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5"/>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6" autoAdjust="0"/>
    <p:restoredTop sz="94660"/>
  </p:normalViewPr>
  <p:slideViewPr>
    <p:cSldViewPr snapToGrid="0">
      <p:cViewPr>
        <p:scale>
          <a:sx n="66" d="100"/>
          <a:sy n="66" d="100"/>
        </p:scale>
        <p:origin x="-516" y="-3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2A2B40-BD03-4B8C-89F7-0F9F875BF05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4981C56-02BB-4887-8426-CE9170F5214E}">
      <dgm:prSet phldrT="[Texto]"/>
      <dgm:spPr/>
      <dgm:t>
        <a:bodyPr/>
        <a:lstStyle/>
        <a:p>
          <a:r>
            <a:rPr lang="es-AR" altLang="es-AR" u="none" dirty="0" smtClean="0"/>
            <a:t>Sistematización de Adrián </a:t>
          </a:r>
          <a:r>
            <a:rPr lang="es-AR" altLang="es-AR" u="none" dirty="0" err="1" smtClean="0"/>
            <a:t>Goldín</a:t>
          </a:r>
          <a:endParaRPr lang="es-ES" u="none" dirty="0"/>
        </a:p>
      </dgm:t>
    </dgm:pt>
    <dgm:pt modelId="{873CFFD7-BCFC-4D9A-B5A3-F9847104E548}" type="parTrans" cxnId="{06E5095A-77F3-4D3A-AA92-6B554DD67D8E}">
      <dgm:prSet/>
      <dgm:spPr/>
      <dgm:t>
        <a:bodyPr/>
        <a:lstStyle/>
        <a:p>
          <a:endParaRPr lang="es-ES"/>
        </a:p>
      </dgm:t>
    </dgm:pt>
    <dgm:pt modelId="{1AC786BD-8976-4124-87AB-375772ACAE4E}" type="sibTrans" cxnId="{06E5095A-77F3-4D3A-AA92-6B554DD67D8E}">
      <dgm:prSet/>
      <dgm:spPr/>
      <dgm:t>
        <a:bodyPr/>
        <a:lstStyle/>
        <a:p>
          <a:endParaRPr lang="es-ES"/>
        </a:p>
      </dgm:t>
    </dgm:pt>
    <dgm:pt modelId="{81448D85-76BA-4EB9-972C-9CDB3A68D687}">
      <dgm:prSet/>
      <dgm:spPr/>
      <dgm:t>
        <a:bodyPr/>
        <a:lstStyle/>
        <a:p>
          <a:r>
            <a:rPr lang="es-AR" altLang="es-AR" dirty="0" smtClean="0"/>
            <a:t>Intermediación débil- arts. 14/29 1° y 2° párrafo</a:t>
          </a:r>
          <a:endParaRPr lang="es-AR" altLang="es-AR" dirty="0"/>
        </a:p>
      </dgm:t>
    </dgm:pt>
    <dgm:pt modelId="{3F712B23-A3B5-4121-BA4D-2A4E248CE26B}" type="parTrans" cxnId="{0891F890-B27F-4624-8868-21F62B91C69E}">
      <dgm:prSet/>
      <dgm:spPr/>
      <dgm:t>
        <a:bodyPr/>
        <a:lstStyle/>
        <a:p>
          <a:endParaRPr lang="es-ES"/>
        </a:p>
      </dgm:t>
    </dgm:pt>
    <dgm:pt modelId="{0598C714-81A4-474D-9CF5-EF3BC7587B6B}" type="sibTrans" cxnId="{0891F890-B27F-4624-8868-21F62B91C69E}">
      <dgm:prSet/>
      <dgm:spPr/>
      <dgm:t>
        <a:bodyPr/>
        <a:lstStyle/>
        <a:p>
          <a:endParaRPr lang="es-ES"/>
        </a:p>
      </dgm:t>
    </dgm:pt>
    <dgm:pt modelId="{B3E08593-3EAE-4DA5-9F6C-CC080BD25C9B}">
      <dgm:prSet/>
      <dgm:spPr/>
      <dgm:t>
        <a:bodyPr/>
        <a:lstStyle/>
        <a:p>
          <a:r>
            <a:rPr lang="es-AR" altLang="es-AR" smtClean="0"/>
            <a:t>Intermediación con co-responsabilidad- arts. 30,31, 228 y “Baglieri”- </a:t>
          </a:r>
          <a:endParaRPr lang="es-AR" altLang="es-AR" dirty="0"/>
        </a:p>
      </dgm:t>
    </dgm:pt>
    <dgm:pt modelId="{AD7E21FE-1A81-430C-A40E-7F90D53245A8}" type="parTrans" cxnId="{43BE282C-08ED-48A2-815D-0256980901BF}">
      <dgm:prSet/>
      <dgm:spPr/>
      <dgm:t>
        <a:bodyPr/>
        <a:lstStyle/>
        <a:p>
          <a:endParaRPr lang="es-ES"/>
        </a:p>
      </dgm:t>
    </dgm:pt>
    <dgm:pt modelId="{F0AB635A-2A5A-49AF-B5A1-67B5FC05F02F}" type="sibTrans" cxnId="{43BE282C-08ED-48A2-815D-0256980901BF}">
      <dgm:prSet/>
      <dgm:spPr/>
      <dgm:t>
        <a:bodyPr/>
        <a:lstStyle/>
        <a:p>
          <a:endParaRPr lang="es-ES"/>
        </a:p>
      </dgm:t>
    </dgm:pt>
    <dgm:pt modelId="{7D38E26D-0D00-4A04-97F2-A6520A21A324}">
      <dgm:prSet/>
      <dgm:spPr/>
      <dgm:t>
        <a:bodyPr/>
        <a:lstStyle/>
        <a:p>
          <a:r>
            <a:rPr lang="es-AR" altLang="es-AR" smtClean="0"/>
            <a:t>Intermediación fuerte- subcontrataciones tareas ajenas a la “ANEP”</a:t>
          </a:r>
          <a:endParaRPr lang="es-ES" altLang="es-AR" dirty="0"/>
        </a:p>
      </dgm:t>
    </dgm:pt>
    <dgm:pt modelId="{D72DFFB8-83D8-40CC-B788-8F2EC8CFB958}" type="parTrans" cxnId="{36BF7D75-134F-4FCA-A73F-C3D6504BD6F2}">
      <dgm:prSet/>
      <dgm:spPr/>
      <dgm:t>
        <a:bodyPr/>
        <a:lstStyle/>
        <a:p>
          <a:endParaRPr lang="es-ES"/>
        </a:p>
      </dgm:t>
    </dgm:pt>
    <dgm:pt modelId="{4F3B621E-6CD6-4739-A61C-80F9940A74CB}" type="sibTrans" cxnId="{36BF7D75-134F-4FCA-A73F-C3D6504BD6F2}">
      <dgm:prSet/>
      <dgm:spPr/>
      <dgm:t>
        <a:bodyPr/>
        <a:lstStyle/>
        <a:p>
          <a:endParaRPr lang="es-ES"/>
        </a:p>
      </dgm:t>
    </dgm:pt>
    <dgm:pt modelId="{D42215DA-2ACA-4E0A-8A53-04B9D0F3AEBB}" type="pres">
      <dgm:prSet presAssocID="{152A2B40-BD03-4B8C-89F7-0F9F875BF056}" presName="linear" presStyleCnt="0">
        <dgm:presLayoutVars>
          <dgm:animLvl val="lvl"/>
          <dgm:resizeHandles val="exact"/>
        </dgm:presLayoutVars>
      </dgm:prSet>
      <dgm:spPr/>
      <dgm:t>
        <a:bodyPr/>
        <a:lstStyle/>
        <a:p>
          <a:endParaRPr lang="es-AR"/>
        </a:p>
      </dgm:t>
    </dgm:pt>
    <dgm:pt modelId="{4D0ADB04-F934-4A4E-A22A-C7D399B92AE3}" type="pres">
      <dgm:prSet presAssocID="{A4981C56-02BB-4887-8426-CE9170F5214E}" presName="parentText" presStyleLbl="node1" presStyleIdx="0" presStyleCnt="1">
        <dgm:presLayoutVars>
          <dgm:chMax val="0"/>
          <dgm:bulletEnabled val="1"/>
        </dgm:presLayoutVars>
      </dgm:prSet>
      <dgm:spPr/>
      <dgm:t>
        <a:bodyPr/>
        <a:lstStyle/>
        <a:p>
          <a:endParaRPr lang="es-ES"/>
        </a:p>
      </dgm:t>
    </dgm:pt>
    <dgm:pt modelId="{BE80A562-BF16-4B86-9EE7-834396A1FA39}" type="pres">
      <dgm:prSet presAssocID="{A4981C56-02BB-4887-8426-CE9170F5214E}" presName="childText" presStyleLbl="revTx" presStyleIdx="0" presStyleCnt="1">
        <dgm:presLayoutVars>
          <dgm:bulletEnabled val="1"/>
        </dgm:presLayoutVars>
      </dgm:prSet>
      <dgm:spPr/>
      <dgm:t>
        <a:bodyPr/>
        <a:lstStyle/>
        <a:p>
          <a:endParaRPr lang="es-ES"/>
        </a:p>
      </dgm:t>
    </dgm:pt>
  </dgm:ptLst>
  <dgm:cxnLst>
    <dgm:cxn modelId="{9DE6A9E9-1D02-41F6-94B8-E16C70F0B50D}" type="presOf" srcId="{7D38E26D-0D00-4A04-97F2-A6520A21A324}" destId="{BE80A562-BF16-4B86-9EE7-834396A1FA39}" srcOrd="0" destOrd="2" presId="urn:microsoft.com/office/officeart/2005/8/layout/vList2"/>
    <dgm:cxn modelId="{3463AC15-4E16-488B-B5F3-545045541263}" type="presOf" srcId="{81448D85-76BA-4EB9-972C-9CDB3A68D687}" destId="{BE80A562-BF16-4B86-9EE7-834396A1FA39}" srcOrd="0" destOrd="0" presId="urn:microsoft.com/office/officeart/2005/8/layout/vList2"/>
    <dgm:cxn modelId="{43BE282C-08ED-48A2-815D-0256980901BF}" srcId="{A4981C56-02BB-4887-8426-CE9170F5214E}" destId="{B3E08593-3EAE-4DA5-9F6C-CC080BD25C9B}" srcOrd="1" destOrd="0" parTransId="{AD7E21FE-1A81-430C-A40E-7F90D53245A8}" sibTransId="{F0AB635A-2A5A-49AF-B5A1-67B5FC05F02F}"/>
    <dgm:cxn modelId="{BFED0DBB-D08A-4322-AE65-D9102B4BFB9E}" type="presOf" srcId="{B3E08593-3EAE-4DA5-9F6C-CC080BD25C9B}" destId="{BE80A562-BF16-4B86-9EE7-834396A1FA39}" srcOrd="0" destOrd="1" presId="urn:microsoft.com/office/officeart/2005/8/layout/vList2"/>
    <dgm:cxn modelId="{06E5095A-77F3-4D3A-AA92-6B554DD67D8E}" srcId="{152A2B40-BD03-4B8C-89F7-0F9F875BF056}" destId="{A4981C56-02BB-4887-8426-CE9170F5214E}" srcOrd="0" destOrd="0" parTransId="{873CFFD7-BCFC-4D9A-B5A3-F9847104E548}" sibTransId="{1AC786BD-8976-4124-87AB-375772ACAE4E}"/>
    <dgm:cxn modelId="{3F598465-80AC-47B1-ABDF-D762562AF5D5}" type="presOf" srcId="{152A2B40-BD03-4B8C-89F7-0F9F875BF056}" destId="{D42215DA-2ACA-4E0A-8A53-04B9D0F3AEBB}" srcOrd="0" destOrd="0" presId="urn:microsoft.com/office/officeart/2005/8/layout/vList2"/>
    <dgm:cxn modelId="{36BF7D75-134F-4FCA-A73F-C3D6504BD6F2}" srcId="{A4981C56-02BB-4887-8426-CE9170F5214E}" destId="{7D38E26D-0D00-4A04-97F2-A6520A21A324}" srcOrd="2" destOrd="0" parTransId="{D72DFFB8-83D8-40CC-B788-8F2EC8CFB958}" sibTransId="{4F3B621E-6CD6-4739-A61C-80F9940A74CB}"/>
    <dgm:cxn modelId="{E6527DFB-4496-4698-BC7C-81315BC26A15}" type="presOf" srcId="{A4981C56-02BB-4887-8426-CE9170F5214E}" destId="{4D0ADB04-F934-4A4E-A22A-C7D399B92AE3}" srcOrd="0" destOrd="0" presId="urn:microsoft.com/office/officeart/2005/8/layout/vList2"/>
    <dgm:cxn modelId="{0891F890-B27F-4624-8868-21F62B91C69E}" srcId="{A4981C56-02BB-4887-8426-CE9170F5214E}" destId="{81448D85-76BA-4EB9-972C-9CDB3A68D687}" srcOrd="0" destOrd="0" parTransId="{3F712B23-A3B5-4121-BA4D-2A4E248CE26B}" sibTransId="{0598C714-81A4-474D-9CF5-EF3BC7587B6B}"/>
    <dgm:cxn modelId="{DD5A177F-AD5D-40BC-90CF-30A672363FE4}" type="presParOf" srcId="{D42215DA-2ACA-4E0A-8A53-04B9D0F3AEBB}" destId="{4D0ADB04-F934-4A4E-A22A-C7D399B92AE3}" srcOrd="0" destOrd="0" presId="urn:microsoft.com/office/officeart/2005/8/layout/vList2"/>
    <dgm:cxn modelId="{D9F3888A-1411-44B3-9D19-E20EDB5A15A7}" type="presParOf" srcId="{D42215DA-2ACA-4E0A-8A53-04B9D0F3AEBB}" destId="{BE80A562-BF16-4B86-9EE7-834396A1FA3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655252-DB34-418F-8CFA-50D78AF29219}"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s-ES"/>
        </a:p>
      </dgm:t>
    </dgm:pt>
    <dgm:pt modelId="{85CE869C-FA61-4D80-A3D5-6F00EA2A5261}">
      <dgm:prSet phldrT="[Texto]"/>
      <dgm:spPr/>
      <dgm:t>
        <a:bodyPr/>
        <a:lstStyle/>
        <a:p>
          <a:r>
            <a:rPr lang="es-AR" altLang="es-AR" b="1" dirty="0" smtClean="0"/>
            <a:t>TRANSFORMACIONES DEL SUJETO EMPLEADOR –  Cambio del paradigma productivo-</a:t>
          </a:r>
          <a:endParaRPr lang="es-ES" b="1" dirty="0"/>
        </a:p>
      </dgm:t>
    </dgm:pt>
    <dgm:pt modelId="{8BF2FE0F-749C-47B1-8B62-00CAB8EE7A34}" type="parTrans" cxnId="{33322ACA-4E77-442C-9586-67803BF74455}">
      <dgm:prSet/>
      <dgm:spPr/>
      <dgm:t>
        <a:bodyPr/>
        <a:lstStyle/>
        <a:p>
          <a:endParaRPr lang="es-ES"/>
        </a:p>
      </dgm:t>
    </dgm:pt>
    <dgm:pt modelId="{7B292EFF-64D4-4B0A-A336-EB9CC18DC931}" type="sibTrans" cxnId="{33322ACA-4E77-442C-9586-67803BF74455}">
      <dgm:prSet/>
      <dgm:spPr/>
      <dgm:t>
        <a:bodyPr/>
        <a:lstStyle/>
        <a:p>
          <a:endParaRPr lang="es-ES"/>
        </a:p>
      </dgm:t>
    </dgm:pt>
    <dgm:pt modelId="{EA8A6B99-EA83-4942-A398-DE7B65A27207}">
      <dgm:prSet phldrT="[Texto]"/>
      <dgm:spPr/>
      <dgm:t>
        <a:bodyPr/>
        <a:lstStyle/>
        <a:p>
          <a:r>
            <a:rPr lang="es-AR" altLang="es-AR" b="1" dirty="0" smtClean="0"/>
            <a:t>Antes</a:t>
          </a:r>
          <a:r>
            <a:rPr lang="es-AR" altLang="es-AR" dirty="0" smtClean="0"/>
            <a:t/>
          </a:r>
          <a:br>
            <a:rPr lang="es-AR" altLang="es-AR" dirty="0" smtClean="0"/>
          </a:br>
          <a:r>
            <a:rPr lang="es-AR" altLang="es-AR" dirty="0" smtClean="0"/>
            <a:t>la empresa se organizaba en </a:t>
          </a:r>
          <a:endParaRPr lang="es-ES" dirty="0"/>
        </a:p>
      </dgm:t>
    </dgm:pt>
    <dgm:pt modelId="{BFD49C84-5943-4913-8051-323090B790DB}" type="parTrans" cxnId="{F82240D2-23A8-4838-96F4-08C4D6B3B3B9}">
      <dgm:prSet/>
      <dgm:spPr/>
      <dgm:t>
        <a:bodyPr/>
        <a:lstStyle/>
        <a:p>
          <a:endParaRPr lang="es-ES"/>
        </a:p>
      </dgm:t>
    </dgm:pt>
    <dgm:pt modelId="{BD026002-B0A0-4FD1-B17B-BCD888616E72}" type="sibTrans" cxnId="{F82240D2-23A8-4838-96F4-08C4D6B3B3B9}">
      <dgm:prSet/>
      <dgm:spPr/>
      <dgm:t>
        <a:bodyPr/>
        <a:lstStyle/>
        <a:p>
          <a:endParaRPr lang="es-ES"/>
        </a:p>
      </dgm:t>
    </dgm:pt>
    <dgm:pt modelId="{E50D8579-95FB-495A-9CF2-5247371C474A}">
      <dgm:prSet phldrT="[Texto]"/>
      <dgm:spPr/>
      <dgm:t>
        <a:bodyPr/>
        <a:lstStyle/>
        <a:p>
          <a:r>
            <a:rPr lang="es-AR" altLang="es-AR" dirty="0" smtClean="0"/>
            <a:t>la empresa se organizaba en base a 3 pilares fundamentales:</a:t>
          </a:r>
          <a:endParaRPr lang="es-ES" dirty="0"/>
        </a:p>
      </dgm:t>
    </dgm:pt>
    <dgm:pt modelId="{0A9FF3FB-8C66-41AC-B308-388AEAE347FE}" type="parTrans" cxnId="{CBBFFD18-5710-4CD6-AF9A-87B965F105C1}">
      <dgm:prSet/>
      <dgm:spPr/>
      <dgm:t>
        <a:bodyPr/>
        <a:lstStyle/>
        <a:p>
          <a:endParaRPr lang="es-ES"/>
        </a:p>
      </dgm:t>
    </dgm:pt>
    <dgm:pt modelId="{E4FC069A-789D-44D1-BFAA-5073D77FD19D}" type="sibTrans" cxnId="{CBBFFD18-5710-4CD6-AF9A-87B965F105C1}">
      <dgm:prSet/>
      <dgm:spPr/>
      <dgm:t>
        <a:bodyPr/>
        <a:lstStyle/>
        <a:p>
          <a:endParaRPr lang="es-ES"/>
        </a:p>
      </dgm:t>
    </dgm:pt>
    <dgm:pt modelId="{4485342F-11CD-4781-88AC-4BFAE98B6A26}">
      <dgm:prSet phldrT="[Texto]"/>
      <dgm:spPr/>
      <dgm:t>
        <a:bodyPr/>
        <a:lstStyle/>
        <a:p>
          <a:r>
            <a:rPr lang="es-ES" b="1" dirty="0" smtClean="0"/>
            <a:t>Ahora</a:t>
          </a:r>
          <a:r>
            <a:rPr lang="es-ES" dirty="0" smtClean="0"/>
            <a:t/>
          </a:r>
          <a:br>
            <a:rPr lang="es-ES" dirty="0" smtClean="0"/>
          </a:br>
          <a:r>
            <a:rPr lang="es-AR" altLang="es-AR" dirty="0" smtClean="0"/>
            <a:t>la empresa se caracteriza por:</a:t>
          </a:r>
          <a:endParaRPr lang="es-ES" dirty="0"/>
        </a:p>
      </dgm:t>
    </dgm:pt>
    <dgm:pt modelId="{A0381327-FB38-437E-8335-BC750D32EEE4}" type="parTrans" cxnId="{CE343626-3875-423B-A7E9-A14D25EEAB71}">
      <dgm:prSet/>
      <dgm:spPr/>
      <dgm:t>
        <a:bodyPr/>
        <a:lstStyle/>
        <a:p>
          <a:endParaRPr lang="es-ES"/>
        </a:p>
      </dgm:t>
    </dgm:pt>
    <dgm:pt modelId="{9B5BEF75-98E7-4A1F-A9A2-538A1596D9D7}" type="sibTrans" cxnId="{CE343626-3875-423B-A7E9-A14D25EEAB71}">
      <dgm:prSet/>
      <dgm:spPr/>
      <dgm:t>
        <a:bodyPr/>
        <a:lstStyle/>
        <a:p>
          <a:endParaRPr lang="es-ES"/>
        </a:p>
      </dgm:t>
    </dgm:pt>
    <dgm:pt modelId="{BE3CB2F5-BF67-4778-BE2E-F530DAFA9D82}">
      <dgm:prSet phldrT="[Texto]"/>
      <dgm:spPr/>
      <dgm:t>
        <a:bodyPr/>
        <a:lstStyle/>
        <a:p>
          <a:r>
            <a:rPr lang="es-AR" altLang="es-AR" dirty="0" smtClean="0"/>
            <a:t>-fragmentación del ciclo productivo (integración horizontal),</a:t>
          </a:r>
          <a:endParaRPr lang="es-ES" dirty="0"/>
        </a:p>
      </dgm:t>
    </dgm:pt>
    <dgm:pt modelId="{3AC8D4BA-BEE6-4A27-85DD-17B03B39A01D}" type="parTrans" cxnId="{F88E4242-6882-46F1-B8DD-2931F5EA74B6}">
      <dgm:prSet/>
      <dgm:spPr/>
      <dgm:t>
        <a:bodyPr/>
        <a:lstStyle/>
        <a:p>
          <a:endParaRPr lang="es-ES"/>
        </a:p>
      </dgm:t>
    </dgm:pt>
    <dgm:pt modelId="{DE91D560-3679-4BB8-B69D-6513A0879BCB}" type="sibTrans" cxnId="{F88E4242-6882-46F1-B8DD-2931F5EA74B6}">
      <dgm:prSet/>
      <dgm:spPr/>
      <dgm:t>
        <a:bodyPr/>
        <a:lstStyle/>
        <a:p>
          <a:endParaRPr lang="es-ES"/>
        </a:p>
      </dgm:t>
    </dgm:pt>
    <dgm:pt modelId="{7F747F83-147D-4FC3-A302-8CA7D354C2F0}">
      <dgm:prSet/>
      <dgm:spPr/>
      <dgm:t>
        <a:bodyPr/>
        <a:lstStyle/>
        <a:p>
          <a:r>
            <a:rPr lang="es-AR" altLang="es-AR" smtClean="0"/>
            <a:t>- el control del ciclo entero de producción de bienes y servicios (integración vertical)</a:t>
          </a:r>
          <a:endParaRPr lang="es-AR" altLang="es-AR" dirty="0"/>
        </a:p>
      </dgm:t>
    </dgm:pt>
    <dgm:pt modelId="{6E820E62-AF6B-492D-A700-BA1D98666542}" type="parTrans" cxnId="{8408BE30-C6AE-4649-93A5-4714BD916824}">
      <dgm:prSet/>
      <dgm:spPr/>
      <dgm:t>
        <a:bodyPr/>
        <a:lstStyle/>
        <a:p>
          <a:endParaRPr lang="es-ES"/>
        </a:p>
      </dgm:t>
    </dgm:pt>
    <dgm:pt modelId="{6F6406F8-2304-48ED-A17A-F1B3F3945824}" type="sibTrans" cxnId="{8408BE30-C6AE-4649-93A5-4714BD916824}">
      <dgm:prSet/>
      <dgm:spPr/>
      <dgm:t>
        <a:bodyPr/>
        <a:lstStyle/>
        <a:p>
          <a:endParaRPr lang="es-ES"/>
        </a:p>
      </dgm:t>
    </dgm:pt>
    <dgm:pt modelId="{B38FBE5C-B36F-4DEA-A104-2DF9659321D5}">
      <dgm:prSet/>
      <dgm:spPr/>
      <dgm:t>
        <a:bodyPr/>
        <a:lstStyle/>
        <a:p>
          <a:r>
            <a:rPr lang="es-AR" altLang="es-AR" smtClean="0"/>
            <a:t>- la autonomía de la empresa en sus relaciones con otras</a:t>
          </a:r>
          <a:endParaRPr lang="es-AR" altLang="es-AR" dirty="0"/>
        </a:p>
      </dgm:t>
    </dgm:pt>
    <dgm:pt modelId="{39D04C09-BC3C-467F-84E1-29BA3702EB9D}" type="parTrans" cxnId="{3A7493CC-B90F-4F78-8145-3D18D537D849}">
      <dgm:prSet/>
      <dgm:spPr/>
      <dgm:t>
        <a:bodyPr/>
        <a:lstStyle/>
        <a:p>
          <a:endParaRPr lang="es-ES"/>
        </a:p>
      </dgm:t>
    </dgm:pt>
    <dgm:pt modelId="{800B4A19-DE2F-4C58-970D-E4B4E8C5933D}" type="sibTrans" cxnId="{3A7493CC-B90F-4F78-8145-3D18D537D849}">
      <dgm:prSet/>
      <dgm:spPr/>
      <dgm:t>
        <a:bodyPr/>
        <a:lstStyle/>
        <a:p>
          <a:endParaRPr lang="es-ES"/>
        </a:p>
      </dgm:t>
    </dgm:pt>
    <dgm:pt modelId="{B238CADB-C830-4CB7-9BCF-EB1684DD63B1}">
      <dgm:prSet/>
      <dgm:spPr/>
      <dgm:t>
        <a:bodyPr/>
        <a:lstStyle/>
        <a:p>
          <a:r>
            <a:rPr lang="es-AR" altLang="es-AR" smtClean="0"/>
            <a:t>- gestión funcional jerárquica.</a:t>
          </a:r>
          <a:endParaRPr lang="es-AR" altLang="es-AR" dirty="0" smtClean="0"/>
        </a:p>
      </dgm:t>
    </dgm:pt>
    <dgm:pt modelId="{B7B655FF-855F-42B9-BDB4-0D7991B5F8B2}" type="parTrans" cxnId="{D0BB9214-BAFB-48B9-B07E-F04F59415598}">
      <dgm:prSet/>
      <dgm:spPr/>
      <dgm:t>
        <a:bodyPr/>
        <a:lstStyle/>
        <a:p>
          <a:endParaRPr lang="es-ES"/>
        </a:p>
      </dgm:t>
    </dgm:pt>
    <dgm:pt modelId="{3DA5CD2E-6843-43FC-9ABF-28F5E820D37C}" type="sibTrans" cxnId="{D0BB9214-BAFB-48B9-B07E-F04F59415598}">
      <dgm:prSet/>
      <dgm:spPr/>
      <dgm:t>
        <a:bodyPr/>
        <a:lstStyle/>
        <a:p>
          <a:endParaRPr lang="es-ES"/>
        </a:p>
      </dgm:t>
    </dgm:pt>
    <dgm:pt modelId="{0063E7CD-A58E-4423-A9C5-44A3C29547D0}">
      <dgm:prSet/>
      <dgm:spPr/>
      <dgm:t>
        <a:bodyPr/>
        <a:lstStyle/>
        <a:p>
          <a:r>
            <a:rPr lang="es-AR" altLang="es-AR" smtClean="0"/>
            <a:t>- dependencia, coordinación y articulación en las relaciones inter empresariales</a:t>
          </a:r>
          <a:endParaRPr lang="es-AR" altLang="es-AR" dirty="0"/>
        </a:p>
      </dgm:t>
    </dgm:pt>
    <dgm:pt modelId="{B36A210B-F4C0-460C-B8C3-A8D5B5F21C29}" type="parTrans" cxnId="{80E79EE0-B0D2-4B63-BFC2-EDD604572167}">
      <dgm:prSet/>
      <dgm:spPr/>
      <dgm:t>
        <a:bodyPr/>
        <a:lstStyle/>
        <a:p>
          <a:endParaRPr lang="es-ES"/>
        </a:p>
      </dgm:t>
    </dgm:pt>
    <dgm:pt modelId="{0C326941-10D0-4089-8195-F391832BF4D6}" type="sibTrans" cxnId="{80E79EE0-B0D2-4B63-BFC2-EDD604572167}">
      <dgm:prSet/>
      <dgm:spPr/>
      <dgm:t>
        <a:bodyPr/>
        <a:lstStyle/>
        <a:p>
          <a:endParaRPr lang="es-ES"/>
        </a:p>
      </dgm:t>
    </dgm:pt>
    <dgm:pt modelId="{0AFF20E1-2CF0-4E38-BD5D-E701E7CFA5AE}">
      <dgm:prSet/>
      <dgm:spPr/>
      <dgm:t>
        <a:bodyPr/>
        <a:lstStyle/>
        <a:p>
          <a:r>
            <a:rPr lang="es-AR" altLang="es-AR" smtClean="0"/>
            <a:t>- gestión que privilegia la autonomía funcional</a:t>
          </a:r>
          <a:endParaRPr lang="es-AR" altLang="es-AR" dirty="0" smtClean="0"/>
        </a:p>
      </dgm:t>
    </dgm:pt>
    <dgm:pt modelId="{052E1000-D95C-4656-B7AE-3AC1B668216F}" type="parTrans" cxnId="{FD27BA13-86BE-4E27-8477-6C75D0097D29}">
      <dgm:prSet/>
      <dgm:spPr/>
      <dgm:t>
        <a:bodyPr/>
        <a:lstStyle/>
        <a:p>
          <a:endParaRPr lang="es-ES"/>
        </a:p>
      </dgm:t>
    </dgm:pt>
    <dgm:pt modelId="{EF19AE04-E8A4-4353-AAC4-C4696A4A3DBA}" type="sibTrans" cxnId="{FD27BA13-86BE-4E27-8477-6C75D0097D29}">
      <dgm:prSet/>
      <dgm:spPr/>
      <dgm:t>
        <a:bodyPr/>
        <a:lstStyle/>
        <a:p>
          <a:endParaRPr lang="es-ES"/>
        </a:p>
      </dgm:t>
    </dgm:pt>
    <dgm:pt modelId="{DE75D556-1F33-4701-9948-3EEA93160392}">
      <dgm:prSet/>
      <dgm:spPr/>
      <dgm:t>
        <a:bodyPr/>
        <a:lstStyle/>
        <a:p>
          <a:r>
            <a:rPr lang="es-AR" altLang="es-AR" dirty="0" smtClean="0"/>
            <a:t>- uso intensivo de las </a:t>
          </a:r>
          <a:r>
            <a:rPr lang="es-AR" altLang="es-AR" dirty="0" err="1" smtClean="0"/>
            <a:t>TIC’s</a:t>
          </a:r>
          <a:r>
            <a:rPr lang="es-AR" altLang="es-AR" dirty="0" smtClean="0"/>
            <a:t> -</a:t>
          </a:r>
          <a:endParaRPr lang="en-US" dirty="0"/>
        </a:p>
      </dgm:t>
    </dgm:pt>
    <dgm:pt modelId="{43663383-BA86-454F-8588-B5F5E42A3267}" type="parTrans" cxnId="{42EB4373-683C-4367-93A1-E2029102E333}">
      <dgm:prSet/>
      <dgm:spPr/>
      <dgm:t>
        <a:bodyPr/>
        <a:lstStyle/>
        <a:p>
          <a:endParaRPr lang="es-ES"/>
        </a:p>
      </dgm:t>
    </dgm:pt>
    <dgm:pt modelId="{6529A4DE-ABE7-4732-8D60-BF71DE9F07BE}" type="sibTrans" cxnId="{42EB4373-683C-4367-93A1-E2029102E333}">
      <dgm:prSet/>
      <dgm:spPr/>
      <dgm:t>
        <a:bodyPr/>
        <a:lstStyle/>
        <a:p>
          <a:endParaRPr lang="es-ES"/>
        </a:p>
      </dgm:t>
    </dgm:pt>
    <dgm:pt modelId="{57EE7273-04F8-4B6F-B330-2238390FE4FD}" type="pres">
      <dgm:prSet presAssocID="{81655252-DB34-418F-8CFA-50D78AF29219}" presName="Name0" presStyleCnt="0">
        <dgm:presLayoutVars>
          <dgm:chPref val="1"/>
          <dgm:dir/>
          <dgm:animOne val="branch"/>
          <dgm:animLvl val="lvl"/>
          <dgm:resizeHandles/>
        </dgm:presLayoutVars>
      </dgm:prSet>
      <dgm:spPr/>
      <dgm:t>
        <a:bodyPr/>
        <a:lstStyle/>
        <a:p>
          <a:endParaRPr lang="es-AR"/>
        </a:p>
      </dgm:t>
    </dgm:pt>
    <dgm:pt modelId="{0C857763-758A-415F-B93F-601922D62339}" type="pres">
      <dgm:prSet presAssocID="{85CE869C-FA61-4D80-A3D5-6F00EA2A5261}" presName="vertOne" presStyleCnt="0"/>
      <dgm:spPr/>
    </dgm:pt>
    <dgm:pt modelId="{8629DF84-082C-4CC3-86FC-AD3D0B063C59}" type="pres">
      <dgm:prSet presAssocID="{85CE869C-FA61-4D80-A3D5-6F00EA2A5261}" presName="txOne" presStyleLbl="node0" presStyleIdx="0" presStyleCnt="1">
        <dgm:presLayoutVars>
          <dgm:chPref val="3"/>
        </dgm:presLayoutVars>
      </dgm:prSet>
      <dgm:spPr/>
      <dgm:t>
        <a:bodyPr/>
        <a:lstStyle/>
        <a:p>
          <a:endParaRPr lang="es-ES"/>
        </a:p>
      </dgm:t>
    </dgm:pt>
    <dgm:pt modelId="{D7DC2920-B786-430C-9057-C8AD192F0D3D}" type="pres">
      <dgm:prSet presAssocID="{85CE869C-FA61-4D80-A3D5-6F00EA2A5261}" presName="parTransOne" presStyleCnt="0"/>
      <dgm:spPr/>
    </dgm:pt>
    <dgm:pt modelId="{6EC687FC-72A1-4309-BD84-15C8D77D764A}" type="pres">
      <dgm:prSet presAssocID="{85CE869C-FA61-4D80-A3D5-6F00EA2A5261}" presName="horzOne" presStyleCnt="0"/>
      <dgm:spPr/>
    </dgm:pt>
    <dgm:pt modelId="{5DB8B78E-6B43-468C-9C28-8DFBAF474AE4}" type="pres">
      <dgm:prSet presAssocID="{EA8A6B99-EA83-4942-A398-DE7B65A27207}" presName="vertTwo" presStyleCnt="0"/>
      <dgm:spPr/>
    </dgm:pt>
    <dgm:pt modelId="{C1BAC45D-DF7F-45B6-AB10-8BC40D324EF7}" type="pres">
      <dgm:prSet presAssocID="{EA8A6B99-EA83-4942-A398-DE7B65A27207}" presName="txTwo" presStyleLbl="node2" presStyleIdx="0" presStyleCnt="2">
        <dgm:presLayoutVars>
          <dgm:chPref val="3"/>
        </dgm:presLayoutVars>
      </dgm:prSet>
      <dgm:spPr/>
      <dgm:t>
        <a:bodyPr/>
        <a:lstStyle/>
        <a:p>
          <a:endParaRPr lang="es-ES"/>
        </a:p>
      </dgm:t>
    </dgm:pt>
    <dgm:pt modelId="{B388EFBC-DE32-455C-8F1F-FCF3A4CD8235}" type="pres">
      <dgm:prSet presAssocID="{EA8A6B99-EA83-4942-A398-DE7B65A27207}" presName="parTransTwo" presStyleCnt="0"/>
      <dgm:spPr/>
    </dgm:pt>
    <dgm:pt modelId="{D98B82D9-E721-4543-99BD-CC2A2ECA3201}" type="pres">
      <dgm:prSet presAssocID="{EA8A6B99-EA83-4942-A398-DE7B65A27207}" presName="horzTwo" presStyleCnt="0"/>
      <dgm:spPr/>
    </dgm:pt>
    <dgm:pt modelId="{685EAA0D-EB31-49BA-9E38-EE222EDE86DF}" type="pres">
      <dgm:prSet presAssocID="{E50D8579-95FB-495A-9CF2-5247371C474A}" presName="vertThree" presStyleCnt="0"/>
      <dgm:spPr/>
    </dgm:pt>
    <dgm:pt modelId="{4E46816A-DE83-4680-9F9E-6B4DBE29BF38}" type="pres">
      <dgm:prSet presAssocID="{E50D8579-95FB-495A-9CF2-5247371C474A}" presName="txThree" presStyleLbl="node3" presStyleIdx="0" presStyleCnt="8">
        <dgm:presLayoutVars>
          <dgm:chPref val="3"/>
        </dgm:presLayoutVars>
      </dgm:prSet>
      <dgm:spPr/>
      <dgm:t>
        <a:bodyPr/>
        <a:lstStyle/>
        <a:p>
          <a:endParaRPr lang="es-ES"/>
        </a:p>
      </dgm:t>
    </dgm:pt>
    <dgm:pt modelId="{FC378B64-D064-436E-9525-C66FEE953B74}" type="pres">
      <dgm:prSet presAssocID="{E50D8579-95FB-495A-9CF2-5247371C474A}" presName="horzThree" presStyleCnt="0"/>
      <dgm:spPr/>
    </dgm:pt>
    <dgm:pt modelId="{E7D86982-FF1C-4203-B514-DEC830BF7EBB}" type="pres">
      <dgm:prSet presAssocID="{E4FC069A-789D-44D1-BFAA-5073D77FD19D}" presName="sibSpaceThree" presStyleCnt="0"/>
      <dgm:spPr/>
    </dgm:pt>
    <dgm:pt modelId="{BA5717C5-5A3B-4865-93A7-0627C81869D5}" type="pres">
      <dgm:prSet presAssocID="{7F747F83-147D-4FC3-A302-8CA7D354C2F0}" presName="vertThree" presStyleCnt="0"/>
      <dgm:spPr/>
    </dgm:pt>
    <dgm:pt modelId="{B444F1E5-1A6B-480E-9B6B-8197B7167045}" type="pres">
      <dgm:prSet presAssocID="{7F747F83-147D-4FC3-A302-8CA7D354C2F0}" presName="txThree" presStyleLbl="node3" presStyleIdx="1" presStyleCnt="8">
        <dgm:presLayoutVars>
          <dgm:chPref val="3"/>
        </dgm:presLayoutVars>
      </dgm:prSet>
      <dgm:spPr/>
      <dgm:t>
        <a:bodyPr/>
        <a:lstStyle/>
        <a:p>
          <a:endParaRPr lang="es-AR"/>
        </a:p>
      </dgm:t>
    </dgm:pt>
    <dgm:pt modelId="{94E836A3-5410-49DC-9E09-9982D9BD8099}" type="pres">
      <dgm:prSet presAssocID="{7F747F83-147D-4FC3-A302-8CA7D354C2F0}" presName="horzThree" presStyleCnt="0"/>
      <dgm:spPr/>
    </dgm:pt>
    <dgm:pt modelId="{186EB0EE-2FB3-469C-967F-52CD2C3D51D1}" type="pres">
      <dgm:prSet presAssocID="{6F6406F8-2304-48ED-A17A-F1B3F3945824}" presName="sibSpaceThree" presStyleCnt="0"/>
      <dgm:spPr/>
    </dgm:pt>
    <dgm:pt modelId="{AA93E2B9-9F0B-4212-880C-B6D9DAA6F0B1}" type="pres">
      <dgm:prSet presAssocID="{B38FBE5C-B36F-4DEA-A104-2DF9659321D5}" presName="vertThree" presStyleCnt="0"/>
      <dgm:spPr/>
    </dgm:pt>
    <dgm:pt modelId="{DCB66313-930B-430C-A358-AD06133B24B7}" type="pres">
      <dgm:prSet presAssocID="{B38FBE5C-B36F-4DEA-A104-2DF9659321D5}" presName="txThree" presStyleLbl="node3" presStyleIdx="2" presStyleCnt="8">
        <dgm:presLayoutVars>
          <dgm:chPref val="3"/>
        </dgm:presLayoutVars>
      </dgm:prSet>
      <dgm:spPr/>
      <dgm:t>
        <a:bodyPr/>
        <a:lstStyle/>
        <a:p>
          <a:endParaRPr lang="es-AR"/>
        </a:p>
      </dgm:t>
    </dgm:pt>
    <dgm:pt modelId="{638F6837-FF26-4C87-B1C9-01033D91ADAC}" type="pres">
      <dgm:prSet presAssocID="{B38FBE5C-B36F-4DEA-A104-2DF9659321D5}" presName="horzThree" presStyleCnt="0"/>
      <dgm:spPr/>
    </dgm:pt>
    <dgm:pt modelId="{21D6D211-1387-4B52-BEB2-03AD75AF0044}" type="pres">
      <dgm:prSet presAssocID="{800B4A19-DE2F-4C58-970D-E4B4E8C5933D}" presName="sibSpaceThree" presStyleCnt="0"/>
      <dgm:spPr/>
    </dgm:pt>
    <dgm:pt modelId="{273D23BB-6475-47A0-B88B-8DA3A2A1B9A3}" type="pres">
      <dgm:prSet presAssocID="{B238CADB-C830-4CB7-9BCF-EB1684DD63B1}" presName="vertThree" presStyleCnt="0"/>
      <dgm:spPr/>
    </dgm:pt>
    <dgm:pt modelId="{F3B3C04B-5147-4A9A-8D41-755BBECCF113}" type="pres">
      <dgm:prSet presAssocID="{B238CADB-C830-4CB7-9BCF-EB1684DD63B1}" presName="txThree" presStyleLbl="node3" presStyleIdx="3" presStyleCnt="8">
        <dgm:presLayoutVars>
          <dgm:chPref val="3"/>
        </dgm:presLayoutVars>
      </dgm:prSet>
      <dgm:spPr/>
      <dgm:t>
        <a:bodyPr/>
        <a:lstStyle/>
        <a:p>
          <a:endParaRPr lang="es-AR"/>
        </a:p>
      </dgm:t>
    </dgm:pt>
    <dgm:pt modelId="{225F8256-198B-4F20-8CEA-D905CA091F12}" type="pres">
      <dgm:prSet presAssocID="{B238CADB-C830-4CB7-9BCF-EB1684DD63B1}" presName="horzThree" presStyleCnt="0"/>
      <dgm:spPr/>
    </dgm:pt>
    <dgm:pt modelId="{35D3785A-89DF-47A2-9513-779437263FF4}" type="pres">
      <dgm:prSet presAssocID="{BD026002-B0A0-4FD1-B17B-BCD888616E72}" presName="sibSpaceTwo" presStyleCnt="0"/>
      <dgm:spPr/>
    </dgm:pt>
    <dgm:pt modelId="{700B9446-CB39-4260-902C-19B700441E56}" type="pres">
      <dgm:prSet presAssocID="{4485342F-11CD-4781-88AC-4BFAE98B6A26}" presName="vertTwo" presStyleCnt="0"/>
      <dgm:spPr/>
    </dgm:pt>
    <dgm:pt modelId="{562A4003-60DC-4FE1-A91B-DB9FABEE5D74}" type="pres">
      <dgm:prSet presAssocID="{4485342F-11CD-4781-88AC-4BFAE98B6A26}" presName="txTwo" presStyleLbl="node2" presStyleIdx="1" presStyleCnt="2">
        <dgm:presLayoutVars>
          <dgm:chPref val="3"/>
        </dgm:presLayoutVars>
      </dgm:prSet>
      <dgm:spPr/>
      <dgm:t>
        <a:bodyPr/>
        <a:lstStyle/>
        <a:p>
          <a:endParaRPr lang="es-ES"/>
        </a:p>
      </dgm:t>
    </dgm:pt>
    <dgm:pt modelId="{03722A76-ECD7-433C-9228-D6636D43A9F6}" type="pres">
      <dgm:prSet presAssocID="{4485342F-11CD-4781-88AC-4BFAE98B6A26}" presName="parTransTwo" presStyleCnt="0"/>
      <dgm:spPr/>
    </dgm:pt>
    <dgm:pt modelId="{856634EB-4453-4AC2-8DEB-7EFA0C56A231}" type="pres">
      <dgm:prSet presAssocID="{4485342F-11CD-4781-88AC-4BFAE98B6A26}" presName="horzTwo" presStyleCnt="0"/>
      <dgm:spPr/>
    </dgm:pt>
    <dgm:pt modelId="{D7602D6A-FA45-4958-8B17-5DCB3675CB64}" type="pres">
      <dgm:prSet presAssocID="{BE3CB2F5-BF67-4778-BE2E-F530DAFA9D82}" presName="vertThree" presStyleCnt="0"/>
      <dgm:spPr/>
    </dgm:pt>
    <dgm:pt modelId="{327A34D4-FA3C-41BF-8F7F-E4AF22960607}" type="pres">
      <dgm:prSet presAssocID="{BE3CB2F5-BF67-4778-BE2E-F530DAFA9D82}" presName="txThree" presStyleLbl="node3" presStyleIdx="4" presStyleCnt="8">
        <dgm:presLayoutVars>
          <dgm:chPref val="3"/>
        </dgm:presLayoutVars>
      </dgm:prSet>
      <dgm:spPr/>
      <dgm:t>
        <a:bodyPr/>
        <a:lstStyle/>
        <a:p>
          <a:endParaRPr lang="es-AR"/>
        </a:p>
      </dgm:t>
    </dgm:pt>
    <dgm:pt modelId="{92C52602-D371-4B74-9D69-FFEF6929FB55}" type="pres">
      <dgm:prSet presAssocID="{BE3CB2F5-BF67-4778-BE2E-F530DAFA9D82}" presName="horzThree" presStyleCnt="0"/>
      <dgm:spPr/>
    </dgm:pt>
    <dgm:pt modelId="{C9843D0B-E3F7-477C-A353-8C7C79370AFA}" type="pres">
      <dgm:prSet presAssocID="{DE91D560-3679-4BB8-B69D-6513A0879BCB}" presName="sibSpaceThree" presStyleCnt="0"/>
      <dgm:spPr/>
    </dgm:pt>
    <dgm:pt modelId="{432E10D6-1B85-4233-890D-93D76B9F6888}" type="pres">
      <dgm:prSet presAssocID="{0063E7CD-A58E-4423-A9C5-44A3C29547D0}" presName="vertThree" presStyleCnt="0"/>
      <dgm:spPr/>
    </dgm:pt>
    <dgm:pt modelId="{7B1991C9-E6F0-42DF-978C-7709231A54EE}" type="pres">
      <dgm:prSet presAssocID="{0063E7CD-A58E-4423-A9C5-44A3C29547D0}" presName="txThree" presStyleLbl="node3" presStyleIdx="5" presStyleCnt="8">
        <dgm:presLayoutVars>
          <dgm:chPref val="3"/>
        </dgm:presLayoutVars>
      </dgm:prSet>
      <dgm:spPr/>
      <dgm:t>
        <a:bodyPr/>
        <a:lstStyle/>
        <a:p>
          <a:endParaRPr lang="es-AR"/>
        </a:p>
      </dgm:t>
    </dgm:pt>
    <dgm:pt modelId="{7D1AE1D2-4C7A-4E48-A04A-701FFE2957C5}" type="pres">
      <dgm:prSet presAssocID="{0063E7CD-A58E-4423-A9C5-44A3C29547D0}" presName="horzThree" presStyleCnt="0"/>
      <dgm:spPr/>
    </dgm:pt>
    <dgm:pt modelId="{37355D1E-5CF9-4AD7-9BD2-54BD90E7CAD8}" type="pres">
      <dgm:prSet presAssocID="{0C326941-10D0-4089-8195-F391832BF4D6}" presName="sibSpaceThree" presStyleCnt="0"/>
      <dgm:spPr/>
    </dgm:pt>
    <dgm:pt modelId="{A80FD842-C6CD-424F-8E60-017E83B51B83}" type="pres">
      <dgm:prSet presAssocID="{0AFF20E1-2CF0-4E38-BD5D-E701E7CFA5AE}" presName="vertThree" presStyleCnt="0"/>
      <dgm:spPr/>
    </dgm:pt>
    <dgm:pt modelId="{2AC10867-827E-4D2B-882D-E7DB3BADA69C}" type="pres">
      <dgm:prSet presAssocID="{0AFF20E1-2CF0-4E38-BD5D-E701E7CFA5AE}" presName="txThree" presStyleLbl="node3" presStyleIdx="6" presStyleCnt="8">
        <dgm:presLayoutVars>
          <dgm:chPref val="3"/>
        </dgm:presLayoutVars>
      </dgm:prSet>
      <dgm:spPr/>
      <dgm:t>
        <a:bodyPr/>
        <a:lstStyle/>
        <a:p>
          <a:endParaRPr lang="es-AR"/>
        </a:p>
      </dgm:t>
    </dgm:pt>
    <dgm:pt modelId="{75545F07-945F-4530-AEB6-1D052D83F06C}" type="pres">
      <dgm:prSet presAssocID="{0AFF20E1-2CF0-4E38-BD5D-E701E7CFA5AE}" presName="horzThree" presStyleCnt="0"/>
      <dgm:spPr/>
    </dgm:pt>
    <dgm:pt modelId="{1CF54BAD-4538-44B6-8BAA-872E51745FBA}" type="pres">
      <dgm:prSet presAssocID="{EF19AE04-E8A4-4353-AAC4-C4696A4A3DBA}" presName="sibSpaceThree" presStyleCnt="0"/>
      <dgm:spPr/>
    </dgm:pt>
    <dgm:pt modelId="{39E0FD64-225A-4B4C-BBCE-2CC10FD9AB82}" type="pres">
      <dgm:prSet presAssocID="{DE75D556-1F33-4701-9948-3EEA93160392}" presName="vertThree" presStyleCnt="0"/>
      <dgm:spPr/>
    </dgm:pt>
    <dgm:pt modelId="{7CBCDEA1-5690-46B4-B232-AD72388B0772}" type="pres">
      <dgm:prSet presAssocID="{DE75D556-1F33-4701-9948-3EEA93160392}" presName="txThree" presStyleLbl="node3" presStyleIdx="7" presStyleCnt="8">
        <dgm:presLayoutVars>
          <dgm:chPref val="3"/>
        </dgm:presLayoutVars>
      </dgm:prSet>
      <dgm:spPr/>
      <dgm:t>
        <a:bodyPr/>
        <a:lstStyle/>
        <a:p>
          <a:endParaRPr lang="es-AR"/>
        </a:p>
      </dgm:t>
    </dgm:pt>
    <dgm:pt modelId="{95D3C246-0265-49D5-AA1D-202DC3E5D6F0}" type="pres">
      <dgm:prSet presAssocID="{DE75D556-1F33-4701-9948-3EEA93160392}" presName="horzThree" presStyleCnt="0"/>
      <dgm:spPr/>
    </dgm:pt>
  </dgm:ptLst>
  <dgm:cxnLst>
    <dgm:cxn modelId="{80E79EE0-B0D2-4B63-BFC2-EDD604572167}" srcId="{4485342F-11CD-4781-88AC-4BFAE98B6A26}" destId="{0063E7CD-A58E-4423-A9C5-44A3C29547D0}" srcOrd="1" destOrd="0" parTransId="{B36A210B-F4C0-460C-B8C3-A8D5B5F21C29}" sibTransId="{0C326941-10D0-4089-8195-F391832BF4D6}"/>
    <dgm:cxn modelId="{0B2571E6-DD06-4491-BB6D-1B5A8B56263D}" type="presOf" srcId="{0AFF20E1-2CF0-4E38-BD5D-E701E7CFA5AE}" destId="{2AC10867-827E-4D2B-882D-E7DB3BADA69C}" srcOrd="0" destOrd="0" presId="urn:microsoft.com/office/officeart/2005/8/layout/hierarchy4"/>
    <dgm:cxn modelId="{FD27BA13-86BE-4E27-8477-6C75D0097D29}" srcId="{4485342F-11CD-4781-88AC-4BFAE98B6A26}" destId="{0AFF20E1-2CF0-4E38-BD5D-E701E7CFA5AE}" srcOrd="2" destOrd="0" parTransId="{052E1000-D95C-4656-B7AE-3AC1B668216F}" sibTransId="{EF19AE04-E8A4-4353-AAC4-C4696A4A3DBA}"/>
    <dgm:cxn modelId="{6C98A50F-D254-4502-9AA5-BDC963FE397C}" type="presOf" srcId="{B38FBE5C-B36F-4DEA-A104-2DF9659321D5}" destId="{DCB66313-930B-430C-A358-AD06133B24B7}" srcOrd="0" destOrd="0" presId="urn:microsoft.com/office/officeart/2005/8/layout/hierarchy4"/>
    <dgm:cxn modelId="{8408BE30-C6AE-4649-93A5-4714BD916824}" srcId="{EA8A6B99-EA83-4942-A398-DE7B65A27207}" destId="{7F747F83-147D-4FC3-A302-8CA7D354C2F0}" srcOrd="1" destOrd="0" parTransId="{6E820E62-AF6B-492D-A700-BA1D98666542}" sibTransId="{6F6406F8-2304-48ED-A17A-F1B3F3945824}"/>
    <dgm:cxn modelId="{07654F84-3757-43E2-BDF8-5081885FEBBF}" type="presOf" srcId="{BE3CB2F5-BF67-4778-BE2E-F530DAFA9D82}" destId="{327A34D4-FA3C-41BF-8F7F-E4AF22960607}" srcOrd="0" destOrd="0" presId="urn:microsoft.com/office/officeart/2005/8/layout/hierarchy4"/>
    <dgm:cxn modelId="{08255327-4DFD-44CC-ADD6-F847B9CD6770}" type="presOf" srcId="{E50D8579-95FB-495A-9CF2-5247371C474A}" destId="{4E46816A-DE83-4680-9F9E-6B4DBE29BF38}" srcOrd="0" destOrd="0" presId="urn:microsoft.com/office/officeart/2005/8/layout/hierarchy4"/>
    <dgm:cxn modelId="{8E4082BB-6037-44B4-99CB-082A5092DF45}" type="presOf" srcId="{B238CADB-C830-4CB7-9BCF-EB1684DD63B1}" destId="{F3B3C04B-5147-4A9A-8D41-755BBECCF113}" srcOrd="0" destOrd="0" presId="urn:microsoft.com/office/officeart/2005/8/layout/hierarchy4"/>
    <dgm:cxn modelId="{F88E4242-6882-46F1-B8DD-2931F5EA74B6}" srcId="{4485342F-11CD-4781-88AC-4BFAE98B6A26}" destId="{BE3CB2F5-BF67-4778-BE2E-F530DAFA9D82}" srcOrd="0" destOrd="0" parTransId="{3AC8D4BA-BEE6-4A27-85DD-17B03B39A01D}" sibTransId="{DE91D560-3679-4BB8-B69D-6513A0879BCB}"/>
    <dgm:cxn modelId="{CE343626-3875-423B-A7E9-A14D25EEAB71}" srcId="{85CE869C-FA61-4D80-A3D5-6F00EA2A5261}" destId="{4485342F-11CD-4781-88AC-4BFAE98B6A26}" srcOrd="1" destOrd="0" parTransId="{A0381327-FB38-437E-8335-BC750D32EEE4}" sibTransId="{9B5BEF75-98E7-4A1F-A9A2-538A1596D9D7}"/>
    <dgm:cxn modelId="{4A5CA399-16CC-418F-A0CA-B240C114729D}" type="presOf" srcId="{81655252-DB34-418F-8CFA-50D78AF29219}" destId="{57EE7273-04F8-4B6F-B330-2238390FE4FD}" srcOrd="0" destOrd="0" presId="urn:microsoft.com/office/officeart/2005/8/layout/hierarchy4"/>
    <dgm:cxn modelId="{F82240D2-23A8-4838-96F4-08C4D6B3B3B9}" srcId="{85CE869C-FA61-4D80-A3D5-6F00EA2A5261}" destId="{EA8A6B99-EA83-4942-A398-DE7B65A27207}" srcOrd="0" destOrd="0" parTransId="{BFD49C84-5943-4913-8051-323090B790DB}" sibTransId="{BD026002-B0A0-4FD1-B17B-BCD888616E72}"/>
    <dgm:cxn modelId="{B6AE15D5-7B24-4FC7-916F-0EC74622EB6A}" type="presOf" srcId="{85CE869C-FA61-4D80-A3D5-6F00EA2A5261}" destId="{8629DF84-082C-4CC3-86FC-AD3D0B063C59}" srcOrd="0" destOrd="0" presId="urn:microsoft.com/office/officeart/2005/8/layout/hierarchy4"/>
    <dgm:cxn modelId="{33322ACA-4E77-442C-9586-67803BF74455}" srcId="{81655252-DB34-418F-8CFA-50D78AF29219}" destId="{85CE869C-FA61-4D80-A3D5-6F00EA2A5261}" srcOrd="0" destOrd="0" parTransId="{8BF2FE0F-749C-47B1-8B62-00CAB8EE7A34}" sibTransId="{7B292EFF-64D4-4B0A-A336-EB9CC18DC931}"/>
    <dgm:cxn modelId="{860888F3-C656-4571-A164-FD05C6E39ADB}" type="presOf" srcId="{EA8A6B99-EA83-4942-A398-DE7B65A27207}" destId="{C1BAC45D-DF7F-45B6-AB10-8BC40D324EF7}" srcOrd="0" destOrd="0" presId="urn:microsoft.com/office/officeart/2005/8/layout/hierarchy4"/>
    <dgm:cxn modelId="{42EB4373-683C-4367-93A1-E2029102E333}" srcId="{4485342F-11CD-4781-88AC-4BFAE98B6A26}" destId="{DE75D556-1F33-4701-9948-3EEA93160392}" srcOrd="3" destOrd="0" parTransId="{43663383-BA86-454F-8588-B5F5E42A3267}" sibTransId="{6529A4DE-ABE7-4732-8D60-BF71DE9F07BE}"/>
    <dgm:cxn modelId="{7A6EAAFD-67BB-4C8E-B3BE-D9327B6E50CB}" type="presOf" srcId="{4485342F-11CD-4781-88AC-4BFAE98B6A26}" destId="{562A4003-60DC-4FE1-A91B-DB9FABEE5D74}" srcOrd="0" destOrd="0" presId="urn:microsoft.com/office/officeart/2005/8/layout/hierarchy4"/>
    <dgm:cxn modelId="{4C3F9A2B-4BA6-45F8-A30B-C827B24BDB66}" type="presOf" srcId="{DE75D556-1F33-4701-9948-3EEA93160392}" destId="{7CBCDEA1-5690-46B4-B232-AD72388B0772}" srcOrd="0" destOrd="0" presId="urn:microsoft.com/office/officeart/2005/8/layout/hierarchy4"/>
    <dgm:cxn modelId="{58F99E3E-F7D5-4D14-9144-453315A9F59E}" type="presOf" srcId="{0063E7CD-A58E-4423-A9C5-44A3C29547D0}" destId="{7B1991C9-E6F0-42DF-978C-7709231A54EE}" srcOrd="0" destOrd="0" presId="urn:microsoft.com/office/officeart/2005/8/layout/hierarchy4"/>
    <dgm:cxn modelId="{3A7493CC-B90F-4F78-8145-3D18D537D849}" srcId="{EA8A6B99-EA83-4942-A398-DE7B65A27207}" destId="{B38FBE5C-B36F-4DEA-A104-2DF9659321D5}" srcOrd="2" destOrd="0" parTransId="{39D04C09-BC3C-467F-84E1-29BA3702EB9D}" sibTransId="{800B4A19-DE2F-4C58-970D-E4B4E8C5933D}"/>
    <dgm:cxn modelId="{CBBFFD18-5710-4CD6-AF9A-87B965F105C1}" srcId="{EA8A6B99-EA83-4942-A398-DE7B65A27207}" destId="{E50D8579-95FB-495A-9CF2-5247371C474A}" srcOrd="0" destOrd="0" parTransId="{0A9FF3FB-8C66-41AC-B308-388AEAE347FE}" sibTransId="{E4FC069A-789D-44D1-BFAA-5073D77FD19D}"/>
    <dgm:cxn modelId="{DB7C2934-9DD6-4950-AFDA-4D3F156AAFAC}" type="presOf" srcId="{7F747F83-147D-4FC3-A302-8CA7D354C2F0}" destId="{B444F1E5-1A6B-480E-9B6B-8197B7167045}" srcOrd="0" destOrd="0" presId="urn:microsoft.com/office/officeart/2005/8/layout/hierarchy4"/>
    <dgm:cxn modelId="{D0BB9214-BAFB-48B9-B07E-F04F59415598}" srcId="{EA8A6B99-EA83-4942-A398-DE7B65A27207}" destId="{B238CADB-C830-4CB7-9BCF-EB1684DD63B1}" srcOrd="3" destOrd="0" parTransId="{B7B655FF-855F-42B9-BDB4-0D7991B5F8B2}" sibTransId="{3DA5CD2E-6843-43FC-9ABF-28F5E820D37C}"/>
    <dgm:cxn modelId="{010F1B4E-21AD-45F8-83FA-704F06D01E5C}" type="presParOf" srcId="{57EE7273-04F8-4B6F-B330-2238390FE4FD}" destId="{0C857763-758A-415F-B93F-601922D62339}" srcOrd="0" destOrd="0" presId="urn:microsoft.com/office/officeart/2005/8/layout/hierarchy4"/>
    <dgm:cxn modelId="{3F5BAF4A-DD94-4972-9DC4-435CC637B817}" type="presParOf" srcId="{0C857763-758A-415F-B93F-601922D62339}" destId="{8629DF84-082C-4CC3-86FC-AD3D0B063C59}" srcOrd="0" destOrd="0" presId="urn:microsoft.com/office/officeart/2005/8/layout/hierarchy4"/>
    <dgm:cxn modelId="{96BD14A7-E191-481F-A7AA-F102C7FA1E8B}" type="presParOf" srcId="{0C857763-758A-415F-B93F-601922D62339}" destId="{D7DC2920-B786-430C-9057-C8AD192F0D3D}" srcOrd="1" destOrd="0" presId="urn:microsoft.com/office/officeart/2005/8/layout/hierarchy4"/>
    <dgm:cxn modelId="{87B55013-C196-4ACE-B8F7-BF9061C4C0C2}" type="presParOf" srcId="{0C857763-758A-415F-B93F-601922D62339}" destId="{6EC687FC-72A1-4309-BD84-15C8D77D764A}" srcOrd="2" destOrd="0" presId="urn:microsoft.com/office/officeart/2005/8/layout/hierarchy4"/>
    <dgm:cxn modelId="{E849721C-7718-494C-95F7-B0FB4E5D8926}" type="presParOf" srcId="{6EC687FC-72A1-4309-BD84-15C8D77D764A}" destId="{5DB8B78E-6B43-468C-9C28-8DFBAF474AE4}" srcOrd="0" destOrd="0" presId="urn:microsoft.com/office/officeart/2005/8/layout/hierarchy4"/>
    <dgm:cxn modelId="{1018F9A3-BD2A-4184-A3D9-776EFC90D054}" type="presParOf" srcId="{5DB8B78E-6B43-468C-9C28-8DFBAF474AE4}" destId="{C1BAC45D-DF7F-45B6-AB10-8BC40D324EF7}" srcOrd="0" destOrd="0" presId="urn:microsoft.com/office/officeart/2005/8/layout/hierarchy4"/>
    <dgm:cxn modelId="{9260B967-9C7E-48F4-A2FE-F046D64AB9EA}" type="presParOf" srcId="{5DB8B78E-6B43-468C-9C28-8DFBAF474AE4}" destId="{B388EFBC-DE32-455C-8F1F-FCF3A4CD8235}" srcOrd="1" destOrd="0" presId="urn:microsoft.com/office/officeart/2005/8/layout/hierarchy4"/>
    <dgm:cxn modelId="{B1DB0DDF-4251-4B2B-9901-0A8998DC866C}" type="presParOf" srcId="{5DB8B78E-6B43-468C-9C28-8DFBAF474AE4}" destId="{D98B82D9-E721-4543-99BD-CC2A2ECA3201}" srcOrd="2" destOrd="0" presId="urn:microsoft.com/office/officeart/2005/8/layout/hierarchy4"/>
    <dgm:cxn modelId="{172253E3-794D-4FD0-AF42-A6ACAD6DEF51}" type="presParOf" srcId="{D98B82D9-E721-4543-99BD-CC2A2ECA3201}" destId="{685EAA0D-EB31-49BA-9E38-EE222EDE86DF}" srcOrd="0" destOrd="0" presId="urn:microsoft.com/office/officeart/2005/8/layout/hierarchy4"/>
    <dgm:cxn modelId="{4EB5A53B-C832-4744-AC4A-1D21E993B161}" type="presParOf" srcId="{685EAA0D-EB31-49BA-9E38-EE222EDE86DF}" destId="{4E46816A-DE83-4680-9F9E-6B4DBE29BF38}" srcOrd="0" destOrd="0" presId="urn:microsoft.com/office/officeart/2005/8/layout/hierarchy4"/>
    <dgm:cxn modelId="{5E9F4A0F-ADC8-4209-939F-567F4A03A560}" type="presParOf" srcId="{685EAA0D-EB31-49BA-9E38-EE222EDE86DF}" destId="{FC378B64-D064-436E-9525-C66FEE953B74}" srcOrd="1" destOrd="0" presId="urn:microsoft.com/office/officeart/2005/8/layout/hierarchy4"/>
    <dgm:cxn modelId="{CE5D2FC3-6F03-4111-84BB-B626AFD0B431}" type="presParOf" srcId="{D98B82D9-E721-4543-99BD-CC2A2ECA3201}" destId="{E7D86982-FF1C-4203-B514-DEC830BF7EBB}" srcOrd="1" destOrd="0" presId="urn:microsoft.com/office/officeart/2005/8/layout/hierarchy4"/>
    <dgm:cxn modelId="{50674E0B-A52D-4E98-B576-930138C58BE5}" type="presParOf" srcId="{D98B82D9-E721-4543-99BD-CC2A2ECA3201}" destId="{BA5717C5-5A3B-4865-93A7-0627C81869D5}" srcOrd="2" destOrd="0" presId="urn:microsoft.com/office/officeart/2005/8/layout/hierarchy4"/>
    <dgm:cxn modelId="{57502D5B-667E-4D93-855D-CA929ED1B4AE}" type="presParOf" srcId="{BA5717C5-5A3B-4865-93A7-0627C81869D5}" destId="{B444F1E5-1A6B-480E-9B6B-8197B7167045}" srcOrd="0" destOrd="0" presId="urn:microsoft.com/office/officeart/2005/8/layout/hierarchy4"/>
    <dgm:cxn modelId="{A8237C7F-5B0B-4729-86C8-F49C0EC57299}" type="presParOf" srcId="{BA5717C5-5A3B-4865-93A7-0627C81869D5}" destId="{94E836A3-5410-49DC-9E09-9982D9BD8099}" srcOrd="1" destOrd="0" presId="urn:microsoft.com/office/officeart/2005/8/layout/hierarchy4"/>
    <dgm:cxn modelId="{82C3EC63-DCE5-4551-B727-CC7F008909F8}" type="presParOf" srcId="{D98B82D9-E721-4543-99BD-CC2A2ECA3201}" destId="{186EB0EE-2FB3-469C-967F-52CD2C3D51D1}" srcOrd="3" destOrd="0" presId="urn:microsoft.com/office/officeart/2005/8/layout/hierarchy4"/>
    <dgm:cxn modelId="{EF98397A-B252-4644-9C9D-006BFCD76F13}" type="presParOf" srcId="{D98B82D9-E721-4543-99BD-CC2A2ECA3201}" destId="{AA93E2B9-9F0B-4212-880C-B6D9DAA6F0B1}" srcOrd="4" destOrd="0" presId="urn:microsoft.com/office/officeart/2005/8/layout/hierarchy4"/>
    <dgm:cxn modelId="{CFB43790-DA35-456F-BD11-F8F238756E68}" type="presParOf" srcId="{AA93E2B9-9F0B-4212-880C-B6D9DAA6F0B1}" destId="{DCB66313-930B-430C-A358-AD06133B24B7}" srcOrd="0" destOrd="0" presId="urn:microsoft.com/office/officeart/2005/8/layout/hierarchy4"/>
    <dgm:cxn modelId="{17D68656-E6A7-4201-8EC5-07A68126A375}" type="presParOf" srcId="{AA93E2B9-9F0B-4212-880C-B6D9DAA6F0B1}" destId="{638F6837-FF26-4C87-B1C9-01033D91ADAC}" srcOrd="1" destOrd="0" presId="urn:microsoft.com/office/officeart/2005/8/layout/hierarchy4"/>
    <dgm:cxn modelId="{83081DDA-DF04-4BAC-BA14-C9AEF0FB8C0D}" type="presParOf" srcId="{D98B82D9-E721-4543-99BD-CC2A2ECA3201}" destId="{21D6D211-1387-4B52-BEB2-03AD75AF0044}" srcOrd="5" destOrd="0" presId="urn:microsoft.com/office/officeart/2005/8/layout/hierarchy4"/>
    <dgm:cxn modelId="{8101915C-B78B-4D96-97BD-5155832C3E51}" type="presParOf" srcId="{D98B82D9-E721-4543-99BD-CC2A2ECA3201}" destId="{273D23BB-6475-47A0-B88B-8DA3A2A1B9A3}" srcOrd="6" destOrd="0" presId="urn:microsoft.com/office/officeart/2005/8/layout/hierarchy4"/>
    <dgm:cxn modelId="{B1ABB693-6812-4DD5-BA9D-FCF751C79438}" type="presParOf" srcId="{273D23BB-6475-47A0-B88B-8DA3A2A1B9A3}" destId="{F3B3C04B-5147-4A9A-8D41-755BBECCF113}" srcOrd="0" destOrd="0" presId="urn:microsoft.com/office/officeart/2005/8/layout/hierarchy4"/>
    <dgm:cxn modelId="{7E610C17-A236-45A5-B579-63BF880B5961}" type="presParOf" srcId="{273D23BB-6475-47A0-B88B-8DA3A2A1B9A3}" destId="{225F8256-198B-4F20-8CEA-D905CA091F12}" srcOrd="1" destOrd="0" presId="urn:microsoft.com/office/officeart/2005/8/layout/hierarchy4"/>
    <dgm:cxn modelId="{279C8CDB-5975-448D-826E-7ADE925CE5CA}" type="presParOf" srcId="{6EC687FC-72A1-4309-BD84-15C8D77D764A}" destId="{35D3785A-89DF-47A2-9513-779437263FF4}" srcOrd="1" destOrd="0" presId="urn:microsoft.com/office/officeart/2005/8/layout/hierarchy4"/>
    <dgm:cxn modelId="{E8B7B9E6-94BD-43BE-8267-24EB18F0D160}" type="presParOf" srcId="{6EC687FC-72A1-4309-BD84-15C8D77D764A}" destId="{700B9446-CB39-4260-902C-19B700441E56}" srcOrd="2" destOrd="0" presId="urn:microsoft.com/office/officeart/2005/8/layout/hierarchy4"/>
    <dgm:cxn modelId="{5091F1EE-59EE-433B-99B8-075DBC820442}" type="presParOf" srcId="{700B9446-CB39-4260-902C-19B700441E56}" destId="{562A4003-60DC-4FE1-A91B-DB9FABEE5D74}" srcOrd="0" destOrd="0" presId="urn:microsoft.com/office/officeart/2005/8/layout/hierarchy4"/>
    <dgm:cxn modelId="{038E1782-5506-4462-B6D7-2AE63DDF95F7}" type="presParOf" srcId="{700B9446-CB39-4260-902C-19B700441E56}" destId="{03722A76-ECD7-433C-9228-D6636D43A9F6}" srcOrd="1" destOrd="0" presId="urn:microsoft.com/office/officeart/2005/8/layout/hierarchy4"/>
    <dgm:cxn modelId="{6CFE73FF-AD05-4B14-943D-DBDE6675E2B5}" type="presParOf" srcId="{700B9446-CB39-4260-902C-19B700441E56}" destId="{856634EB-4453-4AC2-8DEB-7EFA0C56A231}" srcOrd="2" destOrd="0" presId="urn:microsoft.com/office/officeart/2005/8/layout/hierarchy4"/>
    <dgm:cxn modelId="{2EBB8B44-D16F-47EE-BF82-ED6625989ECE}" type="presParOf" srcId="{856634EB-4453-4AC2-8DEB-7EFA0C56A231}" destId="{D7602D6A-FA45-4958-8B17-5DCB3675CB64}" srcOrd="0" destOrd="0" presId="urn:microsoft.com/office/officeart/2005/8/layout/hierarchy4"/>
    <dgm:cxn modelId="{89761782-A3B4-44AF-801D-0ADA8BC57DE2}" type="presParOf" srcId="{D7602D6A-FA45-4958-8B17-5DCB3675CB64}" destId="{327A34D4-FA3C-41BF-8F7F-E4AF22960607}" srcOrd="0" destOrd="0" presId="urn:microsoft.com/office/officeart/2005/8/layout/hierarchy4"/>
    <dgm:cxn modelId="{63D90B64-DC3D-45F7-A0FF-A0103B415C89}" type="presParOf" srcId="{D7602D6A-FA45-4958-8B17-5DCB3675CB64}" destId="{92C52602-D371-4B74-9D69-FFEF6929FB55}" srcOrd="1" destOrd="0" presId="urn:microsoft.com/office/officeart/2005/8/layout/hierarchy4"/>
    <dgm:cxn modelId="{2F64A8B8-C198-4114-B72B-BBF66B7D2665}" type="presParOf" srcId="{856634EB-4453-4AC2-8DEB-7EFA0C56A231}" destId="{C9843D0B-E3F7-477C-A353-8C7C79370AFA}" srcOrd="1" destOrd="0" presId="urn:microsoft.com/office/officeart/2005/8/layout/hierarchy4"/>
    <dgm:cxn modelId="{97DB3F2E-9EEF-458A-B4E2-CDDED63575F3}" type="presParOf" srcId="{856634EB-4453-4AC2-8DEB-7EFA0C56A231}" destId="{432E10D6-1B85-4233-890D-93D76B9F6888}" srcOrd="2" destOrd="0" presId="urn:microsoft.com/office/officeart/2005/8/layout/hierarchy4"/>
    <dgm:cxn modelId="{18FE293E-FEB2-42F3-A632-E33A9500E98D}" type="presParOf" srcId="{432E10D6-1B85-4233-890D-93D76B9F6888}" destId="{7B1991C9-E6F0-42DF-978C-7709231A54EE}" srcOrd="0" destOrd="0" presId="urn:microsoft.com/office/officeart/2005/8/layout/hierarchy4"/>
    <dgm:cxn modelId="{3CB178EA-9ED0-4D44-9375-BA91E60B412D}" type="presParOf" srcId="{432E10D6-1B85-4233-890D-93D76B9F6888}" destId="{7D1AE1D2-4C7A-4E48-A04A-701FFE2957C5}" srcOrd="1" destOrd="0" presId="urn:microsoft.com/office/officeart/2005/8/layout/hierarchy4"/>
    <dgm:cxn modelId="{15E2761F-03F6-43C0-A83F-5035E07D3ED3}" type="presParOf" srcId="{856634EB-4453-4AC2-8DEB-7EFA0C56A231}" destId="{37355D1E-5CF9-4AD7-9BD2-54BD90E7CAD8}" srcOrd="3" destOrd="0" presId="urn:microsoft.com/office/officeart/2005/8/layout/hierarchy4"/>
    <dgm:cxn modelId="{B6B69C7A-8924-49AA-AF1E-DFCB63AD4861}" type="presParOf" srcId="{856634EB-4453-4AC2-8DEB-7EFA0C56A231}" destId="{A80FD842-C6CD-424F-8E60-017E83B51B83}" srcOrd="4" destOrd="0" presId="urn:microsoft.com/office/officeart/2005/8/layout/hierarchy4"/>
    <dgm:cxn modelId="{A985867D-3D92-4F99-8BBA-2A69F9C254F5}" type="presParOf" srcId="{A80FD842-C6CD-424F-8E60-017E83B51B83}" destId="{2AC10867-827E-4D2B-882D-E7DB3BADA69C}" srcOrd="0" destOrd="0" presId="urn:microsoft.com/office/officeart/2005/8/layout/hierarchy4"/>
    <dgm:cxn modelId="{BA97AF81-28D9-4EA7-9CBB-8679F51D0E7B}" type="presParOf" srcId="{A80FD842-C6CD-424F-8E60-017E83B51B83}" destId="{75545F07-945F-4530-AEB6-1D052D83F06C}" srcOrd="1" destOrd="0" presId="urn:microsoft.com/office/officeart/2005/8/layout/hierarchy4"/>
    <dgm:cxn modelId="{1626A95E-9B59-43BC-8EC2-1CAC37A1A8FA}" type="presParOf" srcId="{856634EB-4453-4AC2-8DEB-7EFA0C56A231}" destId="{1CF54BAD-4538-44B6-8BAA-872E51745FBA}" srcOrd="5" destOrd="0" presId="urn:microsoft.com/office/officeart/2005/8/layout/hierarchy4"/>
    <dgm:cxn modelId="{C135C82B-B8A5-45AC-A7E5-2F8B027FDB1C}" type="presParOf" srcId="{856634EB-4453-4AC2-8DEB-7EFA0C56A231}" destId="{39E0FD64-225A-4B4C-BBCE-2CC10FD9AB82}" srcOrd="6" destOrd="0" presId="urn:microsoft.com/office/officeart/2005/8/layout/hierarchy4"/>
    <dgm:cxn modelId="{635148CB-1568-42DC-8B91-905D77B60DC6}" type="presParOf" srcId="{39E0FD64-225A-4B4C-BBCE-2CC10FD9AB82}" destId="{7CBCDEA1-5690-46B4-B232-AD72388B0772}" srcOrd="0" destOrd="0" presId="urn:microsoft.com/office/officeart/2005/8/layout/hierarchy4"/>
    <dgm:cxn modelId="{59E7C617-C8CC-4768-9233-1BBC957B9D14}" type="presParOf" srcId="{39E0FD64-225A-4B4C-BBCE-2CC10FD9AB82}" destId="{95D3C246-0265-49D5-AA1D-202DC3E5D6F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30318-D26F-4D02-ADBF-5F38D37877FE}"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S"/>
        </a:p>
      </dgm:t>
    </dgm:pt>
    <dgm:pt modelId="{B2029AB1-BC85-48A9-BAA8-56EC46E60051}">
      <dgm:prSet phldrT="[Texto]" custT="1"/>
      <dgm:spPr/>
      <dgm:t>
        <a:bodyPr/>
        <a:lstStyle/>
        <a:p>
          <a:r>
            <a:rPr lang="es-AR" altLang="es-AR" sz="1600" dirty="0" smtClean="0"/>
            <a:t>El  intermediario no es mandatario ni ejerce funciones delegadas (art. 36 LCT)</a:t>
          </a:r>
          <a:endParaRPr lang="es-ES" sz="1600" dirty="0"/>
        </a:p>
      </dgm:t>
    </dgm:pt>
    <dgm:pt modelId="{B2C0526A-F292-4ABD-A86B-FD1C9848D5D6}" type="parTrans" cxnId="{AD14663B-34F2-4CAB-A51B-0BB4D8699500}">
      <dgm:prSet/>
      <dgm:spPr/>
      <dgm:t>
        <a:bodyPr/>
        <a:lstStyle/>
        <a:p>
          <a:endParaRPr lang="es-ES" sz="2000"/>
        </a:p>
      </dgm:t>
    </dgm:pt>
    <dgm:pt modelId="{95FF073B-AA69-48C0-A7FE-B6AB0940125A}" type="sibTrans" cxnId="{AD14663B-34F2-4CAB-A51B-0BB4D8699500}">
      <dgm:prSet/>
      <dgm:spPr/>
      <dgm:t>
        <a:bodyPr/>
        <a:lstStyle/>
        <a:p>
          <a:endParaRPr lang="es-ES" sz="2000"/>
        </a:p>
      </dgm:t>
    </dgm:pt>
    <dgm:pt modelId="{D1DD1C4C-CC8E-42DF-90E3-4741C11346BD}">
      <dgm:prSet custT="1"/>
      <dgm:spPr/>
      <dgm:t>
        <a:bodyPr/>
        <a:lstStyle/>
        <a:p>
          <a:r>
            <a:rPr lang="es-AR" altLang="es-AR" sz="1600" dirty="0" smtClean="0"/>
            <a:t>los arts. 14 y 29 LCT presumen fraude.</a:t>
          </a:r>
          <a:endParaRPr lang="es-AR" altLang="es-AR" sz="1600" dirty="0"/>
        </a:p>
      </dgm:t>
    </dgm:pt>
    <dgm:pt modelId="{A37459FD-A110-4444-80DB-846AE3E4F5A0}" type="parTrans" cxnId="{628D8DD5-0795-451C-BAE3-E070A1BD9581}">
      <dgm:prSet/>
      <dgm:spPr/>
      <dgm:t>
        <a:bodyPr/>
        <a:lstStyle/>
        <a:p>
          <a:endParaRPr lang="es-ES" sz="2000"/>
        </a:p>
      </dgm:t>
    </dgm:pt>
    <dgm:pt modelId="{D276A67A-8580-46D0-AD0F-26DCC5546F3E}" type="sibTrans" cxnId="{628D8DD5-0795-451C-BAE3-E070A1BD9581}">
      <dgm:prSet/>
      <dgm:spPr/>
      <dgm:t>
        <a:bodyPr/>
        <a:lstStyle/>
        <a:p>
          <a:endParaRPr lang="es-ES" sz="2000"/>
        </a:p>
      </dgm:t>
    </dgm:pt>
    <dgm:pt modelId="{8D94C1E5-A3FD-4242-B263-B0D87DF9B7D2}">
      <dgm:prSet custT="1"/>
      <dgm:spPr/>
      <dgm:t>
        <a:bodyPr/>
        <a:lstStyle/>
        <a:p>
          <a:r>
            <a:rPr lang="es-AR" altLang="es-AR" sz="1600" dirty="0" smtClean="0"/>
            <a:t>La empresa “usuaria”  es la empleadora directa.</a:t>
          </a:r>
          <a:endParaRPr lang="es-AR" altLang="es-AR" sz="1600" dirty="0"/>
        </a:p>
      </dgm:t>
    </dgm:pt>
    <dgm:pt modelId="{5DA7367E-852A-4BD8-AC09-8E41B14ADB67}" type="parTrans" cxnId="{F0C92C75-D04F-4127-95ED-4101AE8269C6}">
      <dgm:prSet/>
      <dgm:spPr/>
      <dgm:t>
        <a:bodyPr/>
        <a:lstStyle/>
        <a:p>
          <a:endParaRPr lang="es-ES" sz="2000"/>
        </a:p>
      </dgm:t>
    </dgm:pt>
    <dgm:pt modelId="{39351D47-BB8B-40C0-9FEF-23E9B877C704}" type="sibTrans" cxnId="{F0C92C75-D04F-4127-95ED-4101AE8269C6}">
      <dgm:prSet/>
      <dgm:spPr/>
      <dgm:t>
        <a:bodyPr/>
        <a:lstStyle/>
        <a:p>
          <a:endParaRPr lang="es-ES" sz="2000"/>
        </a:p>
      </dgm:t>
    </dgm:pt>
    <dgm:pt modelId="{88BD82D7-5E15-4538-9D56-2661E9BE44B8}">
      <dgm:prSet custT="1"/>
      <dgm:spPr/>
      <dgm:t>
        <a:bodyPr/>
        <a:lstStyle/>
        <a:p>
          <a:r>
            <a:rPr lang="es-AR" altLang="es-AR" sz="1600" dirty="0" smtClean="0"/>
            <a:t>el intermediario se suprime en la contratación: se transforma  en tercero solidario –no empleador-</a:t>
          </a:r>
          <a:endParaRPr lang="es-AR" altLang="es-AR" sz="1600" dirty="0"/>
        </a:p>
      </dgm:t>
    </dgm:pt>
    <dgm:pt modelId="{1F18B692-8FF3-4B0D-AD1F-F45FA2C505E8}" type="parTrans" cxnId="{0B47E228-7A46-4EC6-9C4B-8D5ED29EA9F2}">
      <dgm:prSet/>
      <dgm:spPr/>
      <dgm:t>
        <a:bodyPr/>
        <a:lstStyle/>
        <a:p>
          <a:endParaRPr lang="es-ES" sz="2000"/>
        </a:p>
      </dgm:t>
    </dgm:pt>
    <dgm:pt modelId="{8D070433-4E2D-461C-96DC-41C1A52E79B3}" type="sibTrans" cxnId="{0B47E228-7A46-4EC6-9C4B-8D5ED29EA9F2}">
      <dgm:prSet/>
      <dgm:spPr/>
      <dgm:t>
        <a:bodyPr/>
        <a:lstStyle/>
        <a:p>
          <a:endParaRPr lang="es-ES" sz="2000"/>
        </a:p>
      </dgm:t>
    </dgm:pt>
    <dgm:pt modelId="{E5E519AD-CC26-46BA-8E6D-08CA54AD8E76}">
      <dgm:prSet custT="1"/>
      <dgm:spPr/>
      <dgm:t>
        <a:bodyPr/>
        <a:lstStyle/>
        <a:p>
          <a:r>
            <a:rPr lang="es-AR" altLang="es-AR" sz="1600" dirty="0" smtClean="0"/>
            <a:t>no se encuadra en un supuesto de empleador pluripersonal (art. 26).</a:t>
          </a:r>
          <a:endParaRPr lang="es-AR" altLang="es-AR" sz="1600" dirty="0"/>
        </a:p>
      </dgm:t>
    </dgm:pt>
    <dgm:pt modelId="{2AB3EB7E-06E3-4140-B321-DD366A45BCAB}" type="parTrans" cxnId="{32698CF9-6472-44E6-AE77-A2988AC2B20F}">
      <dgm:prSet/>
      <dgm:spPr/>
      <dgm:t>
        <a:bodyPr/>
        <a:lstStyle/>
        <a:p>
          <a:endParaRPr lang="es-ES" sz="2000"/>
        </a:p>
      </dgm:t>
    </dgm:pt>
    <dgm:pt modelId="{AFAF370B-A984-4500-9433-5F56F2743B36}" type="sibTrans" cxnId="{32698CF9-6472-44E6-AE77-A2988AC2B20F}">
      <dgm:prSet/>
      <dgm:spPr/>
      <dgm:t>
        <a:bodyPr/>
        <a:lstStyle/>
        <a:p>
          <a:endParaRPr lang="es-ES" sz="2000"/>
        </a:p>
      </dgm:t>
    </dgm:pt>
    <dgm:pt modelId="{A19863C3-2D35-4BD9-81BE-4CDD7A69EC77}">
      <dgm:prSet custT="1"/>
      <dgm:spPr/>
      <dgm:t>
        <a:bodyPr/>
        <a:lstStyle/>
        <a:p>
          <a:r>
            <a:rPr lang="es-AR" altLang="es-AR" sz="1600" dirty="0" smtClean="0"/>
            <a:t>Obligaciones registrales y documentales-  Normas preventivas del trabajo clandestino: Debate Plenario Vásquez CNAT</a:t>
          </a:r>
          <a:endParaRPr lang="es-AR" altLang="es-AR" sz="1600" dirty="0"/>
        </a:p>
      </dgm:t>
    </dgm:pt>
    <dgm:pt modelId="{752AA596-21F9-4B88-9E27-7640F4DC6966}" type="parTrans" cxnId="{D63FD481-7972-49F4-BE57-80E31D1656C8}">
      <dgm:prSet/>
      <dgm:spPr/>
      <dgm:t>
        <a:bodyPr/>
        <a:lstStyle/>
        <a:p>
          <a:endParaRPr lang="es-ES" sz="2000"/>
        </a:p>
      </dgm:t>
    </dgm:pt>
    <dgm:pt modelId="{F66B6317-AC7F-48EB-94A4-88A7573AB1CE}" type="sibTrans" cxnId="{D63FD481-7972-49F4-BE57-80E31D1656C8}">
      <dgm:prSet/>
      <dgm:spPr/>
      <dgm:t>
        <a:bodyPr/>
        <a:lstStyle/>
        <a:p>
          <a:endParaRPr lang="es-ES" sz="2000"/>
        </a:p>
      </dgm:t>
    </dgm:pt>
    <dgm:pt modelId="{F946FC5C-BB11-439F-B47C-81D090A67F03}" type="pres">
      <dgm:prSet presAssocID="{0D730318-D26F-4D02-ADBF-5F38D37877FE}" presName="Name0" presStyleCnt="0">
        <dgm:presLayoutVars>
          <dgm:chMax/>
          <dgm:chPref/>
          <dgm:dir/>
        </dgm:presLayoutVars>
      </dgm:prSet>
      <dgm:spPr/>
      <dgm:t>
        <a:bodyPr/>
        <a:lstStyle/>
        <a:p>
          <a:endParaRPr lang="es-AR"/>
        </a:p>
      </dgm:t>
    </dgm:pt>
    <dgm:pt modelId="{E6D5EBA0-3744-4287-A2EE-8A1E837561E4}" type="pres">
      <dgm:prSet presAssocID="{B2029AB1-BC85-48A9-BAA8-56EC46E60051}" presName="parenttextcomposite" presStyleCnt="0"/>
      <dgm:spPr/>
    </dgm:pt>
    <dgm:pt modelId="{8E41FBAE-717B-428A-9CD7-0DE2F7015092}" type="pres">
      <dgm:prSet presAssocID="{B2029AB1-BC85-48A9-BAA8-56EC46E60051}" presName="parenttext" presStyleLbl="revTx" presStyleIdx="0" presStyleCnt="6">
        <dgm:presLayoutVars>
          <dgm:chMax/>
          <dgm:chPref val="2"/>
          <dgm:bulletEnabled val="1"/>
        </dgm:presLayoutVars>
      </dgm:prSet>
      <dgm:spPr/>
      <dgm:t>
        <a:bodyPr/>
        <a:lstStyle/>
        <a:p>
          <a:endParaRPr lang="es-ES"/>
        </a:p>
      </dgm:t>
    </dgm:pt>
    <dgm:pt modelId="{F6F1A6CA-AE62-459E-BC5C-C2FA10B5AC66}" type="pres">
      <dgm:prSet presAssocID="{B2029AB1-BC85-48A9-BAA8-56EC46E60051}" presName="parallelogramComposite" presStyleCnt="0"/>
      <dgm:spPr/>
    </dgm:pt>
    <dgm:pt modelId="{B33C2E65-D31F-4AF2-95C0-558C16F5B657}" type="pres">
      <dgm:prSet presAssocID="{B2029AB1-BC85-48A9-BAA8-56EC46E60051}" presName="parallelogram1" presStyleLbl="alignNode1" presStyleIdx="0" presStyleCnt="42"/>
      <dgm:spPr/>
    </dgm:pt>
    <dgm:pt modelId="{99BF620F-CC28-460D-B341-B91AE0EDF0D1}" type="pres">
      <dgm:prSet presAssocID="{B2029AB1-BC85-48A9-BAA8-56EC46E60051}" presName="parallelogram2" presStyleLbl="alignNode1" presStyleIdx="1" presStyleCnt="42"/>
      <dgm:spPr/>
    </dgm:pt>
    <dgm:pt modelId="{34F01C05-57D1-44AE-83B0-3AB65ADCAE7F}" type="pres">
      <dgm:prSet presAssocID="{B2029AB1-BC85-48A9-BAA8-56EC46E60051}" presName="parallelogram3" presStyleLbl="alignNode1" presStyleIdx="2" presStyleCnt="42"/>
      <dgm:spPr/>
    </dgm:pt>
    <dgm:pt modelId="{63F3CAB8-3D66-44EA-B910-2998263102FA}" type="pres">
      <dgm:prSet presAssocID="{B2029AB1-BC85-48A9-BAA8-56EC46E60051}" presName="parallelogram4" presStyleLbl="alignNode1" presStyleIdx="3" presStyleCnt="42"/>
      <dgm:spPr/>
    </dgm:pt>
    <dgm:pt modelId="{C0E13343-B3B6-4703-8FFD-C63FD7C23EC8}" type="pres">
      <dgm:prSet presAssocID="{B2029AB1-BC85-48A9-BAA8-56EC46E60051}" presName="parallelogram5" presStyleLbl="alignNode1" presStyleIdx="4" presStyleCnt="42"/>
      <dgm:spPr/>
    </dgm:pt>
    <dgm:pt modelId="{C5FAF0EC-8FFB-456A-950F-B46556D4635E}" type="pres">
      <dgm:prSet presAssocID="{B2029AB1-BC85-48A9-BAA8-56EC46E60051}" presName="parallelogram6" presStyleLbl="alignNode1" presStyleIdx="5" presStyleCnt="42"/>
      <dgm:spPr/>
    </dgm:pt>
    <dgm:pt modelId="{81C85D8A-99E1-45B9-975A-51907B335D62}" type="pres">
      <dgm:prSet presAssocID="{B2029AB1-BC85-48A9-BAA8-56EC46E60051}" presName="parallelogram7" presStyleLbl="alignNode1" presStyleIdx="6" presStyleCnt="42"/>
      <dgm:spPr/>
    </dgm:pt>
    <dgm:pt modelId="{3140407B-068E-43FB-8D35-434E082A1881}" type="pres">
      <dgm:prSet presAssocID="{95FF073B-AA69-48C0-A7FE-B6AB0940125A}" presName="sibTrans" presStyleCnt="0"/>
      <dgm:spPr/>
    </dgm:pt>
    <dgm:pt modelId="{75CA4C53-D244-42AF-9515-5C2E8FFBFA54}" type="pres">
      <dgm:prSet presAssocID="{D1DD1C4C-CC8E-42DF-90E3-4741C11346BD}" presName="parenttextcomposite" presStyleCnt="0"/>
      <dgm:spPr/>
    </dgm:pt>
    <dgm:pt modelId="{F9DC7E69-AC13-44BA-B578-DB5B0AA901DF}" type="pres">
      <dgm:prSet presAssocID="{D1DD1C4C-CC8E-42DF-90E3-4741C11346BD}" presName="parenttext" presStyleLbl="revTx" presStyleIdx="1" presStyleCnt="6">
        <dgm:presLayoutVars>
          <dgm:chMax/>
          <dgm:chPref val="2"/>
          <dgm:bulletEnabled val="1"/>
        </dgm:presLayoutVars>
      </dgm:prSet>
      <dgm:spPr/>
      <dgm:t>
        <a:bodyPr/>
        <a:lstStyle/>
        <a:p>
          <a:endParaRPr lang="es-AR"/>
        </a:p>
      </dgm:t>
    </dgm:pt>
    <dgm:pt modelId="{A367C11D-2EE6-4D0A-A2AF-FAFCC4DF1325}" type="pres">
      <dgm:prSet presAssocID="{D1DD1C4C-CC8E-42DF-90E3-4741C11346BD}" presName="parallelogramComposite" presStyleCnt="0"/>
      <dgm:spPr/>
    </dgm:pt>
    <dgm:pt modelId="{FFE04AC7-3311-40CE-BC40-3E71EC4B27AA}" type="pres">
      <dgm:prSet presAssocID="{D1DD1C4C-CC8E-42DF-90E3-4741C11346BD}" presName="parallelogram1" presStyleLbl="alignNode1" presStyleIdx="7" presStyleCnt="42"/>
      <dgm:spPr/>
    </dgm:pt>
    <dgm:pt modelId="{807A6706-2608-4417-9D31-8C4E60B301BD}" type="pres">
      <dgm:prSet presAssocID="{D1DD1C4C-CC8E-42DF-90E3-4741C11346BD}" presName="parallelogram2" presStyleLbl="alignNode1" presStyleIdx="8" presStyleCnt="42"/>
      <dgm:spPr/>
    </dgm:pt>
    <dgm:pt modelId="{476FDC86-7099-4DBC-AD88-00069ABF940B}" type="pres">
      <dgm:prSet presAssocID="{D1DD1C4C-CC8E-42DF-90E3-4741C11346BD}" presName="parallelogram3" presStyleLbl="alignNode1" presStyleIdx="9" presStyleCnt="42"/>
      <dgm:spPr/>
    </dgm:pt>
    <dgm:pt modelId="{07B2A52A-81D4-48FA-B648-A9DA2F32CFC3}" type="pres">
      <dgm:prSet presAssocID="{D1DD1C4C-CC8E-42DF-90E3-4741C11346BD}" presName="parallelogram4" presStyleLbl="alignNode1" presStyleIdx="10" presStyleCnt="42"/>
      <dgm:spPr/>
    </dgm:pt>
    <dgm:pt modelId="{139924F3-3E95-4337-A1F1-193039308C36}" type="pres">
      <dgm:prSet presAssocID="{D1DD1C4C-CC8E-42DF-90E3-4741C11346BD}" presName="parallelogram5" presStyleLbl="alignNode1" presStyleIdx="11" presStyleCnt="42"/>
      <dgm:spPr/>
    </dgm:pt>
    <dgm:pt modelId="{9502341A-81FB-4660-83C6-0206F7D74FBE}" type="pres">
      <dgm:prSet presAssocID="{D1DD1C4C-CC8E-42DF-90E3-4741C11346BD}" presName="parallelogram6" presStyleLbl="alignNode1" presStyleIdx="12" presStyleCnt="42"/>
      <dgm:spPr/>
    </dgm:pt>
    <dgm:pt modelId="{ED37AA46-90C5-4D88-8438-E823CEB60CB7}" type="pres">
      <dgm:prSet presAssocID="{D1DD1C4C-CC8E-42DF-90E3-4741C11346BD}" presName="parallelogram7" presStyleLbl="alignNode1" presStyleIdx="13" presStyleCnt="42"/>
      <dgm:spPr/>
    </dgm:pt>
    <dgm:pt modelId="{D67AEB63-A5A7-429D-8AE2-66E64C4CCDAE}" type="pres">
      <dgm:prSet presAssocID="{D276A67A-8580-46D0-AD0F-26DCC5546F3E}" presName="sibTrans" presStyleCnt="0"/>
      <dgm:spPr/>
    </dgm:pt>
    <dgm:pt modelId="{A3A2D620-3CFC-410E-AE06-32058320C51C}" type="pres">
      <dgm:prSet presAssocID="{8D94C1E5-A3FD-4242-B263-B0D87DF9B7D2}" presName="parenttextcomposite" presStyleCnt="0"/>
      <dgm:spPr/>
    </dgm:pt>
    <dgm:pt modelId="{0EA62E6F-E394-4698-B7C3-873B2F1A8AB0}" type="pres">
      <dgm:prSet presAssocID="{8D94C1E5-A3FD-4242-B263-B0D87DF9B7D2}" presName="parenttext" presStyleLbl="revTx" presStyleIdx="2" presStyleCnt="6">
        <dgm:presLayoutVars>
          <dgm:chMax/>
          <dgm:chPref val="2"/>
          <dgm:bulletEnabled val="1"/>
        </dgm:presLayoutVars>
      </dgm:prSet>
      <dgm:spPr/>
      <dgm:t>
        <a:bodyPr/>
        <a:lstStyle/>
        <a:p>
          <a:endParaRPr lang="es-AR"/>
        </a:p>
      </dgm:t>
    </dgm:pt>
    <dgm:pt modelId="{1F2E4FE3-80A2-4284-9F32-B09537F87ED4}" type="pres">
      <dgm:prSet presAssocID="{8D94C1E5-A3FD-4242-B263-B0D87DF9B7D2}" presName="parallelogramComposite" presStyleCnt="0"/>
      <dgm:spPr/>
    </dgm:pt>
    <dgm:pt modelId="{C96E4D16-75CF-4A62-9FDE-3C81DA906EE1}" type="pres">
      <dgm:prSet presAssocID="{8D94C1E5-A3FD-4242-B263-B0D87DF9B7D2}" presName="parallelogram1" presStyleLbl="alignNode1" presStyleIdx="14" presStyleCnt="42"/>
      <dgm:spPr/>
    </dgm:pt>
    <dgm:pt modelId="{6102C45A-BF4F-47E2-A56C-18E2F5E3915D}" type="pres">
      <dgm:prSet presAssocID="{8D94C1E5-A3FD-4242-B263-B0D87DF9B7D2}" presName="parallelogram2" presStyleLbl="alignNode1" presStyleIdx="15" presStyleCnt="42"/>
      <dgm:spPr/>
    </dgm:pt>
    <dgm:pt modelId="{9FCACD9D-45CA-48F5-998F-B1398AF18785}" type="pres">
      <dgm:prSet presAssocID="{8D94C1E5-A3FD-4242-B263-B0D87DF9B7D2}" presName="parallelogram3" presStyleLbl="alignNode1" presStyleIdx="16" presStyleCnt="42"/>
      <dgm:spPr/>
    </dgm:pt>
    <dgm:pt modelId="{F5618F39-AB11-4C57-8A99-F57036B0D804}" type="pres">
      <dgm:prSet presAssocID="{8D94C1E5-A3FD-4242-B263-B0D87DF9B7D2}" presName="parallelogram4" presStyleLbl="alignNode1" presStyleIdx="17" presStyleCnt="42"/>
      <dgm:spPr/>
    </dgm:pt>
    <dgm:pt modelId="{E7C0BAB7-D019-48B0-A2DF-AB37D9093ED9}" type="pres">
      <dgm:prSet presAssocID="{8D94C1E5-A3FD-4242-B263-B0D87DF9B7D2}" presName="parallelogram5" presStyleLbl="alignNode1" presStyleIdx="18" presStyleCnt="42"/>
      <dgm:spPr/>
    </dgm:pt>
    <dgm:pt modelId="{65D66922-E9CE-45D9-91C0-095F8FC10ADB}" type="pres">
      <dgm:prSet presAssocID="{8D94C1E5-A3FD-4242-B263-B0D87DF9B7D2}" presName="parallelogram6" presStyleLbl="alignNode1" presStyleIdx="19" presStyleCnt="42"/>
      <dgm:spPr/>
    </dgm:pt>
    <dgm:pt modelId="{BDCD5AF0-2ED5-4877-8581-D771A01794F4}" type="pres">
      <dgm:prSet presAssocID="{8D94C1E5-A3FD-4242-B263-B0D87DF9B7D2}" presName="parallelogram7" presStyleLbl="alignNode1" presStyleIdx="20" presStyleCnt="42"/>
      <dgm:spPr/>
    </dgm:pt>
    <dgm:pt modelId="{3C7C2B27-1DF5-464A-9536-47FC78B9D445}" type="pres">
      <dgm:prSet presAssocID="{39351D47-BB8B-40C0-9FEF-23E9B877C704}" presName="sibTrans" presStyleCnt="0"/>
      <dgm:spPr/>
    </dgm:pt>
    <dgm:pt modelId="{3D9BDAAA-3710-4E4D-895C-616185E03CE7}" type="pres">
      <dgm:prSet presAssocID="{88BD82D7-5E15-4538-9D56-2661E9BE44B8}" presName="parenttextcomposite" presStyleCnt="0"/>
      <dgm:spPr/>
    </dgm:pt>
    <dgm:pt modelId="{E6C7E8DE-CA08-4883-A4BD-06D8D8A0C1CE}" type="pres">
      <dgm:prSet presAssocID="{88BD82D7-5E15-4538-9D56-2661E9BE44B8}" presName="parenttext" presStyleLbl="revTx" presStyleIdx="3" presStyleCnt="6">
        <dgm:presLayoutVars>
          <dgm:chMax/>
          <dgm:chPref val="2"/>
          <dgm:bulletEnabled val="1"/>
        </dgm:presLayoutVars>
      </dgm:prSet>
      <dgm:spPr/>
      <dgm:t>
        <a:bodyPr/>
        <a:lstStyle/>
        <a:p>
          <a:endParaRPr lang="es-AR"/>
        </a:p>
      </dgm:t>
    </dgm:pt>
    <dgm:pt modelId="{A7555859-7FC2-4E62-8238-99342F0ED85B}" type="pres">
      <dgm:prSet presAssocID="{88BD82D7-5E15-4538-9D56-2661E9BE44B8}" presName="parallelogramComposite" presStyleCnt="0"/>
      <dgm:spPr/>
    </dgm:pt>
    <dgm:pt modelId="{6EE95088-9D6D-4FDE-97B8-99BA636C9AFE}" type="pres">
      <dgm:prSet presAssocID="{88BD82D7-5E15-4538-9D56-2661E9BE44B8}" presName="parallelogram1" presStyleLbl="alignNode1" presStyleIdx="21" presStyleCnt="42"/>
      <dgm:spPr/>
    </dgm:pt>
    <dgm:pt modelId="{2CD9C6A3-940D-4FD6-85DC-D14AE6347FEB}" type="pres">
      <dgm:prSet presAssocID="{88BD82D7-5E15-4538-9D56-2661E9BE44B8}" presName="parallelogram2" presStyleLbl="alignNode1" presStyleIdx="22" presStyleCnt="42"/>
      <dgm:spPr/>
    </dgm:pt>
    <dgm:pt modelId="{5513E3D8-94A4-422F-9499-177ED669A300}" type="pres">
      <dgm:prSet presAssocID="{88BD82D7-5E15-4538-9D56-2661E9BE44B8}" presName="parallelogram3" presStyleLbl="alignNode1" presStyleIdx="23" presStyleCnt="42"/>
      <dgm:spPr/>
    </dgm:pt>
    <dgm:pt modelId="{860700DC-53F8-4270-93B2-BB53D5176E4E}" type="pres">
      <dgm:prSet presAssocID="{88BD82D7-5E15-4538-9D56-2661E9BE44B8}" presName="parallelogram4" presStyleLbl="alignNode1" presStyleIdx="24" presStyleCnt="42"/>
      <dgm:spPr/>
    </dgm:pt>
    <dgm:pt modelId="{566D081A-D3A7-410E-96AD-37C1690EA375}" type="pres">
      <dgm:prSet presAssocID="{88BD82D7-5E15-4538-9D56-2661E9BE44B8}" presName="parallelogram5" presStyleLbl="alignNode1" presStyleIdx="25" presStyleCnt="42"/>
      <dgm:spPr/>
    </dgm:pt>
    <dgm:pt modelId="{862A6E75-1F84-4067-AA9D-7D4EAB8E56C4}" type="pres">
      <dgm:prSet presAssocID="{88BD82D7-5E15-4538-9D56-2661E9BE44B8}" presName="parallelogram6" presStyleLbl="alignNode1" presStyleIdx="26" presStyleCnt="42"/>
      <dgm:spPr/>
    </dgm:pt>
    <dgm:pt modelId="{B77AD6C5-E728-4B6F-83B1-41D02B22C8EE}" type="pres">
      <dgm:prSet presAssocID="{88BD82D7-5E15-4538-9D56-2661E9BE44B8}" presName="parallelogram7" presStyleLbl="alignNode1" presStyleIdx="27" presStyleCnt="42"/>
      <dgm:spPr/>
    </dgm:pt>
    <dgm:pt modelId="{04C1629B-B6D7-47F8-9558-7E7243C4E08D}" type="pres">
      <dgm:prSet presAssocID="{8D070433-4E2D-461C-96DC-41C1A52E79B3}" presName="sibTrans" presStyleCnt="0"/>
      <dgm:spPr/>
    </dgm:pt>
    <dgm:pt modelId="{5E9ABBEF-800B-4F69-89E5-88ECD771B086}" type="pres">
      <dgm:prSet presAssocID="{E5E519AD-CC26-46BA-8E6D-08CA54AD8E76}" presName="parenttextcomposite" presStyleCnt="0"/>
      <dgm:spPr/>
    </dgm:pt>
    <dgm:pt modelId="{83A61FDF-884C-4566-BCCB-50971E6E7511}" type="pres">
      <dgm:prSet presAssocID="{E5E519AD-CC26-46BA-8E6D-08CA54AD8E76}" presName="parenttext" presStyleLbl="revTx" presStyleIdx="4" presStyleCnt="6">
        <dgm:presLayoutVars>
          <dgm:chMax/>
          <dgm:chPref val="2"/>
          <dgm:bulletEnabled val="1"/>
        </dgm:presLayoutVars>
      </dgm:prSet>
      <dgm:spPr/>
      <dgm:t>
        <a:bodyPr/>
        <a:lstStyle/>
        <a:p>
          <a:endParaRPr lang="es-AR"/>
        </a:p>
      </dgm:t>
    </dgm:pt>
    <dgm:pt modelId="{59639A0F-7D7B-4B08-AAD5-ED2BC0EFCDC9}" type="pres">
      <dgm:prSet presAssocID="{E5E519AD-CC26-46BA-8E6D-08CA54AD8E76}" presName="parallelogramComposite" presStyleCnt="0"/>
      <dgm:spPr/>
    </dgm:pt>
    <dgm:pt modelId="{02D0213F-CE81-4D11-8DED-DC3FA2590DD9}" type="pres">
      <dgm:prSet presAssocID="{E5E519AD-CC26-46BA-8E6D-08CA54AD8E76}" presName="parallelogram1" presStyleLbl="alignNode1" presStyleIdx="28" presStyleCnt="42"/>
      <dgm:spPr/>
    </dgm:pt>
    <dgm:pt modelId="{F080B451-7FD1-4177-8172-D4CC2F48154D}" type="pres">
      <dgm:prSet presAssocID="{E5E519AD-CC26-46BA-8E6D-08CA54AD8E76}" presName="parallelogram2" presStyleLbl="alignNode1" presStyleIdx="29" presStyleCnt="42"/>
      <dgm:spPr/>
    </dgm:pt>
    <dgm:pt modelId="{8D6A25EE-025C-4897-AC7A-E6D459EB3902}" type="pres">
      <dgm:prSet presAssocID="{E5E519AD-CC26-46BA-8E6D-08CA54AD8E76}" presName="parallelogram3" presStyleLbl="alignNode1" presStyleIdx="30" presStyleCnt="42"/>
      <dgm:spPr/>
    </dgm:pt>
    <dgm:pt modelId="{B45E22A0-F64E-4072-A355-E17E83682878}" type="pres">
      <dgm:prSet presAssocID="{E5E519AD-CC26-46BA-8E6D-08CA54AD8E76}" presName="parallelogram4" presStyleLbl="alignNode1" presStyleIdx="31" presStyleCnt="42"/>
      <dgm:spPr/>
    </dgm:pt>
    <dgm:pt modelId="{5FBFE190-8BC0-435A-A6E4-CBDEE6D254C0}" type="pres">
      <dgm:prSet presAssocID="{E5E519AD-CC26-46BA-8E6D-08CA54AD8E76}" presName="parallelogram5" presStyleLbl="alignNode1" presStyleIdx="32" presStyleCnt="42"/>
      <dgm:spPr/>
    </dgm:pt>
    <dgm:pt modelId="{9FF40943-D3AE-4DA9-8D99-2367696B9E1E}" type="pres">
      <dgm:prSet presAssocID="{E5E519AD-CC26-46BA-8E6D-08CA54AD8E76}" presName="parallelogram6" presStyleLbl="alignNode1" presStyleIdx="33" presStyleCnt="42"/>
      <dgm:spPr/>
    </dgm:pt>
    <dgm:pt modelId="{BCD03420-78DE-4C85-BFBE-BAA9B50E5536}" type="pres">
      <dgm:prSet presAssocID="{E5E519AD-CC26-46BA-8E6D-08CA54AD8E76}" presName="parallelogram7" presStyleLbl="alignNode1" presStyleIdx="34" presStyleCnt="42"/>
      <dgm:spPr/>
    </dgm:pt>
    <dgm:pt modelId="{BE94EA3F-AAD5-44B7-969C-52AEAFEA184F}" type="pres">
      <dgm:prSet presAssocID="{AFAF370B-A984-4500-9433-5F56F2743B36}" presName="sibTrans" presStyleCnt="0"/>
      <dgm:spPr/>
    </dgm:pt>
    <dgm:pt modelId="{B48A76C2-47D7-4F2B-9F43-AD65378FD500}" type="pres">
      <dgm:prSet presAssocID="{A19863C3-2D35-4BD9-81BE-4CDD7A69EC77}" presName="parenttextcomposite" presStyleCnt="0"/>
      <dgm:spPr/>
    </dgm:pt>
    <dgm:pt modelId="{DBB8C470-A554-487E-973F-4E2EE9A0DD52}" type="pres">
      <dgm:prSet presAssocID="{A19863C3-2D35-4BD9-81BE-4CDD7A69EC77}" presName="parenttext" presStyleLbl="revTx" presStyleIdx="5" presStyleCnt="6">
        <dgm:presLayoutVars>
          <dgm:chMax/>
          <dgm:chPref val="2"/>
          <dgm:bulletEnabled val="1"/>
        </dgm:presLayoutVars>
      </dgm:prSet>
      <dgm:spPr/>
      <dgm:t>
        <a:bodyPr/>
        <a:lstStyle/>
        <a:p>
          <a:endParaRPr lang="es-AR"/>
        </a:p>
      </dgm:t>
    </dgm:pt>
    <dgm:pt modelId="{359B35BE-0BED-4778-B9BD-77549C29AFCE}" type="pres">
      <dgm:prSet presAssocID="{A19863C3-2D35-4BD9-81BE-4CDD7A69EC77}" presName="parallelogramComposite" presStyleCnt="0"/>
      <dgm:spPr/>
    </dgm:pt>
    <dgm:pt modelId="{8BBE4135-475E-40D7-BB12-AEFE02D69FAA}" type="pres">
      <dgm:prSet presAssocID="{A19863C3-2D35-4BD9-81BE-4CDD7A69EC77}" presName="parallelogram1" presStyleLbl="alignNode1" presStyleIdx="35" presStyleCnt="42"/>
      <dgm:spPr/>
    </dgm:pt>
    <dgm:pt modelId="{BD9F7F6A-3504-4E68-8AF0-FBA94FAFEB5C}" type="pres">
      <dgm:prSet presAssocID="{A19863C3-2D35-4BD9-81BE-4CDD7A69EC77}" presName="parallelogram2" presStyleLbl="alignNode1" presStyleIdx="36" presStyleCnt="42"/>
      <dgm:spPr/>
    </dgm:pt>
    <dgm:pt modelId="{9C526083-6D63-43F9-99EF-8320344B7D9C}" type="pres">
      <dgm:prSet presAssocID="{A19863C3-2D35-4BD9-81BE-4CDD7A69EC77}" presName="parallelogram3" presStyleLbl="alignNode1" presStyleIdx="37" presStyleCnt="42"/>
      <dgm:spPr/>
    </dgm:pt>
    <dgm:pt modelId="{CF8A661C-50DF-4123-AF4C-9959BD0690FD}" type="pres">
      <dgm:prSet presAssocID="{A19863C3-2D35-4BD9-81BE-4CDD7A69EC77}" presName="parallelogram4" presStyleLbl="alignNode1" presStyleIdx="38" presStyleCnt="42"/>
      <dgm:spPr/>
    </dgm:pt>
    <dgm:pt modelId="{44A5BF3B-DB9B-490C-852F-542DB4D19588}" type="pres">
      <dgm:prSet presAssocID="{A19863C3-2D35-4BD9-81BE-4CDD7A69EC77}" presName="parallelogram5" presStyleLbl="alignNode1" presStyleIdx="39" presStyleCnt="42"/>
      <dgm:spPr/>
    </dgm:pt>
    <dgm:pt modelId="{1657460B-5210-45D0-8113-B45D72B3EE81}" type="pres">
      <dgm:prSet presAssocID="{A19863C3-2D35-4BD9-81BE-4CDD7A69EC77}" presName="parallelogram6" presStyleLbl="alignNode1" presStyleIdx="40" presStyleCnt="42"/>
      <dgm:spPr/>
    </dgm:pt>
    <dgm:pt modelId="{E4439411-EA73-4BC2-B56A-441950517DCB}" type="pres">
      <dgm:prSet presAssocID="{A19863C3-2D35-4BD9-81BE-4CDD7A69EC77}" presName="parallelogram7" presStyleLbl="alignNode1" presStyleIdx="41" presStyleCnt="42"/>
      <dgm:spPr/>
    </dgm:pt>
  </dgm:ptLst>
  <dgm:cxnLst>
    <dgm:cxn modelId="{D63FD481-7972-49F4-BE57-80E31D1656C8}" srcId="{0D730318-D26F-4D02-ADBF-5F38D37877FE}" destId="{A19863C3-2D35-4BD9-81BE-4CDD7A69EC77}" srcOrd="5" destOrd="0" parTransId="{752AA596-21F9-4B88-9E27-7640F4DC6966}" sibTransId="{F66B6317-AC7F-48EB-94A4-88A7573AB1CE}"/>
    <dgm:cxn modelId="{0B47E228-7A46-4EC6-9C4B-8D5ED29EA9F2}" srcId="{0D730318-D26F-4D02-ADBF-5F38D37877FE}" destId="{88BD82D7-5E15-4538-9D56-2661E9BE44B8}" srcOrd="3" destOrd="0" parTransId="{1F18B692-8FF3-4B0D-AD1F-F45FA2C505E8}" sibTransId="{8D070433-4E2D-461C-96DC-41C1A52E79B3}"/>
    <dgm:cxn modelId="{3E2B87BD-824B-4A28-B553-AB80211292D8}" type="presOf" srcId="{D1DD1C4C-CC8E-42DF-90E3-4741C11346BD}" destId="{F9DC7E69-AC13-44BA-B578-DB5B0AA901DF}" srcOrd="0" destOrd="0" presId="urn:microsoft.com/office/officeart/2008/layout/VerticalAccentList"/>
    <dgm:cxn modelId="{628D8DD5-0795-451C-BAE3-E070A1BD9581}" srcId="{0D730318-D26F-4D02-ADBF-5F38D37877FE}" destId="{D1DD1C4C-CC8E-42DF-90E3-4741C11346BD}" srcOrd="1" destOrd="0" parTransId="{A37459FD-A110-4444-80DB-846AE3E4F5A0}" sibTransId="{D276A67A-8580-46D0-AD0F-26DCC5546F3E}"/>
    <dgm:cxn modelId="{55E5D9C5-765B-4BBF-86E7-E2A19AA79363}" type="presOf" srcId="{B2029AB1-BC85-48A9-BAA8-56EC46E60051}" destId="{8E41FBAE-717B-428A-9CD7-0DE2F7015092}" srcOrd="0" destOrd="0" presId="urn:microsoft.com/office/officeart/2008/layout/VerticalAccentList"/>
    <dgm:cxn modelId="{AD14663B-34F2-4CAB-A51B-0BB4D8699500}" srcId="{0D730318-D26F-4D02-ADBF-5F38D37877FE}" destId="{B2029AB1-BC85-48A9-BAA8-56EC46E60051}" srcOrd="0" destOrd="0" parTransId="{B2C0526A-F292-4ABD-A86B-FD1C9848D5D6}" sibTransId="{95FF073B-AA69-48C0-A7FE-B6AB0940125A}"/>
    <dgm:cxn modelId="{9972CA5F-2801-4659-A5AA-B5F005CE5DC9}" type="presOf" srcId="{A19863C3-2D35-4BD9-81BE-4CDD7A69EC77}" destId="{DBB8C470-A554-487E-973F-4E2EE9A0DD52}" srcOrd="0" destOrd="0" presId="urn:microsoft.com/office/officeart/2008/layout/VerticalAccentList"/>
    <dgm:cxn modelId="{32CFB525-2D6A-47B3-9CDA-BA32A3C3C3B9}" type="presOf" srcId="{0D730318-D26F-4D02-ADBF-5F38D37877FE}" destId="{F946FC5C-BB11-439F-B47C-81D090A67F03}" srcOrd="0" destOrd="0" presId="urn:microsoft.com/office/officeart/2008/layout/VerticalAccentList"/>
    <dgm:cxn modelId="{7E9F78A2-A62E-4E18-86F6-5131DE792EC4}" type="presOf" srcId="{88BD82D7-5E15-4538-9D56-2661E9BE44B8}" destId="{E6C7E8DE-CA08-4883-A4BD-06D8D8A0C1CE}" srcOrd="0" destOrd="0" presId="urn:microsoft.com/office/officeart/2008/layout/VerticalAccentList"/>
    <dgm:cxn modelId="{F0C92C75-D04F-4127-95ED-4101AE8269C6}" srcId="{0D730318-D26F-4D02-ADBF-5F38D37877FE}" destId="{8D94C1E5-A3FD-4242-B263-B0D87DF9B7D2}" srcOrd="2" destOrd="0" parTransId="{5DA7367E-852A-4BD8-AC09-8E41B14ADB67}" sibTransId="{39351D47-BB8B-40C0-9FEF-23E9B877C704}"/>
    <dgm:cxn modelId="{916EA5D6-BC3E-490E-A170-ACBAA8A9216E}" type="presOf" srcId="{8D94C1E5-A3FD-4242-B263-B0D87DF9B7D2}" destId="{0EA62E6F-E394-4698-B7C3-873B2F1A8AB0}" srcOrd="0" destOrd="0" presId="urn:microsoft.com/office/officeart/2008/layout/VerticalAccentList"/>
    <dgm:cxn modelId="{32698CF9-6472-44E6-AE77-A2988AC2B20F}" srcId="{0D730318-D26F-4D02-ADBF-5F38D37877FE}" destId="{E5E519AD-CC26-46BA-8E6D-08CA54AD8E76}" srcOrd="4" destOrd="0" parTransId="{2AB3EB7E-06E3-4140-B321-DD366A45BCAB}" sibTransId="{AFAF370B-A984-4500-9433-5F56F2743B36}"/>
    <dgm:cxn modelId="{2E4C6D87-F719-4928-AA26-F5874E4464F8}" type="presOf" srcId="{E5E519AD-CC26-46BA-8E6D-08CA54AD8E76}" destId="{83A61FDF-884C-4566-BCCB-50971E6E7511}" srcOrd="0" destOrd="0" presId="urn:microsoft.com/office/officeart/2008/layout/VerticalAccentList"/>
    <dgm:cxn modelId="{6BC15368-DC9A-4FFD-90AD-C0A2A088F3BF}" type="presParOf" srcId="{F946FC5C-BB11-439F-B47C-81D090A67F03}" destId="{E6D5EBA0-3744-4287-A2EE-8A1E837561E4}" srcOrd="0" destOrd="0" presId="urn:microsoft.com/office/officeart/2008/layout/VerticalAccentList"/>
    <dgm:cxn modelId="{EB0ED036-3C67-4AA4-9B39-BD807EDC15FE}" type="presParOf" srcId="{E6D5EBA0-3744-4287-A2EE-8A1E837561E4}" destId="{8E41FBAE-717B-428A-9CD7-0DE2F7015092}" srcOrd="0" destOrd="0" presId="urn:microsoft.com/office/officeart/2008/layout/VerticalAccentList"/>
    <dgm:cxn modelId="{E9C98A1D-C93F-4F08-B107-BC2302ADCF02}" type="presParOf" srcId="{F946FC5C-BB11-439F-B47C-81D090A67F03}" destId="{F6F1A6CA-AE62-459E-BC5C-C2FA10B5AC66}" srcOrd="1" destOrd="0" presId="urn:microsoft.com/office/officeart/2008/layout/VerticalAccentList"/>
    <dgm:cxn modelId="{BB53F78D-143B-4377-9B72-71F4B23AD594}" type="presParOf" srcId="{F6F1A6CA-AE62-459E-BC5C-C2FA10B5AC66}" destId="{B33C2E65-D31F-4AF2-95C0-558C16F5B657}" srcOrd="0" destOrd="0" presId="urn:microsoft.com/office/officeart/2008/layout/VerticalAccentList"/>
    <dgm:cxn modelId="{D32218CA-CDAC-48BE-A668-2488AB5F12C2}" type="presParOf" srcId="{F6F1A6CA-AE62-459E-BC5C-C2FA10B5AC66}" destId="{99BF620F-CC28-460D-B341-B91AE0EDF0D1}" srcOrd="1" destOrd="0" presId="urn:microsoft.com/office/officeart/2008/layout/VerticalAccentList"/>
    <dgm:cxn modelId="{8CC87018-42F0-470B-A599-CCC435EB7051}" type="presParOf" srcId="{F6F1A6CA-AE62-459E-BC5C-C2FA10B5AC66}" destId="{34F01C05-57D1-44AE-83B0-3AB65ADCAE7F}" srcOrd="2" destOrd="0" presId="urn:microsoft.com/office/officeart/2008/layout/VerticalAccentList"/>
    <dgm:cxn modelId="{E728EB29-81F8-4773-8DE1-DF557A7956E5}" type="presParOf" srcId="{F6F1A6CA-AE62-459E-BC5C-C2FA10B5AC66}" destId="{63F3CAB8-3D66-44EA-B910-2998263102FA}" srcOrd="3" destOrd="0" presId="urn:microsoft.com/office/officeart/2008/layout/VerticalAccentList"/>
    <dgm:cxn modelId="{6D0AC6B5-6156-46E6-A240-00A04A89E5E5}" type="presParOf" srcId="{F6F1A6CA-AE62-459E-BC5C-C2FA10B5AC66}" destId="{C0E13343-B3B6-4703-8FFD-C63FD7C23EC8}" srcOrd="4" destOrd="0" presId="urn:microsoft.com/office/officeart/2008/layout/VerticalAccentList"/>
    <dgm:cxn modelId="{8BAFA2DB-1E1C-4D52-A315-B4C32537665E}" type="presParOf" srcId="{F6F1A6CA-AE62-459E-BC5C-C2FA10B5AC66}" destId="{C5FAF0EC-8FFB-456A-950F-B46556D4635E}" srcOrd="5" destOrd="0" presId="urn:microsoft.com/office/officeart/2008/layout/VerticalAccentList"/>
    <dgm:cxn modelId="{1401A974-95AA-495E-BACF-077FF12EEA32}" type="presParOf" srcId="{F6F1A6CA-AE62-459E-BC5C-C2FA10B5AC66}" destId="{81C85D8A-99E1-45B9-975A-51907B335D62}" srcOrd="6" destOrd="0" presId="urn:microsoft.com/office/officeart/2008/layout/VerticalAccentList"/>
    <dgm:cxn modelId="{67827A9A-E18E-4010-93BB-6C054906B66F}" type="presParOf" srcId="{F946FC5C-BB11-439F-B47C-81D090A67F03}" destId="{3140407B-068E-43FB-8D35-434E082A1881}" srcOrd="2" destOrd="0" presId="urn:microsoft.com/office/officeart/2008/layout/VerticalAccentList"/>
    <dgm:cxn modelId="{701E4CB6-C3A9-4CFE-BAA1-D483F5D9D4F0}" type="presParOf" srcId="{F946FC5C-BB11-439F-B47C-81D090A67F03}" destId="{75CA4C53-D244-42AF-9515-5C2E8FFBFA54}" srcOrd="3" destOrd="0" presId="urn:microsoft.com/office/officeart/2008/layout/VerticalAccentList"/>
    <dgm:cxn modelId="{C8F2E4D6-98D9-4D20-9EEA-522528249547}" type="presParOf" srcId="{75CA4C53-D244-42AF-9515-5C2E8FFBFA54}" destId="{F9DC7E69-AC13-44BA-B578-DB5B0AA901DF}" srcOrd="0" destOrd="0" presId="urn:microsoft.com/office/officeart/2008/layout/VerticalAccentList"/>
    <dgm:cxn modelId="{69AA4399-27C8-4E9F-8721-48046A46E89F}" type="presParOf" srcId="{F946FC5C-BB11-439F-B47C-81D090A67F03}" destId="{A367C11D-2EE6-4D0A-A2AF-FAFCC4DF1325}" srcOrd="4" destOrd="0" presId="urn:microsoft.com/office/officeart/2008/layout/VerticalAccentList"/>
    <dgm:cxn modelId="{EDCA2E07-CEB8-4DD2-A617-E696FD4EC1D3}" type="presParOf" srcId="{A367C11D-2EE6-4D0A-A2AF-FAFCC4DF1325}" destId="{FFE04AC7-3311-40CE-BC40-3E71EC4B27AA}" srcOrd="0" destOrd="0" presId="urn:microsoft.com/office/officeart/2008/layout/VerticalAccentList"/>
    <dgm:cxn modelId="{D9213EB8-AAF9-4AE6-A522-83574C63968C}" type="presParOf" srcId="{A367C11D-2EE6-4D0A-A2AF-FAFCC4DF1325}" destId="{807A6706-2608-4417-9D31-8C4E60B301BD}" srcOrd="1" destOrd="0" presId="urn:microsoft.com/office/officeart/2008/layout/VerticalAccentList"/>
    <dgm:cxn modelId="{8D8BB861-D80B-4272-BB8B-DB0BBF92B177}" type="presParOf" srcId="{A367C11D-2EE6-4D0A-A2AF-FAFCC4DF1325}" destId="{476FDC86-7099-4DBC-AD88-00069ABF940B}" srcOrd="2" destOrd="0" presId="urn:microsoft.com/office/officeart/2008/layout/VerticalAccentList"/>
    <dgm:cxn modelId="{D2B1F9B2-29CE-4048-93CB-BDA961050ECE}" type="presParOf" srcId="{A367C11D-2EE6-4D0A-A2AF-FAFCC4DF1325}" destId="{07B2A52A-81D4-48FA-B648-A9DA2F32CFC3}" srcOrd="3" destOrd="0" presId="urn:microsoft.com/office/officeart/2008/layout/VerticalAccentList"/>
    <dgm:cxn modelId="{C6A71B5D-56E1-455B-A326-B0532C6A6151}" type="presParOf" srcId="{A367C11D-2EE6-4D0A-A2AF-FAFCC4DF1325}" destId="{139924F3-3E95-4337-A1F1-193039308C36}" srcOrd="4" destOrd="0" presId="urn:microsoft.com/office/officeart/2008/layout/VerticalAccentList"/>
    <dgm:cxn modelId="{A9CB94E5-0754-4BEB-A5AD-256F0FC28191}" type="presParOf" srcId="{A367C11D-2EE6-4D0A-A2AF-FAFCC4DF1325}" destId="{9502341A-81FB-4660-83C6-0206F7D74FBE}" srcOrd="5" destOrd="0" presId="urn:microsoft.com/office/officeart/2008/layout/VerticalAccentList"/>
    <dgm:cxn modelId="{1CC0D736-1DEE-4EE9-BE68-D587466ECC4D}" type="presParOf" srcId="{A367C11D-2EE6-4D0A-A2AF-FAFCC4DF1325}" destId="{ED37AA46-90C5-4D88-8438-E823CEB60CB7}" srcOrd="6" destOrd="0" presId="urn:microsoft.com/office/officeart/2008/layout/VerticalAccentList"/>
    <dgm:cxn modelId="{7DA168FE-9539-4287-AA87-572ABF4409F8}" type="presParOf" srcId="{F946FC5C-BB11-439F-B47C-81D090A67F03}" destId="{D67AEB63-A5A7-429D-8AE2-66E64C4CCDAE}" srcOrd="5" destOrd="0" presId="urn:microsoft.com/office/officeart/2008/layout/VerticalAccentList"/>
    <dgm:cxn modelId="{843B8E6E-6E90-4F25-9FEF-15E5AE693665}" type="presParOf" srcId="{F946FC5C-BB11-439F-B47C-81D090A67F03}" destId="{A3A2D620-3CFC-410E-AE06-32058320C51C}" srcOrd="6" destOrd="0" presId="urn:microsoft.com/office/officeart/2008/layout/VerticalAccentList"/>
    <dgm:cxn modelId="{FC098AED-5CA1-4070-AF36-AAC155DDA3F3}" type="presParOf" srcId="{A3A2D620-3CFC-410E-AE06-32058320C51C}" destId="{0EA62E6F-E394-4698-B7C3-873B2F1A8AB0}" srcOrd="0" destOrd="0" presId="urn:microsoft.com/office/officeart/2008/layout/VerticalAccentList"/>
    <dgm:cxn modelId="{3A17003D-DDED-42C6-9B25-762E9951EDB6}" type="presParOf" srcId="{F946FC5C-BB11-439F-B47C-81D090A67F03}" destId="{1F2E4FE3-80A2-4284-9F32-B09537F87ED4}" srcOrd="7" destOrd="0" presId="urn:microsoft.com/office/officeart/2008/layout/VerticalAccentList"/>
    <dgm:cxn modelId="{7A326874-D1B4-4EA1-83B6-86EFBAB645CC}" type="presParOf" srcId="{1F2E4FE3-80A2-4284-9F32-B09537F87ED4}" destId="{C96E4D16-75CF-4A62-9FDE-3C81DA906EE1}" srcOrd="0" destOrd="0" presId="urn:microsoft.com/office/officeart/2008/layout/VerticalAccentList"/>
    <dgm:cxn modelId="{20CCA369-C233-45B8-BA02-D2E56A55ED83}" type="presParOf" srcId="{1F2E4FE3-80A2-4284-9F32-B09537F87ED4}" destId="{6102C45A-BF4F-47E2-A56C-18E2F5E3915D}" srcOrd="1" destOrd="0" presId="urn:microsoft.com/office/officeart/2008/layout/VerticalAccentList"/>
    <dgm:cxn modelId="{E589F658-E375-40D1-8E5C-4E70FBEB4071}" type="presParOf" srcId="{1F2E4FE3-80A2-4284-9F32-B09537F87ED4}" destId="{9FCACD9D-45CA-48F5-998F-B1398AF18785}" srcOrd="2" destOrd="0" presId="urn:microsoft.com/office/officeart/2008/layout/VerticalAccentList"/>
    <dgm:cxn modelId="{798054EC-CEBF-4C82-B9A4-7D6A65539C2D}" type="presParOf" srcId="{1F2E4FE3-80A2-4284-9F32-B09537F87ED4}" destId="{F5618F39-AB11-4C57-8A99-F57036B0D804}" srcOrd="3" destOrd="0" presId="urn:microsoft.com/office/officeart/2008/layout/VerticalAccentList"/>
    <dgm:cxn modelId="{F547EA4C-29C2-477F-9284-8EA4B3727651}" type="presParOf" srcId="{1F2E4FE3-80A2-4284-9F32-B09537F87ED4}" destId="{E7C0BAB7-D019-48B0-A2DF-AB37D9093ED9}" srcOrd="4" destOrd="0" presId="urn:microsoft.com/office/officeart/2008/layout/VerticalAccentList"/>
    <dgm:cxn modelId="{505FACBE-A849-4F92-AA20-4CCECCA49E25}" type="presParOf" srcId="{1F2E4FE3-80A2-4284-9F32-B09537F87ED4}" destId="{65D66922-E9CE-45D9-91C0-095F8FC10ADB}" srcOrd="5" destOrd="0" presId="urn:microsoft.com/office/officeart/2008/layout/VerticalAccentList"/>
    <dgm:cxn modelId="{5FD1F042-EDFC-42CC-A833-0930E65BE624}" type="presParOf" srcId="{1F2E4FE3-80A2-4284-9F32-B09537F87ED4}" destId="{BDCD5AF0-2ED5-4877-8581-D771A01794F4}" srcOrd="6" destOrd="0" presId="urn:microsoft.com/office/officeart/2008/layout/VerticalAccentList"/>
    <dgm:cxn modelId="{DFC92EA2-22A9-4D58-A8E8-00D40DF870CE}" type="presParOf" srcId="{F946FC5C-BB11-439F-B47C-81D090A67F03}" destId="{3C7C2B27-1DF5-464A-9536-47FC78B9D445}" srcOrd="8" destOrd="0" presId="urn:microsoft.com/office/officeart/2008/layout/VerticalAccentList"/>
    <dgm:cxn modelId="{8D8CF1D3-E183-4FAD-932F-62A368AD0C19}" type="presParOf" srcId="{F946FC5C-BB11-439F-B47C-81D090A67F03}" destId="{3D9BDAAA-3710-4E4D-895C-616185E03CE7}" srcOrd="9" destOrd="0" presId="urn:microsoft.com/office/officeart/2008/layout/VerticalAccentList"/>
    <dgm:cxn modelId="{32C1DAA0-6282-4153-A77A-8DB06FAD61DC}" type="presParOf" srcId="{3D9BDAAA-3710-4E4D-895C-616185E03CE7}" destId="{E6C7E8DE-CA08-4883-A4BD-06D8D8A0C1CE}" srcOrd="0" destOrd="0" presId="urn:microsoft.com/office/officeart/2008/layout/VerticalAccentList"/>
    <dgm:cxn modelId="{82F505E9-5E71-4006-90E2-1D95C2BDCD3A}" type="presParOf" srcId="{F946FC5C-BB11-439F-B47C-81D090A67F03}" destId="{A7555859-7FC2-4E62-8238-99342F0ED85B}" srcOrd="10" destOrd="0" presId="urn:microsoft.com/office/officeart/2008/layout/VerticalAccentList"/>
    <dgm:cxn modelId="{90F64D56-20E4-4E4B-8721-C158CA683F2C}" type="presParOf" srcId="{A7555859-7FC2-4E62-8238-99342F0ED85B}" destId="{6EE95088-9D6D-4FDE-97B8-99BA636C9AFE}" srcOrd="0" destOrd="0" presId="urn:microsoft.com/office/officeart/2008/layout/VerticalAccentList"/>
    <dgm:cxn modelId="{77D4A0D8-59E6-4901-A8F8-97A288838717}" type="presParOf" srcId="{A7555859-7FC2-4E62-8238-99342F0ED85B}" destId="{2CD9C6A3-940D-4FD6-85DC-D14AE6347FEB}" srcOrd="1" destOrd="0" presId="urn:microsoft.com/office/officeart/2008/layout/VerticalAccentList"/>
    <dgm:cxn modelId="{8DC10F07-BF95-48DF-B94B-92A0894759E2}" type="presParOf" srcId="{A7555859-7FC2-4E62-8238-99342F0ED85B}" destId="{5513E3D8-94A4-422F-9499-177ED669A300}" srcOrd="2" destOrd="0" presId="urn:microsoft.com/office/officeart/2008/layout/VerticalAccentList"/>
    <dgm:cxn modelId="{7083BE46-4093-4DC3-94E5-10BAB2B0705F}" type="presParOf" srcId="{A7555859-7FC2-4E62-8238-99342F0ED85B}" destId="{860700DC-53F8-4270-93B2-BB53D5176E4E}" srcOrd="3" destOrd="0" presId="urn:microsoft.com/office/officeart/2008/layout/VerticalAccentList"/>
    <dgm:cxn modelId="{ADAFAD7B-05D6-4443-B83B-558482E98766}" type="presParOf" srcId="{A7555859-7FC2-4E62-8238-99342F0ED85B}" destId="{566D081A-D3A7-410E-96AD-37C1690EA375}" srcOrd="4" destOrd="0" presId="urn:microsoft.com/office/officeart/2008/layout/VerticalAccentList"/>
    <dgm:cxn modelId="{DB144863-D342-4CB5-82A6-0887C9F243A6}" type="presParOf" srcId="{A7555859-7FC2-4E62-8238-99342F0ED85B}" destId="{862A6E75-1F84-4067-AA9D-7D4EAB8E56C4}" srcOrd="5" destOrd="0" presId="urn:microsoft.com/office/officeart/2008/layout/VerticalAccentList"/>
    <dgm:cxn modelId="{F7242AFC-16F7-448F-B32F-B413B808C33E}" type="presParOf" srcId="{A7555859-7FC2-4E62-8238-99342F0ED85B}" destId="{B77AD6C5-E728-4B6F-83B1-41D02B22C8EE}" srcOrd="6" destOrd="0" presId="urn:microsoft.com/office/officeart/2008/layout/VerticalAccentList"/>
    <dgm:cxn modelId="{078C9B8D-5F1A-48B0-848F-44AFB83C61E3}" type="presParOf" srcId="{F946FC5C-BB11-439F-B47C-81D090A67F03}" destId="{04C1629B-B6D7-47F8-9558-7E7243C4E08D}" srcOrd="11" destOrd="0" presId="urn:microsoft.com/office/officeart/2008/layout/VerticalAccentList"/>
    <dgm:cxn modelId="{D92B1957-7726-44FC-8921-699E308AEEC6}" type="presParOf" srcId="{F946FC5C-BB11-439F-B47C-81D090A67F03}" destId="{5E9ABBEF-800B-4F69-89E5-88ECD771B086}" srcOrd="12" destOrd="0" presId="urn:microsoft.com/office/officeart/2008/layout/VerticalAccentList"/>
    <dgm:cxn modelId="{53FF4487-4034-4E37-935D-9BCAA766CD28}" type="presParOf" srcId="{5E9ABBEF-800B-4F69-89E5-88ECD771B086}" destId="{83A61FDF-884C-4566-BCCB-50971E6E7511}" srcOrd="0" destOrd="0" presId="urn:microsoft.com/office/officeart/2008/layout/VerticalAccentList"/>
    <dgm:cxn modelId="{7B8B926C-9575-4E06-8717-0BA08FE021B7}" type="presParOf" srcId="{F946FC5C-BB11-439F-B47C-81D090A67F03}" destId="{59639A0F-7D7B-4B08-AAD5-ED2BC0EFCDC9}" srcOrd="13" destOrd="0" presId="urn:microsoft.com/office/officeart/2008/layout/VerticalAccentList"/>
    <dgm:cxn modelId="{A1C9C99F-09FB-4EE9-A7F4-CE6749B61D2E}" type="presParOf" srcId="{59639A0F-7D7B-4B08-AAD5-ED2BC0EFCDC9}" destId="{02D0213F-CE81-4D11-8DED-DC3FA2590DD9}" srcOrd="0" destOrd="0" presId="urn:microsoft.com/office/officeart/2008/layout/VerticalAccentList"/>
    <dgm:cxn modelId="{EA89A151-0800-4CC5-84DC-E7B3B683804E}" type="presParOf" srcId="{59639A0F-7D7B-4B08-AAD5-ED2BC0EFCDC9}" destId="{F080B451-7FD1-4177-8172-D4CC2F48154D}" srcOrd="1" destOrd="0" presId="urn:microsoft.com/office/officeart/2008/layout/VerticalAccentList"/>
    <dgm:cxn modelId="{6314C0E9-356F-455E-B59B-107C23670228}" type="presParOf" srcId="{59639A0F-7D7B-4B08-AAD5-ED2BC0EFCDC9}" destId="{8D6A25EE-025C-4897-AC7A-E6D459EB3902}" srcOrd="2" destOrd="0" presId="urn:microsoft.com/office/officeart/2008/layout/VerticalAccentList"/>
    <dgm:cxn modelId="{1595FE29-1D36-46CD-959B-F6CC5353958A}" type="presParOf" srcId="{59639A0F-7D7B-4B08-AAD5-ED2BC0EFCDC9}" destId="{B45E22A0-F64E-4072-A355-E17E83682878}" srcOrd="3" destOrd="0" presId="urn:microsoft.com/office/officeart/2008/layout/VerticalAccentList"/>
    <dgm:cxn modelId="{D795573B-CEA2-4371-A878-EA951E370031}" type="presParOf" srcId="{59639A0F-7D7B-4B08-AAD5-ED2BC0EFCDC9}" destId="{5FBFE190-8BC0-435A-A6E4-CBDEE6D254C0}" srcOrd="4" destOrd="0" presId="urn:microsoft.com/office/officeart/2008/layout/VerticalAccentList"/>
    <dgm:cxn modelId="{A5DD3C2E-8EC0-4184-9BA8-58B4108E61F2}" type="presParOf" srcId="{59639A0F-7D7B-4B08-AAD5-ED2BC0EFCDC9}" destId="{9FF40943-D3AE-4DA9-8D99-2367696B9E1E}" srcOrd="5" destOrd="0" presId="urn:microsoft.com/office/officeart/2008/layout/VerticalAccentList"/>
    <dgm:cxn modelId="{81BB01C2-0C5C-4D80-8AF5-A7CE15A6CDB6}" type="presParOf" srcId="{59639A0F-7D7B-4B08-AAD5-ED2BC0EFCDC9}" destId="{BCD03420-78DE-4C85-BFBE-BAA9B50E5536}" srcOrd="6" destOrd="0" presId="urn:microsoft.com/office/officeart/2008/layout/VerticalAccentList"/>
    <dgm:cxn modelId="{67D4038E-2905-4255-A72C-7739D8E0F26A}" type="presParOf" srcId="{F946FC5C-BB11-439F-B47C-81D090A67F03}" destId="{BE94EA3F-AAD5-44B7-969C-52AEAFEA184F}" srcOrd="14" destOrd="0" presId="urn:microsoft.com/office/officeart/2008/layout/VerticalAccentList"/>
    <dgm:cxn modelId="{AE362168-05D0-4312-A37A-A3CA5BD00A7E}" type="presParOf" srcId="{F946FC5C-BB11-439F-B47C-81D090A67F03}" destId="{B48A76C2-47D7-4F2B-9F43-AD65378FD500}" srcOrd="15" destOrd="0" presId="urn:microsoft.com/office/officeart/2008/layout/VerticalAccentList"/>
    <dgm:cxn modelId="{22A5ED2F-3B0D-4B39-B3F6-1AF792BD1B62}" type="presParOf" srcId="{B48A76C2-47D7-4F2B-9F43-AD65378FD500}" destId="{DBB8C470-A554-487E-973F-4E2EE9A0DD52}" srcOrd="0" destOrd="0" presId="urn:microsoft.com/office/officeart/2008/layout/VerticalAccentList"/>
    <dgm:cxn modelId="{3EE57FD5-DB1F-42F3-BEED-2AB6DEC85382}" type="presParOf" srcId="{F946FC5C-BB11-439F-B47C-81D090A67F03}" destId="{359B35BE-0BED-4778-B9BD-77549C29AFCE}" srcOrd="16" destOrd="0" presId="urn:microsoft.com/office/officeart/2008/layout/VerticalAccentList"/>
    <dgm:cxn modelId="{5FBD9E36-807E-4335-ACCA-53E029DC6FF5}" type="presParOf" srcId="{359B35BE-0BED-4778-B9BD-77549C29AFCE}" destId="{8BBE4135-475E-40D7-BB12-AEFE02D69FAA}" srcOrd="0" destOrd="0" presId="urn:microsoft.com/office/officeart/2008/layout/VerticalAccentList"/>
    <dgm:cxn modelId="{5ECE07AC-409D-4A94-B5F4-189DDD9260E2}" type="presParOf" srcId="{359B35BE-0BED-4778-B9BD-77549C29AFCE}" destId="{BD9F7F6A-3504-4E68-8AF0-FBA94FAFEB5C}" srcOrd="1" destOrd="0" presId="urn:microsoft.com/office/officeart/2008/layout/VerticalAccentList"/>
    <dgm:cxn modelId="{946F2E86-8CFB-4612-8744-A6DB0DC766A8}" type="presParOf" srcId="{359B35BE-0BED-4778-B9BD-77549C29AFCE}" destId="{9C526083-6D63-43F9-99EF-8320344B7D9C}" srcOrd="2" destOrd="0" presId="urn:microsoft.com/office/officeart/2008/layout/VerticalAccentList"/>
    <dgm:cxn modelId="{16E7B72B-C8A5-4CD1-B610-BE418C965375}" type="presParOf" srcId="{359B35BE-0BED-4778-B9BD-77549C29AFCE}" destId="{CF8A661C-50DF-4123-AF4C-9959BD0690FD}" srcOrd="3" destOrd="0" presId="urn:microsoft.com/office/officeart/2008/layout/VerticalAccentList"/>
    <dgm:cxn modelId="{49FA2E58-691D-4A86-A25D-E3AC219DAE06}" type="presParOf" srcId="{359B35BE-0BED-4778-B9BD-77549C29AFCE}" destId="{44A5BF3B-DB9B-490C-852F-542DB4D19588}" srcOrd="4" destOrd="0" presId="urn:microsoft.com/office/officeart/2008/layout/VerticalAccentList"/>
    <dgm:cxn modelId="{811CDEA0-2F02-4AC1-BD35-A7FAA444FFB8}" type="presParOf" srcId="{359B35BE-0BED-4778-B9BD-77549C29AFCE}" destId="{1657460B-5210-45D0-8113-B45D72B3EE81}" srcOrd="5" destOrd="0" presId="urn:microsoft.com/office/officeart/2008/layout/VerticalAccentList"/>
    <dgm:cxn modelId="{288504B4-B396-4B83-AB3B-DEB45C34F431}" type="presParOf" srcId="{359B35BE-0BED-4778-B9BD-77549C29AFCE}" destId="{E4439411-EA73-4BC2-B56A-441950517DCB}"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7F49BF-CEAD-435B-B2DF-CA2C43FA241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5353B901-DFE0-435D-82F2-3146600E48B3}">
      <dgm:prSet phldrT="[Texto]"/>
      <dgm:spPr/>
      <dgm:t>
        <a:bodyPr/>
        <a:lstStyle/>
        <a:p>
          <a:r>
            <a:rPr lang="es-ES" dirty="0" smtClean="0"/>
            <a:t>NO agencia de colocaciones ni selectora de personal: mero proveedor de mano de obra.</a:t>
          </a:r>
          <a:endParaRPr lang="es-ES" dirty="0"/>
        </a:p>
      </dgm:t>
    </dgm:pt>
    <dgm:pt modelId="{FBC7B8CB-A762-4E5C-873A-7DB7202F2D7B}" type="parTrans" cxnId="{37B0C09C-35A1-42D5-A99B-D33CBD34AC84}">
      <dgm:prSet/>
      <dgm:spPr/>
      <dgm:t>
        <a:bodyPr/>
        <a:lstStyle/>
        <a:p>
          <a:endParaRPr lang="es-ES"/>
        </a:p>
      </dgm:t>
    </dgm:pt>
    <dgm:pt modelId="{2BF15D82-F683-4FEB-AE44-12E903E2584F}" type="sibTrans" cxnId="{37B0C09C-35A1-42D5-A99B-D33CBD34AC84}">
      <dgm:prSet/>
      <dgm:spPr/>
      <dgm:t>
        <a:bodyPr/>
        <a:lstStyle/>
        <a:p>
          <a:endParaRPr lang="es-ES"/>
        </a:p>
      </dgm:t>
    </dgm:pt>
    <dgm:pt modelId="{63DB426F-2AA1-4ACE-B276-6BDD1F935CED}">
      <dgm:prSet phldrT="[Texto]"/>
      <dgm:spPr/>
      <dgm:t>
        <a:bodyPr/>
        <a:lstStyle/>
        <a:p>
          <a:r>
            <a:rPr lang="es-ES" dirty="0" smtClean="0"/>
            <a:t>APARIENCIA DE EMPRESA REAL</a:t>
          </a:r>
          <a:endParaRPr lang="es-ES" dirty="0"/>
        </a:p>
      </dgm:t>
    </dgm:pt>
    <dgm:pt modelId="{FDAB0750-10C5-43A2-AB95-646601ADF6DD}" type="parTrans" cxnId="{3B2F1748-CCBB-4683-9E08-463A5B631F5B}">
      <dgm:prSet/>
      <dgm:spPr/>
      <dgm:t>
        <a:bodyPr/>
        <a:lstStyle/>
        <a:p>
          <a:endParaRPr lang="es-ES"/>
        </a:p>
      </dgm:t>
    </dgm:pt>
    <dgm:pt modelId="{1D874EF8-2F65-47FB-A2B9-3CA3D45DCDAA}" type="sibTrans" cxnId="{3B2F1748-CCBB-4683-9E08-463A5B631F5B}">
      <dgm:prSet/>
      <dgm:spPr/>
      <dgm:t>
        <a:bodyPr/>
        <a:lstStyle/>
        <a:p>
          <a:endParaRPr lang="es-ES"/>
        </a:p>
      </dgm:t>
    </dgm:pt>
    <dgm:pt modelId="{085D1915-285B-4DB6-A1CC-ED0F36D923FE}">
      <dgm:prSet phldrT="[Texto]"/>
      <dgm:spPr/>
      <dgm:t>
        <a:bodyPr/>
        <a:lstStyle/>
        <a:p>
          <a:r>
            <a:rPr lang="es-ES" dirty="0" smtClean="0"/>
            <a:t>Otros niveles de análisis:</a:t>
          </a:r>
          <a:endParaRPr lang="es-ES" dirty="0"/>
        </a:p>
      </dgm:t>
    </dgm:pt>
    <dgm:pt modelId="{3599AA8E-DBF2-41C7-BD90-73EB22D94E6B}" type="parTrans" cxnId="{C0580F0B-73FF-4812-B143-58F1EEF2EC67}">
      <dgm:prSet/>
      <dgm:spPr/>
      <dgm:t>
        <a:bodyPr/>
        <a:lstStyle/>
        <a:p>
          <a:endParaRPr lang="es-ES"/>
        </a:p>
      </dgm:t>
    </dgm:pt>
    <dgm:pt modelId="{7D66D487-A297-4B1C-8EE3-0A29D88D4482}" type="sibTrans" cxnId="{C0580F0B-73FF-4812-B143-58F1EEF2EC67}">
      <dgm:prSet/>
      <dgm:spPr/>
      <dgm:t>
        <a:bodyPr/>
        <a:lstStyle/>
        <a:p>
          <a:endParaRPr lang="es-ES"/>
        </a:p>
      </dgm:t>
    </dgm:pt>
    <dgm:pt modelId="{F88BE922-60BE-44F0-BC59-54363DCCE304}">
      <dgm:prSet phldrT="[Texto]"/>
      <dgm:spPr>
        <a:blipFill rotWithShape="0">
          <a:blip xmlns:r="http://schemas.openxmlformats.org/officeDocument/2006/relationships" r:embed="rId1"/>
          <a:stretch>
            <a:fillRect/>
          </a:stretch>
        </a:blipFill>
      </dgm:spPr>
      <dgm:t>
        <a:bodyPr/>
        <a:lstStyle/>
        <a:p>
          <a:r>
            <a:rPr lang="es-ES" dirty="0" smtClean="0"/>
            <a:t> </a:t>
          </a:r>
          <a:endParaRPr lang="es-ES" dirty="0"/>
        </a:p>
      </dgm:t>
    </dgm:pt>
    <dgm:pt modelId="{4D476D61-9317-418D-A484-FD6880162355}" type="parTrans" cxnId="{885F603F-C889-4942-9E59-E900C113A9A1}">
      <dgm:prSet/>
      <dgm:spPr/>
      <dgm:t>
        <a:bodyPr/>
        <a:lstStyle/>
        <a:p>
          <a:endParaRPr lang="es-ES"/>
        </a:p>
      </dgm:t>
    </dgm:pt>
    <dgm:pt modelId="{A7809D46-2845-4C7D-B400-6F3AB46B8E54}" type="sibTrans" cxnId="{885F603F-C889-4942-9E59-E900C113A9A1}">
      <dgm:prSet/>
      <dgm:spPr/>
      <dgm:t>
        <a:bodyPr/>
        <a:lstStyle/>
        <a:p>
          <a:endParaRPr lang="es-ES"/>
        </a:p>
      </dgm:t>
    </dgm:pt>
    <dgm:pt modelId="{74F1CC6A-949F-4004-8521-988B0ECD0FC9}">
      <dgm:prSet phldrT="[Texto]"/>
      <dgm:spPr/>
      <dgm:t>
        <a:bodyPr/>
        <a:lstStyle/>
        <a:p>
          <a:r>
            <a:rPr lang="es-ES" smtClean="0"/>
            <a:t>- los C.O.I.N.</a:t>
          </a:r>
          <a:endParaRPr lang="es-ES" dirty="0"/>
        </a:p>
      </dgm:t>
    </dgm:pt>
    <dgm:pt modelId="{C526172D-5A43-40E4-826C-ACEA4FA5AF92}" type="parTrans" cxnId="{202B375E-F71B-4068-A151-697DB5801E86}">
      <dgm:prSet/>
      <dgm:spPr/>
      <dgm:t>
        <a:bodyPr/>
        <a:lstStyle/>
        <a:p>
          <a:endParaRPr lang="es-ES"/>
        </a:p>
      </dgm:t>
    </dgm:pt>
    <dgm:pt modelId="{1D8AB709-5DE4-47D4-A774-1107BF9C6A58}" type="sibTrans" cxnId="{202B375E-F71B-4068-A151-697DB5801E86}">
      <dgm:prSet/>
      <dgm:spPr/>
      <dgm:t>
        <a:bodyPr/>
        <a:lstStyle/>
        <a:p>
          <a:endParaRPr lang="es-ES"/>
        </a:p>
      </dgm:t>
    </dgm:pt>
    <dgm:pt modelId="{034A71C4-B2CD-476B-896F-A10537D7C473}">
      <dgm:prSet/>
      <dgm:spPr/>
      <dgm:t>
        <a:bodyPr/>
        <a:lstStyle/>
        <a:p>
          <a:r>
            <a:rPr lang="es-ES" dirty="0" smtClean="0"/>
            <a:t>- estructura y dinámica del interpuesto</a:t>
          </a:r>
          <a:endParaRPr lang="es-ES" dirty="0"/>
        </a:p>
      </dgm:t>
    </dgm:pt>
    <dgm:pt modelId="{840F0773-6B40-4B30-B3D7-802FF6CE3FD9}" type="parTrans" cxnId="{698AB498-6E0E-4B64-B0C0-1292D55470AB}">
      <dgm:prSet/>
      <dgm:spPr/>
      <dgm:t>
        <a:bodyPr/>
        <a:lstStyle/>
        <a:p>
          <a:endParaRPr lang="es-ES"/>
        </a:p>
      </dgm:t>
    </dgm:pt>
    <dgm:pt modelId="{184AF42E-BCBA-4A09-ACF8-6372643EB69E}" type="sibTrans" cxnId="{698AB498-6E0E-4B64-B0C0-1292D55470AB}">
      <dgm:prSet/>
      <dgm:spPr/>
      <dgm:t>
        <a:bodyPr/>
        <a:lstStyle/>
        <a:p>
          <a:endParaRPr lang="es-ES"/>
        </a:p>
      </dgm:t>
    </dgm:pt>
    <dgm:pt modelId="{EC50BA89-B569-4F27-97C0-5E0D367C0D45}">
      <dgm:prSet/>
      <dgm:spPr/>
      <dgm:t>
        <a:bodyPr/>
        <a:lstStyle/>
        <a:p>
          <a:r>
            <a:rPr lang="es-ES" dirty="0" smtClean="0"/>
            <a:t>- vínculo inter-empresario.</a:t>
          </a:r>
          <a:endParaRPr lang="es-ES" dirty="0"/>
        </a:p>
      </dgm:t>
    </dgm:pt>
    <dgm:pt modelId="{D7CB935A-AB8E-4D01-BFF0-540A604A670E}" type="parTrans" cxnId="{CBF7B4A3-81A2-464F-BCC7-0375AFAEDCD1}">
      <dgm:prSet/>
      <dgm:spPr/>
      <dgm:t>
        <a:bodyPr/>
        <a:lstStyle/>
        <a:p>
          <a:endParaRPr lang="es-ES"/>
        </a:p>
      </dgm:t>
    </dgm:pt>
    <dgm:pt modelId="{896DFE9D-56D0-474F-9F75-19695A3D24A2}" type="sibTrans" cxnId="{CBF7B4A3-81A2-464F-BCC7-0375AFAEDCD1}">
      <dgm:prSet/>
      <dgm:spPr/>
      <dgm:t>
        <a:bodyPr/>
        <a:lstStyle/>
        <a:p>
          <a:endParaRPr lang="es-ES"/>
        </a:p>
      </dgm:t>
    </dgm:pt>
    <dgm:pt modelId="{BD0D6C39-E084-4A0C-8C48-D574F615A6B0}" type="pres">
      <dgm:prSet presAssocID="{097F49BF-CEAD-435B-B2DF-CA2C43FA2416}" presName="diagram" presStyleCnt="0">
        <dgm:presLayoutVars>
          <dgm:dir/>
          <dgm:resizeHandles val="exact"/>
        </dgm:presLayoutVars>
      </dgm:prSet>
      <dgm:spPr/>
      <dgm:t>
        <a:bodyPr/>
        <a:lstStyle/>
        <a:p>
          <a:endParaRPr lang="es-AR"/>
        </a:p>
      </dgm:t>
    </dgm:pt>
    <dgm:pt modelId="{71369343-15A6-4845-B3FC-22F9A7523F8D}" type="pres">
      <dgm:prSet presAssocID="{5353B901-DFE0-435D-82F2-3146600E48B3}" presName="node" presStyleLbl="node1" presStyleIdx="0" presStyleCnt="4">
        <dgm:presLayoutVars>
          <dgm:bulletEnabled val="1"/>
        </dgm:presLayoutVars>
      </dgm:prSet>
      <dgm:spPr/>
      <dgm:t>
        <a:bodyPr/>
        <a:lstStyle/>
        <a:p>
          <a:endParaRPr lang="es-ES"/>
        </a:p>
      </dgm:t>
    </dgm:pt>
    <dgm:pt modelId="{DAC6E70D-1926-4D86-B638-ED6CC04499C8}" type="pres">
      <dgm:prSet presAssocID="{2BF15D82-F683-4FEB-AE44-12E903E2584F}" presName="sibTrans" presStyleCnt="0"/>
      <dgm:spPr/>
    </dgm:pt>
    <dgm:pt modelId="{B6567412-8540-4183-8C2A-59A3AA87C797}" type="pres">
      <dgm:prSet presAssocID="{63DB426F-2AA1-4ACE-B276-6BDD1F935CED}" presName="node" presStyleLbl="node1" presStyleIdx="1" presStyleCnt="4">
        <dgm:presLayoutVars>
          <dgm:bulletEnabled val="1"/>
        </dgm:presLayoutVars>
      </dgm:prSet>
      <dgm:spPr/>
      <dgm:t>
        <a:bodyPr/>
        <a:lstStyle/>
        <a:p>
          <a:endParaRPr lang="es-ES"/>
        </a:p>
      </dgm:t>
    </dgm:pt>
    <dgm:pt modelId="{1ABA7C10-5E3F-4DF5-A19D-6A2728676E73}" type="pres">
      <dgm:prSet presAssocID="{1D874EF8-2F65-47FB-A2B9-3CA3D45DCDAA}" presName="sibTrans" presStyleCnt="0"/>
      <dgm:spPr/>
    </dgm:pt>
    <dgm:pt modelId="{D34822CC-DC5F-475B-8987-85D7B6A6B261}" type="pres">
      <dgm:prSet presAssocID="{085D1915-285B-4DB6-A1CC-ED0F36D923FE}" presName="node" presStyleLbl="node1" presStyleIdx="2" presStyleCnt="4">
        <dgm:presLayoutVars>
          <dgm:bulletEnabled val="1"/>
        </dgm:presLayoutVars>
      </dgm:prSet>
      <dgm:spPr/>
      <dgm:t>
        <a:bodyPr/>
        <a:lstStyle/>
        <a:p>
          <a:endParaRPr lang="es-ES"/>
        </a:p>
      </dgm:t>
    </dgm:pt>
    <dgm:pt modelId="{7DD1DDD2-A5B0-41FF-B926-5FB2E2C498FC}" type="pres">
      <dgm:prSet presAssocID="{7D66D487-A297-4B1C-8EE3-0A29D88D4482}" presName="sibTrans" presStyleCnt="0"/>
      <dgm:spPr/>
    </dgm:pt>
    <dgm:pt modelId="{9209B6E3-6C69-4E36-A306-37B24D4DD818}" type="pres">
      <dgm:prSet presAssocID="{F88BE922-60BE-44F0-BC59-54363DCCE304}" presName="node" presStyleLbl="node1" presStyleIdx="3" presStyleCnt="4">
        <dgm:presLayoutVars>
          <dgm:bulletEnabled val="1"/>
        </dgm:presLayoutVars>
      </dgm:prSet>
      <dgm:spPr/>
      <dgm:t>
        <a:bodyPr/>
        <a:lstStyle/>
        <a:p>
          <a:endParaRPr lang="es-AR"/>
        </a:p>
      </dgm:t>
    </dgm:pt>
  </dgm:ptLst>
  <dgm:cxnLst>
    <dgm:cxn modelId="{EEF002D9-B254-460C-A731-7A5BA25620C8}" type="presOf" srcId="{74F1CC6A-949F-4004-8521-988B0ECD0FC9}" destId="{D34822CC-DC5F-475B-8987-85D7B6A6B261}" srcOrd="0" destOrd="1" presId="urn:microsoft.com/office/officeart/2005/8/layout/default"/>
    <dgm:cxn modelId="{3B2F1748-CCBB-4683-9E08-463A5B631F5B}" srcId="{097F49BF-CEAD-435B-B2DF-CA2C43FA2416}" destId="{63DB426F-2AA1-4ACE-B276-6BDD1F935CED}" srcOrd="1" destOrd="0" parTransId="{FDAB0750-10C5-43A2-AB95-646601ADF6DD}" sibTransId="{1D874EF8-2F65-47FB-A2B9-3CA3D45DCDAA}"/>
    <dgm:cxn modelId="{C0580F0B-73FF-4812-B143-58F1EEF2EC67}" srcId="{097F49BF-CEAD-435B-B2DF-CA2C43FA2416}" destId="{085D1915-285B-4DB6-A1CC-ED0F36D923FE}" srcOrd="2" destOrd="0" parTransId="{3599AA8E-DBF2-41C7-BD90-73EB22D94E6B}" sibTransId="{7D66D487-A297-4B1C-8EE3-0A29D88D4482}"/>
    <dgm:cxn modelId="{62CC05A2-C33A-475D-86AD-4154A86F835D}" type="presOf" srcId="{F88BE922-60BE-44F0-BC59-54363DCCE304}" destId="{9209B6E3-6C69-4E36-A306-37B24D4DD818}" srcOrd="0" destOrd="0" presId="urn:microsoft.com/office/officeart/2005/8/layout/default"/>
    <dgm:cxn modelId="{8D7CCDED-BC47-4E58-A155-CA1F5E35CA26}" type="presOf" srcId="{EC50BA89-B569-4F27-97C0-5E0D367C0D45}" destId="{D34822CC-DC5F-475B-8987-85D7B6A6B261}" srcOrd="0" destOrd="3" presId="urn:microsoft.com/office/officeart/2005/8/layout/default"/>
    <dgm:cxn modelId="{FE007456-1D59-4FA9-9ACE-69917FB3F970}" type="presOf" srcId="{034A71C4-B2CD-476B-896F-A10537D7C473}" destId="{D34822CC-DC5F-475B-8987-85D7B6A6B261}" srcOrd="0" destOrd="2" presId="urn:microsoft.com/office/officeart/2005/8/layout/default"/>
    <dgm:cxn modelId="{1EE9D58B-2308-4144-9BDA-5A1CE6ACBCCE}" type="presOf" srcId="{5353B901-DFE0-435D-82F2-3146600E48B3}" destId="{71369343-15A6-4845-B3FC-22F9A7523F8D}" srcOrd="0" destOrd="0" presId="urn:microsoft.com/office/officeart/2005/8/layout/default"/>
    <dgm:cxn modelId="{698AB498-6E0E-4B64-B0C0-1292D55470AB}" srcId="{085D1915-285B-4DB6-A1CC-ED0F36D923FE}" destId="{034A71C4-B2CD-476B-896F-A10537D7C473}" srcOrd="1" destOrd="0" parTransId="{840F0773-6B40-4B30-B3D7-802FF6CE3FD9}" sibTransId="{184AF42E-BCBA-4A09-ACF8-6372643EB69E}"/>
    <dgm:cxn modelId="{885F603F-C889-4942-9E59-E900C113A9A1}" srcId="{097F49BF-CEAD-435B-B2DF-CA2C43FA2416}" destId="{F88BE922-60BE-44F0-BC59-54363DCCE304}" srcOrd="3" destOrd="0" parTransId="{4D476D61-9317-418D-A484-FD6880162355}" sibTransId="{A7809D46-2845-4C7D-B400-6F3AB46B8E54}"/>
    <dgm:cxn modelId="{E0BABFA3-E677-435A-96F4-3E1E651EDB8C}" type="presOf" srcId="{097F49BF-CEAD-435B-B2DF-CA2C43FA2416}" destId="{BD0D6C39-E084-4A0C-8C48-D574F615A6B0}" srcOrd="0" destOrd="0" presId="urn:microsoft.com/office/officeart/2005/8/layout/default"/>
    <dgm:cxn modelId="{CBF7B4A3-81A2-464F-BCC7-0375AFAEDCD1}" srcId="{085D1915-285B-4DB6-A1CC-ED0F36D923FE}" destId="{EC50BA89-B569-4F27-97C0-5E0D367C0D45}" srcOrd="2" destOrd="0" parTransId="{D7CB935A-AB8E-4D01-BFF0-540A604A670E}" sibTransId="{896DFE9D-56D0-474F-9F75-19695A3D24A2}"/>
    <dgm:cxn modelId="{202B375E-F71B-4068-A151-697DB5801E86}" srcId="{085D1915-285B-4DB6-A1CC-ED0F36D923FE}" destId="{74F1CC6A-949F-4004-8521-988B0ECD0FC9}" srcOrd="0" destOrd="0" parTransId="{C526172D-5A43-40E4-826C-ACEA4FA5AF92}" sibTransId="{1D8AB709-5DE4-47D4-A774-1107BF9C6A58}"/>
    <dgm:cxn modelId="{DDB58FC8-FA5A-4A37-9E94-B101CBA57C3E}" type="presOf" srcId="{63DB426F-2AA1-4ACE-B276-6BDD1F935CED}" destId="{B6567412-8540-4183-8C2A-59A3AA87C797}" srcOrd="0" destOrd="0" presId="urn:microsoft.com/office/officeart/2005/8/layout/default"/>
    <dgm:cxn modelId="{7FFED5CC-963E-4528-B499-A5C2610AB22C}" type="presOf" srcId="{085D1915-285B-4DB6-A1CC-ED0F36D923FE}" destId="{D34822CC-DC5F-475B-8987-85D7B6A6B261}" srcOrd="0" destOrd="0" presId="urn:microsoft.com/office/officeart/2005/8/layout/default"/>
    <dgm:cxn modelId="{37B0C09C-35A1-42D5-A99B-D33CBD34AC84}" srcId="{097F49BF-CEAD-435B-B2DF-CA2C43FA2416}" destId="{5353B901-DFE0-435D-82F2-3146600E48B3}" srcOrd="0" destOrd="0" parTransId="{FBC7B8CB-A762-4E5C-873A-7DB7202F2D7B}" sibTransId="{2BF15D82-F683-4FEB-AE44-12E903E2584F}"/>
    <dgm:cxn modelId="{4D57D6DA-825F-4D4F-BABF-CE37DEA15DF8}" type="presParOf" srcId="{BD0D6C39-E084-4A0C-8C48-D574F615A6B0}" destId="{71369343-15A6-4845-B3FC-22F9A7523F8D}" srcOrd="0" destOrd="0" presId="urn:microsoft.com/office/officeart/2005/8/layout/default"/>
    <dgm:cxn modelId="{ADBCFBD7-4E0A-41D3-9C99-2E027278D57A}" type="presParOf" srcId="{BD0D6C39-E084-4A0C-8C48-D574F615A6B0}" destId="{DAC6E70D-1926-4D86-B638-ED6CC04499C8}" srcOrd="1" destOrd="0" presId="urn:microsoft.com/office/officeart/2005/8/layout/default"/>
    <dgm:cxn modelId="{5AF28838-CE65-4113-B7B5-916AD8B1D997}" type="presParOf" srcId="{BD0D6C39-E084-4A0C-8C48-D574F615A6B0}" destId="{B6567412-8540-4183-8C2A-59A3AA87C797}" srcOrd="2" destOrd="0" presId="urn:microsoft.com/office/officeart/2005/8/layout/default"/>
    <dgm:cxn modelId="{10CFC622-D123-400F-8675-DD2CBEAE999D}" type="presParOf" srcId="{BD0D6C39-E084-4A0C-8C48-D574F615A6B0}" destId="{1ABA7C10-5E3F-4DF5-A19D-6A2728676E73}" srcOrd="3" destOrd="0" presId="urn:microsoft.com/office/officeart/2005/8/layout/default"/>
    <dgm:cxn modelId="{D11CE59C-CBB8-4EA2-B1F1-E5F16BE60323}" type="presParOf" srcId="{BD0D6C39-E084-4A0C-8C48-D574F615A6B0}" destId="{D34822CC-DC5F-475B-8987-85D7B6A6B261}" srcOrd="4" destOrd="0" presId="urn:microsoft.com/office/officeart/2005/8/layout/default"/>
    <dgm:cxn modelId="{CDE1E473-C047-43ED-8E5D-8A991949AC8D}" type="presParOf" srcId="{BD0D6C39-E084-4A0C-8C48-D574F615A6B0}" destId="{7DD1DDD2-A5B0-41FF-B926-5FB2E2C498FC}" srcOrd="5" destOrd="0" presId="urn:microsoft.com/office/officeart/2005/8/layout/default"/>
    <dgm:cxn modelId="{CC62CB7E-2095-495F-82BA-31BA57F7495F}" type="presParOf" srcId="{BD0D6C39-E084-4A0C-8C48-D574F615A6B0}" destId="{9209B6E3-6C69-4E36-A306-37B24D4DD81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13458-ACD8-4B83-9D2B-DB0C50E8CE92}" type="datetimeFigureOut">
              <a:rPr lang="en-US" smtClean="0"/>
              <a:t>6/26/2020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FB812-355C-41A7-9DE4-17C8F72AC77F}" type="slidenum">
              <a:rPr lang="en-US" smtClean="0"/>
              <a:t>‹Nº›</a:t>
            </a:fld>
            <a:endParaRPr lang="en-US"/>
          </a:p>
        </p:txBody>
      </p:sp>
    </p:spTree>
    <p:extLst>
      <p:ext uri="{BB962C8B-B14F-4D97-AF65-F5344CB8AC3E}">
        <p14:creationId xmlns:p14="http://schemas.microsoft.com/office/powerpoint/2010/main" val="3742538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0B4F2CEA-6EA2-4CFF-BC63-2BB57C9B8665}" type="slidenum">
              <a:rPr lang="en-US" smtClean="0"/>
              <a:t>23</a:t>
            </a:fld>
            <a:endParaRPr lang="en-US" dirty="0"/>
          </a:p>
        </p:txBody>
      </p:sp>
    </p:spTree>
    <p:extLst>
      <p:ext uri="{BB962C8B-B14F-4D97-AF65-F5344CB8AC3E}">
        <p14:creationId xmlns:p14="http://schemas.microsoft.com/office/powerpoint/2010/main" val="3929803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3410A095-DD8D-49E9-AC57-B1C44F0F7590}" type="datetime1">
              <a:rPr lang="en-US" smtClean="0"/>
              <a:t>6/26/2020</a:t>
            </a:fld>
            <a:endParaRPr lang="en-US"/>
          </a:p>
        </p:txBody>
      </p:sp>
      <p:sp>
        <p:nvSpPr>
          <p:cNvPr id="5" name="Footer Placeholder 4"/>
          <p:cNvSpPr>
            <a:spLocks noGrp="1"/>
          </p:cNvSpPr>
          <p:nvPr>
            <p:ph type="ftr" sz="quarter" idx="11"/>
          </p:nvPr>
        </p:nvSpPr>
        <p:spPr/>
        <p:txBody>
          <a:bodyPr/>
          <a:lstStyle/>
          <a:p>
            <a:r>
              <a:rPr lang="en-US" smtClean="0"/>
              <a:t>Andrea García Vior - 2020</a:t>
            </a:r>
            <a:endParaRPr lang="en-US"/>
          </a:p>
        </p:txBody>
      </p:sp>
      <p:sp>
        <p:nvSpPr>
          <p:cNvPr id="6" name="Slide Number Placeholder 5"/>
          <p:cNvSpPr>
            <a:spLocks noGrp="1"/>
          </p:cNvSpPr>
          <p:nvPr>
            <p:ph type="sldNum" sz="quarter" idx="12"/>
          </p:nvPr>
        </p:nvSpPr>
        <p:spPr/>
        <p:txBody>
          <a:bodyPr rIns="45720"/>
          <a:lstStyle/>
          <a:p>
            <a:fld id="{ACA60EE1-D981-4120-B42E-CCFBB735569E}" type="slidenum">
              <a:rPr lang="en-US" smtClean="0"/>
              <a:t>‹Nº›</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437402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E89B889-5F81-405C-AE05-32D5B8E66E3B}" type="datetime1">
              <a:rPr lang="en-US" smtClean="0"/>
              <a:t>6/26/2020</a:t>
            </a:fld>
            <a:endParaRPr lang="en-US"/>
          </a:p>
        </p:txBody>
      </p:sp>
      <p:sp>
        <p:nvSpPr>
          <p:cNvPr id="5" name="Footer Placeholder 4"/>
          <p:cNvSpPr>
            <a:spLocks noGrp="1"/>
          </p:cNvSpPr>
          <p:nvPr>
            <p:ph type="ftr" sz="quarter" idx="11"/>
          </p:nvPr>
        </p:nvSpPr>
        <p:spPr/>
        <p:txBody>
          <a:bodyPr/>
          <a:lstStyle/>
          <a:p>
            <a:r>
              <a:rPr lang="en-US" smtClean="0"/>
              <a:t>Andrea García Vior - 2020</a:t>
            </a:r>
            <a:endParaRPr lang="en-US"/>
          </a:p>
        </p:txBody>
      </p:sp>
      <p:sp>
        <p:nvSpPr>
          <p:cNvPr id="6" name="Slide Number Placeholder 5"/>
          <p:cNvSpPr>
            <a:spLocks noGrp="1"/>
          </p:cNvSpPr>
          <p:nvPr>
            <p:ph type="sldNum" sz="quarter" idx="12"/>
          </p:nvPr>
        </p:nvSpPr>
        <p:spPr/>
        <p:txBody>
          <a:bodyPr/>
          <a:lstStyle/>
          <a:p>
            <a:fld id="{ACA60EE1-D981-4120-B42E-CCFBB735569E}" type="slidenum">
              <a:rPr lang="en-US" smtClean="0"/>
              <a:t>‹Nº›</a:t>
            </a:fld>
            <a:endParaRPr lang="en-US"/>
          </a:p>
        </p:txBody>
      </p:sp>
    </p:spTree>
    <p:extLst>
      <p:ext uri="{BB962C8B-B14F-4D97-AF65-F5344CB8AC3E}">
        <p14:creationId xmlns:p14="http://schemas.microsoft.com/office/powerpoint/2010/main" val="258795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9584323-3E26-42B6-8B64-C9B4FA9715AB}" type="datetime1">
              <a:rPr lang="en-US" smtClean="0"/>
              <a:t>6/26/2020</a:t>
            </a:fld>
            <a:endParaRPr lang="en-US"/>
          </a:p>
        </p:txBody>
      </p:sp>
      <p:sp>
        <p:nvSpPr>
          <p:cNvPr id="5" name="Footer Placeholder 4"/>
          <p:cNvSpPr>
            <a:spLocks noGrp="1"/>
          </p:cNvSpPr>
          <p:nvPr>
            <p:ph type="ftr" sz="quarter" idx="11"/>
          </p:nvPr>
        </p:nvSpPr>
        <p:spPr/>
        <p:txBody>
          <a:bodyPr/>
          <a:lstStyle/>
          <a:p>
            <a:r>
              <a:rPr lang="en-US" smtClean="0"/>
              <a:t>Andrea García Vior - 2020</a:t>
            </a:r>
            <a:endParaRPr lang="en-US"/>
          </a:p>
        </p:txBody>
      </p:sp>
      <p:sp>
        <p:nvSpPr>
          <p:cNvPr id="6" name="Slide Number Placeholder 5"/>
          <p:cNvSpPr>
            <a:spLocks noGrp="1"/>
          </p:cNvSpPr>
          <p:nvPr>
            <p:ph type="sldNum" sz="quarter" idx="12"/>
          </p:nvPr>
        </p:nvSpPr>
        <p:spPr/>
        <p:txBody>
          <a:bodyPr/>
          <a:lstStyle/>
          <a:p>
            <a:fld id="{ACA60EE1-D981-4120-B42E-CCFBB735569E}" type="slidenum">
              <a:rPr lang="en-US" smtClean="0"/>
              <a:t>‹Nº›</a:t>
            </a:fld>
            <a:endParaRPr lang="en-US"/>
          </a:p>
        </p:txBody>
      </p:sp>
    </p:spTree>
    <p:extLst>
      <p:ext uri="{BB962C8B-B14F-4D97-AF65-F5344CB8AC3E}">
        <p14:creationId xmlns:p14="http://schemas.microsoft.com/office/powerpoint/2010/main" val="174386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C1C34A2-8982-4222-81CA-109C279729A3}" type="datetime1">
              <a:rPr lang="en-US" smtClean="0"/>
              <a:t>6/26/2020</a:t>
            </a:fld>
            <a:endParaRPr lang="en-US"/>
          </a:p>
        </p:txBody>
      </p:sp>
      <p:sp>
        <p:nvSpPr>
          <p:cNvPr id="5" name="Footer Placeholder 4"/>
          <p:cNvSpPr>
            <a:spLocks noGrp="1"/>
          </p:cNvSpPr>
          <p:nvPr>
            <p:ph type="ftr" sz="quarter" idx="11"/>
          </p:nvPr>
        </p:nvSpPr>
        <p:spPr/>
        <p:txBody>
          <a:bodyPr/>
          <a:lstStyle/>
          <a:p>
            <a:r>
              <a:rPr lang="en-US" smtClean="0"/>
              <a:t>Andrea García Vior - 2020</a:t>
            </a:r>
            <a:endParaRPr lang="en-US"/>
          </a:p>
        </p:txBody>
      </p:sp>
      <p:sp>
        <p:nvSpPr>
          <p:cNvPr id="6" name="Slide Number Placeholder 5"/>
          <p:cNvSpPr>
            <a:spLocks noGrp="1"/>
          </p:cNvSpPr>
          <p:nvPr>
            <p:ph type="sldNum" sz="quarter" idx="12"/>
          </p:nvPr>
        </p:nvSpPr>
        <p:spPr/>
        <p:txBody>
          <a:bodyPr/>
          <a:lstStyle/>
          <a:p>
            <a:fld id="{ACA60EE1-D981-4120-B42E-CCFBB735569E}" type="slidenum">
              <a:rPr lang="en-US" smtClean="0"/>
              <a:t>‹Nº›</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86958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0091BB7-F2E8-4C26-A06B-70220412440F}" type="datetime1">
              <a:rPr lang="en-US" smtClean="0"/>
              <a:t>6/26/2020</a:t>
            </a:fld>
            <a:endParaRPr lang="en-US"/>
          </a:p>
        </p:txBody>
      </p:sp>
      <p:sp>
        <p:nvSpPr>
          <p:cNvPr id="5" name="Footer Placeholder 4"/>
          <p:cNvSpPr>
            <a:spLocks noGrp="1"/>
          </p:cNvSpPr>
          <p:nvPr>
            <p:ph type="ftr" sz="quarter" idx="11"/>
          </p:nvPr>
        </p:nvSpPr>
        <p:spPr/>
        <p:txBody>
          <a:bodyPr/>
          <a:lstStyle/>
          <a:p>
            <a:r>
              <a:rPr lang="en-US" smtClean="0"/>
              <a:t>Andrea García Vior - 2020</a:t>
            </a:r>
            <a:endParaRPr lang="en-US"/>
          </a:p>
        </p:txBody>
      </p:sp>
      <p:sp>
        <p:nvSpPr>
          <p:cNvPr id="6" name="Slide Number Placeholder 5"/>
          <p:cNvSpPr>
            <a:spLocks noGrp="1"/>
          </p:cNvSpPr>
          <p:nvPr>
            <p:ph type="sldNum" sz="quarter" idx="12"/>
          </p:nvPr>
        </p:nvSpPr>
        <p:spPr/>
        <p:txBody>
          <a:bodyPr/>
          <a:lstStyle/>
          <a:p>
            <a:fld id="{ACA60EE1-D981-4120-B42E-CCFBB735569E}" type="slidenum">
              <a:rPr lang="en-US" smtClean="0"/>
              <a:t>‹Nº›</a:t>
            </a:fld>
            <a:endParaRPr lang="en-US"/>
          </a:p>
        </p:txBody>
      </p:sp>
    </p:spTree>
    <p:extLst>
      <p:ext uri="{BB962C8B-B14F-4D97-AF65-F5344CB8AC3E}">
        <p14:creationId xmlns:p14="http://schemas.microsoft.com/office/powerpoint/2010/main" val="83244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0E90719-6899-48DF-99D5-E8B464F01BC2}" type="datetime1">
              <a:rPr lang="en-US" smtClean="0"/>
              <a:t>6/26/2020</a:t>
            </a:fld>
            <a:endParaRPr lang="en-US"/>
          </a:p>
        </p:txBody>
      </p:sp>
      <p:sp>
        <p:nvSpPr>
          <p:cNvPr id="6" name="Footer Placeholder 5"/>
          <p:cNvSpPr>
            <a:spLocks noGrp="1"/>
          </p:cNvSpPr>
          <p:nvPr>
            <p:ph type="ftr" sz="quarter" idx="11"/>
          </p:nvPr>
        </p:nvSpPr>
        <p:spPr/>
        <p:txBody>
          <a:bodyPr/>
          <a:lstStyle/>
          <a:p>
            <a:r>
              <a:rPr lang="en-US" smtClean="0"/>
              <a:t>Andrea García Vior - 2020</a:t>
            </a:r>
            <a:endParaRPr lang="en-US"/>
          </a:p>
        </p:txBody>
      </p:sp>
      <p:sp>
        <p:nvSpPr>
          <p:cNvPr id="7" name="Slide Number Placeholder 6"/>
          <p:cNvSpPr>
            <a:spLocks noGrp="1"/>
          </p:cNvSpPr>
          <p:nvPr>
            <p:ph type="sldNum" sz="quarter" idx="12"/>
          </p:nvPr>
        </p:nvSpPr>
        <p:spPr/>
        <p:txBody>
          <a:bodyPr/>
          <a:lstStyle/>
          <a:p>
            <a:fld id="{ACA60EE1-D981-4120-B42E-CCFBB735569E}" type="slidenum">
              <a:rPr lang="en-US" smtClean="0"/>
              <a:t>‹Nº›</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589986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609285" y="2851331"/>
            <a:ext cx="3893623" cy="307143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666635" y="2851331"/>
            <a:ext cx="3899798" cy="307143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154B485-AB7D-4991-A882-011C63CB4F47}" type="datetime1">
              <a:rPr lang="en-US" smtClean="0"/>
              <a:t>6/26/2020</a:t>
            </a:fld>
            <a:endParaRPr lang="en-US"/>
          </a:p>
        </p:txBody>
      </p:sp>
      <p:sp>
        <p:nvSpPr>
          <p:cNvPr id="8" name="Footer Placeholder 7"/>
          <p:cNvSpPr>
            <a:spLocks noGrp="1"/>
          </p:cNvSpPr>
          <p:nvPr>
            <p:ph type="ftr" sz="quarter" idx="11"/>
          </p:nvPr>
        </p:nvSpPr>
        <p:spPr/>
        <p:txBody>
          <a:bodyPr/>
          <a:lstStyle/>
          <a:p>
            <a:r>
              <a:rPr lang="en-US" smtClean="0"/>
              <a:t>Andrea García Vior - 2020</a:t>
            </a:r>
            <a:endParaRPr lang="en-US"/>
          </a:p>
        </p:txBody>
      </p:sp>
      <p:sp>
        <p:nvSpPr>
          <p:cNvPr id="9" name="Slide Number Placeholder 8"/>
          <p:cNvSpPr>
            <a:spLocks noGrp="1"/>
          </p:cNvSpPr>
          <p:nvPr>
            <p:ph type="sldNum" sz="quarter" idx="12"/>
          </p:nvPr>
        </p:nvSpPr>
        <p:spPr/>
        <p:txBody>
          <a:bodyPr/>
          <a:lstStyle/>
          <a:p>
            <a:fld id="{ACA60EE1-D981-4120-B42E-CCFBB735569E}" type="slidenum">
              <a:rPr lang="en-US" smtClean="0"/>
              <a:t>‹Nº›</a:t>
            </a:fld>
            <a:endParaRPr lang="en-US"/>
          </a:p>
        </p:txBody>
      </p:sp>
    </p:spTree>
    <p:extLst>
      <p:ext uri="{BB962C8B-B14F-4D97-AF65-F5344CB8AC3E}">
        <p14:creationId xmlns:p14="http://schemas.microsoft.com/office/powerpoint/2010/main" val="210433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1AE656C-3C5D-4ED6-90E2-3F9038B27AB9}" type="datetime1">
              <a:rPr lang="en-US" smtClean="0"/>
              <a:t>6/26/2020</a:t>
            </a:fld>
            <a:endParaRPr lang="en-US"/>
          </a:p>
        </p:txBody>
      </p:sp>
      <p:sp>
        <p:nvSpPr>
          <p:cNvPr id="4" name="Footer Placeholder 3"/>
          <p:cNvSpPr>
            <a:spLocks noGrp="1"/>
          </p:cNvSpPr>
          <p:nvPr>
            <p:ph type="ftr" sz="quarter" idx="11"/>
          </p:nvPr>
        </p:nvSpPr>
        <p:spPr/>
        <p:txBody>
          <a:bodyPr/>
          <a:lstStyle/>
          <a:p>
            <a:r>
              <a:rPr lang="en-US" smtClean="0"/>
              <a:t>Andrea García Vior - 2020</a:t>
            </a:r>
            <a:endParaRPr lang="en-US"/>
          </a:p>
        </p:txBody>
      </p:sp>
      <p:sp>
        <p:nvSpPr>
          <p:cNvPr id="5" name="Slide Number Placeholder 4"/>
          <p:cNvSpPr>
            <a:spLocks noGrp="1"/>
          </p:cNvSpPr>
          <p:nvPr>
            <p:ph type="sldNum" sz="quarter" idx="12"/>
          </p:nvPr>
        </p:nvSpPr>
        <p:spPr/>
        <p:txBody>
          <a:bodyPr/>
          <a:lstStyle/>
          <a:p>
            <a:fld id="{ACA60EE1-D981-4120-B42E-CCFBB735569E}" type="slidenum">
              <a:rPr lang="en-US" smtClean="0"/>
              <a:t>‹Nº›</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29180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A6970F3-DA66-47B0-A821-D06E0A483B82}" type="datetime1">
              <a:rPr lang="en-US" smtClean="0"/>
              <a:t>6/26/2020</a:t>
            </a:fld>
            <a:endParaRPr lang="en-US"/>
          </a:p>
        </p:txBody>
      </p:sp>
      <p:sp>
        <p:nvSpPr>
          <p:cNvPr id="3" name="Footer Placeholder 2"/>
          <p:cNvSpPr>
            <a:spLocks noGrp="1"/>
          </p:cNvSpPr>
          <p:nvPr>
            <p:ph type="ftr" sz="quarter" idx="11"/>
          </p:nvPr>
        </p:nvSpPr>
        <p:spPr/>
        <p:txBody>
          <a:bodyPr/>
          <a:lstStyle/>
          <a:p>
            <a:r>
              <a:rPr lang="en-US" smtClean="0"/>
              <a:t>Andrea García Vior - 2020</a:t>
            </a:r>
            <a:endParaRPr lang="en-US"/>
          </a:p>
        </p:txBody>
      </p:sp>
      <p:sp>
        <p:nvSpPr>
          <p:cNvPr id="4" name="Slide Number Placeholder 3"/>
          <p:cNvSpPr>
            <a:spLocks noGrp="1"/>
          </p:cNvSpPr>
          <p:nvPr>
            <p:ph type="sldNum" sz="quarter" idx="12"/>
          </p:nvPr>
        </p:nvSpPr>
        <p:spPr/>
        <p:txBody>
          <a:bodyPr/>
          <a:lstStyle/>
          <a:p>
            <a:fld id="{ACA60EE1-D981-4120-B42E-CCFBB735569E}" type="slidenum">
              <a:rPr lang="en-US" smtClean="0"/>
              <a:t>‹Nº›</a:t>
            </a:fld>
            <a:endParaRPr lang="en-US"/>
          </a:p>
        </p:txBody>
      </p:sp>
    </p:spTree>
    <p:extLst>
      <p:ext uri="{BB962C8B-B14F-4D97-AF65-F5344CB8AC3E}">
        <p14:creationId xmlns:p14="http://schemas.microsoft.com/office/powerpoint/2010/main" val="17895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B685D58-1348-4F3D-8168-DC02116DABE4}" type="datetime1">
              <a:rPr lang="en-US" smtClean="0"/>
              <a:t>6/26/2020</a:t>
            </a:fld>
            <a:endParaRPr lang="en-US"/>
          </a:p>
        </p:txBody>
      </p:sp>
      <p:sp>
        <p:nvSpPr>
          <p:cNvPr id="6" name="Footer Placeholder 5"/>
          <p:cNvSpPr>
            <a:spLocks noGrp="1"/>
          </p:cNvSpPr>
          <p:nvPr>
            <p:ph type="ftr" sz="quarter" idx="11"/>
          </p:nvPr>
        </p:nvSpPr>
        <p:spPr/>
        <p:txBody>
          <a:bodyPr/>
          <a:lstStyle/>
          <a:p>
            <a:r>
              <a:rPr lang="en-US" smtClean="0"/>
              <a:t>Andrea García Vior - 2020</a:t>
            </a:r>
            <a:endParaRPr lang="en-US"/>
          </a:p>
        </p:txBody>
      </p:sp>
      <p:sp>
        <p:nvSpPr>
          <p:cNvPr id="7" name="Slide Number Placeholder 6"/>
          <p:cNvSpPr>
            <a:spLocks noGrp="1"/>
          </p:cNvSpPr>
          <p:nvPr>
            <p:ph type="sldNum" sz="quarter" idx="12"/>
          </p:nvPr>
        </p:nvSpPr>
        <p:spPr/>
        <p:txBody>
          <a:bodyPr/>
          <a:lstStyle/>
          <a:p>
            <a:fld id="{ACA60EE1-D981-4120-B42E-CCFBB735569E}" type="slidenum">
              <a:rPr lang="en-US" smtClean="0"/>
              <a:t>‹Nº›</a:t>
            </a:fld>
            <a:endParaRPr lang="en-US"/>
          </a:p>
        </p:txBody>
      </p:sp>
    </p:spTree>
    <p:extLst>
      <p:ext uri="{BB962C8B-B14F-4D97-AF65-F5344CB8AC3E}">
        <p14:creationId xmlns:p14="http://schemas.microsoft.com/office/powerpoint/2010/main" val="265416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808BCE1-E624-4FDB-834F-596F4E1F7759}" type="datetime1">
              <a:rPr lang="en-US" smtClean="0"/>
              <a:t>6/26/2020</a:t>
            </a:fld>
            <a:endParaRPr lang="en-US"/>
          </a:p>
        </p:txBody>
      </p:sp>
      <p:sp>
        <p:nvSpPr>
          <p:cNvPr id="6" name="Footer Placeholder 5"/>
          <p:cNvSpPr>
            <a:spLocks noGrp="1"/>
          </p:cNvSpPr>
          <p:nvPr>
            <p:ph type="ftr" sz="quarter" idx="11"/>
          </p:nvPr>
        </p:nvSpPr>
        <p:spPr/>
        <p:txBody>
          <a:bodyPr/>
          <a:lstStyle/>
          <a:p>
            <a:r>
              <a:rPr lang="en-US" smtClean="0"/>
              <a:t>Andrea García Vior - 2020</a:t>
            </a:r>
            <a:endParaRPr lang="en-US"/>
          </a:p>
        </p:txBody>
      </p:sp>
      <p:sp>
        <p:nvSpPr>
          <p:cNvPr id="7" name="Slide Number Placeholder 6"/>
          <p:cNvSpPr>
            <a:spLocks noGrp="1"/>
          </p:cNvSpPr>
          <p:nvPr>
            <p:ph type="sldNum" sz="quarter" idx="12"/>
          </p:nvPr>
        </p:nvSpPr>
        <p:spPr/>
        <p:txBody>
          <a:bodyPr/>
          <a:lstStyle/>
          <a:p>
            <a:fld id="{ACA60EE1-D981-4120-B42E-CCFBB735569E}" type="slidenum">
              <a:rPr lang="en-US" smtClean="0"/>
              <a:t>‹Nº›</a:t>
            </a:fld>
            <a:endParaRPr lang="en-US"/>
          </a:p>
        </p:txBody>
      </p:sp>
    </p:spTree>
    <p:extLst>
      <p:ext uri="{BB962C8B-B14F-4D97-AF65-F5344CB8AC3E}">
        <p14:creationId xmlns:p14="http://schemas.microsoft.com/office/powerpoint/2010/main" val="3467371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C62592C7-FB68-42F4-93DF-C4A394742A81}" type="datetime1">
              <a:rPr lang="en-US" smtClean="0"/>
              <a:t>6/26/2020</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smtClean="0"/>
              <a:t>Andrea García Vior - 2020</a:t>
            </a:r>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ACA60EE1-D981-4120-B42E-CCFBB735569E}" type="slidenum">
              <a:rPr lang="en-US" smtClean="0"/>
              <a:t>‹Nº›</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8250873"/>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WMF"/><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AR" sz="6000" b="1" dirty="0"/>
              <a:t>SOLIDARIDAD LABORAL </a:t>
            </a:r>
            <a:endParaRPr lang="en-US" sz="6000" b="1" dirty="0"/>
          </a:p>
        </p:txBody>
      </p:sp>
      <p:sp>
        <p:nvSpPr>
          <p:cNvPr id="3" name="Subtítulo 2"/>
          <p:cNvSpPr>
            <a:spLocks noGrp="1"/>
          </p:cNvSpPr>
          <p:nvPr>
            <p:ph type="subTitle" idx="1"/>
          </p:nvPr>
        </p:nvSpPr>
        <p:spPr/>
        <p:txBody>
          <a:bodyPr>
            <a:normAutofit/>
          </a:bodyPr>
          <a:lstStyle/>
          <a:p>
            <a:r>
              <a:rPr lang="es-AR" sz="2800" dirty="0"/>
              <a:t>CONCEPTOS PRELIMINARES </a:t>
            </a:r>
          </a:p>
        </p:txBody>
      </p:sp>
      <p:sp>
        <p:nvSpPr>
          <p:cNvPr id="5" name="Marcador de pie de página 4"/>
          <p:cNvSpPr>
            <a:spLocks noGrp="1"/>
          </p:cNvSpPr>
          <p:nvPr>
            <p:ph type="ftr" sz="quarter" idx="11"/>
          </p:nvPr>
        </p:nvSpPr>
        <p:spPr/>
        <p:txBody>
          <a:bodyPr/>
          <a:lstStyle/>
          <a:p>
            <a:r>
              <a:rPr lang="en-US" dirty="0" smtClean="0"/>
              <a:t>Andrea </a:t>
            </a:r>
            <a:r>
              <a:rPr lang="en-US" dirty="0" err="1" smtClean="0"/>
              <a:t>García</a:t>
            </a:r>
            <a:r>
              <a:rPr lang="en-US" dirty="0" smtClean="0"/>
              <a:t> </a:t>
            </a:r>
            <a:r>
              <a:rPr lang="en-US" dirty="0" err="1" smtClean="0"/>
              <a:t>Vior</a:t>
            </a:r>
            <a:r>
              <a:rPr lang="en-US" dirty="0" smtClean="0"/>
              <a:t> - 2020</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4137" y="431075"/>
            <a:ext cx="4715180" cy="23121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99229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63551" y="188640"/>
            <a:ext cx="8343191" cy="1200329"/>
          </a:xfrm>
          <a:prstGeom prst="rect">
            <a:avLst/>
          </a:prstGeom>
        </p:spPr>
        <p:txBody>
          <a:bodyPr wrap="square">
            <a:spAutoFit/>
          </a:bodyPr>
          <a:lstStyle/>
          <a:p>
            <a:pPr algn="r"/>
            <a:r>
              <a:rPr lang="es-ES" altLang="es-AR" sz="2400" b="1" dirty="0"/>
              <a:t>CONTRATACION Y SUBCONTRATACION DE TRABAJOS O SERVICIOS QUE HAGAN A LA ACTIVIDAD NORMAL </a:t>
            </a:r>
            <a:br>
              <a:rPr lang="es-ES" altLang="es-AR" sz="2400" b="1" dirty="0"/>
            </a:br>
            <a:r>
              <a:rPr lang="es-ES" altLang="es-AR" sz="2400" b="1" dirty="0"/>
              <a:t>ESPECÍFICA Y PROPIA (ANEP)</a:t>
            </a:r>
            <a:endParaRPr lang="es-AR" sz="2400" b="1" dirty="0"/>
          </a:p>
        </p:txBody>
      </p:sp>
      <p:sp>
        <p:nvSpPr>
          <p:cNvPr id="3" name="Rectángulo 2"/>
          <p:cNvSpPr/>
          <p:nvPr/>
        </p:nvSpPr>
        <p:spPr>
          <a:xfrm>
            <a:off x="2351584" y="1556792"/>
            <a:ext cx="7848872" cy="4985980"/>
          </a:xfrm>
          <a:prstGeom prst="rect">
            <a:avLst/>
          </a:prstGeom>
        </p:spPr>
        <p:txBody>
          <a:bodyPr wrap="square">
            <a:spAutoFit/>
          </a:bodyPr>
          <a:lstStyle/>
          <a:p>
            <a:pPr marL="609600" indent="-609600"/>
            <a:r>
              <a:rPr lang="es-ES" altLang="es-AR" sz="2400" dirty="0"/>
              <a:t>Qué se entiende por </a:t>
            </a:r>
            <a:r>
              <a:rPr lang="es-ES" altLang="es-AR" sz="2400" b="1" dirty="0">
                <a:effectLst>
                  <a:outerShdw blurRad="38100" dist="38100" dir="2700000" algn="tl">
                    <a:srgbClr val="000000">
                      <a:alpha val="43137"/>
                    </a:srgbClr>
                  </a:outerShdw>
                </a:effectLst>
              </a:rPr>
              <a:t>ANEP </a:t>
            </a:r>
            <a:r>
              <a:rPr lang="es-ES" altLang="es-AR" sz="2000" dirty="0"/>
              <a:t>? – de “</a:t>
            </a:r>
            <a:r>
              <a:rPr lang="es-ES" altLang="es-AR" sz="2000" dirty="0" err="1"/>
              <a:t>Rodriguez</a:t>
            </a:r>
            <a:r>
              <a:rPr lang="es-ES" altLang="es-AR" sz="2000" dirty="0"/>
              <a:t>” a “</a:t>
            </a:r>
            <a:r>
              <a:rPr lang="es-ES" altLang="es-AR" sz="2000" dirty="0" err="1"/>
              <a:t>Benitez</a:t>
            </a:r>
            <a:r>
              <a:rPr lang="es-ES" altLang="es-AR" sz="2000" dirty="0"/>
              <a:t>”</a:t>
            </a:r>
          </a:p>
          <a:p>
            <a:pPr marL="609600" indent="-609600"/>
            <a:r>
              <a:rPr lang="es-ES" altLang="es-AR" sz="1600" i="1" dirty="0"/>
              <a:t>(CSJN, 1993, “R</a:t>
            </a:r>
            <a:r>
              <a:rPr lang="es-AR" altLang="es-AR" sz="1600" i="1" dirty="0" err="1"/>
              <a:t>odriguez</a:t>
            </a:r>
            <a:r>
              <a:rPr lang="es-AR" altLang="es-AR" sz="1600" i="1" dirty="0"/>
              <a:t> c/ Cía. Embotelladora”- CSJN, 2009</a:t>
            </a:r>
            <a:r>
              <a:rPr lang="es-ES" altLang="es-AR" sz="1600" i="1" dirty="0"/>
              <a:t> “</a:t>
            </a:r>
            <a:r>
              <a:rPr lang="es-ES" altLang="es-AR" sz="1600" i="1" dirty="0" err="1"/>
              <a:t>Benitez</a:t>
            </a:r>
            <a:r>
              <a:rPr lang="es-ES" altLang="es-AR" sz="1600" i="1" dirty="0"/>
              <a:t>, Horacio c/ Plataforma Cero S.A. y otro”) </a:t>
            </a:r>
          </a:p>
          <a:p>
            <a:pPr marL="609600" indent="-609600"/>
            <a:endParaRPr lang="es-ES" altLang="es-AR" sz="2000" i="1" dirty="0"/>
          </a:p>
          <a:p>
            <a:pPr marL="609600" indent="-609600"/>
            <a:r>
              <a:rPr lang="es-ES" altLang="es-AR" sz="2000" u="sng" dirty="0">
                <a:latin typeface="Arial Narrow" panose="020B0606020202030204" pitchFamily="34" charset="0"/>
              </a:rPr>
              <a:t>GAC (Grupo de Análisis de Criterios)</a:t>
            </a:r>
          </a:p>
          <a:p>
            <a:pPr marL="342900" indent="-342900">
              <a:buFont typeface="+mj-lt"/>
              <a:buAutoNum type="arabicPeriod"/>
            </a:pPr>
            <a:r>
              <a:rPr lang="es-ES" altLang="es-AR" dirty="0"/>
              <a:t>Cuando el trabajo o servicio contratado integra la definición del producto -bien o servicio- ofrecido o esperado según las expectativas del mercado. (limpieza en hospitales)</a:t>
            </a:r>
          </a:p>
          <a:p>
            <a:pPr marL="342900" indent="-342900">
              <a:buFont typeface="+mj-lt"/>
              <a:buAutoNum type="arabicPeriod"/>
            </a:pPr>
            <a:r>
              <a:rPr lang="es-ES" altLang="es-AR" dirty="0"/>
              <a:t>Cuando la actividad subcontratada es técnicamente indispensable para la organización interna de la empresa (facturación, comedor en obradores de zona inhóspita)</a:t>
            </a:r>
          </a:p>
          <a:p>
            <a:pPr marL="342900" indent="-342900">
              <a:buFont typeface="+mj-lt"/>
              <a:buAutoNum type="arabicPeriod"/>
            </a:pPr>
            <a:r>
              <a:rPr lang="es-ES" altLang="es-AR" dirty="0"/>
              <a:t>Cuando se trata de tareas indispensables para la </a:t>
            </a:r>
            <a:r>
              <a:rPr lang="es-ES" altLang="es-AR" dirty="0" err="1"/>
              <a:t>adquisiciòn</a:t>
            </a:r>
            <a:r>
              <a:rPr lang="es-ES" altLang="es-AR" dirty="0"/>
              <a:t> de los insumos de la empresa (oficina de compras)</a:t>
            </a:r>
          </a:p>
          <a:p>
            <a:pPr marL="342900" indent="-342900">
              <a:buFont typeface="+mj-lt"/>
              <a:buAutoNum type="arabicPeriod"/>
            </a:pPr>
            <a:r>
              <a:rPr lang="es-ES" altLang="es-AR" dirty="0"/>
              <a:t>Cuando los servicios contratados hacen a la “primera venta” o modo de llegar al mercado (</a:t>
            </a:r>
            <a:r>
              <a:rPr lang="es-ES" altLang="es-AR" dirty="0" err="1"/>
              <a:t>delivery</a:t>
            </a:r>
            <a:r>
              <a:rPr lang="es-ES" altLang="es-AR" dirty="0"/>
              <a:t> en pizzerías sin salón)</a:t>
            </a:r>
          </a:p>
          <a:p>
            <a:endParaRPr lang="es-ES" altLang="es-AR" dirty="0"/>
          </a:p>
          <a:p>
            <a:pPr marL="609600" indent="-609600"/>
            <a:r>
              <a:rPr lang="es-ES" altLang="es-AR" sz="2000" dirty="0">
                <a:latin typeface="Arial Narrow" panose="020B0606020202030204" pitchFamily="34" charset="0"/>
              </a:rPr>
              <a:t>Doctrina española – </a:t>
            </a:r>
            <a:r>
              <a:rPr lang="es-ES" altLang="es-AR" sz="2000" dirty="0"/>
              <a:t> “</a:t>
            </a:r>
            <a:r>
              <a:rPr lang="es-ES" altLang="es-AR" dirty="0"/>
              <a:t>de lo inherente y lo imprescindible”</a:t>
            </a:r>
            <a:endParaRPr lang="es-ES" altLang="es-AR" dirty="0">
              <a:latin typeface="Arial Narrow" panose="020B0606020202030204" pitchFamily="34" charset="0"/>
            </a:endParaRPr>
          </a:p>
        </p:txBody>
      </p:sp>
      <p:sp>
        <p:nvSpPr>
          <p:cNvPr id="4" name="Marcador de pie de página 3"/>
          <p:cNvSpPr>
            <a:spLocks noGrp="1"/>
          </p:cNvSpPr>
          <p:nvPr>
            <p:ph type="ftr" sz="quarter" idx="11"/>
          </p:nvPr>
        </p:nvSpPr>
        <p:spPr/>
        <p:txBody>
          <a:bodyPr/>
          <a:lstStyle/>
          <a:p>
            <a:r>
              <a:rPr lang="en-US" smtClean="0">
                <a:solidFill>
                  <a:prstClr val="black">
                    <a:tint val="75000"/>
                  </a:prstClr>
                </a:solidFill>
              </a:rPr>
              <a:t>Andrea E. García Vior</a:t>
            </a:r>
            <a:endParaRPr lang="en-US" dirty="0">
              <a:solidFill>
                <a:prstClr val="black">
                  <a:tint val="75000"/>
                </a:prstClr>
              </a:solidFill>
            </a:endParaRPr>
          </a:p>
        </p:txBody>
      </p:sp>
    </p:spTree>
    <p:extLst>
      <p:ext uri="{BB962C8B-B14F-4D97-AF65-F5344CB8AC3E}">
        <p14:creationId xmlns:p14="http://schemas.microsoft.com/office/powerpoint/2010/main" val="3586488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63552" y="404664"/>
            <a:ext cx="7920880" cy="1754326"/>
          </a:xfrm>
          <a:prstGeom prst="rect">
            <a:avLst/>
          </a:prstGeom>
        </p:spPr>
        <p:txBody>
          <a:bodyPr wrap="square">
            <a:spAutoFit/>
          </a:bodyPr>
          <a:lstStyle/>
          <a:p>
            <a:pPr algn="r"/>
            <a:r>
              <a:rPr lang="es-ES" altLang="es-AR" sz="2800" b="1" dirty="0"/>
              <a:t>CESION TOTAL O PARCIAL DEL ESTABLECIMIENTO SIN CAMBIO DE TITULARIDAD</a:t>
            </a:r>
            <a:r>
              <a:rPr lang="es-ES" altLang="es-AR" sz="2800" dirty="0"/>
              <a:t/>
            </a:r>
            <a:br>
              <a:rPr lang="es-ES" altLang="es-AR" sz="2800" dirty="0"/>
            </a:br>
            <a:r>
              <a:rPr lang="es-ES" altLang="es-AR" sz="2400" dirty="0"/>
              <a:t> </a:t>
            </a:r>
            <a:r>
              <a:rPr lang="es-ES" altLang="es-AR" sz="2400" dirty="0">
                <a:latin typeface="Arial Narrow" panose="020B0606020202030204" pitchFamily="34" charset="0"/>
              </a:rPr>
              <a:t>(un supuesto atributivo de responsabilidad re-descubierto)-</a:t>
            </a:r>
            <a:endParaRPr lang="es-AR" sz="2400" dirty="0"/>
          </a:p>
        </p:txBody>
      </p:sp>
      <p:sp>
        <p:nvSpPr>
          <p:cNvPr id="3" name="Rectángulo 2"/>
          <p:cNvSpPr/>
          <p:nvPr/>
        </p:nvSpPr>
        <p:spPr>
          <a:xfrm>
            <a:off x="2210904" y="2132856"/>
            <a:ext cx="7542696" cy="3754874"/>
          </a:xfrm>
          <a:prstGeom prst="rect">
            <a:avLst/>
          </a:prstGeom>
        </p:spPr>
        <p:txBody>
          <a:bodyPr wrap="square">
            <a:spAutoFit/>
          </a:bodyPr>
          <a:lstStyle/>
          <a:p>
            <a:pPr>
              <a:buFontTx/>
              <a:buNone/>
            </a:pPr>
            <a:r>
              <a:rPr lang="es-ES" altLang="es-AR" sz="2800" b="1" i="1" dirty="0"/>
              <a:t>“quien ceda total o parcialmente a otro el establecimiento habilitado a su nombre…”</a:t>
            </a:r>
          </a:p>
          <a:p>
            <a:pPr>
              <a:buFontTx/>
              <a:buNone/>
            </a:pPr>
            <a:endParaRPr lang="es-ES" altLang="es-AR" i="1" dirty="0"/>
          </a:p>
          <a:p>
            <a:pPr>
              <a:buFontTx/>
              <a:buChar char="-"/>
            </a:pPr>
            <a:r>
              <a:rPr lang="es-ES" altLang="es-AR" sz="2000" b="1" dirty="0"/>
              <a:t>“habilitación” </a:t>
            </a:r>
            <a:r>
              <a:rPr lang="es-ES" altLang="es-AR" dirty="0"/>
              <a:t>– trascendencia del concepto</a:t>
            </a:r>
          </a:p>
          <a:p>
            <a:endParaRPr lang="es-ES" altLang="es-AR" dirty="0"/>
          </a:p>
          <a:p>
            <a:pPr>
              <a:buFontTx/>
              <a:buChar char="-"/>
            </a:pPr>
            <a:r>
              <a:rPr lang="es-ES" altLang="es-AR" dirty="0"/>
              <a:t> mantenimiento del interés en el resultado del negocio</a:t>
            </a:r>
          </a:p>
          <a:p>
            <a:endParaRPr lang="es-ES" altLang="es-AR" dirty="0"/>
          </a:p>
          <a:p>
            <a:pPr marL="285750" indent="-285750">
              <a:buFont typeface="Wingdings" panose="05000000000000000000" pitchFamily="2" charset="2"/>
              <a:buChar char="ü"/>
            </a:pPr>
            <a:r>
              <a:rPr lang="es-ES" altLang="es-AR" dirty="0"/>
              <a:t>	por integrar la unidad productiva    (cesión  parcial)</a:t>
            </a:r>
          </a:p>
          <a:p>
            <a:endParaRPr lang="es-ES" altLang="es-AR" dirty="0"/>
          </a:p>
          <a:p>
            <a:pPr marL="285750" indent="-285750">
              <a:buFont typeface="Wingdings" panose="05000000000000000000" pitchFamily="2" charset="2"/>
              <a:buChar char="ü"/>
            </a:pPr>
            <a:r>
              <a:rPr lang="es-ES" altLang="es-AR" dirty="0"/>
              <a:t>	 por conservar la titularidad (cesión total y/o parcial)</a:t>
            </a:r>
          </a:p>
          <a:p>
            <a:pPr marL="285750" indent="-285750">
              <a:buFont typeface="Wingdings" panose="05000000000000000000" pitchFamily="2" charset="2"/>
              <a:buChar char="ü"/>
            </a:pPr>
            <a:endParaRPr lang="es-ES" altLang="es-AR" dirty="0"/>
          </a:p>
          <a:p>
            <a:r>
              <a:rPr lang="es-ES" altLang="es-AR" dirty="0"/>
              <a:t>-no requiere que se trate de servicios vinculados a la ANEP-</a:t>
            </a:r>
          </a:p>
        </p:txBody>
      </p:sp>
      <p:pic>
        <p:nvPicPr>
          <p:cNvPr id="4" name="Imagen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429848" y="3151426"/>
            <a:ext cx="2195736" cy="2736304"/>
          </a:xfrm>
          <a:prstGeom prst="rect">
            <a:avLst/>
          </a:prstGeom>
          <a:ln>
            <a:noFill/>
          </a:ln>
          <a:effectLst>
            <a:softEdge rad="112500"/>
          </a:effectLst>
        </p:spPr>
      </p:pic>
      <p:sp>
        <p:nvSpPr>
          <p:cNvPr id="5" name="Marcador de pie de página 4"/>
          <p:cNvSpPr>
            <a:spLocks noGrp="1"/>
          </p:cNvSpPr>
          <p:nvPr>
            <p:ph type="ftr" sz="quarter" idx="11"/>
          </p:nvPr>
        </p:nvSpPr>
        <p:spPr/>
        <p:txBody>
          <a:bodyPr/>
          <a:lstStyle/>
          <a:p>
            <a:r>
              <a:rPr lang="en-US" smtClean="0">
                <a:solidFill>
                  <a:prstClr val="black">
                    <a:tint val="75000"/>
                  </a:prstClr>
                </a:solidFill>
              </a:rPr>
              <a:t>Andrea E. García Vior</a:t>
            </a:r>
            <a:endParaRPr lang="en-US" dirty="0">
              <a:solidFill>
                <a:prstClr val="black">
                  <a:tint val="75000"/>
                </a:prstClr>
              </a:solidFill>
            </a:endParaRPr>
          </a:p>
        </p:txBody>
      </p:sp>
    </p:spTree>
    <p:extLst>
      <p:ext uri="{BB962C8B-B14F-4D97-AF65-F5344CB8AC3E}">
        <p14:creationId xmlns:p14="http://schemas.microsoft.com/office/powerpoint/2010/main" val="3238982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AR" sz="3200" dirty="0">
                <a:effectLst>
                  <a:outerShdw blurRad="38100" dist="38100" dir="2700000" algn="tl">
                    <a:srgbClr val="000000">
                      <a:alpha val="43137"/>
                    </a:srgbClr>
                  </a:outerShdw>
                </a:effectLst>
                <a:latin typeface="Arial Rounded MT Bold" panose="020F0704030504030204" pitchFamily="34" charset="0"/>
              </a:rPr>
              <a:t>AMPLIACION DE LOS SUPUESTOS ATRIBUTIVOS DE RESPONSABILIDAD. La “empresa” en el centro de la escena</a:t>
            </a:r>
          </a:p>
        </p:txBody>
      </p:sp>
      <p:sp>
        <p:nvSpPr>
          <p:cNvPr id="4" name="3 Marcador de contenido"/>
          <p:cNvSpPr>
            <a:spLocks noGrp="1"/>
          </p:cNvSpPr>
          <p:nvPr>
            <p:ph idx="1"/>
          </p:nvPr>
        </p:nvSpPr>
        <p:spPr>
          <a:xfrm>
            <a:off x="2207568" y="2348880"/>
            <a:ext cx="7886700" cy="4351338"/>
          </a:xfrm>
        </p:spPr>
        <p:txBody>
          <a:bodyPr>
            <a:normAutofit lnSpcReduction="10000"/>
          </a:bodyPr>
          <a:lstStyle/>
          <a:p>
            <a:r>
              <a:rPr lang="es-AR" dirty="0" smtClean="0">
                <a:effectLst>
                  <a:outerShdw blurRad="38100" dist="38100" dir="2700000" algn="tl">
                    <a:srgbClr val="000000">
                      <a:alpha val="43137"/>
                    </a:srgbClr>
                  </a:outerShdw>
                </a:effectLst>
                <a:latin typeface="Arial Rounded MT Bold" panose="020F0704030504030204" pitchFamily="34" charset="0"/>
              </a:rPr>
              <a:t>LA SUBCONTRATACIÓN APARENTE </a:t>
            </a:r>
            <a:r>
              <a:rPr lang="es-AR" dirty="0" smtClean="0"/>
              <a:t>(o la intermediación disimulada)</a:t>
            </a:r>
          </a:p>
          <a:p>
            <a:pPr marL="0" indent="0">
              <a:buNone/>
            </a:pPr>
            <a:r>
              <a:rPr lang="es-AR" dirty="0"/>
              <a:t>	</a:t>
            </a:r>
            <a:r>
              <a:rPr lang="es-AR" dirty="0" smtClean="0"/>
              <a:t>- Las pasantías educativas y el cooperativismo </a:t>
            </a:r>
          </a:p>
          <a:p>
            <a:pPr marL="0" indent="0">
              <a:buNone/>
            </a:pPr>
            <a:endParaRPr lang="es-AR" dirty="0" smtClean="0"/>
          </a:p>
          <a:p>
            <a:r>
              <a:rPr lang="es-AR" dirty="0" smtClean="0">
                <a:effectLst>
                  <a:outerShdw blurRad="38100" dist="38100" dir="2700000" algn="tl">
                    <a:srgbClr val="000000">
                      <a:alpha val="43137"/>
                    </a:srgbClr>
                  </a:outerShdw>
                </a:effectLst>
                <a:latin typeface="Arial Rounded MT Bold" panose="020F0704030504030204" pitchFamily="34" charset="0"/>
              </a:rPr>
              <a:t>LA INTERMEDIACION SOBREVINIENTE</a:t>
            </a:r>
            <a:r>
              <a:rPr lang="es-AR" dirty="0" smtClean="0">
                <a:latin typeface="Arial Rounded MT Bold" panose="020F0704030504030204" pitchFamily="34" charset="0"/>
              </a:rPr>
              <a:t> </a:t>
            </a:r>
            <a:r>
              <a:rPr lang="es-AR" dirty="0" smtClean="0"/>
              <a:t>(supuesto no comprendido en el texto del art. 29 LCT)</a:t>
            </a:r>
          </a:p>
          <a:p>
            <a:pPr marL="0" indent="0">
              <a:buNone/>
            </a:pPr>
            <a:endParaRPr lang="es-AR" dirty="0"/>
          </a:p>
          <a:p>
            <a:r>
              <a:rPr lang="es-AR" dirty="0" smtClean="0">
                <a:effectLst>
                  <a:outerShdw blurRad="38100" dist="38100" dir="2700000" algn="tl">
                    <a:srgbClr val="000000">
                      <a:alpha val="43137"/>
                    </a:srgbClr>
                  </a:outerShdw>
                </a:effectLst>
                <a:latin typeface="Arial Rounded MT Bold" panose="020F0704030504030204" pitchFamily="34" charset="0"/>
              </a:rPr>
              <a:t>LA CESION TOTAL O PARCIAL DEL ESTABLECIMIENTO SIN CAMBIO DE TITULARIDAD</a:t>
            </a:r>
            <a:endParaRPr lang="es-AR" dirty="0">
              <a:effectLst>
                <a:outerShdw blurRad="38100" dist="38100" dir="2700000" algn="tl">
                  <a:srgbClr val="000000">
                    <a:alpha val="43137"/>
                  </a:srgbClr>
                </a:outerShdw>
              </a:effectLst>
              <a:latin typeface="Arial Rounded MT Bold" panose="020F0704030504030204" pitchFamily="34" charset="0"/>
            </a:endParaRPr>
          </a:p>
        </p:txBody>
      </p:sp>
      <p:sp>
        <p:nvSpPr>
          <p:cNvPr id="2" name="1 Marcador de pie de página"/>
          <p:cNvSpPr>
            <a:spLocks noGrp="1"/>
          </p:cNvSpPr>
          <p:nvPr>
            <p:ph type="ftr" sz="quarter" idx="11"/>
          </p:nvPr>
        </p:nvSpPr>
        <p:spPr/>
        <p:txBody>
          <a:bodyPr/>
          <a:lstStyle/>
          <a:p>
            <a:r>
              <a:rPr lang="en-US" dirty="0" smtClean="0">
                <a:solidFill>
                  <a:prstClr val="black">
                    <a:tint val="75000"/>
                  </a:prstClr>
                </a:solidFill>
              </a:rPr>
              <a:t>Andrea E. </a:t>
            </a:r>
            <a:r>
              <a:rPr lang="en-US" dirty="0" err="1" smtClean="0">
                <a:solidFill>
                  <a:prstClr val="black">
                    <a:tint val="75000"/>
                  </a:prstClr>
                </a:solidFill>
              </a:rPr>
              <a:t>García</a:t>
            </a:r>
            <a:r>
              <a:rPr lang="en-US" dirty="0" smtClean="0">
                <a:solidFill>
                  <a:prstClr val="black">
                    <a:tint val="75000"/>
                  </a:prstClr>
                </a:solidFill>
              </a:rPr>
              <a:t> </a:t>
            </a:r>
            <a:r>
              <a:rPr lang="en-US" dirty="0" err="1" smtClean="0">
                <a:solidFill>
                  <a:prstClr val="black">
                    <a:tint val="75000"/>
                  </a:prstClr>
                </a:solidFill>
              </a:rPr>
              <a:t>Vior</a:t>
            </a:r>
            <a:endParaRPr lang="en-US" dirty="0">
              <a:solidFill>
                <a:prstClr val="black">
                  <a:tint val="75000"/>
                </a:prstClr>
              </a:solidFill>
            </a:endParaRPr>
          </a:p>
        </p:txBody>
      </p:sp>
    </p:spTree>
    <p:extLst>
      <p:ext uri="{BB962C8B-B14F-4D97-AF65-F5344CB8AC3E}">
        <p14:creationId xmlns:p14="http://schemas.microsoft.com/office/powerpoint/2010/main" val="2952223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17614" y="177126"/>
            <a:ext cx="8227826" cy="1325563"/>
          </a:xfrm>
        </p:spPr>
        <p:txBody>
          <a:bodyPr>
            <a:normAutofit/>
          </a:bodyPr>
          <a:lstStyle/>
          <a:p>
            <a:r>
              <a:rPr lang="es-AR" sz="3600" b="1" dirty="0" smtClean="0"/>
              <a:t>EL CONTRATO DE FRANQUICIA </a:t>
            </a:r>
            <a:br>
              <a:rPr lang="es-AR" sz="3600" b="1" dirty="0" smtClean="0"/>
            </a:br>
            <a:r>
              <a:rPr lang="es-AR" sz="3600" b="1" dirty="0" smtClean="0"/>
              <a:t>EN EL NUEVO CCCN</a:t>
            </a:r>
            <a:endParaRPr lang="es-AR" sz="3600" b="1" dirty="0"/>
          </a:p>
        </p:txBody>
      </p:sp>
      <p:sp>
        <p:nvSpPr>
          <p:cNvPr id="3" name="2 Marcador de pie de página"/>
          <p:cNvSpPr>
            <a:spLocks noGrp="1"/>
          </p:cNvSpPr>
          <p:nvPr>
            <p:ph type="ftr" sz="quarter" idx="11"/>
          </p:nvPr>
        </p:nvSpPr>
        <p:spPr/>
        <p:txBody>
          <a:bodyPr/>
          <a:lstStyle/>
          <a:p>
            <a:r>
              <a:rPr lang="en-US" smtClean="0">
                <a:solidFill>
                  <a:prstClr val="black">
                    <a:tint val="75000"/>
                  </a:prstClr>
                </a:solidFill>
              </a:rPr>
              <a:t>Andrea E. García Vior</a:t>
            </a:r>
            <a:endParaRPr lang="en-US" dirty="0">
              <a:solidFill>
                <a:prstClr val="black">
                  <a:tint val="75000"/>
                </a:prstClr>
              </a:solidFill>
            </a:endParaRPr>
          </a:p>
        </p:txBody>
      </p:sp>
      <p:sp>
        <p:nvSpPr>
          <p:cNvPr id="4" name="3 CuadroTexto"/>
          <p:cNvSpPr txBox="1"/>
          <p:nvPr/>
        </p:nvSpPr>
        <p:spPr>
          <a:xfrm>
            <a:off x="1876488" y="1502689"/>
            <a:ext cx="8568952" cy="5632311"/>
          </a:xfrm>
          <a:prstGeom prst="rect">
            <a:avLst/>
          </a:prstGeom>
          <a:noFill/>
        </p:spPr>
        <p:txBody>
          <a:bodyPr wrap="square" rtlCol="0">
            <a:spAutoFit/>
          </a:bodyPr>
          <a:lstStyle/>
          <a:p>
            <a:pPr algn="just"/>
            <a:r>
              <a:rPr lang="es-AR" dirty="0"/>
              <a:t>Hay franquicia comercial cuando una parte, denominada </a:t>
            </a:r>
            <a:r>
              <a:rPr lang="es-AR" dirty="0" err="1"/>
              <a:t>franquiciante</a:t>
            </a:r>
            <a:r>
              <a:rPr lang="es-AR" dirty="0"/>
              <a:t>, otorga a otra, llamada franquiciado el derecho a utilizar un sistema probado, destinado a comercializar determinados bienes o servicios bajo el nombre comercial, emblema o  la marca del </a:t>
            </a:r>
            <a:r>
              <a:rPr lang="es-AR" dirty="0" err="1"/>
              <a:t>franquiciante</a:t>
            </a:r>
            <a:r>
              <a:rPr lang="es-AR" dirty="0"/>
              <a:t>, quien provee un conjunto de conocimientos técnicos y la prestación continua de asistencia técnica o comercial, contra una prestación directa o indirecta del franquiciado.- El </a:t>
            </a:r>
            <a:r>
              <a:rPr lang="es-AR" dirty="0" err="1"/>
              <a:t>franquiciante</a:t>
            </a:r>
            <a:r>
              <a:rPr lang="es-AR" dirty="0"/>
              <a:t> debe ser titular exclusivo del conjunto de los derechos intelectuales, marcas, patentes…. – </a:t>
            </a:r>
            <a:r>
              <a:rPr lang="es-AR" u="sng" dirty="0"/>
              <a:t>No puede tener participación accionaria de control directo o indirecto en el negocio del franquiciado </a:t>
            </a:r>
            <a:r>
              <a:rPr lang="es-AR" dirty="0"/>
              <a:t>(art. 1512 CCCN)</a:t>
            </a:r>
          </a:p>
          <a:p>
            <a:endParaRPr lang="es-AR" dirty="0"/>
          </a:p>
          <a:p>
            <a:pPr marL="285750" indent="-285750">
              <a:buFont typeface="Arial" panose="020B0604020202020204" pitchFamily="34" charset="0"/>
              <a:buChar char="•"/>
            </a:pPr>
            <a:r>
              <a:rPr lang="es-AR" dirty="0"/>
              <a:t>Se describen distintos sistemas de franquicia (mayorista, de desarrollo, como sistema de negocios)</a:t>
            </a:r>
          </a:p>
          <a:p>
            <a:pPr marL="285750" indent="-285750">
              <a:buFont typeface="Arial" panose="020B0604020202020204" pitchFamily="34" charset="0"/>
              <a:buChar char="•"/>
            </a:pPr>
            <a:r>
              <a:rPr lang="es-AR" dirty="0"/>
              <a:t>Obligaciones previstas legalmente. Exclusividad.</a:t>
            </a:r>
          </a:p>
          <a:p>
            <a:r>
              <a:rPr lang="es-AR" u="sng" dirty="0"/>
              <a:t>RESPONSABILIDAD.</a:t>
            </a:r>
          </a:p>
          <a:p>
            <a:r>
              <a:rPr lang="es-AR" dirty="0"/>
              <a:t>1- NO EXISTE RELACION LABORAL ENTRE LAS PARTES- </a:t>
            </a:r>
          </a:p>
          <a:p>
            <a:r>
              <a:rPr lang="es-AR" dirty="0"/>
              <a:t>2- EL FRANQUICIANTE NO RESPONDE POR LAS OBLIGACIONES DEL FRANQUICIADO (salvo disposición en contrario), </a:t>
            </a:r>
          </a:p>
          <a:p>
            <a:r>
              <a:rPr lang="es-AR" dirty="0"/>
              <a:t>3- LOS DEPENDIENTES DEL FRANQUICIADO NO TIENEN RELACION LABORAL DIRECTA CON EL FRANQUICIANTE SALVO FRAUDE</a:t>
            </a:r>
          </a:p>
          <a:p>
            <a:pPr marL="285750" indent="-285750">
              <a:buFont typeface="Arial" panose="020B0604020202020204" pitchFamily="34" charset="0"/>
              <a:buChar char="•"/>
            </a:pPr>
            <a:endParaRPr lang="es-AR" dirty="0"/>
          </a:p>
        </p:txBody>
      </p:sp>
    </p:spTree>
    <p:extLst>
      <p:ext uri="{BB962C8B-B14F-4D97-AF65-F5344CB8AC3E}">
        <p14:creationId xmlns:p14="http://schemas.microsoft.com/office/powerpoint/2010/main" val="3276860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2000" b="1" dirty="0" smtClean="0">
                <a:effectLst>
                  <a:outerShdw blurRad="38100" dist="38100" dir="2700000" algn="tl">
                    <a:srgbClr val="000000">
                      <a:alpha val="43137"/>
                    </a:srgbClr>
                  </a:outerShdw>
                </a:effectLst>
              </a:rPr>
              <a:t>LA RESPONSABILIDAD SOLIDARIA DE LOS FRANQUICIANTES FRENTE A LAS OBLIGACIONES LABORALES INCUMPLIDAS POR SUS FRANQUICIADOS –ARTS. 26, 30 Y 31 LCT-</a:t>
            </a:r>
            <a:endParaRPr lang="es-AR" sz="2000" b="1" dirty="0">
              <a:effectLst>
                <a:outerShdw blurRad="38100" dist="38100" dir="2700000" algn="tl">
                  <a:srgbClr val="000000">
                    <a:alpha val="43137"/>
                  </a:srgbClr>
                </a:outerShdw>
              </a:effectLst>
            </a:endParaRPr>
          </a:p>
        </p:txBody>
      </p:sp>
      <p:sp>
        <p:nvSpPr>
          <p:cNvPr id="3" name="2 Marcador de pie de página"/>
          <p:cNvSpPr>
            <a:spLocks noGrp="1"/>
          </p:cNvSpPr>
          <p:nvPr>
            <p:ph type="ftr" sz="quarter" idx="11"/>
          </p:nvPr>
        </p:nvSpPr>
        <p:spPr/>
        <p:txBody>
          <a:bodyPr/>
          <a:lstStyle/>
          <a:p>
            <a:r>
              <a:rPr lang="en-US" smtClean="0">
                <a:solidFill>
                  <a:prstClr val="black">
                    <a:tint val="75000"/>
                  </a:prstClr>
                </a:solidFill>
              </a:rPr>
              <a:t>Andrea E. García Vior</a:t>
            </a:r>
            <a:endParaRPr lang="en-US" dirty="0">
              <a:solidFill>
                <a:prstClr val="black">
                  <a:tint val="75000"/>
                </a:prstClr>
              </a:solidFill>
            </a:endParaRPr>
          </a:p>
        </p:txBody>
      </p:sp>
      <p:sp>
        <p:nvSpPr>
          <p:cNvPr id="4" name="3 CuadroTexto"/>
          <p:cNvSpPr txBox="1"/>
          <p:nvPr/>
        </p:nvSpPr>
        <p:spPr>
          <a:xfrm>
            <a:off x="2351584" y="2060849"/>
            <a:ext cx="7992888" cy="4247317"/>
          </a:xfrm>
          <a:prstGeom prst="rect">
            <a:avLst/>
          </a:prstGeom>
          <a:noFill/>
        </p:spPr>
        <p:txBody>
          <a:bodyPr wrap="square" rtlCol="0">
            <a:spAutoFit/>
          </a:bodyPr>
          <a:lstStyle/>
          <a:p>
            <a:pPr algn="just"/>
            <a:r>
              <a:rPr lang="es-AR" dirty="0"/>
              <a:t>DISPOSICION LEGAL ESPECIFICA EN CONTRARIO: art. 30 LCT: “…quienes contraten  o subcontraten, </a:t>
            </a:r>
            <a:r>
              <a:rPr lang="es-AR" u="sng" dirty="0"/>
              <a:t>cualquiera sea el acto que le dé origen </a:t>
            </a:r>
            <a:r>
              <a:rPr lang="es-AR" dirty="0"/>
              <a:t>trabajos o servicios correspondientes a la actividad normal específica y propia del establecimiento..”- </a:t>
            </a:r>
          </a:p>
          <a:p>
            <a:pPr algn="just"/>
            <a:r>
              <a:rPr lang="es-AR" dirty="0"/>
              <a:t>Podría darse cuando la actividad del franquiciado integra la definición del bien, producto o servicio que caracteriza al </a:t>
            </a:r>
            <a:r>
              <a:rPr lang="es-AR" dirty="0" err="1"/>
              <a:t>franquiciante</a:t>
            </a:r>
            <a:r>
              <a:rPr lang="es-AR" dirty="0"/>
              <a:t> en el mercado- Proceso productivo compartido. </a:t>
            </a:r>
          </a:p>
          <a:p>
            <a:r>
              <a:rPr lang="es-AR" dirty="0"/>
              <a:t>-CNAT, Sala II “Blanco, Ismael Olivera c/Zapico SRL” del 30/9/08- Id. Sala VII “Pereyra, Liliana c/Arista Marcelo y otro” del 21/9/05, entre otros-</a:t>
            </a:r>
          </a:p>
          <a:p>
            <a:endParaRPr lang="es-AR" dirty="0"/>
          </a:p>
          <a:p>
            <a:r>
              <a:rPr lang="es-AR" dirty="0"/>
              <a:t>CONTROL- Arts. 31 LCT y 1512 in fine CCCN-</a:t>
            </a:r>
          </a:p>
          <a:p>
            <a:endParaRPr lang="es-AR" dirty="0"/>
          </a:p>
          <a:p>
            <a:r>
              <a:rPr lang="es-AR" dirty="0"/>
              <a:t>FRAUDE – art. 31 LCT fraccionamiento antigüedad, conducción temeraria, cesiones de personal  entre franquiciados –art. 229 LCT- y/o </a:t>
            </a:r>
            <a:r>
              <a:rPr lang="es-AR" dirty="0" err="1"/>
              <a:t>subfranquiciados</a:t>
            </a:r>
            <a:r>
              <a:rPr lang="es-AR" dirty="0"/>
              <a:t>.</a:t>
            </a:r>
          </a:p>
        </p:txBody>
      </p:sp>
    </p:spTree>
    <p:extLst>
      <p:ext uri="{BB962C8B-B14F-4D97-AF65-F5344CB8AC3E}">
        <p14:creationId xmlns:p14="http://schemas.microsoft.com/office/powerpoint/2010/main" val="3513402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35560" y="1772817"/>
            <a:ext cx="5818269" cy="4647426"/>
          </a:xfrm>
          <a:prstGeom prst="rect">
            <a:avLst/>
          </a:prstGeom>
        </p:spPr>
        <p:txBody>
          <a:bodyPr wrap="square">
            <a:spAutoFit/>
          </a:bodyPr>
          <a:lstStyle/>
          <a:p>
            <a:pPr>
              <a:lnSpc>
                <a:spcPct val="90000"/>
              </a:lnSpc>
            </a:pPr>
            <a:r>
              <a:rPr lang="es-AR" altLang="es-AR" sz="2000" dirty="0"/>
              <a:t>ART. 31 LCT</a:t>
            </a:r>
          </a:p>
          <a:p>
            <a:pPr>
              <a:lnSpc>
                <a:spcPct val="90000"/>
              </a:lnSpc>
            </a:pPr>
            <a:r>
              <a:rPr lang="es-AR" altLang="es-AR" sz="2000" dirty="0" smtClean="0"/>
              <a:t>Concepto </a:t>
            </a:r>
            <a:r>
              <a:rPr lang="es-AR" altLang="es-AR" sz="2000" dirty="0"/>
              <a:t>de grupo: </a:t>
            </a:r>
          </a:p>
          <a:p>
            <a:pPr algn="just">
              <a:lnSpc>
                <a:spcPct val="90000"/>
              </a:lnSpc>
            </a:pPr>
            <a:r>
              <a:rPr lang="es-AR" altLang="es-AR" sz="2000" i="1" dirty="0"/>
              <a:t>“</a:t>
            </a:r>
            <a:r>
              <a:rPr lang="es-ES" altLang="es-AR" sz="2000" i="1" dirty="0"/>
              <a:t>cuando dos o más empresas se relacionan por vínculos estables de dominación o control, sea éste directo o indirecto, interno o externo, o se encuentran bajo la influencia dominante de una o más personas físicas o jurídicas, con independencia de  la forma jurídica  u organizativa que adopten (centralizada o descentralizada) y actúen bajo una misma dirección económica”.</a:t>
            </a:r>
          </a:p>
          <a:p>
            <a:pPr algn="just">
              <a:lnSpc>
                <a:spcPct val="90000"/>
              </a:lnSpc>
            </a:pPr>
            <a:endParaRPr lang="es-ES" altLang="es-AR" sz="2000" i="1" dirty="0"/>
          </a:p>
          <a:p>
            <a:pPr marL="285750" indent="-285750">
              <a:buFont typeface="Arial" panose="020B0604020202020204" pitchFamily="34" charset="0"/>
              <a:buChar char="•"/>
            </a:pPr>
            <a:r>
              <a:rPr lang="es-AR" altLang="es-AR" sz="2000" dirty="0"/>
              <a:t>Dominación - control externo o interno. Art. 33 LSC.</a:t>
            </a:r>
          </a:p>
          <a:p>
            <a:pPr marL="285750" indent="-285750">
              <a:buFont typeface="Arial" panose="020B0604020202020204" pitchFamily="34" charset="0"/>
              <a:buChar char="•"/>
            </a:pPr>
            <a:r>
              <a:rPr lang="es-AR" altLang="es-AR" sz="2000" dirty="0" smtClean="0"/>
              <a:t>Agrupaciones </a:t>
            </a:r>
            <a:r>
              <a:rPr lang="es-AR" altLang="es-AR" sz="2000" dirty="0"/>
              <a:t>de colaboración.</a:t>
            </a:r>
          </a:p>
          <a:p>
            <a:pPr marL="285750" indent="-285750">
              <a:buFont typeface="Arial" panose="020B0604020202020204" pitchFamily="34" charset="0"/>
              <a:buChar char="•"/>
            </a:pPr>
            <a:r>
              <a:rPr lang="es-AR" altLang="es-AR" sz="2000" dirty="0" smtClean="0"/>
              <a:t>Uniones </a:t>
            </a:r>
            <a:r>
              <a:rPr lang="es-AR" altLang="es-AR" sz="2000" dirty="0"/>
              <a:t>Transitorias –art. 26 LCT-</a:t>
            </a:r>
          </a:p>
        </p:txBody>
      </p:sp>
      <p:sp>
        <p:nvSpPr>
          <p:cNvPr id="4" name="CuadroTexto 3"/>
          <p:cNvSpPr txBox="1"/>
          <p:nvPr/>
        </p:nvSpPr>
        <p:spPr>
          <a:xfrm>
            <a:off x="1668558" y="486812"/>
            <a:ext cx="9122497" cy="954107"/>
          </a:xfrm>
          <a:prstGeom prst="rect">
            <a:avLst/>
          </a:prstGeom>
          <a:noFill/>
        </p:spPr>
        <p:txBody>
          <a:bodyPr wrap="none" rtlCol="0">
            <a:spAutoFit/>
          </a:bodyPr>
          <a:lstStyle/>
          <a:p>
            <a:pPr algn="r"/>
            <a:r>
              <a:rPr lang="es-AR" sz="2800" b="1" dirty="0"/>
              <a:t>GRUPO ECONOMICO</a:t>
            </a:r>
          </a:p>
          <a:p>
            <a:pPr algn="r"/>
            <a:r>
              <a:rPr lang="es-AR" sz="2800" b="1" dirty="0"/>
              <a:t>“GRUPO DE EMPRESAS” </a:t>
            </a:r>
            <a:r>
              <a:rPr lang="es-AR" sz="2800" b="1" dirty="0" err="1"/>
              <a:t>ó</a:t>
            </a:r>
            <a:r>
              <a:rPr lang="es-AR" sz="2800" b="1" dirty="0"/>
              <a:t> “EMPRESA DE GRUPO”</a:t>
            </a:r>
          </a:p>
        </p:txBody>
      </p:sp>
      <p:pic>
        <p:nvPicPr>
          <p:cNvPr id="6" name="Imagen 5"/>
          <p:cNvPicPr>
            <a:picLocks noChangeAspect="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310735" y="2350914"/>
            <a:ext cx="2480320" cy="2480320"/>
          </a:xfrm>
          <a:prstGeom prst="rect">
            <a:avLst/>
          </a:prstGeom>
          <a:ln>
            <a:noFill/>
          </a:ln>
          <a:effectLst>
            <a:softEdge rad="112500"/>
          </a:effectLst>
        </p:spPr>
      </p:pic>
      <p:sp>
        <p:nvSpPr>
          <p:cNvPr id="7" name="Marcador de pie de página 6"/>
          <p:cNvSpPr>
            <a:spLocks noGrp="1"/>
          </p:cNvSpPr>
          <p:nvPr>
            <p:ph type="ftr" sz="quarter" idx="11"/>
          </p:nvPr>
        </p:nvSpPr>
        <p:spPr/>
        <p:txBody>
          <a:bodyPr/>
          <a:lstStyle/>
          <a:p>
            <a:r>
              <a:rPr lang="en-US" smtClean="0">
                <a:solidFill>
                  <a:prstClr val="black">
                    <a:tint val="75000"/>
                  </a:prstClr>
                </a:solidFill>
              </a:rPr>
              <a:t>Andrea E. García Vior</a:t>
            </a:r>
            <a:endParaRPr lang="en-US" dirty="0">
              <a:solidFill>
                <a:prstClr val="black">
                  <a:tint val="75000"/>
                </a:prstClr>
              </a:solidFill>
            </a:endParaRPr>
          </a:p>
        </p:txBody>
      </p:sp>
    </p:spTree>
    <p:extLst>
      <p:ext uri="{BB962C8B-B14F-4D97-AF65-F5344CB8AC3E}">
        <p14:creationId xmlns:p14="http://schemas.microsoft.com/office/powerpoint/2010/main" val="610993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45392" y="116633"/>
            <a:ext cx="8075130" cy="1087241"/>
          </a:xfrm>
        </p:spPr>
        <p:txBody>
          <a:bodyPr/>
          <a:lstStyle/>
          <a:p>
            <a:r>
              <a:rPr lang="es-AR" b="1" dirty="0" smtClean="0">
                <a:effectLst>
                  <a:outerShdw blurRad="38100" dist="38100" dir="2700000" algn="tl">
                    <a:srgbClr val="000000">
                      <a:alpha val="43137"/>
                    </a:srgbClr>
                  </a:outerShdw>
                </a:effectLst>
              </a:rPr>
              <a:t>CONTRATOS ASOCIATIVOS</a:t>
            </a:r>
            <a:br>
              <a:rPr lang="es-AR" b="1" dirty="0" smtClean="0">
                <a:effectLst>
                  <a:outerShdw blurRad="38100" dist="38100" dir="2700000" algn="tl">
                    <a:srgbClr val="000000">
                      <a:alpha val="43137"/>
                    </a:srgbClr>
                  </a:outerShdw>
                </a:effectLst>
              </a:rPr>
            </a:br>
            <a:endParaRPr lang="es-AR" b="1" dirty="0">
              <a:effectLst>
                <a:outerShdw blurRad="38100" dist="38100" dir="2700000" algn="tl">
                  <a:srgbClr val="000000">
                    <a:alpha val="43137"/>
                  </a:srgbClr>
                </a:outerShdw>
              </a:effectLst>
            </a:endParaRPr>
          </a:p>
        </p:txBody>
      </p:sp>
      <p:sp>
        <p:nvSpPr>
          <p:cNvPr id="2" name="1 Marcador de pie de página"/>
          <p:cNvSpPr>
            <a:spLocks noGrp="1"/>
          </p:cNvSpPr>
          <p:nvPr>
            <p:ph type="ftr" sz="quarter" idx="11"/>
          </p:nvPr>
        </p:nvSpPr>
        <p:spPr/>
        <p:txBody>
          <a:bodyPr/>
          <a:lstStyle/>
          <a:p>
            <a:r>
              <a:rPr lang="en-US" smtClean="0">
                <a:solidFill>
                  <a:prstClr val="black">
                    <a:tint val="75000"/>
                  </a:prstClr>
                </a:solidFill>
              </a:rPr>
              <a:t>Andrea E. García Vior</a:t>
            </a:r>
            <a:endParaRPr lang="en-US" dirty="0">
              <a:solidFill>
                <a:prstClr val="black">
                  <a:tint val="75000"/>
                </a:prstClr>
              </a:solidFill>
            </a:endParaRPr>
          </a:p>
        </p:txBody>
      </p:sp>
      <p:sp>
        <p:nvSpPr>
          <p:cNvPr id="4" name="3 CuadroTexto"/>
          <p:cNvSpPr txBox="1"/>
          <p:nvPr/>
        </p:nvSpPr>
        <p:spPr>
          <a:xfrm>
            <a:off x="2031095" y="836713"/>
            <a:ext cx="5229498" cy="246221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AR" dirty="0"/>
              <a:t>DISPOSICIONES GENERALES:  Art. 1445 CCCN  …. Cuando una parte actúe en nombre de todos los integrantes de la organización común,  los no participantes “</a:t>
            </a:r>
            <a:r>
              <a:rPr lang="es-AR" sz="2000" i="1" dirty="0"/>
              <a:t>no devienen acreedores o deudores respecto del tercero sino de conformidad con las disposiciones sobre representación, lo dispuesto en el contrato o en las  secciones siguientes…</a:t>
            </a:r>
            <a:r>
              <a:rPr lang="es-AR" i="1" dirty="0"/>
              <a:t>”:</a:t>
            </a:r>
            <a:endParaRPr lang="es-AR" dirty="0"/>
          </a:p>
        </p:txBody>
      </p:sp>
      <p:sp>
        <p:nvSpPr>
          <p:cNvPr id="5" name="4 CuadroTexto"/>
          <p:cNvSpPr txBox="1"/>
          <p:nvPr/>
        </p:nvSpPr>
        <p:spPr>
          <a:xfrm>
            <a:off x="2008858" y="3298926"/>
            <a:ext cx="8208912" cy="1077218"/>
          </a:xfrm>
          <a:prstGeom prst="rect">
            <a:avLst/>
          </a:prstGeom>
          <a:noFill/>
        </p:spPr>
        <p:txBody>
          <a:bodyPr wrap="square" rtlCol="0">
            <a:spAutoFit/>
          </a:bodyPr>
          <a:lstStyle/>
          <a:p>
            <a:pPr algn="just"/>
            <a:r>
              <a:rPr lang="es-AR" sz="1600" b="1" dirty="0"/>
              <a:t>Negocio en participación</a:t>
            </a:r>
            <a:r>
              <a:rPr lang="es-AR" sz="1600" dirty="0"/>
              <a:t>:  asociación para la realización de una o más operaciones concretas. Se efectúan a nombre personal del gestor. Los participes –no gestores- no asumen responsabilidad frente a terceros </a:t>
            </a:r>
            <a:r>
              <a:rPr lang="es-AR" sz="1600" i="1" dirty="0"/>
              <a:t>“en tanto no se exteriorice la apariencia de una actuación común”</a:t>
            </a:r>
            <a:r>
              <a:rPr lang="es-AR" sz="1600" dirty="0"/>
              <a:t> (1448 a 1452 CCCN)</a:t>
            </a:r>
          </a:p>
        </p:txBody>
      </p:sp>
      <p:sp>
        <p:nvSpPr>
          <p:cNvPr id="6" name="5 CuadroTexto"/>
          <p:cNvSpPr txBox="1"/>
          <p:nvPr/>
        </p:nvSpPr>
        <p:spPr>
          <a:xfrm>
            <a:off x="1999680" y="4545960"/>
            <a:ext cx="8208913" cy="1815882"/>
          </a:xfrm>
          <a:prstGeom prst="rect">
            <a:avLst/>
          </a:prstGeom>
          <a:noFill/>
        </p:spPr>
        <p:txBody>
          <a:bodyPr wrap="square" rtlCol="0">
            <a:spAutoFit/>
          </a:bodyPr>
          <a:lstStyle/>
          <a:p>
            <a:pPr algn="just"/>
            <a:r>
              <a:rPr lang="es-AR" sz="1600" b="1" dirty="0"/>
              <a:t>Agrupaciones de colaboración</a:t>
            </a:r>
            <a:r>
              <a:rPr lang="es-AR" sz="1600" dirty="0"/>
              <a:t>: Se establece una organización común para facilitar o desarrollar determinadas fases de la actividad de sus miembros o de perfeccionar o incrementar el resultado de tales actividades (1454). No tiene finalidad lucrativa  para sí. El contrato debe formalizarse por escrito y registrarse (1455 CCN). Los participantes responden ilimitada y solidariamente por las obligaciones que sus representantes asuman en nombre de la agrupación, pero responde solidariamente sólo con el fondo operativo por las obligaciones asumidas en su nombre particular</a:t>
            </a:r>
          </a:p>
        </p:txBody>
      </p:sp>
      <p:pic>
        <p:nvPicPr>
          <p:cNvPr id="8194"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357840" y="974674"/>
            <a:ext cx="2762682" cy="21544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283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ackgroundRemoval t="9662" b="98551" l="2058" r="93416"/>
                    </a14:imgEffect>
                  </a14:imgLayer>
                </a14:imgProps>
              </a:ext>
              <a:ext uri="{28A0092B-C50C-407E-A947-70E740481C1C}">
                <a14:useLocalDpi xmlns:a14="http://schemas.microsoft.com/office/drawing/2010/main" val="0"/>
              </a:ext>
            </a:extLst>
          </a:blip>
          <a:srcRect/>
          <a:stretch>
            <a:fillRect/>
          </a:stretch>
        </p:blipFill>
        <p:spPr bwMode="auto">
          <a:xfrm>
            <a:off x="1991545" y="391801"/>
            <a:ext cx="23145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2385698" y="714856"/>
            <a:ext cx="7886700" cy="1325563"/>
          </a:xfrm>
        </p:spPr>
        <p:txBody>
          <a:bodyPr/>
          <a:lstStyle/>
          <a:p>
            <a:r>
              <a:rPr lang="es-AR" dirty="0" smtClean="0">
                <a:effectLst>
                  <a:outerShdw blurRad="38100" dist="38100" dir="2700000" algn="tl">
                    <a:srgbClr val="000000">
                      <a:alpha val="43137"/>
                    </a:srgbClr>
                  </a:outerShdw>
                </a:effectLst>
                <a:latin typeface="Arial Rounded MT Bold" panose="020F0704030504030204" pitchFamily="34" charset="0"/>
              </a:rPr>
              <a:t>UNIONES TRANSITORIAS</a:t>
            </a:r>
            <a:endParaRPr lang="es-AR" dirty="0">
              <a:effectLst>
                <a:outerShdw blurRad="38100" dist="38100" dir="2700000" algn="tl">
                  <a:srgbClr val="000000">
                    <a:alpha val="43137"/>
                  </a:srgbClr>
                </a:outerShdw>
              </a:effectLst>
              <a:latin typeface="Arial Rounded MT Bold" panose="020F0704030504030204" pitchFamily="34" charset="0"/>
            </a:endParaRPr>
          </a:p>
        </p:txBody>
      </p:sp>
      <p:sp>
        <p:nvSpPr>
          <p:cNvPr id="3" name="2 Marcador de pie de página"/>
          <p:cNvSpPr>
            <a:spLocks noGrp="1"/>
          </p:cNvSpPr>
          <p:nvPr>
            <p:ph type="ftr" sz="quarter" idx="11"/>
          </p:nvPr>
        </p:nvSpPr>
        <p:spPr/>
        <p:txBody>
          <a:bodyPr/>
          <a:lstStyle/>
          <a:p>
            <a:r>
              <a:rPr lang="en-US" smtClean="0">
                <a:solidFill>
                  <a:prstClr val="black">
                    <a:tint val="75000"/>
                  </a:prstClr>
                </a:solidFill>
              </a:rPr>
              <a:t>Andrea E. García Vior</a:t>
            </a:r>
            <a:endParaRPr lang="en-US" dirty="0">
              <a:solidFill>
                <a:prstClr val="black">
                  <a:tint val="75000"/>
                </a:prstClr>
              </a:solidFill>
            </a:endParaRPr>
          </a:p>
        </p:txBody>
      </p:sp>
      <p:sp>
        <p:nvSpPr>
          <p:cNvPr id="4" name="3 CuadroTexto"/>
          <p:cNvSpPr txBox="1"/>
          <p:nvPr/>
        </p:nvSpPr>
        <p:spPr>
          <a:xfrm>
            <a:off x="1991545" y="2593333"/>
            <a:ext cx="8280853" cy="3200876"/>
          </a:xfrm>
          <a:prstGeom prst="rect">
            <a:avLst/>
          </a:prstGeom>
          <a:noFill/>
        </p:spPr>
        <p:txBody>
          <a:bodyPr wrap="square" rtlCol="0">
            <a:spAutoFit/>
          </a:bodyPr>
          <a:lstStyle/>
          <a:p>
            <a:pPr algn="just"/>
            <a:r>
              <a:rPr lang="es-AR" dirty="0"/>
              <a:t>Hay contrato de unión transitoria cuando las partes se reúnen para el desarrollo o ejecución de obras, servicios o suministros concretos, dentro o fuera de la República. Pueden desarrollar o ejecutar las obras y servicios complementarios y accesorios al objeto principal (1463 CCCN)</a:t>
            </a:r>
          </a:p>
          <a:p>
            <a:pPr algn="just"/>
            <a:endParaRPr lang="es-AR" dirty="0"/>
          </a:p>
          <a:p>
            <a:pPr marL="285750" indent="-285750" algn="just">
              <a:buFont typeface="Arial" panose="020B0604020202020204" pitchFamily="34" charset="0"/>
              <a:buChar char="•"/>
            </a:pPr>
            <a:r>
              <a:rPr lang="es-AR" sz="1600" dirty="0"/>
              <a:t>Contrato modal y escrito -1464- Constitución de un FONDO COMUN OPERATIVO y determinación de la participación en ingresos, gastos y resultados-  Inscripción 1466-  </a:t>
            </a:r>
          </a:p>
          <a:p>
            <a:pPr algn="just"/>
            <a:endParaRPr lang="es-AR" sz="1600" dirty="0"/>
          </a:p>
          <a:p>
            <a:pPr marL="285750" indent="-285750" algn="just">
              <a:buFont typeface="Arial" panose="020B0604020202020204" pitchFamily="34" charset="0"/>
              <a:buChar char="•"/>
            </a:pPr>
            <a:r>
              <a:rPr lang="es-AR" sz="1600" dirty="0"/>
              <a:t>EXCEPTO DISPOSICIÓN EN CONTRARIO DEL CONTRATO, </a:t>
            </a:r>
            <a:r>
              <a:rPr lang="es-AR" sz="1600" b="1" dirty="0"/>
              <a:t>NO SE PRESUME LA SOLIDARIDAD </a:t>
            </a:r>
            <a:r>
              <a:rPr lang="es-AR" sz="1600" dirty="0"/>
              <a:t>DE LOS MIEMBROS POR LOS ACTOS Y OPERACIONES QUE REALICEN EN LA UNION TRANSITORIA, NI POR LAS OBLIGACIONES CONTRAÍDAS FRENTE A TERCEROS.</a:t>
            </a:r>
          </a:p>
        </p:txBody>
      </p:sp>
    </p:spTree>
    <p:extLst>
      <p:ext uri="{BB962C8B-B14F-4D97-AF65-F5344CB8AC3E}">
        <p14:creationId xmlns:p14="http://schemas.microsoft.com/office/powerpoint/2010/main" val="3462124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0152" y="275773"/>
            <a:ext cx="8064896" cy="1325563"/>
          </a:xfrm>
        </p:spPr>
        <p:txBody>
          <a:bodyPr>
            <a:normAutofit fontScale="90000"/>
          </a:bodyPr>
          <a:lstStyle/>
          <a:p>
            <a:r>
              <a:rPr lang="es-AR" b="1" dirty="0" smtClean="0">
                <a:effectLst>
                  <a:outerShdw blurRad="38100" dist="38100" dir="2700000" algn="tl">
                    <a:srgbClr val="000000">
                      <a:alpha val="43137"/>
                    </a:srgbClr>
                  </a:outerShdw>
                </a:effectLst>
              </a:rPr>
              <a:t>Posibilidad de atribuir responsabilidad SOLIDARIA  a las UT en materia laboral</a:t>
            </a:r>
            <a:endParaRPr lang="es-AR" b="1" dirty="0">
              <a:effectLst>
                <a:outerShdw blurRad="38100" dist="38100" dir="2700000" algn="tl">
                  <a:srgbClr val="000000">
                    <a:alpha val="43137"/>
                  </a:srgbClr>
                </a:outerShdw>
              </a:effectLst>
            </a:endParaRPr>
          </a:p>
        </p:txBody>
      </p:sp>
      <p:sp>
        <p:nvSpPr>
          <p:cNvPr id="3" name="2 Marcador de pie de página"/>
          <p:cNvSpPr>
            <a:spLocks noGrp="1"/>
          </p:cNvSpPr>
          <p:nvPr>
            <p:ph type="ftr" sz="quarter" idx="11"/>
          </p:nvPr>
        </p:nvSpPr>
        <p:spPr/>
        <p:txBody>
          <a:bodyPr/>
          <a:lstStyle/>
          <a:p>
            <a:r>
              <a:rPr lang="en-US" smtClean="0">
                <a:solidFill>
                  <a:prstClr val="black">
                    <a:tint val="75000"/>
                  </a:prstClr>
                </a:solidFill>
              </a:rPr>
              <a:t>Andrea E. García Vior</a:t>
            </a:r>
            <a:endParaRPr lang="en-US" dirty="0">
              <a:solidFill>
                <a:prstClr val="black">
                  <a:tint val="75000"/>
                </a:prstClr>
              </a:solidFill>
            </a:endParaRPr>
          </a:p>
        </p:txBody>
      </p:sp>
      <p:sp>
        <p:nvSpPr>
          <p:cNvPr id="4" name="3 Rectángulo"/>
          <p:cNvSpPr/>
          <p:nvPr/>
        </p:nvSpPr>
        <p:spPr>
          <a:xfrm>
            <a:off x="2220152" y="1627073"/>
            <a:ext cx="8064896" cy="4247317"/>
          </a:xfrm>
          <a:prstGeom prst="rect">
            <a:avLst/>
          </a:prstGeom>
        </p:spPr>
        <p:txBody>
          <a:bodyPr wrap="square">
            <a:spAutoFit/>
          </a:bodyPr>
          <a:lstStyle/>
          <a:p>
            <a:r>
              <a:rPr lang="es-AR" dirty="0"/>
              <a:t>El CCCN no introdujo  modificaciones esenciales (arts. 377 a  381 de la ley general de sociedades –derogadas). Se mantienen elaboraciones doctrinarias y jurisprudenciales vigentes  con anterioridad al CCCN.</a:t>
            </a:r>
          </a:p>
          <a:p>
            <a:r>
              <a:rPr lang="es-AR" u="sng" dirty="0"/>
              <a:t>EXCEPCIONES A LA SIMPLE MANCOMUNACION</a:t>
            </a:r>
          </a:p>
          <a:p>
            <a:pPr marL="285750" indent="-285750">
              <a:buFont typeface="Arial" panose="020B0604020202020204" pitchFamily="34" charset="0"/>
              <a:buChar char="•"/>
            </a:pPr>
            <a:r>
              <a:rPr lang="es-AR" dirty="0"/>
              <a:t>La solidaridad haya sido pactada expresamente.</a:t>
            </a:r>
          </a:p>
          <a:p>
            <a:pPr marL="285750" indent="-285750">
              <a:buFont typeface="Arial" panose="020B0604020202020204" pitchFamily="34" charset="0"/>
              <a:buChar char="•"/>
            </a:pPr>
            <a:r>
              <a:rPr lang="es-AR" dirty="0"/>
              <a:t>Se trate de obligaciones indivisibles por su objeto</a:t>
            </a:r>
          </a:p>
          <a:p>
            <a:pPr marL="285750" indent="-285750">
              <a:buFont typeface="Arial" panose="020B0604020202020204" pitchFamily="34" charset="0"/>
              <a:buChar char="•"/>
            </a:pPr>
            <a:r>
              <a:rPr lang="es-AR" dirty="0"/>
              <a:t>La responsabilidad derive de hechos ilícitos-art. 1743 CCN no admite dispensa anticipada de responsabilidad cuando afectan normas imperativas-</a:t>
            </a:r>
          </a:p>
          <a:p>
            <a:pPr marL="285750" indent="-285750">
              <a:buFont typeface="Arial" panose="020B0604020202020204" pitchFamily="34" charset="0"/>
              <a:buChar char="•"/>
            </a:pPr>
            <a:r>
              <a:rPr lang="es-AR" dirty="0"/>
              <a:t>se trate de obligaciones fiscales/tributarias –contribuyente  para la ley 11683 y otras-  CUIT diferenciado</a:t>
            </a:r>
          </a:p>
          <a:p>
            <a:pPr marL="285750" indent="-285750">
              <a:buFont typeface="Arial" panose="020B0604020202020204" pitchFamily="34" charset="0"/>
              <a:buChar char="•"/>
            </a:pPr>
            <a:r>
              <a:rPr lang="es-AR" dirty="0"/>
              <a:t>Ante obligaciones cambiarias (</a:t>
            </a:r>
            <a:r>
              <a:rPr lang="es-AR" dirty="0" err="1"/>
              <a:t>dec</a:t>
            </a:r>
            <a:r>
              <a:rPr lang="es-AR" dirty="0"/>
              <a:t>. 5965/63)</a:t>
            </a:r>
          </a:p>
          <a:p>
            <a:pPr marL="285750" indent="-285750">
              <a:buFont typeface="Arial" panose="020B0604020202020204" pitchFamily="34" charset="0"/>
              <a:buChar char="•"/>
            </a:pPr>
            <a:r>
              <a:rPr lang="es-AR" dirty="0"/>
              <a:t>Frente a los trabajadores contratados por y para la UT: se trata de obligaciones que hacen al mantenimiento de la UTE –por “actividades comunes”- art. 378.6 LGS- 1464.f – Doctrina art. 26 LCT</a:t>
            </a:r>
          </a:p>
        </p:txBody>
      </p:sp>
    </p:spTree>
    <p:extLst>
      <p:ext uri="{BB962C8B-B14F-4D97-AF65-F5344CB8AC3E}">
        <p14:creationId xmlns:p14="http://schemas.microsoft.com/office/powerpoint/2010/main" val="4192404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5176" y="605978"/>
            <a:ext cx="8424936" cy="1325563"/>
          </a:xfrm>
        </p:spPr>
        <p:txBody>
          <a:bodyPr/>
          <a:lstStyle/>
          <a:p>
            <a:r>
              <a:rPr lang="es-AR" b="1" dirty="0" smtClean="0">
                <a:effectLst>
                  <a:outerShdw blurRad="38100" dist="38100" dir="2700000" algn="tl">
                    <a:srgbClr val="000000">
                      <a:alpha val="43137"/>
                    </a:srgbClr>
                  </a:outerShdw>
                </a:effectLst>
              </a:rPr>
              <a:t>CONSORCIOS DE  COOPERACION</a:t>
            </a:r>
            <a:endParaRPr lang="es-AR" b="1" dirty="0">
              <a:effectLst>
                <a:outerShdw blurRad="38100" dist="38100" dir="2700000" algn="tl">
                  <a:srgbClr val="000000">
                    <a:alpha val="43137"/>
                  </a:srgbClr>
                </a:outerShdw>
              </a:effectLst>
            </a:endParaRPr>
          </a:p>
        </p:txBody>
      </p:sp>
      <p:sp>
        <p:nvSpPr>
          <p:cNvPr id="3" name="2 Marcador de pie de página"/>
          <p:cNvSpPr>
            <a:spLocks noGrp="1"/>
          </p:cNvSpPr>
          <p:nvPr>
            <p:ph type="ftr" sz="quarter" idx="11"/>
          </p:nvPr>
        </p:nvSpPr>
        <p:spPr/>
        <p:txBody>
          <a:bodyPr/>
          <a:lstStyle/>
          <a:p>
            <a:r>
              <a:rPr lang="en-US" smtClean="0">
                <a:solidFill>
                  <a:prstClr val="black">
                    <a:tint val="75000"/>
                  </a:prstClr>
                </a:solidFill>
              </a:rPr>
              <a:t>Andrea E. García Vior</a:t>
            </a:r>
            <a:endParaRPr lang="en-US" dirty="0">
              <a:solidFill>
                <a:prstClr val="black">
                  <a:tint val="75000"/>
                </a:prstClr>
              </a:solidFill>
            </a:endParaRPr>
          </a:p>
        </p:txBody>
      </p:sp>
      <p:sp>
        <p:nvSpPr>
          <p:cNvPr id="4" name="3 CuadroTexto"/>
          <p:cNvSpPr txBox="1"/>
          <p:nvPr/>
        </p:nvSpPr>
        <p:spPr>
          <a:xfrm>
            <a:off x="2015176" y="1427019"/>
            <a:ext cx="8424936" cy="4647426"/>
          </a:xfrm>
          <a:prstGeom prst="rect">
            <a:avLst/>
          </a:prstGeom>
          <a:noFill/>
        </p:spPr>
        <p:txBody>
          <a:bodyPr wrap="square" rtlCol="0">
            <a:spAutoFit/>
          </a:bodyPr>
          <a:lstStyle/>
          <a:p>
            <a:pPr algn="just"/>
            <a:r>
              <a:rPr lang="es-AR" dirty="0"/>
              <a:t>Hay contrato de consorcio de cooperación cuando las partes establecen una organización común para facilitar, desarrollar, incrementar o concretar operaciones relacionadas con la actividad económica de sus miembros a fin de mejorar o acrecentar sus resultados (art. 1470 CCCN)</a:t>
            </a:r>
          </a:p>
          <a:p>
            <a:pPr marL="285750" indent="-285750" algn="just">
              <a:buFont typeface="Arial" panose="020B0604020202020204" pitchFamily="34" charset="0"/>
              <a:buChar char="•"/>
            </a:pPr>
            <a:r>
              <a:rPr lang="es-AR" dirty="0"/>
              <a:t>El consorcio no puede ejercer funciones de dirección o control sobre la actividad de sus miembros.</a:t>
            </a:r>
          </a:p>
          <a:p>
            <a:pPr marL="285750" indent="-285750" algn="just">
              <a:buFont typeface="Arial" panose="020B0604020202020204" pitchFamily="34" charset="0"/>
              <a:buChar char="•"/>
            </a:pPr>
            <a:r>
              <a:rPr lang="es-AR" dirty="0"/>
              <a:t>Los resultados se distribuyen entre sus miembros según la proporción fijada en el contrato o, en su defecto, por partes iguales. Contrato modal escrito- Fondo común operativo.</a:t>
            </a:r>
          </a:p>
          <a:p>
            <a:pPr algn="just"/>
            <a:endParaRPr lang="es-AR" dirty="0"/>
          </a:p>
          <a:p>
            <a:pPr algn="just"/>
            <a:r>
              <a:rPr lang="es-AR" sz="2000" dirty="0"/>
              <a:t>Art. 1477 CCCN El contrato puede establecer la proporción en que cada miembro responde por las obligaciones asumidas en nombre del consorcio. En caso de silencio todos los miembros son SOLIDARIAMENTE RESPONSABLES.- (</a:t>
            </a:r>
            <a:r>
              <a:rPr lang="es-AR" sz="1600" i="1" dirty="0"/>
              <a:t>art. 1743 CCCN son inválidas las cláusulas que eximen o limitan la obligación de indemnizar cuando afectan derechos indisponibles)</a:t>
            </a:r>
          </a:p>
        </p:txBody>
      </p:sp>
    </p:spTree>
    <p:extLst>
      <p:ext uri="{BB962C8B-B14F-4D97-AF65-F5344CB8AC3E}">
        <p14:creationId xmlns:p14="http://schemas.microsoft.com/office/powerpoint/2010/main" val="1841829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t>FISONOMÍA Y FISIOLOGÍA DE LA EMPRESA</a:t>
            </a:r>
            <a:br>
              <a:rPr lang="es-ES" b="1" dirty="0" smtClean="0"/>
            </a:br>
            <a:endParaRPr lang="en-US" b="1" dirty="0"/>
          </a:p>
        </p:txBody>
      </p:sp>
      <p:sp>
        <p:nvSpPr>
          <p:cNvPr id="5" name="Marcador de texto 4"/>
          <p:cNvSpPr>
            <a:spLocks noGrp="1"/>
          </p:cNvSpPr>
          <p:nvPr>
            <p:ph type="body" idx="1"/>
          </p:nvPr>
        </p:nvSpPr>
        <p:spPr>
          <a:xfrm>
            <a:off x="2609285" y="2052115"/>
            <a:ext cx="7957148" cy="713818"/>
          </a:xfrm>
        </p:spPr>
        <p:txBody>
          <a:bodyPr>
            <a:normAutofit fontScale="25000" lnSpcReduction="20000"/>
          </a:bodyPr>
          <a:lstStyle/>
          <a:p>
            <a:pPr algn="ctr">
              <a:spcBef>
                <a:spcPts val="0"/>
              </a:spcBef>
              <a:spcAft>
                <a:spcPts val="0"/>
              </a:spcAft>
            </a:pPr>
            <a:r>
              <a:rPr lang="es-ES" sz="7200" smtClean="0"/>
              <a:t>-LAS CONTRATACIONES  INDIRECTAS-</a:t>
            </a:r>
          </a:p>
          <a:p>
            <a:pPr algn="ctr">
              <a:spcBef>
                <a:spcPts val="0"/>
              </a:spcBef>
              <a:spcAft>
                <a:spcPts val="0"/>
              </a:spcAft>
            </a:pPr>
            <a:r>
              <a:rPr lang="es-ES" sz="7200" smtClean="0"/>
              <a:t>TERCEROS CO-OBLIGADOS/INTERMEDIARIOS</a:t>
            </a:r>
          </a:p>
          <a:p>
            <a:pPr algn="ctr">
              <a:spcBef>
                <a:spcPts val="0"/>
              </a:spcBef>
              <a:spcAft>
                <a:spcPts val="0"/>
              </a:spcAft>
            </a:pPr>
            <a:r>
              <a:rPr lang="es-ES" sz="7200" smtClean="0"/>
              <a:t>FIGURAS CLÁSICAS</a:t>
            </a:r>
          </a:p>
          <a:p>
            <a:endParaRPr lang="en-US" dirty="0"/>
          </a:p>
        </p:txBody>
      </p:sp>
      <p:graphicFrame>
        <p:nvGraphicFramePr>
          <p:cNvPr id="11" name="Marcador de contenido 10"/>
          <p:cNvGraphicFramePr>
            <a:graphicFrameLocks noGrp="1"/>
          </p:cNvGraphicFramePr>
          <p:nvPr>
            <p:ph sz="half" idx="2"/>
            <p:extLst>
              <p:ext uri="{D42A27DB-BD31-4B8C-83A1-F6EECF244321}">
                <p14:modId xmlns:p14="http://schemas.microsoft.com/office/powerpoint/2010/main" val="3151187173"/>
              </p:ext>
            </p:extLst>
          </p:nvPr>
        </p:nvGraphicFramePr>
        <p:xfrm>
          <a:off x="2609850" y="2851150"/>
          <a:ext cx="3892550" cy="3071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p:txBody>
          <a:bodyPr/>
          <a:lstStyle/>
          <a:p>
            <a:r>
              <a:rPr lang="en-US" smtClean="0"/>
              <a:t>Andrea García Vior - 2020</a:t>
            </a:r>
            <a:endParaRPr lang="en-US"/>
          </a:p>
        </p:txBody>
      </p:sp>
      <p:pic>
        <p:nvPicPr>
          <p:cNvPr id="9" name="Marcador de contenido 8"/>
          <p:cNvPicPr>
            <a:picLocks noGrp="1" noChangeAspect="1"/>
          </p:cNvPicPr>
          <p:nvPr>
            <p:ph sz="quarter" idx="4"/>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066695" y="2933883"/>
            <a:ext cx="3186921" cy="2988882"/>
          </a:xfrm>
          <a:prstGeom prst="rect">
            <a:avLst/>
          </a:prstGeom>
        </p:spPr>
      </p:pic>
    </p:spTree>
    <p:extLst>
      <p:ext uri="{BB962C8B-B14F-4D97-AF65-F5344CB8AC3E}">
        <p14:creationId xmlns:p14="http://schemas.microsoft.com/office/powerpoint/2010/main" val="4118914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a:bodyPr>
          <a:lstStyle/>
          <a:p>
            <a:r>
              <a:rPr lang="es-AR" altLang="es-AR" sz="3600" b="1" dirty="0"/>
              <a:t>PLURALIDAD DE SUJETOS</a:t>
            </a:r>
            <a:br>
              <a:rPr lang="es-AR" altLang="es-AR" sz="3600" b="1" dirty="0"/>
            </a:br>
            <a:r>
              <a:rPr lang="es-AR" altLang="es-AR" sz="2700" b="1" dirty="0"/>
              <a:t>pautas diferenciadoras de la solidaridad </a:t>
            </a:r>
            <a:r>
              <a:rPr lang="es-AR" altLang="es-AR" sz="2700" b="1" dirty="0" smtClean="0"/>
              <a:t>laboral</a:t>
            </a:r>
            <a:endParaRPr lang="en-US" dirty="0"/>
          </a:p>
        </p:txBody>
      </p:sp>
      <p:sp>
        <p:nvSpPr>
          <p:cNvPr id="7" name="Marcador de texto 6"/>
          <p:cNvSpPr>
            <a:spLocks noGrp="1"/>
          </p:cNvSpPr>
          <p:nvPr>
            <p:ph type="body" idx="1"/>
          </p:nvPr>
        </p:nvSpPr>
        <p:spPr/>
        <p:txBody>
          <a:bodyPr/>
          <a:lstStyle/>
          <a:p>
            <a:r>
              <a:rPr lang="es-ES" dirty="0"/>
              <a:t>En las OBLIGACIONES CIVILES Y </a:t>
            </a:r>
            <a:r>
              <a:rPr lang="es-ES" dirty="0" smtClean="0"/>
              <a:t>COMERCIALES</a:t>
            </a:r>
            <a:endParaRPr lang="es-ES" dirty="0"/>
          </a:p>
        </p:txBody>
      </p:sp>
      <p:sp>
        <p:nvSpPr>
          <p:cNvPr id="8" name="Marcador de contenido 7"/>
          <p:cNvSpPr>
            <a:spLocks noGrp="1"/>
          </p:cNvSpPr>
          <p:nvPr>
            <p:ph sz="half" idx="2"/>
          </p:nvPr>
        </p:nvSpPr>
        <p:spPr/>
        <p:txBody>
          <a:bodyPr>
            <a:normAutofit fontScale="70000" lnSpcReduction="20000"/>
          </a:bodyPr>
          <a:lstStyle/>
          <a:p>
            <a:r>
              <a:rPr lang="en-US" dirty="0"/>
              <a:t>FUENTE PREPONDERANTE: EL </a:t>
            </a:r>
            <a:r>
              <a:rPr lang="en-US" dirty="0" smtClean="0"/>
              <a:t>CONTRATO</a:t>
            </a:r>
            <a:endParaRPr lang="en-US" dirty="0"/>
          </a:p>
          <a:p>
            <a:r>
              <a:rPr lang="en-US" dirty="0"/>
              <a:t>UNICO OBJETO, MISMA CAUSA, PLURALIDAD DE SUJETOS Y PLURALIDAD DE VINCULOS </a:t>
            </a:r>
            <a:r>
              <a:rPr lang="en-US" dirty="0" smtClean="0"/>
              <a:t>COLIGADOS</a:t>
            </a:r>
            <a:endParaRPr lang="en-US" dirty="0"/>
          </a:p>
          <a:p>
            <a:r>
              <a:rPr lang="en-US" dirty="0"/>
              <a:t>DE TIPO PASIVA, ACTIVA O </a:t>
            </a:r>
            <a:r>
              <a:rPr lang="en-US" dirty="0" smtClean="0"/>
              <a:t>MIXTA</a:t>
            </a:r>
            <a:endParaRPr lang="en-US" dirty="0"/>
          </a:p>
          <a:p>
            <a:r>
              <a:rPr lang="en-US" dirty="0" err="1"/>
              <a:t>Fundamento</a:t>
            </a:r>
            <a:r>
              <a:rPr lang="en-US" dirty="0"/>
              <a:t> </a:t>
            </a:r>
            <a:r>
              <a:rPr lang="en-US" dirty="0" err="1"/>
              <a:t>teórico</a:t>
            </a:r>
            <a:r>
              <a:rPr lang="en-US" dirty="0"/>
              <a:t>: </a:t>
            </a:r>
            <a:r>
              <a:rPr lang="en-US" dirty="0" err="1"/>
              <a:t>Mandato</a:t>
            </a:r>
            <a:r>
              <a:rPr lang="en-US" dirty="0"/>
              <a:t> </a:t>
            </a:r>
            <a:r>
              <a:rPr lang="en-US" dirty="0" err="1"/>
              <a:t>implícito</a:t>
            </a:r>
            <a:r>
              <a:rPr lang="en-US" dirty="0"/>
              <a:t> entre co-</a:t>
            </a:r>
            <a:r>
              <a:rPr lang="en-US" dirty="0" err="1"/>
              <a:t>deudores</a:t>
            </a:r>
            <a:r>
              <a:rPr lang="en-US" dirty="0"/>
              <a:t>/</a:t>
            </a:r>
            <a:r>
              <a:rPr lang="en-US" dirty="0" err="1"/>
              <a:t>acreedores</a:t>
            </a:r>
            <a:endParaRPr lang="en-US" dirty="0"/>
          </a:p>
          <a:p>
            <a:endParaRPr lang="en-US" dirty="0"/>
          </a:p>
          <a:p>
            <a:endParaRPr lang="en-US" dirty="0"/>
          </a:p>
        </p:txBody>
      </p:sp>
      <p:sp>
        <p:nvSpPr>
          <p:cNvPr id="9" name="Marcador de texto 8"/>
          <p:cNvSpPr>
            <a:spLocks noGrp="1"/>
          </p:cNvSpPr>
          <p:nvPr>
            <p:ph type="body" sz="quarter" idx="3"/>
          </p:nvPr>
        </p:nvSpPr>
        <p:spPr>
          <a:xfrm>
            <a:off x="6666635" y="2052115"/>
            <a:ext cx="3899798" cy="713818"/>
          </a:xfrm>
        </p:spPr>
        <p:txBody>
          <a:bodyPr/>
          <a:lstStyle/>
          <a:p>
            <a:r>
              <a:rPr lang="en-US" dirty="0" err="1"/>
              <a:t>En</a:t>
            </a:r>
            <a:r>
              <a:rPr lang="en-US" dirty="0"/>
              <a:t> las OBLIGACIONES </a:t>
            </a:r>
            <a:r>
              <a:rPr lang="en-US" dirty="0" smtClean="0"/>
              <a:t>LABORALES</a:t>
            </a:r>
            <a:endParaRPr lang="en-US" dirty="0"/>
          </a:p>
        </p:txBody>
      </p:sp>
      <p:sp>
        <p:nvSpPr>
          <p:cNvPr id="10" name="Marcador de contenido 9"/>
          <p:cNvSpPr>
            <a:spLocks noGrp="1"/>
          </p:cNvSpPr>
          <p:nvPr>
            <p:ph sz="quarter" idx="4"/>
          </p:nvPr>
        </p:nvSpPr>
        <p:spPr/>
        <p:txBody>
          <a:bodyPr>
            <a:normAutofit fontScale="70000" lnSpcReduction="20000"/>
          </a:bodyPr>
          <a:lstStyle/>
          <a:p>
            <a:r>
              <a:rPr lang="es-ES" dirty="0"/>
              <a:t>FUENTE PREPONDERANTE: LA </a:t>
            </a:r>
            <a:r>
              <a:rPr lang="es-ES" dirty="0" smtClean="0"/>
              <a:t>LEY</a:t>
            </a:r>
            <a:endParaRPr lang="es-ES" dirty="0"/>
          </a:p>
          <a:p>
            <a:r>
              <a:rPr lang="es-ES" dirty="0"/>
              <a:t>DISTINTA CAUSA (característica de las obligaciones concurrentes- art. 850 CCCN</a:t>
            </a:r>
            <a:r>
              <a:rPr lang="es-ES" dirty="0" smtClean="0"/>
              <a:t>)</a:t>
            </a:r>
            <a:endParaRPr lang="es-ES" dirty="0"/>
          </a:p>
          <a:p>
            <a:r>
              <a:rPr lang="es-ES" dirty="0"/>
              <a:t>EXCLUSIVAMENTE DE TIPO </a:t>
            </a:r>
            <a:r>
              <a:rPr lang="es-ES" dirty="0" smtClean="0"/>
              <a:t>PASIVA</a:t>
            </a:r>
            <a:endParaRPr lang="es-ES" dirty="0"/>
          </a:p>
          <a:p>
            <a:r>
              <a:rPr lang="es-ES" dirty="0"/>
              <a:t>No encuentra sustento teórico en la teoría del mandato. –ver art.829 </a:t>
            </a:r>
            <a:r>
              <a:rPr lang="es-ES" dirty="0" smtClean="0"/>
              <a:t>CCCN-</a:t>
            </a:r>
            <a:endParaRPr lang="es-ES" dirty="0"/>
          </a:p>
          <a:p>
            <a:r>
              <a:rPr lang="es-ES" dirty="0"/>
              <a:t>-SUJETOS CON DIFERENTES ROLES-</a:t>
            </a:r>
          </a:p>
          <a:p>
            <a:endParaRPr lang="en-US" dirty="0"/>
          </a:p>
        </p:txBody>
      </p:sp>
      <p:sp>
        <p:nvSpPr>
          <p:cNvPr id="5" name="Marcador de pie de página 4"/>
          <p:cNvSpPr>
            <a:spLocks noGrp="1"/>
          </p:cNvSpPr>
          <p:nvPr>
            <p:ph type="ftr" sz="quarter" idx="11"/>
          </p:nvPr>
        </p:nvSpPr>
        <p:spPr/>
        <p:txBody>
          <a:bodyPr/>
          <a:lstStyle/>
          <a:p>
            <a:r>
              <a:rPr lang="en-US" smtClean="0">
                <a:solidFill>
                  <a:prstClr val="black">
                    <a:tint val="75000"/>
                  </a:prstClr>
                </a:solidFill>
              </a:rPr>
              <a:t>Andrea E. García Vior</a:t>
            </a:r>
            <a:endParaRPr lang="en-US" dirty="0">
              <a:solidFill>
                <a:prstClr val="black">
                  <a:tint val="75000"/>
                </a:prstClr>
              </a:solidFill>
            </a:endParaRPr>
          </a:p>
        </p:txBody>
      </p:sp>
    </p:spTree>
    <p:extLst>
      <p:ext uri="{BB962C8B-B14F-4D97-AF65-F5344CB8AC3E}">
        <p14:creationId xmlns:p14="http://schemas.microsoft.com/office/powerpoint/2010/main" val="1595037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605374" y="468353"/>
            <a:ext cx="7950984" cy="1081705"/>
          </a:xfrm>
        </p:spPr>
        <p:txBody>
          <a:bodyPr>
            <a:normAutofit fontScale="90000"/>
          </a:bodyPr>
          <a:lstStyle/>
          <a:p>
            <a:r>
              <a:rPr lang="es-AR" b="1" dirty="0" smtClean="0"/>
              <a:t>EFECTOS PRINCIPALES Y SECUNDARIOS DE LA SOLIDARIDAD EN EL DERECHO CIVIL</a:t>
            </a:r>
            <a:endParaRPr lang="es-AR" b="1" dirty="0"/>
          </a:p>
        </p:txBody>
      </p:sp>
      <p:sp>
        <p:nvSpPr>
          <p:cNvPr id="4" name="3 Marcador de contenido"/>
          <p:cNvSpPr>
            <a:spLocks noGrp="1"/>
          </p:cNvSpPr>
          <p:nvPr>
            <p:ph sz="half" idx="1"/>
          </p:nvPr>
        </p:nvSpPr>
        <p:spPr/>
        <p:txBody>
          <a:bodyPr>
            <a:normAutofit fontScale="47500" lnSpcReduction="20000"/>
          </a:bodyPr>
          <a:lstStyle/>
          <a:p>
            <a:endParaRPr lang="es-AR" dirty="0" smtClean="0"/>
          </a:p>
          <a:p>
            <a:endParaRPr lang="es-AR" dirty="0"/>
          </a:p>
        </p:txBody>
      </p:sp>
      <p:sp>
        <p:nvSpPr>
          <p:cNvPr id="18" name="Marcador de contenido 17"/>
          <p:cNvSpPr>
            <a:spLocks noGrp="1"/>
          </p:cNvSpPr>
          <p:nvPr>
            <p:ph sz="half" idx="2"/>
          </p:nvPr>
        </p:nvSpPr>
        <p:spPr/>
        <p:txBody>
          <a:bodyPr>
            <a:normAutofit fontScale="47500" lnSpcReduction="20000"/>
          </a:bodyPr>
          <a:lstStyle/>
          <a:p>
            <a:pPr marL="0" indent="0">
              <a:buNone/>
            </a:pPr>
            <a:r>
              <a:rPr lang="es-AR" sz="3400" b="1" dirty="0" smtClean="0"/>
              <a:t>Efectos </a:t>
            </a:r>
            <a:r>
              <a:rPr lang="es-AR" sz="3400" b="1" dirty="0"/>
              <a:t>secundarios:</a:t>
            </a:r>
          </a:p>
          <a:p>
            <a:pPr marL="457200" indent="-457200" defTabSz="360000">
              <a:buAutoNum type="alphaLcParenR"/>
            </a:pPr>
            <a:r>
              <a:rPr lang="es-AR" dirty="0"/>
              <a:t>Las defensas opuestas por uno de los codeudores benefician a los restantes si se basan en hechos comunes (prescripción,  litispendencia, </a:t>
            </a:r>
            <a:r>
              <a:rPr lang="es-AR" dirty="0" err="1"/>
              <a:t>etc</a:t>
            </a:r>
            <a:r>
              <a:rPr lang="es-AR" dirty="0"/>
              <a:t>)-831 CCCN-</a:t>
            </a:r>
          </a:p>
          <a:p>
            <a:pPr marL="457200" indent="-457200" defTabSz="360000">
              <a:buAutoNum type="alphaLcParenR"/>
            </a:pPr>
            <a:r>
              <a:rPr lang="es-AR" dirty="0"/>
              <a:t>Cosa juzgada -832 CCCN-</a:t>
            </a:r>
          </a:p>
          <a:p>
            <a:pPr marL="457200" indent="-457200" defTabSz="360000">
              <a:buAutoNum type="alphaLcParenR"/>
            </a:pPr>
            <a:r>
              <a:rPr lang="es-AR" dirty="0"/>
              <a:t>Renuncia al crédito respecto de uno solo- extingue -835 CCCN-. Confusión deducción de la cuota parte</a:t>
            </a:r>
          </a:p>
          <a:p>
            <a:pPr marL="457200" indent="-457200" defTabSz="360000">
              <a:buAutoNum type="alphaLcParenR"/>
            </a:pPr>
            <a:r>
              <a:rPr lang="es-AR" dirty="0"/>
              <a:t>Renuncia a la solidaridad- deducción de la cuota parte –arts. 836 y 837 CCCN-</a:t>
            </a:r>
          </a:p>
          <a:p>
            <a:pPr marL="457200" indent="-457200" defTabSz="360000">
              <a:buAutoNum type="alphaLcParenR"/>
            </a:pPr>
            <a:r>
              <a:rPr lang="es-AR" dirty="0"/>
              <a:t>La mora de uno de los deudores perjudica a los demás-838- Prescripción: supuestos suspensivos e </a:t>
            </a:r>
            <a:r>
              <a:rPr lang="es-AR" dirty="0" err="1"/>
              <a:t>interruptivos</a:t>
            </a:r>
            <a:r>
              <a:rPr lang="es-AR" dirty="0"/>
              <a:t> extienden sus efectos a los restantes codeudores –art. 839 con remisión a arts. 2540 y 2549 CCCN.</a:t>
            </a:r>
          </a:p>
          <a:p>
            <a:pPr marL="457200" indent="-457200" defTabSz="360000">
              <a:buAutoNum type="alphaLcParenR"/>
            </a:pPr>
            <a:r>
              <a:rPr lang="es-AR" dirty="0"/>
              <a:t>Repetición- Según la participación convenida entre deudores y si no se establecieron cuotas de contribución, por partes iguales –art. 841 CCCN-</a:t>
            </a:r>
          </a:p>
          <a:p>
            <a:endParaRPr lang="en-US" dirty="0"/>
          </a:p>
        </p:txBody>
      </p:sp>
      <p:sp>
        <p:nvSpPr>
          <p:cNvPr id="2" name="1 Marcador de pie de página"/>
          <p:cNvSpPr>
            <a:spLocks noGrp="1"/>
          </p:cNvSpPr>
          <p:nvPr>
            <p:ph type="ftr" sz="quarter" idx="11"/>
          </p:nvPr>
        </p:nvSpPr>
        <p:spPr/>
        <p:txBody>
          <a:bodyPr/>
          <a:lstStyle/>
          <a:p>
            <a:r>
              <a:rPr lang="en-US" smtClean="0"/>
              <a:t>Andrea E. García Vior</a:t>
            </a:r>
            <a:endParaRPr lang="en-US" dirty="0"/>
          </a:p>
        </p:txBody>
      </p:sp>
      <p:sp>
        <p:nvSpPr>
          <p:cNvPr id="19" name="Marcador de contenido 17"/>
          <p:cNvSpPr txBox="1">
            <a:spLocks/>
          </p:cNvSpPr>
          <p:nvPr/>
        </p:nvSpPr>
        <p:spPr>
          <a:xfrm>
            <a:off x="2436072" y="2052113"/>
            <a:ext cx="3894222" cy="3997829"/>
          </a:xfrm>
          <a:prstGeom prst="rect">
            <a:avLst/>
          </a:prstGeom>
        </p:spPr>
        <p:txBody>
          <a:bodyPr vert="horz" lIns="91440" tIns="45720" rIns="91440" bIns="45720" rtlCol="0">
            <a:normAutofit fontScale="70000" lnSpcReduction="2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r>
              <a:rPr lang="es-AR" dirty="0" smtClean="0"/>
              <a:t>Arts. 827 a 849 del nuevo CCCN – mantuvieron sin alteraciones sustanciales los principios contenidos en los arts.  699 a 724 del </a:t>
            </a:r>
            <a:r>
              <a:rPr lang="es-AR" dirty="0" err="1" smtClean="0"/>
              <a:t>C.Civil</a:t>
            </a:r>
            <a:r>
              <a:rPr lang="es-AR" dirty="0" smtClean="0"/>
              <a:t>-</a:t>
            </a:r>
          </a:p>
          <a:p>
            <a:r>
              <a:rPr lang="es-AR" dirty="0" smtClean="0"/>
              <a:t>Elementos: pluralidad sujetos, pluralidad vínculos, unidad de causa.</a:t>
            </a:r>
          </a:p>
          <a:p>
            <a:r>
              <a:rPr lang="es-AR" dirty="0" smtClean="0"/>
              <a:t>Supuesto de excepción: La solidaridad no se presume -828 CCCN-</a:t>
            </a:r>
          </a:p>
          <a:p>
            <a:r>
              <a:rPr lang="es-AR" sz="2600" b="1" dirty="0" smtClean="0"/>
              <a:t>Efectos principales. </a:t>
            </a:r>
          </a:p>
          <a:p>
            <a:pPr lvl="1"/>
            <a:r>
              <a:rPr lang="es-AR" dirty="0" smtClean="0"/>
              <a:t>Posibilidad de exigir el todo a cualquiera de los deudores- El pago efectuado por uno de los deudores libera a los restantes- arts. 827 y 833 CCCN</a:t>
            </a:r>
          </a:p>
        </p:txBody>
      </p:sp>
    </p:spTree>
    <p:extLst>
      <p:ext uri="{BB962C8B-B14F-4D97-AF65-F5344CB8AC3E}">
        <p14:creationId xmlns:p14="http://schemas.microsoft.com/office/powerpoint/2010/main" val="2775189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b="1" dirty="0" smtClean="0"/>
              <a:t>EFECTOS SECUNDARIOS DE LA SOLIDARIDAD EN MATERIA LABORAL</a:t>
            </a:r>
            <a:endParaRPr lang="es-AR" b="1" dirty="0"/>
          </a:p>
        </p:txBody>
      </p:sp>
      <p:sp>
        <p:nvSpPr>
          <p:cNvPr id="3" name="2 Marcador de contenido"/>
          <p:cNvSpPr>
            <a:spLocks noGrp="1"/>
          </p:cNvSpPr>
          <p:nvPr>
            <p:ph idx="1"/>
          </p:nvPr>
        </p:nvSpPr>
        <p:spPr/>
        <p:txBody>
          <a:bodyPr>
            <a:normAutofit fontScale="70000" lnSpcReduction="20000"/>
          </a:bodyPr>
          <a:lstStyle/>
          <a:p>
            <a:pPr algn="just"/>
            <a:r>
              <a:rPr lang="es-AR" dirty="0" smtClean="0"/>
              <a:t>COSA JUZGADA –832 nuevo CCCN-</a:t>
            </a:r>
          </a:p>
          <a:p>
            <a:pPr marL="0" indent="0" algn="just">
              <a:buNone/>
            </a:pPr>
            <a:r>
              <a:rPr lang="es-AR" dirty="0"/>
              <a:t>	</a:t>
            </a:r>
            <a:r>
              <a:rPr lang="es-AR" dirty="0" smtClean="0"/>
              <a:t>No es posible aplicar disposiciones civiles porque: </a:t>
            </a:r>
          </a:p>
          <a:p>
            <a:pPr marL="0" indent="0" algn="just">
              <a:buNone/>
            </a:pPr>
            <a:r>
              <a:rPr lang="es-AR" dirty="0" smtClean="0"/>
              <a:t>1)  impediría extender la cosa  juzgada material recaída en juicio contra  el responsable solidario que no participó en el. Posibilidad de incongruencias.</a:t>
            </a:r>
          </a:p>
          <a:p>
            <a:pPr marL="0" indent="0" algn="just">
              <a:buNone/>
            </a:pPr>
            <a:r>
              <a:rPr lang="es-AR" dirty="0" smtClean="0"/>
              <a:t>2) Permitiría oponer excepción de cosa juzgada al principal obligado de haberse  rechazado la demanda contra el co-deudor responsable no empleador.</a:t>
            </a:r>
          </a:p>
          <a:p>
            <a:pPr algn="just"/>
            <a:r>
              <a:rPr lang="es-AR" dirty="0" smtClean="0"/>
              <a:t>RENUNCIA A LA SOLIDARIDAD y deducción de la “cuota parte”- El desistimiento de la acción contra un co-responsable implicaría la renuncia a la solidaridad según el  art. 836  CCCN, lo que resulta contrario al principio protectorio y de irrenunciabilidad. (ver art. 704 CC derogado)</a:t>
            </a:r>
          </a:p>
          <a:p>
            <a:pPr algn="just"/>
            <a:r>
              <a:rPr lang="es-AR" dirty="0" smtClean="0"/>
              <a:t>RENUNCIA A FAVOR DE UNO DE LOS DEUDORES SOLIDARIOS-  En los casos del desistimiento de la acción y del derecho contra un co-responsable, por aplicación del art. 835 CCCN se tendría por extinguida la deuda en su totalidad (ver art. 707 CC  derogado).</a:t>
            </a:r>
            <a:endParaRPr lang="es-AR" dirty="0"/>
          </a:p>
        </p:txBody>
      </p:sp>
      <p:sp>
        <p:nvSpPr>
          <p:cNvPr id="4" name="3 Marcador de pie de página"/>
          <p:cNvSpPr>
            <a:spLocks noGrp="1"/>
          </p:cNvSpPr>
          <p:nvPr>
            <p:ph type="ftr" sz="quarter" idx="11"/>
          </p:nvPr>
        </p:nvSpPr>
        <p:spPr/>
        <p:txBody>
          <a:bodyPr/>
          <a:lstStyle/>
          <a:p>
            <a:r>
              <a:rPr lang="en-US" dirty="0" smtClean="0">
                <a:solidFill>
                  <a:prstClr val="black">
                    <a:tint val="75000"/>
                  </a:prstClr>
                </a:solidFill>
              </a:rPr>
              <a:t>Andrea E. García Vior</a:t>
            </a:r>
            <a:endParaRPr lang="en-US" dirty="0">
              <a:solidFill>
                <a:prstClr val="black">
                  <a:tint val="75000"/>
                </a:prstClr>
              </a:solidFill>
            </a:endParaRPr>
          </a:p>
        </p:txBody>
      </p:sp>
    </p:spTree>
    <p:extLst>
      <p:ext uri="{BB962C8B-B14F-4D97-AF65-F5344CB8AC3E}">
        <p14:creationId xmlns:p14="http://schemas.microsoft.com/office/powerpoint/2010/main" val="3520633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611808" y="808056"/>
            <a:ext cx="7958331" cy="962687"/>
          </a:xfrm>
        </p:spPr>
        <p:txBody>
          <a:bodyPr>
            <a:normAutofit fontScale="90000"/>
          </a:bodyPr>
          <a:lstStyle/>
          <a:p>
            <a:r>
              <a:rPr lang="es-ES" b="1" dirty="0"/>
              <a:t>TERCERIZACION DE ACTIVIDADES- </a:t>
            </a:r>
            <a:br>
              <a:rPr lang="es-ES" b="1" dirty="0"/>
            </a:br>
            <a:r>
              <a:rPr lang="es-ES" sz="3100" b="1" dirty="0"/>
              <a:t>-con la sanción de solidaridad no </a:t>
            </a:r>
            <a:r>
              <a:rPr lang="es-ES" sz="3100" b="1" dirty="0" smtClean="0"/>
              <a:t>alcanza-</a:t>
            </a:r>
            <a:endParaRPr lang="en-US" sz="3100" b="1" dirty="0"/>
          </a:p>
        </p:txBody>
      </p:sp>
      <p:sp>
        <p:nvSpPr>
          <p:cNvPr id="6" name="Marcador de contenido 5"/>
          <p:cNvSpPr>
            <a:spLocks noGrp="1"/>
          </p:cNvSpPr>
          <p:nvPr>
            <p:ph idx="1"/>
          </p:nvPr>
        </p:nvSpPr>
        <p:spPr>
          <a:xfrm>
            <a:off x="2773599" y="2409370"/>
            <a:ext cx="7796540" cy="3640573"/>
          </a:xfrm>
        </p:spPr>
        <p:txBody>
          <a:bodyPr>
            <a:normAutofit fontScale="85000" lnSpcReduction="10000"/>
          </a:bodyPr>
          <a:lstStyle/>
          <a:p>
            <a:pPr marL="0" indent="0">
              <a:lnSpc>
                <a:spcPct val="90000"/>
              </a:lnSpc>
              <a:buNone/>
            </a:pPr>
            <a:r>
              <a:rPr lang="es-AR" altLang="es-AR" sz="2400" b="1" dirty="0">
                <a:solidFill>
                  <a:schemeClr val="accent1">
                    <a:lumMod val="75000"/>
                  </a:schemeClr>
                </a:solidFill>
              </a:rPr>
              <a:t>PROBLEMÁTICA Y NUEVOS PLANTEOS</a:t>
            </a:r>
          </a:p>
          <a:p>
            <a:pPr marL="285750" indent="-285750">
              <a:lnSpc>
                <a:spcPct val="90000"/>
              </a:lnSpc>
              <a:buFont typeface="Arial" panose="020B0604020202020204" pitchFamily="34" charset="0"/>
              <a:buChar char="•"/>
            </a:pPr>
            <a:r>
              <a:rPr lang="es-AR" altLang="es-AR" dirty="0" smtClean="0"/>
              <a:t>Redefinición </a:t>
            </a:r>
            <a:r>
              <a:rPr lang="es-AR" altLang="es-AR" dirty="0"/>
              <a:t>de roles- Reconstrucción de la noción del sujeto empleador	 (empleador pluripersonal o complejo)</a:t>
            </a:r>
          </a:p>
          <a:p>
            <a:pPr marL="285750" indent="-285750">
              <a:lnSpc>
                <a:spcPct val="90000"/>
              </a:lnSpc>
              <a:buFont typeface="Arial" panose="020B0604020202020204" pitchFamily="34" charset="0"/>
              <a:buChar char="•"/>
            </a:pPr>
            <a:r>
              <a:rPr lang="es-AR" altLang="es-AR" dirty="0" smtClean="0"/>
              <a:t>Representación </a:t>
            </a:r>
            <a:r>
              <a:rPr lang="es-AR" altLang="es-AR" dirty="0"/>
              <a:t>sindical y negociación colectiva. Replanteo del sistema de relaciones colectivas. Conflictividad atípica.</a:t>
            </a:r>
          </a:p>
          <a:p>
            <a:pPr marL="285750" indent="-285750">
              <a:lnSpc>
                <a:spcPct val="90000"/>
              </a:lnSpc>
              <a:buFont typeface="Arial" panose="020B0604020202020204" pitchFamily="34" charset="0"/>
              <a:buChar char="•"/>
            </a:pPr>
            <a:r>
              <a:rPr lang="es-AR" altLang="es-AR" dirty="0" smtClean="0"/>
              <a:t>Intervención </a:t>
            </a:r>
            <a:r>
              <a:rPr lang="es-AR" altLang="es-AR" dirty="0"/>
              <a:t>internacional en las cadenas de distribución transnacional.</a:t>
            </a:r>
          </a:p>
          <a:p>
            <a:pPr marL="285750" indent="-285750">
              <a:lnSpc>
                <a:spcPct val="90000"/>
              </a:lnSpc>
              <a:buFont typeface="Arial" panose="020B0604020202020204" pitchFamily="34" charset="0"/>
              <a:buChar char="•"/>
            </a:pPr>
            <a:r>
              <a:rPr lang="es-AR" altLang="es-AR" dirty="0" smtClean="0"/>
              <a:t>Reconstrucción </a:t>
            </a:r>
            <a:r>
              <a:rPr lang="es-AR" altLang="es-AR" dirty="0"/>
              <a:t>de algunas instituciones jurídicas a fin de impedir efectos nocivos (reconducción contratos con nuevas contratistas, </a:t>
            </a:r>
            <a:r>
              <a:rPr lang="es-AR" altLang="es-AR" dirty="0" err="1"/>
              <a:t>co</a:t>
            </a:r>
            <a:r>
              <a:rPr lang="es-AR" altLang="es-AR" dirty="0"/>
              <a:t>-responsabilidad del  cedente por deudas posteriores, control y condicionamiento a reorganizaciones empresarias que impliquen delegación de actividades en terceros, aplicación de pautas de “homogeneización” de las condiciones de trabajo)</a:t>
            </a:r>
            <a:endParaRPr lang="es-ES" altLang="es-AR" dirty="0"/>
          </a:p>
          <a:p>
            <a:endParaRPr lang="en-US" dirty="0"/>
          </a:p>
        </p:txBody>
      </p:sp>
      <p:sp>
        <p:nvSpPr>
          <p:cNvPr id="4" name="Marcador de pie de página 3"/>
          <p:cNvSpPr>
            <a:spLocks noGrp="1"/>
          </p:cNvSpPr>
          <p:nvPr>
            <p:ph type="ftr" sz="quarter" idx="11"/>
          </p:nvPr>
        </p:nvSpPr>
        <p:spPr/>
        <p:txBody>
          <a:bodyPr/>
          <a:lstStyle/>
          <a:p>
            <a:r>
              <a:rPr lang="en-US" dirty="0" smtClean="0">
                <a:solidFill>
                  <a:prstClr val="black">
                    <a:tint val="75000"/>
                  </a:prstClr>
                </a:solidFill>
              </a:rPr>
              <a:t>Andrea E. García </a:t>
            </a:r>
            <a:r>
              <a:rPr lang="en-US" dirty="0" err="1" smtClean="0">
                <a:solidFill>
                  <a:prstClr val="black">
                    <a:tint val="75000"/>
                  </a:prstClr>
                </a:solidFill>
              </a:rPr>
              <a:t>Vior</a:t>
            </a:r>
            <a:endParaRPr lang="en-US" dirty="0">
              <a:solidFill>
                <a:prstClr val="black">
                  <a:tint val="75000"/>
                </a:prstClr>
              </a:solidFill>
            </a:endParaRPr>
          </a:p>
        </p:txBody>
      </p:sp>
    </p:spTree>
    <p:extLst>
      <p:ext uri="{BB962C8B-B14F-4D97-AF65-F5344CB8AC3E}">
        <p14:creationId xmlns:p14="http://schemas.microsoft.com/office/powerpoint/2010/main" val="944369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4751591" y="808056"/>
            <a:ext cx="5818548" cy="1077229"/>
          </a:xfrm>
        </p:spPr>
        <p:txBody>
          <a:bodyPr>
            <a:normAutofit fontScale="90000"/>
          </a:bodyPr>
          <a:lstStyle/>
          <a:p>
            <a:r>
              <a:rPr lang="en-US" b="1" dirty="0" smtClean="0"/>
              <a:t>DESCENTRALIZACION PRODUCTIVA</a:t>
            </a:r>
            <a:br>
              <a:rPr lang="en-US" b="1" dirty="0" smtClean="0"/>
            </a:br>
            <a:endParaRPr lang="en-US" b="1" dirty="0"/>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626342008"/>
              </p:ext>
            </p:extLst>
          </p:nvPr>
        </p:nvGraphicFramePr>
        <p:xfrm>
          <a:off x="2773363" y="2052638"/>
          <a:ext cx="7796212" cy="3997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pie de página 6"/>
          <p:cNvSpPr>
            <a:spLocks noGrp="1"/>
          </p:cNvSpPr>
          <p:nvPr>
            <p:ph type="ftr" sz="quarter" idx="11"/>
          </p:nvPr>
        </p:nvSpPr>
        <p:spPr/>
        <p:txBody>
          <a:bodyPr/>
          <a:lstStyle/>
          <a:p>
            <a:r>
              <a:rPr lang="en-US" smtClean="0"/>
              <a:t>Andrea García Vior - 2020</a:t>
            </a:r>
            <a:endParaRPr lang="en-US"/>
          </a:p>
        </p:txBody>
      </p:sp>
      <p:pic>
        <p:nvPicPr>
          <p:cNvPr id="11" name="Picture 2"/>
          <p:cNvPicPr>
            <a:picLocks noChangeAspect="1" noChangeArrowheads="1"/>
          </p:cNvPicPr>
          <p:nvPr/>
        </p:nvPicPr>
        <p:blipFill rotWithShape="1">
          <a:blip r:embed="rId7">
            <a:duotone>
              <a:prstClr val="black"/>
              <a:schemeClr val="accent1">
                <a:tint val="45000"/>
                <a:satMod val="400000"/>
              </a:schemeClr>
            </a:duotone>
            <a:extLst>
              <a:ext uri="{28A0092B-C50C-407E-A947-70E740481C1C}">
                <a14:useLocalDpi xmlns:a14="http://schemas.microsoft.com/office/drawing/2010/main" val="0"/>
              </a:ext>
            </a:extLst>
          </a:blip>
          <a:srcRect l="7488" t="-2" r="5972" b="35294"/>
          <a:stretch/>
        </p:blipFill>
        <p:spPr bwMode="auto">
          <a:xfrm>
            <a:off x="2919297" y="666521"/>
            <a:ext cx="1832294" cy="1218764"/>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40025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lvl="0"/>
            <a:r>
              <a:rPr lang="es-AR" altLang="es-AR" dirty="0" smtClean="0"/>
              <a:t>LA CRISIS DEL CONCEPTO EMPLEADOR/EMPRESARIO</a:t>
            </a:r>
            <a:endParaRPr lang="es-AR" dirty="0"/>
          </a:p>
        </p:txBody>
      </p:sp>
      <p:sp>
        <p:nvSpPr>
          <p:cNvPr id="3" name="Marcador de contenido 2"/>
          <p:cNvSpPr>
            <a:spLocks noGrp="1"/>
          </p:cNvSpPr>
          <p:nvPr>
            <p:ph idx="1"/>
          </p:nvPr>
        </p:nvSpPr>
        <p:spPr>
          <a:xfrm>
            <a:off x="2773599" y="3483428"/>
            <a:ext cx="7796540" cy="2566515"/>
          </a:xfrm>
        </p:spPr>
        <p:txBody>
          <a:bodyPr>
            <a:normAutofit/>
          </a:bodyPr>
          <a:lstStyle/>
          <a:p>
            <a:pPr marL="0" lvl="0" indent="0">
              <a:buNone/>
            </a:pPr>
            <a:r>
              <a:rPr lang="es-AR" altLang="es-AR" dirty="0" smtClean="0"/>
              <a:t>La  </a:t>
            </a:r>
            <a:r>
              <a:rPr lang="es-AR" altLang="es-AR" b="1" u="sng" dirty="0" smtClean="0">
                <a:effectLst>
                  <a:outerShdw blurRad="38100" dist="38100" dir="2700000" algn="tl">
                    <a:srgbClr val="000000">
                      <a:alpha val="43137"/>
                    </a:srgbClr>
                  </a:outerShdw>
                </a:effectLst>
              </a:rPr>
              <a:t>PERSONALIDAD JURIDICA </a:t>
            </a:r>
            <a:r>
              <a:rPr lang="es-AR" altLang="es-AR" u="sng" dirty="0" smtClean="0">
                <a:effectLst>
                  <a:outerShdw blurRad="38100" dist="38100" dir="2700000" algn="tl">
                    <a:srgbClr val="000000">
                      <a:alpha val="43137"/>
                    </a:srgbClr>
                  </a:outerShdw>
                </a:effectLst>
              </a:rPr>
              <a:t> </a:t>
            </a:r>
            <a:r>
              <a:rPr lang="es-AR" altLang="es-AR" dirty="0" smtClean="0"/>
              <a:t>puesta en crisis:</a:t>
            </a:r>
          </a:p>
          <a:p>
            <a:pPr lvl="1"/>
            <a:r>
              <a:rPr lang="es-AR" altLang="es-AR" dirty="0" smtClean="0"/>
              <a:t>No permite delimitar adecuadamente al sujeto empleador –múltiple y complejo-</a:t>
            </a:r>
          </a:p>
          <a:p>
            <a:pPr lvl="1"/>
            <a:r>
              <a:rPr lang="es-AR" altLang="es-AR" dirty="0" smtClean="0"/>
              <a:t> No debería continuar fijando los límites para la operatividad de las instituciones jurídico-laborales.</a:t>
            </a:r>
          </a:p>
          <a:p>
            <a:endParaRPr lang="en-US" dirty="0"/>
          </a:p>
        </p:txBody>
      </p:sp>
      <p:sp>
        <p:nvSpPr>
          <p:cNvPr id="4" name="Marcador de pie de página 3"/>
          <p:cNvSpPr>
            <a:spLocks noGrp="1"/>
          </p:cNvSpPr>
          <p:nvPr>
            <p:ph type="ftr" sz="quarter" idx="11"/>
          </p:nvPr>
        </p:nvSpPr>
        <p:spPr/>
        <p:txBody>
          <a:bodyPr/>
          <a:lstStyle/>
          <a:p>
            <a:r>
              <a:rPr lang="en-US" dirty="0" smtClean="0"/>
              <a:t>Andrea </a:t>
            </a:r>
            <a:r>
              <a:rPr lang="en-US" dirty="0" err="1" smtClean="0"/>
              <a:t>García</a:t>
            </a:r>
            <a:r>
              <a:rPr lang="en-US" dirty="0" smtClean="0"/>
              <a:t> </a:t>
            </a:r>
            <a:r>
              <a:rPr lang="en-US" dirty="0" err="1" smtClean="0"/>
              <a:t>Vior</a:t>
            </a:r>
            <a:r>
              <a:rPr lang="en-US" dirty="0" smtClean="0"/>
              <a:t> - 2020</a:t>
            </a:r>
            <a:endParaRPr lang="en-US" dirty="0"/>
          </a:p>
        </p:txBody>
      </p:sp>
      <p:sp>
        <p:nvSpPr>
          <p:cNvPr id="9" name="Rectángulo redondeado 8"/>
          <p:cNvSpPr/>
          <p:nvPr/>
        </p:nvSpPr>
        <p:spPr>
          <a:xfrm>
            <a:off x="2611808" y="1885285"/>
            <a:ext cx="7958331" cy="1191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AR" altLang="es-AR" b="1" smtClean="0"/>
              <a:t>“La escisión entre la organización de la empresa y su personificacion” –Baylós Grau-</a:t>
            </a:r>
            <a:endParaRPr lang="es-AR" altLang="es-AR" b="1" dirty="0" smtClean="0"/>
          </a:p>
        </p:txBody>
      </p:sp>
    </p:spTree>
    <p:extLst>
      <p:ext uri="{BB962C8B-B14F-4D97-AF65-F5344CB8AC3E}">
        <p14:creationId xmlns:p14="http://schemas.microsoft.com/office/powerpoint/2010/main" val="4199001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INTERMEDIACION FRAUDULENTA</a:t>
            </a:r>
            <a:endParaRPr lang="en-US"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822107357"/>
              </p:ext>
            </p:extLst>
          </p:nvPr>
        </p:nvGraphicFramePr>
        <p:xfrm>
          <a:off x="1364344" y="2052638"/>
          <a:ext cx="9608456" cy="4275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p:txBody>
          <a:bodyPr/>
          <a:lstStyle/>
          <a:p>
            <a:r>
              <a:rPr lang="en-US" smtClean="0"/>
              <a:t>Andrea García Vior - 2020</a:t>
            </a:r>
            <a:endParaRPr lang="en-US"/>
          </a:p>
        </p:txBody>
      </p:sp>
    </p:spTree>
    <p:extLst>
      <p:ext uri="{BB962C8B-B14F-4D97-AF65-F5344CB8AC3E}">
        <p14:creationId xmlns:p14="http://schemas.microsoft.com/office/powerpoint/2010/main" val="1894154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SUBEMPRESA DE MANO DE OBRA:</a:t>
            </a:r>
            <a:br>
              <a:rPr lang="es-ES" b="1" dirty="0"/>
            </a:br>
            <a:r>
              <a:rPr lang="es-ES" b="1" dirty="0"/>
              <a:t>LA “SUBCONTRATACION APARENTE” </a:t>
            </a:r>
            <a:br>
              <a:rPr lang="es-ES" b="1" dirty="0"/>
            </a:br>
            <a:endParaRPr lang="en-US" b="1"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015201953"/>
              </p:ext>
            </p:extLst>
          </p:nvPr>
        </p:nvGraphicFramePr>
        <p:xfrm>
          <a:off x="2773363" y="2052638"/>
          <a:ext cx="7796212" cy="3997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p:txBody>
          <a:bodyPr/>
          <a:lstStyle/>
          <a:p>
            <a:r>
              <a:rPr lang="en-US" smtClean="0"/>
              <a:t>Andrea García Vior - 2020</a:t>
            </a:r>
            <a:endParaRPr lang="en-US"/>
          </a:p>
        </p:txBody>
      </p:sp>
    </p:spTree>
    <p:extLst>
      <p:ext uri="{BB962C8B-B14F-4D97-AF65-F5344CB8AC3E}">
        <p14:creationId xmlns:p14="http://schemas.microsoft.com/office/powerpoint/2010/main" val="1855157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fontScale="90000"/>
          </a:bodyPr>
          <a:lstStyle/>
          <a:p>
            <a:r>
              <a:rPr lang="es-ES" b="1" dirty="0" smtClean="0"/>
              <a:t>EL COOPERATIVISMO Y EL SISTEMA EDUCATIVO EN LA INTERMEDIACIÓN</a:t>
            </a:r>
            <a:br>
              <a:rPr lang="es-ES" b="1" dirty="0" smtClean="0"/>
            </a:br>
            <a:endParaRPr lang="en-US" b="1" dirty="0"/>
          </a:p>
        </p:txBody>
      </p:sp>
      <p:sp>
        <p:nvSpPr>
          <p:cNvPr id="8" name="Marcador de contenido 7"/>
          <p:cNvSpPr>
            <a:spLocks noGrp="1"/>
          </p:cNvSpPr>
          <p:nvPr>
            <p:ph sz="half" idx="1"/>
          </p:nvPr>
        </p:nvSpPr>
        <p:spPr/>
        <p:txBody>
          <a:bodyPr>
            <a:normAutofit fontScale="92500"/>
          </a:bodyPr>
          <a:lstStyle/>
          <a:p>
            <a:pPr marL="342900" indent="-342900" fontAlgn="base">
              <a:spcBef>
                <a:spcPct val="20000"/>
              </a:spcBef>
              <a:spcAft>
                <a:spcPct val="0"/>
              </a:spcAft>
              <a:buFontTx/>
              <a:buChar char="•"/>
            </a:pPr>
            <a:r>
              <a:rPr lang="es-AR" altLang="es-AR" sz="2400" b="1" dirty="0">
                <a:solidFill>
                  <a:schemeClr val="accent1">
                    <a:lumMod val="75000"/>
                  </a:schemeClr>
                </a:solidFill>
              </a:rPr>
              <a:t>20337 Ley de </a:t>
            </a:r>
            <a:r>
              <a:rPr lang="es-AR" altLang="es-AR" sz="2400" b="1" dirty="0" smtClean="0">
                <a:solidFill>
                  <a:schemeClr val="accent1">
                    <a:lumMod val="75000"/>
                  </a:schemeClr>
                </a:solidFill>
              </a:rPr>
              <a:t>cooperativas </a:t>
            </a:r>
            <a:r>
              <a:rPr lang="es-AR" altLang="es-AR" sz="2400" b="1" dirty="0">
                <a:solidFill>
                  <a:schemeClr val="accent1">
                    <a:lumMod val="75000"/>
                  </a:schemeClr>
                </a:solidFill>
              </a:rPr>
              <a:t>y mutuales.</a:t>
            </a:r>
          </a:p>
          <a:p>
            <a:pPr marL="793750" lvl="1" indent="-342900" fontAlgn="base">
              <a:spcBef>
                <a:spcPct val="20000"/>
              </a:spcBef>
              <a:spcAft>
                <a:spcPct val="0"/>
              </a:spcAft>
            </a:pPr>
            <a:r>
              <a:rPr lang="es-AR" altLang="es-AR" dirty="0" smtClean="0">
                <a:solidFill>
                  <a:schemeClr val="accent1">
                    <a:lumMod val="75000"/>
                  </a:schemeClr>
                </a:solidFill>
              </a:rPr>
              <a:t>Art</a:t>
            </a:r>
            <a:r>
              <a:rPr lang="es-AR" altLang="es-AR" dirty="0">
                <a:solidFill>
                  <a:schemeClr val="accent1">
                    <a:lumMod val="75000"/>
                  </a:schemeClr>
                </a:solidFill>
              </a:rPr>
              <a:t>. 40 ley 25877 prohibición de la intermediación a través de  cooperativas de trabajo</a:t>
            </a:r>
            <a:r>
              <a:rPr lang="es-AR" altLang="es-AR" dirty="0" smtClean="0">
                <a:solidFill>
                  <a:schemeClr val="accent1">
                    <a:lumMod val="75000"/>
                  </a:schemeClr>
                </a:solidFill>
              </a:rPr>
              <a:t>.</a:t>
            </a:r>
            <a:endParaRPr lang="es-AR" altLang="es-AR" dirty="0">
              <a:solidFill>
                <a:schemeClr val="accent1">
                  <a:lumMod val="75000"/>
                </a:schemeClr>
              </a:solidFill>
            </a:endParaRPr>
          </a:p>
          <a:p>
            <a:pPr marL="342900" indent="-342900" fontAlgn="base">
              <a:spcBef>
                <a:spcPct val="20000"/>
              </a:spcBef>
              <a:spcAft>
                <a:spcPct val="0"/>
              </a:spcAft>
              <a:buFontTx/>
              <a:buChar char="•"/>
            </a:pPr>
            <a:r>
              <a:rPr lang="es-AR" altLang="es-AR" sz="2400" b="1" dirty="0">
                <a:solidFill>
                  <a:schemeClr val="accent1">
                    <a:lumMod val="75000"/>
                  </a:schemeClr>
                </a:solidFill>
              </a:rPr>
              <a:t>26427- Ley de pasantías educativas</a:t>
            </a:r>
            <a:r>
              <a:rPr lang="es-AR" altLang="es-AR" dirty="0">
                <a:solidFill>
                  <a:schemeClr val="accent1">
                    <a:lumMod val="75000"/>
                  </a:schemeClr>
                </a:solidFill>
              </a:rPr>
              <a:t>.</a:t>
            </a:r>
          </a:p>
          <a:p>
            <a:pPr marL="793750" lvl="1" indent="-342900" fontAlgn="base">
              <a:spcBef>
                <a:spcPct val="20000"/>
              </a:spcBef>
              <a:spcAft>
                <a:spcPct val="0"/>
              </a:spcAft>
            </a:pPr>
            <a:r>
              <a:rPr lang="es-AR" altLang="es-AR" dirty="0" smtClean="0">
                <a:solidFill>
                  <a:schemeClr val="accent1">
                    <a:lumMod val="75000"/>
                  </a:schemeClr>
                </a:solidFill>
              </a:rPr>
              <a:t>Malversación </a:t>
            </a:r>
            <a:r>
              <a:rPr lang="es-AR" altLang="es-AR" dirty="0">
                <a:solidFill>
                  <a:schemeClr val="accent1">
                    <a:lumMod val="75000"/>
                  </a:schemeClr>
                </a:solidFill>
              </a:rPr>
              <a:t>del sistema como extensión orgánica del sistema educativo</a:t>
            </a:r>
            <a:endParaRPr lang="es-ES" altLang="es-AR" dirty="0">
              <a:solidFill>
                <a:schemeClr val="accent1">
                  <a:lumMod val="75000"/>
                </a:schemeClr>
              </a:solidFill>
            </a:endParaRPr>
          </a:p>
          <a:p>
            <a:endParaRPr lang="en-US" dirty="0"/>
          </a:p>
        </p:txBody>
      </p:sp>
      <p:sp>
        <p:nvSpPr>
          <p:cNvPr id="4" name="Marcador de pie de página 3"/>
          <p:cNvSpPr>
            <a:spLocks noGrp="1"/>
          </p:cNvSpPr>
          <p:nvPr>
            <p:ph type="ftr" sz="quarter" idx="11"/>
          </p:nvPr>
        </p:nvSpPr>
        <p:spPr/>
        <p:txBody>
          <a:bodyPr/>
          <a:lstStyle/>
          <a:p>
            <a:r>
              <a:rPr lang="en-US" smtClean="0"/>
              <a:t>Andrea E. García Vior</a:t>
            </a:r>
            <a:endParaRPr lang="en-US" dirty="0"/>
          </a:p>
        </p:txBody>
      </p:sp>
      <p:pic>
        <p:nvPicPr>
          <p:cNvPr id="6147" name="Picture 3"/>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132801" y="2307955"/>
            <a:ext cx="2619375"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Grp="1" noChangeAspect="1" noChangeArrowheads="1"/>
          </p:cNvPicPr>
          <p:nvPr>
            <p:ph sz="half" idx="2"/>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665914" y="3665766"/>
            <a:ext cx="2449058" cy="18838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6269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title"/>
          </p:nvPr>
        </p:nvSpPr>
        <p:spPr/>
        <p:txBody>
          <a:bodyPr>
            <a:normAutofit fontScale="90000"/>
          </a:bodyPr>
          <a:lstStyle/>
          <a:p>
            <a:r>
              <a:rPr lang="en-US" b="1" dirty="0" smtClean="0"/>
              <a:t>SUBCONTRATACION -TERCERIZACIÓN</a:t>
            </a:r>
            <a:br>
              <a:rPr lang="en-US" b="1" dirty="0" smtClean="0"/>
            </a:br>
            <a:endParaRPr lang="en-US" b="1" dirty="0"/>
          </a:p>
        </p:txBody>
      </p:sp>
      <p:pic>
        <p:nvPicPr>
          <p:cNvPr id="16" name="Picture 2"/>
          <p:cNvPicPr>
            <a:picLocks noGrp="1" noChangeAspect="1" noChangeArrowheads="1"/>
          </p:cNvPicPr>
          <p:nvPr>
            <p:ph sz="half" idx="1"/>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659323" y="4267809"/>
            <a:ext cx="1697562" cy="1697562"/>
          </a:xfrm>
          <a:prstGeom prst="rect">
            <a:avLst/>
          </a:prstGeom>
          <a:ln>
            <a:noFill/>
          </a:ln>
          <a:effectLst>
            <a:softEdge rad="112500"/>
          </a:effectLst>
        </p:spPr>
      </p:pic>
      <p:sp>
        <p:nvSpPr>
          <p:cNvPr id="14" name="Marcador de texto 13"/>
          <p:cNvSpPr>
            <a:spLocks noGrp="1"/>
          </p:cNvSpPr>
          <p:nvPr>
            <p:ph sz="half" idx="2"/>
          </p:nvPr>
        </p:nvSpPr>
        <p:spPr/>
        <p:txBody>
          <a:bodyPr/>
          <a:lstStyle/>
          <a:p>
            <a:r>
              <a:rPr lang="es-ES" dirty="0" smtClean="0"/>
              <a:t>En principio,  la tercerización  de actividades constituye un método lícito de adaptación a los mercados. </a:t>
            </a:r>
          </a:p>
          <a:p>
            <a:endParaRPr lang="en-US" dirty="0"/>
          </a:p>
        </p:txBody>
      </p:sp>
      <p:sp>
        <p:nvSpPr>
          <p:cNvPr id="4" name="Marcador de pie de página 3"/>
          <p:cNvSpPr>
            <a:spLocks noGrp="1"/>
          </p:cNvSpPr>
          <p:nvPr>
            <p:ph type="ftr" sz="quarter" idx="11"/>
          </p:nvPr>
        </p:nvSpPr>
        <p:spPr/>
        <p:txBody>
          <a:bodyPr/>
          <a:lstStyle/>
          <a:p>
            <a:r>
              <a:rPr lang="en-US" smtClean="0"/>
              <a:t>Andrea García Vior - 2020</a:t>
            </a:r>
            <a:endParaRPr lang="en-US"/>
          </a:p>
        </p:txBody>
      </p:sp>
      <p:pic>
        <p:nvPicPr>
          <p:cNvPr id="17" name="Imagen 1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609873" y="2052114"/>
            <a:ext cx="3793716" cy="2143125"/>
          </a:xfrm>
          <a:prstGeom prst="rect">
            <a:avLst/>
          </a:prstGeom>
          <a:ln>
            <a:noFill/>
          </a:ln>
          <a:effectLst>
            <a:softEdge rad="112500"/>
          </a:effectLst>
        </p:spPr>
      </p:pic>
      <p:pic>
        <p:nvPicPr>
          <p:cNvPr id="26" name="Picture 2" descr="C:\Users\Usuario\Pictures\Saved Pictures\aplicativos.jp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663474" y="4267809"/>
            <a:ext cx="1697562" cy="16975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87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j0233018"/>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769271" y="808056"/>
            <a:ext cx="2520280" cy="1651571"/>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5289551" y="1047414"/>
            <a:ext cx="5280588" cy="1077229"/>
          </a:xfrm>
        </p:spPr>
        <p:txBody>
          <a:bodyPr>
            <a:noAutofit/>
          </a:bodyPr>
          <a:lstStyle/>
          <a:p>
            <a:r>
              <a:rPr lang="es-ES" altLang="es-AR" sz="2800" b="1" dirty="0"/>
              <a:t>SUPUESTOS ATRIBUTIVOS DE RESPONSABILIDAD  DE DISTINTO CONTENIDO </a:t>
            </a:r>
            <a:br>
              <a:rPr lang="es-ES" altLang="es-AR" sz="2800" b="1" dirty="0"/>
            </a:br>
            <a:endParaRPr lang="en-US" sz="2800" b="1" dirty="0"/>
          </a:p>
        </p:txBody>
      </p:sp>
      <p:sp>
        <p:nvSpPr>
          <p:cNvPr id="7" name="Marcador de contenido 6"/>
          <p:cNvSpPr>
            <a:spLocks noGrp="1"/>
          </p:cNvSpPr>
          <p:nvPr>
            <p:ph idx="1"/>
          </p:nvPr>
        </p:nvSpPr>
        <p:spPr>
          <a:xfrm>
            <a:off x="2769271" y="2364001"/>
            <a:ext cx="7796540" cy="3997828"/>
          </a:xfrm>
        </p:spPr>
        <p:txBody>
          <a:bodyPr>
            <a:normAutofit/>
          </a:bodyPr>
          <a:lstStyle/>
          <a:p>
            <a:pPr marL="0" indent="0">
              <a:buNone/>
            </a:pPr>
            <a:r>
              <a:rPr lang="es-ES" altLang="es-AR" b="1" u="sng" dirty="0">
                <a:solidFill>
                  <a:prstClr val="black"/>
                </a:solidFill>
              </a:rPr>
              <a:t/>
            </a:r>
            <a:br>
              <a:rPr lang="es-ES" altLang="es-AR" b="1" u="sng" dirty="0">
                <a:solidFill>
                  <a:prstClr val="black"/>
                </a:solidFill>
              </a:rPr>
            </a:br>
            <a:r>
              <a:rPr lang="es-ES" altLang="es-AR" sz="2800" dirty="0"/>
              <a:t> -ART. 30 LCT-</a:t>
            </a:r>
            <a:r>
              <a:rPr lang="es-ES" altLang="es-AR" dirty="0" smtClean="0"/>
              <a:t> </a:t>
            </a:r>
          </a:p>
          <a:p>
            <a:pPr marL="609600" indent="-609600">
              <a:buFont typeface="+mj-lt"/>
              <a:buAutoNum type="arabicPeriod"/>
            </a:pPr>
            <a:r>
              <a:rPr lang="es-ES" altLang="es-AR" dirty="0" smtClean="0"/>
              <a:t>CONTRATACION </a:t>
            </a:r>
            <a:r>
              <a:rPr lang="es-ES" altLang="es-AR" dirty="0"/>
              <a:t>DE TRABAJOS O SERVICIOS    QUE HAGAN A LA ACTIVIDAD NORMAL, ESPECÍFICA    Y PROPIA DEL  ESTABLECIMIENTO PRINCIPAL.</a:t>
            </a:r>
          </a:p>
          <a:p>
            <a:pPr marL="609600" indent="-609600">
              <a:buFont typeface="+mj-lt"/>
              <a:buAutoNum type="arabicPeriod"/>
            </a:pPr>
            <a:endParaRPr lang="es-ES" altLang="es-AR" dirty="0"/>
          </a:p>
          <a:p>
            <a:pPr marL="609600" indent="-609600">
              <a:buFont typeface="+mj-lt"/>
              <a:buAutoNum type="arabicPeriod"/>
            </a:pPr>
            <a:r>
              <a:rPr lang="es-ES" altLang="es-AR" dirty="0"/>
              <a:t>CESION TOTAL O PARCIAL DEL    ESTABLECIMIENTO “HABILITADO”  A  NOMBRE DEL CEDENTE</a:t>
            </a:r>
          </a:p>
          <a:p>
            <a:pPr marL="0" indent="0">
              <a:buNone/>
            </a:pPr>
            <a:endParaRPr lang="en-US" dirty="0"/>
          </a:p>
        </p:txBody>
      </p:sp>
      <p:sp>
        <p:nvSpPr>
          <p:cNvPr id="5" name="Marcador de pie de página 4"/>
          <p:cNvSpPr>
            <a:spLocks noGrp="1"/>
          </p:cNvSpPr>
          <p:nvPr>
            <p:ph type="ftr" sz="quarter" idx="11"/>
          </p:nvPr>
        </p:nvSpPr>
        <p:spPr/>
        <p:txBody>
          <a:bodyPr/>
          <a:lstStyle/>
          <a:p>
            <a:r>
              <a:rPr lang="en-US" smtClean="0">
                <a:solidFill>
                  <a:prstClr val="black">
                    <a:tint val="75000"/>
                  </a:prstClr>
                </a:solidFill>
              </a:rPr>
              <a:t>Andrea E. García Vior</a:t>
            </a:r>
            <a:endParaRPr lang="en-US" dirty="0">
              <a:solidFill>
                <a:prstClr val="black">
                  <a:tint val="75000"/>
                </a:prstClr>
              </a:solidFill>
            </a:endParaRPr>
          </a:p>
        </p:txBody>
      </p:sp>
    </p:spTree>
    <p:extLst>
      <p:ext uri="{BB962C8B-B14F-4D97-AF65-F5344CB8AC3E}">
        <p14:creationId xmlns:p14="http://schemas.microsoft.com/office/powerpoint/2010/main" val="19651663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Madison" id="{025CB5FB-2DD3-45EE-B6F0-CC461540EB19}" vid="{6AC10936-2DFC-4054-9ADF-B5E2C5F861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105</TotalTime>
  <Words>2147</Words>
  <Application>Microsoft Office PowerPoint</Application>
  <PresentationFormat>Personalizado</PresentationFormat>
  <Paragraphs>197</Paragraphs>
  <Slides>23</Slides>
  <Notes>1</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Madison</vt:lpstr>
      <vt:lpstr>SOLIDARIDAD LABORAL </vt:lpstr>
      <vt:lpstr>FISONOMÍA Y FISIOLOGÍA DE LA EMPRESA </vt:lpstr>
      <vt:lpstr>DESCENTRALIZACION PRODUCTIVA </vt:lpstr>
      <vt:lpstr>LA CRISIS DEL CONCEPTO EMPLEADOR/EMPRESARIO</vt:lpstr>
      <vt:lpstr>INTERMEDIACION FRAUDULENTA</vt:lpstr>
      <vt:lpstr>SUBEMPRESA DE MANO DE OBRA: LA “SUBCONTRATACION APARENTE”  </vt:lpstr>
      <vt:lpstr>EL COOPERATIVISMO Y EL SISTEMA EDUCATIVO EN LA INTERMEDIACIÓN </vt:lpstr>
      <vt:lpstr>SUBCONTRATACION -TERCERIZACIÓN </vt:lpstr>
      <vt:lpstr>SUPUESTOS ATRIBUTIVOS DE RESPONSABILIDAD  DE DISTINTO CONTENIDO  </vt:lpstr>
      <vt:lpstr>Presentación de PowerPoint</vt:lpstr>
      <vt:lpstr>Presentación de PowerPoint</vt:lpstr>
      <vt:lpstr>AMPLIACION DE LOS SUPUESTOS ATRIBUTIVOS DE RESPONSABILIDAD. La “empresa” en el centro de la escena</vt:lpstr>
      <vt:lpstr>EL CONTRATO DE FRANQUICIA  EN EL NUEVO CCCN</vt:lpstr>
      <vt:lpstr>LA RESPONSABILIDAD SOLIDARIA DE LOS FRANQUICIANTES FRENTE A LAS OBLIGACIONES LABORALES INCUMPLIDAS POR SUS FRANQUICIADOS –ARTS. 26, 30 Y 31 LCT-</vt:lpstr>
      <vt:lpstr>Presentación de PowerPoint</vt:lpstr>
      <vt:lpstr>CONTRATOS ASOCIATIVOS </vt:lpstr>
      <vt:lpstr>UNIONES TRANSITORIAS</vt:lpstr>
      <vt:lpstr>Posibilidad de atribuir responsabilidad SOLIDARIA  a las UT en materia laboral</vt:lpstr>
      <vt:lpstr>CONSORCIOS DE  COOPERACION</vt:lpstr>
      <vt:lpstr>PLURALIDAD DE SUJETOS pautas diferenciadoras de la solidaridad laboral</vt:lpstr>
      <vt:lpstr>EFECTOS PRINCIPALES Y SECUNDARIOS DE LA SOLIDARIDAD EN EL DERECHO CIVIL</vt:lpstr>
      <vt:lpstr>EFECTOS SECUNDARIOS DE LA SOLIDARIDAD EN MATERIA LABORAL</vt:lpstr>
      <vt:lpstr>TERCERIZACION DE ACTIVIDADES-  -con la sanción de solidaridad no alcanza-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SOLIDARIDAD LABORAL</dc:title>
  <dc:creator>Fernando</dc:creator>
  <cp:lastModifiedBy>Usuario</cp:lastModifiedBy>
  <cp:revision>12</cp:revision>
  <dcterms:created xsi:type="dcterms:W3CDTF">2020-06-26T22:12:59Z</dcterms:created>
  <dcterms:modified xsi:type="dcterms:W3CDTF">2020-06-27T01:54:36Z</dcterms:modified>
</cp:coreProperties>
</file>