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
  </p:notesMasterIdLst>
  <p:sldIdLst>
    <p:sldId id="272" r:id="rId2"/>
    <p:sldId id="271" r:id="rId3"/>
    <p:sldId id="273" r:id="rId4"/>
    <p:sldId id="274" r:id="rId5"/>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Lst>
  <p:sldSz cx="9144000" cy="6858000" type="screen4x3"/>
  <p:notesSz cx="6858000" cy="9144000"/>
  <p:defaultTextStyle>
    <a:defPPr>
      <a:defRPr lang="es-A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9B2936"/>
    <a:srgbClr val="091604"/>
    <a:srgbClr val="99FF33"/>
    <a:srgbClr val="0FDFF5"/>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5" d="100"/>
          <a:sy n="75" d="100"/>
        </p:scale>
        <p:origin x="-366"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s-ES"/>
          </a:p>
        </p:txBody>
      </p:sp>
      <p:sp>
        <p:nvSpPr>
          <p:cNvPr id="3379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fld id="{76B161FE-0B8B-41E5-94DB-8B11C9F2F57B}" type="datetimeFigureOut">
              <a:rPr lang="es-ES"/>
              <a:pPr>
                <a:defRPr/>
              </a:pPr>
              <a:t>25/05/2015</a:t>
            </a:fld>
            <a:endParaRPr lang="es-ES"/>
          </a:p>
        </p:txBody>
      </p:sp>
      <p:sp>
        <p:nvSpPr>
          <p:cNvPr id="13316" name="Rectangle 4"/>
          <p:cNvSpPr>
            <a:spLocks noGrp="1"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379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s-ES" noProof="0" smtClean="0"/>
              <a:t>Haga clic para modificar el estilo de texto del patrón</a:t>
            </a:r>
          </a:p>
          <a:p>
            <a:pPr lvl="1"/>
            <a:r>
              <a:rPr lang="es-ES" noProof="0" smtClean="0"/>
              <a:t>Segundo nivel</a:t>
            </a:r>
          </a:p>
          <a:p>
            <a:pPr lvl="2"/>
            <a:r>
              <a:rPr lang="es-ES" noProof="0" smtClean="0"/>
              <a:t>Tercer nivel</a:t>
            </a:r>
          </a:p>
          <a:p>
            <a:pPr lvl="3"/>
            <a:r>
              <a:rPr lang="es-ES" noProof="0" smtClean="0"/>
              <a:t>Cuarto nivel</a:t>
            </a:r>
          </a:p>
          <a:p>
            <a:pPr lvl="4"/>
            <a:r>
              <a:rPr lang="es-ES" noProof="0" smtClean="0"/>
              <a:t>Quinto nivel</a:t>
            </a:r>
          </a:p>
        </p:txBody>
      </p:sp>
      <p:sp>
        <p:nvSpPr>
          <p:cNvPr id="3379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s-ES"/>
          </a:p>
        </p:txBody>
      </p:sp>
      <p:sp>
        <p:nvSpPr>
          <p:cNvPr id="3379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DE0AC01C-FDB7-432E-8B90-590CEFD1CE73}" type="slidenum">
              <a:rPr lang="es-ES"/>
              <a:pPr>
                <a:defRPr/>
              </a:pPr>
              <a:t>‹#›</a:t>
            </a:fld>
            <a:endParaRPr lang="es-E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1 Marcador de imagen de diapositiva"/>
          <p:cNvSpPr>
            <a:spLocks noGrp="1" noRot="1" noChangeAspect="1" noTextEdit="1"/>
          </p:cNvSpPr>
          <p:nvPr>
            <p:ph type="sldImg"/>
          </p:nvPr>
        </p:nvSpPr>
        <p:spPr>
          <a:ln/>
        </p:spPr>
      </p:sp>
      <p:sp>
        <p:nvSpPr>
          <p:cNvPr id="15362" name="2 Marcador de notas"/>
          <p:cNvSpPr>
            <a:spLocks noGrp="1"/>
          </p:cNvSpPr>
          <p:nvPr>
            <p:ph type="body" idx="1"/>
          </p:nvPr>
        </p:nvSpPr>
        <p:spPr>
          <a:noFill/>
          <a:ln/>
        </p:spPr>
        <p:txBody>
          <a:bodyPr/>
          <a:lstStyle/>
          <a:p>
            <a:pPr eaLnBrk="1" hangingPunct="1">
              <a:spcBef>
                <a:spcPct val="0"/>
              </a:spcBef>
            </a:pPr>
            <a:endParaRPr lang="es-MX" smtClean="0"/>
          </a:p>
        </p:txBody>
      </p:sp>
      <p:sp>
        <p:nvSpPr>
          <p:cNvPr id="15363" name="3 Marcador de número de diapositiva"/>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E68EE4A1-78F5-428C-A2C5-7BDC77C0ABC8}" type="slidenum">
              <a:rPr lang="es-AR" sz="1200">
                <a:solidFill>
                  <a:srgbClr val="000000"/>
                </a:solidFill>
                <a:latin typeface="Calibri" pitchFamily="34" charset="0"/>
              </a:rPr>
              <a:pPr algn="r"/>
              <a:t>1</a:t>
            </a:fld>
            <a:endParaRPr lang="es-AR" sz="1200">
              <a:solidFill>
                <a:srgbClr val="000000"/>
              </a:solidFill>
              <a:latin typeface="Calibri"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1 Marcador de imagen de diapositiva"/>
          <p:cNvSpPr>
            <a:spLocks noGrp="1" noRot="1" noChangeAspect="1" noTextEdit="1"/>
          </p:cNvSpPr>
          <p:nvPr>
            <p:ph type="sldImg"/>
          </p:nvPr>
        </p:nvSpPr>
        <p:spPr>
          <a:ln/>
        </p:spPr>
      </p:sp>
      <p:sp>
        <p:nvSpPr>
          <p:cNvPr id="17410" name="2 Marcador de notas"/>
          <p:cNvSpPr>
            <a:spLocks noGrp="1"/>
          </p:cNvSpPr>
          <p:nvPr>
            <p:ph type="body" idx="1"/>
          </p:nvPr>
        </p:nvSpPr>
        <p:spPr>
          <a:noFill/>
          <a:ln/>
        </p:spPr>
        <p:txBody>
          <a:bodyPr/>
          <a:lstStyle/>
          <a:p>
            <a:pPr eaLnBrk="1" hangingPunct="1">
              <a:spcBef>
                <a:spcPct val="0"/>
              </a:spcBef>
            </a:pPr>
            <a:endParaRPr lang="es-MX" smtClean="0"/>
          </a:p>
        </p:txBody>
      </p:sp>
      <p:sp>
        <p:nvSpPr>
          <p:cNvPr id="17411" name="3 Marcador de número de diapositiva"/>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6B53328D-FB52-4FBD-B8E0-90B779F59DC2}" type="slidenum">
              <a:rPr lang="es-AR" sz="1200">
                <a:solidFill>
                  <a:srgbClr val="000000"/>
                </a:solidFill>
                <a:latin typeface="Calibri" pitchFamily="34" charset="0"/>
              </a:rPr>
              <a:pPr algn="r"/>
              <a:t>2</a:t>
            </a:fld>
            <a:endParaRPr lang="es-AR" sz="1200">
              <a:solidFill>
                <a:srgbClr val="000000"/>
              </a:solidFill>
              <a:latin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1 Marcador de imagen de diapositiva"/>
          <p:cNvSpPr>
            <a:spLocks noGrp="1" noRot="1" noChangeAspect="1" noTextEdit="1"/>
          </p:cNvSpPr>
          <p:nvPr>
            <p:ph type="sldImg"/>
          </p:nvPr>
        </p:nvSpPr>
        <p:spPr>
          <a:ln/>
        </p:spPr>
      </p:sp>
      <p:sp>
        <p:nvSpPr>
          <p:cNvPr id="19458" name="2 Marcador de notas"/>
          <p:cNvSpPr>
            <a:spLocks noGrp="1"/>
          </p:cNvSpPr>
          <p:nvPr>
            <p:ph type="body" idx="1"/>
          </p:nvPr>
        </p:nvSpPr>
        <p:spPr>
          <a:noFill/>
          <a:ln/>
        </p:spPr>
        <p:txBody>
          <a:bodyPr/>
          <a:lstStyle/>
          <a:p>
            <a:pPr eaLnBrk="1" hangingPunct="1">
              <a:spcBef>
                <a:spcPct val="0"/>
              </a:spcBef>
            </a:pPr>
            <a:endParaRPr lang="es-MX" smtClean="0"/>
          </a:p>
        </p:txBody>
      </p:sp>
      <p:sp>
        <p:nvSpPr>
          <p:cNvPr id="19459" name="3 Marcador de número de diapositiva"/>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D54F43F1-0952-4883-AA1A-5A157BAEC86A}" type="slidenum">
              <a:rPr lang="es-AR" sz="1200">
                <a:solidFill>
                  <a:srgbClr val="000000"/>
                </a:solidFill>
                <a:latin typeface="Calibri" pitchFamily="34" charset="0"/>
              </a:rPr>
              <a:pPr algn="r"/>
              <a:t>3</a:t>
            </a:fld>
            <a:endParaRPr lang="es-AR" sz="1200">
              <a:solidFill>
                <a:srgbClr val="000000"/>
              </a:solidFill>
              <a:latin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1 Marcador de imagen de diapositiva"/>
          <p:cNvSpPr>
            <a:spLocks noGrp="1" noRot="1" noChangeAspect="1" noTextEdit="1"/>
          </p:cNvSpPr>
          <p:nvPr>
            <p:ph type="sldImg"/>
          </p:nvPr>
        </p:nvSpPr>
        <p:spPr>
          <a:ln/>
        </p:spPr>
      </p:sp>
      <p:sp>
        <p:nvSpPr>
          <p:cNvPr id="21506" name="2 Marcador de notas"/>
          <p:cNvSpPr>
            <a:spLocks noGrp="1"/>
          </p:cNvSpPr>
          <p:nvPr>
            <p:ph type="body" idx="1"/>
          </p:nvPr>
        </p:nvSpPr>
        <p:spPr>
          <a:noFill/>
          <a:ln/>
        </p:spPr>
        <p:txBody>
          <a:bodyPr/>
          <a:lstStyle/>
          <a:p>
            <a:pPr eaLnBrk="1" hangingPunct="1">
              <a:spcBef>
                <a:spcPct val="0"/>
              </a:spcBef>
            </a:pPr>
            <a:endParaRPr lang="es-MX" smtClean="0"/>
          </a:p>
        </p:txBody>
      </p:sp>
      <p:sp>
        <p:nvSpPr>
          <p:cNvPr id="21507" name="3 Marcador de número de diapositiva"/>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957D9FF8-41A1-4564-8BFC-1D17B3C2C628}" type="slidenum">
              <a:rPr lang="es-AR" sz="1200">
                <a:solidFill>
                  <a:srgbClr val="000000"/>
                </a:solidFill>
                <a:latin typeface="Calibri" pitchFamily="34" charset="0"/>
              </a:rPr>
              <a:pPr algn="r"/>
              <a:t>4</a:t>
            </a:fld>
            <a:endParaRPr lang="es-AR" sz="1200">
              <a:solidFill>
                <a:srgbClr val="000000"/>
              </a:solidFill>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4" name="14 Rectángulo redondeado"/>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6" name="9 Rectángulo redondeado"/>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5" name="4 Título"/>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lang="es-ES" smtClean="0"/>
              <a:t>Haga clic para modificar el estilo de título del patrón</a:t>
            </a:r>
            <a:endParaRPr lang="en-US"/>
          </a:p>
        </p:txBody>
      </p:sp>
      <p:sp>
        <p:nvSpPr>
          <p:cNvPr id="20" name="19 Subtítulo"/>
          <p:cNvSpPr>
            <a:spLocks noGrp="1"/>
          </p:cNvSpPr>
          <p:nvPr>
            <p:ph type="subTitle" idx="1"/>
          </p:nvPr>
        </p:nvSpPr>
        <p:spPr>
          <a:xfrm>
            <a:off x="722376" y="3685032"/>
            <a:ext cx="7772400" cy="914400"/>
          </a:xfrm>
        </p:spPr>
        <p:txBody>
          <a:bodyPr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s-ES" smtClean="0"/>
              <a:t>Haga clic para modificar el estilo de subtítulo del patrón</a:t>
            </a:r>
            <a:endParaRPr lang="en-US"/>
          </a:p>
        </p:txBody>
      </p:sp>
      <p:sp>
        <p:nvSpPr>
          <p:cNvPr id="7" name="18 Marcador de fecha"/>
          <p:cNvSpPr>
            <a:spLocks noGrp="1"/>
          </p:cNvSpPr>
          <p:nvPr>
            <p:ph type="dt" sz="half" idx="10"/>
          </p:nvPr>
        </p:nvSpPr>
        <p:spPr/>
        <p:txBody>
          <a:bodyPr/>
          <a:lstStyle>
            <a:lvl1pPr>
              <a:defRPr/>
            </a:lvl1pPr>
            <a:extLst/>
          </a:lstStyle>
          <a:p>
            <a:pPr>
              <a:defRPr/>
            </a:pPr>
            <a:fld id="{0EB900C8-E43B-4AD1-B876-76D6BD79BFC1}" type="datetimeFigureOut">
              <a:rPr lang="es-AR"/>
              <a:pPr>
                <a:defRPr/>
              </a:pPr>
              <a:t>25/05/2015</a:t>
            </a:fld>
            <a:endParaRPr lang="es-AR"/>
          </a:p>
        </p:txBody>
      </p:sp>
      <p:sp>
        <p:nvSpPr>
          <p:cNvPr id="8" name="7 Marcador de pie de página"/>
          <p:cNvSpPr>
            <a:spLocks noGrp="1"/>
          </p:cNvSpPr>
          <p:nvPr>
            <p:ph type="ftr" sz="quarter" idx="11"/>
          </p:nvPr>
        </p:nvSpPr>
        <p:spPr/>
        <p:txBody>
          <a:bodyPr/>
          <a:lstStyle>
            <a:lvl1pPr>
              <a:defRPr/>
            </a:lvl1pPr>
            <a:extLst/>
          </a:lstStyle>
          <a:p>
            <a:pPr>
              <a:defRPr/>
            </a:pPr>
            <a:endParaRPr lang="es-AR"/>
          </a:p>
        </p:txBody>
      </p:sp>
      <p:sp>
        <p:nvSpPr>
          <p:cNvPr id="9" name="10 Marcador de número de diapositiva"/>
          <p:cNvSpPr>
            <a:spLocks noGrp="1"/>
          </p:cNvSpPr>
          <p:nvPr>
            <p:ph type="sldNum" sz="quarter" idx="12"/>
          </p:nvPr>
        </p:nvSpPr>
        <p:spPr/>
        <p:txBody>
          <a:bodyPr/>
          <a:lstStyle>
            <a:lvl1pPr>
              <a:defRPr/>
            </a:lvl1pPr>
            <a:extLst/>
          </a:lstStyle>
          <a:p>
            <a:pPr>
              <a:defRPr/>
            </a:pPr>
            <a:fld id="{CDD43A67-CBA4-4472-BDBE-26BB44863649}" type="slidenum">
              <a:rPr lang="es-AR"/>
              <a:pPr>
                <a:defRPr/>
              </a:pPr>
              <a:t>‹#›</a:t>
            </a:fld>
            <a:endParaRPr lang="es-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a:xfrm>
            <a:off x="502920" y="4983480"/>
            <a:ext cx="8183880" cy="1051560"/>
          </a:xfrm>
        </p:spPr>
        <p:txBody>
          <a:bodyPr/>
          <a:lstStyle>
            <a:extLst/>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a:xfrm>
            <a:off x="502920" y="530352"/>
            <a:ext cx="8183880" cy="4187952"/>
          </a:xfrm>
        </p:spPr>
        <p:txBody>
          <a:bodyPr vert="eaVert"/>
          <a:lstStyle>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24 Marcador de fecha"/>
          <p:cNvSpPr>
            <a:spLocks noGrp="1"/>
          </p:cNvSpPr>
          <p:nvPr>
            <p:ph type="dt" sz="half" idx="10"/>
          </p:nvPr>
        </p:nvSpPr>
        <p:spPr/>
        <p:txBody>
          <a:bodyPr/>
          <a:lstStyle>
            <a:lvl1pPr>
              <a:defRPr/>
            </a:lvl1pPr>
          </a:lstStyle>
          <a:p>
            <a:pPr>
              <a:defRPr/>
            </a:pPr>
            <a:fld id="{3CF2C98F-D24F-4B06-91A5-D94278E6D17F}" type="datetimeFigureOut">
              <a:rPr lang="es-AR"/>
              <a:pPr>
                <a:defRPr/>
              </a:pPr>
              <a:t>25/05/2015</a:t>
            </a:fld>
            <a:endParaRPr lang="es-AR"/>
          </a:p>
        </p:txBody>
      </p:sp>
      <p:sp>
        <p:nvSpPr>
          <p:cNvPr id="5" name="17 Marcador de pie de página"/>
          <p:cNvSpPr>
            <a:spLocks noGrp="1"/>
          </p:cNvSpPr>
          <p:nvPr>
            <p:ph type="ftr" sz="quarter" idx="11"/>
          </p:nvPr>
        </p:nvSpPr>
        <p:spPr/>
        <p:txBody>
          <a:bodyPr/>
          <a:lstStyle>
            <a:lvl1pPr>
              <a:defRPr/>
            </a:lvl1pPr>
          </a:lstStyle>
          <a:p>
            <a:pPr>
              <a:defRPr/>
            </a:pPr>
            <a:endParaRPr lang="es-AR"/>
          </a:p>
        </p:txBody>
      </p:sp>
      <p:sp>
        <p:nvSpPr>
          <p:cNvPr id="6" name="4 Marcador de número de diapositiva"/>
          <p:cNvSpPr>
            <a:spLocks noGrp="1"/>
          </p:cNvSpPr>
          <p:nvPr>
            <p:ph type="sldNum" sz="quarter" idx="12"/>
          </p:nvPr>
        </p:nvSpPr>
        <p:spPr/>
        <p:txBody>
          <a:bodyPr/>
          <a:lstStyle>
            <a:lvl1pPr>
              <a:defRPr/>
            </a:lvl1pPr>
          </a:lstStyle>
          <a:p>
            <a:pPr>
              <a:defRPr/>
            </a:pPr>
            <a:fld id="{C06529BF-DFF2-4FB2-95DA-D09FE0360C6D}" type="slidenum">
              <a:rPr lang="es-AR"/>
              <a:pPr>
                <a:defRPr/>
              </a:pPr>
              <a:t>‹#›</a:t>
            </a:fld>
            <a:endParaRPr lang="es-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533404"/>
            <a:ext cx="1981200" cy="5257799"/>
          </a:xfrm>
        </p:spPr>
        <p:txBody>
          <a:bodyPr vert="eaVert"/>
          <a:lstStyle>
            <a:extLst/>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a:xfrm>
            <a:off x="533400" y="533402"/>
            <a:ext cx="5943600" cy="5257801"/>
          </a:xfrm>
        </p:spPr>
        <p:txBody>
          <a:bodyPr vert="eaVert"/>
          <a:lstStyle>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24 Marcador de fecha"/>
          <p:cNvSpPr>
            <a:spLocks noGrp="1"/>
          </p:cNvSpPr>
          <p:nvPr>
            <p:ph type="dt" sz="half" idx="10"/>
          </p:nvPr>
        </p:nvSpPr>
        <p:spPr/>
        <p:txBody>
          <a:bodyPr/>
          <a:lstStyle>
            <a:lvl1pPr>
              <a:defRPr/>
            </a:lvl1pPr>
          </a:lstStyle>
          <a:p>
            <a:pPr>
              <a:defRPr/>
            </a:pPr>
            <a:fld id="{83435FE3-8ED6-49A0-87C7-7CC1D7F82313}" type="datetimeFigureOut">
              <a:rPr lang="es-AR"/>
              <a:pPr>
                <a:defRPr/>
              </a:pPr>
              <a:t>25/05/2015</a:t>
            </a:fld>
            <a:endParaRPr lang="es-AR"/>
          </a:p>
        </p:txBody>
      </p:sp>
      <p:sp>
        <p:nvSpPr>
          <p:cNvPr id="5" name="17 Marcador de pie de página"/>
          <p:cNvSpPr>
            <a:spLocks noGrp="1"/>
          </p:cNvSpPr>
          <p:nvPr>
            <p:ph type="ftr" sz="quarter" idx="11"/>
          </p:nvPr>
        </p:nvSpPr>
        <p:spPr/>
        <p:txBody>
          <a:bodyPr/>
          <a:lstStyle>
            <a:lvl1pPr>
              <a:defRPr/>
            </a:lvl1pPr>
          </a:lstStyle>
          <a:p>
            <a:pPr>
              <a:defRPr/>
            </a:pPr>
            <a:endParaRPr lang="es-AR"/>
          </a:p>
        </p:txBody>
      </p:sp>
      <p:sp>
        <p:nvSpPr>
          <p:cNvPr id="6" name="4 Marcador de número de diapositiva"/>
          <p:cNvSpPr>
            <a:spLocks noGrp="1"/>
          </p:cNvSpPr>
          <p:nvPr>
            <p:ph type="sldNum" sz="quarter" idx="12"/>
          </p:nvPr>
        </p:nvSpPr>
        <p:spPr/>
        <p:txBody>
          <a:bodyPr/>
          <a:lstStyle>
            <a:lvl1pPr>
              <a:defRPr/>
            </a:lvl1pPr>
          </a:lstStyle>
          <a:p>
            <a:pPr>
              <a:defRPr/>
            </a:pPr>
            <a:fld id="{30C59D61-7543-4371-80D6-86C48B530BDD}" type="slidenum">
              <a:rPr lang="es-AR"/>
              <a:pPr>
                <a:defRPr/>
              </a:pPr>
              <a:t>‹#›</a:t>
            </a:fld>
            <a:endParaRPr lang="es-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502920" y="4983480"/>
            <a:ext cx="8183880" cy="1051560"/>
          </a:xfrm>
        </p:spPr>
        <p:txBody>
          <a:bodyPr/>
          <a:lstStyle>
            <a:extLst/>
          </a:lstStyle>
          <a:p>
            <a:r>
              <a:rPr lang="es-ES" smtClean="0"/>
              <a:t>Haga clic para modificar el estilo de título del patrón</a:t>
            </a:r>
            <a:endParaRPr lang="en-US"/>
          </a:p>
        </p:txBody>
      </p:sp>
      <p:sp>
        <p:nvSpPr>
          <p:cNvPr id="3" name="2 Marcador de contenido"/>
          <p:cNvSpPr>
            <a:spLocks noGrp="1"/>
          </p:cNvSpPr>
          <p:nvPr>
            <p:ph idx="1"/>
          </p:nvPr>
        </p:nvSpPr>
        <p:spPr>
          <a:xfrm>
            <a:off x="502920" y="530352"/>
            <a:ext cx="8183880" cy="4187952"/>
          </a:xfrm>
        </p:spPr>
        <p:txBody>
          <a:bodyPr/>
          <a:lstStyle>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24 Marcador de fecha"/>
          <p:cNvSpPr>
            <a:spLocks noGrp="1"/>
          </p:cNvSpPr>
          <p:nvPr>
            <p:ph type="dt" sz="half" idx="10"/>
          </p:nvPr>
        </p:nvSpPr>
        <p:spPr/>
        <p:txBody>
          <a:bodyPr/>
          <a:lstStyle>
            <a:lvl1pPr>
              <a:defRPr/>
            </a:lvl1pPr>
          </a:lstStyle>
          <a:p>
            <a:pPr>
              <a:defRPr/>
            </a:pPr>
            <a:fld id="{F054E6A0-53DD-497E-B2EA-606C4E18FA44}" type="datetimeFigureOut">
              <a:rPr lang="es-AR"/>
              <a:pPr>
                <a:defRPr/>
              </a:pPr>
              <a:t>25/05/2015</a:t>
            </a:fld>
            <a:endParaRPr lang="es-AR"/>
          </a:p>
        </p:txBody>
      </p:sp>
      <p:sp>
        <p:nvSpPr>
          <p:cNvPr id="5" name="17 Marcador de pie de página"/>
          <p:cNvSpPr>
            <a:spLocks noGrp="1"/>
          </p:cNvSpPr>
          <p:nvPr>
            <p:ph type="ftr" sz="quarter" idx="11"/>
          </p:nvPr>
        </p:nvSpPr>
        <p:spPr/>
        <p:txBody>
          <a:bodyPr/>
          <a:lstStyle>
            <a:lvl1pPr>
              <a:defRPr/>
            </a:lvl1pPr>
          </a:lstStyle>
          <a:p>
            <a:pPr>
              <a:defRPr/>
            </a:pPr>
            <a:endParaRPr lang="es-AR"/>
          </a:p>
        </p:txBody>
      </p:sp>
      <p:sp>
        <p:nvSpPr>
          <p:cNvPr id="6" name="4 Marcador de número de diapositiva"/>
          <p:cNvSpPr>
            <a:spLocks noGrp="1"/>
          </p:cNvSpPr>
          <p:nvPr>
            <p:ph type="sldNum" sz="quarter" idx="12"/>
          </p:nvPr>
        </p:nvSpPr>
        <p:spPr/>
        <p:txBody>
          <a:bodyPr/>
          <a:lstStyle>
            <a:lvl1pPr>
              <a:defRPr/>
            </a:lvl1pPr>
          </a:lstStyle>
          <a:p>
            <a:pPr>
              <a:defRPr/>
            </a:pPr>
            <a:fld id="{03786364-9BD3-404C-97AF-F61D1E764CFB}" type="slidenum">
              <a:rPr lang="es-AR"/>
              <a:pPr>
                <a:defRPr/>
              </a:pPr>
              <a:t>‹#›</a:t>
            </a:fld>
            <a:endParaRPr lang="es-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sp>
        <p:nvSpPr>
          <p:cNvPr id="4" name="13 Rectángulo redondeado"/>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5" name="10 Rectángulo redondeado"/>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 name="1 Título"/>
          <p:cNvSpPr>
            <a:spLocks noGrp="1"/>
          </p:cNvSpPr>
          <p:nvPr>
            <p:ph type="title"/>
          </p:nvPr>
        </p:nvSpPr>
        <p:spPr>
          <a:xfrm>
            <a:off x="468344" y="4928616"/>
            <a:ext cx="8183880" cy="676656"/>
          </a:xfrm>
        </p:spPr>
        <p:txBody>
          <a:bodyPr lIns="91440" bIns="0"/>
          <a:lstStyle>
            <a:lvl1pPr algn="l">
              <a:buNone/>
              <a:defRPr sz="3600" b="0" cap="none" baseline="0">
                <a:solidFill>
                  <a:schemeClr val="bg2">
                    <a:shade val="25000"/>
                  </a:schemeClr>
                </a:solidFill>
                <a:effectLst/>
              </a:defRPr>
            </a:lvl1pPr>
            <a:extLst/>
          </a:lstStyle>
          <a:p>
            <a:r>
              <a:rPr lang="es-ES" smtClean="0"/>
              <a:t>Haga clic para modificar el estilo de título del patrón</a:t>
            </a:r>
            <a:endParaRPr lang="en-US"/>
          </a:p>
        </p:txBody>
      </p:sp>
      <p:sp>
        <p:nvSpPr>
          <p:cNvPr id="3" name="2 Marcador de texto"/>
          <p:cNvSpPr>
            <a:spLocks noGrp="1"/>
          </p:cNvSpPr>
          <p:nvPr>
            <p:ph type="body" idx="1"/>
          </p:nvPr>
        </p:nvSpPr>
        <p:spPr>
          <a:xfrm>
            <a:off x="468344" y="5624484"/>
            <a:ext cx="8183880" cy="420624"/>
          </a:xfrm>
        </p:spPr>
        <p:txBody>
          <a:bodyPr lIns="118872" tIns="0"/>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s-ES" smtClean="0"/>
              <a:t>Haga clic para modificar el estilo de texto del patrón</a:t>
            </a:r>
          </a:p>
        </p:txBody>
      </p:sp>
      <p:sp>
        <p:nvSpPr>
          <p:cNvPr id="6" name="3 Marcador de fecha"/>
          <p:cNvSpPr>
            <a:spLocks noGrp="1"/>
          </p:cNvSpPr>
          <p:nvPr>
            <p:ph type="dt" sz="half" idx="10"/>
          </p:nvPr>
        </p:nvSpPr>
        <p:spPr/>
        <p:txBody>
          <a:bodyPr/>
          <a:lstStyle>
            <a:lvl1pPr>
              <a:defRPr/>
            </a:lvl1pPr>
            <a:extLst/>
          </a:lstStyle>
          <a:p>
            <a:pPr>
              <a:defRPr/>
            </a:pPr>
            <a:fld id="{70E35CDF-3529-48B8-B77C-5C05D55F92E4}" type="datetimeFigureOut">
              <a:rPr lang="es-AR"/>
              <a:pPr>
                <a:defRPr/>
              </a:pPr>
              <a:t>25/05/2015</a:t>
            </a:fld>
            <a:endParaRPr lang="es-AR"/>
          </a:p>
        </p:txBody>
      </p:sp>
      <p:sp>
        <p:nvSpPr>
          <p:cNvPr id="7" name="4 Marcador de pie de página"/>
          <p:cNvSpPr>
            <a:spLocks noGrp="1"/>
          </p:cNvSpPr>
          <p:nvPr>
            <p:ph type="ftr" sz="quarter" idx="11"/>
          </p:nvPr>
        </p:nvSpPr>
        <p:spPr/>
        <p:txBody>
          <a:bodyPr/>
          <a:lstStyle>
            <a:lvl1pPr>
              <a:defRPr/>
            </a:lvl1pPr>
            <a:extLst/>
          </a:lstStyle>
          <a:p>
            <a:pPr>
              <a:defRPr/>
            </a:pPr>
            <a:endParaRPr lang="es-AR"/>
          </a:p>
        </p:txBody>
      </p:sp>
      <p:sp>
        <p:nvSpPr>
          <p:cNvPr id="8" name="5 Marcador de número de diapositiva"/>
          <p:cNvSpPr>
            <a:spLocks noGrp="1"/>
          </p:cNvSpPr>
          <p:nvPr>
            <p:ph type="sldNum" sz="quarter" idx="12"/>
          </p:nvPr>
        </p:nvSpPr>
        <p:spPr/>
        <p:txBody>
          <a:bodyPr/>
          <a:lstStyle>
            <a:lvl1pPr>
              <a:defRPr/>
            </a:lvl1pPr>
            <a:extLst/>
          </a:lstStyle>
          <a:p>
            <a:pPr>
              <a:defRPr/>
            </a:pPr>
            <a:fld id="{7F54FF46-DF46-4C4E-B146-434E28EF2901}" type="slidenum">
              <a:rPr lang="es-AR"/>
              <a:pPr>
                <a:defRPr/>
              </a:pPr>
              <a:t>‹#›</a:t>
            </a:fld>
            <a:endParaRPr lang="es-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lang="es-ES" smtClean="0"/>
              <a:t>Haga clic para modificar el estilo de título del patrón</a:t>
            </a:r>
            <a:endParaRPr lang="en-US"/>
          </a:p>
        </p:txBody>
      </p:sp>
      <p:sp>
        <p:nvSpPr>
          <p:cNvPr id="3" name="2 Marcador de contenido"/>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contenido"/>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24 Marcador de fecha"/>
          <p:cNvSpPr>
            <a:spLocks noGrp="1"/>
          </p:cNvSpPr>
          <p:nvPr>
            <p:ph type="dt" sz="half" idx="10"/>
          </p:nvPr>
        </p:nvSpPr>
        <p:spPr/>
        <p:txBody>
          <a:bodyPr/>
          <a:lstStyle>
            <a:lvl1pPr>
              <a:defRPr/>
            </a:lvl1pPr>
          </a:lstStyle>
          <a:p>
            <a:pPr>
              <a:defRPr/>
            </a:pPr>
            <a:fld id="{AA320603-9C1A-48BC-AE75-6943907070FE}" type="datetimeFigureOut">
              <a:rPr lang="es-AR"/>
              <a:pPr>
                <a:defRPr/>
              </a:pPr>
              <a:t>25/05/2015</a:t>
            </a:fld>
            <a:endParaRPr lang="es-AR"/>
          </a:p>
        </p:txBody>
      </p:sp>
      <p:sp>
        <p:nvSpPr>
          <p:cNvPr id="6" name="17 Marcador de pie de página"/>
          <p:cNvSpPr>
            <a:spLocks noGrp="1"/>
          </p:cNvSpPr>
          <p:nvPr>
            <p:ph type="ftr" sz="quarter" idx="11"/>
          </p:nvPr>
        </p:nvSpPr>
        <p:spPr/>
        <p:txBody>
          <a:bodyPr/>
          <a:lstStyle>
            <a:lvl1pPr>
              <a:defRPr/>
            </a:lvl1pPr>
          </a:lstStyle>
          <a:p>
            <a:pPr>
              <a:defRPr/>
            </a:pPr>
            <a:endParaRPr lang="es-AR"/>
          </a:p>
        </p:txBody>
      </p:sp>
      <p:sp>
        <p:nvSpPr>
          <p:cNvPr id="7" name="4 Marcador de número de diapositiva"/>
          <p:cNvSpPr>
            <a:spLocks noGrp="1"/>
          </p:cNvSpPr>
          <p:nvPr>
            <p:ph type="sldNum" sz="quarter" idx="12"/>
          </p:nvPr>
        </p:nvSpPr>
        <p:spPr/>
        <p:txBody>
          <a:bodyPr/>
          <a:lstStyle>
            <a:lvl1pPr>
              <a:defRPr/>
            </a:lvl1pPr>
          </a:lstStyle>
          <a:p>
            <a:pPr>
              <a:defRPr/>
            </a:pPr>
            <a:fld id="{E24E1C47-7AEC-4A0B-870E-B60E36323E12}" type="slidenum">
              <a:rPr lang="es-AR"/>
              <a:pPr>
                <a:defRPr/>
              </a:pPr>
              <a:t>‹#›</a:t>
            </a:fld>
            <a:endParaRPr lang="es-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502920" y="4983480"/>
            <a:ext cx="8183880" cy="1051560"/>
          </a:xfrm>
        </p:spPr>
        <p:txBody>
          <a:bodyPr/>
          <a:lstStyle>
            <a:lvl1pPr>
              <a:defRPr b="1"/>
            </a:lvl1pPr>
            <a:extLst/>
          </a:lstStyle>
          <a:p>
            <a:r>
              <a:rPr lang="es-ES" smtClean="0"/>
              <a:t>Haga clic para modificar el estilo de título del patrón</a:t>
            </a:r>
            <a:endParaRPr lang="en-US"/>
          </a:p>
        </p:txBody>
      </p:sp>
      <p:sp>
        <p:nvSpPr>
          <p:cNvPr id="3" name="2 Marcador de texto"/>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a:r>
              <a:rPr lang="es-ES" smtClean="0"/>
              <a:t>Haga clic para modificar el estilo de texto del patrón</a:t>
            </a:r>
          </a:p>
        </p:txBody>
      </p:sp>
      <p:sp>
        <p:nvSpPr>
          <p:cNvPr id="4" name="3 Marcador de texto"/>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a:r>
              <a:rPr lang="es-ES" smtClean="0"/>
              <a:t>Haga clic para modificar el estilo de texto del patrón</a:t>
            </a:r>
          </a:p>
        </p:txBody>
      </p:sp>
      <p:sp>
        <p:nvSpPr>
          <p:cNvPr id="5" name="4 Marcador de contenido"/>
          <p:cNvSpPr>
            <a:spLocks noGrp="1"/>
          </p:cNvSpPr>
          <p:nvPr>
            <p:ph sz="quarter" idx="2"/>
          </p:nvPr>
        </p:nvSpPr>
        <p:spPr>
          <a:xfrm>
            <a:off x="607224" y="1447800"/>
            <a:ext cx="3931920" cy="3489960"/>
          </a:xfrm>
        </p:spPr>
        <p:txBody>
          <a:bodyPr/>
          <a:lstStyle>
            <a:lvl1pPr algn="l">
              <a:defRPr sz="2400"/>
            </a:lvl1pPr>
            <a:lvl2pPr algn="l">
              <a:defRPr sz="2000"/>
            </a:lvl2pPr>
            <a:lvl3pPr algn="l">
              <a:defRPr sz="1800"/>
            </a:lvl3pPr>
            <a:lvl4pPr algn="l">
              <a:defRPr sz="1600"/>
            </a:lvl4pPr>
            <a:lvl5pPr algn="l">
              <a:defRPr sz="1600"/>
            </a:lvl5pPr>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6" name="5 Marcador de contenido"/>
          <p:cNvSpPr>
            <a:spLocks noGrp="1"/>
          </p:cNvSpPr>
          <p:nvPr>
            <p:ph sz="quarter" idx="4"/>
          </p:nvPr>
        </p:nvSpPr>
        <p:spPr>
          <a:xfrm>
            <a:off x="4652169" y="1447800"/>
            <a:ext cx="3931920" cy="3489960"/>
          </a:xfrm>
        </p:spPr>
        <p:txBody>
          <a:bodyPr/>
          <a:lstStyle>
            <a:lvl1pPr algn="l">
              <a:defRPr sz="2400"/>
            </a:lvl1pPr>
            <a:lvl2pPr algn="l">
              <a:defRPr sz="2000"/>
            </a:lvl2pPr>
            <a:lvl3pPr algn="l">
              <a:defRPr sz="1800"/>
            </a:lvl3pPr>
            <a:lvl4pPr algn="l">
              <a:defRPr sz="1600"/>
            </a:lvl4pPr>
            <a:lvl5pPr algn="l">
              <a:defRPr sz="1600"/>
            </a:lvl5pPr>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7" name="24 Marcador de fecha"/>
          <p:cNvSpPr>
            <a:spLocks noGrp="1"/>
          </p:cNvSpPr>
          <p:nvPr>
            <p:ph type="dt" sz="half" idx="10"/>
          </p:nvPr>
        </p:nvSpPr>
        <p:spPr/>
        <p:txBody>
          <a:bodyPr/>
          <a:lstStyle>
            <a:lvl1pPr>
              <a:defRPr/>
            </a:lvl1pPr>
          </a:lstStyle>
          <a:p>
            <a:pPr>
              <a:defRPr/>
            </a:pPr>
            <a:fld id="{B6FA2457-54C5-46F6-BFA0-F1EC8F7B31C3}" type="datetimeFigureOut">
              <a:rPr lang="es-AR"/>
              <a:pPr>
                <a:defRPr/>
              </a:pPr>
              <a:t>25/05/2015</a:t>
            </a:fld>
            <a:endParaRPr lang="es-AR"/>
          </a:p>
        </p:txBody>
      </p:sp>
      <p:sp>
        <p:nvSpPr>
          <p:cNvPr id="8" name="17 Marcador de pie de página"/>
          <p:cNvSpPr>
            <a:spLocks noGrp="1"/>
          </p:cNvSpPr>
          <p:nvPr>
            <p:ph type="ftr" sz="quarter" idx="11"/>
          </p:nvPr>
        </p:nvSpPr>
        <p:spPr/>
        <p:txBody>
          <a:bodyPr/>
          <a:lstStyle>
            <a:lvl1pPr>
              <a:defRPr/>
            </a:lvl1pPr>
          </a:lstStyle>
          <a:p>
            <a:pPr>
              <a:defRPr/>
            </a:pPr>
            <a:endParaRPr lang="es-AR"/>
          </a:p>
        </p:txBody>
      </p:sp>
      <p:sp>
        <p:nvSpPr>
          <p:cNvPr id="9" name="4 Marcador de número de diapositiva"/>
          <p:cNvSpPr>
            <a:spLocks noGrp="1"/>
          </p:cNvSpPr>
          <p:nvPr>
            <p:ph type="sldNum" sz="quarter" idx="12"/>
          </p:nvPr>
        </p:nvSpPr>
        <p:spPr/>
        <p:txBody>
          <a:bodyPr/>
          <a:lstStyle>
            <a:lvl1pPr>
              <a:defRPr/>
            </a:lvl1pPr>
          </a:lstStyle>
          <a:p>
            <a:pPr>
              <a:defRPr/>
            </a:pPr>
            <a:fld id="{6328E30F-AD19-431B-90E8-3CE8164525EF}" type="slidenum">
              <a:rPr lang="es-AR"/>
              <a:pPr>
                <a:defRPr/>
              </a:pPr>
              <a:t>‹#›</a:t>
            </a:fld>
            <a:endParaRPr lang="es-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lang="es-ES" smtClean="0"/>
              <a:t>Haga clic para modificar el estilo de título del patrón</a:t>
            </a:r>
            <a:endParaRPr lang="en-US"/>
          </a:p>
        </p:txBody>
      </p:sp>
      <p:sp>
        <p:nvSpPr>
          <p:cNvPr id="3" name="24 Marcador de fecha"/>
          <p:cNvSpPr>
            <a:spLocks noGrp="1"/>
          </p:cNvSpPr>
          <p:nvPr>
            <p:ph type="dt" sz="half" idx="10"/>
          </p:nvPr>
        </p:nvSpPr>
        <p:spPr/>
        <p:txBody>
          <a:bodyPr/>
          <a:lstStyle>
            <a:lvl1pPr>
              <a:defRPr/>
            </a:lvl1pPr>
          </a:lstStyle>
          <a:p>
            <a:pPr>
              <a:defRPr/>
            </a:pPr>
            <a:fld id="{F0990AC2-DEBF-41DA-A025-00046BF47D5A}" type="datetimeFigureOut">
              <a:rPr lang="es-AR"/>
              <a:pPr>
                <a:defRPr/>
              </a:pPr>
              <a:t>25/05/2015</a:t>
            </a:fld>
            <a:endParaRPr lang="es-AR"/>
          </a:p>
        </p:txBody>
      </p:sp>
      <p:sp>
        <p:nvSpPr>
          <p:cNvPr id="4" name="17 Marcador de pie de página"/>
          <p:cNvSpPr>
            <a:spLocks noGrp="1"/>
          </p:cNvSpPr>
          <p:nvPr>
            <p:ph type="ftr" sz="quarter" idx="11"/>
          </p:nvPr>
        </p:nvSpPr>
        <p:spPr/>
        <p:txBody>
          <a:bodyPr/>
          <a:lstStyle>
            <a:lvl1pPr>
              <a:defRPr/>
            </a:lvl1pPr>
          </a:lstStyle>
          <a:p>
            <a:pPr>
              <a:defRPr/>
            </a:pPr>
            <a:endParaRPr lang="es-AR"/>
          </a:p>
        </p:txBody>
      </p:sp>
      <p:sp>
        <p:nvSpPr>
          <p:cNvPr id="5" name="4 Marcador de número de diapositiva"/>
          <p:cNvSpPr>
            <a:spLocks noGrp="1"/>
          </p:cNvSpPr>
          <p:nvPr>
            <p:ph type="sldNum" sz="quarter" idx="12"/>
          </p:nvPr>
        </p:nvSpPr>
        <p:spPr/>
        <p:txBody>
          <a:bodyPr/>
          <a:lstStyle>
            <a:lvl1pPr>
              <a:defRPr/>
            </a:lvl1pPr>
          </a:lstStyle>
          <a:p>
            <a:pPr>
              <a:defRPr/>
            </a:pPr>
            <a:fld id="{BFF02565-8535-4736-8738-1AA47A0518CF}" type="slidenum">
              <a:rPr lang="es-AR"/>
              <a:pPr>
                <a:defRPr/>
              </a:pPr>
              <a:t>‹#›</a:t>
            </a:fld>
            <a:endParaRPr lang="es-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2" name="6 Rectángulo redondeado"/>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3" name="1 Marcador de fecha"/>
          <p:cNvSpPr>
            <a:spLocks noGrp="1"/>
          </p:cNvSpPr>
          <p:nvPr>
            <p:ph type="dt" sz="half" idx="10"/>
          </p:nvPr>
        </p:nvSpPr>
        <p:spPr/>
        <p:txBody>
          <a:bodyPr/>
          <a:lstStyle>
            <a:lvl1pPr>
              <a:defRPr/>
            </a:lvl1pPr>
            <a:extLst/>
          </a:lstStyle>
          <a:p>
            <a:pPr>
              <a:defRPr/>
            </a:pPr>
            <a:fld id="{0D3C50B4-1896-4B9D-950F-0ABB480B9950}" type="datetimeFigureOut">
              <a:rPr lang="es-AR"/>
              <a:pPr>
                <a:defRPr/>
              </a:pPr>
              <a:t>25/05/2015</a:t>
            </a:fld>
            <a:endParaRPr lang="es-AR"/>
          </a:p>
        </p:txBody>
      </p:sp>
      <p:sp>
        <p:nvSpPr>
          <p:cNvPr id="4" name="2 Marcador de pie de página"/>
          <p:cNvSpPr>
            <a:spLocks noGrp="1"/>
          </p:cNvSpPr>
          <p:nvPr>
            <p:ph type="ftr" sz="quarter" idx="11"/>
          </p:nvPr>
        </p:nvSpPr>
        <p:spPr/>
        <p:txBody>
          <a:bodyPr/>
          <a:lstStyle>
            <a:lvl1pPr>
              <a:defRPr/>
            </a:lvl1pPr>
            <a:extLst/>
          </a:lstStyle>
          <a:p>
            <a:pPr>
              <a:defRPr/>
            </a:pPr>
            <a:endParaRPr lang="es-AR"/>
          </a:p>
        </p:txBody>
      </p:sp>
      <p:sp>
        <p:nvSpPr>
          <p:cNvPr id="5" name="3 Marcador de número de diapositiva"/>
          <p:cNvSpPr>
            <a:spLocks noGrp="1"/>
          </p:cNvSpPr>
          <p:nvPr>
            <p:ph type="sldNum" sz="quarter" idx="12"/>
          </p:nvPr>
        </p:nvSpPr>
        <p:spPr/>
        <p:txBody>
          <a:bodyPr/>
          <a:lstStyle>
            <a:lvl1pPr>
              <a:defRPr/>
            </a:lvl1pPr>
            <a:extLst/>
          </a:lstStyle>
          <a:p>
            <a:pPr>
              <a:defRPr/>
            </a:pPr>
            <a:fld id="{A023DAEA-AED8-44C7-A1AC-9573B1743C08}" type="slidenum">
              <a:rPr lang="es-AR"/>
              <a:pPr>
                <a:defRPr/>
              </a:pPr>
              <a:t>‹#›</a:t>
            </a:fld>
            <a:endParaRPr lang="es-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5538784" y="533400"/>
            <a:ext cx="2971800" cy="914400"/>
          </a:xfrm>
        </p:spPr>
        <p:txBody>
          <a:bodyPr/>
          <a:lstStyle>
            <a:lvl1pPr algn="l">
              <a:buNone/>
              <a:defRPr sz="2200" b="1">
                <a:solidFill>
                  <a:schemeClr val="accent1"/>
                </a:solidFill>
              </a:defRPr>
            </a:lvl1pPr>
            <a:extLst/>
          </a:lstStyle>
          <a:p>
            <a:r>
              <a:rPr lang="es-ES" smtClean="0"/>
              <a:t>Haga clic para modificar el estilo de título del patrón</a:t>
            </a:r>
            <a:endParaRPr lang="en-US"/>
          </a:p>
        </p:txBody>
      </p:sp>
      <p:sp>
        <p:nvSpPr>
          <p:cNvPr id="3" name="2 Marcador de texto"/>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contenido"/>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24 Marcador de fecha"/>
          <p:cNvSpPr>
            <a:spLocks noGrp="1"/>
          </p:cNvSpPr>
          <p:nvPr>
            <p:ph type="dt" sz="half" idx="10"/>
          </p:nvPr>
        </p:nvSpPr>
        <p:spPr/>
        <p:txBody>
          <a:bodyPr/>
          <a:lstStyle>
            <a:lvl1pPr>
              <a:defRPr/>
            </a:lvl1pPr>
          </a:lstStyle>
          <a:p>
            <a:pPr>
              <a:defRPr/>
            </a:pPr>
            <a:fld id="{45052598-4162-4066-BDA0-530868D6393E}" type="datetimeFigureOut">
              <a:rPr lang="es-AR"/>
              <a:pPr>
                <a:defRPr/>
              </a:pPr>
              <a:t>25/05/2015</a:t>
            </a:fld>
            <a:endParaRPr lang="es-AR"/>
          </a:p>
        </p:txBody>
      </p:sp>
      <p:sp>
        <p:nvSpPr>
          <p:cNvPr id="6" name="17 Marcador de pie de página"/>
          <p:cNvSpPr>
            <a:spLocks noGrp="1"/>
          </p:cNvSpPr>
          <p:nvPr>
            <p:ph type="ftr" sz="quarter" idx="11"/>
          </p:nvPr>
        </p:nvSpPr>
        <p:spPr/>
        <p:txBody>
          <a:bodyPr/>
          <a:lstStyle>
            <a:lvl1pPr>
              <a:defRPr/>
            </a:lvl1pPr>
          </a:lstStyle>
          <a:p>
            <a:pPr>
              <a:defRPr/>
            </a:pPr>
            <a:endParaRPr lang="es-AR"/>
          </a:p>
        </p:txBody>
      </p:sp>
      <p:sp>
        <p:nvSpPr>
          <p:cNvPr id="7" name="4 Marcador de número de diapositiva"/>
          <p:cNvSpPr>
            <a:spLocks noGrp="1"/>
          </p:cNvSpPr>
          <p:nvPr>
            <p:ph type="sldNum" sz="quarter" idx="12"/>
          </p:nvPr>
        </p:nvSpPr>
        <p:spPr/>
        <p:txBody>
          <a:bodyPr/>
          <a:lstStyle>
            <a:lvl1pPr>
              <a:defRPr/>
            </a:lvl1pPr>
          </a:lstStyle>
          <a:p>
            <a:pPr>
              <a:defRPr/>
            </a:pPr>
            <a:fld id="{B1315510-2A4E-4E0E-B462-DFF6CFA04A5E}" type="slidenum">
              <a:rPr lang="es-AR"/>
              <a:pPr>
                <a:defRPr/>
              </a:pPr>
              <a:t>‹#›</a:t>
            </a:fld>
            <a:endParaRPr lang="es-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5" name="14 Rectángulo redondeado"/>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6" name="10 Redondear rectángulo de esquina sencilla"/>
          <p:cNvSpPr/>
          <p:nvPr/>
        </p:nvSpPr>
        <p:spPr>
          <a:xfrm>
            <a:off x="6400800" y="433388"/>
            <a:ext cx="2324100"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 name="1 Título"/>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lang="es-ES" smtClean="0"/>
              <a:t>Haga clic para modificar el estilo de título del patrón</a:t>
            </a:r>
            <a:endParaRPr lang="en-US"/>
          </a:p>
        </p:txBody>
      </p:sp>
      <p:sp>
        <p:nvSpPr>
          <p:cNvPr id="4" name="3 Marcador de texto"/>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3" name="2 Marcador de posición de imagen"/>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normAutofit/>
          </a:bodyPr>
          <a:lstStyle>
            <a:lvl1pPr marL="0" indent="0">
              <a:buNone/>
              <a:defRPr sz="3200"/>
            </a:lvl1pPr>
            <a:extLst/>
          </a:lstStyle>
          <a:p>
            <a:pPr lvl="0"/>
            <a:r>
              <a:rPr lang="es-ES" noProof="0" smtClean="0"/>
              <a:t>Haga clic en el icono para agregar una imagen</a:t>
            </a:r>
            <a:endParaRPr lang="en-US" noProof="0"/>
          </a:p>
        </p:txBody>
      </p:sp>
      <p:sp>
        <p:nvSpPr>
          <p:cNvPr id="7" name="4 Marcador de fecha"/>
          <p:cNvSpPr>
            <a:spLocks noGrp="1"/>
          </p:cNvSpPr>
          <p:nvPr>
            <p:ph type="dt" sz="half" idx="10"/>
          </p:nvPr>
        </p:nvSpPr>
        <p:spPr/>
        <p:txBody>
          <a:bodyPr/>
          <a:lstStyle>
            <a:lvl1pPr>
              <a:defRPr/>
            </a:lvl1pPr>
            <a:extLst/>
          </a:lstStyle>
          <a:p>
            <a:pPr>
              <a:defRPr/>
            </a:pPr>
            <a:fld id="{42951571-0983-4A34-B89E-06E50BDD7279}" type="datetimeFigureOut">
              <a:rPr lang="es-AR"/>
              <a:pPr>
                <a:defRPr/>
              </a:pPr>
              <a:t>25/05/2015</a:t>
            </a:fld>
            <a:endParaRPr lang="es-AR"/>
          </a:p>
        </p:txBody>
      </p:sp>
      <p:sp>
        <p:nvSpPr>
          <p:cNvPr id="8" name="5 Marcador de pie de página"/>
          <p:cNvSpPr>
            <a:spLocks noGrp="1"/>
          </p:cNvSpPr>
          <p:nvPr>
            <p:ph type="ftr" sz="quarter" idx="11"/>
          </p:nvPr>
        </p:nvSpPr>
        <p:spPr/>
        <p:txBody>
          <a:bodyPr/>
          <a:lstStyle>
            <a:lvl1pPr>
              <a:defRPr/>
            </a:lvl1pPr>
            <a:extLst/>
          </a:lstStyle>
          <a:p>
            <a:pPr>
              <a:defRPr/>
            </a:pPr>
            <a:endParaRPr lang="es-AR"/>
          </a:p>
        </p:txBody>
      </p:sp>
      <p:sp>
        <p:nvSpPr>
          <p:cNvPr id="9" name="6 Marcador de número de diapositiva"/>
          <p:cNvSpPr>
            <a:spLocks noGrp="1"/>
          </p:cNvSpPr>
          <p:nvPr>
            <p:ph type="sldNum" sz="quarter" idx="12"/>
          </p:nvPr>
        </p:nvSpPr>
        <p:spPr/>
        <p:txBody>
          <a:bodyPr/>
          <a:lstStyle>
            <a:lvl1pPr>
              <a:defRPr/>
            </a:lvl1pPr>
            <a:extLst/>
          </a:lstStyle>
          <a:p>
            <a:pPr>
              <a:defRPr/>
            </a:pPr>
            <a:fld id="{3AEB8015-BE14-4532-9940-E348388942BA}" type="slidenum">
              <a:rPr lang="es-AR"/>
              <a:pPr>
                <a:defRPr/>
              </a:pPr>
              <a:t>‹#›</a:t>
            </a:fld>
            <a:endParaRPr lang="es-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6 Rectángulo redondeado"/>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9" name="8 Rectángulo redondeado"/>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13" name="12 Marcador de título"/>
          <p:cNvSpPr>
            <a:spLocks noGrp="1"/>
          </p:cNvSpPr>
          <p:nvPr>
            <p:ph type="title"/>
          </p:nvPr>
        </p:nvSpPr>
        <p:spPr>
          <a:xfrm>
            <a:off x="503238" y="4986338"/>
            <a:ext cx="8183562" cy="1050925"/>
          </a:xfrm>
          <a:prstGeom prst="rect">
            <a:avLst/>
          </a:prstGeom>
        </p:spPr>
        <p:txBody>
          <a:bodyPr vert="horz" anchor="b">
            <a:normAutofit/>
          </a:bodyPr>
          <a:lstStyle>
            <a:extLst/>
          </a:lstStyle>
          <a:p>
            <a:r>
              <a:rPr lang="es-ES" smtClean="0"/>
              <a:t>Haga clic para modificar el estilo de título del patrón</a:t>
            </a:r>
            <a:endParaRPr lang="en-US"/>
          </a:p>
        </p:txBody>
      </p:sp>
      <p:sp>
        <p:nvSpPr>
          <p:cNvPr id="1031" name="3 Marcador de texto"/>
          <p:cNvSpPr>
            <a:spLocks noGrp="1"/>
          </p:cNvSpPr>
          <p:nvPr>
            <p:ph type="body" idx="1"/>
          </p:nvPr>
        </p:nvSpPr>
        <p:spPr bwMode="auto">
          <a:xfrm>
            <a:off x="503238" y="530225"/>
            <a:ext cx="8183562" cy="4187825"/>
          </a:xfrm>
          <a:prstGeom prst="rect">
            <a:avLst/>
          </a:prstGeom>
          <a:noFill/>
          <a:ln w="9525">
            <a:noFill/>
            <a:miter lim="800000"/>
            <a:headEnd/>
            <a:tailEnd/>
          </a:ln>
        </p:spPr>
        <p:txBody>
          <a:bodyPr vert="horz" wrap="square" lIns="182880" tIns="9144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smtClean="0"/>
          </a:p>
        </p:txBody>
      </p:sp>
      <p:sp>
        <p:nvSpPr>
          <p:cNvPr id="25" name="24 Marcador de fecha"/>
          <p:cNvSpPr>
            <a:spLocks noGrp="1"/>
          </p:cNvSpPr>
          <p:nvPr>
            <p:ph type="dt" sz="half" idx="2"/>
          </p:nvPr>
        </p:nvSpPr>
        <p:spPr>
          <a:xfrm>
            <a:off x="3776663" y="6111875"/>
            <a:ext cx="2286000" cy="365125"/>
          </a:xfrm>
          <a:prstGeom prst="rect">
            <a:avLst/>
          </a:prstGeom>
        </p:spPr>
        <p:txBody>
          <a:bodyPr vert="horz" anchor="b"/>
          <a:lstStyle>
            <a:lvl1pPr algn="r" eaLnBrk="1" fontAlgn="auto" latinLnBrk="0" hangingPunct="1">
              <a:spcBef>
                <a:spcPts val="0"/>
              </a:spcBef>
              <a:spcAft>
                <a:spcPts val="0"/>
              </a:spcAft>
              <a:defRPr kumimoji="0" sz="1000">
                <a:solidFill>
                  <a:schemeClr val="bg2">
                    <a:shade val="50000"/>
                  </a:schemeClr>
                </a:solidFill>
                <a:latin typeface="+mn-lt"/>
              </a:defRPr>
            </a:lvl1pPr>
            <a:extLst/>
          </a:lstStyle>
          <a:p>
            <a:pPr>
              <a:defRPr/>
            </a:pPr>
            <a:fld id="{9AA4EB8F-9F1D-4EF2-BD24-FA9158343BEA}" type="datetimeFigureOut">
              <a:rPr lang="es-AR"/>
              <a:pPr>
                <a:defRPr/>
              </a:pPr>
              <a:t>25/05/2015</a:t>
            </a:fld>
            <a:endParaRPr lang="es-AR"/>
          </a:p>
        </p:txBody>
      </p:sp>
      <p:sp>
        <p:nvSpPr>
          <p:cNvPr id="18" name="17 Marcador de pie de página"/>
          <p:cNvSpPr>
            <a:spLocks noGrp="1"/>
          </p:cNvSpPr>
          <p:nvPr>
            <p:ph type="ftr" sz="quarter" idx="3"/>
          </p:nvPr>
        </p:nvSpPr>
        <p:spPr>
          <a:xfrm>
            <a:off x="6062663" y="6111875"/>
            <a:ext cx="2286000" cy="365125"/>
          </a:xfrm>
          <a:prstGeom prst="rect">
            <a:avLst/>
          </a:prstGeom>
        </p:spPr>
        <p:txBody>
          <a:bodyPr vert="horz" anchor="b"/>
          <a:lstStyle>
            <a:lvl1pPr algn="l" eaLnBrk="1" fontAlgn="auto" latinLnBrk="0" hangingPunct="1">
              <a:spcBef>
                <a:spcPts val="0"/>
              </a:spcBef>
              <a:spcAft>
                <a:spcPts val="0"/>
              </a:spcAft>
              <a:defRPr kumimoji="0" sz="1000">
                <a:solidFill>
                  <a:schemeClr val="bg2">
                    <a:shade val="50000"/>
                  </a:schemeClr>
                </a:solidFill>
                <a:latin typeface="+mn-lt"/>
              </a:defRPr>
            </a:lvl1pPr>
            <a:extLst/>
          </a:lstStyle>
          <a:p>
            <a:pPr>
              <a:defRPr/>
            </a:pPr>
            <a:endParaRPr lang="es-AR"/>
          </a:p>
        </p:txBody>
      </p:sp>
      <p:sp>
        <p:nvSpPr>
          <p:cNvPr id="5" name="4 Marcador de número de diapositiva"/>
          <p:cNvSpPr>
            <a:spLocks noGrp="1"/>
          </p:cNvSpPr>
          <p:nvPr>
            <p:ph type="sldNum" sz="quarter" idx="4"/>
          </p:nvPr>
        </p:nvSpPr>
        <p:spPr>
          <a:xfrm>
            <a:off x="8348663" y="6111875"/>
            <a:ext cx="457200" cy="365125"/>
          </a:xfrm>
          <a:prstGeom prst="rect">
            <a:avLst/>
          </a:prstGeom>
        </p:spPr>
        <p:txBody>
          <a:bodyPr vert="horz" anchor="b"/>
          <a:lstStyle>
            <a:lvl1pPr algn="r" eaLnBrk="1" fontAlgn="auto" latinLnBrk="0" hangingPunct="1">
              <a:spcBef>
                <a:spcPts val="0"/>
              </a:spcBef>
              <a:spcAft>
                <a:spcPts val="0"/>
              </a:spcAft>
              <a:defRPr kumimoji="0" sz="1000">
                <a:solidFill>
                  <a:schemeClr val="bg2">
                    <a:shade val="50000"/>
                  </a:schemeClr>
                </a:solidFill>
                <a:latin typeface="+mn-lt"/>
              </a:defRPr>
            </a:lvl1pPr>
            <a:extLst/>
          </a:lstStyle>
          <a:p>
            <a:pPr>
              <a:defRPr/>
            </a:pPr>
            <a:fld id="{E3D895F2-0229-4ED3-868B-A49F38F8EDA6}" type="slidenum">
              <a:rPr lang="es-AR"/>
              <a:pPr>
                <a:defRPr/>
              </a:pPr>
              <a:t>‹#›</a:t>
            </a:fld>
            <a:endParaRPr lang="es-AR"/>
          </a:p>
        </p:txBody>
      </p:sp>
    </p:spTree>
  </p:cSld>
  <p:clrMap bg1="lt1" tx1="dk1" bg2="lt2" tx2="dk2" accent1="accent1" accent2="accent2" accent3="accent3" accent4="accent4" accent5="accent5" accent6="accent6" hlink="hlink" folHlink="folHlink"/>
  <p:sldLayoutIdLst>
    <p:sldLayoutId id="2147483672" r:id="rId1"/>
    <p:sldLayoutId id="2147483665" r:id="rId2"/>
    <p:sldLayoutId id="2147483673" r:id="rId3"/>
    <p:sldLayoutId id="2147483666" r:id="rId4"/>
    <p:sldLayoutId id="2147483667" r:id="rId5"/>
    <p:sldLayoutId id="2147483668" r:id="rId6"/>
    <p:sldLayoutId id="2147483674" r:id="rId7"/>
    <p:sldLayoutId id="2147483669" r:id="rId8"/>
    <p:sldLayoutId id="2147483675" r:id="rId9"/>
    <p:sldLayoutId id="2147483670" r:id="rId10"/>
    <p:sldLayoutId id="2147483671" r:id="rId11"/>
  </p:sldLayoutIdLst>
  <p:txStyles>
    <p:titleStyle>
      <a:lvl1pPr algn="l" rtl="0" eaLnBrk="0" fontAlgn="base" hangingPunct="0">
        <a:spcBef>
          <a:spcPct val="0"/>
        </a:spcBef>
        <a:spcAft>
          <a:spcPct val="0"/>
        </a:spcAft>
        <a:defRPr sz="3600" b="1" kern="1200">
          <a:solidFill>
            <a:srgbClr val="FF8D3E"/>
          </a:solidFill>
          <a:effectLst>
            <a:outerShdw blurRad="53975" dist="22860" dir="5400000" algn="tl" rotWithShape="0">
              <a:srgbClr val="000000">
                <a:alpha val="55000"/>
              </a:srgbClr>
            </a:outerShdw>
          </a:effectLst>
          <a:latin typeface="+mj-lt"/>
          <a:ea typeface="+mj-ea"/>
          <a:cs typeface="+mj-cs"/>
        </a:defRPr>
      </a:lvl1pPr>
      <a:lvl2pPr algn="l" rtl="0" eaLnBrk="0" fontAlgn="base" hangingPunct="0">
        <a:spcBef>
          <a:spcPct val="0"/>
        </a:spcBef>
        <a:spcAft>
          <a:spcPct val="0"/>
        </a:spcAft>
        <a:defRPr sz="3600" b="1">
          <a:solidFill>
            <a:srgbClr val="FF8D3E"/>
          </a:solidFill>
          <a:latin typeface="Verdana" pitchFamily="34" charset="0"/>
        </a:defRPr>
      </a:lvl2pPr>
      <a:lvl3pPr algn="l" rtl="0" eaLnBrk="0" fontAlgn="base" hangingPunct="0">
        <a:spcBef>
          <a:spcPct val="0"/>
        </a:spcBef>
        <a:spcAft>
          <a:spcPct val="0"/>
        </a:spcAft>
        <a:defRPr sz="3600" b="1">
          <a:solidFill>
            <a:srgbClr val="FF8D3E"/>
          </a:solidFill>
          <a:latin typeface="Verdana" pitchFamily="34" charset="0"/>
        </a:defRPr>
      </a:lvl3pPr>
      <a:lvl4pPr algn="l" rtl="0" eaLnBrk="0" fontAlgn="base" hangingPunct="0">
        <a:spcBef>
          <a:spcPct val="0"/>
        </a:spcBef>
        <a:spcAft>
          <a:spcPct val="0"/>
        </a:spcAft>
        <a:defRPr sz="3600" b="1">
          <a:solidFill>
            <a:srgbClr val="FF8D3E"/>
          </a:solidFill>
          <a:latin typeface="Verdana" pitchFamily="34" charset="0"/>
        </a:defRPr>
      </a:lvl4pPr>
      <a:lvl5pPr algn="l" rtl="0" eaLnBrk="0" fontAlgn="base" hangingPunct="0">
        <a:spcBef>
          <a:spcPct val="0"/>
        </a:spcBef>
        <a:spcAft>
          <a:spcPct val="0"/>
        </a:spcAft>
        <a:defRPr sz="3600" b="1">
          <a:solidFill>
            <a:srgbClr val="FF8D3E"/>
          </a:solidFill>
          <a:latin typeface="Verdana" pitchFamily="34" charset="0"/>
        </a:defRPr>
      </a:lvl5pPr>
      <a:lvl6pPr marL="457200" algn="l" rtl="0" fontAlgn="base">
        <a:spcBef>
          <a:spcPct val="0"/>
        </a:spcBef>
        <a:spcAft>
          <a:spcPct val="0"/>
        </a:spcAft>
        <a:defRPr sz="3600" b="1">
          <a:solidFill>
            <a:srgbClr val="FF8D3E"/>
          </a:solidFill>
          <a:latin typeface="Verdana" pitchFamily="34" charset="0"/>
        </a:defRPr>
      </a:lvl6pPr>
      <a:lvl7pPr marL="914400" algn="l" rtl="0" fontAlgn="base">
        <a:spcBef>
          <a:spcPct val="0"/>
        </a:spcBef>
        <a:spcAft>
          <a:spcPct val="0"/>
        </a:spcAft>
        <a:defRPr sz="3600" b="1">
          <a:solidFill>
            <a:srgbClr val="FF8D3E"/>
          </a:solidFill>
          <a:latin typeface="Verdana" pitchFamily="34" charset="0"/>
        </a:defRPr>
      </a:lvl7pPr>
      <a:lvl8pPr marL="1371600" algn="l" rtl="0" fontAlgn="base">
        <a:spcBef>
          <a:spcPct val="0"/>
        </a:spcBef>
        <a:spcAft>
          <a:spcPct val="0"/>
        </a:spcAft>
        <a:defRPr sz="3600" b="1">
          <a:solidFill>
            <a:srgbClr val="FF8D3E"/>
          </a:solidFill>
          <a:latin typeface="Verdana" pitchFamily="34" charset="0"/>
        </a:defRPr>
      </a:lvl8pPr>
      <a:lvl9pPr marL="1828800" algn="l" rtl="0" fontAlgn="base">
        <a:spcBef>
          <a:spcPct val="0"/>
        </a:spcBef>
        <a:spcAft>
          <a:spcPct val="0"/>
        </a:spcAft>
        <a:defRPr sz="3600" b="1">
          <a:solidFill>
            <a:srgbClr val="FF8D3E"/>
          </a:solidFill>
          <a:latin typeface="Verdana" pitchFamily="34" charset="0"/>
        </a:defRPr>
      </a:lvl9pPr>
      <a:extLst/>
    </p:titleStyle>
    <p:bodyStyle>
      <a:lvl1pPr marL="265113" indent="-265113" algn="l" rtl="0" eaLnBrk="0" fontAlgn="base" hangingPunct="0">
        <a:spcBef>
          <a:spcPts val="250"/>
        </a:spcBef>
        <a:spcAft>
          <a:spcPct val="0"/>
        </a:spcAft>
        <a:buClr>
          <a:schemeClr val="accent1"/>
        </a:buClr>
        <a:buSzPct val="80000"/>
        <a:buFont typeface="Wingdings 2" pitchFamily="18" charset="2"/>
        <a:buChar char=""/>
        <a:defRPr sz="2800" kern="1200">
          <a:solidFill>
            <a:schemeClr val="tx1"/>
          </a:solidFill>
          <a:latin typeface="+mn-lt"/>
          <a:ea typeface="+mn-ea"/>
          <a:cs typeface="+mn-cs"/>
        </a:defRPr>
      </a:lvl1pPr>
      <a:lvl2pPr marL="547688" indent="-200025" algn="l" rtl="0" eaLnBrk="0" fontAlgn="base" hangingPunct="0">
        <a:spcBef>
          <a:spcPts val="250"/>
        </a:spcBef>
        <a:spcAft>
          <a:spcPct val="0"/>
        </a:spcAft>
        <a:buClr>
          <a:schemeClr val="accent1"/>
        </a:buClr>
        <a:buSzPct val="100000"/>
        <a:buFont typeface="Verdana" pitchFamily="34" charset="0"/>
        <a:buChar char="◦"/>
        <a:defRPr sz="2400" kern="1200">
          <a:solidFill>
            <a:schemeClr val="tx1"/>
          </a:solidFill>
          <a:latin typeface="+mn-lt"/>
          <a:ea typeface="+mn-ea"/>
          <a:cs typeface="+mn-cs"/>
        </a:defRPr>
      </a:lvl2pPr>
      <a:lvl3pPr marL="785813" indent="-182563" algn="l" rtl="0" eaLnBrk="0" fontAlgn="base" hangingPunct="0">
        <a:spcBef>
          <a:spcPts val="250"/>
        </a:spcBef>
        <a:spcAft>
          <a:spcPct val="0"/>
        </a:spcAft>
        <a:buClr>
          <a:srgbClr val="ED3742"/>
        </a:buClr>
        <a:buSzPct val="100000"/>
        <a:buFont typeface="Wingdings 2" pitchFamily="18" charset="2"/>
        <a:buChar char=""/>
        <a:defRPr sz="2200" kern="1200">
          <a:solidFill>
            <a:schemeClr val="tx1"/>
          </a:solidFill>
          <a:latin typeface="+mn-lt"/>
          <a:ea typeface="+mn-ea"/>
          <a:cs typeface="+mn-cs"/>
        </a:defRPr>
      </a:lvl3pPr>
      <a:lvl4pPr marL="1023938" indent="-182563" algn="l" rtl="0" eaLnBrk="0" fontAlgn="base" hangingPunct="0">
        <a:spcBef>
          <a:spcPts val="225"/>
        </a:spcBef>
        <a:spcAft>
          <a:spcPct val="0"/>
        </a:spcAft>
        <a:buClr>
          <a:srgbClr val="ED3742"/>
        </a:buClr>
        <a:buSzPct val="112000"/>
        <a:buFont typeface="Verdana" pitchFamily="34" charset="0"/>
        <a:buChar char="◦"/>
        <a:defRPr sz="1900" kern="1200">
          <a:solidFill>
            <a:schemeClr val="tx1"/>
          </a:solidFill>
          <a:latin typeface="+mn-lt"/>
          <a:ea typeface="+mn-ea"/>
          <a:cs typeface="+mn-cs"/>
        </a:defRPr>
      </a:lvl4pPr>
      <a:lvl5pPr marL="1279525" indent="-182563" algn="l" rtl="0" eaLnBrk="0" fontAlgn="base" hangingPunct="0">
        <a:spcBef>
          <a:spcPts val="250"/>
        </a:spcBef>
        <a:spcAft>
          <a:spcPct val="0"/>
        </a:spcAft>
        <a:buClr>
          <a:srgbClr val="4A85BF"/>
        </a:buClr>
        <a:buSzPct val="100000"/>
        <a:buFont typeface="Wingdings 2" pitchFamily="18" charset="2"/>
        <a:buChar char=""/>
        <a:defRPr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6"/>
          <p:cNvPicPr>
            <a:picLocks noChangeAspect="1" noChangeArrowheads="1"/>
          </p:cNvPicPr>
          <p:nvPr/>
        </p:nvPicPr>
        <p:blipFill>
          <a:blip r:embed="rId3"/>
          <a:srcRect/>
          <a:stretch>
            <a:fillRect/>
          </a:stretch>
        </p:blipFill>
        <p:spPr bwMode="auto">
          <a:xfrm>
            <a:off x="2495550" y="642938"/>
            <a:ext cx="4152900" cy="5532437"/>
          </a:xfrm>
          <a:prstGeom prst="rect">
            <a:avLst/>
          </a:prstGeom>
          <a:noFill/>
          <a:ln w="9525">
            <a:noFill/>
            <a:miter lim="800000"/>
            <a:headEnd/>
            <a:tailEnd/>
          </a:ln>
        </p:spPr>
      </p:pic>
      <p:sp>
        <p:nvSpPr>
          <p:cNvPr id="2" name="1 Título"/>
          <p:cNvSpPr>
            <a:spLocks noGrp="1"/>
          </p:cNvSpPr>
          <p:nvPr>
            <p:ph type="ctrTitle" idx="4294967295"/>
          </p:nvPr>
        </p:nvSpPr>
        <p:spPr>
          <a:xfrm>
            <a:off x="541338" y="776288"/>
            <a:ext cx="8061325" cy="2938462"/>
          </a:xfrm>
        </p:spPr>
        <p:txBody>
          <a:bodyPr wrap="square" lIns="91440" tIns="45720" rIns="91440" bIns="45720" numCol="1" anchorCtr="0" compatLnSpc="1">
            <a:prstTxWarp prst="textNoShape">
              <a:avLst/>
            </a:prstTxWarp>
          </a:bodyPr>
          <a:lstStyle/>
          <a:p>
            <a:pPr indent="484188" eaLnBrk="1" hangingPunct="1">
              <a:defRPr/>
            </a:pPr>
            <a:r>
              <a:rPr lang="es-AR" sz="5400" b="0" smtClean="0">
                <a:solidFill>
                  <a:srgbClr val="FF0000"/>
                </a:solidFill>
                <a:effectLst>
                  <a:outerShdw blurRad="38100" dist="38100" dir="2700000" algn="tl">
                    <a:srgbClr val="000000"/>
                  </a:outerShdw>
                </a:effectLst>
              </a:rPr>
              <a:t>       DERECHO</a:t>
            </a:r>
            <a:br>
              <a:rPr lang="es-AR" sz="5400" b="0" smtClean="0">
                <a:solidFill>
                  <a:srgbClr val="FF0000"/>
                </a:solidFill>
                <a:effectLst>
                  <a:outerShdw blurRad="38100" dist="38100" dir="2700000" algn="tl">
                    <a:srgbClr val="000000"/>
                  </a:outerShdw>
                </a:effectLst>
              </a:rPr>
            </a:br>
            <a:r>
              <a:rPr lang="es-AR" sz="5400" b="0" smtClean="0">
                <a:solidFill>
                  <a:srgbClr val="FF0000"/>
                </a:solidFill>
                <a:effectLst>
                  <a:outerShdw blurRad="38100" dist="38100" dir="2700000" algn="tl">
                    <a:srgbClr val="000000"/>
                  </a:outerShdw>
                </a:effectLst>
              </a:rPr>
              <a:t>              DE</a:t>
            </a:r>
            <a:br>
              <a:rPr lang="es-AR" sz="5400" b="0" smtClean="0">
                <a:solidFill>
                  <a:srgbClr val="FF0000"/>
                </a:solidFill>
                <a:effectLst>
                  <a:outerShdw blurRad="38100" dist="38100" dir="2700000" algn="tl">
                    <a:srgbClr val="000000"/>
                  </a:outerShdw>
                </a:effectLst>
              </a:rPr>
            </a:br>
            <a:r>
              <a:rPr lang="es-AR" sz="5400" b="0" smtClean="0">
                <a:solidFill>
                  <a:srgbClr val="FF0000"/>
                </a:solidFill>
                <a:effectLst>
                  <a:outerShdw blurRad="38100" dist="38100" dir="2700000" algn="tl">
                    <a:srgbClr val="000000"/>
                  </a:outerShdw>
                </a:effectLst>
              </a:rPr>
              <a:t>        SUPERFICIE</a:t>
            </a:r>
          </a:p>
        </p:txBody>
      </p:sp>
      <p:sp>
        <p:nvSpPr>
          <p:cNvPr id="3" name="2 Subtítulo"/>
          <p:cNvSpPr>
            <a:spLocks noGrp="1"/>
          </p:cNvSpPr>
          <p:nvPr>
            <p:ph type="subTitle" idx="4294967295"/>
          </p:nvPr>
        </p:nvSpPr>
        <p:spPr>
          <a:xfrm>
            <a:off x="714375" y="4500563"/>
            <a:ext cx="8061325" cy="1752600"/>
          </a:xfrm>
        </p:spPr>
        <p:txBody>
          <a:bodyPr lIns="91440" tIns="45720"/>
          <a:lstStyle/>
          <a:p>
            <a:pPr marL="0" indent="0" algn="ctr" eaLnBrk="1" hangingPunct="1">
              <a:spcBef>
                <a:spcPct val="0"/>
              </a:spcBef>
              <a:buFont typeface="Wingdings 2" pitchFamily="18" charset="2"/>
              <a:buNone/>
              <a:defRPr/>
            </a:pPr>
            <a:endParaRPr lang="es-ES_tradnl" sz="3200" b="1" i="1" smtClean="0">
              <a:solidFill>
                <a:srgbClr val="3B491E"/>
              </a:solidFill>
              <a:effectLst>
                <a:outerShdw blurRad="38100" dist="38100" dir="2700000" algn="tl">
                  <a:srgbClr val="000000"/>
                </a:outerShdw>
              </a:effectLst>
              <a:latin typeface="Harlow Solid Italic" pitchFamily="82" charset="0"/>
            </a:endParaRPr>
          </a:p>
        </p:txBody>
      </p:sp>
    </p:spTree>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4 Subtítulo"/>
          <p:cNvSpPr>
            <a:spLocks noGrp="1"/>
          </p:cNvSpPr>
          <p:nvPr>
            <p:ph type="subTitle" idx="1"/>
          </p:nvPr>
        </p:nvSpPr>
        <p:spPr>
          <a:xfrm>
            <a:off x="722313" y="476250"/>
            <a:ext cx="7772400" cy="5616575"/>
          </a:xfrm>
        </p:spPr>
        <p:txBody>
          <a:bodyPr/>
          <a:lstStyle/>
          <a:p>
            <a:pPr marL="36513" algn="l" eaLnBrk="1" hangingPunct="1">
              <a:lnSpc>
                <a:spcPct val="90000"/>
              </a:lnSpc>
              <a:spcBef>
                <a:spcPct val="0"/>
              </a:spcBef>
            </a:pPr>
            <a:r>
              <a:rPr lang="es-ES" sz="2400" b="1" smtClean="0">
                <a:solidFill>
                  <a:srgbClr val="9A743A"/>
                </a:solidFill>
              </a:rPr>
              <a:t>ARTICULO 2118.- </a:t>
            </a:r>
            <a:r>
              <a:rPr lang="es-ES" sz="1900" b="1" smtClean="0">
                <a:solidFill>
                  <a:srgbClr val="FF3300"/>
                </a:solidFill>
              </a:rPr>
              <a:t>Legitimación.</a:t>
            </a:r>
            <a:r>
              <a:rPr lang="es-ES" sz="1900" smtClean="0">
                <a:solidFill>
                  <a:srgbClr val="0D0D0D"/>
                </a:solidFill>
              </a:rPr>
              <a:t> Están facultados para constituir el derecho de superficie los titulares de los derechos reales de dominio, condominio y propiedad horizontal.</a:t>
            </a:r>
            <a:endParaRPr lang="es-AR" sz="1900" smtClean="0">
              <a:solidFill>
                <a:srgbClr val="0D0D0D"/>
              </a:solidFill>
            </a:endParaRPr>
          </a:p>
          <a:p>
            <a:pPr marL="36513" algn="l" eaLnBrk="1" hangingPunct="1">
              <a:lnSpc>
                <a:spcPct val="90000"/>
              </a:lnSpc>
              <a:spcBef>
                <a:spcPct val="0"/>
              </a:spcBef>
            </a:pPr>
            <a:endParaRPr lang="es-AR" sz="1900" smtClean="0">
              <a:solidFill>
                <a:srgbClr val="0D0D0D"/>
              </a:solidFill>
            </a:endParaRPr>
          </a:p>
          <a:p>
            <a:pPr marL="36513" algn="l" eaLnBrk="1" hangingPunct="1">
              <a:lnSpc>
                <a:spcPct val="90000"/>
              </a:lnSpc>
              <a:spcBef>
                <a:spcPct val="0"/>
              </a:spcBef>
            </a:pPr>
            <a:r>
              <a:rPr lang="es-ES" sz="1900" smtClean="0">
                <a:solidFill>
                  <a:srgbClr val="0D0D0D"/>
                </a:solidFill>
              </a:rPr>
              <a:t>¿Quiénes  pueden constituir Derecho de Superficie?</a:t>
            </a:r>
            <a:endParaRPr lang="es-AR" sz="1900" smtClean="0">
              <a:solidFill>
                <a:srgbClr val="0D0D0D"/>
              </a:solidFill>
            </a:endParaRPr>
          </a:p>
          <a:p>
            <a:pPr marL="36513" algn="l" eaLnBrk="1" hangingPunct="1">
              <a:lnSpc>
                <a:spcPct val="90000"/>
              </a:lnSpc>
              <a:spcBef>
                <a:spcPct val="0"/>
              </a:spcBef>
            </a:pPr>
            <a:r>
              <a:rPr lang="es-ES" sz="1900" smtClean="0">
                <a:solidFill>
                  <a:srgbClr val="0D0D0D"/>
                </a:solidFill>
              </a:rPr>
              <a:t> </a:t>
            </a:r>
            <a:endParaRPr lang="es-AR" sz="1900" smtClean="0">
              <a:solidFill>
                <a:srgbClr val="0D0D0D"/>
              </a:solidFill>
            </a:endParaRPr>
          </a:p>
          <a:p>
            <a:pPr marL="36513" algn="l" eaLnBrk="1" hangingPunct="1">
              <a:lnSpc>
                <a:spcPct val="90000"/>
              </a:lnSpc>
              <a:spcBef>
                <a:spcPct val="0"/>
              </a:spcBef>
            </a:pPr>
            <a:r>
              <a:rPr lang="es-ES" sz="1900" u="sng" smtClean="0">
                <a:solidFill>
                  <a:srgbClr val="FF0000"/>
                </a:solidFill>
              </a:rPr>
              <a:t>Los titulares de derechos reales de:</a:t>
            </a:r>
            <a:endParaRPr lang="es-AR" sz="1900" smtClean="0">
              <a:solidFill>
                <a:srgbClr val="FF0000"/>
              </a:solidFill>
            </a:endParaRPr>
          </a:p>
          <a:p>
            <a:pPr marL="36513" algn="l" eaLnBrk="1" hangingPunct="1">
              <a:lnSpc>
                <a:spcPct val="90000"/>
              </a:lnSpc>
              <a:spcBef>
                <a:spcPct val="0"/>
              </a:spcBef>
            </a:pPr>
            <a:r>
              <a:rPr lang="es-ES" sz="1900" smtClean="0">
                <a:solidFill>
                  <a:srgbClr val="0D0D0D"/>
                </a:solidFill>
              </a:rPr>
              <a:t> </a:t>
            </a:r>
            <a:endParaRPr lang="es-AR" sz="1900" smtClean="0">
              <a:solidFill>
                <a:srgbClr val="0D0D0D"/>
              </a:solidFill>
            </a:endParaRPr>
          </a:p>
          <a:p>
            <a:pPr marL="36513" algn="l" eaLnBrk="1" hangingPunct="1">
              <a:lnSpc>
                <a:spcPct val="90000"/>
              </a:lnSpc>
              <a:spcBef>
                <a:spcPct val="0"/>
              </a:spcBef>
            </a:pPr>
            <a:r>
              <a:rPr lang="es-ES" sz="1900" smtClean="0">
                <a:solidFill>
                  <a:srgbClr val="0D0D0D"/>
                </a:solidFill>
              </a:rPr>
              <a:t>1.DOMINIO</a:t>
            </a:r>
            <a:endParaRPr lang="es-AR" sz="1900" smtClean="0">
              <a:solidFill>
                <a:srgbClr val="0D0D0D"/>
              </a:solidFill>
            </a:endParaRPr>
          </a:p>
          <a:p>
            <a:pPr marL="36513" algn="l" eaLnBrk="1" hangingPunct="1">
              <a:lnSpc>
                <a:spcPct val="90000"/>
              </a:lnSpc>
              <a:spcBef>
                <a:spcPct val="0"/>
              </a:spcBef>
            </a:pPr>
            <a:r>
              <a:rPr lang="es-ES" sz="1900" smtClean="0">
                <a:solidFill>
                  <a:srgbClr val="0D0D0D"/>
                </a:solidFill>
              </a:rPr>
              <a:t>2.CONDOMINIO.</a:t>
            </a:r>
            <a:endParaRPr lang="es-AR" sz="1900" smtClean="0">
              <a:solidFill>
                <a:srgbClr val="0D0D0D"/>
              </a:solidFill>
            </a:endParaRPr>
          </a:p>
          <a:p>
            <a:pPr marL="36513" algn="l" eaLnBrk="1" hangingPunct="1">
              <a:lnSpc>
                <a:spcPct val="90000"/>
              </a:lnSpc>
              <a:spcBef>
                <a:spcPct val="0"/>
              </a:spcBef>
            </a:pPr>
            <a:r>
              <a:rPr lang="es-ES" sz="1900" smtClean="0">
                <a:solidFill>
                  <a:srgbClr val="0D0D0D"/>
                </a:solidFill>
              </a:rPr>
              <a:t>3.PROPIEDAD HORIZONTAL.</a:t>
            </a:r>
            <a:endParaRPr lang="es-AR" sz="1900" smtClean="0">
              <a:solidFill>
                <a:srgbClr val="0D0D0D"/>
              </a:solidFill>
            </a:endParaRPr>
          </a:p>
          <a:p>
            <a:pPr marL="36513" algn="l" eaLnBrk="1" hangingPunct="1">
              <a:lnSpc>
                <a:spcPct val="90000"/>
              </a:lnSpc>
              <a:spcBef>
                <a:spcPct val="0"/>
              </a:spcBef>
            </a:pPr>
            <a:r>
              <a:rPr lang="es-ES" sz="1900" smtClean="0">
                <a:solidFill>
                  <a:srgbClr val="0D0D0D"/>
                </a:solidFill>
              </a:rPr>
              <a:t>4.CONJUNTOS INMOBILIARIOS (Propiedad Horizontal Especial).</a:t>
            </a:r>
            <a:endParaRPr lang="es-AR" sz="1900" smtClean="0">
              <a:solidFill>
                <a:srgbClr val="0D0D0D"/>
              </a:solidFill>
            </a:endParaRPr>
          </a:p>
          <a:p>
            <a:pPr marL="36513" algn="l" eaLnBrk="1" hangingPunct="1">
              <a:lnSpc>
                <a:spcPct val="90000"/>
              </a:lnSpc>
              <a:spcBef>
                <a:spcPct val="0"/>
              </a:spcBef>
            </a:pPr>
            <a:r>
              <a:rPr lang="es-ES" sz="1900" smtClean="0">
                <a:solidFill>
                  <a:srgbClr val="0D0D0D"/>
                </a:solidFill>
              </a:rPr>
              <a:t> </a:t>
            </a:r>
            <a:endParaRPr lang="es-AR" sz="1900" smtClean="0">
              <a:solidFill>
                <a:srgbClr val="0D0D0D"/>
              </a:solidFill>
            </a:endParaRPr>
          </a:p>
          <a:p>
            <a:pPr marL="36513" algn="l" eaLnBrk="1" hangingPunct="1">
              <a:lnSpc>
                <a:spcPct val="90000"/>
              </a:lnSpc>
              <a:spcBef>
                <a:spcPct val="0"/>
              </a:spcBef>
            </a:pPr>
            <a:r>
              <a:rPr lang="es-ES" sz="1900" smtClean="0">
                <a:solidFill>
                  <a:srgbClr val="0D0D0D"/>
                </a:solidFill>
              </a:rPr>
              <a:t>En los supuestos del punto 2,3,4 se requiere una asamblea y la decisión debe ser por unanimidad.</a:t>
            </a:r>
            <a:endParaRPr lang="es-AR" sz="1900" smtClean="0">
              <a:solidFill>
                <a:srgbClr val="0D0D0D"/>
              </a:solidFill>
            </a:endParaRPr>
          </a:p>
          <a:p>
            <a:pPr marL="36513" algn="l" eaLnBrk="1" hangingPunct="1">
              <a:lnSpc>
                <a:spcPct val="90000"/>
              </a:lnSpc>
              <a:spcBef>
                <a:spcPct val="0"/>
              </a:spcBef>
            </a:pPr>
            <a:r>
              <a:rPr lang="es-ES" sz="1900" smtClean="0">
                <a:solidFill>
                  <a:srgbClr val="0D0D0D"/>
                </a:solidFill>
              </a:rPr>
              <a:t> </a:t>
            </a:r>
            <a:endParaRPr lang="es-AR" sz="1900" smtClean="0">
              <a:solidFill>
                <a:srgbClr val="0D0D0D"/>
              </a:solidFill>
            </a:endParaRPr>
          </a:p>
          <a:p>
            <a:pPr marL="36513" algn="l" eaLnBrk="1" hangingPunct="1">
              <a:lnSpc>
                <a:spcPct val="90000"/>
              </a:lnSpc>
              <a:spcBef>
                <a:spcPct val="0"/>
              </a:spcBef>
            </a:pPr>
            <a:r>
              <a:rPr lang="es-ES" sz="1900" smtClean="0">
                <a:solidFill>
                  <a:srgbClr val="0D0D0D"/>
                </a:solidFill>
              </a:rPr>
              <a:t>El Estado Nacional, provincial y municipal  pueden constituir derecho de superficie sobre las tierra que no pertenecen al dominio público del estado.</a:t>
            </a:r>
            <a:endParaRPr lang="es-AR" sz="1900" smtClean="0">
              <a:solidFill>
                <a:srgbClr val="0D0D0D"/>
              </a:solidFill>
            </a:endParaRPr>
          </a:p>
          <a:p>
            <a:pPr marL="36513" eaLnBrk="1" hangingPunct="1">
              <a:lnSpc>
                <a:spcPct val="90000"/>
              </a:lnSpc>
              <a:spcBef>
                <a:spcPct val="0"/>
              </a:spcBef>
            </a:pPr>
            <a:endParaRPr lang="es-AR" sz="1900" smtClean="0">
              <a:solidFill>
                <a:srgbClr val="79766F"/>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4 Subtítulo"/>
          <p:cNvSpPr>
            <a:spLocks noGrp="1"/>
          </p:cNvSpPr>
          <p:nvPr>
            <p:ph type="subTitle" idx="1"/>
          </p:nvPr>
        </p:nvSpPr>
        <p:spPr>
          <a:xfrm>
            <a:off x="722313" y="549275"/>
            <a:ext cx="7772400" cy="5975350"/>
          </a:xfrm>
        </p:spPr>
        <p:txBody>
          <a:bodyPr/>
          <a:lstStyle/>
          <a:p>
            <a:pPr marL="36513" algn="just" eaLnBrk="1" hangingPunct="1">
              <a:lnSpc>
                <a:spcPct val="80000"/>
              </a:lnSpc>
              <a:spcBef>
                <a:spcPct val="0"/>
              </a:spcBef>
            </a:pPr>
            <a:r>
              <a:rPr lang="es-ES" sz="1900" smtClean="0">
                <a:solidFill>
                  <a:srgbClr val="79766F"/>
                </a:solidFill>
              </a:rPr>
              <a:t/>
            </a:r>
            <a:br>
              <a:rPr lang="es-ES" sz="1900" smtClean="0">
                <a:solidFill>
                  <a:srgbClr val="79766F"/>
                </a:solidFill>
              </a:rPr>
            </a:br>
            <a:r>
              <a:rPr lang="es-ES" sz="1900" b="1" smtClean="0">
                <a:solidFill>
                  <a:srgbClr val="9A743A"/>
                </a:solidFill>
              </a:rPr>
              <a:t>ARTICULO 2119.- </a:t>
            </a:r>
            <a:r>
              <a:rPr lang="es-ES" sz="1900" b="1" smtClean="0">
                <a:solidFill>
                  <a:srgbClr val="FF3300"/>
                </a:solidFill>
              </a:rPr>
              <a:t>Adquisición.</a:t>
            </a:r>
            <a:r>
              <a:rPr lang="es-ES" sz="1900" smtClean="0">
                <a:solidFill>
                  <a:srgbClr val="0D0D0D"/>
                </a:solidFill>
              </a:rPr>
              <a:t> El derecho de superficie se constituye por contrato oneroso o gratuito y puede ser transmitido por actos entre vivos o por causa de muerte. No puede adquirirse por usucapión. La prescripción breve es admisible a los efectos del saneamiento del justo título.</a:t>
            </a:r>
            <a:endParaRPr lang="es-AR" sz="1900" smtClean="0">
              <a:solidFill>
                <a:srgbClr val="0D0D0D"/>
              </a:solidFill>
            </a:endParaRPr>
          </a:p>
          <a:p>
            <a:pPr marL="36513" algn="just" eaLnBrk="1" hangingPunct="1">
              <a:lnSpc>
                <a:spcPct val="80000"/>
              </a:lnSpc>
              <a:spcBef>
                <a:spcPct val="0"/>
              </a:spcBef>
            </a:pPr>
            <a:r>
              <a:rPr lang="es-ES" sz="1900" smtClean="0">
                <a:solidFill>
                  <a:srgbClr val="0D0D0D"/>
                </a:solidFill>
              </a:rPr>
              <a:t> </a:t>
            </a:r>
            <a:endParaRPr lang="es-AR" sz="1900" smtClean="0">
              <a:solidFill>
                <a:srgbClr val="0D0D0D"/>
              </a:solidFill>
            </a:endParaRPr>
          </a:p>
          <a:p>
            <a:pPr marL="36513" algn="just" eaLnBrk="1" hangingPunct="1">
              <a:lnSpc>
                <a:spcPct val="80000"/>
              </a:lnSpc>
              <a:spcBef>
                <a:spcPct val="0"/>
              </a:spcBef>
            </a:pPr>
            <a:r>
              <a:rPr lang="es-ES" sz="1900" b="1" smtClean="0">
                <a:solidFill>
                  <a:srgbClr val="FF0000"/>
                </a:solidFill>
              </a:rPr>
              <a:t>FORMAS DE CONSTITUCIÓN:</a:t>
            </a:r>
            <a:r>
              <a:rPr lang="es-ES" sz="1900" smtClean="0">
                <a:solidFill>
                  <a:srgbClr val="0D0D0D"/>
                </a:solidFill>
              </a:rPr>
              <a:t> </a:t>
            </a:r>
            <a:endParaRPr lang="es-AR" sz="1900" smtClean="0">
              <a:solidFill>
                <a:srgbClr val="0D0D0D"/>
              </a:solidFill>
            </a:endParaRPr>
          </a:p>
          <a:p>
            <a:pPr marL="36513" algn="just" eaLnBrk="1" hangingPunct="1">
              <a:lnSpc>
                <a:spcPct val="80000"/>
              </a:lnSpc>
              <a:spcBef>
                <a:spcPct val="0"/>
              </a:spcBef>
            </a:pPr>
            <a:r>
              <a:rPr lang="es-ES" sz="1900" smtClean="0">
                <a:solidFill>
                  <a:srgbClr val="0D0D0D"/>
                </a:solidFill>
              </a:rPr>
              <a:t> </a:t>
            </a:r>
            <a:endParaRPr lang="es-AR" sz="1900" smtClean="0">
              <a:solidFill>
                <a:srgbClr val="0D0D0D"/>
              </a:solidFill>
            </a:endParaRPr>
          </a:p>
          <a:p>
            <a:pPr marL="36513" algn="just" eaLnBrk="1" hangingPunct="1">
              <a:lnSpc>
                <a:spcPct val="80000"/>
              </a:lnSpc>
              <a:spcBef>
                <a:spcPct val="0"/>
              </a:spcBef>
            </a:pPr>
            <a:r>
              <a:rPr lang="es-ES" sz="1900" smtClean="0">
                <a:solidFill>
                  <a:srgbClr val="0D0D0D"/>
                </a:solidFill>
              </a:rPr>
              <a:t>POR ACTOS ENTRE VIVOS</a:t>
            </a:r>
            <a:r>
              <a:rPr lang="es-ES" sz="1900" b="1" smtClean="0">
                <a:solidFill>
                  <a:srgbClr val="FF0000"/>
                </a:solidFill>
              </a:rPr>
              <a:t>----------</a:t>
            </a:r>
            <a:r>
              <a:rPr lang="es-ES" sz="1900" smtClean="0">
                <a:solidFill>
                  <a:srgbClr val="0D0D0D"/>
                </a:solidFill>
              </a:rPr>
              <a:t>CONTRATO </a:t>
            </a:r>
            <a:endParaRPr lang="es-AR" sz="1900" smtClean="0">
              <a:solidFill>
                <a:srgbClr val="0D0D0D"/>
              </a:solidFill>
            </a:endParaRPr>
          </a:p>
          <a:p>
            <a:pPr marL="36513" algn="just" eaLnBrk="1" hangingPunct="1">
              <a:lnSpc>
                <a:spcPct val="80000"/>
              </a:lnSpc>
              <a:spcBef>
                <a:spcPct val="0"/>
              </a:spcBef>
            </a:pPr>
            <a:r>
              <a:rPr lang="es-ES" sz="1900" smtClean="0">
                <a:solidFill>
                  <a:srgbClr val="0D0D0D"/>
                </a:solidFill>
              </a:rPr>
              <a:t>                                                     (Oneroso o gratuito)</a:t>
            </a:r>
          </a:p>
          <a:p>
            <a:pPr marL="36513" algn="just" eaLnBrk="1" hangingPunct="1">
              <a:lnSpc>
                <a:spcPct val="80000"/>
              </a:lnSpc>
              <a:spcBef>
                <a:spcPct val="0"/>
              </a:spcBef>
            </a:pPr>
            <a:r>
              <a:rPr lang="es-ES" sz="1900" b="1" smtClean="0">
                <a:solidFill>
                  <a:srgbClr val="FF3300"/>
                </a:solidFill>
              </a:rPr>
              <a:t>FORMAS DE TRANSMISIÓN</a:t>
            </a:r>
            <a:r>
              <a:rPr lang="es-ES" sz="1900" smtClean="0">
                <a:solidFill>
                  <a:srgbClr val="0D0D0D"/>
                </a:solidFill>
              </a:rPr>
              <a:t> </a:t>
            </a:r>
          </a:p>
          <a:p>
            <a:pPr marL="36513" algn="just" eaLnBrk="1" hangingPunct="1">
              <a:lnSpc>
                <a:spcPct val="80000"/>
              </a:lnSpc>
              <a:spcBef>
                <a:spcPct val="0"/>
              </a:spcBef>
            </a:pPr>
            <a:endParaRPr lang="es-ES" sz="1900" smtClean="0">
              <a:solidFill>
                <a:srgbClr val="0D0D0D"/>
              </a:solidFill>
            </a:endParaRPr>
          </a:p>
          <a:p>
            <a:pPr marL="36513" algn="just" eaLnBrk="1" hangingPunct="1">
              <a:lnSpc>
                <a:spcPct val="80000"/>
              </a:lnSpc>
              <a:spcBef>
                <a:spcPct val="0"/>
              </a:spcBef>
            </a:pPr>
            <a:r>
              <a:rPr lang="es-ES" sz="1900" smtClean="0">
                <a:solidFill>
                  <a:srgbClr val="0D0D0D"/>
                </a:solidFill>
              </a:rPr>
              <a:t>ACTOS ENTRE VIVOS</a:t>
            </a:r>
          </a:p>
          <a:p>
            <a:pPr marL="36513" algn="just" eaLnBrk="1" hangingPunct="1">
              <a:lnSpc>
                <a:spcPct val="80000"/>
              </a:lnSpc>
              <a:spcBef>
                <a:spcPct val="0"/>
              </a:spcBef>
            </a:pPr>
            <a:r>
              <a:rPr lang="es-ES" sz="1900" smtClean="0">
                <a:solidFill>
                  <a:srgbClr val="0D0D0D"/>
                </a:solidFill>
              </a:rPr>
              <a:t>                                           </a:t>
            </a:r>
            <a:endParaRPr lang="es-AR" sz="1900" smtClean="0">
              <a:solidFill>
                <a:srgbClr val="0D0D0D"/>
              </a:solidFill>
            </a:endParaRPr>
          </a:p>
          <a:p>
            <a:pPr marL="36513" algn="just" eaLnBrk="1" hangingPunct="1">
              <a:lnSpc>
                <a:spcPct val="80000"/>
              </a:lnSpc>
              <a:spcBef>
                <a:spcPct val="0"/>
              </a:spcBef>
            </a:pPr>
            <a:r>
              <a:rPr lang="es-ES" sz="1900" smtClean="0">
                <a:solidFill>
                  <a:srgbClr val="0D0D0D"/>
                </a:solidFill>
              </a:rPr>
              <a:t>¨        MORTIS CAUSA</a:t>
            </a:r>
            <a:r>
              <a:rPr lang="es-ES" sz="1900" b="1" smtClean="0">
                <a:solidFill>
                  <a:srgbClr val="FF0000"/>
                </a:solidFill>
              </a:rPr>
              <a:t>-------------  </a:t>
            </a:r>
            <a:r>
              <a:rPr lang="es-ES" sz="1900" smtClean="0">
                <a:solidFill>
                  <a:srgbClr val="0D0D0D"/>
                </a:solidFill>
              </a:rPr>
              <a:t>ACTOS MORTIS CAUSAE</a:t>
            </a:r>
            <a:endParaRPr lang="es-AR" sz="1900" smtClean="0">
              <a:solidFill>
                <a:srgbClr val="0D0D0D"/>
              </a:solidFill>
            </a:endParaRPr>
          </a:p>
          <a:p>
            <a:pPr marL="36513" algn="just" eaLnBrk="1" hangingPunct="1">
              <a:lnSpc>
                <a:spcPct val="80000"/>
              </a:lnSpc>
              <a:spcBef>
                <a:spcPct val="0"/>
              </a:spcBef>
            </a:pPr>
            <a:r>
              <a:rPr lang="es-ES" sz="1900" smtClean="0">
                <a:solidFill>
                  <a:srgbClr val="0D0D0D"/>
                </a:solidFill>
              </a:rPr>
              <a:t>                                                    Sucesión ab-intestato</a:t>
            </a:r>
            <a:endParaRPr lang="es-AR" sz="1900" smtClean="0">
              <a:solidFill>
                <a:srgbClr val="0D0D0D"/>
              </a:solidFill>
            </a:endParaRPr>
          </a:p>
          <a:p>
            <a:pPr marL="36513" algn="just" eaLnBrk="1" hangingPunct="1">
              <a:lnSpc>
                <a:spcPct val="80000"/>
              </a:lnSpc>
              <a:spcBef>
                <a:spcPct val="0"/>
              </a:spcBef>
            </a:pPr>
            <a:r>
              <a:rPr lang="es-ES" sz="1900" smtClean="0">
                <a:solidFill>
                  <a:srgbClr val="0D0D0D"/>
                </a:solidFill>
              </a:rPr>
              <a:t>                                                    Por testamento.</a:t>
            </a:r>
            <a:endParaRPr lang="es-AR" sz="1900" smtClean="0">
              <a:solidFill>
                <a:srgbClr val="0D0D0D"/>
              </a:solidFill>
            </a:endParaRPr>
          </a:p>
          <a:p>
            <a:pPr marL="36513" algn="just" eaLnBrk="1" hangingPunct="1">
              <a:lnSpc>
                <a:spcPct val="80000"/>
              </a:lnSpc>
              <a:spcBef>
                <a:spcPct val="0"/>
              </a:spcBef>
            </a:pPr>
            <a:r>
              <a:rPr lang="es-ES" sz="1900" b="1" smtClean="0">
                <a:solidFill>
                  <a:srgbClr val="0D0D0D"/>
                </a:solidFill>
              </a:rPr>
              <a:t> </a:t>
            </a:r>
            <a:endParaRPr lang="es-AR" sz="1900" b="1" smtClean="0">
              <a:solidFill>
                <a:srgbClr val="0D0D0D"/>
              </a:solidFill>
            </a:endParaRPr>
          </a:p>
          <a:p>
            <a:pPr marL="36513" algn="just" eaLnBrk="1" hangingPunct="1">
              <a:lnSpc>
                <a:spcPct val="80000"/>
              </a:lnSpc>
              <a:spcBef>
                <a:spcPct val="0"/>
              </a:spcBef>
            </a:pPr>
            <a:r>
              <a:rPr lang="es-ES" sz="1900" b="1" smtClean="0">
                <a:solidFill>
                  <a:srgbClr val="FF0000"/>
                </a:solidFill>
              </a:rPr>
              <a:t>LA USUCAPIÓN</a:t>
            </a:r>
            <a:r>
              <a:rPr lang="es-ES" sz="1900" smtClean="0">
                <a:solidFill>
                  <a:srgbClr val="FF0000"/>
                </a:solidFill>
              </a:rPr>
              <a:t> </a:t>
            </a:r>
            <a:r>
              <a:rPr lang="es-ES" sz="1900" smtClean="0">
                <a:solidFill>
                  <a:srgbClr val="0D0D0D"/>
                </a:solidFill>
              </a:rPr>
              <a:t>no es una forma válida para adquirir el derecho real de superficie.</a:t>
            </a:r>
            <a:endParaRPr lang="es-AR" sz="1900" smtClean="0">
              <a:solidFill>
                <a:srgbClr val="0D0D0D"/>
              </a:solidFill>
            </a:endParaRPr>
          </a:p>
          <a:p>
            <a:pPr marL="36513" algn="just" eaLnBrk="1" hangingPunct="1">
              <a:lnSpc>
                <a:spcPct val="80000"/>
              </a:lnSpc>
              <a:spcBef>
                <a:spcPct val="0"/>
              </a:spcBef>
            </a:pPr>
            <a:r>
              <a:rPr lang="es-ES" sz="1900" b="1" smtClean="0">
                <a:solidFill>
                  <a:srgbClr val="FF0000"/>
                </a:solidFill>
              </a:rPr>
              <a:t>La PRESCRIPCIÓN ADQUISITIVA BREVE</a:t>
            </a:r>
            <a:r>
              <a:rPr lang="es-ES" sz="1900" smtClean="0">
                <a:solidFill>
                  <a:srgbClr val="0D0D0D"/>
                </a:solidFill>
              </a:rPr>
              <a:t>: Se la utiliza para sanear  el justo título.</a:t>
            </a:r>
            <a:endParaRPr lang="es-AR" sz="1900" smtClean="0">
              <a:solidFill>
                <a:srgbClr val="0D0D0D"/>
              </a:solidFill>
            </a:endParaRPr>
          </a:p>
          <a:p>
            <a:pPr marL="36513" eaLnBrk="1" hangingPunct="1">
              <a:lnSpc>
                <a:spcPct val="80000"/>
              </a:lnSpc>
              <a:spcBef>
                <a:spcPct val="0"/>
              </a:spcBef>
            </a:pPr>
            <a:r>
              <a:rPr lang="es-ES" sz="1900" smtClean="0">
                <a:solidFill>
                  <a:srgbClr val="0D0D0D"/>
                </a:solidFill>
              </a:rPr>
              <a:t/>
            </a:r>
            <a:br>
              <a:rPr lang="es-ES" sz="1900" smtClean="0">
                <a:solidFill>
                  <a:srgbClr val="0D0D0D"/>
                </a:solidFill>
              </a:rPr>
            </a:br>
            <a:endParaRPr lang="es-AR" sz="1900" smtClean="0">
              <a:solidFill>
                <a:srgbClr val="0D0D0D"/>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1"/>
          <p:cNvSpPr>
            <a:spLocks noGrp="1" noChangeArrowheads="1"/>
          </p:cNvSpPr>
          <p:nvPr>
            <p:ph type="subTitle" idx="1"/>
          </p:nvPr>
        </p:nvSpPr>
        <p:spPr>
          <a:xfrm>
            <a:off x="722313" y="877888"/>
            <a:ext cx="7772400" cy="5568950"/>
          </a:xfrm>
        </p:spPr>
        <p:txBody>
          <a:bodyPr lIns="91440" tIns="45720" anchor="ctr">
            <a:spAutoFit/>
          </a:bodyPr>
          <a:lstStyle/>
          <a:p>
            <a:pPr marL="0" algn="just" eaLnBrk="1" hangingPunct="1">
              <a:spcBef>
                <a:spcPct val="0"/>
              </a:spcBef>
              <a:buClrTx/>
              <a:buSzTx/>
              <a:buFontTx/>
              <a:buNone/>
            </a:pPr>
            <a:r>
              <a:rPr lang="es-ES" sz="2400" b="1" smtClean="0">
                <a:solidFill>
                  <a:srgbClr val="9A743A"/>
                </a:solidFill>
                <a:latin typeface="Arial" charset="0"/>
                <a:ea typeface="Times New Roman" pitchFamily="18" charset="0"/>
                <a:cs typeface="Arial" charset="0"/>
              </a:rPr>
              <a:t>ARTICULO 2120.- </a:t>
            </a:r>
            <a:r>
              <a:rPr lang="es-ES" sz="2400" b="1" smtClean="0">
                <a:solidFill>
                  <a:srgbClr val="FF3300"/>
                </a:solidFill>
                <a:latin typeface="Arial" charset="0"/>
                <a:ea typeface="Times New Roman" pitchFamily="18" charset="0"/>
                <a:cs typeface="Arial" charset="0"/>
              </a:rPr>
              <a:t>Facultades del superficiario.</a:t>
            </a:r>
            <a:r>
              <a:rPr lang="es-ES" sz="2400" smtClean="0">
                <a:solidFill>
                  <a:srgbClr val="000000"/>
                </a:solidFill>
                <a:latin typeface="Arial" charset="0"/>
                <a:ea typeface="Times New Roman" pitchFamily="18" charset="0"/>
                <a:cs typeface="Arial" charset="0"/>
              </a:rPr>
              <a:t> El titular del derecho de superficie está facultado para constituir derechos reales de garantía sobre el derecho de construir, plantar o forestar o sobre la propiedad superficiaria, limitados, en ambos casos, al plazo de duración del derecho de superficie.</a:t>
            </a:r>
            <a:endParaRPr lang="es-AR" sz="2400" smtClean="0">
              <a:solidFill>
                <a:schemeClr val="tx1"/>
              </a:solidFill>
              <a:latin typeface="Arial" charset="0"/>
              <a:ea typeface="Times New Roman" pitchFamily="18" charset="0"/>
              <a:cs typeface="Arial" charset="0"/>
            </a:endParaRPr>
          </a:p>
          <a:p>
            <a:pPr marL="0" algn="just">
              <a:spcBef>
                <a:spcPct val="0"/>
              </a:spcBef>
              <a:buClrTx/>
              <a:buSzTx/>
              <a:buFontTx/>
              <a:buNone/>
            </a:pPr>
            <a:r>
              <a:rPr lang="es-ES" sz="2400" smtClean="0">
                <a:solidFill>
                  <a:srgbClr val="000000"/>
                </a:solidFill>
                <a:latin typeface="Arial" charset="0"/>
                <a:ea typeface="Times New Roman" pitchFamily="18" charset="0"/>
                <a:cs typeface="Arial" charset="0"/>
              </a:rPr>
              <a:t/>
            </a:r>
            <a:br>
              <a:rPr lang="es-ES" sz="2400" smtClean="0">
                <a:solidFill>
                  <a:srgbClr val="000000"/>
                </a:solidFill>
                <a:latin typeface="Arial" charset="0"/>
                <a:ea typeface="Times New Roman" pitchFamily="18" charset="0"/>
                <a:cs typeface="Arial" charset="0"/>
              </a:rPr>
            </a:br>
            <a:r>
              <a:rPr lang="es-ES" sz="2400" smtClean="0">
                <a:solidFill>
                  <a:srgbClr val="000000"/>
                </a:solidFill>
                <a:latin typeface="Arial" charset="0"/>
                <a:ea typeface="Times New Roman" pitchFamily="18" charset="0"/>
                <a:cs typeface="Arial" charset="0"/>
              </a:rPr>
              <a:t/>
            </a:r>
            <a:br>
              <a:rPr lang="es-ES" sz="2400" smtClean="0">
                <a:solidFill>
                  <a:srgbClr val="000000"/>
                </a:solidFill>
                <a:latin typeface="Arial" charset="0"/>
                <a:ea typeface="Times New Roman" pitchFamily="18" charset="0"/>
                <a:cs typeface="Arial" charset="0"/>
              </a:rPr>
            </a:br>
            <a:r>
              <a:rPr lang="es-ES" sz="2400" smtClean="0">
                <a:solidFill>
                  <a:srgbClr val="000000"/>
                </a:solidFill>
                <a:latin typeface="Arial" charset="0"/>
                <a:ea typeface="Times New Roman" pitchFamily="18" charset="0"/>
                <a:cs typeface="Arial" charset="0"/>
              </a:rPr>
              <a:t>El superficiario puede afectar la construcción al régimen de la propiedad horizontal, con separación del terreno perteneciente al propietario excepto pacto en contrario; puede transmitir y gravar como inmuebles independientes las viviendas, locales u otras unidades privativas, durante el plazo del derecho de superficie, sin necesidad de consentimiento del propietario.</a:t>
            </a:r>
            <a:endParaRPr lang="es-ES" sz="2400" smtClean="0">
              <a:solidFill>
                <a:schemeClr val="tx1"/>
              </a:solidFill>
              <a:latin typeface="Arial" charset="0"/>
              <a:ea typeface="Times New Roman" pitchFamily="18" charset="0"/>
              <a:cs typeface="Arial"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ctrTitle"/>
          </p:nvPr>
        </p:nvSpPr>
        <p:spPr>
          <a:xfrm>
            <a:off x="722313" y="0"/>
            <a:ext cx="7772400" cy="1196975"/>
          </a:xfrm>
        </p:spPr>
        <p:txBody>
          <a:bodyPr/>
          <a:lstStyle/>
          <a:p>
            <a:pPr algn="l" eaLnBrk="1" fontAlgn="auto" hangingPunct="1">
              <a:spcAft>
                <a:spcPts val="0"/>
              </a:spcAft>
              <a:defRPr/>
            </a:pPr>
            <a:r>
              <a:rPr lang="es-ES" sz="2800" dirty="0" smtClean="0">
                <a:solidFill>
                  <a:srgbClr val="FF0000"/>
                </a:solidFill>
              </a:rPr>
              <a:t>Puede realizar los siguientes actos:</a:t>
            </a:r>
            <a:endParaRPr lang="es-AR" sz="2800" dirty="0" smtClean="0">
              <a:solidFill>
                <a:srgbClr val="FF0000"/>
              </a:solidFill>
            </a:endParaRPr>
          </a:p>
        </p:txBody>
      </p:sp>
      <p:sp>
        <p:nvSpPr>
          <p:cNvPr id="30722" name="4 Subtítulo"/>
          <p:cNvSpPr>
            <a:spLocks noGrp="1"/>
          </p:cNvSpPr>
          <p:nvPr>
            <p:ph type="subTitle" idx="1"/>
          </p:nvPr>
        </p:nvSpPr>
        <p:spPr>
          <a:xfrm>
            <a:off x="722313" y="1341438"/>
            <a:ext cx="7772400" cy="4967287"/>
          </a:xfrm>
          <a:ln>
            <a:solidFill>
              <a:srgbClr val="0000FF"/>
            </a:solidFill>
          </a:ln>
        </p:spPr>
        <p:txBody>
          <a:bodyPr/>
          <a:lstStyle/>
          <a:p>
            <a:pPr marL="36513" algn="just" eaLnBrk="1" hangingPunct="1">
              <a:spcBef>
                <a:spcPct val="0"/>
              </a:spcBef>
            </a:pPr>
            <a:r>
              <a:rPr lang="es-ES" sz="2400" b="1" u="sng" smtClean="0">
                <a:solidFill>
                  <a:srgbClr val="FF0000"/>
                </a:solidFill>
              </a:rPr>
              <a:t>Actos materiales</a:t>
            </a:r>
            <a:r>
              <a:rPr lang="es-ES" sz="2400" smtClean="0">
                <a:solidFill>
                  <a:srgbClr val="FF0000"/>
                </a:solidFill>
              </a:rPr>
              <a:t>:</a:t>
            </a:r>
            <a:r>
              <a:rPr lang="es-ES" smtClean="0">
                <a:solidFill>
                  <a:srgbClr val="FF0000"/>
                </a:solidFill>
              </a:rPr>
              <a:t> </a:t>
            </a:r>
            <a:r>
              <a:rPr lang="es-ES" smtClean="0">
                <a:solidFill>
                  <a:srgbClr val="0D0D0D"/>
                </a:solidFill>
              </a:rPr>
              <a:t>Plantar, forestar o construir adquiriendo sobre lo plantado, forestado o construido un dominio revocable y por lo tanto imperfecto al encontrarse afectado el carácter perpetuo puesto que al culminar el derecho de superficie el propietario por el principio de la accesión extiende su dominio a lo forestado, plantado o construido.</a:t>
            </a:r>
          </a:p>
          <a:p>
            <a:pPr marL="36513" algn="just" eaLnBrk="1" hangingPunct="1">
              <a:spcBef>
                <a:spcPct val="0"/>
              </a:spcBef>
            </a:pPr>
            <a:endParaRPr lang="es-AR" smtClean="0">
              <a:solidFill>
                <a:srgbClr val="79766F"/>
              </a:solidFill>
            </a:endParaRPr>
          </a:p>
          <a:p>
            <a:pPr marL="36513" algn="just" eaLnBrk="1" hangingPunct="1">
              <a:spcBef>
                <a:spcPct val="0"/>
              </a:spcBef>
            </a:pPr>
            <a:r>
              <a:rPr lang="es-ES" sz="2400" b="1" u="sng" smtClean="0">
                <a:solidFill>
                  <a:srgbClr val="0FDFF5"/>
                </a:solidFill>
              </a:rPr>
              <a:t>Actos Jurídicos</a:t>
            </a:r>
            <a:r>
              <a:rPr lang="es-ES" smtClean="0">
                <a:solidFill>
                  <a:srgbClr val="0D0D0D"/>
                </a:solidFill>
              </a:rPr>
              <a:t>: Puede realizar actos de;</a:t>
            </a:r>
            <a:endParaRPr lang="es-AR" smtClean="0">
              <a:solidFill>
                <a:srgbClr val="0D0D0D"/>
              </a:solidFill>
            </a:endParaRPr>
          </a:p>
          <a:p>
            <a:pPr marL="36513" algn="just" eaLnBrk="1" hangingPunct="1">
              <a:spcBef>
                <a:spcPct val="0"/>
              </a:spcBef>
            </a:pPr>
            <a:r>
              <a:rPr lang="es-ES" b="1" smtClean="0">
                <a:solidFill>
                  <a:srgbClr val="FF0000"/>
                </a:solidFill>
              </a:rPr>
              <a:t>DISPOSICION JURIDICA</a:t>
            </a:r>
            <a:r>
              <a:rPr lang="es-ES" smtClean="0">
                <a:solidFill>
                  <a:srgbClr val="0D0D0D"/>
                </a:solidFill>
              </a:rPr>
              <a:t>: GRAVAR CON HIPOTECA, ENAJENAR, AFECTARLO AL REGIMEN DE PROPIEDAD HORIZONTAL.</a:t>
            </a:r>
          </a:p>
          <a:p>
            <a:pPr marL="36513" algn="just" eaLnBrk="1" hangingPunct="1">
              <a:spcBef>
                <a:spcPct val="0"/>
              </a:spcBef>
            </a:pPr>
            <a:endParaRPr lang="es-AR" smtClean="0">
              <a:solidFill>
                <a:srgbClr val="79766F"/>
              </a:solidFill>
            </a:endParaRPr>
          </a:p>
          <a:p>
            <a:pPr marL="36513" algn="just" eaLnBrk="1" hangingPunct="1">
              <a:spcBef>
                <a:spcPct val="0"/>
              </a:spcBef>
            </a:pPr>
            <a:r>
              <a:rPr lang="es-ES" b="1" smtClean="0">
                <a:solidFill>
                  <a:srgbClr val="FF0000"/>
                </a:solidFill>
              </a:rPr>
              <a:t>ADMINISTRACIÓN</a:t>
            </a:r>
            <a:r>
              <a:rPr lang="es-ES" smtClean="0">
                <a:solidFill>
                  <a:srgbClr val="FF0000"/>
                </a:solidFill>
              </a:rPr>
              <a:t>: </a:t>
            </a:r>
            <a:r>
              <a:rPr lang="es-ES" smtClean="0">
                <a:solidFill>
                  <a:srgbClr val="0D0D0D"/>
                </a:solidFill>
              </a:rPr>
              <a:t>El superficiario puede ceder el ejercicio por medio de actos jurídicos: Locación, Arrendamiento, Comodato.</a:t>
            </a:r>
            <a:endParaRPr lang="es-AR" smtClean="0">
              <a:solidFill>
                <a:srgbClr val="0D0D0D"/>
              </a:solidFill>
            </a:endParaRPr>
          </a:p>
          <a:p>
            <a:pPr marL="36513" algn="l" eaLnBrk="1" hangingPunct="1">
              <a:spcBef>
                <a:spcPct val="0"/>
              </a:spcBef>
            </a:pPr>
            <a:r>
              <a:rPr lang="es-ES" smtClean="0">
                <a:solidFill>
                  <a:srgbClr val="0D0D0D"/>
                </a:solidFill>
              </a:rPr>
              <a:t> </a:t>
            </a:r>
            <a:endParaRPr lang="es-AR" smtClean="0">
              <a:solidFill>
                <a:srgbClr val="0D0D0D"/>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4 Subtítulo"/>
          <p:cNvSpPr>
            <a:spLocks noGrp="1"/>
          </p:cNvSpPr>
          <p:nvPr>
            <p:ph type="subTitle" idx="1"/>
          </p:nvPr>
        </p:nvSpPr>
        <p:spPr>
          <a:xfrm>
            <a:off x="722313" y="1125538"/>
            <a:ext cx="7772400" cy="4967287"/>
          </a:xfrm>
        </p:spPr>
        <p:txBody>
          <a:bodyPr/>
          <a:lstStyle/>
          <a:p>
            <a:pPr marL="36513" algn="just" eaLnBrk="1" hangingPunct="1">
              <a:spcBef>
                <a:spcPct val="0"/>
              </a:spcBef>
            </a:pPr>
            <a:r>
              <a:rPr lang="es-ES" sz="2800" b="1" smtClean="0">
                <a:solidFill>
                  <a:srgbClr val="9A743A"/>
                </a:solidFill>
              </a:rPr>
              <a:t>ARTICULO 2121.- </a:t>
            </a:r>
            <a:r>
              <a:rPr lang="es-ES" sz="2400" b="1" smtClean="0">
                <a:solidFill>
                  <a:srgbClr val="FF3300"/>
                </a:solidFill>
              </a:rPr>
              <a:t>Facultades del propietario.</a:t>
            </a:r>
            <a:r>
              <a:rPr lang="es-ES" sz="2400" smtClean="0">
                <a:solidFill>
                  <a:srgbClr val="0D0D0D"/>
                </a:solidFill>
              </a:rPr>
              <a:t> El propietario conserva la disposición material y jurídica que corresponde a su derecho, siempre que las ejerza sin turbar el derecho del superficiario.</a:t>
            </a:r>
            <a:endParaRPr lang="es-AR" sz="2400" smtClean="0">
              <a:solidFill>
                <a:srgbClr val="0D0D0D"/>
              </a:solidFill>
            </a:endParaRPr>
          </a:p>
          <a:p>
            <a:pPr marL="36513" algn="just" eaLnBrk="1" hangingPunct="1">
              <a:spcBef>
                <a:spcPct val="0"/>
              </a:spcBef>
            </a:pPr>
            <a:r>
              <a:rPr lang="es-ES" sz="2400" smtClean="0">
                <a:solidFill>
                  <a:srgbClr val="0D0D0D"/>
                </a:solidFill>
              </a:rPr>
              <a:t> </a:t>
            </a:r>
          </a:p>
          <a:p>
            <a:pPr marL="36513" algn="just" eaLnBrk="1" hangingPunct="1">
              <a:spcBef>
                <a:spcPct val="0"/>
              </a:spcBef>
            </a:pPr>
            <a:endParaRPr lang="es-AR" sz="2400" smtClean="0">
              <a:solidFill>
                <a:srgbClr val="0D0D0D"/>
              </a:solidFill>
            </a:endParaRPr>
          </a:p>
          <a:p>
            <a:pPr marL="36513" algn="just" eaLnBrk="1" hangingPunct="1">
              <a:spcBef>
                <a:spcPct val="0"/>
              </a:spcBef>
            </a:pPr>
            <a:r>
              <a:rPr lang="es-ES" sz="2400" smtClean="0">
                <a:solidFill>
                  <a:srgbClr val="0D0D0D"/>
                </a:solidFill>
              </a:rPr>
              <a:t>El titular de dominio tiene amplias facultades jurídicas, pero las facultades materiales se encuentran acotadas.</a:t>
            </a:r>
            <a:endParaRPr lang="es-AR" sz="2400" smtClean="0">
              <a:solidFill>
                <a:srgbClr val="0D0D0D"/>
              </a:solidFill>
            </a:endParaRPr>
          </a:p>
          <a:p>
            <a:pPr marL="36513" algn="just" eaLnBrk="1" hangingPunct="1">
              <a:spcBef>
                <a:spcPct val="0"/>
              </a:spcBef>
            </a:pPr>
            <a:r>
              <a:rPr lang="es-ES" sz="2400" smtClean="0">
                <a:solidFill>
                  <a:srgbClr val="0D0D0D"/>
                </a:solidFill>
              </a:rPr>
              <a:t>No puede realizar actos que impliquen turbación contra el derecho del superficiario.</a:t>
            </a:r>
            <a:endParaRPr lang="es-AR" sz="2400" smtClean="0">
              <a:solidFill>
                <a:srgbClr val="0D0D0D"/>
              </a:solidFill>
            </a:endParaRPr>
          </a:p>
          <a:p>
            <a:pPr marL="36513" algn="l" eaLnBrk="1" hangingPunct="1">
              <a:spcBef>
                <a:spcPct val="0"/>
              </a:spcBef>
            </a:pPr>
            <a:endParaRPr lang="es-AR" smtClean="0">
              <a:solidFill>
                <a:srgbClr val="79766F"/>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4 Subtítulo"/>
          <p:cNvSpPr>
            <a:spLocks noGrp="1"/>
          </p:cNvSpPr>
          <p:nvPr>
            <p:ph type="subTitle" idx="1"/>
          </p:nvPr>
        </p:nvSpPr>
        <p:spPr>
          <a:xfrm>
            <a:off x="755650" y="620713"/>
            <a:ext cx="7772400" cy="6381750"/>
          </a:xfrm>
        </p:spPr>
        <p:txBody>
          <a:bodyPr/>
          <a:lstStyle/>
          <a:p>
            <a:pPr marL="36513" algn="just" eaLnBrk="1" hangingPunct="1">
              <a:spcBef>
                <a:spcPct val="0"/>
              </a:spcBef>
            </a:pPr>
            <a:r>
              <a:rPr lang="es-ES" sz="2800" b="1" smtClean="0">
                <a:solidFill>
                  <a:srgbClr val="9A743A"/>
                </a:solidFill>
              </a:rPr>
              <a:t>ARTICULO 2122.- </a:t>
            </a:r>
            <a:r>
              <a:rPr lang="es-ES" b="1" smtClean="0">
                <a:solidFill>
                  <a:srgbClr val="FF3300"/>
                </a:solidFill>
              </a:rPr>
              <a:t>Destrucción de la propiedad superficiaria.</a:t>
            </a:r>
            <a:r>
              <a:rPr lang="es-ES" smtClean="0">
                <a:solidFill>
                  <a:srgbClr val="0D0D0D"/>
                </a:solidFill>
              </a:rPr>
              <a:t> La propiedad superficiaria no se extingue, excepto pacto en contrario, por la destrucción de lo construido, plantado o forestado, si el superficiario construye, nuevamente dentro del plazo de seis años, que se reduce a tres años para plantar o forestar.</a:t>
            </a:r>
            <a:endParaRPr lang="es-AR" smtClean="0">
              <a:solidFill>
                <a:srgbClr val="0D0D0D"/>
              </a:solidFill>
            </a:endParaRPr>
          </a:p>
          <a:p>
            <a:pPr marL="36513" algn="just" eaLnBrk="1" hangingPunct="1">
              <a:spcBef>
                <a:spcPct val="0"/>
              </a:spcBef>
            </a:pPr>
            <a:r>
              <a:rPr lang="es-ES" smtClean="0">
                <a:solidFill>
                  <a:srgbClr val="0D0D0D"/>
                </a:solidFill>
              </a:rPr>
              <a:t> </a:t>
            </a:r>
            <a:endParaRPr lang="es-AR" smtClean="0">
              <a:solidFill>
                <a:srgbClr val="0D0D0D"/>
              </a:solidFill>
            </a:endParaRPr>
          </a:p>
          <a:p>
            <a:pPr marL="36513" algn="just" eaLnBrk="1" hangingPunct="1">
              <a:spcBef>
                <a:spcPct val="0"/>
              </a:spcBef>
            </a:pPr>
            <a:r>
              <a:rPr lang="es-ES" b="1" smtClean="0">
                <a:solidFill>
                  <a:srgbClr val="FF0000"/>
                </a:solidFill>
              </a:rPr>
              <a:t>Los efectos de la destrucción no traen aparejada en forma inmediata la extinción del derecho de superficie, toda vez que la ley prefiere su mantenimiento, ello claro esta en el supuesto de que el superficiario decida dentro de los plazos legales reconstruir o reforestar o plantar.</a:t>
            </a:r>
            <a:endParaRPr lang="es-AR" b="1" smtClean="0">
              <a:solidFill>
                <a:srgbClr val="FF0000"/>
              </a:solidFill>
            </a:endParaRPr>
          </a:p>
          <a:p>
            <a:pPr marL="36513" algn="just" eaLnBrk="1" hangingPunct="1">
              <a:spcBef>
                <a:spcPct val="0"/>
              </a:spcBef>
            </a:pPr>
            <a:r>
              <a:rPr lang="es-ES" b="1" smtClean="0">
                <a:solidFill>
                  <a:srgbClr val="FF0000"/>
                </a:solidFill>
              </a:rPr>
              <a:t>En el caso de plantaciones y forestación el plazo es de 3 años en el caso de construcción el plazo se extiende a a10 años.</a:t>
            </a:r>
          </a:p>
          <a:p>
            <a:pPr marL="36513" algn="just" eaLnBrk="1" hangingPunct="1">
              <a:spcBef>
                <a:spcPct val="0"/>
              </a:spcBef>
            </a:pPr>
            <a:r>
              <a:rPr lang="es-ES" b="1" smtClean="0">
                <a:solidFill>
                  <a:srgbClr val="FF0000"/>
                </a:solidFill>
              </a:rPr>
              <a:t/>
            </a:r>
            <a:br>
              <a:rPr lang="es-ES" b="1" smtClean="0">
                <a:solidFill>
                  <a:srgbClr val="FF0000"/>
                </a:solidFill>
              </a:rPr>
            </a:br>
            <a:endParaRPr lang="es-AR" b="1" smtClean="0">
              <a:solidFill>
                <a:srgbClr val="FF0000"/>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4 Subtítulo"/>
          <p:cNvSpPr>
            <a:spLocks noGrp="1"/>
          </p:cNvSpPr>
          <p:nvPr>
            <p:ph type="subTitle" idx="1"/>
          </p:nvPr>
        </p:nvSpPr>
        <p:spPr>
          <a:xfrm>
            <a:off x="323850" y="476250"/>
            <a:ext cx="8496300" cy="5545138"/>
          </a:xfrm>
        </p:spPr>
        <p:txBody>
          <a:bodyPr/>
          <a:lstStyle/>
          <a:p>
            <a:pPr marL="36513" algn="just" eaLnBrk="1" hangingPunct="1">
              <a:lnSpc>
                <a:spcPct val="80000"/>
              </a:lnSpc>
              <a:spcBef>
                <a:spcPct val="0"/>
              </a:spcBef>
            </a:pPr>
            <a:r>
              <a:rPr lang="es-ES" sz="1600" smtClean="0">
                <a:solidFill>
                  <a:srgbClr val="9A743A"/>
                </a:solidFill>
              </a:rPr>
              <a:t>ARTICULO 2123.- </a:t>
            </a:r>
            <a:r>
              <a:rPr lang="es-ES" sz="1600" smtClean="0">
                <a:solidFill>
                  <a:srgbClr val="0D0D0D"/>
                </a:solidFill>
              </a:rPr>
              <a:t>Subsistencia y transmisión de las obligaciones. La transmisión del derecho comprende las obligaciones del superficiario.</a:t>
            </a:r>
            <a:endParaRPr lang="es-AR" sz="1600" smtClean="0">
              <a:solidFill>
                <a:srgbClr val="0D0D0D"/>
              </a:solidFill>
            </a:endParaRPr>
          </a:p>
          <a:p>
            <a:pPr marL="36513" algn="just" eaLnBrk="1" hangingPunct="1">
              <a:lnSpc>
                <a:spcPct val="80000"/>
              </a:lnSpc>
              <a:spcBef>
                <a:spcPct val="0"/>
              </a:spcBef>
            </a:pPr>
            <a:r>
              <a:rPr lang="es-ES" sz="1600" smtClean="0">
                <a:solidFill>
                  <a:srgbClr val="0D0D0D"/>
                </a:solidFill>
              </a:rPr>
              <a:t/>
            </a:r>
            <a:br>
              <a:rPr lang="es-ES" sz="1600" smtClean="0">
                <a:solidFill>
                  <a:srgbClr val="0D0D0D"/>
                </a:solidFill>
              </a:rPr>
            </a:br>
            <a:r>
              <a:rPr lang="es-ES" sz="1600" smtClean="0">
                <a:solidFill>
                  <a:srgbClr val="0D0D0D"/>
                </a:solidFill>
              </a:rPr>
              <a:t>La renuncia del derecho por el superficiario, su desuso o abandono, no lo liberan de sus obligaciones legales o contractuales.</a:t>
            </a:r>
          </a:p>
          <a:p>
            <a:pPr marL="36513" algn="just" eaLnBrk="1" hangingPunct="1">
              <a:lnSpc>
                <a:spcPct val="80000"/>
              </a:lnSpc>
              <a:spcBef>
                <a:spcPct val="0"/>
              </a:spcBef>
            </a:pPr>
            <a:r>
              <a:rPr lang="es-ES" sz="1500" smtClean="0">
                <a:solidFill>
                  <a:srgbClr val="0D0D0D"/>
                </a:solidFill>
              </a:rPr>
              <a:t/>
            </a:r>
            <a:br>
              <a:rPr lang="es-ES" sz="1500" smtClean="0">
                <a:solidFill>
                  <a:srgbClr val="0D0D0D"/>
                </a:solidFill>
              </a:rPr>
            </a:br>
            <a:r>
              <a:rPr lang="es-ES" sz="1700" b="1" smtClean="0">
                <a:solidFill>
                  <a:srgbClr val="9A743A"/>
                </a:solidFill>
              </a:rPr>
              <a:t/>
            </a:r>
            <a:br>
              <a:rPr lang="es-ES" sz="1700" b="1" smtClean="0">
                <a:solidFill>
                  <a:srgbClr val="9A743A"/>
                </a:solidFill>
              </a:rPr>
            </a:br>
            <a:r>
              <a:rPr lang="es-ES" sz="1700" b="1" smtClean="0">
                <a:solidFill>
                  <a:srgbClr val="9A743A"/>
                </a:solidFill>
              </a:rPr>
              <a:t>ARTICULO 2124.- </a:t>
            </a:r>
            <a:r>
              <a:rPr lang="es-ES" sz="1700" smtClean="0">
                <a:solidFill>
                  <a:srgbClr val="0D0D0D"/>
                </a:solidFill>
              </a:rPr>
              <a:t>Extinción. El derecho de construir, plantar o forestar se extingue por renuncia expresa, vencimiento del plazo, cumplimiento de una condición resolutoria, por consolidación y por el no uso durante diez años, para el derecho a construir, y de cinco, para el derecho a plantar o forestar.</a:t>
            </a:r>
            <a:endParaRPr lang="es-AR" sz="1700" smtClean="0">
              <a:solidFill>
                <a:srgbClr val="0D0D0D"/>
              </a:solidFill>
            </a:endParaRPr>
          </a:p>
          <a:p>
            <a:pPr marL="36513" algn="just" eaLnBrk="1" hangingPunct="1">
              <a:lnSpc>
                <a:spcPct val="80000"/>
              </a:lnSpc>
              <a:spcBef>
                <a:spcPct val="0"/>
              </a:spcBef>
            </a:pPr>
            <a:r>
              <a:rPr lang="es-ES" sz="1700" smtClean="0">
                <a:solidFill>
                  <a:srgbClr val="0D0D0D"/>
                </a:solidFill>
              </a:rPr>
              <a:t> </a:t>
            </a:r>
            <a:endParaRPr lang="es-AR" sz="1700" smtClean="0">
              <a:solidFill>
                <a:srgbClr val="0D0D0D"/>
              </a:solidFill>
            </a:endParaRPr>
          </a:p>
          <a:p>
            <a:pPr marL="36513" algn="just" eaLnBrk="1" hangingPunct="1">
              <a:lnSpc>
                <a:spcPct val="80000"/>
              </a:lnSpc>
              <a:spcBef>
                <a:spcPct val="0"/>
              </a:spcBef>
            </a:pPr>
            <a:r>
              <a:rPr lang="es-ES" b="1" smtClean="0">
                <a:solidFill>
                  <a:srgbClr val="FF3300"/>
                </a:solidFill>
              </a:rPr>
              <a:t>El Derecho de superficie se extingue por los siguientes motivos:</a:t>
            </a:r>
            <a:endParaRPr lang="es-AR" b="1" smtClean="0">
              <a:solidFill>
                <a:srgbClr val="FF3300"/>
              </a:solidFill>
            </a:endParaRPr>
          </a:p>
          <a:p>
            <a:pPr marL="36513" algn="just" eaLnBrk="1" hangingPunct="1">
              <a:lnSpc>
                <a:spcPct val="80000"/>
              </a:lnSpc>
              <a:spcBef>
                <a:spcPct val="0"/>
              </a:spcBef>
              <a:buFont typeface="Wingdings" pitchFamily="2" charset="2"/>
              <a:buChar char="Ø"/>
            </a:pPr>
            <a:r>
              <a:rPr lang="es-ES" b="1" smtClean="0">
                <a:solidFill>
                  <a:srgbClr val="FF3300"/>
                </a:solidFill>
              </a:rPr>
              <a:t>Cumplimiento del plazo pactado en el contrato constitutivo.</a:t>
            </a:r>
            <a:endParaRPr lang="es-AR" b="1" smtClean="0">
              <a:solidFill>
                <a:srgbClr val="FF3300"/>
              </a:solidFill>
            </a:endParaRPr>
          </a:p>
          <a:p>
            <a:pPr marL="36513" algn="just" eaLnBrk="1" hangingPunct="1">
              <a:lnSpc>
                <a:spcPct val="80000"/>
              </a:lnSpc>
              <a:spcBef>
                <a:spcPct val="0"/>
              </a:spcBef>
              <a:buFont typeface="Wingdings" pitchFamily="2" charset="2"/>
              <a:buChar char="Ø"/>
            </a:pPr>
            <a:r>
              <a:rPr lang="es-ES" b="1" smtClean="0">
                <a:solidFill>
                  <a:srgbClr val="FF3300"/>
                </a:solidFill>
              </a:rPr>
              <a:t>Consolidación</a:t>
            </a:r>
            <a:endParaRPr lang="es-AR" b="1" smtClean="0">
              <a:solidFill>
                <a:srgbClr val="FF3300"/>
              </a:solidFill>
            </a:endParaRPr>
          </a:p>
          <a:p>
            <a:pPr marL="36513" algn="just" eaLnBrk="1" hangingPunct="1">
              <a:lnSpc>
                <a:spcPct val="80000"/>
              </a:lnSpc>
              <a:spcBef>
                <a:spcPct val="0"/>
              </a:spcBef>
              <a:buFont typeface="Wingdings" pitchFamily="2" charset="2"/>
              <a:buChar char="Ø"/>
            </a:pPr>
            <a:r>
              <a:rPr lang="es-ES" b="1" smtClean="0">
                <a:solidFill>
                  <a:srgbClr val="FF3300"/>
                </a:solidFill>
              </a:rPr>
              <a:t>Renuncia expresa</a:t>
            </a:r>
            <a:endParaRPr lang="es-AR" b="1" smtClean="0">
              <a:solidFill>
                <a:srgbClr val="FF3300"/>
              </a:solidFill>
            </a:endParaRPr>
          </a:p>
          <a:p>
            <a:pPr marL="36513" algn="just" eaLnBrk="1" hangingPunct="1">
              <a:lnSpc>
                <a:spcPct val="80000"/>
              </a:lnSpc>
              <a:spcBef>
                <a:spcPct val="0"/>
              </a:spcBef>
              <a:buFont typeface="Wingdings" pitchFamily="2" charset="2"/>
              <a:buChar char="Ø"/>
            </a:pPr>
            <a:r>
              <a:rPr lang="es-ES" b="1" smtClean="0">
                <a:solidFill>
                  <a:srgbClr val="FF3300"/>
                </a:solidFill>
              </a:rPr>
              <a:t>Por no uso (Construcciones 10 años) (Plantación y forestación (5 años).</a:t>
            </a:r>
            <a:endParaRPr lang="es-AR" b="1" smtClean="0">
              <a:solidFill>
                <a:srgbClr val="FF3300"/>
              </a:solidFill>
            </a:endParaRPr>
          </a:p>
          <a:p>
            <a:pPr marL="36513" algn="just" eaLnBrk="1" hangingPunct="1">
              <a:lnSpc>
                <a:spcPct val="80000"/>
              </a:lnSpc>
              <a:spcBef>
                <a:spcPct val="0"/>
              </a:spcBef>
              <a:buFont typeface="Wingdings" pitchFamily="2" charset="2"/>
              <a:buChar char="Ø"/>
            </a:pPr>
            <a:r>
              <a:rPr lang="es-ES" b="1" smtClean="0">
                <a:solidFill>
                  <a:srgbClr val="FF3300"/>
                </a:solidFill>
              </a:rPr>
              <a:t>Cumplimiento de una condición resolutoria.</a:t>
            </a:r>
            <a:endParaRPr lang="es-AR" b="1" smtClean="0">
              <a:solidFill>
                <a:srgbClr val="FF3300"/>
              </a:solidFill>
            </a:endParaRPr>
          </a:p>
          <a:p>
            <a:pPr marL="36513" eaLnBrk="1" hangingPunct="1">
              <a:lnSpc>
                <a:spcPct val="80000"/>
              </a:lnSpc>
              <a:spcBef>
                <a:spcPct val="0"/>
              </a:spcBef>
            </a:pPr>
            <a:r>
              <a:rPr lang="es-ES" sz="1500" smtClean="0">
                <a:solidFill>
                  <a:srgbClr val="0D0D0D"/>
                </a:solidFill>
              </a:rPr>
              <a:t> </a:t>
            </a:r>
            <a:endParaRPr lang="es-AR" sz="1500" smtClean="0">
              <a:solidFill>
                <a:srgbClr val="0D0D0D"/>
              </a:solidFill>
            </a:endParaRPr>
          </a:p>
          <a:p>
            <a:pPr marL="36513" algn="l" eaLnBrk="1" hangingPunct="1">
              <a:lnSpc>
                <a:spcPct val="80000"/>
              </a:lnSpc>
              <a:spcBef>
                <a:spcPct val="0"/>
              </a:spcBef>
            </a:pPr>
            <a:endParaRPr lang="es-AR" sz="1500" smtClean="0">
              <a:solidFill>
                <a:srgbClr val="0D0D0D"/>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4 Subtítulo"/>
          <p:cNvSpPr>
            <a:spLocks noGrp="1"/>
          </p:cNvSpPr>
          <p:nvPr>
            <p:ph type="subTitle" idx="1"/>
          </p:nvPr>
        </p:nvSpPr>
        <p:spPr>
          <a:xfrm>
            <a:off x="722313" y="836613"/>
            <a:ext cx="7772400" cy="6021387"/>
          </a:xfrm>
        </p:spPr>
        <p:txBody>
          <a:bodyPr/>
          <a:lstStyle/>
          <a:p>
            <a:pPr marL="36513" algn="just" eaLnBrk="1" hangingPunct="1">
              <a:lnSpc>
                <a:spcPct val="80000"/>
              </a:lnSpc>
              <a:spcBef>
                <a:spcPct val="0"/>
              </a:spcBef>
            </a:pPr>
            <a:r>
              <a:rPr lang="es-ES" sz="2600" b="1" smtClean="0">
                <a:solidFill>
                  <a:srgbClr val="9A743A"/>
                </a:solidFill>
              </a:rPr>
              <a:t>ARTICULO 2125.- </a:t>
            </a:r>
            <a:r>
              <a:rPr lang="es-ES" sz="1700" b="1" smtClean="0">
                <a:solidFill>
                  <a:srgbClr val="FF3300"/>
                </a:solidFill>
              </a:rPr>
              <a:t>Efectos de la extinción.</a:t>
            </a:r>
            <a:r>
              <a:rPr lang="es-ES" sz="1700" smtClean="0">
                <a:solidFill>
                  <a:srgbClr val="0D0D0D"/>
                </a:solidFill>
              </a:rPr>
              <a:t> Al momento de la extinción del derecho de superficie por el cumplimiento del plazo convencional o legal, el propietario del suelo hace suyo lo construido, plantado o forestado, libre de los derechos reales o personales impuestos por el superficiario.</a:t>
            </a:r>
            <a:br>
              <a:rPr lang="es-ES" sz="1700" smtClean="0">
                <a:solidFill>
                  <a:srgbClr val="0D0D0D"/>
                </a:solidFill>
              </a:rPr>
            </a:br>
            <a:r>
              <a:rPr lang="es-ES" sz="1700" smtClean="0">
                <a:solidFill>
                  <a:srgbClr val="0D0D0D"/>
                </a:solidFill>
              </a:rPr>
              <a:t/>
            </a:r>
            <a:br>
              <a:rPr lang="es-ES" sz="1700" smtClean="0">
                <a:solidFill>
                  <a:srgbClr val="0D0D0D"/>
                </a:solidFill>
              </a:rPr>
            </a:br>
            <a:r>
              <a:rPr lang="es-ES" sz="1700" smtClean="0">
                <a:solidFill>
                  <a:srgbClr val="0D0D0D"/>
                </a:solidFill>
              </a:rPr>
              <a:t>Si el derecho de superficie se extingue antes del cumplimiento del plazo legal o convencional, los derechos reales constituidos sobre la superficie o sobre el suelo continúan gravando separadamente las dos parcelas, como si no hubiese habido extinción, hasta el transcurso del plazo del derecho de superficie.</a:t>
            </a:r>
            <a:endParaRPr lang="es-AR" sz="1700" smtClean="0">
              <a:solidFill>
                <a:srgbClr val="0D0D0D"/>
              </a:solidFill>
            </a:endParaRPr>
          </a:p>
          <a:p>
            <a:pPr marL="36513" algn="just" eaLnBrk="1" hangingPunct="1">
              <a:lnSpc>
                <a:spcPct val="80000"/>
              </a:lnSpc>
              <a:spcBef>
                <a:spcPct val="0"/>
              </a:spcBef>
            </a:pPr>
            <a:r>
              <a:rPr lang="es-ES" sz="1700" smtClean="0">
                <a:solidFill>
                  <a:srgbClr val="0D0D0D"/>
                </a:solidFill>
              </a:rPr>
              <a:t/>
            </a:r>
            <a:br>
              <a:rPr lang="es-ES" sz="1700" smtClean="0">
                <a:solidFill>
                  <a:srgbClr val="0D0D0D"/>
                </a:solidFill>
              </a:rPr>
            </a:br>
            <a:r>
              <a:rPr lang="es-ES" sz="1700" smtClean="0">
                <a:solidFill>
                  <a:srgbClr val="0D0D0D"/>
                </a:solidFill>
              </a:rPr>
              <a:t>Subsisten también los derechos personales durante el tiempo establecido.</a:t>
            </a:r>
            <a:endParaRPr lang="es-AR" sz="1700" smtClean="0">
              <a:solidFill>
                <a:srgbClr val="0D0D0D"/>
              </a:solidFill>
            </a:endParaRPr>
          </a:p>
          <a:p>
            <a:pPr marL="36513" algn="just" eaLnBrk="1" hangingPunct="1">
              <a:lnSpc>
                <a:spcPct val="80000"/>
              </a:lnSpc>
              <a:spcBef>
                <a:spcPct val="0"/>
              </a:spcBef>
            </a:pPr>
            <a:r>
              <a:rPr lang="es-ES" sz="1700" smtClean="0">
                <a:solidFill>
                  <a:srgbClr val="0D0D0D"/>
                </a:solidFill>
              </a:rPr>
              <a:t> </a:t>
            </a:r>
            <a:endParaRPr lang="es-AR" sz="1700" smtClean="0">
              <a:solidFill>
                <a:srgbClr val="0D0D0D"/>
              </a:solidFill>
            </a:endParaRPr>
          </a:p>
          <a:p>
            <a:pPr marL="36513" algn="just" eaLnBrk="1" hangingPunct="1">
              <a:lnSpc>
                <a:spcPct val="80000"/>
              </a:lnSpc>
              <a:spcBef>
                <a:spcPct val="0"/>
              </a:spcBef>
            </a:pPr>
            <a:r>
              <a:rPr lang="es-ES" b="1" smtClean="0">
                <a:solidFill>
                  <a:srgbClr val="FF3300"/>
                </a:solidFill>
              </a:rPr>
              <a:t>Los efectos varían según que la extinción  este motivada por cusas normales u ordinarias o por causas excepcionales (extinción anticipada).</a:t>
            </a:r>
            <a:endParaRPr lang="es-AR" b="1" smtClean="0">
              <a:solidFill>
                <a:srgbClr val="FF3300"/>
              </a:solidFill>
            </a:endParaRPr>
          </a:p>
          <a:p>
            <a:pPr marL="36513" algn="just" eaLnBrk="1" hangingPunct="1">
              <a:lnSpc>
                <a:spcPct val="80000"/>
              </a:lnSpc>
              <a:spcBef>
                <a:spcPct val="0"/>
              </a:spcBef>
            </a:pPr>
            <a:r>
              <a:rPr lang="es-ES" b="1" smtClean="0">
                <a:solidFill>
                  <a:srgbClr val="FF3300"/>
                </a:solidFill>
              </a:rPr>
              <a:t>La extinción por renuncia, no uso o abandono NO LIBERA AL SUPERFICIARIO de sus obligaciones legales o contractuales. </a:t>
            </a:r>
            <a:endParaRPr lang="es-AR" b="1" smtClean="0">
              <a:solidFill>
                <a:srgbClr val="FF3300"/>
              </a:solidFill>
            </a:endParaRPr>
          </a:p>
          <a:p>
            <a:pPr marL="36513" algn="just" eaLnBrk="1" hangingPunct="1">
              <a:lnSpc>
                <a:spcPct val="80000"/>
              </a:lnSpc>
              <a:spcBef>
                <a:spcPct val="0"/>
              </a:spcBef>
            </a:pPr>
            <a:r>
              <a:rPr lang="es-ES" b="1" smtClean="0">
                <a:solidFill>
                  <a:srgbClr val="FF3300"/>
                </a:solidFill>
              </a:rPr>
              <a:t>El Derecho Real de Hipoteca constituido por el superficiario sigue gravando a lo forestado, plantado  o construido por el plazo estipulado.</a:t>
            </a:r>
            <a:endParaRPr lang="es-AR" b="1" smtClean="0">
              <a:solidFill>
                <a:srgbClr val="FF3300"/>
              </a:solidFill>
            </a:endParaRPr>
          </a:p>
          <a:p>
            <a:pPr marL="36513" eaLnBrk="1" hangingPunct="1">
              <a:lnSpc>
                <a:spcPct val="80000"/>
              </a:lnSpc>
              <a:spcBef>
                <a:spcPct val="0"/>
              </a:spcBef>
            </a:pPr>
            <a:r>
              <a:rPr lang="es-ES" sz="1700" smtClean="0">
                <a:solidFill>
                  <a:srgbClr val="79766F"/>
                </a:solidFill>
              </a:rPr>
              <a:t/>
            </a:r>
            <a:br>
              <a:rPr lang="es-ES" sz="1700" smtClean="0">
                <a:solidFill>
                  <a:srgbClr val="79766F"/>
                </a:solidFill>
              </a:rPr>
            </a:br>
            <a:endParaRPr lang="es-AR" sz="1700" smtClean="0">
              <a:solidFill>
                <a:srgbClr val="79766F"/>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4 Subtítulo"/>
          <p:cNvSpPr>
            <a:spLocks noGrp="1"/>
          </p:cNvSpPr>
          <p:nvPr>
            <p:ph type="subTitle" idx="1"/>
          </p:nvPr>
        </p:nvSpPr>
        <p:spPr>
          <a:xfrm>
            <a:off x="722313" y="620713"/>
            <a:ext cx="7772400" cy="5761037"/>
          </a:xfrm>
        </p:spPr>
        <p:txBody>
          <a:bodyPr/>
          <a:lstStyle/>
          <a:p>
            <a:pPr marL="36513" algn="just" eaLnBrk="1" hangingPunct="1">
              <a:lnSpc>
                <a:spcPct val="90000"/>
              </a:lnSpc>
              <a:spcBef>
                <a:spcPct val="0"/>
              </a:spcBef>
            </a:pPr>
            <a:r>
              <a:rPr lang="es-ES" sz="2800" b="1" smtClean="0">
                <a:solidFill>
                  <a:srgbClr val="9A743A"/>
                </a:solidFill>
              </a:rPr>
              <a:t>ARTICULO 2126.- </a:t>
            </a:r>
            <a:r>
              <a:rPr lang="es-ES" sz="1900" b="1" smtClean="0">
                <a:solidFill>
                  <a:srgbClr val="FF3300"/>
                </a:solidFill>
              </a:rPr>
              <a:t>Indemnización al superficiario.</a:t>
            </a:r>
            <a:r>
              <a:rPr lang="es-ES" sz="1900" smtClean="0">
                <a:solidFill>
                  <a:srgbClr val="0D0D0D"/>
                </a:solidFill>
              </a:rPr>
              <a:t> Producida la extinción del derecho de superficie, el titular del derecho real sobre el suelo debe indemnizar al superficiario, excepto pacto en contrario. El monto de la indemnización es fijado por las partes en el acto constitutivo del derecho real de superficie, o en acuerdos posteriores.</a:t>
            </a:r>
          </a:p>
          <a:p>
            <a:pPr marL="36513" algn="just" eaLnBrk="1" hangingPunct="1">
              <a:lnSpc>
                <a:spcPct val="90000"/>
              </a:lnSpc>
              <a:spcBef>
                <a:spcPct val="0"/>
              </a:spcBef>
            </a:pPr>
            <a:r>
              <a:rPr lang="es-ES" sz="1900" smtClean="0">
                <a:solidFill>
                  <a:srgbClr val="0D0D0D"/>
                </a:solidFill>
              </a:rPr>
              <a:t>En subsidio, a los efectos de establecer el monto de la indemnización, se toman en cuenta los valores subsistentes incorporados por el superficiario durante los dos últimos años, descontada la amortización.</a:t>
            </a:r>
            <a:endParaRPr lang="es-AR" sz="1900" smtClean="0">
              <a:solidFill>
                <a:srgbClr val="0D0D0D"/>
              </a:solidFill>
            </a:endParaRPr>
          </a:p>
          <a:p>
            <a:pPr marL="36513" algn="just" eaLnBrk="1" hangingPunct="1">
              <a:lnSpc>
                <a:spcPct val="90000"/>
              </a:lnSpc>
              <a:spcBef>
                <a:spcPct val="0"/>
              </a:spcBef>
            </a:pPr>
            <a:r>
              <a:rPr lang="es-ES" sz="1900" smtClean="0">
                <a:solidFill>
                  <a:srgbClr val="0D0D0D"/>
                </a:solidFill>
              </a:rPr>
              <a:t> </a:t>
            </a:r>
            <a:endParaRPr lang="es-AR" sz="1900" smtClean="0">
              <a:solidFill>
                <a:srgbClr val="0D0D0D"/>
              </a:solidFill>
            </a:endParaRPr>
          </a:p>
          <a:p>
            <a:pPr marL="36513" algn="just" eaLnBrk="1" hangingPunct="1">
              <a:lnSpc>
                <a:spcPct val="90000"/>
              </a:lnSpc>
              <a:spcBef>
                <a:spcPct val="0"/>
              </a:spcBef>
            </a:pPr>
            <a:r>
              <a:rPr lang="es-ES" sz="1900" smtClean="0">
                <a:solidFill>
                  <a:srgbClr val="0D0D0D"/>
                </a:solidFill>
              </a:rPr>
              <a:t> </a:t>
            </a:r>
            <a:endParaRPr lang="es-AR" sz="1900" smtClean="0">
              <a:solidFill>
                <a:srgbClr val="FF0000"/>
              </a:solidFill>
            </a:endParaRPr>
          </a:p>
          <a:p>
            <a:pPr marL="36513" algn="just" eaLnBrk="1" hangingPunct="1">
              <a:lnSpc>
                <a:spcPct val="90000"/>
              </a:lnSpc>
              <a:spcBef>
                <a:spcPct val="0"/>
              </a:spcBef>
            </a:pPr>
            <a:r>
              <a:rPr lang="es-ES" sz="1900" smtClean="0">
                <a:solidFill>
                  <a:srgbClr val="FF0000"/>
                </a:solidFill>
              </a:rPr>
              <a:t>El principio general -salvo pacto en contrario- es la indemnización al superficiario en la oportunidad de culminar el derecho real de superficie.</a:t>
            </a:r>
            <a:endParaRPr lang="es-AR" sz="1900" smtClean="0">
              <a:solidFill>
                <a:srgbClr val="FF0000"/>
              </a:solidFill>
            </a:endParaRPr>
          </a:p>
          <a:p>
            <a:pPr marL="36513" algn="just" eaLnBrk="1" hangingPunct="1">
              <a:lnSpc>
                <a:spcPct val="90000"/>
              </a:lnSpc>
              <a:spcBef>
                <a:spcPct val="0"/>
              </a:spcBef>
            </a:pPr>
            <a:r>
              <a:rPr lang="es-ES" sz="1900" smtClean="0">
                <a:solidFill>
                  <a:srgbClr val="FF0000"/>
                </a:solidFill>
              </a:rPr>
              <a:t>En cuanto al monto de la indemnización puede ser acordado por las partes sin se ponen de acuerdo lo decide un juez.</a:t>
            </a:r>
            <a:endParaRPr lang="es-AR" sz="1900" smtClean="0">
              <a:solidFill>
                <a:srgbClr val="FF0000"/>
              </a:solidFill>
            </a:endParaRPr>
          </a:p>
          <a:p>
            <a:pPr marL="36513" algn="l" eaLnBrk="1" hangingPunct="1">
              <a:lnSpc>
                <a:spcPct val="90000"/>
              </a:lnSpc>
              <a:spcBef>
                <a:spcPct val="0"/>
              </a:spcBef>
            </a:pPr>
            <a:r>
              <a:rPr lang="es-ES" sz="1900" smtClean="0">
                <a:solidFill>
                  <a:srgbClr val="0D0D0D"/>
                </a:solidFill>
              </a:rPr>
              <a:t/>
            </a:r>
            <a:br>
              <a:rPr lang="es-ES" sz="1900" smtClean="0">
                <a:solidFill>
                  <a:srgbClr val="0D0D0D"/>
                </a:solidFill>
              </a:rPr>
            </a:br>
            <a:endParaRPr lang="es-AR" sz="1900" smtClean="0">
              <a:solidFill>
                <a:srgbClr val="0D0D0D"/>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ubtítulo"/>
          <p:cNvSpPr>
            <a:spLocks noGrp="1"/>
          </p:cNvSpPr>
          <p:nvPr>
            <p:ph type="subTitle" idx="1"/>
          </p:nvPr>
        </p:nvSpPr>
        <p:spPr>
          <a:xfrm>
            <a:off x="722313" y="549275"/>
            <a:ext cx="7772400" cy="5759450"/>
          </a:xfrm>
        </p:spPr>
        <p:txBody>
          <a:bodyPr>
            <a:normAutofit fontScale="92500" lnSpcReduction="10000"/>
          </a:bodyPr>
          <a:lstStyle/>
          <a:p>
            <a:pPr algn="just" eaLnBrk="1" fontAlgn="auto" hangingPunct="1">
              <a:spcAft>
                <a:spcPts val="0"/>
              </a:spcAft>
              <a:buFont typeface="Wingdings 2"/>
              <a:buNone/>
              <a:defRPr/>
            </a:pPr>
            <a:endParaRPr lang="es-ES" sz="2400" b="1" dirty="0" smtClean="0">
              <a:solidFill>
                <a:schemeClr val="accent6">
                  <a:lumMod val="75000"/>
                </a:schemeClr>
              </a:solidFill>
            </a:endParaRPr>
          </a:p>
          <a:p>
            <a:pPr algn="just" eaLnBrk="1" fontAlgn="auto" hangingPunct="1">
              <a:spcAft>
                <a:spcPts val="0"/>
              </a:spcAft>
              <a:buFont typeface="Wingdings 2"/>
              <a:buNone/>
              <a:defRPr/>
            </a:pPr>
            <a:r>
              <a:rPr lang="es-ES" sz="2400" b="1" dirty="0" smtClean="0">
                <a:solidFill>
                  <a:schemeClr val="accent6">
                    <a:lumMod val="75000"/>
                  </a:schemeClr>
                </a:solidFill>
              </a:rPr>
              <a:t>ARTICULO 2127.- </a:t>
            </a:r>
            <a:r>
              <a:rPr lang="es-ES" sz="2400" dirty="0" smtClean="0">
                <a:solidFill>
                  <a:schemeClr val="tx1">
                    <a:lumMod val="95000"/>
                    <a:lumOff val="5000"/>
                  </a:schemeClr>
                </a:solidFill>
              </a:rPr>
              <a:t>Normas aplicables al derecho de superficie. Son de aplicación supletoria las normas relativas a las limitaciones del uso y goce en el derecho de usufructo, sin perjuicio de lo que las partes hayan pactado al respecto en el acto constitutivo.</a:t>
            </a:r>
            <a:endParaRPr lang="es-AR" sz="2400" dirty="0" smtClean="0">
              <a:solidFill>
                <a:schemeClr val="tx1">
                  <a:lumMod val="95000"/>
                  <a:lumOff val="5000"/>
                </a:schemeClr>
              </a:solidFill>
            </a:endParaRPr>
          </a:p>
          <a:p>
            <a:pPr algn="just" eaLnBrk="1" fontAlgn="auto" hangingPunct="1">
              <a:spcAft>
                <a:spcPts val="0"/>
              </a:spcAft>
              <a:buFont typeface="Wingdings 2"/>
              <a:buNone/>
              <a:defRPr/>
            </a:pPr>
            <a:r>
              <a:rPr lang="es-ES" sz="2400" dirty="0" smtClean="0">
                <a:solidFill>
                  <a:schemeClr val="tx1">
                    <a:lumMod val="95000"/>
                    <a:lumOff val="5000"/>
                  </a:schemeClr>
                </a:solidFill>
              </a:rPr>
              <a:t/>
            </a:r>
            <a:br>
              <a:rPr lang="es-ES" sz="2400" dirty="0" smtClean="0">
                <a:solidFill>
                  <a:schemeClr val="tx1">
                    <a:lumMod val="95000"/>
                    <a:lumOff val="5000"/>
                  </a:schemeClr>
                </a:solidFill>
              </a:rPr>
            </a:br>
            <a:r>
              <a:rPr lang="es-ES" sz="2400" dirty="0" smtClean="0">
                <a:solidFill>
                  <a:schemeClr val="tx1">
                    <a:lumMod val="95000"/>
                    <a:lumOff val="5000"/>
                  </a:schemeClr>
                </a:solidFill>
              </a:rPr>
              <a:t/>
            </a:r>
            <a:br>
              <a:rPr lang="es-ES" sz="2400" dirty="0" smtClean="0">
                <a:solidFill>
                  <a:schemeClr val="tx1">
                    <a:lumMod val="95000"/>
                    <a:lumOff val="5000"/>
                  </a:schemeClr>
                </a:solidFill>
              </a:rPr>
            </a:br>
            <a:r>
              <a:rPr lang="es-ES" sz="2400" b="1" dirty="0" smtClean="0">
                <a:solidFill>
                  <a:schemeClr val="accent6">
                    <a:lumMod val="75000"/>
                  </a:schemeClr>
                </a:solidFill>
              </a:rPr>
              <a:t>ARTICULO 2128.- </a:t>
            </a:r>
            <a:r>
              <a:rPr lang="es-ES" sz="2400" dirty="0" smtClean="0">
                <a:solidFill>
                  <a:schemeClr val="tx1">
                    <a:lumMod val="95000"/>
                    <a:lumOff val="5000"/>
                  </a:schemeClr>
                </a:solidFill>
              </a:rPr>
              <a:t>Normas aplicables a la propiedad superficiaria. Si el derecho de superficie se ejerce sobre una construcción, plantación o forestación ya existente, se le aplican las reglas previstas para el caso de propiedad superficiaria, la que a su vez queda sujeta a las normas del dominio revocable sobre cosas inmuebles en tanto sean compatibles y no estén modificadas por las previstas en este Título.</a:t>
            </a:r>
            <a:endParaRPr lang="es-AR" sz="2400" dirty="0" smtClean="0">
              <a:solidFill>
                <a:schemeClr val="tx1">
                  <a:lumMod val="95000"/>
                  <a:lumOff val="5000"/>
                </a:schemeClr>
              </a:solidFill>
            </a:endParaRPr>
          </a:p>
          <a:p>
            <a:pPr eaLnBrk="1" fontAlgn="auto" hangingPunct="1">
              <a:spcAft>
                <a:spcPts val="0"/>
              </a:spcAft>
              <a:buFont typeface="Wingdings 2"/>
              <a:buNone/>
              <a:defRPr/>
            </a:pPr>
            <a:endParaRPr lang="es-AR"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idx="4294967295"/>
          </p:nvPr>
        </p:nvSpPr>
        <p:spPr>
          <a:xfrm>
            <a:off x="457200" y="274638"/>
            <a:ext cx="8229600" cy="1066130"/>
          </a:xfrm>
        </p:spPr>
        <p:txBody>
          <a:bodyPr>
            <a:normAutofit fontScale="90000"/>
          </a:bodyPr>
          <a:lstStyle/>
          <a:p>
            <a:pPr marL="484188" indent="-484188" algn="ctr">
              <a:lnSpc>
                <a:spcPts val="2750"/>
              </a:lnSpc>
              <a:spcAft>
                <a:spcPts val="0"/>
              </a:spcAft>
              <a:defRPr/>
            </a:pPr>
            <a:r>
              <a:rPr lang="es-ES_tradnl" sz="4000" u="dbl" dirty="0" smtClean="0">
                <a:ln w="6350">
                  <a:solidFill>
                    <a:schemeClr val="accent1">
                      <a:shade val="43000"/>
                    </a:schemeClr>
                  </a:solidFill>
                </a:ln>
                <a:solidFill>
                  <a:srgbClr val="FF5C4F"/>
                </a:solidFill>
                <a:effectLst/>
                <a:latin typeface="Times New Roman"/>
                <a:ea typeface="Times New Roman"/>
              </a:rPr>
              <a:t/>
            </a:r>
            <a:br>
              <a:rPr lang="es-ES_tradnl" sz="4000" u="dbl" dirty="0" smtClean="0">
                <a:ln w="6350">
                  <a:solidFill>
                    <a:schemeClr val="accent1">
                      <a:shade val="43000"/>
                    </a:schemeClr>
                  </a:solidFill>
                </a:ln>
                <a:solidFill>
                  <a:srgbClr val="FF5C4F"/>
                </a:solidFill>
                <a:effectLst/>
                <a:latin typeface="Times New Roman"/>
                <a:ea typeface="Times New Roman"/>
              </a:rPr>
            </a:br>
            <a:r>
              <a:rPr lang="es-ES_tradnl" sz="4000" u="dbl" dirty="0">
                <a:ln w="6350">
                  <a:solidFill>
                    <a:schemeClr val="accent1">
                      <a:shade val="43000"/>
                    </a:schemeClr>
                  </a:solidFill>
                </a:ln>
                <a:solidFill>
                  <a:srgbClr val="FF5C4F"/>
                </a:solidFill>
                <a:effectLst/>
                <a:latin typeface="Times New Roman"/>
                <a:ea typeface="Times New Roman"/>
              </a:rPr>
              <a:t/>
            </a:r>
            <a:br>
              <a:rPr lang="es-ES_tradnl" sz="4000" u="dbl" dirty="0">
                <a:ln w="6350">
                  <a:solidFill>
                    <a:schemeClr val="accent1">
                      <a:shade val="43000"/>
                    </a:schemeClr>
                  </a:solidFill>
                </a:ln>
                <a:solidFill>
                  <a:srgbClr val="FF5C4F"/>
                </a:solidFill>
                <a:effectLst/>
                <a:latin typeface="Times New Roman"/>
                <a:ea typeface="Times New Roman"/>
              </a:rPr>
            </a:br>
            <a:r>
              <a:rPr lang="es-ES_tradnl" sz="4000" u="dbl" dirty="0" smtClean="0">
                <a:ln w="6350">
                  <a:solidFill>
                    <a:schemeClr val="accent1">
                      <a:shade val="43000"/>
                    </a:schemeClr>
                  </a:solidFill>
                </a:ln>
                <a:solidFill>
                  <a:srgbClr val="FF5C4F"/>
                </a:solidFill>
                <a:effectLst/>
                <a:latin typeface="Times New Roman"/>
                <a:ea typeface="Times New Roman"/>
              </a:rPr>
              <a:t/>
            </a:r>
            <a:br>
              <a:rPr lang="es-ES_tradnl" sz="4000" u="dbl" dirty="0" smtClean="0">
                <a:ln w="6350">
                  <a:solidFill>
                    <a:schemeClr val="accent1">
                      <a:shade val="43000"/>
                    </a:schemeClr>
                  </a:solidFill>
                </a:ln>
                <a:solidFill>
                  <a:srgbClr val="FF5C4F"/>
                </a:solidFill>
                <a:effectLst/>
                <a:latin typeface="Times New Roman"/>
                <a:ea typeface="Times New Roman"/>
              </a:rPr>
            </a:br>
            <a:r>
              <a:rPr lang="es-ES_tradnl" sz="4000" u="dbl" dirty="0">
                <a:ln w="6350">
                  <a:solidFill>
                    <a:schemeClr val="accent1">
                      <a:shade val="43000"/>
                    </a:schemeClr>
                  </a:solidFill>
                </a:ln>
                <a:solidFill>
                  <a:srgbClr val="FF5C4F"/>
                </a:solidFill>
                <a:effectLst/>
                <a:latin typeface="Times New Roman"/>
                <a:ea typeface="Times New Roman"/>
              </a:rPr>
              <a:t/>
            </a:r>
            <a:br>
              <a:rPr lang="es-ES_tradnl" sz="4000" u="dbl" dirty="0">
                <a:ln w="6350">
                  <a:solidFill>
                    <a:schemeClr val="accent1">
                      <a:shade val="43000"/>
                    </a:schemeClr>
                  </a:solidFill>
                </a:ln>
                <a:solidFill>
                  <a:srgbClr val="FF5C4F"/>
                </a:solidFill>
                <a:effectLst/>
                <a:latin typeface="Times New Roman"/>
                <a:ea typeface="Times New Roman"/>
              </a:rPr>
            </a:br>
            <a:r>
              <a:rPr lang="es-ES_tradnl" sz="5300" u="dbl" dirty="0" smtClean="0">
                <a:ln w="6350">
                  <a:solidFill>
                    <a:schemeClr val="accent1">
                      <a:shade val="43000"/>
                    </a:schemeClr>
                  </a:solidFill>
                </a:ln>
                <a:solidFill>
                  <a:srgbClr val="FF5C4F"/>
                </a:solidFill>
                <a:effectLst/>
                <a:latin typeface="Times New Roman"/>
                <a:ea typeface="Times New Roman"/>
              </a:rPr>
              <a:t>DERECHO</a:t>
            </a:r>
            <a:r>
              <a:rPr lang="es-ES_tradnl" sz="4900" u="dbl" dirty="0" smtClean="0">
                <a:ln w="6350">
                  <a:solidFill>
                    <a:schemeClr val="accent1">
                      <a:shade val="43000"/>
                    </a:schemeClr>
                  </a:solidFill>
                </a:ln>
                <a:solidFill>
                  <a:srgbClr val="FF5C4F"/>
                </a:solidFill>
                <a:effectLst/>
                <a:latin typeface="Times New Roman"/>
                <a:ea typeface="Times New Roman"/>
              </a:rPr>
              <a:t> DE SUPERFICIE</a:t>
            </a:r>
            <a:r>
              <a:rPr lang="es-UY" u="dbl" dirty="0" smtClean="0">
                <a:ln w="6350">
                  <a:solidFill>
                    <a:schemeClr val="accent1">
                      <a:shade val="43000"/>
                    </a:schemeClr>
                  </a:solidFill>
                </a:ln>
                <a:solidFill>
                  <a:srgbClr val="FF5C4F"/>
                </a:solidFill>
                <a:effectLst/>
                <a:latin typeface="Times New Roman"/>
                <a:ea typeface="Times New Roman"/>
              </a:rPr>
              <a:t/>
            </a:r>
            <a:br>
              <a:rPr lang="es-UY" u="dbl" dirty="0" smtClean="0">
                <a:ln w="6350">
                  <a:solidFill>
                    <a:schemeClr val="accent1">
                      <a:shade val="43000"/>
                    </a:schemeClr>
                  </a:solidFill>
                </a:ln>
                <a:solidFill>
                  <a:srgbClr val="FF5C4F"/>
                </a:solidFill>
                <a:effectLst/>
                <a:latin typeface="Times New Roman"/>
                <a:ea typeface="Times New Roman"/>
              </a:rPr>
            </a:br>
            <a:endParaRPr lang="es-MX" b="0" dirty="0">
              <a:ln w="6350">
                <a:solidFill>
                  <a:schemeClr val="accent1">
                    <a:shade val="43000"/>
                  </a:schemeClr>
                </a:solidFill>
              </a:ln>
              <a:solidFill>
                <a:srgbClr val="FF5C4F"/>
              </a:solidFill>
              <a:effectLst>
                <a:outerShdw blurRad="26000" dist="26000" dir="14500000" algn="tl" rotWithShape="0">
                  <a:srgbClr val="000000">
                    <a:alpha val="40000"/>
                  </a:srgbClr>
                </a:outerShdw>
              </a:effectLst>
            </a:endParaRPr>
          </a:p>
        </p:txBody>
      </p:sp>
      <p:sp>
        <p:nvSpPr>
          <p:cNvPr id="16386" name="1 Marcador de contenido"/>
          <p:cNvSpPr>
            <a:spLocks noGrp="1"/>
          </p:cNvSpPr>
          <p:nvPr>
            <p:ph idx="4294967295"/>
          </p:nvPr>
        </p:nvSpPr>
        <p:spPr>
          <a:xfrm>
            <a:off x="214313" y="1484313"/>
            <a:ext cx="8715375" cy="5087937"/>
          </a:xfrm>
        </p:spPr>
        <p:txBody>
          <a:bodyPr lIns="91440" tIns="45720"/>
          <a:lstStyle/>
          <a:p>
            <a:pPr marL="63500" indent="0" algn="ctr">
              <a:lnSpc>
                <a:spcPts val="2750"/>
              </a:lnSpc>
              <a:buFont typeface="Wingdings 2" pitchFamily="18" charset="2"/>
              <a:buNone/>
            </a:pPr>
            <a:endParaRPr lang="es-UY" sz="3000" b="1" u="sng" smtClean="0">
              <a:latin typeface="Times New Roman" pitchFamily="18" charset="0"/>
              <a:cs typeface="Times New Roman" pitchFamily="18" charset="0"/>
            </a:endParaRPr>
          </a:p>
          <a:p>
            <a:pPr marL="63500" indent="0" algn="just">
              <a:lnSpc>
                <a:spcPct val="150000"/>
              </a:lnSpc>
            </a:pPr>
            <a:r>
              <a:rPr lang="es-ES_tradnl" sz="3400" b="1" u="sng" smtClean="0">
                <a:latin typeface="Times New Roman" pitchFamily="18" charset="0"/>
                <a:cs typeface="Times New Roman" pitchFamily="18" charset="0"/>
              </a:rPr>
              <a:t>DEFINICION:</a:t>
            </a:r>
            <a:r>
              <a:rPr lang="es-ES_tradnl" sz="3400" smtClean="0">
                <a:latin typeface="Times New Roman" pitchFamily="18" charset="0"/>
                <a:cs typeface="Times New Roman" pitchFamily="18" charset="0"/>
              </a:rPr>
              <a:t> </a:t>
            </a:r>
            <a:r>
              <a:rPr lang="es-ES_tradnl" sz="3000" b="1" smtClean="0">
                <a:latin typeface="Times New Roman" pitchFamily="18" charset="0"/>
                <a:cs typeface="Times New Roman" pitchFamily="18" charset="0"/>
              </a:rPr>
              <a:t>Derecho real que autoriza a ser propietario de una construcción, plantación o forestación en suelo ajeno; derecho real que como todo derecho es enajenable y hereditario.</a:t>
            </a:r>
          </a:p>
          <a:p>
            <a:pPr marL="63500" indent="0" algn="just">
              <a:lnSpc>
                <a:spcPct val="150000"/>
              </a:lnSpc>
            </a:pPr>
            <a:r>
              <a:rPr lang="es-ES_tradnl" sz="3000" b="1" smtClean="0">
                <a:latin typeface="Times New Roman" pitchFamily="18" charset="0"/>
                <a:cs typeface="Times New Roman" pitchFamily="18" charset="0"/>
              </a:rPr>
              <a:t>SUJETOS: </a:t>
            </a:r>
            <a:r>
              <a:rPr lang="es-ES_tradnl" sz="3000" b="1" smtClean="0">
                <a:solidFill>
                  <a:schemeClr val="hlink"/>
                </a:solidFill>
                <a:latin typeface="Times New Roman" pitchFamily="18" charset="0"/>
                <a:cs typeface="Times New Roman" pitchFamily="18" charset="0"/>
              </a:rPr>
              <a:t>1.</a:t>
            </a:r>
            <a:r>
              <a:rPr lang="es-ES_tradnl" sz="3000" b="1" smtClean="0">
                <a:latin typeface="Times New Roman" pitchFamily="18" charset="0"/>
                <a:cs typeface="Times New Roman" pitchFamily="18" charset="0"/>
              </a:rPr>
              <a:t> </a:t>
            </a:r>
            <a:r>
              <a:rPr lang="es-ES_tradnl" sz="3000" b="1" u="sng" smtClean="0">
                <a:solidFill>
                  <a:srgbClr val="FF3300"/>
                </a:solidFill>
                <a:latin typeface="Times New Roman" pitchFamily="18" charset="0"/>
                <a:cs typeface="Times New Roman" pitchFamily="18" charset="0"/>
              </a:rPr>
              <a:t>SUPERFICIANTE</a:t>
            </a:r>
            <a:r>
              <a:rPr lang="es-ES_tradnl" sz="3000" b="1" smtClean="0">
                <a:solidFill>
                  <a:srgbClr val="FF3300"/>
                </a:solidFill>
                <a:latin typeface="Times New Roman" pitchFamily="18" charset="0"/>
                <a:cs typeface="Times New Roman" pitchFamily="18" charset="0"/>
              </a:rPr>
              <a:t> (TITULAR DE DOMINIO). </a:t>
            </a:r>
            <a:r>
              <a:rPr lang="es-ES_tradnl" sz="3000" b="1" smtClean="0">
                <a:solidFill>
                  <a:schemeClr val="hlink"/>
                </a:solidFill>
                <a:latin typeface="Times New Roman" pitchFamily="18" charset="0"/>
                <a:cs typeface="Times New Roman" pitchFamily="18" charset="0"/>
              </a:rPr>
              <a:t>2.</a:t>
            </a:r>
            <a:r>
              <a:rPr lang="es-ES_tradnl" sz="3000" b="1" smtClean="0">
                <a:solidFill>
                  <a:srgbClr val="FF3300"/>
                </a:solidFill>
                <a:latin typeface="Times New Roman" pitchFamily="18" charset="0"/>
                <a:cs typeface="Times New Roman" pitchFamily="18" charset="0"/>
              </a:rPr>
              <a:t> </a:t>
            </a:r>
            <a:r>
              <a:rPr lang="es-ES_tradnl" sz="3000" b="1" u="sng" smtClean="0">
                <a:solidFill>
                  <a:srgbClr val="FF3300"/>
                </a:solidFill>
                <a:latin typeface="Times New Roman" pitchFamily="18" charset="0"/>
                <a:cs typeface="Times New Roman" pitchFamily="18" charset="0"/>
              </a:rPr>
              <a:t>SUPERFICIARIO</a:t>
            </a:r>
            <a:r>
              <a:rPr lang="es-ES_tradnl" sz="3000" b="1" smtClean="0">
                <a:solidFill>
                  <a:srgbClr val="FF3300"/>
                </a:solidFill>
                <a:latin typeface="Times New Roman" pitchFamily="18" charset="0"/>
                <a:cs typeface="Times New Roman" pitchFamily="18" charset="0"/>
              </a:rPr>
              <a:t>.</a:t>
            </a:r>
            <a:endParaRPr lang="es-MX" b="1" smtClean="0">
              <a:solidFill>
                <a:srgbClr val="FF3300"/>
              </a:solidFill>
            </a:endParaRPr>
          </a:p>
        </p:txBody>
      </p:sp>
      <p:sp>
        <p:nvSpPr>
          <p:cNvPr id="4" name="3 Triángulo isósceles"/>
          <p:cNvSpPr/>
          <p:nvPr/>
        </p:nvSpPr>
        <p:spPr>
          <a:xfrm rot="16200000">
            <a:off x="7536657" y="5250656"/>
            <a:ext cx="1928812" cy="1285875"/>
          </a:xfrm>
          <a:prstGeom prst="triangle">
            <a:avLst>
              <a:gd name="adj" fmla="val 50000"/>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AR">
              <a:solidFill>
                <a:srgbClr val="366092"/>
              </a:solidFill>
            </a:endParaRPr>
          </a:p>
        </p:txBody>
      </p:sp>
      <p:pic>
        <p:nvPicPr>
          <p:cNvPr id="16388" name="2 Imagen" descr="balanza"/>
          <p:cNvPicPr>
            <a:picLocks noChangeAspect="1" noChangeArrowheads="1"/>
          </p:cNvPicPr>
          <p:nvPr/>
        </p:nvPicPr>
        <p:blipFill>
          <a:blip r:embed="rId3"/>
          <a:srcRect/>
          <a:stretch>
            <a:fillRect/>
          </a:stretch>
        </p:blipFill>
        <p:spPr bwMode="auto">
          <a:xfrm>
            <a:off x="8535988" y="5429250"/>
            <a:ext cx="590550" cy="785813"/>
          </a:xfrm>
          <a:prstGeom prst="rect">
            <a:avLst/>
          </a:prstGeom>
          <a:noFill/>
          <a:ln w="9525" algn="in">
            <a:noFill/>
            <a:miter lim="800000"/>
            <a:headEnd/>
            <a:tailEnd/>
          </a:ln>
        </p:spPr>
      </p:pic>
      <p:sp>
        <p:nvSpPr>
          <p:cNvPr id="16389" name="3 Rectángulo"/>
          <p:cNvSpPr>
            <a:spLocks noChangeArrowheads="1"/>
          </p:cNvSpPr>
          <p:nvPr/>
        </p:nvSpPr>
        <p:spPr bwMode="auto">
          <a:xfrm>
            <a:off x="3929063" y="6286500"/>
            <a:ext cx="184150" cy="366713"/>
          </a:xfrm>
          <a:prstGeom prst="rect">
            <a:avLst/>
          </a:prstGeom>
          <a:noFill/>
          <a:ln w="9525">
            <a:noFill/>
            <a:miter lim="800000"/>
            <a:headEnd/>
            <a:tailEnd/>
          </a:ln>
        </p:spPr>
        <p:txBody>
          <a:bodyPr wrap="none">
            <a:spAutoFit/>
          </a:bodyPr>
          <a:lstStyle/>
          <a:p>
            <a:endParaRPr lang="es-ES" b="1">
              <a:solidFill>
                <a:srgbClr val="366092"/>
              </a:solidFill>
              <a:latin typeface="Century Gothic" pitchFamily="34" charset="0"/>
            </a:endParaRPr>
          </a:p>
        </p:txBody>
      </p:sp>
    </p:spTree>
  </p:cSld>
  <p:clrMapOvr>
    <a:masterClrMapping/>
  </p:clrMapOvr>
  <p:transition spd="slow">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idx="4294967295"/>
          </p:nvPr>
        </p:nvSpPr>
        <p:spPr>
          <a:xfrm>
            <a:off x="457200" y="116632"/>
            <a:ext cx="8229600" cy="883493"/>
          </a:xfrm>
        </p:spPr>
        <p:txBody>
          <a:bodyPr anchor="ctr">
            <a:normAutofit fontScale="90000"/>
          </a:bodyPr>
          <a:lstStyle/>
          <a:p>
            <a:pPr marL="484188" indent="-484188" algn="ctr" eaLnBrk="1" hangingPunct="1">
              <a:defRPr/>
            </a:pPr>
            <a:r>
              <a:rPr lang="es-ES_tradnl" sz="4800" u="dbl" dirty="0">
                <a:ln w="6350">
                  <a:solidFill>
                    <a:srgbClr val="FF3300">
                      <a:shade val="43000"/>
                    </a:srgbClr>
                  </a:solidFill>
                </a:ln>
                <a:solidFill>
                  <a:srgbClr val="FF5C4F"/>
                </a:solidFill>
                <a:effectLst/>
                <a:latin typeface="Times New Roman"/>
                <a:ea typeface="Times New Roman"/>
              </a:rPr>
              <a:t/>
            </a:r>
            <a:br>
              <a:rPr lang="es-ES_tradnl" sz="4800" u="dbl" dirty="0">
                <a:ln w="6350">
                  <a:solidFill>
                    <a:srgbClr val="FF3300">
                      <a:shade val="43000"/>
                    </a:srgbClr>
                  </a:solidFill>
                </a:ln>
                <a:solidFill>
                  <a:srgbClr val="FF5C4F"/>
                </a:solidFill>
                <a:effectLst/>
                <a:latin typeface="Times New Roman"/>
                <a:ea typeface="Times New Roman"/>
              </a:rPr>
            </a:br>
            <a:r>
              <a:rPr lang="es-ES_tradnl" sz="4800" u="dbl" dirty="0" smtClean="0">
                <a:ln w="6350">
                  <a:solidFill>
                    <a:srgbClr val="FF3300">
                      <a:shade val="43000"/>
                    </a:srgbClr>
                  </a:solidFill>
                </a:ln>
                <a:solidFill>
                  <a:srgbClr val="FF5C4F"/>
                </a:solidFill>
                <a:effectLst/>
                <a:latin typeface="Times New Roman"/>
                <a:ea typeface="Times New Roman"/>
              </a:rPr>
              <a:t>DERECHO</a:t>
            </a:r>
            <a:r>
              <a:rPr lang="es-ES_tradnl" sz="4400" u="dbl" dirty="0" smtClean="0">
                <a:ln w="6350">
                  <a:solidFill>
                    <a:srgbClr val="FF3300">
                      <a:shade val="43000"/>
                    </a:srgbClr>
                  </a:solidFill>
                </a:ln>
                <a:solidFill>
                  <a:srgbClr val="FF5C4F"/>
                </a:solidFill>
                <a:effectLst/>
                <a:latin typeface="Times New Roman"/>
                <a:ea typeface="Times New Roman"/>
              </a:rPr>
              <a:t> </a:t>
            </a:r>
            <a:r>
              <a:rPr lang="es-ES_tradnl" sz="4400" u="dbl" dirty="0">
                <a:ln w="6350">
                  <a:solidFill>
                    <a:srgbClr val="FF3300">
                      <a:shade val="43000"/>
                    </a:srgbClr>
                  </a:solidFill>
                </a:ln>
                <a:solidFill>
                  <a:srgbClr val="FF5C4F"/>
                </a:solidFill>
                <a:effectLst/>
                <a:latin typeface="Times New Roman"/>
                <a:ea typeface="Times New Roman"/>
              </a:rPr>
              <a:t>DE SUPERFICIE</a:t>
            </a:r>
            <a:r>
              <a:rPr lang="es-UY" sz="3200" u="dbl" dirty="0">
                <a:ln w="6350">
                  <a:solidFill>
                    <a:srgbClr val="FF3300">
                      <a:shade val="43000"/>
                    </a:srgbClr>
                  </a:solidFill>
                </a:ln>
                <a:solidFill>
                  <a:srgbClr val="FF5C4F"/>
                </a:solidFill>
                <a:effectLst/>
                <a:latin typeface="Times New Roman"/>
                <a:ea typeface="Times New Roman"/>
              </a:rPr>
              <a:t/>
            </a:r>
            <a:br>
              <a:rPr lang="es-UY" sz="3200" u="dbl" dirty="0">
                <a:ln w="6350">
                  <a:solidFill>
                    <a:srgbClr val="FF3300">
                      <a:shade val="43000"/>
                    </a:srgbClr>
                  </a:solidFill>
                </a:ln>
                <a:solidFill>
                  <a:srgbClr val="FF5C4F"/>
                </a:solidFill>
                <a:effectLst/>
                <a:latin typeface="Times New Roman"/>
                <a:ea typeface="Times New Roman"/>
              </a:rPr>
            </a:br>
            <a:endParaRPr lang="es-MX" b="0" dirty="0">
              <a:ln w="6350">
                <a:solidFill>
                  <a:schemeClr val="accent1">
                    <a:shade val="43000"/>
                  </a:schemeClr>
                </a:solidFill>
              </a:ln>
              <a:solidFill>
                <a:srgbClr val="FF5C4F"/>
              </a:solidFill>
              <a:effectLst>
                <a:outerShdw blurRad="26000" dist="26000" dir="14500000" algn="tl" rotWithShape="0">
                  <a:srgbClr val="000000">
                    <a:alpha val="40000"/>
                  </a:srgbClr>
                </a:outerShdw>
              </a:effectLst>
            </a:endParaRPr>
          </a:p>
        </p:txBody>
      </p:sp>
      <p:sp>
        <p:nvSpPr>
          <p:cNvPr id="4" name="3 Triángulo isósceles"/>
          <p:cNvSpPr/>
          <p:nvPr/>
        </p:nvSpPr>
        <p:spPr>
          <a:xfrm rot="16200000">
            <a:off x="7536657" y="5250656"/>
            <a:ext cx="1928812" cy="1285875"/>
          </a:xfrm>
          <a:prstGeom prst="triangle">
            <a:avLst>
              <a:gd name="adj" fmla="val 50000"/>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AR">
              <a:solidFill>
                <a:srgbClr val="366092"/>
              </a:solidFill>
            </a:endParaRPr>
          </a:p>
        </p:txBody>
      </p:sp>
      <p:sp>
        <p:nvSpPr>
          <p:cNvPr id="18435" name="1 Marcador de contenido"/>
          <p:cNvSpPr>
            <a:spLocks noGrp="1"/>
          </p:cNvSpPr>
          <p:nvPr>
            <p:ph idx="4294967295"/>
          </p:nvPr>
        </p:nvSpPr>
        <p:spPr>
          <a:xfrm>
            <a:off x="214313" y="1581150"/>
            <a:ext cx="8715375" cy="5519738"/>
          </a:xfrm>
        </p:spPr>
        <p:txBody>
          <a:bodyPr lIns="91440" tIns="45720"/>
          <a:lstStyle/>
          <a:p>
            <a:pPr marL="447675" indent="96838" algn="just">
              <a:lnSpc>
                <a:spcPct val="150000"/>
              </a:lnSpc>
              <a:spcAft>
                <a:spcPts val="1000"/>
              </a:spcAft>
            </a:pPr>
            <a:r>
              <a:rPr lang="es-AR" sz="1800" b="1" smtClean="0">
                <a:latin typeface="Arial" charset="0"/>
                <a:cs typeface="Times New Roman" pitchFamily="18" charset="0"/>
              </a:rPr>
              <a:t>El propietario de un inmueble, privado o fiscal, podrá conceder a otro el derecho de superficie, por un tiempo determinado, en forma gratuita u onerosa, mediante escritura pública registrada y subsiguiente tradición. El derecho de superficie es el derecho real limitado sobre un inmueble ajeno que atribuye temporalmente parte o la totalidad de un inmueble ageno y comprende el derecho a usar, gozar y disponer el bien según las disposiciones generales de la legislación aplicable y dentro del marco de los instrumentos de ordenamiento territorial y conforme al contrato respectivo. </a:t>
            </a:r>
            <a:endParaRPr lang="es-MX" sz="1700" b="1" smtClean="0"/>
          </a:p>
        </p:txBody>
      </p:sp>
      <p:pic>
        <p:nvPicPr>
          <p:cNvPr id="18436" name="2 Imagen" descr="balanza"/>
          <p:cNvPicPr>
            <a:picLocks noChangeAspect="1" noChangeArrowheads="1"/>
          </p:cNvPicPr>
          <p:nvPr/>
        </p:nvPicPr>
        <p:blipFill>
          <a:blip r:embed="rId3"/>
          <a:srcRect/>
          <a:stretch>
            <a:fillRect/>
          </a:stretch>
        </p:blipFill>
        <p:spPr bwMode="auto">
          <a:xfrm>
            <a:off x="8535988" y="5429250"/>
            <a:ext cx="590550" cy="785813"/>
          </a:xfrm>
          <a:prstGeom prst="rect">
            <a:avLst/>
          </a:prstGeom>
          <a:noFill/>
          <a:ln w="9525" algn="in">
            <a:noFill/>
            <a:miter lim="800000"/>
            <a:headEnd/>
            <a:tailEnd/>
          </a:ln>
        </p:spPr>
      </p:pic>
    </p:spTree>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riángulo isósceles"/>
          <p:cNvSpPr/>
          <p:nvPr/>
        </p:nvSpPr>
        <p:spPr>
          <a:xfrm rot="16200000">
            <a:off x="7536657" y="5250656"/>
            <a:ext cx="1928812" cy="1285875"/>
          </a:xfrm>
          <a:prstGeom prst="triangle">
            <a:avLst>
              <a:gd name="adj" fmla="val 50000"/>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AR">
              <a:solidFill>
                <a:srgbClr val="366092"/>
              </a:solidFill>
            </a:endParaRPr>
          </a:p>
        </p:txBody>
      </p:sp>
      <p:pic>
        <p:nvPicPr>
          <p:cNvPr id="20482" name="2 Imagen" descr="balanza"/>
          <p:cNvPicPr>
            <a:picLocks noChangeAspect="1" noChangeArrowheads="1"/>
          </p:cNvPicPr>
          <p:nvPr/>
        </p:nvPicPr>
        <p:blipFill>
          <a:blip r:embed="rId3"/>
          <a:srcRect/>
          <a:stretch>
            <a:fillRect/>
          </a:stretch>
        </p:blipFill>
        <p:spPr bwMode="auto">
          <a:xfrm>
            <a:off x="8535988" y="5429250"/>
            <a:ext cx="590550" cy="785813"/>
          </a:xfrm>
          <a:prstGeom prst="rect">
            <a:avLst/>
          </a:prstGeom>
          <a:noFill/>
          <a:ln w="9525" algn="in">
            <a:noFill/>
            <a:miter lim="800000"/>
            <a:headEnd/>
            <a:tailEnd/>
          </a:ln>
        </p:spPr>
      </p:pic>
      <p:sp>
        <p:nvSpPr>
          <p:cNvPr id="20483" name="3 Rectángulo"/>
          <p:cNvSpPr>
            <a:spLocks noChangeArrowheads="1"/>
          </p:cNvSpPr>
          <p:nvPr/>
        </p:nvSpPr>
        <p:spPr bwMode="auto">
          <a:xfrm>
            <a:off x="3929063" y="6286500"/>
            <a:ext cx="247650" cy="366713"/>
          </a:xfrm>
          <a:prstGeom prst="rect">
            <a:avLst/>
          </a:prstGeom>
          <a:noFill/>
          <a:ln w="9525">
            <a:noFill/>
            <a:miter lim="800000"/>
            <a:headEnd/>
            <a:tailEnd/>
          </a:ln>
        </p:spPr>
        <p:txBody>
          <a:bodyPr wrap="none">
            <a:spAutoFit/>
          </a:bodyPr>
          <a:lstStyle/>
          <a:p>
            <a:r>
              <a:rPr lang="es-ES" b="1">
                <a:solidFill>
                  <a:srgbClr val="366092"/>
                </a:solidFill>
                <a:latin typeface="Century Gothic" pitchFamily="34" charset="0"/>
              </a:rPr>
              <a:t> </a:t>
            </a:r>
          </a:p>
        </p:txBody>
      </p:sp>
      <p:sp>
        <p:nvSpPr>
          <p:cNvPr id="20484" name="4 Marcador de contenido"/>
          <p:cNvSpPr>
            <a:spLocks noGrp="1"/>
          </p:cNvSpPr>
          <p:nvPr>
            <p:ph idx="4294967295"/>
          </p:nvPr>
        </p:nvSpPr>
        <p:spPr>
          <a:xfrm>
            <a:off x="323850" y="1844675"/>
            <a:ext cx="8496300" cy="2376488"/>
          </a:xfrm>
        </p:spPr>
        <p:txBody>
          <a:bodyPr lIns="91440" tIns="45720"/>
          <a:lstStyle/>
          <a:p>
            <a:pPr marL="342900" indent="-342900" algn="just">
              <a:buFont typeface="Symbol" pitchFamily="18" charset="2"/>
              <a:buChar char=""/>
            </a:pPr>
            <a:r>
              <a:rPr lang="es-ES" sz="2200" b="1" smtClean="0">
                <a:latin typeface="Times New Roman" pitchFamily="18" charset="0"/>
                <a:cs typeface="Times New Roman" pitchFamily="18" charset="0"/>
              </a:rPr>
              <a:t>Por el mismo se produce una </a:t>
            </a:r>
            <a:r>
              <a:rPr lang="es-ES_tradnl" sz="2200" b="1" smtClean="0">
                <a:latin typeface="Times New Roman" pitchFamily="18" charset="0"/>
                <a:cs typeface="Times New Roman" pitchFamily="18" charset="0"/>
              </a:rPr>
              <a:t>ruptura del principio de accesión cae la presunción legal. </a:t>
            </a:r>
            <a:endParaRPr lang="es-UY" sz="1300" b="1" smtClean="0">
              <a:latin typeface="Times New Roman" pitchFamily="18" charset="0"/>
              <a:cs typeface="Times New Roman" pitchFamily="18" charset="0"/>
            </a:endParaRPr>
          </a:p>
          <a:p>
            <a:pPr marL="342900" indent="-342900" algn="just">
              <a:buFont typeface="Symbol" pitchFamily="18" charset="2"/>
              <a:buChar char=""/>
            </a:pPr>
            <a:r>
              <a:rPr lang="es-ES_tradnl" sz="2200" b="1" smtClean="0">
                <a:latin typeface="Times New Roman" pitchFamily="18" charset="0"/>
                <a:cs typeface="Times New Roman" pitchFamily="18" charset="0"/>
              </a:rPr>
              <a:t>Da lugar a la coexistencia de dos propiedades autónomas: la del suelo y la de lo edificado, plantado o forestado. </a:t>
            </a:r>
            <a:endParaRPr lang="es-UY" sz="1300" b="1" smtClean="0">
              <a:latin typeface="Times New Roman" pitchFamily="18" charset="0"/>
              <a:cs typeface="Times New Roman" pitchFamily="18" charset="0"/>
            </a:endParaRPr>
          </a:p>
          <a:p>
            <a:pPr marL="342900" indent="-342900" algn="just">
              <a:buFont typeface="Symbol" pitchFamily="18" charset="2"/>
              <a:buChar char=""/>
            </a:pPr>
            <a:r>
              <a:rPr lang="es-ES_tradnl" sz="2200" b="1" smtClean="0">
                <a:latin typeface="Times New Roman" pitchFamily="18" charset="0"/>
                <a:cs typeface="Times New Roman" pitchFamily="18" charset="0"/>
              </a:rPr>
              <a:t>Necesariamente sometido a plazo (principalmente si pierde viabilidad económica para el propietario). </a:t>
            </a:r>
            <a:endParaRPr lang="es-UY" sz="1300" b="1" smtClean="0">
              <a:latin typeface="Times New Roman" pitchFamily="18" charset="0"/>
              <a:cs typeface="Times New Roman" pitchFamily="18" charset="0"/>
            </a:endParaRPr>
          </a:p>
          <a:p>
            <a:pPr marL="342900" indent="-342900" algn="just">
              <a:buFont typeface="Symbol" pitchFamily="18" charset="2"/>
              <a:buChar char=""/>
            </a:pPr>
            <a:r>
              <a:rPr lang="es-ES_tradnl" sz="2200" b="1" smtClean="0">
                <a:latin typeface="Times New Roman" pitchFamily="18" charset="0"/>
                <a:cs typeface="Times New Roman" pitchFamily="18" charset="0"/>
              </a:rPr>
              <a:t>El título constitutivo deberá reglamentar que pasa con lo construido al finalizar el derecho de superficie, sino rige supletoriamente lo que establece la ley. </a:t>
            </a:r>
            <a:endParaRPr lang="es-UY" sz="1300" b="1" smtClean="0">
              <a:latin typeface="Times New Roman" pitchFamily="18" charset="0"/>
              <a:cs typeface="Times New Roman" pitchFamily="18" charset="0"/>
            </a:endParaRPr>
          </a:p>
          <a:p>
            <a:pPr marL="342900" indent="-342900" algn="just">
              <a:buFont typeface="Symbol" pitchFamily="18" charset="2"/>
              <a:buChar char=""/>
            </a:pPr>
            <a:r>
              <a:rPr lang="es-ES_tradnl" sz="2200" b="1" smtClean="0">
                <a:latin typeface="Times New Roman" pitchFamily="18" charset="0"/>
                <a:cs typeface="Times New Roman" pitchFamily="18" charset="0"/>
              </a:rPr>
              <a:t>La construcción puede ser en régimen de propiedad común o en PH en este caso el suelo no será bien común</a:t>
            </a:r>
            <a:endParaRPr lang="es-UY" sz="2200" b="1" smtClean="0"/>
          </a:p>
        </p:txBody>
      </p:sp>
      <p:sp>
        <p:nvSpPr>
          <p:cNvPr id="20485" name="Text Box 7"/>
          <p:cNvSpPr txBox="1">
            <a:spLocks noChangeArrowheads="1"/>
          </p:cNvSpPr>
          <p:nvPr/>
        </p:nvSpPr>
        <p:spPr bwMode="auto">
          <a:xfrm>
            <a:off x="971550" y="908050"/>
            <a:ext cx="6840538" cy="822325"/>
          </a:xfrm>
          <a:prstGeom prst="rect">
            <a:avLst/>
          </a:prstGeom>
          <a:noFill/>
          <a:ln w="9525">
            <a:noFill/>
            <a:miter lim="800000"/>
            <a:headEnd/>
            <a:tailEnd/>
          </a:ln>
        </p:spPr>
        <p:txBody>
          <a:bodyPr>
            <a:spAutoFit/>
          </a:bodyPr>
          <a:lstStyle/>
          <a:p>
            <a:pPr>
              <a:spcBef>
                <a:spcPct val="50000"/>
              </a:spcBef>
            </a:pPr>
            <a:r>
              <a:rPr lang="es-ES_tradnl" sz="2400">
                <a:solidFill>
                  <a:srgbClr val="366092"/>
                </a:solidFill>
              </a:rPr>
              <a:t>                  </a:t>
            </a:r>
            <a:r>
              <a:rPr lang="es-ES_tradnl" sz="2400" b="1">
                <a:solidFill>
                  <a:srgbClr val="FF3300"/>
                </a:solidFill>
              </a:rPr>
              <a:t>Derecho de superficie</a:t>
            </a:r>
            <a:r>
              <a:rPr lang="es-UY" sz="2400" b="1">
                <a:solidFill>
                  <a:srgbClr val="FF3300"/>
                </a:solidFill>
              </a:rPr>
              <a:t/>
            </a:r>
            <a:br>
              <a:rPr lang="es-UY" sz="2400" b="1">
                <a:solidFill>
                  <a:srgbClr val="FF3300"/>
                </a:solidFill>
              </a:rPr>
            </a:br>
            <a:r>
              <a:rPr lang="es-UY" sz="2400" b="1">
                <a:solidFill>
                  <a:srgbClr val="FF3300"/>
                </a:solidFill>
              </a:rPr>
              <a:t>         </a:t>
            </a:r>
            <a:r>
              <a:rPr lang="es-ES_tradnl" sz="2400" b="1">
                <a:solidFill>
                  <a:srgbClr val="FF3300"/>
                </a:solidFill>
              </a:rPr>
              <a:t>(Se constituye por título + modo)</a:t>
            </a:r>
            <a:endParaRPr lang="es-ES" sz="2400" b="1">
              <a:solidFill>
                <a:srgbClr val="FF3300"/>
              </a:solidFill>
            </a:endParaRPr>
          </a:p>
        </p:txBody>
      </p:sp>
    </p:spTree>
  </p:cSld>
  <p:clrMapOvr>
    <a:masterClrMapping/>
  </p:clrMapOvr>
  <p:transition spd="slow">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ubtítulo"/>
          <p:cNvSpPr>
            <a:spLocks noGrp="1"/>
          </p:cNvSpPr>
          <p:nvPr>
            <p:ph type="subTitle" idx="1"/>
          </p:nvPr>
        </p:nvSpPr>
        <p:spPr>
          <a:xfrm>
            <a:off x="611188" y="692150"/>
            <a:ext cx="7632700" cy="5545138"/>
          </a:xfrm>
        </p:spPr>
        <p:txBody>
          <a:bodyPr>
            <a:normAutofit/>
          </a:bodyPr>
          <a:lstStyle/>
          <a:p>
            <a:pPr marL="36513" algn="ctr" eaLnBrk="1" hangingPunct="1">
              <a:spcBef>
                <a:spcPct val="0"/>
              </a:spcBef>
            </a:pPr>
            <a:r>
              <a:rPr lang="es-ES" sz="4400" b="1" smtClean="0">
                <a:solidFill>
                  <a:srgbClr val="FF0000"/>
                </a:solidFill>
              </a:rPr>
              <a:t>TITULO VII</a:t>
            </a:r>
            <a:endParaRPr lang="es-AR" sz="4400" b="1" smtClean="0">
              <a:solidFill>
                <a:srgbClr val="FF0000"/>
              </a:solidFill>
            </a:endParaRPr>
          </a:p>
          <a:p>
            <a:pPr marL="36513" algn="l" eaLnBrk="1" hangingPunct="1">
              <a:spcBef>
                <a:spcPct val="0"/>
              </a:spcBef>
            </a:pPr>
            <a:r>
              <a:rPr lang="es-ES" smtClean="0">
                <a:solidFill>
                  <a:srgbClr val="79766F"/>
                </a:solidFill>
              </a:rPr>
              <a:t/>
            </a:r>
            <a:br>
              <a:rPr lang="es-ES" smtClean="0">
                <a:solidFill>
                  <a:srgbClr val="79766F"/>
                </a:solidFill>
              </a:rPr>
            </a:br>
            <a:r>
              <a:rPr lang="es-ES" sz="2400" b="1" u="sng" smtClean="0">
                <a:solidFill>
                  <a:srgbClr val="FF0000"/>
                </a:solidFill>
              </a:rPr>
              <a:t>SUPERFICIE</a:t>
            </a:r>
            <a:r>
              <a:rPr lang="es-ES" sz="2400" b="1" smtClean="0">
                <a:solidFill>
                  <a:srgbClr val="FF0000"/>
                </a:solidFill>
              </a:rPr>
              <a:t>:</a:t>
            </a:r>
            <a:r>
              <a:rPr lang="es-ES" smtClean="0">
                <a:solidFill>
                  <a:srgbClr val="79766F"/>
                </a:solidFill>
              </a:rPr>
              <a:t> </a:t>
            </a:r>
            <a:r>
              <a:rPr lang="es-ES" smtClean="0">
                <a:solidFill>
                  <a:srgbClr val="0D0D0D"/>
                </a:solidFill>
              </a:rPr>
              <a:t>El Código Civil en el art. 2614 prohibía en forma expresa el derecho de superficie. </a:t>
            </a:r>
          </a:p>
          <a:p>
            <a:pPr marL="36513" algn="l" eaLnBrk="1" hangingPunct="1">
              <a:spcBef>
                <a:spcPct val="0"/>
              </a:spcBef>
            </a:pPr>
            <a:r>
              <a:rPr lang="es-ES" sz="2400" b="1" u="sng" smtClean="0">
                <a:solidFill>
                  <a:srgbClr val="FF3300"/>
                </a:solidFill>
              </a:rPr>
              <a:t>Motivos:</a:t>
            </a:r>
          </a:p>
          <a:p>
            <a:pPr marL="36513" algn="l" eaLnBrk="1" hangingPunct="1">
              <a:spcBef>
                <a:spcPct val="0"/>
              </a:spcBef>
            </a:pPr>
            <a:r>
              <a:rPr lang="es-ES" smtClean="0">
                <a:solidFill>
                  <a:srgbClr val="9B2936"/>
                </a:solidFill>
              </a:rPr>
              <a:t>a.</a:t>
            </a:r>
            <a:r>
              <a:rPr lang="es-ES" smtClean="0">
                <a:solidFill>
                  <a:srgbClr val="0D0D0D"/>
                </a:solidFill>
              </a:rPr>
              <a:t> Defensa del derecho de dominio y su extensión-</a:t>
            </a:r>
            <a:r>
              <a:rPr lang="es-ES" b="1" smtClean="0">
                <a:solidFill>
                  <a:srgbClr val="FF3300"/>
                </a:solidFill>
              </a:rPr>
              <a:t>--</a:t>
            </a:r>
            <a:r>
              <a:rPr lang="es-ES" smtClean="0">
                <a:solidFill>
                  <a:srgbClr val="0D0D0D"/>
                </a:solidFill>
              </a:rPr>
              <a:t>(Art. 2518 CVS, </a:t>
            </a:r>
            <a:r>
              <a:rPr lang="es-ES" b="1" smtClean="0">
                <a:solidFill>
                  <a:srgbClr val="FF3300"/>
                </a:solidFill>
              </a:rPr>
              <a:t>1945 del Nuevo Código</a:t>
            </a:r>
            <a:r>
              <a:rPr lang="es-ES" smtClean="0">
                <a:solidFill>
                  <a:srgbClr val="0D0D0D"/>
                </a:solidFill>
              </a:rPr>
              <a:t>) y del principio de accesión-</a:t>
            </a:r>
            <a:r>
              <a:rPr lang="es-ES" b="1" smtClean="0">
                <a:solidFill>
                  <a:srgbClr val="FF3300"/>
                </a:solidFill>
              </a:rPr>
              <a:t>------</a:t>
            </a:r>
            <a:r>
              <a:rPr lang="es-ES" smtClean="0">
                <a:solidFill>
                  <a:srgbClr val="0D0D0D"/>
                </a:solidFill>
              </a:rPr>
              <a:t> (Art. 2519 CVS, </a:t>
            </a:r>
            <a:r>
              <a:rPr lang="es-ES" b="1" smtClean="0">
                <a:solidFill>
                  <a:srgbClr val="FF3300"/>
                </a:solidFill>
              </a:rPr>
              <a:t>1945 del Nuevo Código</a:t>
            </a:r>
            <a:r>
              <a:rPr lang="es-ES" smtClean="0">
                <a:solidFill>
                  <a:srgbClr val="0D0D0D"/>
                </a:solidFill>
              </a:rPr>
              <a:t>) </a:t>
            </a:r>
          </a:p>
          <a:p>
            <a:pPr marL="36513" algn="l" eaLnBrk="1" hangingPunct="1">
              <a:spcBef>
                <a:spcPct val="0"/>
              </a:spcBef>
            </a:pPr>
            <a:r>
              <a:rPr lang="es-ES" smtClean="0">
                <a:solidFill>
                  <a:srgbClr val="9B2936"/>
                </a:solidFill>
              </a:rPr>
              <a:t>b</a:t>
            </a:r>
            <a:r>
              <a:rPr lang="es-ES" smtClean="0">
                <a:solidFill>
                  <a:srgbClr val="0D0D0D"/>
                </a:solidFill>
              </a:rPr>
              <a:t>. </a:t>
            </a:r>
            <a:r>
              <a:rPr lang="es-ES" b="1" smtClean="0">
                <a:solidFill>
                  <a:srgbClr val="0D0D0D"/>
                </a:solidFill>
              </a:rPr>
              <a:t>Históricos.</a:t>
            </a:r>
            <a:endParaRPr lang="es-AR" b="1" smtClean="0">
              <a:solidFill>
                <a:srgbClr val="0D0D0D"/>
              </a:solidFill>
            </a:endParaRPr>
          </a:p>
          <a:p>
            <a:pPr marL="36513" algn="l" eaLnBrk="1" hangingPunct="1">
              <a:spcBef>
                <a:spcPct val="0"/>
              </a:spcBef>
            </a:pPr>
            <a:r>
              <a:rPr lang="es-ES" b="1" smtClean="0">
                <a:solidFill>
                  <a:srgbClr val="0D0D0D"/>
                </a:solidFill>
              </a:rPr>
              <a:t> </a:t>
            </a:r>
            <a:endParaRPr lang="es-AR" b="1" smtClean="0">
              <a:solidFill>
                <a:srgbClr val="0D0D0D"/>
              </a:solidFill>
            </a:endParaRPr>
          </a:p>
          <a:p>
            <a:pPr marL="36513" algn="l" eaLnBrk="1" hangingPunct="1">
              <a:spcBef>
                <a:spcPct val="0"/>
              </a:spcBef>
            </a:pPr>
            <a:r>
              <a:rPr lang="es-ES" b="1" smtClean="0">
                <a:solidFill>
                  <a:srgbClr val="FF3300"/>
                </a:solidFill>
              </a:rPr>
              <a:t>El derecho de superficie es receptado en nuestro derecho positivo con Ley 25509 (SUPERFICIE FORESTAL) del 14-11-2001.</a:t>
            </a:r>
            <a:endParaRPr lang="es-AR" b="1" smtClean="0">
              <a:solidFill>
                <a:srgbClr val="FF3300"/>
              </a:solidFill>
            </a:endParaRPr>
          </a:p>
          <a:p>
            <a:pPr marL="36513" eaLnBrk="1" hangingPunct="1">
              <a:spcBef>
                <a:spcPct val="0"/>
              </a:spcBef>
            </a:pPr>
            <a:endParaRPr lang="es-AR" b="1" smtClean="0">
              <a:solidFill>
                <a:srgbClr val="FF3300"/>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ctrTitle"/>
          </p:nvPr>
        </p:nvSpPr>
        <p:spPr>
          <a:xfrm>
            <a:off x="722313" y="476250"/>
            <a:ext cx="7772400" cy="2016125"/>
          </a:xfrm>
        </p:spPr>
        <p:txBody>
          <a:bodyPr wrap="square" tIns="45720" numCol="1" anchorCtr="0" compatLnSpc="1">
            <a:prstTxWarp prst="textNoShape">
              <a:avLst/>
            </a:prstTxWarp>
          </a:bodyPr>
          <a:lstStyle/>
          <a:p>
            <a:pPr algn="ctr" eaLnBrk="1" hangingPunct="1">
              <a:defRPr/>
            </a:pPr>
            <a:r>
              <a:rPr lang="es-ES" sz="2000" smtClean="0">
                <a:solidFill>
                  <a:srgbClr val="FF0000"/>
                </a:solidFill>
                <a:effectLst>
                  <a:outerShdw blurRad="38100" dist="38100" dir="2700000" algn="tl">
                    <a:srgbClr val="000000"/>
                  </a:outerShdw>
                </a:effectLst>
              </a:rPr>
              <a:t>CONCEPTO LEGAL NUEVO CÓDIGO CIV. Y COM.</a:t>
            </a:r>
            <a:r>
              <a:rPr lang="es-AR" sz="4900" smtClean="0">
                <a:solidFill>
                  <a:srgbClr val="FF8D3E"/>
                </a:solidFill>
                <a:effectLst>
                  <a:outerShdw blurRad="38100" dist="38100" dir="2700000" algn="tl">
                    <a:srgbClr val="000000"/>
                  </a:outerShdw>
                </a:effectLst>
              </a:rPr>
              <a:t/>
            </a:r>
            <a:br>
              <a:rPr lang="es-AR" sz="4900" smtClean="0">
                <a:solidFill>
                  <a:srgbClr val="FF8D3E"/>
                </a:solidFill>
                <a:effectLst>
                  <a:outerShdw blurRad="38100" dist="38100" dir="2700000" algn="tl">
                    <a:srgbClr val="000000"/>
                  </a:outerShdw>
                </a:effectLst>
              </a:rPr>
            </a:br>
            <a:endParaRPr lang="es-AR" sz="4900" smtClean="0">
              <a:solidFill>
                <a:srgbClr val="FF8D3E"/>
              </a:solidFill>
              <a:effectLst>
                <a:outerShdw blurRad="38100" dist="38100" dir="2700000" algn="tl">
                  <a:srgbClr val="000000"/>
                </a:outerShdw>
              </a:effectLst>
            </a:endParaRPr>
          </a:p>
        </p:txBody>
      </p:sp>
      <p:sp>
        <p:nvSpPr>
          <p:cNvPr id="23554" name="4 Subtítulo"/>
          <p:cNvSpPr>
            <a:spLocks noGrp="1"/>
          </p:cNvSpPr>
          <p:nvPr>
            <p:ph type="subTitle" idx="1"/>
          </p:nvPr>
        </p:nvSpPr>
        <p:spPr>
          <a:xfrm>
            <a:off x="468313" y="1700213"/>
            <a:ext cx="8207375" cy="4824412"/>
          </a:xfrm>
        </p:spPr>
        <p:txBody>
          <a:bodyPr/>
          <a:lstStyle/>
          <a:p>
            <a:pPr marL="36513" algn="just" eaLnBrk="1" hangingPunct="1">
              <a:lnSpc>
                <a:spcPct val="80000"/>
              </a:lnSpc>
              <a:spcBef>
                <a:spcPct val="0"/>
              </a:spcBef>
            </a:pPr>
            <a:r>
              <a:rPr lang="es-ES" sz="1500" b="1" smtClean="0">
                <a:solidFill>
                  <a:srgbClr val="B45F07"/>
                </a:solidFill>
              </a:rPr>
              <a:t/>
            </a:r>
            <a:br>
              <a:rPr lang="es-ES" sz="1500" b="1" smtClean="0">
                <a:solidFill>
                  <a:srgbClr val="B45F07"/>
                </a:solidFill>
              </a:rPr>
            </a:br>
            <a:r>
              <a:rPr lang="es-ES" sz="1600" b="1" smtClean="0">
                <a:solidFill>
                  <a:srgbClr val="FF3300"/>
                </a:solidFill>
              </a:rPr>
              <a:t>ARTICULO 2114.-</a:t>
            </a:r>
            <a:r>
              <a:rPr lang="es-ES" sz="1600" smtClean="0">
                <a:solidFill>
                  <a:srgbClr val="B45F07"/>
                </a:solidFill>
              </a:rPr>
              <a:t> </a:t>
            </a:r>
            <a:r>
              <a:rPr lang="es-ES" sz="1600" b="1" smtClean="0">
                <a:solidFill>
                  <a:srgbClr val="0D0D0D"/>
                </a:solidFill>
              </a:rPr>
              <a:t>Concepto. El derecho de superficie es un derecho real temporario, que se constituye sobre un inmueble ajeno, que otorga a su titular la facultad de uso, goce y disposición material y jurídica del derecho de plantar, forestar o construir, o sobre lo plantado, forestado o construido en el terreno, el vuelo o el subsuelo, según las modalidades de su ejercicio y plazo de duración establecidos en el título suficiente para su constitución y dentro de lo previsto en este Título y las leyes especiales.</a:t>
            </a:r>
          </a:p>
          <a:p>
            <a:pPr marL="36513" algn="l" eaLnBrk="1" hangingPunct="1">
              <a:lnSpc>
                <a:spcPct val="80000"/>
              </a:lnSpc>
              <a:spcBef>
                <a:spcPct val="0"/>
              </a:spcBef>
            </a:pPr>
            <a:endParaRPr lang="es-AR" sz="1600" b="1" smtClean="0">
              <a:solidFill>
                <a:srgbClr val="79766F"/>
              </a:solidFill>
            </a:endParaRPr>
          </a:p>
          <a:p>
            <a:pPr marL="36513" algn="l" eaLnBrk="1" hangingPunct="1">
              <a:lnSpc>
                <a:spcPct val="80000"/>
              </a:lnSpc>
              <a:spcBef>
                <a:spcPct val="0"/>
              </a:spcBef>
            </a:pPr>
            <a:r>
              <a:rPr lang="es-ES" sz="1600" smtClean="0">
                <a:solidFill>
                  <a:srgbClr val="0FDFF5"/>
                </a:solidFill>
              </a:rPr>
              <a:t> </a:t>
            </a:r>
            <a:endParaRPr lang="es-AR" sz="1600" smtClean="0">
              <a:solidFill>
                <a:srgbClr val="0FDFF5"/>
              </a:solidFill>
            </a:endParaRPr>
          </a:p>
          <a:p>
            <a:pPr marL="36513" algn="l" eaLnBrk="1" hangingPunct="1">
              <a:lnSpc>
                <a:spcPct val="80000"/>
              </a:lnSpc>
              <a:spcBef>
                <a:spcPct val="0"/>
              </a:spcBef>
            </a:pPr>
            <a:r>
              <a:rPr lang="es-ES" sz="1600" b="1" u="sng" smtClean="0">
                <a:solidFill>
                  <a:srgbClr val="0FDFF5"/>
                </a:solidFill>
              </a:rPr>
              <a:t>CARACTERES</a:t>
            </a:r>
            <a:r>
              <a:rPr lang="es-ES" sz="1600" b="1" smtClean="0">
                <a:solidFill>
                  <a:srgbClr val="79766F"/>
                </a:solidFill>
              </a:rPr>
              <a:t>:</a:t>
            </a:r>
            <a:r>
              <a:rPr lang="es-ES" sz="1600" smtClean="0">
                <a:solidFill>
                  <a:srgbClr val="79766F"/>
                </a:solidFill>
              </a:rPr>
              <a:t> </a:t>
            </a:r>
            <a:r>
              <a:rPr lang="es-ES" sz="1600" smtClean="0">
                <a:solidFill>
                  <a:srgbClr val="0D0D0D"/>
                </a:solidFill>
              </a:rPr>
              <a:t>De la definición legal surge sus caracteres mas importantes.</a:t>
            </a:r>
          </a:p>
          <a:p>
            <a:pPr marL="36513" algn="l" eaLnBrk="1" hangingPunct="1">
              <a:lnSpc>
                <a:spcPct val="80000"/>
              </a:lnSpc>
              <a:spcBef>
                <a:spcPct val="0"/>
              </a:spcBef>
            </a:pPr>
            <a:endParaRPr lang="es-AR" sz="1600" smtClean="0">
              <a:solidFill>
                <a:srgbClr val="0D0D0D"/>
              </a:solidFill>
            </a:endParaRPr>
          </a:p>
          <a:p>
            <a:pPr marL="36513" algn="l" eaLnBrk="1" hangingPunct="1">
              <a:lnSpc>
                <a:spcPct val="80000"/>
              </a:lnSpc>
              <a:spcBef>
                <a:spcPct val="0"/>
              </a:spcBef>
            </a:pPr>
            <a:r>
              <a:rPr lang="es-ES" sz="1400" b="1" smtClean="0">
                <a:solidFill>
                  <a:srgbClr val="FF3300"/>
                </a:solidFill>
              </a:rPr>
              <a:t>1)DERECHO REAL ENUMERADO EN EL ART. 1887 inc.g).</a:t>
            </a:r>
            <a:endParaRPr lang="es-AR" sz="1400" b="1" smtClean="0">
              <a:solidFill>
                <a:srgbClr val="FF3300"/>
              </a:solidFill>
            </a:endParaRPr>
          </a:p>
          <a:p>
            <a:pPr marL="36513" algn="l" eaLnBrk="1" hangingPunct="1">
              <a:lnSpc>
                <a:spcPct val="80000"/>
              </a:lnSpc>
              <a:spcBef>
                <a:spcPct val="0"/>
              </a:spcBef>
            </a:pPr>
            <a:r>
              <a:rPr lang="es-ES" sz="1400" b="1" smtClean="0">
                <a:solidFill>
                  <a:srgbClr val="FF3300"/>
                </a:solidFill>
              </a:rPr>
              <a:t>2)RECAE SOBRE UN INMUEBLE AJENO</a:t>
            </a:r>
            <a:endParaRPr lang="es-AR" sz="1400" b="1" smtClean="0">
              <a:solidFill>
                <a:srgbClr val="FF3300"/>
              </a:solidFill>
            </a:endParaRPr>
          </a:p>
          <a:p>
            <a:pPr marL="36513" algn="l" eaLnBrk="1" hangingPunct="1">
              <a:lnSpc>
                <a:spcPct val="80000"/>
              </a:lnSpc>
              <a:spcBef>
                <a:spcPct val="0"/>
              </a:spcBef>
            </a:pPr>
            <a:r>
              <a:rPr lang="es-ES" sz="1400" b="1" smtClean="0">
                <a:solidFill>
                  <a:srgbClr val="FF3300"/>
                </a:solidFill>
              </a:rPr>
              <a:t>3)TEMPORARIO.</a:t>
            </a:r>
            <a:endParaRPr lang="es-AR" sz="1400" b="1" smtClean="0">
              <a:solidFill>
                <a:srgbClr val="FF3300"/>
              </a:solidFill>
            </a:endParaRPr>
          </a:p>
          <a:p>
            <a:pPr marL="36513" algn="l" eaLnBrk="1" hangingPunct="1">
              <a:lnSpc>
                <a:spcPct val="80000"/>
              </a:lnSpc>
              <a:spcBef>
                <a:spcPct val="0"/>
              </a:spcBef>
            </a:pPr>
            <a:r>
              <a:rPr lang="es-ES" sz="1400" b="1" smtClean="0">
                <a:solidFill>
                  <a:srgbClr val="FF3300"/>
                </a:solidFill>
              </a:rPr>
              <a:t>4)TRANSMISIBLE (POR ACTOS ENTRE VIVOS Y MORTIS CAUSA)</a:t>
            </a:r>
            <a:endParaRPr lang="es-AR" sz="1400" b="1" smtClean="0">
              <a:solidFill>
                <a:srgbClr val="FF3300"/>
              </a:solidFill>
            </a:endParaRPr>
          </a:p>
          <a:p>
            <a:pPr marL="36513" algn="l" eaLnBrk="1" hangingPunct="1">
              <a:lnSpc>
                <a:spcPct val="80000"/>
              </a:lnSpc>
              <a:spcBef>
                <a:spcPct val="0"/>
              </a:spcBef>
            </a:pPr>
            <a:r>
              <a:rPr lang="es-ES" sz="1400" b="1" smtClean="0">
                <a:solidFill>
                  <a:srgbClr val="FF3300"/>
                </a:solidFill>
              </a:rPr>
              <a:t>5)OTORGA AL SUPERFICIARO FACULTADES DE USO, GOCE y DISPOSICIÓNJURÍCA Y MATERIAL.</a:t>
            </a:r>
            <a:endParaRPr lang="es-AR" sz="1400" b="1" smtClean="0">
              <a:solidFill>
                <a:srgbClr val="FF3300"/>
              </a:solidFill>
            </a:endParaRPr>
          </a:p>
          <a:p>
            <a:pPr marL="36513" algn="l" eaLnBrk="1" hangingPunct="1">
              <a:lnSpc>
                <a:spcPct val="80000"/>
              </a:lnSpc>
              <a:spcBef>
                <a:spcPct val="0"/>
              </a:spcBef>
            </a:pPr>
            <a:r>
              <a:rPr lang="es-ES" sz="1400" b="1" smtClean="0">
                <a:solidFill>
                  <a:srgbClr val="FF3300"/>
                </a:solidFill>
              </a:rPr>
              <a:t>6)EL SUPERFICIARIO PUEDE FORESTAR, PLANTAR o CONSTRUIR (Edificar).</a:t>
            </a:r>
            <a:endParaRPr lang="es-AR" sz="1400" b="1" smtClean="0">
              <a:solidFill>
                <a:srgbClr val="FF3300"/>
              </a:solidFill>
            </a:endParaRPr>
          </a:p>
          <a:p>
            <a:pPr marL="36513" algn="l" eaLnBrk="1" hangingPunct="1">
              <a:lnSpc>
                <a:spcPct val="80000"/>
              </a:lnSpc>
              <a:spcBef>
                <a:spcPct val="0"/>
              </a:spcBef>
            </a:pPr>
            <a:r>
              <a:rPr lang="es-ES" sz="1400" b="1" smtClean="0">
                <a:solidFill>
                  <a:srgbClr val="FF3300"/>
                </a:solidFill>
              </a:rPr>
              <a:t>7)ALCANCES: SOBRE LA RAZANTE, VUELO o SUBSUELO. EN FORMA TOTAL DE LA SUPERFICIE o EN UNA PARTE  SEGÚN LO ACORDADO.</a:t>
            </a:r>
            <a:endParaRPr lang="es-AR" sz="1400" b="1" smtClean="0">
              <a:solidFill>
                <a:srgbClr val="FF3300"/>
              </a:solidFill>
            </a:endParaRPr>
          </a:p>
          <a:p>
            <a:pPr marL="36513" algn="l" eaLnBrk="1" hangingPunct="1">
              <a:lnSpc>
                <a:spcPct val="80000"/>
              </a:lnSpc>
              <a:spcBef>
                <a:spcPct val="0"/>
              </a:spcBef>
            </a:pPr>
            <a:r>
              <a:rPr lang="es-ES" sz="1400" b="1" smtClean="0">
                <a:solidFill>
                  <a:srgbClr val="FF3300"/>
                </a:solidFill>
              </a:rPr>
              <a:t>8)REQUIERE PARA SU OPONIBILDAD REGISTRACION INMOBILIARIA.</a:t>
            </a:r>
            <a:r>
              <a:rPr lang="es-ES" sz="1400" b="1" smtClean="0">
                <a:solidFill>
                  <a:srgbClr val="79766F"/>
                </a:solidFill>
              </a:rPr>
              <a:t/>
            </a:r>
            <a:br>
              <a:rPr lang="es-ES" sz="1400" b="1" smtClean="0">
                <a:solidFill>
                  <a:srgbClr val="79766F"/>
                </a:solidFill>
              </a:rPr>
            </a:br>
            <a:endParaRPr lang="es-AR" sz="1400" b="1" smtClean="0">
              <a:solidFill>
                <a:srgbClr val="79766F"/>
              </a:solidFill>
            </a:endParaRPr>
          </a:p>
          <a:p>
            <a:pPr marL="36513" algn="l" eaLnBrk="1" hangingPunct="1">
              <a:lnSpc>
                <a:spcPct val="80000"/>
              </a:lnSpc>
              <a:spcBef>
                <a:spcPct val="0"/>
              </a:spcBef>
            </a:pPr>
            <a:endParaRPr lang="es-AR" sz="1400" b="1" smtClean="0">
              <a:solidFill>
                <a:srgbClr val="79766F"/>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4 Subtítulo"/>
          <p:cNvSpPr>
            <a:spLocks noGrp="1"/>
          </p:cNvSpPr>
          <p:nvPr>
            <p:ph type="subTitle" idx="1"/>
          </p:nvPr>
        </p:nvSpPr>
        <p:spPr>
          <a:xfrm>
            <a:off x="722313" y="404813"/>
            <a:ext cx="7772400" cy="6119812"/>
          </a:xfrm>
        </p:spPr>
        <p:txBody>
          <a:bodyPr/>
          <a:lstStyle/>
          <a:p>
            <a:pPr marL="36513" algn="just" eaLnBrk="1" hangingPunct="1">
              <a:spcBef>
                <a:spcPct val="0"/>
              </a:spcBef>
            </a:pPr>
            <a:r>
              <a:rPr lang="es-ES" b="1" smtClean="0">
                <a:solidFill>
                  <a:srgbClr val="674D26"/>
                </a:solidFill>
              </a:rPr>
              <a:t>ARTICULO 2115.- </a:t>
            </a:r>
            <a:r>
              <a:rPr lang="es-ES" b="1" smtClean="0">
                <a:solidFill>
                  <a:srgbClr val="FF3300"/>
                </a:solidFill>
              </a:rPr>
              <a:t>Modalidades</a:t>
            </a:r>
            <a:r>
              <a:rPr lang="es-ES" smtClean="0">
                <a:solidFill>
                  <a:srgbClr val="0D0D0D"/>
                </a:solidFill>
              </a:rPr>
              <a:t>. El superficiario puede realizar construcciones, plantaciones o forestaciones sobre la rasante, vuelo y subsuelo del inmueble ajeno, haciendo propio lo plantado, forestado o construido.</a:t>
            </a:r>
            <a:endParaRPr lang="es-AR" smtClean="0">
              <a:solidFill>
                <a:srgbClr val="0D0D0D"/>
              </a:solidFill>
            </a:endParaRPr>
          </a:p>
          <a:p>
            <a:pPr marL="36513" algn="just" eaLnBrk="1" hangingPunct="1">
              <a:spcBef>
                <a:spcPct val="0"/>
              </a:spcBef>
            </a:pPr>
            <a:r>
              <a:rPr lang="es-ES" smtClean="0">
                <a:solidFill>
                  <a:srgbClr val="0D0D0D"/>
                </a:solidFill>
              </a:rPr>
              <a:t>También puede constituirse el derecho sobre plantaciones, forestaciones o construcciones ya existentes, atribuyendo al superficiario su propiedad.</a:t>
            </a:r>
            <a:endParaRPr lang="es-AR" smtClean="0">
              <a:solidFill>
                <a:srgbClr val="0D0D0D"/>
              </a:solidFill>
            </a:endParaRPr>
          </a:p>
          <a:p>
            <a:pPr marL="36513" algn="just" eaLnBrk="1" hangingPunct="1">
              <a:spcBef>
                <a:spcPct val="0"/>
              </a:spcBef>
            </a:pPr>
            <a:r>
              <a:rPr lang="es-ES" smtClean="0">
                <a:solidFill>
                  <a:srgbClr val="0D0D0D"/>
                </a:solidFill>
              </a:rPr>
              <a:t>En ambas modalidades, el derecho del superficiario coexiste con la propiedad separada del titular del suelo.</a:t>
            </a:r>
            <a:endParaRPr lang="es-AR" smtClean="0">
              <a:solidFill>
                <a:srgbClr val="0D0D0D"/>
              </a:solidFill>
            </a:endParaRPr>
          </a:p>
          <a:p>
            <a:pPr marL="36513" algn="l" eaLnBrk="1" hangingPunct="1">
              <a:spcBef>
                <a:spcPct val="0"/>
              </a:spcBef>
            </a:pPr>
            <a:r>
              <a:rPr lang="es-ES" smtClean="0">
                <a:solidFill>
                  <a:srgbClr val="0D0D0D"/>
                </a:solidFill>
              </a:rPr>
              <a:t> </a:t>
            </a:r>
            <a:endParaRPr lang="es-AR" smtClean="0">
              <a:solidFill>
                <a:srgbClr val="0D0D0D"/>
              </a:solidFill>
            </a:endParaRPr>
          </a:p>
          <a:p>
            <a:pPr marL="36513" algn="just" eaLnBrk="1" hangingPunct="1">
              <a:spcBef>
                <a:spcPct val="0"/>
              </a:spcBef>
              <a:buFont typeface="Arial" charset="0"/>
              <a:buChar char="•"/>
            </a:pPr>
            <a:r>
              <a:rPr lang="es-ES" smtClean="0">
                <a:solidFill>
                  <a:srgbClr val="0D0D0D"/>
                </a:solidFill>
              </a:rPr>
              <a:t>El superficiario puede realizar construcciones, plantaciones o forestaciones sobre la rasante, vuelo y subsuelo del inmueble ajeno.</a:t>
            </a:r>
            <a:endParaRPr lang="es-AR" smtClean="0">
              <a:solidFill>
                <a:srgbClr val="0D0D0D"/>
              </a:solidFill>
            </a:endParaRPr>
          </a:p>
          <a:p>
            <a:pPr marL="36513" algn="just" eaLnBrk="1" hangingPunct="1">
              <a:spcBef>
                <a:spcPct val="0"/>
              </a:spcBef>
              <a:buSzPct val="94000"/>
              <a:buFont typeface="Arial" charset="0"/>
              <a:buChar char="•"/>
            </a:pPr>
            <a:r>
              <a:rPr lang="es-ES" smtClean="0">
                <a:solidFill>
                  <a:srgbClr val="0D0D0D"/>
                </a:solidFill>
              </a:rPr>
              <a:t>Puede constituirse el derecho sobre plantaciones, forestaciones o construcciones ya existentes</a:t>
            </a:r>
            <a:endParaRPr lang="es-AR" smtClean="0">
              <a:solidFill>
                <a:srgbClr val="0D0D0D"/>
              </a:solidFill>
            </a:endParaRPr>
          </a:p>
          <a:p>
            <a:pPr marL="36513" algn="just" eaLnBrk="1" hangingPunct="1">
              <a:spcBef>
                <a:spcPct val="0"/>
              </a:spcBef>
              <a:buSzPct val="89000"/>
              <a:buFont typeface="Arial" charset="0"/>
              <a:buChar char="•"/>
            </a:pPr>
            <a:r>
              <a:rPr lang="es-ES" smtClean="0">
                <a:solidFill>
                  <a:srgbClr val="0D0D0D"/>
                </a:solidFill>
              </a:rPr>
              <a:t>El superficiario se transforma en dueño de lo forestado, plantado o construido.</a:t>
            </a:r>
            <a:endParaRPr lang="es-AR" smtClean="0">
              <a:solidFill>
                <a:srgbClr val="0D0D0D"/>
              </a:solidFill>
            </a:endParaRPr>
          </a:p>
          <a:p>
            <a:pPr marL="36513" algn="just" eaLnBrk="1" hangingPunct="1">
              <a:spcBef>
                <a:spcPct val="0"/>
              </a:spcBef>
              <a:buFont typeface="Arial" charset="0"/>
              <a:buChar char="•"/>
            </a:pPr>
            <a:r>
              <a:rPr lang="es-ES" smtClean="0">
                <a:solidFill>
                  <a:srgbClr val="0D0D0D"/>
                </a:solidFill>
              </a:rPr>
              <a:t>El propietario mantiene la facultad de disponer jurídicamente sobre su dominio</a:t>
            </a:r>
            <a:endParaRPr lang="es-AR" smtClean="0">
              <a:solidFill>
                <a:srgbClr val="0D0D0D"/>
              </a:solidFill>
            </a:endParaRPr>
          </a:p>
          <a:p>
            <a:pPr marL="36513" algn="l" eaLnBrk="1" hangingPunct="1">
              <a:spcBef>
                <a:spcPct val="0"/>
              </a:spcBef>
            </a:pPr>
            <a:endParaRPr lang="es-AR" smtClean="0">
              <a:solidFill>
                <a:srgbClr val="0D0D0D"/>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4 Subtítulo"/>
          <p:cNvSpPr>
            <a:spLocks noGrp="1"/>
          </p:cNvSpPr>
          <p:nvPr>
            <p:ph type="subTitle" idx="1"/>
          </p:nvPr>
        </p:nvSpPr>
        <p:spPr>
          <a:xfrm>
            <a:off x="722313" y="188913"/>
            <a:ext cx="7772400" cy="5832475"/>
          </a:xfrm>
        </p:spPr>
        <p:txBody>
          <a:bodyPr/>
          <a:lstStyle/>
          <a:p>
            <a:pPr marL="36513" algn="just" eaLnBrk="1" hangingPunct="1">
              <a:spcBef>
                <a:spcPct val="0"/>
              </a:spcBef>
            </a:pPr>
            <a:r>
              <a:rPr lang="es-ES" smtClean="0">
                <a:solidFill>
                  <a:srgbClr val="0D0D0D"/>
                </a:solidFill>
              </a:rPr>
              <a:t/>
            </a:r>
            <a:br>
              <a:rPr lang="es-ES" smtClean="0">
                <a:solidFill>
                  <a:srgbClr val="0D0D0D"/>
                </a:solidFill>
              </a:rPr>
            </a:br>
            <a:r>
              <a:rPr lang="es-ES" b="1" smtClean="0">
                <a:solidFill>
                  <a:srgbClr val="9A743A"/>
                </a:solidFill>
              </a:rPr>
              <a:t>ARTICULO 2116</a:t>
            </a:r>
            <a:r>
              <a:rPr lang="es-ES" b="1" smtClean="0">
                <a:solidFill>
                  <a:srgbClr val="443C29"/>
                </a:solidFill>
              </a:rPr>
              <a:t>.</a:t>
            </a:r>
            <a:r>
              <a:rPr lang="es-ES" b="1" smtClean="0">
                <a:solidFill>
                  <a:srgbClr val="887952"/>
                </a:solidFill>
              </a:rPr>
              <a:t>- </a:t>
            </a:r>
            <a:r>
              <a:rPr lang="es-ES" b="1" smtClean="0">
                <a:solidFill>
                  <a:srgbClr val="FF3300"/>
                </a:solidFill>
              </a:rPr>
              <a:t>Emplazamiento.</a:t>
            </a:r>
            <a:r>
              <a:rPr lang="es-ES" smtClean="0">
                <a:solidFill>
                  <a:srgbClr val="0D0D0D"/>
                </a:solidFill>
              </a:rPr>
              <a:t> El derecho de superficie puede constituirse sobre todo el inmueble o sobre una parte determinada, con proyección en el espacio aéreo o en el subsuelo, o sobre construcciones ya existentes aun dentro del régimen de propiedad horizontal.</a:t>
            </a:r>
            <a:br>
              <a:rPr lang="es-ES" smtClean="0">
                <a:solidFill>
                  <a:srgbClr val="0D0D0D"/>
                </a:solidFill>
              </a:rPr>
            </a:br>
            <a:r>
              <a:rPr lang="es-ES" smtClean="0">
                <a:solidFill>
                  <a:srgbClr val="0D0D0D"/>
                </a:solidFill>
              </a:rPr>
              <a:t/>
            </a:r>
            <a:br>
              <a:rPr lang="es-ES" smtClean="0">
                <a:solidFill>
                  <a:srgbClr val="0D0D0D"/>
                </a:solidFill>
              </a:rPr>
            </a:br>
            <a:r>
              <a:rPr lang="es-ES" smtClean="0">
                <a:solidFill>
                  <a:srgbClr val="0D0D0D"/>
                </a:solidFill>
              </a:rPr>
              <a:t>La extensión del inmueble afectado puede ser mayor que la necesaria para la plantación, forestación o construcción, pero debe ser útil para su aprovechamiento.</a:t>
            </a:r>
            <a:endParaRPr lang="es-AR" smtClean="0">
              <a:solidFill>
                <a:srgbClr val="0D0D0D"/>
              </a:solidFill>
            </a:endParaRPr>
          </a:p>
          <a:p>
            <a:pPr marL="36513" algn="l" eaLnBrk="1" hangingPunct="1">
              <a:spcBef>
                <a:spcPct val="0"/>
              </a:spcBef>
            </a:pPr>
            <a:r>
              <a:rPr lang="es-ES" smtClean="0">
                <a:solidFill>
                  <a:srgbClr val="0D0D0D"/>
                </a:solidFill>
              </a:rPr>
              <a:t> </a:t>
            </a:r>
            <a:endParaRPr lang="es-AR" smtClean="0">
              <a:solidFill>
                <a:srgbClr val="0D0D0D"/>
              </a:solidFill>
            </a:endParaRPr>
          </a:p>
          <a:p>
            <a:pPr marL="36513" algn="ctr" eaLnBrk="1" hangingPunct="1">
              <a:spcBef>
                <a:spcPct val="0"/>
              </a:spcBef>
            </a:pPr>
            <a:r>
              <a:rPr lang="es-ES" b="1" smtClean="0">
                <a:solidFill>
                  <a:srgbClr val="9A743A"/>
                </a:solidFill>
              </a:rPr>
              <a:t>            </a:t>
            </a:r>
            <a:r>
              <a:rPr lang="es-ES" b="1" u="sng" smtClean="0">
                <a:solidFill>
                  <a:srgbClr val="9A743A"/>
                </a:solidFill>
              </a:rPr>
              <a:t>El derecho real de superficie puede             </a:t>
            </a:r>
            <a:endParaRPr lang="es-AR" b="1" smtClean="0">
              <a:solidFill>
                <a:srgbClr val="9A743A"/>
              </a:solidFill>
            </a:endParaRPr>
          </a:p>
          <a:p>
            <a:pPr marL="36513" algn="ctr" eaLnBrk="1" hangingPunct="1">
              <a:spcBef>
                <a:spcPct val="0"/>
              </a:spcBef>
            </a:pPr>
            <a:r>
              <a:rPr lang="es-ES" b="1" smtClean="0">
                <a:solidFill>
                  <a:srgbClr val="9A743A"/>
                </a:solidFill>
              </a:rPr>
              <a:t>              </a:t>
            </a:r>
            <a:r>
              <a:rPr lang="es-ES" b="1" u="sng" smtClean="0">
                <a:solidFill>
                  <a:srgbClr val="9A743A"/>
                </a:solidFill>
              </a:rPr>
              <a:t>constituirse</a:t>
            </a:r>
            <a:r>
              <a:rPr lang="es-ES" b="1" smtClean="0">
                <a:solidFill>
                  <a:srgbClr val="9A743A"/>
                </a:solidFill>
              </a:rPr>
              <a:t>:</a:t>
            </a:r>
            <a:endParaRPr lang="es-AR" b="1" smtClean="0">
              <a:solidFill>
                <a:srgbClr val="9A743A"/>
              </a:solidFill>
            </a:endParaRPr>
          </a:p>
          <a:p>
            <a:pPr marL="36513" algn="just" eaLnBrk="1" hangingPunct="1">
              <a:spcBef>
                <a:spcPct val="0"/>
              </a:spcBef>
              <a:buSzPct val="100000"/>
              <a:buFont typeface="Wingdings" pitchFamily="2" charset="2"/>
              <a:buChar char="ü"/>
            </a:pPr>
            <a:r>
              <a:rPr lang="es-ES" smtClean="0">
                <a:solidFill>
                  <a:srgbClr val="0D0D0D"/>
                </a:solidFill>
              </a:rPr>
              <a:t>Sobre todo el inmueble.</a:t>
            </a:r>
            <a:endParaRPr lang="es-AR" smtClean="0">
              <a:solidFill>
                <a:srgbClr val="0D0D0D"/>
              </a:solidFill>
            </a:endParaRPr>
          </a:p>
          <a:p>
            <a:pPr marL="36513" algn="just" eaLnBrk="1" hangingPunct="1">
              <a:spcBef>
                <a:spcPct val="0"/>
              </a:spcBef>
              <a:buFont typeface="Wingdings" pitchFamily="2" charset="2"/>
              <a:buChar char="ü"/>
            </a:pPr>
            <a:r>
              <a:rPr lang="es-ES" smtClean="0">
                <a:solidFill>
                  <a:srgbClr val="0D0D0D"/>
                </a:solidFill>
              </a:rPr>
              <a:t>Sobre una parte del inmueble</a:t>
            </a:r>
            <a:endParaRPr lang="es-AR" smtClean="0">
              <a:solidFill>
                <a:srgbClr val="0D0D0D"/>
              </a:solidFill>
            </a:endParaRPr>
          </a:p>
          <a:p>
            <a:pPr marL="36513" algn="just" eaLnBrk="1" hangingPunct="1">
              <a:spcBef>
                <a:spcPct val="0"/>
              </a:spcBef>
              <a:buFont typeface="Wingdings" pitchFamily="2" charset="2"/>
              <a:buChar char="ü"/>
            </a:pPr>
            <a:r>
              <a:rPr lang="es-ES" smtClean="0">
                <a:solidFill>
                  <a:srgbClr val="0D0D0D"/>
                </a:solidFill>
              </a:rPr>
              <a:t>En cualquiera de los dos supuestos sobre la razante, vuelo o subsuelo.</a:t>
            </a:r>
            <a:endParaRPr lang="es-AR" smtClean="0">
              <a:solidFill>
                <a:srgbClr val="0D0D0D"/>
              </a:solidFill>
            </a:endParaRPr>
          </a:p>
          <a:p>
            <a:pPr marL="36513" eaLnBrk="1" hangingPunct="1">
              <a:spcBef>
                <a:spcPct val="0"/>
              </a:spcBef>
            </a:pPr>
            <a:endParaRPr lang="es-AR" smtClean="0">
              <a:solidFill>
                <a:srgbClr val="79766F"/>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4 Subtítulo"/>
          <p:cNvSpPr>
            <a:spLocks noGrp="1"/>
          </p:cNvSpPr>
          <p:nvPr>
            <p:ph type="subTitle" idx="1"/>
          </p:nvPr>
        </p:nvSpPr>
        <p:spPr>
          <a:xfrm>
            <a:off x="722313" y="765175"/>
            <a:ext cx="7772400" cy="5616575"/>
          </a:xfrm>
        </p:spPr>
        <p:txBody>
          <a:bodyPr/>
          <a:lstStyle/>
          <a:p>
            <a:pPr marL="36513" algn="just" eaLnBrk="1" hangingPunct="1">
              <a:lnSpc>
                <a:spcPct val="90000"/>
              </a:lnSpc>
              <a:spcBef>
                <a:spcPct val="0"/>
              </a:spcBef>
            </a:pPr>
            <a:r>
              <a:rPr lang="es-ES" b="1" smtClean="0">
                <a:solidFill>
                  <a:srgbClr val="9A743A"/>
                </a:solidFill>
              </a:rPr>
              <a:t>ARTICULO 2117.-</a:t>
            </a:r>
            <a:r>
              <a:rPr lang="es-ES" sz="2100" b="1" smtClean="0">
                <a:solidFill>
                  <a:srgbClr val="9A743A"/>
                </a:solidFill>
              </a:rPr>
              <a:t> </a:t>
            </a:r>
            <a:r>
              <a:rPr lang="es-ES" sz="2100" b="1" smtClean="0">
                <a:solidFill>
                  <a:srgbClr val="FF3300"/>
                </a:solidFill>
              </a:rPr>
              <a:t>Plazos.</a:t>
            </a:r>
            <a:r>
              <a:rPr lang="es-ES" sz="2100" smtClean="0">
                <a:solidFill>
                  <a:srgbClr val="0D0D0D"/>
                </a:solidFill>
              </a:rPr>
              <a:t> El plazo convenido en el título de adquisición no puede exceder de setenta años cuando se trata de construcciones y de cincuenta años para las forestaciones y plantaciones, ambos contados desde la adquisición del derecho de superficie. El plazo convenido puede ser prorrogado siempre que no exceda de los plazos máximos.  </a:t>
            </a:r>
          </a:p>
          <a:p>
            <a:pPr marL="36513" algn="l" eaLnBrk="1" hangingPunct="1">
              <a:lnSpc>
                <a:spcPct val="90000"/>
              </a:lnSpc>
              <a:spcBef>
                <a:spcPct val="0"/>
              </a:spcBef>
            </a:pPr>
            <a:endParaRPr lang="es-AR" smtClean="0">
              <a:solidFill>
                <a:srgbClr val="0D0D0D"/>
              </a:solidFill>
            </a:endParaRPr>
          </a:p>
          <a:p>
            <a:pPr marL="36513" algn="just" eaLnBrk="1" hangingPunct="1">
              <a:lnSpc>
                <a:spcPct val="90000"/>
              </a:lnSpc>
              <a:spcBef>
                <a:spcPct val="0"/>
              </a:spcBef>
            </a:pPr>
            <a:r>
              <a:rPr lang="es-ES" smtClean="0">
                <a:solidFill>
                  <a:srgbClr val="0D0D0D"/>
                </a:solidFill>
              </a:rPr>
              <a:t> </a:t>
            </a:r>
          </a:p>
          <a:p>
            <a:pPr marL="36513" algn="just" eaLnBrk="1" hangingPunct="1">
              <a:lnSpc>
                <a:spcPct val="90000"/>
              </a:lnSpc>
              <a:spcBef>
                <a:spcPct val="0"/>
              </a:spcBef>
            </a:pPr>
            <a:endParaRPr lang="es-ES" smtClean="0">
              <a:solidFill>
                <a:srgbClr val="0D0D0D"/>
              </a:solidFill>
            </a:endParaRPr>
          </a:p>
          <a:p>
            <a:pPr marL="36513" algn="just" eaLnBrk="1" hangingPunct="1">
              <a:lnSpc>
                <a:spcPct val="90000"/>
              </a:lnSpc>
              <a:spcBef>
                <a:spcPct val="0"/>
              </a:spcBef>
            </a:pPr>
            <a:r>
              <a:rPr lang="es-ES" smtClean="0">
                <a:solidFill>
                  <a:srgbClr val="0D0D0D"/>
                </a:solidFill>
              </a:rPr>
              <a:t>En razón de tratarse de un derecho real </a:t>
            </a:r>
            <a:r>
              <a:rPr lang="es-ES" smtClean="0">
                <a:solidFill>
                  <a:srgbClr val="FF0000"/>
                </a:solidFill>
              </a:rPr>
              <a:t>TEMPORARIO</a:t>
            </a:r>
            <a:r>
              <a:rPr lang="es-ES" smtClean="0">
                <a:solidFill>
                  <a:srgbClr val="0D0D0D"/>
                </a:solidFill>
              </a:rPr>
              <a:t> la ley establece un plazo máximo de vigencia.</a:t>
            </a:r>
            <a:endParaRPr lang="es-AR" smtClean="0">
              <a:solidFill>
                <a:srgbClr val="0D0D0D"/>
              </a:solidFill>
            </a:endParaRPr>
          </a:p>
          <a:p>
            <a:pPr marL="36513" algn="just" eaLnBrk="1" hangingPunct="1">
              <a:lnSpc>
                <a:spcPct val="90000"/>
              </a:lnSpc>
              <a:spcBef>
                <a:spcPct val="0"/>
              </a:spcBef>
            </a:pPr>
            <a:r>
              <a:rPr lang="es-ES" smtClean="0">
                <a:solidFill>
                  <a:srgbClr val="0D0D0D"/>
                </a:solidFill>
              </a:rPr>
              <a:t>El plazo determinado por la ley es imperativo y por ende de orden publico, es decir que no disponible por las partes.</a:t>
            </a:r>
            <a:endParaRPr lang="es-AR" smtClean="0">
              <a:solidFill>
                <a:srgbClr val="0D0D0D"/>
              </a:solidFill>
            </a:endParaRPr>
          </a:p>
          <a:p>
            <a:pPr marL="36513" algn="just" eaLnBrk="1" hangingPunct="1">
              <a:lnSpc>
                <a:spcPct val="90000"/>
              </a:lnSpc>
              <a:spcBef>
                <a:spcPct val="0"/>
              </a:spcBef>
            </a:pPr>
            <a:r>
              <a:rPr lang="es-ES" smtClean="0">
                <a:solidFill>
                  <a:srgbClr val="0D0D0D"/>
                </a:solidFill>
              </a:rPr>
              <a:t>FORESTACIÓN y PLANTACIÓN</a:t>
            </a:r>
            <a:r>
              <a:rPr lang="es-ES" smtClean="0">
                <a:solidFill>
                  <a:srgbClr val="FF0000"/>
                </a:solidFill>
              </a:rPr>
              <a:t>-------------</a:t>
            </a:r>
            <a:r>
              <a:rPr lang="es-ES" smtClean="0">
                <a:solidFill>
                  <a:srgbClr val="0D0D0D"/>
                </a:solidFill>
              </a:rPr>
              <a:t>50 AÑOS.</a:t>
            </a:r>
            <a:endParaRPr lang="es-AR" smtClean="0">
              <a:solidFill>
                <a:srgbClr val="0D0D0D"/>
              </a:solidFill>
            </a:endParaRPr>
          </a:p>
          <a:p>
            <a:pPr marL="36513" algn="just" eaLnBrk="1" hangingPunct="1">
              <a:lnSpc>
                <a:spcPct val="90000"/>
              </a:lnSpc>
              <a:spcBef>
                <a:spcPct val="0"/>
              </a:spcBef>
            </a:pPr>
            <a:r>
              <a:rPr lang="es-ES" smtClean="0">
                <a:solidFill>
                  <a:srgbClr val="0D0D0D"/>
                </a:solidFill>
              </a:rPr>
              <a:t>CONSTRUCCIÓN</a:t>
            </a:r>
            <a:r>
              <a:rPr lang="es-ES" smtClean="0">
                <a:solidFill>
                  <a:srgbClr val="FF0000"/>
                </a:solidFill>
              </a:rPr>
              <a:t>----------------------------</a:t>
            </a:r>
            <a:r>
              <a:rPr lang="es-ES" smtClean="0">
                <a:solidFill>
                  <a:srgbClr val="0D0D0D"/>
                </a:solidFill>
              </a:rPr>
              <a:t>70 AÑOS.</a:t>
            </a:r>
            <a:endParaRPr lang="es-AR" smtClean="0">
              <a:solidFill>
                <a:srgbClr val="0D0D0D"/>
              </a:solidFill>
            </a:endParaRPr>
          </a:p>
          <a:p>
            <a:pPr marL="36513" algn="just" eaLnBrk="1" hangingPunct="1">
              <a:lnSpc>
                <a:spcPct val="90000"/>
              </a:lnSpc>
              <a:spcBef>
                <a:spcPct val="0"/>
              </a:spcBef>
            </a:pPr>
            <a:r>
              <a:rPr lang="es-ES" smtClean="0">
                <a:solidFill>
                  <a:srgbClr val="0D0D0D"/>
                </a:solidFill>
              </a:rPr>
              <a:t>Si las partes hubieren pactado un plazo mayor el derecho de superficie es válido pero se reduce al máximo legal.</a:t>
            </a:r>
            <a:endParaRPr lang="es-AR" smtClean="0">
              <a:solidFill>
                <a:srgbClr val="0D0D0D"/>
              </a:solidFill>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specto">
  <a:themeElements>
    <a:clrScheme name="Aspecto">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specto">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Aspecto">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92</TotalTime>
  <Words>1844</Words>
  <Application>Microsoft Office PowerPoint</Application>
  <PresentationFormat>On-screen Show (4:3)</PresentationFormat>
  <Paragraphs>140</Paragraphs>
  <Slides>19</Slides>
  <Notes>4</Notes>
  <HiddenSlides>0</HiddenSlides>
  <MMClips>0</MMClips>
  <ScaleCrop>false</ScaleCrop>
  <HeadingPairs>
    <vt:vector size="6" baseType="variant">
      <vt:variant>
        <vt:lpstr>Fuentes usadas</vt:lpstr>
      </vt:variant>
      <vt:variant>
        <vt:i4>9</vt:i4>
      </vt:variant>
      <vt:variant>
        <vt:lpstr>Plantilla de diseño</vt:lpstr>
      </vt:variant>
      <vt:variant>
        <vt:i4>5</vt:i4>
      </vt:variant>
      <vt:variant>
        <vt:lpstr>Títulos de diapositiva</vt:lpstr>
      </vt:variant>
      <vt:variant>
        <vt:i4>19</vt:i4>
      </vt:variant>
    </vt:vector>
  </HeadingPairs>
  <TitlesOfParts>
    <vt:vector size="33" baseType="lpstr">
      <vt:lpstr>Arial</vt:lpstr>
      <vt:lpstr>Verdana</vt:lpstr>
      <vt:lpstr>Wingdings 2</vt:lpstr>
      <vt:lpstr>Calibri</vt:lpstr>
      <vt:lpstr>Harlow Solid Italic</vt:lpstr>
      <vt:lpstr>Times New Roman</vt:lpstr>
      <vt:lpstr>Century Gothic</vt:lpstr>
      <vt:lpstr>Symbol</vt:lpstr>
      <vt:lpstr>Wingdings</vt:lpstr>
      <vt:lpstr>Aspecto</vt:lpstr>
      <vt:lpstr>Aspecto</vt:lpstr>
      <vt:lpstr>Aspecto</vt:lpstr>
      <vt:lpstr>Aspecto</vt:lpstr>
      <vt:lpstr>Aspecto</vt:lpstr>
      <vt:lpstr>       DERECHO               DE         SUPERFICIE</vt:lpstr>
      <vt:lpstr>Diapositiva 2</vt:lpstr>
      <vt:lpstr>Diapositiva 3</vt:lpstr>
      <vt:lpstr>Diapositiva 4</vt:lpstr>
      <vt:lpstr>Diapositiva 5</vt:lpstr>
      <vt:lpstr>CONCEPTO LEGAL NUEVO CÓDIGO CIV. Y COM. </vt:lpstr>
      <vt:lpstr>Diapositiva 7</vt:lpstr>
      <vt:lpstr>Diapositiva 8</vt:lpstr>
      <vt:lpstr>Diapositiva 9</vt:lpstr>
      <vt:lpstr>Diapositiva 10</vt:lpstr>
      <vt:lpstr>Diapositiva 11</vt:lpstr>
      <vt:lpstr>Diapositiva 12</vt:lpstr>
      <vt:lpstr>Puede realizar los siguientes actos:</vt:lpstr>
      <vt:lpstr>Diapositiva 14</vt:lpstr>
      <vt:lpstr>Diapositiva 15</vt:lpstr>
      <vt:lpstr>Diapositiva 16</vt:lpstr>
      <vt:lpstr>Diapositiva 17</vt:lpstr>
      <vt:lpstr>Diapositiva 18</vt:lpstr>
      <vt:lpstr>Diapositiva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Usuario</dc:creator>
  <cp:lastModifiedBy>Roberto</cp:lastModifiedBy>
  <cp:revision>36</cp:revision>
  <dcterms:created xsi:type="dcterms:W3CDTF">2015-04-14T21:05:00Z</dcterms:created>
  <dcterms:modified xsi:type="dcterms:W3CDTF">2015-05-26T01:56:14Z</dcterms:modified>
</cp:coreProperties>
</file>