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rawing8.xml" ContentType="application/vnd.ms-office.drawingml.diagramDrawing+xml"/>
  <Override PartName="/ppt/slideLayouts/slideLayout9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diagrams/drawing11.xml" ContentType="application/vnd.ms-office.drawingml.diagramDrawing+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Layouts/slideLayout10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slideMasters/slideMaster6.xml" ContentType="application/vnd.openxmlformats-officedocument.presentationml.slideMaster+xml"/>
  <Override PartName="/ppt/slides/slide79.xml" ContentType="application/vnd.openxmlformats-officedocument.presentationml.slide+xml"/>
  <Override PartName="/ppt/slideLayouts/slideLayout89.xml" ContentType="application/vnd.openxmlformats-officedocument.presentationml.slideLayout+xml"/>
  <Override PartName="/ppt/theme/theme8.xml" ContentType="application/vnd.openxmlformats-officedocument.theme+xml"/>
  <Override PartName="/ppt/diagrams/colors6.xml" ContentType="application/vnd.openxmlformats-officedocument.drawingml.diagramColors+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slideMasters/slideMaster7.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drawing7.xml" ContentType="application/vnd.ms-office.drawingml.diagramDrawing+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5" r:id="rId1"/>
    <p:sldMasterId id="2147483983" r:id="rId2"/>
    <p:sldMasterId id="2147483995" r:id="rId3"/>
    <p:sldMasterId id="2147484005" r:id="rId4"/>
    <p:sldMasterId id="2147484017" r:id="rId5"/>
    <p:sldMasterId id="2147484029" r:id="rId6"/>
    <p:sldMasterId id="2147484041" r:id="rId7"/>
    <p:sldMasterId id="2147484053" r:id="rId8"/>
    <p:sldMasterId id="2147484065" r:id="rId9"/>
  </p:sldMasterIdLst>
  <p:notesMasterIdLst>
    <p:notesMasterId r:id="rId90"/>
  </p:notesMasterIdLst>
  <p:sldIdLst>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73" r:id="rId46"/>
    <p:sldId id="374" r:id="rId47"/>
    <p:sldId id="375" r:id="rId48"/>
    <p:sldId id="376" r:id="rId49"/>
    <p:sldId id="377" r:id="rId50"/>
    <p:sldId id="378" r:id="rId51"/>
    <p:sldId id="379" r:id="rId52"/>
    <p:sldId id="380" r:id="rId53"/>
    <p:sldId id="381" r:id="rId54"/>
    <p:sldId id="382" r:id="rId55"/>
    <p:sldId id="383" r:id="rId56"/>
    <p:sldId id="384" r:id="rId57"/>
    <p:sldId id="385" r:id="rId58"/>
    <p:sldId id="386" r:id="rId59"/>
    <p:sldId id="387" r:id="rId60"/>
    <p:sldId id="388" r:id="rId61"/>
    <p:sldId id="389" r:id="rId62"/>
    <p:sldId id="390" r:id="rId63"/>
    <p:sldId id="391" r:id="rId64"/>
    <p:sldId id="392" r:id="rId65"/>
    <p:sldId id="393" r:id="rId66"/>
    <p:sldId id="394" r:id="rId67"/>
    <p:sldId id="395" r:id="rId68"/>
    <p:sldId id="396" r:id="rId69"/>
    <p:sldId id="397" r:id="rId70"/>
    <p:sldId id="398" r:id="rId71"/>
    <p:sldId id="399" r:id="rId72"/>
    <p:sldId id="400" r:id="rId73"/>
    <p:sldId id="401" r:id="rId74"/>
    <p:sldId id="402" r:id="rId75"/>
    <p:sldId id="403" r:id="rId76"/>
    <p:sldId id="404" r:id="rId77"/>
    <p:sldId id="405" r:id="rId78"/>
    <p:sldId id="406" r:id="rId79"/>
    <p:sldId id="407" r:id="rId80"/>
    <p:sldId id="408" r:id="rId81"/>
    <p:sldId id="409" r:id="rId82"/>
    <p:sldId id="410" r:id="rId83"/>
    <p:sldId id="411" r:id="rId84"/>
    <p:sldId id="412" r:id="rId85"/>
    <p:sldId id="413" r:id="rId86"/>
    <p:sldId id="414" r:id="rId87"/>
    <p:sldId id="415" r:id="rId88"/>
    <p:sldId id="416" r:id="rId89"/>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dex n" initials="fn" lastIdx="1" clrIdx="0">
    <p:extLst>
      <p:ext uri="{19B8F6BF-5375-455C-9EA6-DF929625EA0E}">
        <p15:presenceInfo xmlns:p15="http://schemas.microsoft.com/office/powerpoint/2012/main" xmlns="" userId="8ee5ea1c8e8909e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37" d="100"/>
          <a:sy n="37" d="100"/>
        </p:scale>
        <p:origin x="-90" y="-76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slide" Target="slides/slide80.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C4F6FF-8E4A-4B0E-8F5C-55D7527C901E}"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s-AR"/>
        </a:p>
      </dgm:t>
    </dgm:pt>
    <dgm:pt modelId="{1576B7EE-F5B3-4CF9-87B2-CF171F451543}">
      <dgm:prSet phldrT="[Texto]"/>
      <dgm:spPr/>
      <dgm:t>
        <a:bodyPr/>
        <a:lstStyle/>
        <a:p>
          <a:r>
            <a:rPr lang="es-AR" dirty="0"/>
            <a:t>a) La muerte comprobada o presunta</a:t>
          </a:r>
        </a:p>
      </dgm:t>
    </dgm:pt>
    <dgm:pt modelId="{05254E8F-4951-4300-A540-D57F5148A092}" type="parTrans" cxnId="{02C2B321-B89D-4942-92A3-11391815AFBA}">
      <dgm:prSet/>
      <dgm:spPr/>
      <dgm:t>
        <a:bodyPr/>
        <a:lstStyle/>
        <a:p>
          <a:endParaRPr lang="es-AR"/>
        </a:p>
      </dgm:t>
    </dgm:pt>
    <dgm:pt modelId="{C2913790-0F78-40AF-B64C-6CAA3D17C105}" type="sibTrans" cxnId="{02C2B321-B89D-4942-92A3-11391815AFBA}">
      <dgm:prSet/>
      <dgm:spPr/>
      <dgm:t>
        <a:bodyPr/>
        <a:lstStyle/>
        <a:p>
          <a:endParaRPr lang="es-AR"/>
        </a:p>
      </dgm:t>
    </dgm:pt>
    <dgm:pt modelId="{21CDE3C7-E856-498F-AA67-0014103E24A5}">
      <dgm:prSet phldrT="[Texto]"/>
      <dgm:spPr>
        <a:solidFill>
          <a:schemeClr val="accent2"/>
        </a:solidFill>
      </dgm:spPr>
      <dgm:t>
        <a:bodyPr/>
        <a:lstStyle/>
        <a:p>
          <a:r>
            <a:rPr lang="es-AR" dirty="0"/>
            <a:t>b) La anulación del matrimonio putativo</a:t>
          </a:r>
        </a:p>
      </dgm:t>
    </dgm:pt>
    <dgm:pt modelId="{B1D74F7A-4F45-4DAE-926D-E76767ECDCDB}" type="parTrans" cxnId="{45672CA0-74DE-48CB-B889-FC2E9E9D7588}">
      <dgm:prSet/>
      <dgm:spPr/>
      <dgm:t>
        <a:bodyPr/>
        <a:lstStyle/>
        <a:p>
          <a:endParaRPr lang="es-AR"/>
        </a:p>
      </dgm:t>
    </dgm:pt>
    <dgm:pt modelId="{738E2E33-BEE8-4CF1-9840-A020BD4E730E}" type="sibTrans" cxnId="{45672CA0-74DE-48CB-B889-FC2E9E9D7588}">
      <dgm:prSet/>
      <dgm:spPr/>
      <dgm:t>
        <a:bodyPr/>
        <a:lstStyle/>
        <a:p>
          <a:endParaRPr lang="es-AR"/>
        </a:p>
      </dgm:t>
    </dgm:pt>
    <dgm:pt modelId="{8DBD87D3-C31E-4DC4-BF19-ED4BAC2DA19D}">
      <dgm:prSet phldrT="[Texto]"/>
      <dgm:spPr>
        <a:solidFill>
          <a:schemeClr val="accent2"/>
        </a:solidFill>
      </dgm:spPr>
      <dgm:t>
        <a:bodyPr/>
        <a:lstStyle/>
        <a:p>
          <a:r>
            <a:rPr lang="es-AR" dirty="0"/>
            <a:t>c) Divorcio</a:t>
          </a:r>
        </a:p>
      </dgm:t>
    </dgm:pt>
    <dgm:pt modelId="{C7A064F6-0631-4907-BE2C-AB58E52934B9}" type="parTrans" cxnId="{1F219748-DE18-4EAC-BD05-F02CB76E2275}">
      <dgm:prSet/>
      <dgm:spPr/>
      <dgm:t>
        <a:bodyPr/>
        <a:lstStyle/>
        <a:p>
          <a:endParaRPr lang="es-AR"/>
        </a:p>
      </dgm:t>
    </dgm:pt>
    <dgm:pt modelId="{E1A87A0B-500F-4AC3-91A6-B5B6DE99DD3B}" type="sibTrans" cxnId="{1F219748-DE18-4EAC-BD05-F02CB76E2275}">
      <dgm:prSet/>
      <dgm:spPr/>
      <dgm:t>
        <a:bodyPr/>
        <a:lstStyle/>
        <a:p>
          <a:endParaRPr lang="es-AR"/>
        </a:p>
      </dgm:t>
    </dgm:pt>
    <dgm:pt modelId="{9F0420B4-0D21-443C-960D-EC7469EA9D3B}">
      <dgm:prSet phldrT="[Texto]"/>
      <dgm:spPr>
        <a:solidFill>
          <a:schemeClr val="accent1"/>
        </a:solidFill>
      </dgm:spPr>
      <dgm:t>
        <a:bodyPr/>
        <a:lstStyle/>
        <a:p>
          <a:r>
            <a:rPr lang="es-AR" dirty="0"/>
            <a:t>d) La separación judicial de bienes</a:t>
          </a:r>
        </a:p>
      </dgm:t>
    </dgm:pt>
    <dgm:pt modelId="{4F68A30F-4006-4CA3-816D-D342FFCFCDA2}" type="parTrans" cxnId="{6F841CAF-291B-4C64-8B44-A62CDDC365E4}">
      <dgm:prSet/>
      <dgm:spPr/>
      <dgm:t>
        <a:bodyPr/>
        <a:lstStyle/>
        <a:p>
          <a:endParaRPr lang="es-AR"/>
        </a:p>
      </dgm:t>
    </dgm:pt>
    <dgm:pt modelId="{C3F86BC9-1D3D-48C9-AB2A-E81B746FF0A0}" type="sibTrans" cxnId="{6F841CAF-291B-4C64-8B44-A62CDDC365E4}">
      <dgm:prSet/>
      <dgm:spPr/>
      <dgm:t>
        <a:bodyPr/>
        <a:lstStyle/>
        <a:p>
          <a:endParaRPr lang="es-AR"/>
        </a:p>
      </dgm:t>
    </dgm:pt>
    <dgm:pt modelId="{F33DA0B5-F81D-4671-88DD-A97413A9635B}">
      <dgm:prSet phldrT="[Texto]"/>
      <dgm:spPr>
        <a:solidFill>
          <a:schemeClr val="accent1"/>
        </a:solidFill>
      </dgm:spPr>
      <dgm:t>
        <a:bodyPr/>
        <a:lstStyle/>
        <a:p>
          <a:r>
            <a:rPr lang="es-AR" dirty="0"/>
            <a:t>e) La modificación del régimen p.</a:t>
          </a:r>
        </a:p>
      </dgm:t>
    </dgm:pt>
    <dgm:pt modelId="{D46F9ED1-B33A-4929-8B2D-B0C5BBB5FAE4}" type="parTrans" cxnId="{D3E074B7-91FA-40EA-8B83-D5C849E6D409}">
      <dgm:prSet/>
      <dgm:spPr/>
      <dgm:t>
        <a:bodyPr/>
        <a:lstStyle/>
        <a:p>
          <a:endParaRPr lang="es-AR"/>
        </a:p>
      </dgm:t>
    </dgm:pt>
    <dgm:pt modelId="{EDD06FBD-72B6-4FF1-8BCD-59E7ECBC8E74}" type="sibTrans" cxnId="{D3E074B7-91FA-40EA-8B83-D5C849E6D409}">
      <dgm:prSet/>
      <dgm:spPr/>
      <dgm:t>
        <a:bodyPr/>
        <a:lstStyle/>
        <a:p>
          <a:endParaRPr lang="es-AR"/>
        </a:p>
      </dgm:t>
    </dgm:pt>
    <dgm:pt modelId="{11A6CC65-D522-4826-826C-A0CCCB122CF8}" type="pres">
      <dgm:prSet presAssocID="{0EC4F6FF-8E4A-4B0E-8F5C-55D7527C901E}" presName="linear" presStyleCnt="0">
        <dgm:presLayoutVars>
          <dgm:dir/>
          <dgm:animLvl val="lvl"/>
          <dgm:resizeHandles val="exact"/>
        </dgm:presLayoutVars>
      </dgm:prSet>
      <dgm:spPr/>
      <dgm:t>
        <a:bodyPr/>
        <a:lstStyle/>
        <a:p>
          <a:endParaRPr lang="es-AR"/>
        </a:p>
      </dgm:t>
    </dgm:pt>
    <dgm:pt modelId="{3351D1D2-8FB6-4CCB-BB79-F159EA8CEDD8}" type="pres">
      <dgm:prSet presAssocID="{1576B7EE-F5B3-4CF9-87B2-CF171F451543}" presName="parentLin" presStyleCnt="0"/>
      <dgm:spPr/>
    </dgm:pt>
    <dgm:pt modelId="{B1297EBD-9F10-40DA-B6E2-D429A5E67192}" type="pres">
      <dgm:prSet presAssocID="{1576B7EE-F5B3-4CF9-87B2-CF171F451543}" presName="parentLeftMargin" presStyleLbl="node1" presStyleIdx="0" presStyleCnt="5"/>
      <dgm:spPr/>
      <dgm:t>
        <a:bodyPr/>
        <a:lstStyle/>
        <a:p>
          <a:endParaRPr lang="es-AR"/>
        </a:p>
      </dgm:t>
    </dgm:pt>
    <dgm:pt modelId="{BC23CC48-5848-46D6-BE0F-8F4B0E847BA5}" type="pres">
      <dgm:prSet presAssocID="{1576B7EE-F5B3-4CF9-87B2-CF171F451543}" presName="parentText" presStyleLbl="node1" presStyleIdx="0" presStyleCnt="5">
        <dgm:presLayoutVars>
          <dgm:chMax val="0"/>
          <dgm:bulletEnabled val="1"/>
        </dgm:presLayoutVars>
      </dgm:prSet>
      <dgm:spPr/>
      <dgm:t>
        <a:bodyPr/>
        <a:lstStyle/>
        <a:p>
          <a:endParaRPr lang="es-AR"/>
        </a:p>
      </dgm:t>
    </dgm:pt>
    <dgm:pt modelId="{E6EF519E-C39F-4C46-B0C3-5D3FC8532BC9}" type="pres">
      <dgm:prSet presAssocID="{1576B7EE-F5B3-4CF9-87B2-CF171F451543}" presName="negativeSpace" presStyleCnt="0"/>
      <dgm:spPr/>
    </dgm:pt>
    <dgm:pt modelId="{9300E219-9661-4D26-A457-1441B84C266E}" type="pres">
      <dgm:prSet presAssocID="{1576B7EE-F5B3-4CF9-87B2-CF171F451543}" presName="childText" presStyleLbl="conFgAcc1" presStyleIdx="0" presStyleCnt="5">
        <dgm:presLayoutVars>
          <dgm:bulletEnabled val="1"/>
        </dgm:presLayoutVars>
      </dgm:prSet>
      <dgm:spPr/>
    </dgm:pt>
    <dgm:pt modelId="{D0E4A007-5FDA-4941-8E85-5BCBA7D2713E}" type="pres">
      <dgm:prSet presAssocID="{C2913790-0F78-40AF-B64C-6CAA3D17C105}" presName="spaceBetweenRectangles" presStyleCnt="0"/>
      <dgm:spPr/>
    </dgm:pt>
    <dgm:pt modelId="{7C9B90B1-4566-4533-8572-A2FB8976A1F2}" type="pres">
      <dgm:prSet presAssocID="{21CDE3C7-E856-498F-AA67-0014103E24A5}" presName="parentLin" presStyleCnt="0"/>
      <dgm:spPr/>
    </dgm:pt>
    <dgm:pt modelId="{D75603B6-2431-4FB4-965F-4E6FCE6DB3EA}" type="pres">
      <dgm:prSet presAssocID="{21CDE3C7-E856-498F-AA67-0014103E24A5}" presName="parentLeftMargin" presStyleLbl="node1" presStyleIdx="0" presStyleCnt="5"/>
      <dgm:spPr/>
      <dgm:t>
        <a:bodyPr/>
        <a:lstStyle/>
        <a:p>
          <a:endParaRPr lang="es-AR"/>
        </a:p>
      </dgm:t>
    </dgm:pt>
    <dgm:pt modelId="{A82F45DF-D1C7-4FD2-8E6C-6F2CC77596E5}" type="pres">
      <dgm:prSet presAssocID="{21CDE3C7-E856-498F-AA67-0014103E24A5}" presName="parentText" presStyleLbl="node1" presStyleIdx="1" presStyleCnt="5">
        <dgm:presLayoutVars>
          <dgm:chMax val="0"/>
          <dgm:bulletEnabled val="1"/>
        </dgm:presLayoutVars>
      </dgm:prSet>
      <dgm:spPr/>
      <dgm:t>
        <a:bodyPr/>
        <a:lstStyle/>
        <a:p>
          <a:endParaRPr lang="es-AR"/>
        </a:p>
      </dgm:t>
    </dgm:pt>
    <dgm:pt modelId="{037DACFC-FF81-4E17-A24E-CA505AFFBE36}" type="pres">
      <dgm:prSet presAssocID="{21CDE3C7-E856-498F-AA67-0014103E24A5}" presName="negativeSpace" presStyleCnt="0"/>
      <dgm:spPr/>
    </dgm:pt>
    <dgm:pt modelId="{EEC3D0D7-C7D3-4F24-A1AF-883B6BB4F04D}" type="pres">
      <dgm:prSet presAssocID="{21CDE3C7-E856-498F-AA67-0014103E24A5}" presName="childText" presStyleLbl="conFgAcc1" presStyleIdx="1" presStyleCnt="5">
        <dgm:presLayoutVars>
          <dgm:bulletEnabled val="1"/>
        </dgm:presLayoutVars>
      </dgm:prSet>
      <dgm:spPr/>
    </dgm:pt>
    <dgm:pt modelId="{8D36FF27-6D8F-46E2-BE8C-DF1998DB5E8E}" type="pres">
      <dgm:prSet presAssocID="{738E2E33-BEE8-4CF1-9840-A020BD4E730E}" presName="spaceBetweenRectangles" presStyleCnt="0"/>
      <dgm:spPr/>
    </dgm:pt>
    <dgm:pt modelId="{A3C4D416-E7AE-4015-8E24-B894EED33104}" type="pres">
      <dgm:prSet presAssocID="{8DBD87D3-C31E-4DC4-BF19-ED4BAC2DA19D}" presName="parentLin" presStyleCnt="0"/>
      <dgm:spPr/>
    </dgm:pt>
    <dgm:pt modelId="{4B1E37DC-F99C-454B-9D6D-A91A994DCE40}" type="pres">
      <dgm:prSet presAssocID="{8DBD87D3-C31E-4DC4-BF19-ED4BAC2DA19D}" presName="parentLeftMargin" presStyleLbl="node1" presStyleIdx="1" presStyleCnt="5"/>
      <dgm:spPr/>
      <dgm:t>
        <a:bodyPr/>
        <a:lstStyle/>
        <a:p>
          <a:endParaRPr lang="es-AR"/>
        </a:p>
      </dgm:t>
    </dgm:pt>
    <dgm:pt modelId="{375E485E-E99F-4DC4-8231-FE5F3F1AED82}" type="pres">
      <dgm:prSet presAssocID="{8DBD87D3-C31E-4DC4-BF19-ED4BAC2DA19D}" presName="parentText" presStyleLbl="node1" presStyleIdx="2" presStyleCnt="5">
        <dgm:presLayoutVars>
          <dgm:chMax val="0"/>
          <dgm:bulletEnabled val="1"/>
        </dgm:presLayoutVars>
      </dgm:prSet>
      <dgm:spPr/>
      <dgm:t>
        <a:bodyPr/>
        <a:lstStyle/>
        <a:p>
          <a:endParaRPr lang="es-AR"/>
        </a:p>
      </dgm:t>
    </dgm:pt>
    <dgm:pt modelId="{C4E1A769-9B41-4ABE-85E2-A00DA7A11C2D}" type="pres">
      <dgm:prSet presAssocID="{8DBD87D3-C31E-4DC4-BF19-ED4BAC2DA19D}" presName="negativeSpace" presStyleCnt="0"/>
      <dgm:spPr/>
    </dgm:pt>
    <dgm:pt modelId="{FC97EB04-4D28-4EE1-A43C-F3AB75F99752}" type="pres">
      <dgm:prSet presAssocID="{8DBD87D3-C31E-4DC4-BF19-ED4BAC2DA19D}" presName="childText" presStyleLbl="conFgAcc1" presStyleIdx="2" presStyleCnt="5">
        <dgm:presLayoutVars>
          <dgm:bulletEnabled val="1"/>
        </dgm:presLayoutVars>
      </dgm:prSet>
      <dgm:spPr/>
    </dgm:pt>
    <dgm:pt modelId="{E08DA00F-6E67-42ED-B062-B4AA19417C1D}" type="pres">
      <dgm:prSet presAssocID="{E1A87A0B-500F-4AC3-91A6-B5B6DE99DD3B}" presName="spaceBetweenRectangles" presStyleCnt="0"/>
      <dgm:spPr/>
    </dgm:pt>
    <dgm:pt modelId="{30366E0E-6BC8-4416-B353-73C5BFB68855}" type="pres">
      <dgm:prSet presAssocID="{9F0420B4-0D21-443C-960D-EC7469EA9D3B}" presName="parentLin" presStyleCnt="0"/>
      <dgm:spPr/>
    </dgm:pt>
    <dgm:pt modelId="{FED8FD56-87CF-414A-9243-0BCF30CC0B11}" type="pres">
      <dgm:prSet presAssocID="{9F0420B4-0D21-443C-960D-EC7469EA9D3B}" presName="parentLeftMargin" presStyleLbl="node1" presStyleIdx="2" presStyleCnt="5"/>
      <dgm:spPr/>
      <dgm:t>
        <a:bodyPr/>
        <a:lstStyle/>
        <a:p>
          <a:endParaRPr lang="es-AR"/>
        </a:p>
      </dgm:t>
    </dgm:pt>
    <dgm:pt modelId="{CD1FB98F-17EB-4734-8600-4A9D0297FEF8}" type="pres">
      <dgm:prSet presAssocID="{9F0420B4-0D21-443C-960D-EC7469EA9D3B}" presName="parentText" presStyleLbl="node1" presStyleIdx="3" presStyleCnt="5">
        <dgm:presLayoutVars>
          <dgm:chMax val="0"/>
          <dgm:bulletEnabled val="1"/>
        </dgm:presLayoutVars>
      </dgm:prSet>
      <dgm:spPr/>
      <dgm:t>
        <a:bodyPr/>
        <a:lstStyle/>
        <a:p>
          <a:endParaRPr lang="es-AR"/>
        </a:p>
      </dgm:t>
    </dgm:pt>
    <dgm:pt modelId="{3EECDFEA-C886-4452-8926-661BFF139EF1}" type="pres">
      <dgm:prSet presAssocID="{9F0420B4-0D21-443C-960D-EC7469EA9D3B}" presName="negativeSpace" presStyleCnt="0"/>
      <dgm:spPr/>
    </dgm:pt>
    <dgm:pt modelId="{B2096F46-FA67-417E-97EE-19FE2578186D}" type="pres">
      <dgm:prSet presAssocID="{9F0420B4-0D21-443C-960D-EC7469EA9D3B}" presName="childText" presStyleLbl="conFgAcc1" presStyleIdx="3" presStyleCnt="5">
        <dgm:presLayoutVars>
          <dgm:bulletEnabled val="1"/>
        </dgm:presLayoutVars>
        <dgm:style>
          <a:lnRef idx="2">
            <a:schemeClr val="accent2"/>
          </a:lnRef>
          <a:fillRef idx="1">
            <a:schemeClr val="lt1"/>
          </a:fillRef>
          <a:effectRef idx="0">
            <a:schemeClr val="accent2"/>
          </a:effectRef>
          <a:fontRef idx="minor">
            <a:schemeClr val="dk1"/>
          </a:fontRef>
        </dgm:style>
      </dgm:prSet>
      <dgm:spPr>
        <a:solidFill>
          <a:schemeClr val="bg2"/>
        </a:solidFill>
      </dgm:spPr>
    </dgm:pt>
    <dgm:pt modelId="{B3BE3F81-3499-42F5-8181-ACA1C06F8AF9}" type="pres">
      <dgm:prSet presAssocID="{C3F86BC9-1D3D-48C9-AB2A-E81B746FF0A0}" presName="spaceBetweenRectangles" presStyleCnt="0"/>
      <dgm:spPr/>
    </dgm:pt>
    <dgm:pt modelId="{AD5FC5EC-0113-41DE-B3CC-1BA7DDC21597}" type="pres">
      <dgm:prSet presAssocID="{F33DA0B5-F81D-4671-88DD-A97413A9635B}" presName="parentLin" presStyleCnt="0"/>
      <dgm:spPr/>
    </dgm:pt>
    <dgm:pt modelId="{F59E8468-153E-4A42-8E7F-7468476D7E0C}" type="pres">
      <dgm:prSet presAssocID="{F33DA0B5-F81D-4671-88DD-A97413A9635B}" presName="parentLeftMargin" presStyleLbl="node1" presStyleIdx="3" presStyleCnt="5"/>
      <dgm:spPr/>
      <dgm:t>
        <a:bodyPr/>
        <a:lstStyle/>
        <a:p>
          <a:endParaRPr lang="es-AR"/>
        </a:p>
      </dgm:t>
    </dgm:pt>
    <dgm:pt modelId="{0DD6416A-9F18-42A2-A089-F49D75A02A68}" type="pres">
      <dgm:prSet presAssocID="{F33DA0B5-F81D-4671-88DD-A97413A9635B}" presName="parentText" presStyleLbl="node1" presStyleIdx="4" presStyleCnt="5">
        <dgm:presLayoutVars>
          <dgm:chMax val="0"/>
          <dgm:bulletEnabled val="1"/>
        </dgm:presLayoutVars>
      </dgm:prSet>
      <dgm:spPr/>
      <dgm:t>
        <a:bodyPr/>
        <a:lstStyle/>
        <a:p>
          <a:endParaRPr lang="es-AR"/>
        </a:p>
      </dgm:t>
    </dgm:pt>
    <dgm:pt modelId="{1FF2E203-C763-4BE3-91BC-BCE555E34BE9}" type="pres">
      <dgm:prSet presAssocID="{F33DA0B5-F81D-4671-88DD-A97413A9635B}" presName="negativeSpace" presStyleCnt="0"/>
      <dgm:spPr/>
    </dgm:pt>
    <dgm:pt modelId="{E4993EAF-EFEE-4612-AA77-BE39BF320F50}" type="pres">
      <dgm:prSet presAssocID="{F33DA0B5-F81D-4671-88DD-A97413A9635B}" presName="childText" presStyleLbl="conFgAcc1" presStyleIdx="4" presStyleCnt="5">
        <dgm:presLayoutVars>
          <dgm:bulletEnabled val="1"/>
        </dgm:presLayoutVars>
      </dgm:prSet>
      <dgm:spPr>
        <a:solidFill>
          <a:schemeClr val="bg2">
            <a:alpha val="90000"/>
          </a:schemeClr>
        </a:solidFill>
      </dgm:spPr>
    </dgm:pt>
  </dgm:ptLst>
  <dgm:cxnLst>
    <dgm:cxn modelId="{0B4EFB86-8D31-4ED0-AB80-003B9F26820D}" type="presOf" srcId="{1576B7EE-F5B3-4CF9-87B2-CF171F451543}" destId="{B1297EBD-9F10-40DA-B6E2-D429A5E67192}" srcOrd="0" destOrd="0" presId="urn:microsoft.com/office/officeart/2005/8/layout/list1"/>
    <dgm:cxn modelId="{AAA72F29-EDA5-4480-9FF6-D31D856809A1}" type="presOf" srcId="{F33DA0B5-F81D-4671-88DD-A97413A9635B}" destId="{F59E8468-153E-4A42-8E7F-7468476D7E0C}" srcOrd="0" destOrd="0" presId="urn:microsoft.com/office/officeart/2005/8/layout/list1"/>
    <dgm:cxn modelId="{1F219748-DE18-4EAC-BD05-F02CB76E2275}" srcId="{0EC4F6FF-8E4A-4B0E-8F5C-55D7527C901E}" destId="{8DBD87D3-C31E-4DC4-BF19-ED4BAC2DA19D}" srcOrd="2" destOrd="0" parTransId="{C7A064F6-0631-4907-BE2C-AB58E52934B9}" sibTransId="{E1A87A0B-500F-4AC3-91A6-B5B6DE99DD3B}"/>
    <dgm:cxn modelId="{07ABB5B1-AF4C-4B1C-A0D1-AA62F76A29E5}" type="presOf" srcId="{1576B7EE-F5B3-4CF9-87B2-CF171F451543}" destId="{BC23CC48-5848-46D6-BE0F-8F4B0E847BA5}" srcOrd="1" destOrd="0" presId="urn:microsoft.com/office/officeart/2005/8/layout/list1"/>
    <dgm:cxn modelId="{48DA2F7C-6E63-4814-9F0D-DF176F04C8CF}" type="presOf" srcId="{21CDE3C7-E856-498F-AA67-0014103E24A5}" destId="{A82F45DF-D1C7-4FD2-8E6C-6F2CC77596E5}" srcOrd="1" destOrd="0" presId="urn:microsoft.com/office/officeart/2005/8/layout/list1"/>
    <dgm:cxn modelId="{6F841CAF-291B-4C64-8B44-A62CDDC365E4}" srcId="{0EC4F6FF-8E4A-4B0E-8F5C-55D7527C901E}" destId="{9F0420B4-0D21-443C-960D-EC7469EA9D3B}" srcOrd="3" destOrd="0" parTransId="{4F68A30F-4006-4CA3-816D-D342FFCFCDA2}" sibTransId="{C3F86BC9-1D3D-48C9-AB2A-E81B746FF0A0}"/>
    <dgm:cxn modelId="{02C2B321-B89D-4942-92A3-11391815AFBA}" srcId="{0EC4F6FF-8E4A-4B0E-8F5C-55D7527C901E}" destId="{1576B7EE-F5B3-4CF9-87B2-CF171F451543}" srcOrd="0" destOrd="0" parTransId="{05254E8F-4951-4300-A540-D57F5148A092}" sibTransId="{C2913790-0F78-40AF-B64C-6CAA3D17C105}"/>
    <dgm:cxn modelId="{10A0D3E0-7CFB-4F46-A0DF-4A34F7622175}" type="presOf" srcId="{9F0420B4-0D21-443C-960D-EC7469EA9D3B}" destId="{FED8FD56-87CF-414A-9243-0BCF30CC0B11}" srcOrd="0" destOrd="0" presId="urn:microsoft.com/office/officeart/2005/8/layout/list1"/>
    <dgm:cxn modelId="{D3E074B7-91FA-40EA-8B83-D5C849E6D409}" srcId="{0EC4F6FF-8E4A-4B0E-8F5C-55D7527C901E}" destId="{F33DA0B5-F81D-4671-88DD-A97413A9635B}" srcOrd="4" destOrd="0" parTransId="{D46F9ED1-B33A-4929-8B2D-B0C5BBB5FAE4}" sibTransId="{EDD06FBD-72B6-4FF1-8BCD-59E7ECBC8E74}"/>
    <dgm:cxn modelId="{1D26D53E-BFC5-47B5-BFC9-3CA84DE85BAD}" type="presOf" srcId="{8DBD87D3-C31E-4DC4-BF19-ED4BAC2DA19D}" destId="{4B1E37DC-F99C-454B-9D6D-A91A994DCE40}" srcOrd="0" destOrd="0" presId="urn:microsoft.com/office/officeart/2005/8/layout/list1"/>
    <dgm:cxn modelId="{D2B60BCA-768E-4377-8F93-570AE201DB4D}" type="presOf" srcId="{9F0420B4-0D21-443C-960D-EC7469EA9D3B}" destId="{CD1FB98F-17EB-4734-8600-4A9D0297FEF8}" srcOrd="1" destOrd="0" presId="urn:microsoft.com/office/officeart/2005/8/layout/list1"/>
    <dgm:cxn modelId="{E5296C9F-FABC-4CED-AE0E-85B5343554C5}" type="presOf" srcId="{8DBD87D3-C31E-4DC4-BF19-ED4BAC2DA19D}" destId="{375E485E-E99F-4DC4-8231-FE5F3F1AED82}" srcOrd="1" destOrd="0" presId="urn:microsoft.com/office/officeart/2005/8/layout/list1"/>
    <dgm:cxn modelId="{A2FB1AC8-2067-41D8-96E2-0387462826DB}" type="presOf" srcId="{F33DA0B5-F81D-4671-88DD-A97413A9635B}" destId="{0DD6416A-9F18-42A2-A089-F49D75A02A68}" srcOrd="1" destOrd="0" presId="urn:microsoft.com/office/officeart/2005/8/layout/list1"/>
    <dgm:cxn modelId="{E746B8C9-C05C-4C3D-8514-A1219946362F}" type="presOf" srcId="{0EC4F6FF-8E4A-4B0E-8F5C-55D7527C901E}" destId="{11A6CC65-D522-4826-826C-A0CCCB122CF8}" srcOrd="0" destOrd="0" presId="urn:microsoft.com/office/officeart/2005/8/layout/list1"/>
    <dgm:cxn modelId="{45672CA0-74DE-48CB-B889-FC2E9E9D7588}" srcId="{0EC4F6FF-8E4A-4B0E-8F5C-55D7527C901E}" destId="{21CDE3C7-E856-498F-AA67-0014103E24A5}" srcOrd="1" destOrd="0" parTransId="{B1D74F7A-4F45-4DAE-926D-E76767ECDCDB}" sibTransId="{738E2E33-BEE8-4CF1-9840-A020BD4E730E}"/>
    <dgm:cxn modelId="{16C848CA-A51B-44F0-A665-394FEB91BE16}" type="presOf" srcId="{21CDE3C7-E856-498F-AA67-0014103E24A5}" destId="{D75603B6-2431-4FB4-965F-4E6FCE6DB3EA}" srcOrd="0" destOrd="0" presId="urn:microsoft.com/office/officeart/2005/8/layout/list1"/>
    <dgm:cxn modelId="{BA44EF6C-2B98-4BC0-9240-7A52F8463CD1}" type="presParOf" srcId="{11A6CC65-D522-4826-826C-A0CCCB122CF8}" destId="{3351D1D2-8FB6-4CCB-BB79-F159EA8CEDD8}" srcOrd="0" destOrd="0" presId="urn:microsoft.com/office/officeart/2005/8/layout/list1"/>
    <dgm:cxn modelId="{ADFF8325-4D75-41E1-84CD-B321B84DF0E8}" type="presParOf" srcId="{3351D1D2-8FB6-4CCB-BB79-F159EA8CEDD8}" destId="{B1297EBD-9F10-40DA-B6E2-D429A5E67192}" srcOrd="0" destOrd="0" presId="urn:microsoft.com/office/officeart/2005/8/layout/list1"/>
    <dgm:cxn modelId="{AC859605-41A6-40C5-97D1-B9FB6EDD49C8}" type="presParOf" srcId="{3351D1D2-8FB6-4CCB-BB79-F159EA8CEDD8}" destId="{BC23CC48-5848-46D6-BE0F-8F4B0E847BA5}" srcOrd="1" destOrd="0" presId="urn:microsoft.com/office/officeart/2005/8/layout/list1"/>
    <dgm:cxn modelId="{A8ACD52E-6146-40D9-87B9-3C7CA79F10B5}" type="presParOf" srcId="{11A6CC65-D522-4826-826C-A0CCCB122CF8}" destId="{E6EF519E-C39F-4C46-B0C3-5D3FC8532BC9}" srcOrd="1" destOrd="0" presId="urn:microsoft.com/office/officeart/2005/8/layout/list1"/>
    <dgm:cxn modelId="{845CF077-234E-442C-885B-101B552D2F5E}" type="presParOf" srcId="{11A6CC65-D522-4826-826C-A0CCCB122CF8}" destId="{9300E219-9661-4D26-A457-1441B84C266E}" srcOrd="2" destOrd="0" presId="urn:microsoft.com/office/officeart/2005/8/layout/list1"/>
    <dgm:cxn modelId="{610731F9-08E2-4AF9-B42E-CE22A7D17E92}" type="presParOf" srcId="{11A6CC65-D522-4826-826C-A0CCCB122CF8}" destId="{D0E4A007-5FDA-4941-8E85-5BCBA7D2713E}" srcOrd="3" destOrd="0" presId="urn:microsoft.com/office/officeart/2005/8/layout/list1"/>
    <dgm:cxn modelId="{AD88B0D6-8863-453F-8E27-0B767DADF3AB}" type="presParOf" srcId="{11A6CC65-D522-4826-826C-A0CCCB122CF8}" destId="{7C9B90B1-4566-4533-8572-A2FB8976A1F2}" srcOrd="4" destOrd="0" presId="urn:microsoft.com/office/officeart/2005/8/layout/list1"/>
    <dgm:cxn modelId="{877402E2-A8E9-45F2-94C1-8AD349BC8088}" type="presParOf" srcId="{7C9B90B1-4566-4533-8572-A2FB8976A1F2}" destId="{D75603B6-2431-4FB4-965F-4E6FCE6DB3EA}" srcOrd="0" destOrd="0" presId="urn:microsoft.com/office/officeart/2005/8/layout/list1"/>
    <dgm:cxn modelId="{7A822CFD-D756-4B38-84E9-E94625B0D645}" type="presParOf" srcId="{7C9B90B1-4566-4533-8572-A2FB8976A1F2}" destId="{A82F45DF-D1C7-4FD2-8E6C-6F2CC77596E5}" srcOrd="1" destOrd="0" presId="urn:microsoft.com/office/officeart/2005/8/layout/list1"/>
    <dgm:cxn modelId="{7ABA9CE6-42C5-4799-B774-C517A72308DE}" type="presParOf" srcId="{11A6CC65-D522-4826-826C-A0CCCB122CF8}" destId="{037DACFC-FF81-4E17-A24E-CA505AFFBE36}" srcOrd="5" destOrd="0" presId="urn:microsoft.com/office/officeart/2005/8/layout/list1"/>
    <dgm:cxn modelId="{673A8B1F-640A-4E64-8533-1F193FE5D195}" type="presParOf" srcId="{11A6CC65-D522-4826-826C-A0CCCB122CF8}" destId="{EEC3D0D7-C7D3-4F24-A1AF-883B6BB4F04D}" srcOrd="6" destOrd="0" presId="urn:microsoft.com/office/officeart/2005/8/layout/list1"/>
    <dgm:cxn modelId="{289F6E2C-B61C-4A5A-9B40-B571F3BC3655}" type="presParOf" srcId="{11A6CC65-D522-4826-826C-A0CCCB122CF8}" destId="{8D36FF27-6D8F-46E2-BE8C-DF1998DB5E8E}" srcOrd="7" destOrd="0" presId="urn:microsoft.com/office/officeart/2005/8/layout/list1"/>
    <dgm:cxn modelId="{A47771E8-0623-445E-BB06-DEABBDDA6882}" type="presParOf" srcId="{11A6CC65-D522-4826-826C-A0CCCB122CF8}" destId="{A3C4D416-E7AE-4015-8E24-B894EED33104}" srcOrd="8" destOrd="0" presId="urn:microsoft.com/office/officeart/2005/8/layout/list1"/>
    <dgm:cxn modelId="{0DA8725D-410B-4B9F-B98D-797C9B5543A6}" type="presParOf" srcId="{A3C4D416-E7AE-4015-8E24-B894EED33104}" destId="{4B1E37DC-F99C-454B-9D6D-A91A994DCE40}" srcOrd="0" destOrd="0" presId="urn:microsoft.com/office/officeart/2005/8/layout/list1"/>
    <dgm:cxn modelId="{1550856A-E470-4EA8-8F5F-6437A083F880}" type="presParOf" srcId="{A3C4D416-E7AE-4015-8E24-B894EED33104}" destId="{375E485E-E99F-4DC4-8231-FE5F3F1AED82}" srcOrd="1" destOrd="0" presId="urn:microsoft.com/office/officeart/2005/8/layout/list1"/>
    <dgm:cxn modelId="{0A0D9064-975A-4742-89C3-E9AB4E5306DE}" type="presParOf" srcId="{11A6CC65-D522-4826-826C-A0CCCB122CF8}" destId="{C4E1A769-9B41-4ABE-85E2-A00DA7A11C2D}" srcOrd="9" destOrd="0" presId="urn:microsoft.com/office/officeart/2005/8/layout/list1"/>
    <dgm:cxn modelId="{2202567C-9F4A-4318-9CC4-98F43D3C5769}" type="presParOf" srcId="{11A6CC65-D522-4826-826C-A0CCCB122CF8}" destId="{FC97EB04-4D28-4EE1-A43C-F3AB75F99752}" srcOrd="10" destOrd="0" presId="urn:microsoft.com/office/officeart/2005/8/layout/list1"/>
    <dgm:cxn modelId="{E3D17DFC-2871-430F-BD8A-CA23CA48A4FF}" type="presParOf" srcId="{11A6CC65-D522-4826-826C-A0CCCB122CF8}" destId="{E08DA00F-6E67-42ED-B062-B4AA19417C1D}" srcOrd="11" destOrd="0" presId="urn:microsoft.com/office/officeart/2005/8/layout/list1"/>
    <dgm:cxn modelId="{CB9B56EC-4BFE-4EB8-BC00-8CA502284B2E}" type="presParOf" srcId="{11A6CC65-D522-4826-826C-A0CCCB122CF8}" destId="{30366E0E-6BC8-4416-B353-73C5BFB68855}" srcOrd="12" destOrd="0" presId="urn:microsoft.com/office/officeart/2005/8/layout/list1"/>
    <dgm:cxn modelId="{F443DD7C-570B-4F60-8BCB-B7A727C5D634}" type="presParOf" srcId="{30366E0E-6BC8-4416-B353-73C5BFB68855}" destId="{FED8FD56-87CF-414A-9243-0BCF30CC0B11}" srcOrd="0" destOrd="0" presId="urn:microsoft.com/office/officeart/2005/8/layout/list1"/>
    <dgm:cxn modelId="{5A58251B-04CA-470B-9294-CF270999F48A}" type="presParOf" srcId="{30366E0E-6BC8-4416-B353-73C5BFB68855}" destId="{CD1FB98F-17EB-4734-8600-4A9D0297FEF8}" srcOrd="1" destOrd="0" presId="urn:microsoft.com/office/officeart/2005/8/layout/list1"/>
    <dgm:cxn modelId="{20BEB6D6-763C-42A1-B3DA-9D010D0A327C}" type="presParOf" srcId="{11A6CC65-D522-4826-826C-A0CCCB122CF8}" destId="{3EECDFEA-C886-4452-8926-661BFF139EF1}" srcOrd="13" destOrd="0" presId="urn:microsoft.com/office/officeart/2005/8/layout/list1"/>
    <dgm:cxn modelId="{0BBB9AB1-130D-4D83-8A05-3C077AA7CFC1}" type="presParOf" srcId="{11A6CC65-D522-4826-826C-A0CCCB122CF8}" destId="{B2096F46-FA67-417E-97EE-19FE2578186D}" srcOrd="14" destOrd="0" presId="urn:microsoft.com/office/officeart/2005/8/layout/list1"/>
    <dgm:cxn modelId="{E79B05D2-14ED-4385-A8ED-4CA518042B42}" type="presParOf" srcId="{11A6CC65-D522-4826-826C-A0CCCB122CF8}" destId="{B3BE3F81-3499-42F5-8181-ACA1C06F8AF9}" srcOrd="15" destOrd="0" presId="urn:microsoft.com/office/officeart/2005/8/layout/list1"/>
    <dgm:cxn modelId="{A31379EC-EDB0-4914-AAFE-B2A5789D0AB3}" type="presParOf" srcId="{11A6CC65-D522-4826-826C-A0CCCB122CF8}" destId="{AD5FC5EC-0113-41DE-B3CC-1BA7DDC21597}" srcOrd="16" destOrd="0" presId="urn:microsoft.com/office/officeart/2005/8/layout/list1"/>
    <dgm:cxn modelId="{D601D639-8629-40DB-94BA-C76FE929D4D1}" type="presParOf" srcId="{AD5FC5EC-0113-41DE-B3CC-1BA7DDC21597}" destId="{F59E8468-153E-4A42-8E7F-7468476D7E0C}" srcOrd="0" destOrd="0" presId="urn:microsoft.com/office/officeart/2005/8/layout/list1"/>
    <dgm:cxn modelId="{F661896E-E024-4711-A7B3-B9A7C6522D11}" type="presParOf" srcId="{AD5FC5EC-0113-41DE-B3CC-1BA7DDC21597}" destId="{0DD6416A-9F18-42A2-A089-F49D75A02A68}" srcOrd="1" destOrd="0" presId="urn:microsoft.com/office/officeart/2005/8/layout/list1"/>
    <dgm:cxn modelId="{C5BFCE13-EE61-4BF3-A983-21709BCDBF1C}" type="presParOf" srcId="{11A6CC65-D522-4826-826C-A0CCCB122CF8}" destId="{1FF2E203-C763-4BE3-91BC-BCE555E34BE9}" srcOrd="17" destOrd="0" presId="urn:microsoft.com/office/officeart/2005/8/layout/list1"/>
    <dgm:cxn modelId="{2E44328C-62B9-4B6A-83FF-9A76192BCF88}" type="presParOf" srcId="{11A6CC65-D522-4826-826C-A0CCCB122CF8}" destId="{E4993EAF-EFEE-4612-AA77-BE39BF320F50}"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29C103-5D2C-40AA-A7DB-3B41AE4947F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s-AR"/>
        </a:p>
      </dgm:t>
    </dgm:pt>
    <dgm:pt modelId="{82915FE6-F92E-4F10-AD2E-69E63E7647F5}">
      <dgm:prSet phldrT="[Texto]"/>
      <dgm:spPr>
        <a:solidFill>
          <a:schemeClr val="tx1">
            <a:lumMod val="75000"/>
            <a:lumOff val="25000"/>
          </a:schemeClr>
        </a:solidFill>
      </dgm:spPr>
      <dgm:t>
        <a:bodyPr/>
        <a:lstStyle/>
        <a:p>
          <a:pPr algn="ctr"/>
          <a:r>
            <a:rPr lang="es-AR" dirty="0"/>
            <a:t>La comunidad se extingue por:</a:t>
          </a:r>
        </a:p>
      </dgm:t>
    </dgm:pt>
    <dgm:pt modelId="{4A2198A9-6CCB-49A4-972B-BE0890A9E78F}" type="parTrans" cxnId="{7E9AEFC5-0D3F-4452-872A-22DCFBB00D98}">
      <dgm:prSet/>
      <dgm:spPr/>
      <dgm:t>
        <a:bodyPr/>
        <a:lstStyle/>
        <a:p>
          <a:pPr algn="ctr"/>
          <a:endParaRPr lang="es-AR"/>
        </a:p>
      </dgm:t>
    </dgm:pt>
    <dgm:pt modelId="{FD06005B-AB9F-4162-AF3B-00A849FD0F7C}" type="sibTrans" cxnId="{7E9AEFC5-0D3F-4452-872A-22DCFBB00D98}">
      <dgm:prSet/>
      <dgm:spPr/>
      <dgm:t>
        <a:bodyPr/>
        <a:lstStyle/>
        <a:p>
          <a:pPr algn="ctr"/>
          <a:endParaRPr lang="es-AR"/>
        </a:p>
      </dgm:t>
    </dgm:pt>
    <dgm:pt modelId="{AF6243EB-3441-4954-A8A9-4A6538E558C2}">
      <dgm:prSet/>
      <dgm:spPr>
        <a:solidFill>
          <a:schemeClr val="accent2"/>
        </a:solidFill>
      </dgm:spPr>
      <dgm:t>
        <a:bodyPr/>
        <a:lstStyle/>
        <a:p>
          <a:pPr algn="ctr"/>
          <a:r>
            <a:rPr lang="es-AR"/>
            <a:t>Disolución del vínculo matrimonial</a:t>
          </a:r>
        </a:p>
      </dgm:t>
    </dgm:pt>
    <dgm:pt modelId="{0617343A-3130-4B40-9FE1-7F7D96353393}" type="parTrans" cxnId="{15558DCD-3AA6-49A0-9FE2-FDD537189179}">
      <dgm:prSet/>
      <dgm:spPr/>
      <dgm:t>
        <a:bodyPr/>
        <a:lstStyle/>
        <a:p>
          <a:pPr algn="ctr"/>
          <a:endParaRPr lang="es-AR"/>
        </a:p>
      </dgm:t>
    </dgm:pt>
    <dgm:pt modelId="{069F1489-8BB7-4E05-BB1F-637E79251047}" type="sibTrans" cxnId="{15558DCD-3AA6-49A0-9FE2-FDD537189179}">
      <dgm:prSet/>
      <dgm:spPr/>
      <dgm:t>
        <a:bodyPr/>
        <a:lstStyle/>
        <a:p>
          <a:pPr algn="ctr"/>
          <a:endParaRPr lang="es-AR"/>
        </a:p>
      </dgm:t>
    </dgm:pt>
    <dgm:pt modelId="{29E7B683-0133-4556-9604-8FDA5391D5CA}">
      <dgm:prSet/>
      <dgm:spPr>
        <a:solidFill>
          <a:schemeClr val="accent1"/>
        </a:solidFill>
      </dgm:spPr>
      <dgm:t>
        <a:bodyPr/>
        <a:lstStyle/>
        <a:p>
          <a:pPr algn="ctr"/>
          <a:r>
            <a:rPr lang="es-AR" dirty="0"/>
            <a:t>Mantenimiento del vínculo matrimonial</a:t>
          </a:r>
        </a:p>
      </dgm:t>
    </dgm:pt>
    <dgm:pt modelId="{FC3B16C8-0547-4F64-A216-5CA12A9EDFC3}" type="parTrans" cxnId="{1752C70A-6B52-42CF-A14E-9621F4170CDB}">
      <dgm:prSet/>
      <dgm:spPr/>
      <dgm:t>
        <a:bodyPr/>
        <a:lstStyle/>
        <a:p>
          <a:pPr algn="ctr"/>
          <a:endParaRPr lang="es-AR"/>
        </a:p>
      </dgm:t>
    </dgm:pt>
    <dgm:pt modelId="{2F752492-5F04-4A8C-896F-D50097500D01}" type="sibTrans" cxnId="{1752C70A-6B52-42CF-A14E-9621F4170CDB}">
      <dgm:prSet/>
      <dgm:spPr/>
      <dgm:t>
        <a:bodyPr/>
        <a:lstStyle/>
        <a:p>
          <a:pPr algn="ctr"/>
          <a:endParaRPr lang="es-AR"/>
        </a:p>
      </dgm:t>
    </dgm:pt>
    <dgm:pt modelId="{20E4B35D-B88A-4D1A-8928-56D2A4E3BA3D}">
      <dgm:prSet/>
      <dgm:spPr>
        <a:solidFill>
          <a:schemeClr val="accent1"/>
        </a:solidFill>
      </dgm:spPr>
      <dgm:t>
        <a:bodyPr/>
        <a:lstStyle/>
        <a:p>
          <a:pPr algn="ctr"/>
          <a:r>
            <a:rPr lang="es-AR" dirty="0"/>
            <a:t>Separación judicial de bienes</a:t>
          </a:r>
        </a:p>
      </dgm:t>
    </dgm:pt>
    <dgm:pt modelId="{CED108A5-E5CE-46C7-9315-B0F2019689B2}" type="parTrans" cxnId="{17EC20D6-9DFE-48B2-B21C-B6AB88BC41ED}">
      <dgm:prSet/>
      <dgm:spPr/>
      <dgm:t>
        <a:bodyPr/>
        <a:lstStyle/>
        <a:p>
          <a:pPr algn="ctr"/>
          <a:endParaRPr lang="es-AR"/>
        </a:p>
      </dgm:t>
    </dgm:pt>
    <dgm:pt modelId="{B4881CA3-7C3F-41ED-9DA6-58EE2F4F28E5}" type="sibTrans" cxnId="{17EC20D6-9DFE-48B2-B21C-B6AB88BC41ED}">
      <dgm:prSet/>
      <dgm:spPr/>
      <dgm:t>
        <a:bodyPr/>
        <a:lstStyle/>
        <a:p>
          <a:pPr algn="ctr"/>
          <a:endParaRPr lang="es-AR"/>
        </a:p>
      </dgm:t>
    </dgm:pt>
    <dgm:pt modelId="{6B4212A1-9117-42AA-9879-B1C51BCA3942}">
      <dgm:prSet/>
      <dgm:spPr>
        <a:solidFill>
          <a:schemeClr val="accent1"/>
        </a:solidFill>
      </dgm:spPr>
      <dgm:t>
        <a:bodyPr/>
        <a:lstStyle/>
        <a:p>
          <a:pPr algn="ctr"/>
          <a:r>
            <a:rPr lang="es-AR" dirty="0"/>
            <a:t>Modificación del régimen convenido</a:t>
          </a:r>
        </a:p>
      </dgm:t>
    </dgm:pt>
    <dgm:pt modelId="{F97176B3-770D-4DAC-8FB6-993E87CA4F16}" type="parTrans" cxnId="{A736EB3F-A2BF-40B2-B5B7-1D48A183C2B8}">
      <dgm:prSet/>
      <dgm:spPr/>
      <dgm:t>
        <a:bodyPr/>
        <a:lstStyle/>
        <a:p>
          <a:pPr algn="ctr"/>
          <a:endParaRPr lang="es-AR"/>
        </a:p>
      </dgm:t>
    </dgm:pt>
    <dgm:pt modelId="{1CBC8087-D581-44F1-81E8-6E39A5A7CECF}" type="sibTrans" cxnId="{A736EB3F-A2BF-40B2-B5B7-1D48A183C2B8}">
      <dgm:prSet/>
      <dgm:spPr/>
      <dgm:t>
        <a:bodyPr/>
        <a:lstStyle/>
        <a:p>
          <a:pPr algn="ctr"/>
          <a:endParaRPr lang="es-AR"/>
        </a:p>
      </dgm:t>
    </dgm:pt>
    <dgm:pt modelId="{61514A97-E9B3-43AC-A601-2119935540A4}">
      <dgm:prSet/>
      <dgm:spPr>
        <a:solidFill>
          <a:schemeClr val="accent2"/>
        </a:solidFill>
      </dgm:spPr>
      <dgm:t>
        <a:bodyPr/>
        <a:lstStyle/>
        <a:p>
          <a:pPr algn="ctr"/>
          <a:r>
            <a:rPr lang="es-AR"/>
            <a:t>Muerte comprobada o presunta</a:t>
          </a:r>
        </a:p>
      </dgm:t>
    </dgm:pt>
    <dgm:pt modelId="{D1A11EA2-2FA6-4EBB-AE91-59D707F54D71}" type="parTrans" cxnId="{377C0F70-38E9-4658-BE02-99E9E874CE0A}">
      <dgm:prSet/>
      <dgm:spPr/>
      <dgm:t>
        <a:bodyPr/>
        <a:lstStyle/>
        <a:p>
          <a:pPr algn="ctr"/>
          <a:endParaRPr lang="es-AR"/>
        </a:p>
      </dgm:t>
    </dgm:pt>
    <dgm:pt modelId="{0EE67BC2-5CC9-4ABC-96A1-DA8BDDBA5CB9}" type="sibTrans" cxnId="{377C0F70-38E9-4658-BE02-99E9E874CE0A}">
      <dgm:prSet/>
      <dgm:spPr/>
      <dgm:t>
        <a:bodyPr/>
        <a:lstStyle/>
        <a:p>
          <a:pPr algn="ctr"/>
          <a:endParaRPr lang="es-AR"/>
        </a:p>
      </dgm:t>
    </dgm:pt>
    <dgm:pt modelId="{D6A4CC50-E959-410E-9033-F29B1C87F4C6}">
      <dgm:prSet/>
      <dgm:spPr>
        <a:solidFill>
          <a:schemeClr val="accent2"/>
        </a:solidFill>
      </dgm:spPr>
      <dgm:t>
        <a:bodyPr/>
        <a:lstStyle/>
        <a:p>
          <a:pPr algn="ctr"/>
          <a:r>
            <a:rPr lang="es-AR" dirty="0"/>
            <a:t>Anulación del matrimonio putativo</a:t>
          </a:r>
        </a:p>
      </dgm:t>
    </dgm:pt>
    <dgm:pt modelId="{9E144614-3ACA-494E-8D7A-CBCC4FC9E06E}" type="parTrans" cxnId="{0B05791D-8AB8-4BD9-B34D-2AFC70AC6500}">
      <dgm:prSet/>
      <dgm:spPr/>
      <dgm:t>
        <a:bodyPr/>
        <a:lstStyle/>
        <a:p>
          <a:pPr algn="ctr"/>
          <a:endParaRPr lang="es-AR"/>
        </a:p>
      </dgm:t>
    </dgm:pt>
    <dgm:pt modelId="{B26C0339-9996-472A-9A00-49B678D258B0}" type="sibTrans" cxnId="{0B05791D-8AB8-4BD9-B34D-2AFC70AC6500}">
      <dgm:prSet/>
      <dgm:spPr/>
      <dgm:t>
        <a:bodyPr/>
        <a:lstStyle/>
        <a:p>
          <a:pPr algn="ctr"/>
          <a:endParaRPr lang="es-AR"/>
        </a:p>
      </dgm:t>
    </dgm:pt>
    <dgm:pt modelId="{953DDDFA-533C-4D4A-B12A-96F469509575}">
      <dgm:prSet/>
      <dgm:spPr>
        <a:solidFill>
          <a:schemeClr val="accent2"/>
        </a:solidFill>
      </dgm:spPr>
      <dgm:t>
        <a:bodyPr/>
        <a:lstStyle/>
        <a:p>
          <a:pPr algn="ctr"/>
          <a:r>
            <a:rPr lang="es-AR"/>
            <a:t>Divorcio</a:t>
          </a:r>
        </a:p>
      </dgm:t>
    </dgm:pt>
    <dgm:pt modelId="{54EBCCA2-3279-4177-AF27-89468BBE5BB9}" type="parTrans" cxnId="{BE437683-DF5B-45B9-BE6E-8757F140C589}">
      <dgm:prSet/>
      <dgm:spPr/>
      <dgm:t>
        <a:bodyPr/>
        <a:lstStyle/>
        <a:p>
          <a:pPr algn="ctr"/>
          <a:endParaRPr lang="es-AR"/>
        </a:p>
      </dgm:t>
    </dgm:pt>
    <dgm:pt modelId="{833CEFB8-9CC4-4033-9919-8E8E1276A1EF}" type="sibTrans" cxnId="{BE437683-DF5B-45B9-BE6E-8757F140C589}">
      <dgm:prSet/>
      <dgm:spPr/>
      <dgm:t>
        <a:bodyPr/>
        <a:lstStyle/>
        <a:p>
          <a:pPr algn="ctr"/>
          <a:endParaRPr lang="es-AR"/>
        </a:p>
      </dgm:t>
    </dgm:pt>
    <dgm:pt modelId="{62EBDF6D-5FCE-4BF9-A33E-2279DB524706}" type="pres">
      <dgm:prSet presAssocID="{9329C103-5D2C-40AA-A7DB-3B41AE4947F2}" presName="Name0" presStyleCnt="0">
        <dgm:presLayoutVars>
          <dgm:chPref val="1"/>
          <dgm:dir/>
          <dgm:animOne val="branch"/>
          <dgm:animLvl val="lvl"/>
          <dgm:resizeHandles val="exact"/>
        </dgm:presLayoutVars>
      </dgm:prSet>
      <dgm:spPr/>
      <dgm:t>
        <a:bodyPr/>
        <a:lstStyle/>
        <a:p>
          <a:endParaRPr lang="es-AR"/>
        </a:p>
      </dgm:t>
    </dgm:pt>
    <dgm:pt modelId="{1C004861-CB4F-49D1-A99D-16608B337694}" type="pres">
      <dgm:prSet presAssocID="{82915FE6-F92E-4F10-AD2E-69E63E7647F5}" presName="root1" presStyleCnt="0"/>
      <dgm:spPr/>
    </dgm:pt>
    <dgm:pt modelId="{316E9741-F044-425C-832A-CC14467E8B4C}" type="pres">
      <dgm:prSet presAssocID="{82915FE6-F92E-4F10-AD2E-69E63E7647F5}" presName="LevelOneTextNode" presStyleLbl="node0" presStyleIdx="0" presStyleCnt="1">
        <dgm:presLayoutVars>
          <dgm:chPref val="3"/>
        </dgm:presLayoutVars>
      </dgm:prSet>
      <dgm:spPr/>
      <dgm:t>
        <a:bodyPr/>
        <a:lstStyle/>
        <a:p>
          <a:endParaRPr lang="es-AR"/>
        </a:p>
      </dgm:t>
    </dgm:pt>
    <dgm:pt modelId="{76AA503B-F42F-432A-848C-9E982345C4C4}" type="pres">
      <dgm:prSet presAssocID="{82915FE6-F92E-4F10-AD2E-69E63E7647F5}" presName="level2hierChild" presStyleCnt="0"/>
      <dgm:spPr/>
    </dgm:pt>
    <dgm:pt modelId="{BDFD6FB6-8842-4A2F-A341-35C501521FEF}" type="pres">
      <dgm:prSet presAssocID="{0617343A-3130-4B40-9FE1-7F7D96353393}" presName="conn2-1" presStyleLbl="parChTrans1D2" presStyleIdx="0" presStyleCnt="2"/>
      <dgm:spPr/>
      <dgm:t>
        <a:bodyPr/>
        <a:lstStyle/>
        <a:p>
          <a:endParaRPr lang="es-AR"/>
        </a:p>
      </dgm:t>
    </dgm:pt>
    <dgm:pt modelId="{317B2BF6-70C8-46CA-BD85-1FCDD9B96F14}" type="pres">
      <dgm:prSet presAssocID="{0617343A-3130-4B40-9FE1-7F7D96353393}" presName="connTx" presStyleLbl="parChTrans1D2" presStyleIdx="0" presStyleCnt="2"/>
      <dgm:spPr/>
      <dgm:t>
        <a:bodyPr/>
        <a:lstStyle/>
        <a:p>
          <a:endParaRPr lang="es-AR"/>
        </a:p>
      </dgm:t>
    </dgm:pt>
    <dgm:pt modelId="{E256A0FA-839A-42B8-B047-2ACB1A044587}" type="pres">
      <dgm:prSet presAssocID="{AF6243EB-3441-4954-A8A9-4A6538E558C2}" presName="root2" presStyleCnt="0"/>
      <dgm:spPr/>
    </dgm:pt>
    <dgm:pt modelId="{62B5E932-E6B9-4A81-BE02-32AE5C2BC8B7}" type="pres">
      <dgm:prSet presAssocID="{AF6243EB-3441-4954-A8A9-4A6538E558C2}" presName="LevelTwoTextNode" presStyleLbl="node2" presStyleIdx="0" presStyleCnt="2">
        <dgm:presLayoutVars>
          <dgm:chPref val="3"/>
        </dgm:presLayoutVars>
      </dgm:prSet>
      <dgm:spPr/>
      <dgm:t>
        <a:bodyPr/>
        <a:lstStyle/>
        <a:p>
          <a:endParaRPr lang="es-AR"/>
        </a:p>
      </dgm:t>
    </dgm:pt>
    <dgm:pt modelId="{3F3C95E8-9F5A-49D8-B1AC-383C430BE777}" type="pres">
      <dgm:prSet presAssocID="{AF6243EB-3441-4954-A8A9-4A6538E558C2}" presName="level3hierChild" presStyleCnt="0"/>
      <dgm:spPr/>
    </dgm:pt>
    <dgm:pt modelId="{09FC6A93-76D5-44AB-86E7-D8C6955C7D31}" type="pres">
      <dgm:prSet presAssocID="{D1A11EA2-2FA6-4EBB-AE91-59D707F54D71}" presName="conn2-1" presStyleLbl="parChTrans1D3" presStyleIdx="0" presStyleCnt="5"/>
      <dgm:spPr/>
      <dgm:t>
        <a:bodyPr/>
        <a:lstStyle/>
        <a:p>
          <a:endParaRPr lang="es-AR"/>
        </a:p>
      </dgm:t>
    </dgm:pt>
    <dgm:pt modelId="{2955B832-804E-4100-BC65-4BBCCDECBAAC}" type="pres">
      <dgm:prSet presAssocID="{D1A11EA2-2FA6-4EBB-AE91-59D707F54D71}" presName="connTx" presStyleLbl="parChTrans1D3" presStyleIdx="0" presStyleCnt="5"/>
      <dgm:spPr/>
      <dgm:t>
        <a:bodyPr/>
        <a:lstStyle/>
        <a:p>
          <a:endParaRPr lang="es-AR"/>
        </a:p>
      </dgm:t>
    </dgm:pt>
    <dgm:pt modelId="{81CA057B-6E21-4B52-A5DB-EB1062F3C84E}" type="pres">
      <dgm:prSet presAssocID="{61514A97-E9B3-43AC-A601-2119935540A4}" presName="root2" presStyleCnt="0"/>
      <dgm:spPr/>
    </dgm:pt>
    <dgm:pt modelId="{DEDA3875-140B-4598-9879-3B5A05AB3C21}" type="pres">
      <dgm:prSet presAssocID="{61514A97-E9B3-43AC-A601-2119935540A4}" presName="LevelTwoTextNode" presStyleLbl="node3" presStyleIdx="0" presStyleCnt="5">
        <dgm:presLayoutVars>
          <dgm:chPref val="3"/>
        </dgm:presLayoutVars>
      </dgm:prSet>
      <dgm:spPr/>
      <dgm:t>
        <a:bodyPr/>
        <a:lstStyle/>
        <a:p>
          <a:endParaRPr lang="es-AR"/>
        </a:p>
      </dgm:t>
    </dgm:pt>
    <dgm:pt modelId="{AC6F8321-04E0-4C2E-9987-99AF5DBDE5FD}" type="pres">
      <dgm:prSet presAssocID="{61514A97-E9B3-43AC-A601-2119935540A4}" presName="level3hierChild" presStyleCnt="0"/>
      <dgm:spPr/>
    </dgm:pt>
    <dgm:pt modelId="{6ADCC018-7C86-419B-B762-3C8BF095D6C2}" type="pres">
      <dgm:prSet presAssocID="{9E144614-3ACA-494E-8D7A-CBCC4FC9E06E}" presName="conn2-1" presStyleLbl="parChTrans1D3" presStyleIdx="1" presStyleCnt="5"/>
      <dgm:spPr/>
      <dgm:t>
        <a:bodyPr/>
        <a:lstStyle/>
        <a:p>
          <a:endParaRPr lang="es-AR"/>
        </a:p>
      </dgm:t>
    </dgm:pt>
    <dgm:pt modelId="{A51A5760-99F2-46FD-924D-D0FDF328E8C1}" type="pres">
      <dgm:prSet presAssocID="{9E144614-3ACA-494E-8D7A-CBCC4FC9E06E}" presName="connTx" presStyleLbl="parChTrans1D3" presStyleIdx="1" presStyleCnt="5"/>
      <dgm:spPr/>
      <dgm:t>
        <a:bodyPr/>
        <a:lstStyle/>
        <a:p>
          <a:endParaRPr lang="es-AR"/>
        </a:p>
      </dgm:t>
    </dgm:pt>
    <dgm:pt modelId="{16845EDE-E275-4474-B931-F2993E98CEDD}" type="pres">
      <dgm:prSet presAssocID="{D6A4CC50-E959-410E-9033-F29B1C87F4C6}" presName="root2" presStyleCnt="0"/>
      <dgm:spPr/>
    </dgm:pt>
    <dgm:pt modelId="{7CA964A2-CEC4-4F1A-B6A7-2D8E522862FD}" type="pres">
      <dgm:prSet presAssocID="{D6A4CC50-E959-410E-9033-F29B1C87F4C6}" presName="LevelTwoTextNode" presStyleLbl="node3" presStyleIdx="1" presStyleCnt="5">
        <dgm:presLayoutVars>
          <dgm:chPref val="3"/>
        </dgm:presLayoutVars>
      </dgm:prSet>
      <dgm:spPr/>
      <dgm:t>
        <a:bodyPr/>
        <a:lstStyle/>
        <a:p>
          <a:endParaRPr lang="es-AR"/>
        </a:p>
      </dgm:t>
    </dgm:pt>
    <dgm:pt modelId="{6331F5AB-21DC-49BB-A567-3962EF17C045}" type="pres">
      <dgm:prSet presAssocID="{D6A4CC50-E959-410E-9033-F29B1C87F4C6}" presName="level3hierChild" presStyleCnt="0"/>
      <dgm:spPr/>
    </dgm:pt>
    <dgm:pt modelId="{F76E22E3-B756-46CB-91D0-C39EB717D847}" type="pres">
      <dgm:prSet presAssocID="{54EBCCA2-3279-4177-AF27-89468BBE5BB9}" presName="conn2-1" presStyleLbl="parChTrans1D3" presStyleIdx="2" presStyleCnt="5"/>
      <dgm:spPr/>
      <dgm:t>
        <a:bodyPr/>
        <a:lstStyle/>
        <a:p>
          <a:endParaRPr lang="es-AR"/>
        </a:p>
      </dgm:t>
    </dgm:pt>
    <dgm:pt modelId="{4A6E04A4-431C-4E53-90E8-4B312BDAEA16}" type="pres">
      <dgm:prSet presAssocID="{54EBCCA2-3279-4177-AF27-89468BBE5BB9}" presName="connTx" presStyleLbl="parChTrans1D3" presStyleIdx="2" presStyleCnt="5"/>
      <dgm:spPr/>
      <dgm:t>
        <a:bodyPr/>
        <a:lstStyle/>
        <a:p>
          <a:endParaRPr lang="es-AR"/>
        </a:p>
      </dgm:t>
    </dgm:pt>
    <dgm:pt modelId="{D4B24595-07D6-4449-9DEB-E8547D575753}" type="pres">
      <dgm:prSet presAssocID="{953DDDFA-533C-4D4A-B12A-96F469509575}" presName="root2" presStyleCnt="0"/>
      <dgm:spPr/>
    </dgm:pt>
    <dgm:pt modelId="{38764964-3194-4B42-9FB1-93110708ABE1}" type="pres">
      <dgm:prSet presAssocID="{953DDDFA-533C-4D4A-B12A-96F469509575}" presName="LevelTwoTextNode" presStyleLbl="node3" presStyleIdx="2" presStyleCnt="5">
        <dgm:presLayoutVars>
          <dgm:chPref val="3"/>
        </dgm:presLayoutVars>
      </dgm:prSet>
      <dgm:spPr/>
      <dgm:t>
        <a:bodyPr/>
        <a:lstStyle/>
        <a:p>
          <a:endParaRPr lang="es-AR"/>
        </a:p>
      </dgm:t>
    </dgm:pt>
    <dgm:pt modelId="{F95E4555-1E42-48E6-AC22-3B95A0BA6805}" type="pres">
      <dgm:prSet presAssocID="{953DDDFA-533C-4D4A-B12A-96F469509575}" presName="level3hierChild" presStyleCnt="0"/>
      <dgm:spPr/>
    </dgm:pt>
    <dgm:pt modelId="{8C4857C6-1968-4FBF-9946-887A8637516D}" type="pres">
      <dgm:prSet presAssocID="{FC3B16C8-0547-4F64-A216-5CA12A9EDFC3}" presName="conn2-1" presStyleLbl="parChTrans1D2" presStyleIdx="1" presStyleCnt="2"/>
      <dgm:spPr/>
      <dgm:t>
        <a:bodyPr/>
        <a:lstStyle/>
        <a:p>
          <a:endParaRPr lang="es-AR"/>
        </a:p>
      </dgm:t>
    </dgm:pt>
    <dgm:pt modelId="{78D6F87B-1262-49B2-98FE-1B8096A86595}" type="pres">
      <dgm:prSet presAssocID="{FC3B16C8-0547-4F64-A216-5CA12A9EDFC3}" presName="connTx" presStyleLbl="parChTrans1D2" presStyleIdx="1" presStyleCnt="2"/>
      <dgm:spPr/>
      <dgm:t>
        <a:bodyPr/>
        <a:lstStyle/>
        <a:p>
          <a:endParaRPr lang="es-AR"/>
        </a:p>
      </dgm:t>
    </dgm:pt>
    <dgm:pt modelId="{0BA0D2FF-5421-4F8E-ADAC-4EEC46D97236}" type="pres">
      <dgm:prSet presAssocID="{29E7B683-0133-4556-9604-8FDA5391D5CA}" presName="root2" presStyleCnt="0"/>
      <dgm:spPr/>
    </dgm:pt>
    <dgm:pt modelId="{665BED0C-8C83-4EAA-AA75-BB6D4829837D}" type="pres">
      <dgm:prSet presAssocID="{29E7B683-0133-4556-9604-8FDA5391D5CA}" presName="LevelTwoTextNode" presStyleLbl="node2" presStyleIdx="1" presStyleCnt="2">
        <dgm:presLayoutVars>
          <dgm:chPref val="3"/>
        </dgm:presLayoutVars>
      </dgm:prSet>
      <dgm:spPr/>
      <dgm:t>
        <a:bodyPr/>
        <a:lstStyle/>
        <a:p>
          <a:endParaRPr lang="es-AR"/>
        </a:p>
      </dgm:t>
    </dgm:pt>
    <dgm:pt modelId="{4C448E4B-F1E2-4D17-BB63-F67B06CB3ED3}" type="pres">
      <dgm:prSet presAssocID="{29E7B683-0133-4556-9604-8FDA5391D5CA}" presName="level3hierChild" presStyleCnt="0"/>
      <dgm:spPr/>
    </dgm:pt>
    <dgm:pt modelId="{3332D19A-40F7-4DF3-9AF5-85C11157C834}" type="pres">
      <dgm:prSet presAssocID="{CED108A5-E5CE-46C7-9315-B0F2019689B2}" presName="conn2-1" presStyleLbl="parChTrans1D3" presStyleIdx="3" presStyleCnt="5"/>
      <dgm:spPr/>
      <dgm:t>
        <a:bodyPr/>
        <a:lstStyle/>
        <a:p>
          <a:endParaRPr lang="es-AR"/>
        </a:p>
      </dgm:t>
    </dgm:pt>
    <dgm:pt modelId="{9FA7FC40-D058-45C2-9B4B-F31AC91AFBB1}" type="pres">
      <dgm:prSet presAssocID="{CED108A5-E5CE-46C7-9315-B0F2019689B2}" presName="connTx" presStyleLbl="parChTrans1D3" presStyleIdx="3" presStyleCnt="5"/>
      <dgm:spPr/>
      <dgm:t>
        <a:bodyPr/>
        <a:lstStyle/>
        <a:p>
          <a:endParaRPr lang="es-AR"/>
        </a:p>
      </dgm:t>
    </dgm:pt>
    <dgm:pt modelId="{28A7E963-C7EA-47D6-AC64-747466887FF8}" type="pres">
      <dgm:prSet presAssocID="{20E4B35D-B88A-4D1A-8928-56D2A4E3BA3D}" presName="root2" presStyleCnt="0"/>
      <dgm:spPr/>
    </dgm:pt>
    <dgm:pt modelId="{32C342C6-D393-4CD4-B41D-87976367BDE8}" type="pres">
      <dgm:prSet presAssocID="{20E4B35D-B88A-4D1A-8928-56D2A4E3BA3D}" presName="LevelTwoTextNode" presStyleLbl="node3" presStyleIdx="3" presStyleCnt="5">
        <dgm:presLayoutVars>
          <dgm:chPref val="3"/>
        </dgm:presLayoutVars>
      </dgm:prSet>
      <dgm:spPr/>
      <dgm:t>
        <a:bodyPr/>
        <a:lstStyle/>
        <a:p>
          <a:endParaRPr lang="es-AR"/>
        </a:p>
      </dgm:t>
    </dgm:pt>
    <dgm:pt modelId="{9F0D9562-A86B-4096-BAF2-A4C81BBD0742}" type="pres">
      <dgm:prSet presAssocID="{20E4B35D-B88A-4D1A-8928-56D2A4E3BA3D}" presName="level3hierChild" presStyleCnt="0"/>
      <dgm:spPr/>
    </dgm:pt>
    <dgm:pt modelId="{ECE71AEB-9634-4C73-BAFC-B26C68A64402}" type="pres">
      <dgm:prSet presAssocID="{F97176B3-770D-4DAC-8FB6-993E87CA4F16}" presName="conn2-1" presStyleLbl="parChTrans1D3" presStyleIdx="4" presStyleCnt="5"/>
      <dgm:spPr/>
      <dgm:t>
        <a:bodyPr/>
        <a:lstStyle/>
        <a:p>
          <a:endParaRPr lang="es-AR"/>
        </a:p>
      </dgm:t>
    </dgm:pt>
    <dgm:pt modelId="{B3360EB7-9E93-4BDB-840C-F3620CE539DD}" type="pres">
      <dgm:prSet presAssocID="{F97176B3-770D-4DAC-8FB6-993E87CA4F16}" presName="connTx" presStyleLbl="parChTrans1D3" presStyleIdx="4" presStyleCnt="5"/>
      <dgm:spPr/>
      <dgm:t>
        <a:bodyPr/>
        <a:lstStyle/>
        <a:p>
          <a:endParaRPr lang="es-AR"/>
        </a:p>
      </dgm:t>
    </dgm:pt>
    <dgm:pt modelId="{26A56C29-5C01-4AFE-AE1E-1973F2FDFD1B}" type="pres">
      <dgm:prSet presAssocID="{6B4212A1-9117-42AA-9879-B1C51BCA3942}" presName="root2" presStyleCnt="0"/>
      <dgm:spPr/>
    </dgm:pt>
    <dgm:pt modelId="{E9ADC2C7-A4CC-485D-B090-7C5ADF1695C6}" type="pres">
      <dgm:prSet presAssocID="{6B4212A1-9117-42AA-9879-B1C51BCA3942}" presName="LevelTwoTextNode" presStyleLbl="node3" presStyleIdx="4" presStyleCnt="5">
        <dgm:presLayoutVars>
          <dgm:chPref val="3"/>
        </dgm:presLayoutVars>
      </dgm:prSet>
      <dgm:spPr/>
      <dgm:t>
        <a:bodyPr/>
        <a:lstStyle/>
        <a:p>
          <a:endParaRPr lang="es-AR"/>
        </a:p>
      </dgm:t>
    </dgm:pt>
    <dgm:pt modelId="{5CAEB0A5-9070-4D76-8387-B2391883FAF4}" type="pres">
      <dgm:prSet presAssocID="{6B4212A1-9117-42AA-9879-B1C51BCA3942}" presName="level3hierChild" presStyleCnt="0"/>
      <dgm:spPr/>
    </dgm:pt>
  </dgm:ptLst>
  <dgm:cxnLst>
    <dgm:cxn modelId="{5C0CFE24-860B-4B12-AB7F-C3647F51F26A}" type="presOf" srcId="{FC3B16C8-0547-4F64-A216-5CA12A9EDFC3}" destId="{78D6F87B-1262-49B2-98FE-1B8096A86595}" srcOrd="1" destOrd="0" presId="urn:microsoft.com/office/officeart/2008/layout/HorizontalMultiLevelHierarchy"/>
    <dgm:cxn modelId="{D6EBE5F9-491F-44FA-BB3C-8E70A50AEE2B}" type="presOf" srcId="{D1A11EA2-2FA6-4EBB-AE91-59D707F54D71}" destId="{09FC6A93-76D5-44AB-86E7-D8C6955C7D31}" srcOrd="0" destOrd="0" presId="urn:microsoft.com/office/officeart/2008/layout/HorizontalMultiLevelHierarchy"/>
    <dgm:cxn modelId="{5E3B824C-7D9A-44C9-A8C6-075A4D9098AC}" type="presOf" srcId="{F97176B3-770D-4DAC-8FB6-993E87CA4F16}" destId="{B3360EB7-9E93-4BDB-840C-F3620CE539DD}" srcOrd="1" destOrd="0" presId="urn:microsoft.com/office/officeart/2008/layout/HorizontalMultiLevelHierarchy"/>
    <dgm:cxn modelId="{026F3F5C-7041-4C44-BE17-BCE8D9FE1664}" type="presOf" srcId="{82915FE6-F92E-4F10-AD2E-69E63E7647F5}" destId="{316E9741-F044-425C-832A-CC14467E8B4C}" srcOrd="0" destOrd="0" presId="urn:microsoft.com/office/officeart/2008/layout/HorizontalMultiLevelHierarchy"/>
    <dgm:cxn modelId="{15558DCD-3AA6-49A0-9FE2-FDD537189179}" srcId="{82915FE6-F92E-4F10-AD2E-69E63E7647F5}" destId="{AF6243EB-3441-4954-A8A9-4A6538E558C2}" srcOrd="0" destOrd="0" parTransId="{0617343A-3130-4B40-9FE1-7F7D96353393}" sibTransId="{069F1489-8BB7-4E05-BB1F-637E79251047}"/>
    <dgm:cxn modelId="{20CA9325-1631-4D37-B5B4-CBFA7BA33D07}" type="presOf" srcId="{20E4B35D-B88A-4D1A-8928-56D2A4E3BA3D}" destId="{32C342C6-D393-4CD4-B41D-87976367BDE8}" srcOrd="0" destOrd="0" presId="urn:microsoft.com/office/officeart/2008/layout/HorizontalMultiLevelHierarchy"/>
    <dgm:cxn modelId="{5A22A5AB-843E-476E-BCC3-21441BEAFACC}" type="presOf" srcId="{AF6243EB-3441-4954-A8A9-4A6538E558C2}" destId="{62B5E932-E6B9-4A81-BE02-32AE5C2BC8B7}" srcOrd="0" destOrd="0" presId="urn:microsoft.com/office/officeart/2008/layout/HorizontalMultiLevelHierarchy"/>
    <dgm:cxn modelId="{7E9AEFC5-0D3F-4452-872A-22DCFBB00D98}" srcId="{9329C103-5D2C-40AA-A7DB-3B41AE4947F2}" destId="{82915FE6-F92E-4F10-AD2E-69E63E7647F5}" srcOrd="0" destOrd="0" parTransId="{4A2198A9-6CCB-49A4-972B-BE0890A9E78F}" sibTransId="{FD06005B-AB9F-4162-AF3B-00A849FD0F7C}"/>
    <dgm:cxn modelId="{0B05791D-8AB8-4BD9-B34D-2AFC70AC6500}" srcId="{AF6243EB-3441-4954-A8A9-4A6538E558C2}" destId="{D6A4CC50-E959-410E-9033-F29B1C87F4C6}" srcOrd="1" destOrd="0" parTransId="{9E144614-3ACA-494E-8D7A-CBCC4FC9E06E}" sibTransId="{B26C0339-9996-472A-9A00-49B678D258B0}"/>
    <dgm:cxn modelId="{220D8D56-1040-4BD1-8BE9-3F9C73BCB371}" type="presOf" srcId="{F97176B3-770D-4DAC-8FB6-993E87CA4F16}" destId="{ECE71AEB-9634-4C73-BAFC-B26C68A64402}" srcOrd="0" destOrd="0" presId="urn:microsoft.com/office/officeart/2008/layout/HorizontalMultiLevelHierarchy"/>
    <dgm:cxn modelId="{F13F6DEE-758F-44FE-962A-0D6BA01C68C1}" type="presOf" srcId="{D6A4CC50-E959-410E-9033-F29B1C87F4C6}" destId="{7CA964A2-CEC4-4F1A-B6A7-2D8E522862FD}" srcOrd="0" destOrd="0" presId="urn:microsoft.com/office/officeart/2008/layout/HorizontalMultiLevelHierarchy"/>
    <dgm:cxn modelId="{74DD3253-56D1-476E-BDD9-A9B4B5012D88}" type="presOf" srcId="{953DDDFA-533C-4D4A-B12A-96F469509575}" destId="{38764964-3194-4B42-9FB1-93110708ABE1}" srcOrd="0" destOrd="0" presId="urn:microsoft.com/office/officeart/2008/layout/HorizontalMultiLevelHierarchy"/>
    <dgm:cxn modelId="{A736EB3F-A2BF-40B2-B5B7-1D48A183C2B8}" srcId="{29E7B683-0133-4556-9604-8FDA5391D5CA}" destId="{6B4212A1-9117-42AA-9879-B1C51BCA3942}" srcOrd="1" destOrd="0" parTransId="{F97176B3-770D-4DAC-8FB6-993E87CA4F16}" sibTransId="{1CBC8087-D581-44F1-81E8-6E39A5A7CECF}"/>
    <dgm:cxn modelId="{E1AF5F93-3B3E-4EF2-91AA-45ADFBD1DC9E}" type="presOf" srcId="{CED108A5-E5CE-46C7-9315-B0F2019689B2}" destId="{3332D19A-40F7-4DF3-9AF5-85C11157C834}" srcOrd="0" destOrd="0" presId="urn:microsoft.com/office/officeart/2008/layout/HorizontalMultiLevelHierarchy"/>
    <dgm:cxn modelId="{BE437683-DF5B-45B9-BE6E-8757F140C589}" srcId="{AF6243EB-3441-4954-A8A9-4A6538E558C2}" destId="{953DDDFA-533C-4D4A-B12A-96F469509575}" srcOrd="2" destOrd="0" parTransId="{54EBCCA2-3279-4177-AF27-89468BBE5BB9}" sibTransId="{833CEFB8-9CC4-4033-9919-8E8E1276A1EF}"/>
    <dgm:cxn modelId="{DD01B66C-60C7-4FCD-AD69-85F54BB0389C}" type="presOf" srcId="{9329C103-5D2C-40AA-A7DB-3B41AE4947F2}" destId="{62EBDF6D-5FCE-4BF9-A33E-2279DB524706}" srcOrd="0" destOrd="0" presId="urn:microsoft.com/office/officeart/2008/layout/HorizontalMultiLevelHierarchy"/>
    <dgm:cxn modelId="{FE03F321-D4CF-4E8E-9877-AAE2146CC2E6}" type="presOf" srcId="{D1A11EA2-2FA6-4EBB-AE91-59D707F54D71}" destId="{2955B832-804E-4100-BC65-4BBCCDECBAAC}" srcOrd="1" destOrd="0" presId="urn:microsoft.com/office/officeart/2008/layout/HorizontalMultiLevelHierarchy"/>
    <dgm:cxn modelId="{E3DFE3AD-21D7-4FDC-B6A9-374CB4B30735}" type="presOf" srcId="{61514A97-E9B3-43AC-A601-2119935540A4}" destId="{DEDA3875-140B-4598-9879-3B5A05AB3C21}" srcOrd="0" destOrd="0" presId="urn:microsoft.com/office/officeart/2008/layout/HorizontalMultiLevelHierarchy"/>
    <dgm:cxn modelId="{D80150F3-8F9C-42DA-B826-1871BF9A30AE}" type="presOf" srcId="{29E7B683-0133-4556-9604-8FDA5391D5CA}" destId="{665BED0C-8C83-4EAA-AA75-BB6D4829837D}" srcOrd="0" destOrd="0" presId="urn:microsoft.com/office/officeart/2008/layout/HorizontalMultiLevelHierarchy"/>
    <dgm:cxn modelId="{1752C70A-6B52-42CF-A14E-9621F4170CDB}" srcId="{82915FE6-F92E-4F10-AD2E-69E63E7647F5}" destId="{29E7B683-0133-4556-9604-8FDA5391D5CA}" srcOrd="1" destOrd="0" parTransId="{FC3B16C8-0547-4F64-A216-5CA12A9EDFC3}" sibTransId="{2F752492-5F04-4A8C-896F-D50097500D01}"/>
    <dgm:cxn modelId="{DC9F9511-394A-4577-9673-60D3D29E520C}" type="presOf" srcId="{0617343A-3130-4B40-9FE1-7F7D96353393}" destId="{BDFD6FB6-8842-4A2F-A341-35C501521FEF}" srcOrd="0" destOrd="0" presId="urn:microsoft.com/office/officeart/2008/layout/HorizontalMultiLevelHierarchy"/>
    <dgm:cxn modelId="{FA23F5F5-861E-4FDE-80EB-34EA02574815}" type="presOf" srcId="{6B4212A1-9117-42AA-9879-B1C51BCA3942}" destId="{E9ADC2C7-A4CC-485D-B090-7C5ADF1695C6}" srcOrd="0" destOrd="0" presId="urn:microsoft.com/office/officeart/2008/layout/HorizontalMultiLevelHierarchy"/>
    <dgm:cxn modelId="{2EE66B55-D9C8-44EE-A317-75AD5F262E17}" type="presOf" srcId="{54EBCCA2-3279-4177-AF27-89468BBE5BB9}" destId="{4A6E04A4-431C-4E53-90E8-4B312BDAEA16}" srcOrd="1" destOrd="0" presId="urn:microsoft.com/office/officeart/2008/layout/HorizontalMultiLevelHierarchy"/>
    <dgm:cxn modelId="{17EC20D6-9DFE-48B2-B21C-B6AB88BC41ED}" srcId="{29E7B683-0133-4556-9604-8FDA5391D5CA}" destId="{20E4B35D-B88A-4D1A-8928-56D2A4E3BA3D}" srcOrd="0" destOrd="0" parTransId="{CED108A5-E5CE-46C7-9315-B0F2019689B2}" sibTransId="{B4881CA3-7C3F-41ED-9DA6-58EE2F4F28E5}"/>
    <dgm:cxn modelId="{1F607663-D475-4564-AAC7-E14A7F9314BB}" type="presOf" srcId="{0617343A-3130-4B40-9FE1-7F7D96353393}" destId="{317B2BF6-70C8-46CA-BD85-1FCDD9B96F14}" srcOrd="1" destOrd="0" presId="urn:microsoft.com/office/officeart/2008/layout/HorizontalMultiLevelHierarchy"/>
    <dgm:cxn modelId="{6C24B549-E6A6-4E94-95FF-5E43A74812A9}" type="presOf" srcId="{9E144614-3ACA-494E-8D7A-CBCC4FC9E06E}" destId="{6ADCC018-7C86-419B-B762-3C8BF095D6C2}" srcOrd="0" destOrd="0" presId="urn:microsoft.com/office/officeart/2008/layout/HorizontalMultiLevelHierarchy"/>
    <dgm:cxn modelId="{DF134F2A-7A75-44AF-A4C9-A23D98E24C6D}" type="presOf" srcId="{9E144614-3ACA-494E-8D7A-CBCC4FC9E06E}" destId="{A51A5760-99F2-46FD-924D-D0FDF328E8C1}" srcOrd="1" destOrd="0" presId="urn:microsoft.com/office/officeart/2008/layout/HorizontalMultiLevelHierarchy"/>
    <dgm:cxn modelId="{DDF1FBBA-2025-4983-894B-B980981926FA}" type="presOf" srcId="{54EBCCA2-3279-4177-AF27-89468BBE5BB9}" destId="{F76E22E3-B756-46CB-91D0-C39EB717D847}" srcOrd="0" destOrd="0" presId="urn:microsoft.com/office/officeart/2008/layout/HorizontalMultiLevelHierarchy"/>
    <dgm:cxn modelId="{66A6EB94-1370-48F0-8FE9-28A60ED2C674}" type="presOf" srcId="{CED108A5-E5CE-46C7-9315-B0F2019689B2}" destId="{9FA7FC40-D058-45C2-9B4B-F31AC91AFBB1}" srcOrd="1" destOrd="0" presId="urn:microsoft.com/office/officeart/2008/layout/HorizontalMultiLevelHierarchy"/>
    <dgm:cxn modelId="{D7EAD661-577F-4AC0-9F13-699B74C570CA}" type="presOf" srcId="{FC3B16C8-0547-4F64-A216-5CA12A9EDFC3}" destId="{8C4857C6-1968-4FBF-9946-887A8637516D}" srcOrd="0" destOrd="0" presId="urn:microsoft.com/office/officeart/2008/layout/HorizontalMultiLevelHierarchy"/>
    <dgm:cxn modelId="{377C0F70-38E9-4658-BE02-99E9E874CE0A}" srcId="{AF6243EB-3441-4954-A8A9-4A6538E558C2}" destId="{61514A97-E9B3-43AC-A601-2119935540A4}" srcOrd="0" destOrd="0" parTransId="{D1A11EA2-2FA6-4EBB-AE91-59D707F54D71}" sibTransId="{0EE67BC2-5CC9-4ABC-96A1-DA8BDDBA5CB9}"/>
    <dgm:cxn modelId="{85DCB9E2-2D46-4CF0-8704-D2FADC1A92C3}" type="presParOf" srcId="{62EBDF6D-5FCE-4BF9-A33E-2279DB524706}" destId="{1C004861-CB4F-49D1-A99D-16608B337694}" srcOrd="0" destOrd="0" presId="urn:microsoft.com/office/officeart/2008/layout/HorizontalMultiLevelHierarchy"/>
    <dgm:cxn modelId="{8104641D-019D-43E9-AC08-53E9AC9943D5}" type="presParOf" srcId="{1C004861-CB4F-49D1-A99D-16608B337694}" destId="{316E9741-F044-425C-832A-CC14467E8B4C}" srcOrd="0" destOrd="0" presId="urn:microsoft.com/office/officeart/2008/layout/HorizontalMultiLevelHierarchy"/>
    <dgm:cxn modelId="{5A82B297-D13F-4EC0-AA96-9274F71661D1}" type="presParOf" srcId="{1C004861-CB4F-49D1-A99D-16608B337694}" destId="{76AA503B-F42F-432A-848C-9E982345C4C4}" srcOrd="1" destOrd="0" presId="urn:microsoft.com/office/officeart/2008/layout/HorizontalMultiLevelHierarchy"/>
    <dgm:cxn modelId="{ECA5F75C-CF68-410A-B64E-34DCA6298585}" type="presParOf" srcId="{76AA503B-F42F-432A-848C-9E982345C4C4}" destId="{BDFD6FB6-8842-4A2F-A341-35C501521FEF}" srcOrd="0" destOrd="0" presId="urn:microsoft.com/office/officeart/2008/layout/HorizontalMultiLevelHierarchy"/>
    <dgm:cxn modelId="{2EA4B3CF-C749-4530-AC21-1DD583B47F04}" type="presParOf" srcId="{BDFD6FB6-8842-4A2F-A341-35C501521FEF}" destId="{317B2BF6-70C8-46CA-BD85-1FCDD9B96F14}" srcOrd="0" destOrd="0" presId="urn:microsoft.com/office/officeart/2008/layout/HorizontalMultiLevelHierarchy"/>
    <dgm:cxn modelId="{736BE05D-B4F7-4105-84E0-2516B9A7B100}" type="presParOf" srcId="{76AA503B-F42F-432A-848C-9E982345C4C4}" destId="{E256A0FA-839A-42B8-B047-2ACB1A044587}" srcOrd="1" destOrd="0" presId="urn:microsoft.com/office/officeart/2008/layout/HorizontalMultiLevelHierarchy"/>
    <dgm:cxn modelId="{51BAE087-BD1E-4CA1-B23D-54217D560EC0}" type="presParOf" srcId="{E256A0FA-839A-42B8-B047-2ACB1A044587}" destId="{62B5E932-E6B9-4A81-BE02-32AE5C2BC8B7}" srcOrd="0" destOrd="0" presId="urn:microsoft.com/office/officeart/2008/layout/HorizontalMultiLevelHierarchy"/>
    <dgm:cxn modelId="{E0A7E36A-CCE8-4BF4-B187-E5443530DF1A}" type="presParOf" srcId="{E256A0FA-839A-42B8-B047-2ACB1A044587}" destId="{3F3C95E8-9F5A-49D8-B1AC-383C430BE777}" srcOrd="1" destOrd="0" presId="urn:microsoft.com/office/officeart/2008/layout/HorizontalMultiLevelHierarchy"/>
    <dgm:cxn modelId="{8CDCF062-475E-45F5-9014-1867FDD2A04F}" type="presParOf" srcId="{3F3C95E8-9F5A-49D8-B1AC-383C430BE777}" destId="{09FC6A93-76D5-44AB-86E7-D8C6955C7D31}" srcOrd="0" destOrd="0" presId="urn:microsoft.com/office/officeart/2008/layout/HorizontalMultiLevelHierarchy"/>
    <dgm:cxn modelId="{329DBCEA-B1A3-4BA8-9362-9060C1CB131B}" type="presParOf" srcId="{09FC6A93-76D5-44AB-86E7-D8C6955C7D31}" destId="{2955B832-804E-4100-BC65-4BBCCDECBAAC}" srcOrd="0" destOrd="0" presId="urn:microsoft.com/office/officeart/2008/layout/HorizontalMultiLevelHierarchy"/>
    <dgm:cxn modelId="{2E33C735-90C3-4C6C-AB83-8ED5D8C99CC6}" type="presParOf" srcId="{3F3C95E8-9F5A-49D8-B1AC-383C430BE777}" destId="{81CA057B-6E21-4B52-A5DB-EB1062F3C84E}" srcOrd="1" destOrd="0" presId="urn:microsoft.com/office/officeart/2008/layout/HorizontalMultiLevelHierarchy"/>
    <dgm:cxn modelId="{0088CD09-F302-4FB0-AD0D-E31B8AA88965}" type="presParOf" srcId="{81CA057B-6E21-4B52-A5DB-EB1062F3C84E}" destId="{DEDA3875-140B-4598-9879-3B5A05AB3C21}" srcOrd="0" destOrd="0" presId="urn:microsoft.com/office/officeart/2008/layout/HorizontalMultiLevelHierarchy"/>
    <dgm:cxn modelId="{ACB297F8-45AD-4EF6-A2BD-DE1933E0F102}" type="presParOf" srcId="{81CA057B-6E21-4B52-A5DB-EB1062F3C84E}" destId="{AC6F8321-04E0-4C2E-9987-99AF5DBDE5FD}" srcOrd="1" destOrd="0" presId="urn:microsoft.com/office/officeart/2008/layout/HorizontalMultiLevelHierarchy"/>
    <dgm:cxn modelId="{B99862ED-371F-4446-B442-91E8AC838F1F}" type="presParOf" srcId="{3F3C95E8-9F5A-49D8-B1AC-383C430BE777}" destId="{6ADCC018-7C86-419B-B762-3C8BF095D6C2}" srcOrd="2" destOrd="0" presId="urn:microsoft.com/office/officeart/2008/layout/HorizontalMultiLevelHierarchy"/>
    <dgm:cxn modelId="{6007C348-A93A-4BFB-B664-D5D26F2A24AB}" type="presParOf" srcId="{6ADCC018-7C86-419B-B762-3C8BF095D6C2}" destId="{A51A5760-99F2-46FD-924D-D0FDF328E8C1}" srcOrd="0" destOrd="0" presId="urn:microsoft.com/office/officeart/2008/layout/HorizontalMultiLevelHierarchy"/>
    <dgm:cxn modelId="{2D9926DB-D6F8-4EDA-A8BD-A96A76B1D14A}" type="presParOf" srcId="{3F3C95E8-9F5A-49D8-B1AC-383C430BE777}" destId="{16845EDE-E275-4474-B931-F2993E98CEDD}" srcOrd="3" destOrd="0" presId="urn:microsoft.com/office/officeart/2008/layout/HorizontalMultiLevelHierarchy"/>
    <dgm:cxn modelId="{3FD91D62-6821-452E-AA06-616660936E59}" type="presParOf" srcId="{16845EDE-E275-4474-B931-F2993E98CEDD}" destId="{7CA964A2-CEC4-4F1A-B6A7-2D8E522862FD}" srcOrd="0" destOrd="0" presId="urn:microsoft.com/office/officeart/2008/layout/HorizontalMultiLevelHierarchy"/>
    <dgm:cxn modelId="{8839C663-47AA-470A-89EC-3F5B4E127479}" type="presParOf" srcId="{16845EDE-E275-4474-B931-F2993E98CEDD}" destId="{6331F5AB-21DC-49BB-A567-3962EF17C045}" srcOrd="1" destOrd="0" presId="urn:microsoft.com/office/officeart/2008/layout/HorizontalMultiLevelHierarchy"/>
    <dgm:cxn modelId="{FF53CF50-7DF3-422D-AA1E-9503B5FB30F4}" type="presParOf" srcId="{3F3C95E8-9F5A-49D8-B1AC-383C430BE777}" destId="{F76E22E3-B756-46CB-91D0-C39EB717D847}" srcOrd="4" destOrd="0" presId="urn:microsoft.com/office/officeart/2008/layout/HorizontalMultiLevelHierarchy"/>
    <dgm:cxn modelId="{8DAC1818-2E47-42E3-88FB-9D8F24F308D4}" type="presParOf" srcId="{F76E22E3-B756-46CB-91D0-C39EB717D847}" destId="{4A6E04A4-431C-4E53-90E8-4B312BDAEA16}" srcOrd="0" destOrd="0" presId="urn:microsoft.com/office/officeart/2008/layout/HorizontalMultiLevelHierarchy"/>
    <dgm:cxn modelId="{1E7FF5DE-E88B-4799-9E4B-8F2CDF716701}" type="presParOf" srcId="{3F3C95E8-9F5A-49D8-B1AC-383C430BE777}" destId="{D4B24595-07D6-4449-9DEB-E8547D575753}" srcOrd="5" destOrd="0" presId="urn:microsoft.com/office/officeart/2008/layout/HorizontalMultiLevelHierarchy"/>
    <dgm:cxn modelId="{45C7FF38-CF82-465C-BD07-D8D5A52DDDD9}" type="presParOf" srcId="{D4B24595-07D6-4449-9DEB-E8547D575753}" destId="{38764964-3194-4B42-9FB1-93110708ABE1}" srcOrd="0" destOrd="0" presId="urn:microsoft.com/office/officeart/2008/layout/HorizontalMultiLevelHierarchy"/>
    <dgm:cxn modelId="{27AB62E8-2BC4-42C7-BCBB-48C0142DBCDA}" type="presParOf" srcId="{D4B24595-07D6-4449-9DEB-E8547D575753}" destId="{F95E4555-1E42-48E6-AC22-3B95A0BA6805}" srcOrd="1" destOrd="0" presId="urn:microsoft.com/office/officeart/2008/layout/HorizontalMultiLevelHierarchy"/>
    <dgm:cxn modelId="{A438DB3D-8F45-4FAC-9461-9360E2C65E8E}" type="presParOf" srcId="{76AA503B-F42F-432A-848C-9E982345C4C4}" destId="{8C4857C6-1968-4FBF-9946-887A8637516D}" srcOrd="2" destOrd="0" presId="urn:microsoft.com/office/officeart/2008/layout/HorizontalMultiLevelHierarchy"/>
    <dgm:cxn modelId="{61C8FBAA-D010-4D72-9947-2E1F9FFC7C00}" type="presParOf" srcId="{8C4857C6-1968-4FBF-9946-887A8637516D}" destId="{78D6F87B-1262-49B2-98FE-1B8096A86595}" srcOrd="0" destOrd="0" presId="urn:microsoft.com/office/officeart/2008/layout/HorizontalMultiLevelHierarchy"/>
    <dgm:cxn modelId="{A06194FE-4BF5-4B8E-858A-48A411B5C371}" type="presParOf" srcId="{76AA503B-F42F-432A-848C-9E982345C4C4}" destId="{0BA0D2FF-5421-4F8E-ADAC-4EEC46D97236}" srcOrd="3" destOrd="0" presId="urn:microsoft.com/office/officeart/2008/layout/HorizontalMultiLevelHierarchy"/>
    <dgm:cxn modelId="{6EB028F0-7EF1-43B6-B1EF-5191FB08B48F}" type="presParOf" srcId="{0BA0D2FF-5421-4F8E-ADAC-4EEC46D97236}" destId="{665BED0C-8C83-4EAA-AA75-BB6D4829837D}" srcOrd="0" destOrd="0" presId="urn:microsoft.com/office/officeart/2008/layout/HorizontalMultiLevelHierarchy"/>
    <dgm:cxn modelId="{D7980C55-ACAC-4D37-917D-7644F9908E9B}" type="presParOf" srcId="{0BA0D2FF-5421-4F8E-ADAC-4EEC46D97236}" destId="{4C448E4B-F1E2-4D17-BB63-F67B06CB3ED3}" srcOrd="1" destOrd="0" presId="urn:microsoft.com/office/officeart/2008/layout/HorizontalMultiLevelHierarchy"/>
    <dgm:cxn modelId="{1904A862-B76D-4AA4-8E82-50FCF3665F5E}" type="presParOf" srcId="{4C448E4B-F1E2-4D17-BB63-F67B06CB3ED3}" destId="{3332D19A-40F7-4DF3-9AF5-85C11157C834}" srcOrd="0" destOrd="0" presId="urn:microsoft.com/office/officeart/2008/layout/HorizontalMultiLevelHierarchy"/>
    <dgm:cxn modelId="{3E20DA28-AA5C-48FC-BF1E-FE15DDCC3FDB}" type="presParOf" srcId="{3332D19A-40F7-4DF3-9AF5-85C11157C834}" destId="{9FA7FC40-D058-45C2-9B4B-F31AC91AFBB1}" srcOrd="0" destOrd="0" presId="urn:microsoft.com/office/officeart/2008/layout/HorizontalMultiLevelHierarchy"/>
    <dgm:cxn modelId="{2299F428-C9A4-4B11-8373-C4922B0796C7}" type="presParOf" srcId="{4C448E4B-F1E2-4D17-BB63-F67B06CB3ED3}" destId="{28A7E963-C7EA-47D6-AC64-747466887FF8}" srcOrd="1" destOrd="0" presId="urn:microsoft.com/office/officeart/2008/layout/HorizontalMultiLevelHierarchy"/>
    <dgm:cxn modelId="{725C465D-D80E-4760-A08E-78E1F6DB9C12}" type="presParOf" srcId="{28A7E963-C7EA-47D6-AC64-747466887FF8}" destId="{32C342C6-D393-4CD4-B41D-87976367BDE8}" srcOrd="0" destOrd="0" presId="urn:microsoft.com/office/officeart/2008/layout/HorizontalMultiLevelHierarchy"/>
    <dgm:cxn modelId="{8FC46FED-34E2-403E-B223-ED16404BD6A3}" type="presParOf" srcId="{28A7E963-C7EA-47D6-AC64-747466887FF8}" destId="{9F0D9562-A86B-4096-BAF2-A4C81BBD0742}" srcOrd="1" destOrd="0" presId="urn:microsoft.com/office/officeart/2008/layout/HorizontalMultiLevelHierarchy"/>
    <dgm:cxn modelId="{A9161BF1-6EB1-41D8-B385-D6AC0A37D894}" type="presParOf" srcId="{4C448E4B-F1E2-4D17-BB63-F67B06CB3ED3}" destId="{ECE71AEB-9634-4C73-BAFC-B26C68A64402}" srcOrd="2" destOrd="0" presId="urn:microsoft.com/office/officeart/2008/layout/HorizontalMultiLevelHierarchy"/>
    <dgm:cxn modelId="{6A3233FB-44E1-4299-A565-BB487F230693}" type="presParOf" srcId="{ECE71AEB-9634-4C73-BAFC-B26C68A64402}" destId="{B3360EB7-9E93-4BDB-840C-F3620CE539DD}" srcOrd="0" destOrd="0" presId="urn:microsoft.com/office/officeart/2008/layout/HorizontalMultiLevelHierarchy"/>
    <dgm:cxn modelId="{15B4C10F-DBC1-41C6-A37D-AC6CEA8BF579}" type="presParOf" srcId="{4C448E4B-F1E2-4D17-BB63-F67B06CB3ED3}" destId="{26A56C29-5C01-4AFE-AE1E-1973F2FDFD1B}" srcOrd="3" destOrd="0" presId="urn:microsoft.com/office/officeart/2008/layout/HorizontalMultiLevelHierarchy"/>
    <dgm:cxn modelId="{BB362664-4FE4-40EF-AC89-1570548DEA82}" type="presParOf" srcId="{26A56C29-5C01-4AFE-AE1E-1973F2FDFD1B}" destId="{E9ADC2C7-A4CC-485D-B090-7C5ADF1695C6}" srcOrd="0" destOrd="0" presId="urn:microsoft.com/office/officeart/2008/layout/HorizontalMultiLevelHierarchy"/>
    <dgm:cxn modelId="{04A46A6F-D846-4212-9058-359B0824B00E}" type="presParOf" srcId="{26A56C29-5C01-4AFE-AE1E-1973F2FDFD1B}" destId="{5CAEB0A5-9070-4D76-8387-B2391883FAF4}"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C4F6FF-8E4A-4B0E-8F5C-55D7527C901E}"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AR"/>
        </a:p>
      </dgm:t>
    </dgm:pt>
    <dgm:pt modelId="{1576B7EE-F5B3-4CF9-87B2-CF171F451543}">
      <dgm:prSet phldrT="[Texto]"/>
      <dgm:spPr/>
      <dgm:t>
        <a:bodyPr/>
        <a:lstStyle/>
        <a:p>
          <a:r>
            <a:rPr lang="es-AR" dirty="0"/>
            <a:t>a) La muerte comprobada o presunta</a:t>
          </a:r>
        </a:p>
      </dgm:t>
    </dgm:pt>
    <dgm:pt modelId="{05254E8F-4951-4300-A540-D57F5148A092}" type="parTrans" cxnId="{02C2B321-B89D-4942-92A3-11391815AFBA}">
      <dgm:prSet/>
      <dgm:spPr/>
      <dgm:t>
        <a:bodyPr/>
        <a:lstStyle/>
        <a:p>
          <a:endParaRPr lang="es-AR"/>
        </a:p>
      </dgm:t>
    </dgm:pt>
    <dgm:pt modelId="{C2913790-0F78-40AF-B64C-6CAA3D17C105}" type="sibTrans" cxnId="{02C2B321-B89D-4942-92A3-11391815AFBA}">
      <dgm:prSet/>
      <dgm:spPr/>
      <dgm:t>
        <a:bodyPr/>
        <a:lstStyle/>
        <a:p>
          <a:endParaRPr lang="es-AR"/>
        </a:p>
      </dgm:t>
    </dgm:pt>
    <dgm:pt modelId="{A98ED0AF-7C1B-4B72-BB73-E96D0858B4E8}">
      <dgm:prSet custT="1"/>
      <dgm:spPr/>
      <dgm:t>
        <a:bodyPr/>
        <a:lstStyle/>
        <a:p>
          <a:r>
            <a:rPr lang="es-AR" sz="2600" dirty="0"/>
            <a:t>Desde el día de la muerte</a:t>
          </a:r>
        </a:p>
      </dgm:t>
    </dgm:pt>
    <dgm:pt modelId="{37DE2CA4-9425-4896-979B-F3B0116B2C86}" type="parTrans" cxnId="{887FA2C2-6F6C-45C0-AAA3-F9E34E72DB04}">
      <dgm:prSet/>
      <dgm:spPr/>
      <dgm:t>
        <a:bodyPr/>
        <a:lstStyle/>
        <a:p>
          <a:endParaRPr lang="es-AR"/>
        </a:p>
      </dgm:t>
    </dgm:pt>
    <dgm:pt modelId="{CED6BF68-324D-4A02-94B8-45BCE66C998A}" type="sibTrans" cxnId="{887FA2C2-6F6C-45C0-AAA3-F9E34E72DB04}">
      <dgm:prSet/>
      <dgm:spPr/>
      <dgm:t>
        <a:bodyPr/>
        <a:lstStyle/>
        <a:p>
          <a:endParaRPr lang="es-AR"/>
        </a:p>
      </dgm:t>
    </dgm:pt>
    <dgm:pt modelId="{2F97FAC6-701C-4DA6-BDFD-A3986A1E56CC}">
      <dgm:prSet custT="1"/>
      <dgm:spPr/>
      <dgm:t>
        <a:bodyPr/>
        <a:lstStyle/>
        <a:p>
          <a:r>
            <a:rPr lang="es-AR" sz="2600" dirty="0"/>
            <a:t>Desde el día presuntivo</a:t>
          </a:r>
        </a:p>
      </dgm:t>
    </dgm:pt>
    <dgm:pt modelId="{7DAA2A4A-3638-4F8B-AF63-452F17EE63F3}" type="parTrans" cxnId="{42E9BF2C-A77F-48C0-A618-814038236564}">
      <dgm:prSet/>
      <dgm:spPr/>
      <dgm:t>
        <a:bodyPr/>
        <a:lstStyle/>
        <a:p>
          <a:endParaRPr lang="es-AR"/>
        </a:p>
      </dgm:t>
    </dgm:pt>
    <dgm:pt modelId="{F813D090-F999-4265-9005-C2EFF92938D8}" type="sibTrans" cxnId="{42E9BF2C-A77F-48C0-A618-814038236564}">
      <dgm:prSet/>
      <dgm:spPr/>
      <dgm:t>
        <a:bodyPr/>
        <a:lstStyle/>
        <a:p>
          <a:endParaRPr lang="es-AR"/>
        </a:p>
      </dgm:t>
    </dgm:pt>
    <dgm:pt modelId="{F7164C53-F5CA-4E09-9612-985D22F837FC}">
      <dgm:prSet/>
      <dgm:spPr/>
      <dgm:t>
        <a:bodyPr/>
        <a:lstStyle/>
        <a:p>
          <a:r>
            <a:rPr lang="es-AR" dirty="0"/>
            <a:t>b) DV, Nulidad y SJB </a:t>
          </a:r>
        </a:p>
      </dgm:t>
    </dgm:pt>
    <dgm:pt modelId="{2959BD8F-1CA2-460A-BC5E-64C5838D12CD}" type="parTrans" cxnId="{26D78448-72C4-4405-B323-C3A4C1993345}">
      <dgm:prSet/>
      <dgm:spPr/>
      <dgm:t>
        <a:bodyPr/>
        <a:lstStyle/>
        <a:p>
          <a:endParaRPr lang="es-AR"/>
        </a:p>
      </dgm:t>
    </dgm:pt>
    <dgm:pt modelId="{E3465580-29DE-448F-BFD7-5A3E47C9A13C}" type="sibTrans" cxnId="{26D78448-72C4-4405-B323-C3A4C1993345}">
      <dgm:prSet/>
      <dgm:spPr/>
      <dgm:t>
        <a:bodyPr/>
        <a:lstStyle/>
        <a:p>
          <a:endParaRPr lang="es-AR"/>
        </a:p>
      </dgm:t>
    </dgm:pt>
    <dgm:pt modelId="{83B54E89-99B5-463C-B18A-2D85EBFBF9C4}">
      <dgm:prSet custT="1"/>
      <dgm:spPr/>
      <dgm:t>
        <a:bodyPr/>
        <a:lstStyle/>
        <a:p>
          <a:pPr algn="just"/>
          <a:r>
            <a:rPr lang="es-AR" sz="2200" i="1" dirty="0"/>
            <a:t>producen la extinción de la comunidad con efecto retroactivo al día de la notificación de la demanda o de la petición conjunta de los cónyuges (REGLA del 480).</a:t>
          </a:r>
        </a:p>
      </dgm:t>
    </dgm:pt>
    <dgm:pt modelId="{70C5FA16-F44E-4C0E-A751-FC67CD994D0D}" type="parTrans" cxnId="{2F647CB2-3F36-4B8B-9C1C-A960DB7261D9}">
      <dgm:prSet/>
      <dgm:spPr/>
      <dgm:t>
        <a:bodyPr/>
        <a:lstStyle/>
        <a:p>
          <a:endParaRPr lang="es-AR"/>
        </a:p>
      </dgm:t>
    </dgm:pt>
    <dgm:pt modelId="{2C8126D2-964C-4F79-B146-67C3A88DD8B3}" type="sibTrans" cxnId="{2F647CB2-3F36-4B8B-9C1C-A960DB7261D9}">
      <dgm:prSet/>
      <dgm:spPr/>
      <dgm:t>
        <a:bodyPr/>
        <a:lstStyle/>
        <a:p>
          <a:endParaRPr lang="es-AR"/>
        </a:p>
      </dgm:t>
    </dgm:pt>
    <dgm:pt modelId="{8FB3157D-963A-4A8F-B5A3-A8FA291CDD4F}">
      <dgm:prSet custT="1"/>
      <dgm:spPr/>
      <dgm:t>
        <a:bodyPr/>
        <a:lstStyle/>
        <a:p>
          <a:pPr algn="just"/>
          <a:r>
            <a:rPr lang="es-AR" sz="2200" i="1" dirty="0"/>
            <a:t>c) Cambio de régimen</a:t>
          </a:r>
        </a:p>
      </dgm:t>
    </dgm:pt>
    <dgm:pt modelId="{1FB085CC-FC77-48D1-8EC5-51F4E40012BC}" type="parTrans" cxnId="{11833599-B02C-46D8-B734-9E0C8F63C0CB}">
      <dgm:prSet/>
      <dgm:spPr/>
      <dgm:t>
        <a:bodyPr/>
        <a:lstStyle/>
        <a:p>
          <a:endParaRPr lang="es-AR"/>
        </a:p>
      </dgm:t>
    </dgm:pt>
    <dgm:pt modelId="{1B94B6FB-7B3D-47F2-93C8-48EA88552723}" type="sibTrans" cxnId="{11833599-B02C-46D8-B734-9E0C8F63C0CB}">
      <dgm:prSet/>
      <dgm:spPr/>
      <dgm:t>
        <a:bodyPr/>
        <a:lstStyle/>
        <a:p>
          <a:endParaRPr lang="es-AR"/>
        </a:p>
      </dgm:t>
    </dgm:pt>
    <dgm:pt modelId="{8453447A-BA4D-4661-8873-ECE0E5DDFA88}">
      <dgm:prSet custT="1"/>
      <dgm:spPr/>
      <dgm:t>
        <a:bodyPr/>
        <a:lstStyle/>
        <a:p>
          <a:pPr algn="just"/>
          <a:r>
            <a:rPr lang="es-AR" sz="2200" i="1" dirty="0"/>
            <a:t>sus efectos se producen desde el día de celebrada la modificación por escritura pública, recordando que para su </a:t>
          </a:r>
          <a:r>
            <a:rPr lang="es-AR" sz="2200" i="1" dirty="0" err="1"/>
            <a:t>oponibilidad</a:t>
          </a:r>
          <a:r>
            <a:rPr lang="es-AR" sz="2200" i="1" dirty="0"/>
            <a:t> frente a terceros es necesaria la anotación marginal en el acta de matrimonio</a:t>
          </a:r>
          <a:r>
            <a:rPr lang="es-AR" sz="2000" dirty="0"/>
            <a:t>.</a:t>
          </a:r>
        </a:p>
      </dgm:t>
    </dgm:pt>
    <dgm:pt modelId="{ABE42727-97FD-4591-935B-B5E41499F265}" type="parTrans" cxnId="{52F555D7-2DEB-4A60-99C5-61888F82CF07}">
      <dgm:prSet/>
      <dgm:spPr/>
      <dgm:t>
        <a:bodyPr/>
        <a:lstStyle/>
        <a:p>
          <a:endParaRPr lang="es-AR"/>
        </a:p>
      </dgm:t>
    </dgm:pt>
    <dgm:pt modelId="{D847EC3F-7F5C-4F32-9814-E2022A8FF21C}" type="sibTrans" cxnId="{52F555D7-2DEB-4A60-99C5-61888F82CF07}">
      <dgm:prSet/>
      <dgm:spPr/>
      <dgm:t>
        <a:bodyPr/>
        <a:lstStyle/>
        <a:p>
          <a:endParaRPr lang="es-AR"/>
        </a:p>
      </dgm:t>
    </dgm:pt>
    <dgm:pt modelId="{11A6CC65-D522-4826-826C-A0CCCB122CF8}" type="pres">
      <dgm:prSet presAssocID="{0EC4F6FF-8E4A-4B0E-8F5C-55D7527C901E}" presName="linear" presStyleCnt="0">
        <dgm:presLayoutVars>
          <dgm:dir/>
          <dgm:animLvl val="lvl"/>
          <dgm:resizeHandles val="exact"/>
        </dgm:presLayoutVars>
      </dgm:prSet>
      <dgm:spPr/>
      <dgm:t>
        <a:bodyPr/>
        <a:lstStyle/>
        <a:p>
          <a:endParaRPr lang="es-AR"/>
        </a:p>
      </dgm:t>
    </dgm:pt>
    <dgm:pt modelId="{3351D1D2-8FB6-4CCB-BB79-F159EA8CEDD8}" type="pres">
      <dgm:prSet presAssocID="{1576B7EE-F5B3-4CF9-87B2-CF171F451543}" presName="parentLin" presStyleCnt="0"/>
      <dgm:spPr/>
    </dgm:pt>
    <dgm:pt modelId="{B1297EBD-9F10-40DA-B6E2-D429A5E67192}" type="pres">
      <dgm:prSet presAssocID="{1576B7EE-F5B3-4CF9-87B2-CF171F451543}" presName="parentLeftMargin" presStyleLbl="node1" presStyleIdx="0" presStyleCnt="3"/>
      <dgm:spPr/>
      <dgm:t>
        <a:bodyPr/>
        <a:lstStyle/>
        <a:p>
          <a:endParaRPr lang="es-AR"/>
        </a:p>
      </dgm:t>
    </dgm:pt>
    <dgm:pt modelId="{BC23CC48-5848-46D6-BE0F-8F4B0E847BA5}" type="pres">
      <dgm:prSet presAssocID="{1576B7EE-F5B3-4CF9-87B2-CF171F451543}" presName="parentText" presStyleLbl="node1" presStyleIdx="0" presStyleCnt="3">
        <dgm:presLayoutVars>
          <dgm:chMax val="0"/>
          <dgm:bulletEnabled val="1"/>
        </dgm:presLayoutVars>
      </dgm:prSet>
      <dgm:spPr/>
      <dgm:t>
        <a:bodyPr/>
        <a:lstStyle/>
        <a:p>
          <a:endParaRPr lang="es-AR"/>
        </a:p>
      </dgm:t>
    </dgm:pt>
    <dgm:pt modelId="{E6EF519E-C39F-4C46-B0C3-5D3FC8532BC9}" type="pres">
      <dgm:prSet presAssocID="{1576B7EE-F5B3-4CF9-87B2-CF171F451543}" presName="negativeSpace" presStyleCnt="0"/>
      <dgm:spPr/>
    </dgm:pt>
    <dgm:pt modelId="{9300E219-9661-4D26-A457-1441B84C266E}" type="pres">
      <dgm:prSet presAssocID="{1576B7EE-F5B3-4CF9-87B2-CF171F451543}" presName="childText" presStyleLbl="conFgAcc1" presStyleIdx="0" presStyleCnt="3" custScaleY="106496">
        <dgm:presLayoutVars>
          <dgm:bulletEnabled val="1"/>
        </dgm:presLayoutVars>
      </dgm:prSet>
      <dgm:spPr/>
      <dgm:t>
        <a:bodyPr/>
        <a:lstStyle/>
        <a:p>
          <a:endParaRPr lang="es-AR"/>
        </a:p>
      </dgm:t>
    </dgm:pt>
    <dgm:pt modelId="{D0E4A007-5FDA-4941-8E85-5BCBA7D2713E}" type="pres">
      <dgm:prSet presAssocID="{C2913790-0F78-40AF-B64C-6CAA3D17C105}" presName="spaceBetweenRectangles" presStyleCnt="0"/>
      <dgm:spPr/>
    </dgm:pt>
    <dgm:pt modelId="{D5F33CDF-AF33-42F6-81A4-E30221BF1A76}" type="pres">
      <dgm:prSet presAssocID="{F7164C53-F5CA-4E09-9612-985D22F837FC}" presName="parentLin" presStyleCnt="0"/>
      <dgm:spPr/>
    </dgm:pt>
    <dgm:pt modelId="{C844C004-9DD9-4F88-97E4-78926DB986A2}" type="pres">
      <dgm:prSet presAssocID="{F7164C53-F5CA-4E09-9612-985D22F837FC}" presName="parentLeftMargin" presStyleLbl="node1" presStyleIdx="0" presStyleCnt="3"/>
      <dgm:spPr/>
      <dgm:t>
        <a:bodyPr/>
        <a:lstStyle/>
        <a:p>
          <a:endParaRPr lang="es-AR"/>
        </a:p>
      </dgm:t>
    </dgm:pt>
    <dgm:pt modelId="{54713FE3-0CA1-4096-A3C6-FE45B1F04117}" type="pres">
      <dgm:prSet presAssocID="{F7164C53-F5CA-4E09-9612-985D22F837FC}" presName="parentText" presStyleLbl="node1" presStyleIdx="1" presStyleCnt="3">
        <dgm:presLayoutVars>
          <dgm:chMax val="0"/>
          <dgm:bulletEnabled val="1"/>
        </dgm:presLayoutVars>
      </dgm:prSet>
      <dgm:spPr/>
      <dgm:t>
        <a:bodyPr/>
        <a:lstStyle/>
        <a:p>
          <a:endParaRPr lang="es-AR"/>
        </a:p>
      </dgm:t>
    </dgm:pt>
    <dgm:pt modelId="{68559CC4-12F3-4C92-ADEB-C1DC6E45421C}" type="pres">
      <dgm:prSet presAssocID="{F7164C53-F5CA-4E09-9612-985D22F837FC}" presName="negativeSpace" presStyleCnt="0"/>
      <dgm:spPr/>
    </dgm:pt>
    <dgm:pt modelId="{08273A36-2DE8-41FA-9808-CD8CD617F65D}" type="pres">
      <dgm:prSet presAssocID="{F7164C53-F5CA-4E09-9612-985D22F837FC}" presName="childText" presStyleLbl="conFgAcc1" presStyleIdx="1" presStyleCnt="3">
        <dgm:presLayoutVars>
          <dgm:bulletEnabled val="1"/>
        </dgm:presLayoutVars>
      </dgm:prSet>
      <dgm:spPr/>
      <dgm:t>
        <a:bodyPr/>
        <a:lstStyle/>
        <a:p>
          <a:endParaRPr lang="es-AR"/>
        </a:p>
      </dgm:t>
    </dgm:pt>
    <dgm:pt modelId="{F10E1178-4FFE-41FC-89F4-CBFE473437E6}" type="pres">
      <dgm:prSet presAssocID="{E3465580-29DE-448F-BFD7-5A3E47C9A13C}" presName="spaceBetweenRectangles" presStyleCnt="0"/>
      <dgm:spPr/>
    </dgm:pt>
    <dgm:pt modelId="{0E70C08C-7151-4CF5-B132-B10A0053E44E}" type="pres">
      <dgm:prSet presAssocID="{8FB3157D-963A-4A8F-B5A3-A8FA291CDD4F}" presName="parentLin" presStyleCnt="0"/>
      <dgm:spPr/>
    </dgm:pt>
    <dgm:pt modelId="{CA03C7DC-9653-4D8E-89B1-47C1FE2F9E45}" type="pres">
      <dgm:prSet presAssocID="{8FB3157D-963A-4A8F-B5A3-A8FA291CDD4F}" presName="parentLeftMargin" presStyleLbl="node1" presStyleIdx="1" presStyleCnt="3"/>
      <dgm:spPr/>
      <dgm:t>
        <a:bodyPr/>
        <a:lstStyle/>
        <a:p>
          <a:endParaRPr lang="es-AR"/>
        </a:p>
      </dgm:t>
    </dgm:pt>
    <dgm:pt modelId="{0E7B0C2B-0DB2-4A54-BDF4-B53060611673}" type="pres">
      <dgm:prSet presAssocID="{8FB3157D-963A-4A8F-B5A3-A8FA291CDD4F}" presName="parentText" presStyleLbl="node1" presStyleIdx="2" presStyleCnt="3">
        <dgm:presLayoutVars>
          <dgm:chMax val="0"/>
          <dgm:bulletEnabled val="1"/>
        </dgm:presLayoutVars>
      </dgm:prSet>
      <dgm:spPr/>
      <dgm:t>
        <a:bodyPr/>
        <a:lstStyle/>
        <a:p>
          <a:endParaRPr lang="es-AR"/>
        </a:p>
      </dgm:t>
    </dgm:pt>
    <dgm:pt modelId="{ED40B949-A276-4D7E-9313-081798CE1CD5}" type="pres">
      <dgm:prSet presAssocID="{8FB3157D-963A-4A8F-B5A3-A8FA291CDD4F}" presName="negativeSpace" presStyleCnt="0"/>
      <dgm:spPr/>
    </dgm:pt>
    <dgm:pt modelId="{2F04E08B-F134-4F42-9365-B48C601E4FA9}" type="pres">
      <dgm:prSet presAssocID="{8FB3157D-963A-4A8F-B5A3-A8FA291CDD4F}" presName="childText" presStyleLbl="conFgAcc1" presStyleIdx="2" presStyleCnt="3">
        <dgm:presLayoutVars>
          <dgm:bulletEnabled val="1"/>
        </dgm:presLayoutVars>
      </dgm:prSet>
      <dgm:spPr/>
      <dgm:t>
        <a:bodyPr/>
        <a:lstStyle/>
        <a:p>
          <a:endParaRPr lang="es-AR"/>
        </a:p>
      </dgm:t>
    </dgm:pt>
  </dgm:ptLst>
  <dgm:cxnLst>
    <dgm:cxn modelId="{887FA2C2-6F6C-45C0-AAA3-F9E34E72DB04}" srcId="{1576B7EE-F5B3-4CF9-87B2-CF171F451543}" destId="{A98ED0AF-7C1B-4B72-BB73-E96D0858B4E8}" srcOrd="0" destOrd="0" parTransId="{37DE2CA4-9425-4896-979B-F3B0116B2C86}" sibTransId="{CED6BF68-324D-4A02-94B8-45BCE66C998A}"/>
    <dgm:cxn modelId="{1AE2A2FF-6A16-4915-9D35-A0CF1B0C57EC}" type="presOf" srcId="{8FB3157D-963A-4A8F-B5A3-A8FA291CDD4F}" destId="{0E7B0C2B-0DB2-4A54-BDF4-B53060611673}" srcOrd="1" destOrd="0" presId="urn:microsoft.com/office/officeart/2005/8/layout/list1"/>
    <dgm:cxn modelId="{26D78448-72C4-4405-B323-C3A4C1993345}" srcId="{0EC4F6FF-8E4A-4B0E-8F5C-55D7527C901E}" destId="{F7164C53-F5CA-4E09-9612-985D22F837FC}" srcOrd="1" destOrd="0" parTransId="{2959BD8F-1CA2-460A-BC5E-64C5838D12CD}" sibTransId="{E3465580-29DE-448F-BFD7-5A3E47C9A13C}"/>
    <dgm:cxn modelId="{D83E4695-BF95-4293-A523-9F5F757654D2}" type="presOf" srcId="{8453447A-BA4D-4661-8873-ECE0E5DDFA88}" destId="{2F04E08B-F134-4F42-9365-B48C601E4FA9}" srcOrd="0" destOrd="0" presId="urn:microsoft.com/office/officeart/2005/8/layout/list1"/>
    <dgm:cxn modelId="{6165749B-832B-4339-9383-06D99CD5AB79}" type="presOf" srcId="{2F97FAC6-701C-4DA6-BDFD-A3986A1E56CC}" destId="{9300E219-9661-4D26-A457-1441B84C266E}" srcOrd="0" destOrd="1" presId="urn:microsoft.com/office/officeart/2005/8/layout/list1"/>
    <dgm:cxn modelId="{75D8C453-8474-4291-9E1C-E7D8E3659771}" type="presOf" srcId="{F7164C53-F5CA-4E09-9612-985D22F837FC}" destId="{54713FE3-0CA1-4096-A3C6-FE45B1F04117}" srcOrd="1" destOrd="0" presId="urn:microsoft.com/office/officeart/2005/8/layout/list1"/>
    <dgm:cxn modelId="{CEA01592-DB80-4E08-AD90-5C143181EB62}" type="presOf" srcId="{F7164C53-F5CA-4E09-9612-985D22F837FC}" destId="{C844C004-9DD9-4F88-97E4-78926DB986A2}" srcOrd="0" destOrd="0" presId="urn:microsoft.com/office/officeart/2005/8/layout/list1"/>
    <dgm:cxn modelId="{02C2B321-B89D-4942-92A3-11391815AFBA}" srcId="{0EC4F6FF-8E4A-4B0E-8F5C-55D7527C901E}" destId="{1576B7EE-F5B3-4CF9-87B2-CF171F451543}" srcOrd="0" destOrd="0" parTransId="{05254E8F-4951-4300-A540-D57F5148A092}" sibTransId="{C2913790-0F78-40AF-B64C-6CAA3D17C105}"/>
    <dgm:cxn modelId="{BCF18522-B827-47E2-A615-A72BD57F6A26}" type="presOf" srcId="{0EC4F6FF-8E4A-4B0E-8F5C-55D7527C901E}" destId="{11A6CC65-D522-4826-826C-A0CCCB122CF8}" srcOrd="0" destOrd="0" presId="urn:microsoft.com/office/officeart/2005/8/layout/list1"/>
    <dgm:cxn modelId="{52F555D7-2DEB-4A60-99C5-61888F82CF07}" srcId="{8FB3157D-963A-4A8F-B5A3-A8FA291CDD4F}" destId="{8453447A-BA4D-4661-8873-ECE0E5DDFA88}" srcOrd="0" destOrd="0" parTransId="{ABE42727-97FD-4591-935B-B5E41499F265}" sibTransId="{D847EC3F-7F5C-4F32-9814-E2022A8FF21C}"/>
    <dgm:cxn modelId="{2F4ECD7A-83F4-4ED1-BF8C-17F7913FB88E}" type="presOf" srcId="{A98ED0AF-7C1B-4B72-BB73-E96D0858B4E8}" destId="{9300E219-9661-4D26-A457-1441B84C266E}" srcOrd="0" destOrd="0" presId="urn:microsoft.com/office/officeart/2005/8/layout/list1"/>
    <dgm:cxn modelId="{D19B56F5-0800-4236-A6AF-9D9F8F9EE5D0}" type="presOf" srcId="{1576B7EE-F5B3-4CF9-87B2-CF171F451543}" destId="{B1297EBD-9F10-40DA-B6E2-D429A5E67192}" srcOrd="0" destOrd="0" presId="urn:microsoft.com/office/officeart/2005/8/layout/list1"/>
    <dgm:cxn modelId="{8F871094-5172-45E4-817F-8D82F2C90C6D}" type="presOf" srcId="{83B54E89-99B5-463C-B18A-2D85EBFBF9C4}" destId="{08273A36-2DE8-41FA-9808-CD8CD617F65D}" srcOrd="0" destOrd="0" presId="urn:microsoft.com/office/officeart/2005/8/layout/list1"/>
    <dgm:cxn modelId="{B6825F60-9E07-41BC-89D1-B9F5BE6A7911}" type="presOf" srcId="{8FB3157D-963A-4A8F-B5A3-A8FA291CDD4F}" destId="{CA03C7DC-9653-4D8E-89B1-47C1FE2F9E45}" srcOrd="0" destOrd="0" presId="urn:microsoft.com/office/officeart/2005/8/layout/list1"/>
    <dgm:cxn modelId="{396525F9-5EB6-4CB0-AB80-77BD6B3D302A}" type="presOf" srcId="{1576B7EE-F5B3-4CF9-87B2-CF171F451543}" destId="{BC23CC48-5848-46D6-BE0F-8F4B0E847BA5}" srcOrd="1" destOrd="0" presId="urn:microsoft.com/office/officeart/2005/8/layout/list1"/>
    <dgm:cxn modelId="{42E9BF2C-A77F-48C0-A618-814038236564}" srcId="{1576B7EE-F5B3-4CF9-87B2-CF171F451543}" destId="{2F97FAC6-701C-4DA6-BDFD-A3986A1E56CC}" srcOrd="1" destOrd="0" parTransId="{7DAA2A4A-3638-4F8B-AF63-452F17EE63F3}" sibTransId="{F813D090-F999-4265-9005-C2EFF92938D8}"/>
    <dgm:cxn modelId="{11833599-B02C-46D8-B734-9E0C8F63C0CB}" srcId="{0EC4F6FF-8E4A-4B0E-8F5C-55D7527C901E}" destId="{8FB3157D-963A-4A8F-B5A3-A8FA291CDD4F}" srcOrd="2" destOrd="0" parTransId="{1FB085CC-FC77-48D1-8EC5-51F4E40012BC}" sibTransId="{1B94B6FB-7B3D-47F2-93C8-48EA88552723}"/>
    <dgm:cxn modelId="{2F647CB2-3F36-4B8B-9C1C-A960DB7261D9}" srcId="{F7164C53-F5CA-4E09-9612-985D22F837FC}" destId="{83B54E89-99B5-463C-B18A-2D85EBFBF9C4}" srcOrd="0" destOrd="0" parTransId="{70C5FA16-F44E-4C0E-A751-FC67CD994D0D}" sibTransId="{2C8126D2-964C-4F79-B146-67C3A88DD8B3}"/>
    <dgm:cxn modelId="{F7606E4A-AC2F-486D-9AFE-AC4FCE4066CA}" type="presParOf" srcId="{11A6CC65-D522-4826-826C-A0CCCB122CF8}" destId="{3351D1D2-8FB6-4CCB-BB79-F159EA8CEDD8}" srcOrd="0" destOrd="0" presId="urn:microsoft.com/office/officeart/2005/8/layout/list1"/>
    <dgm:cxn modelId="{47D612FA-0C5A-4131-86BB-2C1CA364054E}" type="presParOf" srcId="{3351D1D2-8FB6-4CCB-BB79-F159EA8CEDD8}" destId="{B1297EBD-9F10-40DA-B6E2-D429A5E67192}" srcOrd="0" destOrd="0" presId="urn:microsoft.com/office/officeart/2005/8/layout/list1"/>
    <dgm:cxn modelId="{054F751C-AE3A-4B6E-84DF-59AA1C2A526C}" type="presParOf" srcId="{3351D1D2-8FB6-4CCB-BB79-F159EA8CEDD8}" destId="{BC23CC48-5848-46D6-BE0F-8F4B0E847BA5}" srcOrd="1" destOrd="0" presId="urn:microsoft.com/office/officeart/2005/8/layout/list1"/>
    <dgm:cxn modelId="{6A68A185-3B52-4BCB-9AC7-99A2170AB0D7}" type="presParOf" srcId="{11A6CC65-D522-4826-826C-A0CCCB122CF8}" destId="{E6EF519E-C39F-4C46-B0C3-5D3FC8532BC9}" srcOrd="1" destOrd="0" presId="urn:microsoft.com/office/officeart/2005/8/layout/list1"/>
    <dgm:cxn modelId="{00C25A8D-1EB0-40F6-B4C4-7E73256BDC37}" type="presParOf" srcId="{11A6CC65-D522-4826-826C-A0CCCB122CF8}" destId="{9300E219-9661-4D26-A457-1441B84C266E}" srcOrd="2" destOrd="0" presId="urn:microsoft.com/office/officeart/2005/8/layout/list1"/>
    <dgm:cxn modelId="{423662AC-84B2-475B-B1F1-453CA71F728F}" type="presParOf" srcId="{11A6CC65-D522-4826-826C-A0CCCB122CF8}" destId="{D0E4A007-5FDA-4941-8E85-5BCBA7D2713E}" srcOrd="3" destOrd="0" presId="urn:microsoft.com/office/officeart/2005/8/layout/list1"/>
    <dgm:cxn modelId="{132D1152-1C7A-47B2-A42B-4B8AC3F263B0}" type="presParOf" srcId="{11A6CC65-D522-4826-826C-A0CCCB122CF8}" destId="{D5F33CDF-AF33-42F6-81A4-E30221BF1A76}" srcOrd="4" destOrd="0" presId="urn:microsoft.com/office/officeart/2005/8/layout/list1"/>
    <dgm:cxn modelId="{3D3E582E-761B-41B9-AB70-B38CC37A23F7}" type="presParOf" srcId="{D5F33CDF-AF33-42F6-81A4-E30221BF1A76}" destId="{C844C004-9DD9-4F88-97E4-78926DB986A2}" srcOrd="0" destOrd="0" presId="urn:microsoft.com/office/officeart/2005/8/layout/list1"/>
    <dgm:cxn modelId="{378CC619-815B-47CC-8DE1-E95B0C27A2DA}" type="presParOf" srcId="{D5F33CDF-AF33-42F6-81A4-E30221BF1A76}" destId="{54713FE3-0CA1-4096-A3C6-FE45B1F04117}" srcOrd="1" destOrd="0" presId="urn:microsoft.com/office/officeart/2005/8/layout/list1"/>
    <dgm:cxn modelId="{2C5BB8A6-4A42-4287-8EEF-C3C4CCD491AA}" type="presParOf" srcId="{11A6CC65-D522-4826-826C-A0CCCB122CF8}" destId="{68559CC4-12F3-4C92-ADEB-C1DC6E45421C}" srcOrd="5" destOrd="0" presId="urn:microsoft.com/office/officeart/2005/8/layout/list1"/>
    <dgm:cxn modelId="{DDB09A5D-B123-4410-A286-9B01678B28D7}" type="presParOf" srcId="{11A6CC65-D522-4826-826C-A0CCCB122CF8}" destId="{08273A36-2DE8-41FA-9808-CD8CD617F65D}" srcOrd="6" destOrd="0" presId="urn:microsoft.com/office/officeart/2005/8/layout/list1"/>
    <dgm:cxn modelId="{CB90FAA1-AB5A-491A-8452-DF5DBF238302}" type="presParOf" srcId="{11A6CC65-D522-4826-826C-A0CCCB122CF8}" destId="{F10E1178-4FFE-41FC-89F4-CBFE473437E6}" srcOrd="7" destOrd="0" presId="urn:microsoft.com/office/officeart/2005/8/layout/list1"/>
    <dgm:cxn modelId="{22E9E09C-18C9-4EE5-A65B-E43C80FE2870}" type="presParOf" srcId="{11A6CC65-D522-4826-826C-A0CCCB122CF8}" destId="{0E70C08C-7151-4CF5-B132-B10A0053E44E}" srcOrd="8" destOrd="0" presId="urn:microsoft.com/office/officeart/2005/8/layout/list1"/>
    <dgm:cxn modelId="{D28B301B-EE2A-49FC-A529-74418AE44599}" type="presParOf" srcId="{0E70C08C-7151-4CF5-B132-B10A0053E44E}" destId="{CA03C7DC-9653-4D8E-89B1-47C1FE2F9E45}" srcOrd="0" destOrd="0" presId="urn:microsoft.com/office/officeart/2005/8/layout/list1"/>
    <dgm:cxn modelId="{7BE048B0-AF7B-4567-849E-9D5BD32C8FFE}" type="presParOf" srcId="{0E70C08C-7151-4CF5-B132-B10A0053E44E}" destId="{0E7B0C2B-0DB2-4A54-BDF4-B53060611673}" srcOrd="1" destOrd="0" presId="urn:microsoft.com/office/officeart/2005/8/layout/list1"/>
    <dgm:cxn modelId="{5D659DC5-85E6-462B-8790-63FB321EA79A}" type="presParOf" srcId="{11A6CC65-D522-4826-826C-A0CCCB122CF8}" destId="{ED40B949-A276-4D7E-9313-081798CE1CD5}" srcOrd="9" destOrd="0" presId="urn:microsoft.com/office/officeart/2005/8/layout/list1"/>
    <dgm:cxn modelId="{D83696AC-DF4F-4764-8239-E53B07370319}" type="presParOf" srcId="{11A6CC65-D522-4826-826C-A0CCCB122CF8}" destId="{2F04E08B-F134-4F42-9365-B48C601E4FA9}"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D8790C-8F16-4391-B010-CEF82F7C17C9}" type="doc">
      <dgm:prSet loTypeId="urn:microsoft.com/office/officeart/2005/8/layout/hProcess9" loCatId="process" qsTypeId="urn:microsoft.com/office/officeart/2005/8/quickstyle/simple1" qsCatId="simple" csTypeId="urn:microsoft.com/office/officeart/2005/8/colors/accent1_2" csCatId="accent1" phldr="1"/>
      <dgm:spPr/>
    </dgm:pt>
    <dgm:pt modelId="{3A441B53-14BB-43EC-A459-8AFA386117ED}">
      <dgm:prSet phldrT="[Texto]"/>
      <dgm:spPr/>
      <dgm:t>
        <a:bodyPr/>
        <a:lstStyle/>
        <a:p>
          <a:r>
            <a:rPr lang="es-AR" b="1" dirty="0"/>
            <a:t>Disolución </a:t>
          </a:r>
        </a:p>
      </dgm:t>
    </dgm:pt>
    <dgm:pt modelId="{EE5974FE-A1D7-446E-9A2B-F2A3F964FF9F}" type="parTrans" cxnId="{216DE40A-7050-4A78-99F8-DACF09A18559}">
      <dgm:prSet/>
      <dgm:spPr/>
      <dgm:t>
        <a:bodyPr/>
        <a:lstStyle/>
        <a:p>
          <a:endParaRPr lang="es-AR"/>
        </a:p>
      </dgm:t>
    </dgm:pt>
    <dgm:pt modelId="{59A1415F-A8A3-4F3F-9A00-74C0314F151D}" type="sibTrans" cxnId="{216DE40A-7050-4A78-99F8-DACF09A18559}">
      <dgm:prSet/>
      <dgm:spPr/>
      <dgm:t>
        <a:bodyPr/>
        <a:lstStyle/>
        <a:p>
          <a:endParaRPr lang="es-AR"/>
        </a:p>
      </dgm:t>
    </dgm:pt>
    <dgm:pt modelId="{672BDB06-9C00-4C38-BB6E-2F0943013EBB}">
      <dgm:prSet phldrT="[Texto]" custT="1"/>
      <dgm:spPr/>
      <dgm:t>
        <a:bodyPr/>
        <a:lstStyle/>
        <a:p>
          <a:r>
            <a:rPr lang="es-AR" sz="2600" b="1" u="sng" dirty="0">
              <a:solidFill>
                <a:srgbClr val="FFFF00"/>
              </a:solidFill>
              <a:effectLst>
                <a:outerShdw blurRad="38100" dist="38100" dir="2700000" algn="tl">
                  <a:srgbClr val="000000">
                    <a:alpha val="43137"/>
                  </a:srgbClr>
                </a:outerShdw>
              </a:effectLst>
            </a:rPr>
            <a:t>Indivisión</a:t>
          </a:r>
        </a:p>
      </dgm:t>
    </dgm:pt>
    <dgm:pt modelId="{83B69737-22CE-4F5B-B99E-333EB226173D}" type="parTrans" cxnId="{FD92CE9E-3E9D-4A5E-BC19-4F3DF1CC96C6}">
      <dgm:prSet/>
      <dgm:spPr/>
      <dgm:t>
        <a:bodyPr/>
        <a:lstStyle/>
        <a:p>
          <a:endParaRPr lang="es-AR"/>
        </a:p>
      </dgm:t>
    </dgm:pt>
    <dgm:pt modelId="{BCEF111B-AC80-49DF-95B2-34F40ACC2446}" type="sibTrans" cxnId="{FD92CE9E-3E9D-4A5E-BC19-4F3DF1CC96C6}">
      <dgm:prSet/>
      <dgm:spPr/>
      <dgm:t>
        <a:bodyPr/>
        <a:lstStyle/>
        <a:p>
          <a:endParaRPr lang="es-AR"/>
        </a:p>
      </dgm:t>
    </dgm:pt>
    <dgm:pt modelId="{C7E4C74B-318A-48DD-BA02-412EBCD1E90B}">
      <dgm:prSet phldrT="[Texto]"/>
      <dgm:spPr/>
      <dgm:t>
        <a:bodyPr/>
        <a:lstStyle/>
        <a:p>
          <a:r>
            <a:rPr lang="es-AR" b="1" dirty="0"/>
            <a:t>Liquidación</a:t>
          </a:r>
        </a:p>
      </dgm:t>
    </dgm:pt>
    <dgm:pt modelId="{8EA3338E-A326-41AD-81DD-7AF0AA414120}" type="parTrans" cxnId="{2BBB409F-28DD-4EF3-A9E2-98E511A0AC4F}">
      <dgm:prSet/>
      <dgm:spPr/>
      <dgm:t>
        <a:bodyPr/>
        <a:lstStyle/>
        <a:p>
          <a:endParaRPr lang="es-AR"/>
        </a:p>
      </dgm:t>
    </dgm:pt>
    <dgm:pt modelId="{448473C0-6A6B-4064-BF23-CC3F64EC8E78}" type="sibTrans" cxnId="{2BBB409F-28DD-4EF3-A9E2-98E511A0AC4F}">
      <dgm:prSet/>
      <dgm:spPr/>
      <dgm:t>
        <a:bodyPr/>
        <a:lstStyle/>
        <a:p>
          <a:endParaRPr lang="es-AR"/>
        </a:p>
      </dgm:t>
    </dgm:pt>
    <dgm:pt modelId="{6E56DC36-78FB-4CE6-80AE-86947669049A}">
      <dgm:prSet phldrT="[Texto]"/>
      <dgm:spPr/>
      <dgm:t>
        <a:bodyPr/>
        <a:lstStyle/>
        <a:p>
          <a:r>
            <a:rPr lang="es-AR" b="1" dirty="0"/>
            <a:t>Partición</a:t>
          </a:r>
        </a:p>
      </dgm:t>
    </dgm:pt>
    <dgm:pt modelId="{3A78AC6C-F4B7-4564-9B27-D9D79D461D77}" type="parTrans" cxnId="{E9BB326B-E6DE-44DF-95A4-C774216A3E65}">
      <dgm:prSet/>
      <dgm:spPr/>
      <dgm:t>
        <a:bodyPr/>
        <a:lstStyle/>
        <a:p>
          <a:endParaRPr lang="es-AR"/>
        </a:p>
      </dgm:t>
    </dgm:pt>
    <dgm:pt modelId="{0E442F78-737F-4F28-8FBE-C7370ED9B027}" type="sibTrans" cxnId="{E9BB326B-E6DE-44DF-95A4-C774216A3E65}">
      <dgm:prSet/>
      <dgm:spPr/>
      <dgm:t>
        <a:bodyPr/>
        <a:lstStyle/>
        <a:p>
          <a:endParaRPr lang="es-AR"/>
        </a:p>
      </dgm:t>
    </dgm:pt>
    <dgm:pt modelId="{1C107786-F245-4883-BD3E-9C11FDC5B1F8}" type="pres">
      <dgm:prSet presAssocID="{7AD8790C-8F16-4391-B010-CEF82F7C17C9}" presName="CompostProcess" presStyleCnt="0">
        <dgm:presLayoutVars>
          <dgm:dir/>
          <dgm:resizeHandles val="exact"/>
        </dgm:presLayoutVars>
      </dgm:prSet>
      <dgm:spPr/>
    </dgm:pt>
    <dgm:pt modelId="{E4B2A3B2-436D-42A5-B918-E87D5E59C8A7}" type="pres">
      <dgm:prSet presAssocID="{7AD8790C-8F16-4391-B010-CEF82F7C17C9}" presName="arrow" presStyleLbl="bgShp" presStyleIdx="0" presStyleCnt="1"/>
      <dgm:spPr/>
    </dgm:pt>
    <dgm:pt modelId="{3806380F-1FD4-4AC9-A44B-C21F2DE7DE3B}" type="pres">
      <dgm:prSet presAssocID="{7AD8790C-8F16-4391-B010-CEF82F7C17C9}" presName="linearProcess" presStyleCnt="0"/>
      <dgm:spPr/>
    </dgm:pt>
    <dgm:pt modelId="{5C8B8B2B-A50F-45AC-8D05-E15ED5DDE1F8}" type="pres">
      <dgm:prSet presAssocID="{3A441B53-14BB-43EC-A459-8AFA386117ED}" presName="textNode" presStyleLbl="node1" presStyleIdx="0" presStyleCnt="4">
        <dgm:presLayoutVars>
          <dgm:bulletEnabled val="1"/>
        </dgm:presLayoutVars>
      </dgm:prSet>
      <dgm:spPr/>
      <dgm:t>
        <a:bodyPr/>
        <a:lstStyle/>
        <a:p>
          <a:endParaRPr lang="es-AR"/>
        </a:p>
      </dgm:t>
    </dgm:pt>
    <dgm:pt modelId="{F3EB3FFB-7089-4124-9223-172D174B240B}" type="pres">
      <dgm:prSet presAssocID="{59A1415F-A8A3-4F3F-9A00-74C0314F151D}" presName="sibTrans" presStyleCnt="0"/>
      <dgm:spPr/>
    </dgm:pt>
    <dgm:pt modelId="{096DFB0B-E45C-416E-AF3F-A5F8C1915CAD}" type="pres">
      <dgm:prSet presAssocID="{672BDB06-9C00-4C38-BB6E-2F0943013EBB}" presName="textNode" presStyleLbl="node1" presStyleIdx="1" presStyleCnt="4">
        <dgm:presLayoutVars>
          <dgm:bulletEnabled val="1"/>
        </dgm:presLayoutVars>
      </dgm:prSet>
      <dgm:spPr/>
      <dgm:t>
        <a:bodyPr/>
        <a:lstStyle/>
        <a:p>
          <a:endParaRPr lang="es-AR"/>
        </a:p>
      </dgm:t>
    </dgm:pt>
    <dgm:pt modelId="{1BDD8286-9EFE-46F6-81F5-0D43CB67C21C}" type="pres">
      <dgm:prSet presAssocID="{BCEF111B-AC80-49DF-95B2-34F40ACC2446}" presName="sibTrans" presStyleCnt="0"/>
      <dgm:spPr/>
    </dgm:pt>
    <dgm:pt modelId="{2CD05C95-42C8-4FD7-A57B-9811B4785DA1}" type="pres">
      <dgm:prSet presAssocID="{C7E4C74B-318A-48DD-BA02-412EBCD1E90B}" presName="textNode" presStyleLbl="node1" presStyleIdx="2" presStyleCnt="4">
        <dgm:presLayoutVars>
          <dgm:bulletEnabled val="1"/>
        </dgm:presLayoutVars>
      </dgm:prSet>
      <dgm:spPr/>
      <dgm:t>
        <a:bodyPr/>
        <a:lstStyle/>
        <a:p>
          <a:endParaRPr lang="es-AR"/>
        </a:p>
      </dgm:t>
    </dgm:pt>
    <dgm:pt modelId="{7A369EB8-C80E-4E50-8CFE-DB886E66DF70}" type="pres">
      <dgm:prSet presAssocID="{448473C0-6A6B-4064-BF23-CC3F64EC8E78}" presName="sibTrans" presStyleCnt="0"/>
      <dgm:spPr/>
    </dgm:pt>
    <dgm:pt modelId="{A4B59B80-8E9A-46CD-A656-93E45CC2E942}" type="pres">
      <dgm:prSet presAssocID="{6E56DC36-78FB-4CE6-80AE-86947669049A}" presName="textNode" presStyleLbl="node1" presStyleIdx="3" presStyleCnt="4">
        <dgm:presLayoutVars>
          <dgm:bulletEnabled val="1"/>
        </dgm:presLayoutVars>
      </dgm:prSet>
      <dgm:spPr/>
      <dgm:t>
        <a:bodyPr/>
        <a:lstStyle/>
        <a:p>
          <a:endParaRPr lang="es-AR"/>
        </a:p>
      </dgm:t>
    </dgm:pt>
  </dgm:ptLst>
  <dgm:cxnLst>
    <dgm:cxn modelId="{48766998-B407-4C39-9631-650C810F6607}" type="presOf" srcId="{6E56DC36-78FB-4CE6-80AE-86947669049A}" destId="{A4B59B80-8E9A-46CD-A656-93E45CC2E942}" srcOrd="0" destOrd="0" presId="urn:microsoft.com/office/officeart/2005/8/layout/hProcess9"/>
    <dgm:cxn modelId="{5DD82BB7-079A-410A-B007-D6761AFA5EB8}" type="presOf" srcId="{3A441B53-14BB-43EC-A459-8AFA386117ED}" destId="{5C8B8B2B-A50F-45AC-8D05-E15ED5DDE1F8}" srcOrd="0" destOrd="0" presId="urn:microsoft.com/office/officeart/2005/8/layout/hProcess9"/>
    <dgm:cxn modelId="{16683C5B-9C07-44DC-BDB2-0F87CC53389E}" type="presOf" srcId="{C7E4C74B-318A-48DD-BA02-412EBCD1E90B}" destId="{2CD05C95-42C8-4FD7-A57B-9811B4785DA1}" srcOrd="0" destOrd="0" presId="urn:microsoft.com/office/officeart/2005/8/layout/hProcess9"/>
    <dgm:cxn modelId="{73217FE3-6D34-45EC-ADA0-E0752DD7D969}" type="presOf" srcId="{7AD8790C-8F16-4391-B010-CEF82F7C17C9}" destId="{1C107786-F245-4883-BD3E-9C11FDC5B1F8}" srcOrd="0" destOrd="0" presId="urn:microsoft.com/office/officeart/2005/8/layout/hProcess9"/>
    <dgm:cxn modelId="{216DE40A-7050-4A78-99F8-DACF09A18559}" srcId="{7AD8790C-8F16-4391-B010-CEF82F7C17C9}" destId="{3A441B53-14BB-43EC-A459-8AFA386117ED}" srcOrd="0" destOrd="0" parTransId="{EE5974FE-A1D7-446E-9A2B-F2A3F964FF9F}" sibTransId="{59A1415F-A8A3-4F3F-9A00-74C0314F151D}"/>
    <dgm:cxn modelId="{FD92CE9E-3E9D-4A5E-BC19-4F3DF1CC96C6}" srcId="{7AD8790C-8F16-4391-B010-CEF82F7C17C9}" destId="{672BDB06-9C00-4C38-BB6E-2F0943013EBB}" srcOrd="1" destOrd="0" parTransId="{83B69737-22CE-4F5B-B99E-333EB226173D}" sibTransId="{BCEF111B-AC80-49DF-95B2-34F40ACC2446}"/>
    <dgm:cxn modelId="{E9BB326B-E6DE-44DF-95A4-C774216A3E65}" srcId="{7AD8790C-8F16-4391-B010-CEF82F7C17C9}" destId="{6E56DC36-78FB-4CE6-80AE-86947669049A}" srcOrd="3" destOrd="0" parTransId="{3A78AC6C-F4B7-4564-9B27-D9D79D461D77}" sibTransId="{0E442F78-737F-4F28-8FBE-C7370ED9B027}"/>
    <dgm:cxn modelId="{2BBB409F-28DD-4EF3-A9E2-98E511A0AC4F}" srcId="{7AD8790C-8F16-4391-B010-CEF82F7C17C9}" destId="{C7E4C74B-318A-48DD-BA02-412EBCD1E90B}" srcOrd="2" destOrd="0" parTransId="{8EA3338E-A326-41AD-81DD-7AF0AA414120}" sibTransId="{448473C0-6A6B-4064-BF23-CC3F64EC8E78}"/>
    <dgm:cxn modelId="{D22EC373-2C59-4A6F-8EDF-3399571217EB}" type="presOf" srcId="{672BDB06-9C00-4C38-BB6E-2F0943013EBB}" destId="{096DFB0B-E45C-416E-AF3F-A5F8C1915CAD}" srcOrd="0" destOrd="0" presId="urn:microsoft.com/office/officeart/2005/8/layout/hProcess9"/>
    <dgm:cxn modelId="{5F2C5604-76CF-4EEC-A1B3-82A123CD7828}" type="presParOf" srcId="{1C107786-F245-4883-BD3E-9C11FDC5B1F8}" destId="{E4B2A3B2-436D-42A5-B918-E87D5E59C8A7}" srcOrd="0" destOrd="0" presId="urn:microsoft.com/office/officeart/2005/8/layout/hProcess9"/>
    <dgm:cxn modelId="{1C7B34A6-16E0-4DF9-A9F0-13CAC92C837B}" type="presParOf" srcId="{1C107786-F245-4883-BD3E-9C11FDC5B1F8}" destId="{3806380F-1FD4-4AC9-A44B-C21F2DE7DE3B}" srcOrd="1" destOrd="0" presId="urn:microsoft.com/office/officeart/2005/8/layout/hProcess9"/>
    <dgm:cxn modelId="{62C45620-469C-4435-9194-8CAFE5AE13AB}" type="presParOf" srcId="{3806380F-1FD4-4AC9-A44B-C21F2DE7DE3B}" destId="{5C8B8B2B-A50F-45AC-8D05-E15ED5DDE1F8}" srcOrd="0" destOrd="0" presId="urn:microsoft.com/office/officeart/2005/8/layout/hProcess9"/>
    <dgm:cxn modelId="{FC22AEC2-2352-4387-A6AE-1AC45EBC9F32}" type="presParOf" srcId="{3806380F-1FD4-4AC9-A44B-C21F2DE7DE3B}" destId="{F3EB3FFB-7089-4124-9223-172D174B240B}" srcOrd="1" destOrd="0" presId="urn:microsoft.com/office/officeart/2005/8/layout/hProcess9"/>
    <dgm:cxn modelId="{061F9AA5-3C82-4FD1-B3C5-36D4AFD9AF96}" type="presParOf" srcId="{3806380F-1FD4-4AC9-A44B-C21F2DE7DE3B}" destId="{096DFB0B-E45C-416E-AF3F-A5F8C1915CAD}" srcOrd="2" destOrd="0" presId="urn:microsoft.com/office/officeart/2005/8/layout/hProcess9"/>
    <dgm:cxn modelId="{05C33866-4D3A-4E88-A723-E856BDD062B8}" type="presParOf" srcId="{3806380F-1FD4-4AC9-A44B-C21F2DE7DE3B}" destId="{1BDD8286-9EFE-46F6-81F5-0D43CB67C21C}" srcOrd="3" destOrd="0" presId="urn:microsoft.com/office/officeart/2005/8/layout/hProcess9"/>
    <dgm:cxn modelId="{0CF660A6-7CA7-4842-8BB0-2EC7C74AFAC0}" type="presParOf" srcId="{3806380F-1FD4-4AC9-A44B-C21F2DE7DE3B}" destId="{2CD05C95-42C8-4FD7-A57B-9811B4785DA1}" srcOrd="4" destOrd="0" presId="urn:microsoft.com/office/officeart/2005/8/layout/hProcess9"/>
    <dgm:cxn modelId="{B2F56EBB-3EBB-451E-98B2-66E19F8F8063}" type="presParOf" srcId="{3806380F-1FD4-4AC9-A44B-C21F2DE7DE3B}" destId="{7A369EB8-C80E-4E50-8CFE-DB886E66DF70}" srcOrd="5" destOrd="0" presId="urn:microsoft.com/office/officeart/2005/8/layout/hProcess9"/>
    <dgm:cxn modelId="{0A48549C-3C65-4F4A-9CA6-6BDE7E559A95}" type="presParOf" srcId="{3806380F-1FD4-4AC9-A44B-C21F2DE7DE3B}" destId="{A4B59B80-8E9A-46CD-A656-93E45CC2E942}" srcOrd="6"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B60411-DA77-4D5A-A3BF-F688B2266833}"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es-AR"/>
        </a:p>
      </dgm:t>
    </dgm:pt>
    <dgm:pt modelId="{213A1E19-CD5A-458B-8845-56C9ABCAE358}">
      <dgm:prSet phldrT="[Texto]"/>
      <dgm:spPr/>
      <dgm:t>
        <a:bodyPr/>
        <a:lstStyle/>
        <a:p>
          <a:r>
            <a:rPr lang="es-AR" dirty="0"/>
            <a:t>Extinción por fallecimiento</a:t>
          </a:r>
        </a:p>
      </dgm:t>
    </dgm:pt>
    <dgm:pt modelId="{4DB3A3A6-0AAE-4DAE-BBCF-41CE2A278C8C}" type="parTrans" cxnId="{391B7328-A187-474E-A487-672DFA98EFA4}">
      <dgm:prSet/>
      <dgm:spPr/>
      <dgm:t>
        <a:bodyPr/>
        <a:lstStyle/>
        <a:p>
          <a:endParaRPr lang="es-AR"/>
        </a:p>
      </dgm:t>
    </dgm:pt>
    <dgm:pt modelId="{1A7B172A-FD62-4417-8D25-296753600EFD}" type="sibTrans" cxnId="{391B7328-A187-474E-A487-672DFA98EFA4}">
      <dgm:prSet/>
      <dgm:spPr/>
      <dgm:t>
        <a:bodyPr/>
        <a:lstStyle/>
        <a:p>
          <a:endParaRPr lang="es-AR"/>
        </a:p>
      </dgm:t>
    </dgm:pt>
    <dgm:pt modelId="{C1B38EC3-26EA-4150-A734-C973FE0EC29A}">
      <dgm:prSet phldrT="[Texto]"/>
      <dgm:spPr/>
      <dgm:t>
        <a:bodyPr/>
        <a:lstStyle/>
        <a:p>
          <a:r>
            <a:rPr lang="es-AR" dirty="0"/>
            <a:t>Extinción en vida de los cónyuges</a:t>
          </a:r>
        </a:p>
      </dgm:t>
    </dgm:pt>
    <dgm:pt modelId="{BFA23A0E-A25D-48A3-9008-22C23DE1B8F7}" type="parTrans" cxnId="{0E39384F-99C0-4ED9-BE7E-66FE4686BF60}">
      <dgm:prSet/>
      <dgm:spPr/>
      <dgm:t>
        <a:bodyPr/>
        <a:lstStyle/>
        <a:p>
          <a:endParaRPr lang="es-AR"/>
        </a:p>
      </dgm:t>
    </dgm:pt>
    <dgm:pt modelId="{B08E2E71-8D2D-4316-8772-8E3B0354A5C5}" type="sibTrans" cxnId="{0E39384F-99C0-4ED9-BE7E-66FE4686BF60}">
      <dgm:prSet/>
      <dgm:spPr/>
      <dgm:t>
        <a:bodyPr/>
        <a:lstStyle/>
        <a:p>
          <a:endParaRPr lang="es-AR"/>
        </a:p>
      </dgm:t>
    </dgm:pt>
    <dgm:pt modelId="{4EFAB22A-EC17-4005-BF13-7F394034A2D0}" type="pres">
      <dgm:prSet presAssocID="{5DB60411-DA77-4D5A-A3BF-F688B2266833}" presName="compositeShape" presStyleCnt="0">
        <dgm:presLayoutVars>
          <dgm:chMax val="2"/>
          <dgm:dir/>
          <dgm:resizeHandles val="exact"/>
        </dgm:presLayoutVars>
      </dgm:prSet>
      <dgm:spPr/>
      <dgm:t>
        <a:bodyPr/>
        <a:lstStyle/>
        <a:p>
          <a:endParaRPr lang="es-AR"/>
        </a:p>
      </dgm:t>
    </dgm:pt>
    <dgm:pt modelId="{585A058A-7DA4-4392-B2E2-0B3E2029BBEC}" type="pres">
      <dgm:prSet presAssocID="{213A1E19-CD5A-458B-8845-56C9ABCAE358}" presName="upArrow" presStyleLbl="node1" presStyleIdx="0" presStyleCnt="2"/>
      <dgm:spPr/>
    </dgm:pt>
    <dgm:pt modelId="{83F2A34B-271C-4378-A299-0CF63F353862}" type="pres">
      <dgm:prSet presAssocID="{213A1E19-CD5A-458B-8845-56C9ABCAE358}" presName="upArrowText" presStyleLbl="revTx" presStyleIdx="0" presStyleCnt="2">
        <dgm:presLayoutVars>
          <dgm:chMax val="0"/>
          <dgm:bulletEnabled val="1"/>
        </dgm:presLayoutVars>
      </dgm:prSet>
      <dgm:spPr/>
      <dgm:t>
        <a:bodyPr/>
        <a:lstStyle/>
        <a:p>
          <a:endParaRPr lang="es-AR"/>
        </a:p>
      </dgm:t>
    </dgm:pt>
    <dgm:pt modelId="{D5DC6050-3B22-47FE-A80F-4BA8130415E9}" type="pres">
      <dgm:prSet presAssocID="{C1B38EC3-26EA-4150-A734-C973FE0EC29A}" presName="downArrow" presStyleLbl="node1" presStyleIdx="1" presStyleCnt="2"/>
      <dgm:spPr/>
    </dgm:pt>
    <dgm:pt modelId="{8428E225-6CDE-4EEA-A8F2-C4EC771D68A0}" type="pres">
      <dgm:prSet presAssocID="{C1B38EC3-26EA-4150-A734-C973FE0EC29A}" presName="downArrowText" presStyleLbl="revTx" presStyleIdx="1" presStyleCnt="2">
        <dgm:presLayoutVars>
          <dgm:chMax val="0"/>
          <dgm:bulletEnabled val="1"/>
        </dgm:presLayoutVars>
      </dgm:prSet>
      <dgm:spPr/>
      <dgm:t>
        <a:bodyPr/>
        <a:lstStyle/>
        <a:p>
          <a:endParaRPr lang="es-AR"/>
        </a:p>
      </dgm:t>
    </dgm:pt>
  </dgm:ptLst>
  <dgm:cxnLst>
    <dgm:cxn modelId="{391B7328-A187-474E-A487-672DFA98EFA4}" srcId="{5DB60411-DA77-4D5A-A3BF-F688B2266833}" destId="{213A1E19-CD5A-458B-8845-56C9ABCAE358}" srcOrd="0" destOrd="0" parTransId="{4DB3A3A6-0AAE-4DAE-BBCF-41CE2A278C8C}" sibTransId="{1A7B172A-FD62-4417-8D25-296753600EFD}"/>
    <dgm:cxn modelId="{D0A616EC-747D-4829-84BB-4EDD9B1B4379}" type="presOf" srcId="{C1B38EC3-26EA-4150-A734-C973FE0EC29A}" destId="{8428E225-6CDE-4EEA-A8F2-C4EC771D68A0}" srcOrd="0" destOrd="0" presId="urn:microsoft.com/office/officeart/2005/8/layout/arrow4"/>
    <dgm:cxn modelId="{A1FB219D-6A21-44D2-96E5-DA1267E69D95}" type="presOf" srcId="{5DB60411-DA77-4D5A-A3BF-F688B2266833}" destId="{4EFAB22A-EC17-4005-BF13-7F394034A2D0}" srcOrd="0" destOrd="0" presId="urn:microsoft.com/office/officeart/2005/8/layout/arrow4"/>
    <dgm:cxn modelId="{0E39384F-99C0-4ED9-BE7E-66FE4686BF60}" srcId="{5DB60411-DA77-4D5A-A3BF-F688B2266833}" destId="{C1B38EC3-26EA-4150-A734-C973FE0EC29A}" srcOrd="1" destOrd="0" parTransId="{BFA23A0E-A25D-48A3-9008-22C23DE1B8F7}" sibTransId="{B08E2E71-8D2D-4316-8772-8E3B0354A5C5}"/>
    <dgm:cxn modelId="{39AFBB18-11DD-43FB-A7B4-64B8F78A66CC}" type="presOf" srcId="{213A1E19-CD5A-458B-8845-56C9ABCAE358}" destId="{83F2A34B-271C-4378-A299-0CF63F353862}" srcOrd="0" destOrd="0" presId="urn:microsoft.com/office/officeart/2005/8/layout/arrow4"/>
    <dgm:cxn modelId="{AE38B7B5-4143-4BBA-B9BC-9CC768C45D53}" type="presParOf" srcId="{4EFAB22A-EC17-4005-BF13-7F394034A2D0}" destId="{585A058A-7DA4-4392-B2E2-0B3E2029BBEC}" srcOrd="0" destOrd="0" presId="urn:microsoft.com/office/officeart/2005/8/layout/arrow4"/>
    <dgm:cxn modelId="{BC6FC96B-6C9C-4265-B52D-CB6A9E6E4711}" type="presParOf" srcId="{4EFAB22A-EC17-4005-BF13-7F394034A2D0}" destId="{83F2A34B-271C-4378-A299-0CF63F353862}" srcOrd="1" destOrd="0" presId="urn:microsoft.com/office/officeart/2005/8/layout/arrow4"/>
    <dgm:cxn modelId="{8B21F81A-E9DA-4A8C-87BB-9479B8F7A19B}" type="presParOf" srcId="{4EFAB22A-EC17-4005-BF13-7F394034A2D0}" destId="{D5DC6050-3B22-47FE-A80F-4BA8130415E9}" srcOrd="2" destOrd="0" presId="urn:microsoft.com/office/officeart/2005/8/layout/arrow4"/>
    <dgm:cxn modelId="{1D13D6FF-EF28-471E-BD67-69F9C3B4642A}" type="presParOf" srcId="{4EFAB22A-EC17-4005-BF13-7F394034A2D0}" destId="{8428E225-6CDE-4EEA-A8F2-C4EC771D68A0}" srcOrd="3" destOrd="0" presId="urn:microsoft.com/office/officeart/2005/8/layout/arrow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6123F7-33BE-4EA4-81BD-5EB26583DDCE}" type="doc">
      <dgm:prSet loTypeId="urn:microsoft.com/office/officeart/2005/8/layout/vList6" loCatId="process" qsTypeId="urn:microsoft.com/office/officeart/2005/8/quickstyle/simple1" qsCatId="simple" csTypeId="urn:microsoft.com/office/officeart/2005/8/colors/colorful2" csCatId="colorful" phldr="1"/>
      <dgm:spPr/>
      <dgm:t>
        <a:bodyPr/>
        <a:lstStyle/>
        <a:p>
          <a:endParaRPr lang="es-AR"/>
        </a:p>
      </dgm:t>
    </dgm:pt>
    <dgm:pt modelId="{7529A19C-8B15-4741-8C57-49C5591D0681}">
      <dgm:prSet phldrT="[Texto]"/>
      <dgm:spPr/>
      <dgm:t>
        <a:bodyPr/>
        <a:lstStyle/>
        <a:p>
          <a:r>
            <a:rPr lang="es-AR" dirty="0"/>
            <a:t>La comunidad debe recompensa a uno de los cónyuges</a:t>
          </a:r>
        </a:p>
      </dgm:t>
    </dgm:pt>
    <dgm:pt modelId="{C692A274-792B-41FB-9E36-AAA5BAD6D42E}" type="parTrans" cxnId="{C98448A9-AB7F-4BAF-8207-42BD3EF10645}">
      <dgm:prSet/>
      <dgm:spPr/>
      <dgm:t>
        <a:bodyPr/>
        <a:lstStyle/>
        <a:p>
          <a:endParaRPr lang="es-AR"/>
        </a:p>
      </dgm:t>
    </dgm:pt>
    <dgm:pt modelId="{63CEA249-BDDE-4E6B-A3A5-9A273C552621}" type="sibTrans" cxnId="{C98448A9-AB7F-4BAF-8207-42BD3EF10645}">
      <dgm:prSet/>
      <dgm:spPr/>
      <dgm:t>
        <a:bodyPr/>
        <a:lstStyle/>
        <a:p>
          <a:endParaRPr lang="es-AR"/>
        </a:p>
      </dgm:t>
    </dgm:pt>
    <dgm:pt modelId="{B75F1F1A-2AE9-445E-976A-B81582935F01}">
      <dgm:prSet phldrT="[Texto]"/>
      <dgm:spPr/>
      <dgm:t>
        <a:bodyPr/>
        <a:lstStyle/>
        <a:p>
          <a:r>
            <a:rPr lang="es-AR" dirty="0"/>
            <a:t>Si se ha beneficiado en detrimento del patrimonio propio del cónyuge.</a:t>
          </a:r>
        </a:p>
      </dgm:t>
    </dgm:pt>
    <dgm:pt modelId="{D054E513-C9C3-4FEB-89E1-FF51523043EB}" type="parTrans" cxnId="{039E3BF3-5DE6-49EE-84D2-1A2B6912129B}">
      <dgm:prSet/>
      <dgm:spPr/>
      <dgm:t>
        <a:bodyPr/>
        <a:lstStyle/>
        <a:p>
          <a:endParaRPr lang="es-AR"/>
        </a:p>
      </dgm:t>
    </dgm:pt>
    <dgm:pt modelId="{3CE17E09-1778-452B-B240-A7E915CB30CF}" type="sibTrans" cxnId="{039E3BF3-5DE6-49EE-84D2-1A2B6912129B}">
      <dgm:prSet/>
      <dgm:spPr/>
      <dgm:t>
        <a:bodyPr/>
        <a:lstStyle/>
        <a:p>
          <a:endParaRPr lang="es-AR"/>
        </a:p>
      </dgm:t>
    </dgm:pt>
    <dgm:pt modelId="{4BEBAAB5-990E-44BF-803F-C8A1C37FEC0E}">
      <dgm:prSet phldrT="[Texto]"/>
      <dgm:spPr/>
      <dgm:t>
        <a:bodyPr/>
        <a:lstStyle/>
        <a:p>
          <a:r>
            <a:rPr lang="es-AR" dirty="0"/>
            <a:t>El cónyuge debe a la comunidad</a:t>
          </a:r>
        </a:p>
      </dgm:t>
    </dgm:pt>
    <dgm:pt modelId="{508DA21B-124B-49A3-8166-F25BD01A5FC5}" type="parTrans" cxnId="{68D2F880-0537-4891-BB11-1370B598756D}">
      <dgm:prSet/>
      <dgm:spPr/>
      <dgm:t>
        <a:bodyPr/>
        <a:lstStyle/>
        <a:p>
          <a:endParaRPr lang="es-AR"/>
        </a:p>
      </dgm:t>
    </dgm:pt>
    <dgm:pt modelId="{5FF19F93-0DD2-448A-AD4E-1398E932B171}" type="sibTrans" cxnId="{68D2F880-0537-4891-BB11-1370B598756D}">
      <dgm:prSet/>
      <dgm:spPr/>
      <dgm:t>
        <a:bodyPr/>
        <a:lstStyle/>
        <a:p>
          <a:endParaRPr lang="es-AR"/>
        </a:p>
      </dgm:t>
    </dgm:pt>
    <dgm:pt modelId="{03E7A156-0794-4C68-95E0-C8B0460D4502}">
      <dgm:prSet phldrT="[Texto]"/>
      <dgm:spPr/>
      <dgm:t>
        <a:bodyPr/>
        <a:lstStyle/>
        <a:p>
          <a:r>
            <a:rPr lang="es-AR" dirty="0"/>
            <a:t>Si se ha beneficiado en detrimento de la comunidad</a:t>
          </a:r>
        </a:p>
      </dgm:t>
    </dgm:pt>
    <dgm:pt modelId="{162A18AC-5C97-4EDE-81F8-7538CDDCED8D}" type="parTrans" cxnId="{9C79E7D6-D81B-47C5-AE3C-FCBA1D4A2846}">
      <dgm:prSet/>
      <dgm:spPr/>
      <dgm:t>
        <a:bodyPr/>
        <a:lstStyle/>
        <a:p>
          <a:endParaRPr lang="es-AR"/>
        </a:p>
      </dgm:t>
    </dgm:pt>
    <dgm:pt modelId="{D1ABED16-94F6-48E9-9A72-EB8B88FDC9E3}" type="sibTrans" cxnId="{9C79E7D6-D81B-47C5-AE3C-FCBA1D4A2846}">
      <dgm:prSet/>
      <dgm:spPr/>
      <dgm:t>
        <a:bodyPr/>
        <a:lstStyle/>
        <a:p>
          <a:endParaRPr lang="es-AR"/>
        </a:p>
      </dgm:t>
    </dgm:pt>
    <dgm:pt modelId="{BC647DA3-1A04-48B5-9475-CD810C0B3F2D}">
      <dgm:prSet phldrT="[Texto]" custT="1"/>
      <dgm:spPr/>
      <dgm:t>
        <a:bodyPr/>
        <a:lstStyle/>
        <a:p>
          <a:r>
            <a:rPr lang="es-AR" sz="3800" u="sng" strike="dblStrike" baseline="0" dirty="0"/>
            <a:t>NUNCA</a:t>
          </a:r>
        </a:p>
      </dgm:t>
    </dgm:pt>
    <dgm:pt modelId="{E156E962-3EE2-4CFC-8AAF-B65B0E7D5A02}" type="parTrans" cxnId="{814C8F5A-7C0C-480E-8C82-E9F3F14CB10F}">
      <dgm:prSet/>
      <dgm:spPr/>
      <dgm:t>
        <a:bodyPr/>
        <a:lstStyle/>
        <a:p>
          <a:endParaRPr lang="es-AR"/>
        </a:p>
      </dgm:t>
    </dgm:pt>
    <dgm:pt modelId="{65E0B1F6-5E8A-4D3B-ABEA-ABB408B2D7D5}" type="sibTrans" cxnId="{814C8F5A-7C0C-480E-8C82-E9F3F14CB10F}">
      <dgm:prSet/>
      <dgm:spPr/>
      <dgm:t>
        <a:bodyPr/>
        <a:lstStyle/>
        <a:p>
          <a:endParaRPr lang="es-AR"/>
        </a:p>
      </dgm:t>
    </dgm:pt>
    <dgm:pt modelId="{975A5DF2-A353-4358-BF8A-C432FEFD341D}">
      <dgm:prSet/>
      <dgm:spPr/>
      <dgm:t>
        <a:bodyPr/>
        <a:lstStyle/>
        <a:p>
          <a:r>
            <a:rPr lang="es-AR" strike="dblStrike" baseline="0" dirty="0"/>
            <a:t>No hay recompensa entre cónyuge y cónyuge</a:t>
          </a:r>
        </a:p>
      </dgm:t>
    </dgm:pt>
    <dgm:pt modelId="{83407633-9588-437C-ADA4-0747D1B510B1}" type="parTrans" cxnId="{97C62C1F-306D-4348-AC72-4DBB2BBF0ED7}">
      <dgm:prSet/>
      <dgm:spPr/>
      <dgm:t>
        <a:bodyPr/>
        <a:lstStyle/>
        <a:p>
          <a:endParaRPr lang="es-AR"/>
        </a:p>
      </dgm:t>
    </dgm:pt>
    <dgm:pt modelId="{DE4DD978-9707-48FF-A9D4-E85BF3781B6D}" type="sibTrans" cxnId="{97C62C1F-306D-4348-AC72-4DBB2BBF0ED7}">
      <dgm:prSet/>
      <dgm:spPr/>
      <dgm:t>
        <a:bodyPr/>
        <a:lstStyle/>
        <a:p>
          <a:endParaRPr lang="es-AR"/>
        </a:p>
      </dgm:t>
    </dgm:pt>
    <dgm:pt modelId="{4D24DDFA-548B-4215-8B77-CD6A2EF30315}" type="pres">
      <dgm:prSet presAssocID="{E26123F7-33BE-4EA4-81BD-5EB26583DDCE}" presName="Name0" presStyleCnt="0">
        <dgm:presLayoutVars>
          <dgm:dir/>
          <dgm:animLvl val="lvl"/>
          <dgm:resizeHandles/>
        </dgm:presLayoutVars>
      </dgm:prSet>
      <dgm:spPr/>
      <dgm:t>
        <a:bodyPr/>
        <a:lstStyle/>
        <a:p>
          <a:endParaRPr lang="es-AR"/>
        </a:p>
      </dgm:t>
    </dgm:pt>
    <dgm:pt modelId="{1D7DFF39-85AA-447E-BEF1-89DD2AD4E617}" type="pres">
      <dgm:prSet presAssocID="{7529A19C-8B15-4741-8C57-49C5591D0681}" presName="linNode" presStyleCnt="0"/>
      <dgm:spPr/>
    </dgm:pt>
    <dgm:pt modelId="{39BBE1B4-2DFF-4B40-AC50-7B046DE4EA8E}" type="pres">
      <dgm:prSet presAssocID="{7529A19C-8B15-4741-8C57-49C5591D0681}" presName="parentShp" presStyleLbl="node1" presStyleIdx="0" presStyleCnt="3">
        <dgm:presLayoutVars>
          <dgm:bulletEnabled val="1"/>
        </dgm:presLayoutVars>
      </dgm:prSet>
      <dgm:spPr/>
      <dgm:t>
        <a:bodyPr/>
        <a:lstStyle/>
        <a:p>
          <a:endParaRPr lang="es-AR"/>
        </a:p>
      </dgm:t>
    </dgm:pt>
    <dgm:pt modelId="{F7C1E4D2-6CA3-43A4-B8C0-3C03B8C222CB}" type="pres">
      <dgm:prSet presAssocID="{7529A19C-8B15-4741-8C57-49C5591D0681}" presName="childShp" presStyleLbl="bgAccFollowNode1" presStyleIdx="0" presStyleCnt="3">
        <dgm:presLayoutVars>
          <dgm:bulletEnabled val="1"/>
        </dgm:presLayoutVars>
      </dgm:prSet>
      <dgm:spPr/>
      <dgm:t>
        <a:bodyPr/>
        <a:lstStyle/>
        <a:p>
          <a:endParaRPr lang="es-AR"/>
        </a:p>
      </dgm:t>
    </dgm:pt>
    <dgm:pt modelId="{AEB46C8C-4794-4EDC-9560-AF9CE490D667}" type="pres">
      <dgm:prSet presAssocID="{63CEA249-BDDE-4E6B-A3A5-9A273C552621}" presName="spacing" presStyleCnt="0"/>
      <dgm:spPr/>
    </dgm:pt>
    <dgm:pt modelId="{6452364E-19E0-48B8-9C2E-8C779628A32A}" type="pres">
      <dgm:prSet presAssocID="{4BEBAAB5-990E-44BF-803F-C8A1C37FEC0E}" presName="linNode" presStyleCnt="0"/>
      <dgm:spPr/>
    </dgm:pt>
    <dgm:pt modelId="{8A5F0F9F-4654-4609-A817-18491EAD5727}" type="pres">
      <dgm:prSet presAssocID="{4BEBAAB5-990E-44BF-803F-C8A1C37FEC0E}" presName="parentShp" presStyleLbl="node1" presStyleIdx="1" presStyleCnt="3">
        <dgm:presLayoutVars>
          <dgm:bulletEnabled val="1"/>
        </dgm:presLayoutVars>
      </dgm:prSet>
      <dgm:spPr/>
      <dgm:t>
        <a:bodyPr/>
        <a:lstStyle/>
        <a:p>
          <a:endParaRPr lang="es-AR"/>
        </a:p>
      </dgm:t>
    </dgm:pt>
    <dgm:pt modelId="{6CCEA17D-834B-4248-8271-F68E98F32FD6}" type="pres">
      <dgm:prSet presAssocID="{4BEBAAB5-990E-44BF-803F-C8A1C37FEC0E}" presName="childShp" presStyleLbl="bgAccFollowNode1" presStyleIdx="1" presStyleCnt="3">
        <dgm:presLayoutVars>
          <dgm:bulletEnabled val="1"/>
        </dgm:presLayoutVars>
      </dgm:prSet>
      <dgm:spPr/>
      <dgm:t>
        <a:bodyPr/>
        <a:lstStyle/>
        <a:p>
          <a:endParaRPr lang="es-AR"/>
        </a:p>
      </dgm:t>
    </dgm:pt>
    <dgm:pt modelId="{8150DA48-6F0A-4279-ABF2-88E9A37A2497}" type="pres">
      <dgm:prSet presAssocID="{5FF19F93-0DD2-448A-AD4E-1398E932B171}" presName="spacing" presStyleCnt="0"/>
      <dgm:spPr/>
    </dgm:pt>
    <dgm:pt modelId="{A153BBA7-3A77-4819-970A-3F8A2CE02CDE}" type="pres">
      <dgm:prSet presAssocID="{BC647DA3-1A04-48B5-9475-CD810C0B3F2D}" presName="linNode" presStyleCnt="0"/>
      <dgm:spPr/>
    </dgm:pt>
    <dgm:pt modelId="{5A06B6B3-E670-444C-997D-07E0FB0263FE}" type="pres">
      <dgm:prSet presAssocID="{BC647DA3-1A04-48B5-9475-CD810C0B3F2D}" presName="parentShp" presStyleLbl="node1" presStyleIdx="2" presStyleCnt="3">
        <dgm:presLayoutVars>
          <dgm:bulletEnabled val="1"/>
        </dgm:presLayoutVars>
      </dgm:prSet>
      <dgm:spPr/>
      <dgm:t>
        <a:bodyPr/>
        <a:lstStyle/>
        <a:p>
          <a:endParaRPr lang="es-AR"/>
        </a:p>
      </dgm:t>
    </dgm:pt>
    <dgm:pt modelId="{9659D67E-8090-4785-96A3-F7A919FC65E1}" type="pres">
      <dgm:prSet presAssocID="{BC647DA3-1A04-48B5-9475-CD810C0B3F2D}" presName="childShp" presStyleLbl="bgAccFollowNode1" presStyleIdx="2" presStyleCnt="3">
        <dgm:presLayoutVars>
          <dgm:bulletEnabled val="1"/>
        </dgm:presLayoutVars>
      </dgm:prSet>
      <dgm:spPr/>
      <dgm:t>
        <a:bodyPr/>
        <a:lstStyle/>
        <a:p>
          <a:endParaRPr lang="es-AR"/>
        </a:p>
      </dgm:t>
    </dgm:pt>
  </dgm:ptLst>
  <dgm:cxnLst>
    <dgm:cxn modelId="{6DAFF3B7-6E92-4F8F-8C39-D322C1198F1B}" type="presOf" srcId="{975A5DF2-A353-4358-BF8A-C432FEFD341D}" destId="{9659D67E-8090-4785-96A3-F7A919FC65E1}" srcOrd="0" destOrd="0" presId="urn:microsoft.com/office/officeart/2005/8/layout/vList6"/>
    <dgm:cxn modelId="{32F2C460-BEAA-4650-9F46-3E14BFA4C750}" type="presOf" srcId="{B75F1F1A-2AE9-445E-976A-B81582935F01}" destId="{F7C1E4D2-6CA3-43A4-B8C0-3C03B8C222CB}" srcOrd="0" destOrd="0" presId="urn:microsoft.com/office/officeart/2005/8/layout/vList6"/>
    <dgm:cxn modelId="{68D2F880-0537-4891-BB11-1370B598756D}" srcId="{E26123F7-33BE-4EA4-81BD-5EB26583DDCE}" destId="{4BEBAAB5-990E-44BF-803F-C8A1C37FEC0E}" srcOrd="1" destOrd="0" parTransId="{508DA21B-124B-49A3-8166-F25BD01A5FC5}" sibTransId="{5FF19F93-0DD2-448A-AD4E-1398E932B171}"/>
    <dgm:cxn modelId="{5B4C15B7-EA16-480D-A526-F8E231A0819A}" type="presOf" srcId="{E26123F7-33BE-4EA4-81BD-5EB26583DDCE}" destId="{4D24DDFA-548B-4215-8B77-CD6A2EF30315}" srcOrd="0" destOrd="0" presId="urn:microsoft.com/office/officeart/2005/8/layout/vList6"/>
    <dgm:cxn modelId="{C035F8B4-BB0B-410B-B379-0C7F6D1B7B37}" type="presOf" srcId="{7529A19C-8B15-4741-8C57-49C5591D0681}" destId="{39BBE1B4-2DFF-4B40-AC50-7B046DE4EA8E}" srcOrd="0" destOrd="0" presId="urn:microsoft.com/office/officeart/2005/8/layout/vList6"/>
    <dgm:cxn modelId="{C98448A9-AB7F-4BAF-8207-42BD3EF10645}" srcId="{E26123F7-33BE-4EA4-81BD-5EB26583DDCE}" destId="{7529A19C-8B15-4741-8C57-49C5591D0681}" srcOrd="0" destOrd="0" parTransId="{C692A274-792B-41FB-9E36-AAA5BAD6D42E}" sibTransId="{63CEA249-BDDE-4E6B-A3A5-9A273C552621}"/>
    <dgm:cxn modelId="{C53CABF1-EED7-4F46-B4AD-CC6E5261058F}" type="presOf" srcId="{BC647DA3-1A04-48B5-9475-CD810C0B3F2D}" destId="{5A06B6B3-E670-444C-997D-07E0FB0263FE}" srcOrd="0" destOrd="0" presId="urn:microsoft.com/office/officeart/2005/8/layout/vList6"/>
    <dgm:cxn modelId="{039E3BF3-5DE6-49EE-84D2-1A2B6912129B}" srcId="{7529A19C-8B15-4741-8C57-49C5591D0681}" destId="{B75F1F1A-2AE9-445E-976A-B81582935F01}" srcOrd="0" destOrd="0" parTransId="{D054E513-C9C3-4FEB-89E1-FF51523043EB}" sibTransId="{3CE17E09-1778-452B-B240-A7E915CB30CF}"/>
    <dgm:cxn modelId="{07B92E01-19E7-47CA-9C45-EC02B690238E}" type="presOf" srcId="{03E7A156-0794-4C68-95E0-C8B0460D4502}" destId="{6CCEA17D-834B-4248-8271-F68E98F32FD6}" srcOrd="0" destOrd="0" presId="urn:microsoft.com/office/officeart/2005/8/layout/vList6"/>
    <dgm:cxn modelId="{814C8F5A-7C0C-480E-8C82-E9F3F14CB10F}" srcId="{E26123F7-33BE-4EA4-81BD-5EB26583DDCE}" destId="{BC647DA3-1A04-48B5-9475-CD810C0B3F2D}" srcOrd="2" destOrd="0" parTransId="{E156E962-3EE2-4CFC-8AAF-B65B0E7D5A02}" sibTransId="{65E0B1F6-5E8A-4D3B-ABEA-ABB408B2D7D5}"/>
    <dgm:cxn modelId="{17D1915E-B55C-4C52-BD07-D3425E342C77}" type="presOf" srcId="{4BEBAAB5-990E-44BF-803F-C8A1C37FEC0E}" destId="{8A5F0F9F-4654-4609-A817-18491EAD5727}" srcOrd="0" destOrd="0" presId="urn:microsoft.com/office/officeart/2005/8/layout/vList6"/>
    <dgm:cxn modelId="{97C62C1F-306D-4348-AC72-4DBB2BBF0ED7}" srcId="{BC647DA3-1A04-48B5-9475-CD810C0B3F2D}" destId="{975A5DF2-A353-4358-BF8A-C432FEFD341D}" srcOrd="0" destOrd="0" parTransId="{83407633-9588-437C-ADA4-0747D1B510B1}" sibTransId="{DE4DD978-9707-48FF-A9D4-E85BF3781B6D}"/>
    <dgm:cxn modelId="{9C79E7D6-D81B-47C5-AE3C-FCBA1D4A2846}" srcId="{4BEBAAB5-990E-44BF-803F-C8A1C37FEC0E}" destId="{03E7A156-0794-4C68-95E0-C8B0460D4502}" srcOrd="0" destOrd="0" parTransId="{162A18AC-5C97-4EDE-81F8-7538CDDCED8D}" sibTransId="{D1ABED16-94F6-48E9-9A72-EB8B88FDC9E3}"/>
    <dgm:cxn modelId="{9B54CBA3-AE51-4BB7-823F-5FF1C030D50D}" type="presParOf" srcId="{4D24DDFA-548B-4215-8B77-CD6A2EF30315}" destId="{1D7DFF39-85AA-447E-BEF1-89DD2AD4E617}" srcOrd="0" destOrd="0" presId="urn:microsoft.com/office/officeart/2005/8/layout/vList6"/>
    <dgm:cxn modelId="{41EA105D-5F71-4162-A369-3103FF5B3E9F}" type="presParOf" srcId="{1D7DFF39-85AA-447E-BEF1-89DD2AD4E617}" destId="{39BBE1B4-2DFF-4B40-AC50-7B046DE4EA8E}" srcOrd="0" destOrd="0" presId="urn:microsoft.com/office/officeart/2005/8/layout/vList6"/>
    <dgm:cxn modelId="{7DA68022-D993-4E96-947C-B15E2A412167}" type="presParOf" srcId="{1D7DFF39-85AA-447E-BEF1-89DD2AD4E617}" destId="{F7C1E4D2-6CA3-43A4-B8C0-3C03B8C222CB}" srcOrd="1" destOrd="0" presId="urn:microsoft.com/office/officeart/2005/8/layout/vList6"/>
    <dgm:cxn modelId="{4D8C6DF3-4A29-4DA5-A2BF-E25FD6D05C22}" type="presParOf" srcId="{4D24DDFA-548B-4215-8B77-CD6A2EF30315}" destId="{AEB46C8C-4794-4EDC-9560-AF9CE490D667}" srcOrd="1" destOrd="0" presId="urn:microsoft.com/office/officeart/2005/8/layout/vList6"/>
    <dgm:cxn modelId="{12215AE9-F4CF-41E9-98FC-0D42A2690169}" type="presParOf" srcId="{4D24DDFA-548B-4215-8B77-CD6A2EF30315}" destId="{6452364E-19E0-48B8-9C2E-8C779628A32A}" srcOrd="2" destOrd="0" presId="urn:microsoft.com/office/officeart/2005/8/layout/vList6"/>
    <dgm:cxn modelId="{17083D85-CE6E-4052-B774-3392447D62E3}" type="presParOf" srcId="{6452364E-19E0-48B8-9C2E-8C779628A32A}" destId="{8A5F0F9F-4654-4609-A817-18491EAD5727}" srcOrd="0" destOrd="0" presId="urn:microsoft.com/office/officeart/2005/8/layout/vList6"/>
    <dgm:cxn modelId="{C42004B6-9376-480C-A0F0-D9C56E9A3209}" type="presParOf" srcId="{6452364E-19E0-48B8-9C2E-8C779628A32A}" destId="{6CCEA17D-834B-4248-8271-F68E98F32FD6}" srcOrd="1" destOrd="0" presId="urn:microsoft.com/office/officeart/2005/8/layout/vList6"/>
    <dgm:cxn modelId="{D927E829-F0E2-42F3-8447-1E05E24D30A2}" type="presParOf" srcId="{4D24DDFA-548B-4215-8B77-CD6A2EF30315}" destId="{8150DA48-6F0A-4279-ABF2-88E9A37A2497}" srcOrd="3" destOrd="0" presId="urn:microsoft.com/office/officeart/2005/8/layout/vList6"/>
    <dgm:cxn modelId="{EF54BC3D-41D7-46EA-AC08-F3BBC851F059}" type="presParOf" srcId="{4D24DDFA-548B-4215-8B77-CD6A2EF30315}" destId="{A153BBA7-3A77-4819-970A-3F8A2CE02CDE}" srcOrd="4" destOrd="0" presId="urn:microsoft.com/office/officeart/2005/8/layout/vList6"/>
    <dgm:cxn modelId="{D09939C6-CDEB-4C70-8733-AF57EBAF5A28}" type="presParOf" srcId="{A153BBA7-3A77-4819-970A-3F8A2CE02CDE}" destId="{5A06B6B3-E670-444C-997D-07E0FB0263FE}" srcOrd="0" destOrd="0" presId="urn:microsoft.com/office/officeart/2005/8/layout/vList6"/>
    <dgm:cxn modelId="{8294FFCA-8D1A-4E5B-969B-2D93C0D71E25}" type="presParOf" srcId="{A153BBA7-3A77-4819-970A-3F8A2CE02CDE}" destId="{9659D67E-8090-4785-96A3-F7A919FC65E1}" srcOrd="1" destOrd="0" presId="urn:microsoft.com/office/officeart/2005/8/layout/vList6"/>
  </dgm:cxnLst>
  <dgm:bg>
    <a:solidFill>
      <a:schemeClr val="bg2"/>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2A3B2-436D-42A5-B918-E87D5E59C8A7}">
      <dsp:nvSpPr>
        <dsp:cNvPr id="0" name=""/>
        <dsp:cNvSpPr/>
      </dsp:nvSpPr>
      <dsp:spPr>
        <a:xfrm>
          <a:off x="617219" y="0"/>
          <a:ext cx="6995160" cy="4572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8B8B2B-A50F-45AC-8D05-E15ED5DDE1F8}">
      <dsp:nvSpPr>
        <dsp:cNvPr id="0" name=""/>
        <dsp:cNvSpPr/>
      </dsp:nvSpPr>
      <dsp:spPr>
        <a:xfrm>
          <a:off x="2586" y="1371599"/>
          <a:ext cx="1943844" cy="182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AR" sz="2200" b="1" kern="1200" dirty="0"/>
            <a:t>Disolución </a:t>
          </a:r>
        </a:p>
      </dsp:txBody>
      <dsp:txXfrm>
        <a:off x="91861" y="1460874"/>
        <a:ext cx="1765294" cy="1650250"/>
      </dsp:txXfrm>
    </dsp:sp>
    <dsp:sp modelId="{096DFB0B-E45C-416E-AF3F-A5F8C1915CAD}">
      <dsp:nvSpPr>
        <dsp:cNvPr id="0" name=""/>
        <dsp:cNvSpPr/>
      </dsp:nvSpPr>
      <dsp:spPr>
        <a:xfrm>
          <a:off x="2096113" y="1371599"/>
          <a:ext cx="1943844" cy="182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AR" sz="2600" b="1" u="sng" kern="1200" dirty="0">
              <a:solidFill>
                <a:srgbClr val="FFFF00"/>
              </a:solidFill>
              <a:effectLst>
                <a:outerShdw blurRad="38100" dist="38100" dir="2700000" algn="tl">
                  <a:srgbClr val="000000">
                    <a:alpha val="43137"/>
                  </a:srgbClr>
                </a:outerShdw>
              </a:effectLst>
            </a:rPr>
            <a:t>Indivisión</a:t>
          </a:r>
        </a:p>
      </dsp:txBody>
      <dsp:txXfrm>
        <a:off x="2185388" y="1460874"/>
        <a:ext cx="1765294" cy="1650250"/>
      </dsp:txXfrm>
    </dsp:sp>
    <dsp:sp modelId="{2CD05C95-42C8-4FD7-A57B-9811B4785DA1}">
      <dsp:nvSpPr>
        <dsp:cNvPr id="0" name=""/>
        <dsp:cNvSpPr/>
      </dsp:nvSpPr>
      <dsp:spPr>
        <a:xfrm>
          <a:off x="4189641" y="1371599"/>
          <a:ext cx="1943844" cy="182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AR" sz="2200" b="1" kern="1200" dirty="0"/>
            <a:t>Liquidación</a:t>
          </a:r>
        </a:p>
      </dsp:txBody>
      <dsp:txXfrm>
        <a:off x="4278916" y="1460874"/>
        <a:ext cx="1765294" cy="1650250"/>
      </dsp:txXfrm>
    </dsp:sp>
    <dsp:sp modelId="{A4B59B80-8E9A-46CD-A656-93E45CC2E942}">
      <dsp:nvSpPr>
        <dsp:cNvPr id="0" name=""/>
        <dsp:cNvSpPr/>
      </dsp:nvSpPr>
      <dsp:spPr>
        <a:xfrm>
          <a:off x="6283169" y="1371599"/>
          <a:ext cx="1943844" cy="182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AR" sz="2200" b="1" kern="1200" dirty="0"/>
            <a:t>Partición</a:t>
          </a:r>
        </a:p>
      </dsp:txBody>
      <dsp:txXfrm>
        <a:off x="6372444" y="1460874"/>
        <a:ext cx="1765294" cy="165025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5A058A-7DA4-4392-B2E2-0B3E2029BBEC}">
      <dsp:nvSpPr>
        <dsp:cNvPr id="0" name=""/>
        <dsp:cNvSpPr/>
      </dsp:nvSpPr>
      <dsp:spPr>
        <a:xfrm>
          <a:off x="4712" y="0"/>
          <a:ext cx="2827754" cy="2194560"/>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F2A34B-271C-4378-A299-0CF63F353862}">
      <dsp:nvSpPr>
        <dsp:cNvPr id="0" name=""/>
        <dsp:cNvSpPr/>
      </dsp:nvSpPr>
      <dsp:spPr>
        <a:xfrm>
          <a:off x="2917299" y="0"/>
          <a:ext cx="4798613" cy="219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928" tIns="0" rIns="312928" bIns="312928" numCol="1" spcCol="1270" anchor="ctr" anchorCtr="0">
          <a:noAutofit/>
        </a:bodyPr>
        <a:lstStyle/>
        <a:p>
          <a:pPr marL="0" lvl="0" indent="0" algn="l" defTabSz="1955800">
            <a:lnSpc>
              <a:spcPct val="90000"/>
            </a:lnSpc>
            <a:spcBef>
              <a:spcPct val="0"/>
            </a:spcBef>
            <a:spcAft>
              <a:spcPct val="35000"/>
            </a:spcAft>
            <a:buNone/>
          </a:pPr>
          <a:r>
            <a:rPr lang="es-AR" sz="4400" kern="1200" dirty="0"/>
            <a:t>Extinción por fallecimiento</a:t>
          </a:r>
        </a:p>
      </dsp:txBody>
      <dsp:txXfrm>
        <a:off x="2917299" y="0"/>
        <a:ext cx="4798613" cy="2194560"/>
      </dsp:txXfrm>
    </dsp:sp>
    <dsp:sp modelId="{D5DC6050-3B22-47FE-A80F-4BA8130415E9}">
      <dsp:nvSpPr>
        <dsp:cNvPr id="0" name=""/>
        <dsp:cNvSpPr/>
      </dsp:nvSpPr>
      <dsp:spPr>
        <a:xfrm>
          <a:off x="853039" y="2377439"/>
          <a:ext cx="2827754" cy="2194560"/>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28E225-6CDE-4EEA-A8F2-C4EC771D68A0}">
      <dsp:nvSpPr>
        <dsp:cNvPr id="0" name=""/>
        <dsp:cNvSpPr/>
      </dsp:nvSpPr>
      <dsp:spPr>
        <a:xfrm>
          <a:off x="3765625" y="2377439"/>
          <a:ext cx="4798613" cy="219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928" tIns="0" rIns="312928" bIns="312928" numCol="1" spcCol="1270" anchor="ctr" anchorCtr="0">
          <a:noAutofit/>
        </a:bodyPr>
        <a:lstStyle/>
        <a:p>
          <a:pPr marL="0" lvl="0" indent="0" algn="l" defTabSz="1955800">
            <a:lnSpc>
              <a:spcPct val="90000"/>
            </a:lnSpc>
            <a:spcBef>
              <a:spcPct val="0"/>
            </a:spcBef>
            <a:spcAft>
              <a:spcPct val="35000"/>
            </a:spcAft>
            <a:buNone/>
          </a:pPr>
          <a:r>
            <a:rPr lang="es-AR" sz="4400" kern="1200" dirty="0"/>
            <a:t>Extinción en vida de los cónyuges</a:t>
          </a:r>
        </a:p>
      </dsp:txBody>
      <dsp:txXfrm>
        <a:off x="3765625" y="2377439"/>
        <a:ext cx="4798613" cy="21945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C1E4D2-6CA3-43A4-B8C0-3C03B8C222CB}">
      <dsp:nvSpPr>
        <dsp:cNvPr id="0" name=""/>
        <dsp:cNvSpPr/>
      </dsp:nvSpPr>
      <dsp:spPr>
        <a:xfrm>
          <a:off x="3258899" y="0"/>
          <a:ext cx="4888348" cy="1523007"/>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s-AR" sz="2600" kern="1200" dirty="0"/>
            <a:t>Si se ha beneficiado en detrimento del patrimonio propio del cónyuge.</a:t>
          </a:r>
        </a:p>
      </dsp:txBody>
      <dsp:txXfrm>
        <a:off x="3258899" y="190376"/>
        <a:ext cx="4317220" cy="1142255"/>
      </dsp:txXfrm>
    </dsp:sp>
    <dsp:sp modelId="{39BBE1B4-2DFF-4B40-AC50-7B046DE4EA8E}">
      <dsp:nvSpPr>
        <dsp:cNvPr id="0" name=""/>
        <dsp:cNvSpPr/>
      </dsp:nvSpPr>
      <dsp:spPr>
        <a:xfrm>
          <a:off x="0" y="0"/>
          <a:ext cx="3258899" cy="152300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s-AR" sz="2500" kern="1200" dirty="0"/>
            <a:t>La comunidad debe recompensa a uno de los cónyuges</a:t>
          </a:r>
        </a:p>
      </dsp:txBody>
      <dsp:txXfrm>
        <a:off x="74347" y="74347"/>
        <a:ext cx="3110205" cy="1374313"/>
      </dsp:txXfrm>
    </dsp:sp>
    <dsp:sp modelId="{6CCEA17D-834B-4248-8271-F68E98F32FD6}">
      <dsp:nvSpPr>
        <dsp:cNvPr id="0" name=""/>
        <dsp:cNvSpPr/>
      </dsp:nvSpPr>
      <dsp:spPr>
        <a:xfrm>
          <a:off x="3258899" y="1675308"/>
          <a:ext cx="4888348" cy="1523007"/>
        </a:xfrm>
        <a:prstGeom prst="rightArrow">
          <a:avLst>
            <a:gd name="adj1" fmla="val 75000"/>
            <a:gd name="adj2" fmla="val 50000"/>
          </a:avLst>
        </a:prstGeom>
        <a:solidFill>
          <a:schemeClr val="accent2">
            <a:tint val="40000"/>
            <a:alpha val="90000"/>
            <a:hueOff val="-6621809"/>
            <a:satOff val="-8373"/>
            <a:lumOff val="-2164"/>
            <a:alphaOff val="0"/>
          </a:schemeClr>
        </a:solidFill>
        <a:ln w="25400" cap="flat" cmpd="sng" algn="ctr">
          <a:solidFill>
            <a:schemeClr val="accent2">
              <a:tint val="40000"/>
              <a:alpha val="90000"/>
              <a:hueOff val="-6621809"/>
              <a:satOff val="-8373"/>
              <a:lumOff val="-21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s-AR" sz="2600" kern="1200" dirty="0"/>
            <a:t>Si se ha beneficiado en detrimento de la comunidad</a:t>
          </a:r>
        </a:p>
      </dsp:txBody>
      <dsp:txXfrm>
        <a:off x="3258899" y="1865684"/>
        <a:ext cx="4317220" cy="1142255"/>
      </dsp:txXfrm>
    </dsp:sp>
    <dsp:sp modelId="{8A5F0F9F-4654-4609-A817-18491EAD5727}">
      <dsp:nvSpPr>
        <dsp:cNvPr id="0" name=""/>
        <dsp:cNvSpPr/>
      </dsp:nvSpPr>
      <dsp:spPr>
        <a:xfrm>
          <a:off x="0" y="1675308"/>
          <a:ext cx="3258899" cy="1523007"/>
        </a:xfrm>
        <a:prstGeom prst="roundRect">
          <a:avLst/>
        </a:prstGeom>
        <a:solidFill>
          <a:schemeClr val="accent2">
            <a:hueOff val="-6317677"/>
            <a:satOff val="10648"/>
            <a:lumOff val="-130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s-AR" sz="2500" kern="1200" dirty="0"/>
            <a:t>El cónyuge debe a la comunidad</a:t>
          </a:r>
        </a:p>
      </dsp:txBody>
      <dsp:txXfrm>
        <a:off x="74347" y="1749655"/>
        <a:ext cx="3110205" cy="1374313"/>
      </dsp:txXfrm>
    </dsp:sp>
    <dsp:sp modelId="{9659D67E-8090-4785-96A3-F7A919FC65E1}">
      <dsp:nvSpPr>
        <dsp:cNvPr id="0" name=""/>
        <dsp:cNvSpPr/>
      </dsp:nvSpPr>
      <dsp:spPr>
        <a:xfrm>
          <a:off x="3258899" y="3350617"/>
          <a:ext cx="4888348" cy="1523007"/>
        </a:xfrm>
        <a:prstGeom prst="rightArrow">
          <a:avLst>
            <a:gd name="adj1" fmla="val 75000"/>
            <a:gd name="adj2" fmla="val 50000"/>
          </a:avLst>
        </a:prstGeom>
        <a:solidFill>
          <a:schemeClr val="accent2">
            <a:tint val="40000"/>
            <a:alpha val="90000"/>
            <a:hueOff val="-13243618"/>
            <a:satOff val="-16747"/>
            <a:lumOff val="-4329"/>
            <a:alphaOff val="0"/>
          </a:schemeClr>
        </a:solidFill>
        <a:ln w="25400" cap="flat" cmpd="sng" algn="ctr">
          <a:solidFill>
            <a:schemeClr val="accent2">
              <a:tint val="40000"/>
              <a:alpha val="90000"/>
              <a:hueOff val="-13243618"/>
              <a:satOff val="-16747"/>
              <a:lumOff val="-43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s-AR" sz="2600" strike="dblStrike" kern="1200" baseline="0" dirty="0"/>
            <a:t>No hay recompensa entre cónyuge y cónyuge</a:t>
          </a:r>
        </a:p>
      </dsp:txBody>
      <dsp:txXfrm>
        <a:off x="3258899" y="3540993"/>
        <a:ext cx="4317220" cy="1142255"/>
      </dsp:txXfrm>
    </dsp:sp>
    <dsp:sp modelId="{5A06B6B3-E670-444C-997D-07E0FB0263FE}">
      <dsp:nvSpPr>
        <dsp:cNvPr id="0" name=""/>
        <dsp:cNvSpPr/>
      </dsp:nvSpPr>
      <dsp:spPr>
        <a:xfrm>
          <a:off x="0" y="3350617"/>
          <a:ext cx="3258899" cy="1523007"/>
        </a:xfrm>
        <a:prstGeom prst="roundRect">
          <a:avLst/>
        </a:prstGeom>
        <a:solidFill>
          <a:schemeClr val="accent2">
            <a:hueOff val="-12635355"/>
            <a:satOff val="21297"/>
            <a:lumOff val="-26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72390" rIns="144780" bIns="72390" numCol="1" spcCol="1270" anchor="ctr" anchorCtr="0">
          <a:noAutofit/>
        </a:bodyPr>
        <a:lstStyle/>
        <a:p>
          <a:pPr marL="0" lvl="0" indent="0" algn="ctr" defTabSz="1689100">
            <a:lnSpc>
              <a:spcPct val="90000"/>
            </a:lnSpc>
            <a:spcBef>
              <a:spcPct val="0"/>
            </a:spcBef>
            <a:spcAft>
              <a:spcPct val="35000"/>
            </a:spcAft>
            <a:buNone/>
          </a:pPr>
          <a:r>
            <a:rPr lang="es-AR" sz="3800" u="sng" strike="dblStrike" kern="1200" baseline="0" dirty="0"/>
            <a:t>NUNCA</a:t>
          </a:r>
        </a:p>
      </dsp:txBody>
      <dsp:txXfrm>
        <a:off x="74347" y="3424964"/>
        <a:ext cx="3110205" cy="137431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00E219-9661-4D26-A457-1441B84C266E}">
      <dsp:nvSpPr>
        <dsp:cNvPr id="0" name=""/>
        <dsp:cNvSpPr/>
      </dsp:nvSpPr>
      <dsp:spPr>
        <a:xfrm>
          <a:off x="0" y="613551"/>
          <a:ext cx="8136904" cy="529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23CC48-5848-46D6-BE0F-8F4B0E847BA5}">
      <dsp:nvSpPr>
        <dsp:cNvPr id="0" name=""/>
        <dsp:cNvSpPr/>
      </dsp:nvSpPr>
      <dsp:spPr>
        <a:xfrm>
          <a:off x="406845" y="303591"/>
          <a:ext cx="5695832" cy="6199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marL="0" lvl="0" indent="0" algn="l" defTabSz="933450">
            <a:lnSpc>
              <a:spcPct val="90000"/>
            </a:lnSpc>
            <a:spcBef>
              <a:spcPct val="0"/>
            </a:spcBef>
            <a:spcAft>
              <a:spcPct val="35000"/>
            </a:spcAft>
            <a:buNone/>
          </a:pPr>
          <a:r>
            <a:rPr lang="es-AR" sz="2100" kern="1200" dirty="0"/>
            <a:t>a) La muerte comprobada o presunta</a:t>
          </a:r>
        </a:p>
      </dsp:txBody>
      <dsp:txXfrm>
        <a:off x="437107" y="333853"/>
        <a:ext cx="5635308" cy="559396"/>
      </dsp:txXfrm>
    </dsp:sp>
    <dsp:sp modelId="{EEC3D0D7-C7D3-4F24-A1AF-883B6BB4F04D}">
      <dsp:nvSpPr>
        <dsp:cNvPr id="0" name=""/>
        <dsp:cNvSpPr/>
      </dsp:nvSpPr>
      <dsp:spPr>
        <a:xfrm>
          <a:off x="0" y="1566111"/>
          <a:ext cx="8136904" cy="529200"/>
        </a:xfrm>
        <a:prstGeom prst="rect">
          <a:avLst/>
        </a:prstGeom>
        <a:solidFill>
          <a:schemeClr val="lt1">
            <a:alpha val="90000"/>
            <a:hueOff val="0"/>
            <a:satOff val="0"/>
            <a:lumOff val="0"/>
            <a:alphaOff val="0"/>
          </a:schemeClr>
        </a:solidFill>
        <a:ln w="25400" cap="flat" cmpd="sng" algn="ctr">
          <a:solidFill>
            <a:schemeClr val="accent2">
              <a:hueOff val="-3158839"/>
              <a:satOff val="5324"/>
              <a:lumOff val="-6520"/>
              <a:alphaOff val="0"/>
            </a:schemeClr>
          </a:solidFill>
          <a:prstDash val="solid"/>
        </a:ln>
        <a:effectLst/>
      </dsp:spPr>
      <dsp:style>
        <a:lnRef idx="2">
          <a:scrgbClr r="0" g="0" b="0"/>
        </a:lnRef>
        <a:fillRef idx="1">
          <a:scrgbClr r="0" g="0" b="0"/>
        </a:fillRef>
        <a:effectRef idx="0">
          <a:scrgbClr r="0" g="0" b="0"/>
        </a:effectRef>
        <a:fontRef idx="minor"/>
      </dsp:style>
    </dsp:sp>
    <dsp:sp modelId="{A82F45DF-D1C7-4FD2-8E6C-6F2CC77596E5}">
      <dsp:nvSpPr>
        <dsp:cNvPr id="0" name=""/>
        <dsp:cNvSpPr/>
      </dsp:nvSpPr>
      <dsp:spPr>
        <a:xfrm>
          <a:off x="406845" y="1256151"/>
          <a:ext cx="5695832" cy="61992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marL="0" lvl="0" indent="0" algn="l" defTabSz="933450">
            <a:lnSpc>
              <a:spcPct val="90000"/>
            </a:lnSpc>
            <a:spcBef>
              <a:spcPct val="0"/>
            </a:spcBef>
            <a:spcAft>
              <a:spcPct val="35000"/>
            </a:spcAft>
            <a:buNone/>
          </a:pPr>
          <a:r>
            <a:rPr lang="es-AR" sz="2100" kern="1200" dirty="0"/>
            <a:t>b) La anulación del matrimonio putativo</a:t>
          </a:r>
        </a:p>
      </dsp:txBody>
      <dsp:txXfrm>
        <a:off x="437107" y="1286413"/>
        <a:ext cx="5635308" cy="559396"/>
      </dsp:txXfrm>
    </dsp:sp>
    <dsp:sp modelId="{FC97EB04-4D28-4EE1-A43C-F3AB75F99752}">
      <dsp:nvSpPr>
        <dsp:cNvPr id="0" name=""/>
        <dsp:cNvSpPr/>
      </dsp:nvSpPr>
      <dsp:spPr>
        <a:xfrm>
          <a:off x="0" y="2518671"/>
          <a:ext cx="8136904" cy="529200"/>
        </a:xfrm>
        <a:prstGeom prst="rect">
          <a:avLst/>
        </a:prstGeom>
        <a:solidFill>
          <a:schemeClr val="lt1">
            <a:alpha val="90000"/>
            <a:hueOff val="0"/>
            <a:satOff val="0"/>
            <a:lumOff val="0"/>
            <a:alphaOff val="0"/>
          </a:schemeClr>
        </a:solidFill>
        <a:ln w="25400" cap="flat" cmpd="sng" algn="ctr">
          <a:solidFill>
            <a:schemeClr val="accent2">
              <a:hueOff val="-6317677"/>
              <a:satOff val="10648"/>
              <a:lumOff val="-13040"/>
              <a:alphaOff val="0"/>
            </a:schemeClr>
          </a:solidFill>
          <a:prstDash val="solid"/>
        </a:ln>
        <a:effectLst/>
      </dsp:spPr>
      <dsp:style>
        <a:lnRef idx="2">
          <a:scrgbClr r="0" g="0" b="0"/>
        </a:lnRef>
        <a:fillRef idx="1">
          <a:scrgbClr r="0" g="0" b="0"/>
        </a:fillRef>
        <a:effectRef idx="0">
          <a:scrgbClr r="0" g="0" b="0"/>
        </a:effectRef>
        <a:fontRef idx="minor"/>
      </dsp:style>
    </dsp:sp>
    <dsp:sp modelId="{375E485E-E99F-4DC4-8231-FE5F3F1AED82}">
      <dsp:nvSpPr>
        <dsp:cNvPr id="0" name=""/>
        <dsp:cNvSpPr/>
      </dsp:nvSpPr>
      <dsp:spPr>
        <a:xfrm>
          <a:off x="406845" y="2208711"/>
          <a:ext cx="5695832" cy="61992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marL="0" lvl="0" indent="0" algn="l" defTabSz="933450">
            <a:lnSpc>
              <a:spcPct val="90000"/>
            </a:lnSpc>
            <a:spcBef>
              <a:spcPct val="0"/>
            </a:spcBef>
            <a:spcAft>
              <a:spcPct val="35000"/>
            </a:spcAft>
            <a:buNone/>
          </a:pPr>
          <a:r>
            <a:rPr lang="es-AR" sz="2100" kern="1200" dirty="0"/>
            <a:t>c) Divorcio</a:t>
          </a:r>
        </a:p>
      </dsp:txBody>
      <dsp:txXfrm>
        <a:off x="437107" y="2238973"/>
        <a:ext cx="5635308" cy="559396"/>
      </dsp:txXfrm>
    </dsp:sp>
    <dsp:sp modelId="{B2096F46-FA67-417E-97EE-19FE2578186D}">
      <dsp:nvSpPr>
        <dsp:cNvPr id="0" name=""/>
        <dsp:cNvSpPr/>
      </dsp:nvSpPr>
      <dsp:spPr>
        <a:xfrm>
          <a:off x="0" y="3471232"/>
          <a:ext cx="8136904" cy="529200"/>
        </a:xfrm>
        <a:prstGeom prst="rect">
          <a:avLst/>
        </a:prstGeom>
        <a:solidFill>
          <a:schemeClr val="bg2"/>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sp>
    <dsp:sp modelId="{CD1FB98F-17EB-4734-8600-4A9D0297FEF8}">
      <dsp:nvSpPr>
        <dsp:cNvPr id="0" name=""/>
        <dsp:cNvSpPr/>
      </dsp:nvSpPr>
      <dsp:spPr>
        <a:xfrm>
          <a:off x="406845" y="3161272"/>
          <a:ext cx="5695832" cy="619920"/>
        </a:xfrm>
        <a:prstGeom prst="round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marL="0" lvl="0" indent="0" algn="l" defTabSz="933450">
            <a:lnSpc>
              <a:spcPct val="90000"/>
            </a:lnSpc>
            <a:spcBef>
              <a:spcPct val="0"/>
            </a:spcBef>
            <a:spcAft>
              <a:spcPct val="35000"/>
            </a:spcAft>
            <a:buNone/>
          </a:pPr>
          <a:r>
            <a:rPr lang="es-AR" sz="2100" kern="1200" dirty="0"/>
            <a:t>d) La separación judicial de bienes</a:t>
          </a:r>
        </a:p>
      </dsp:txBody>
      <dsp:txXfrm>
        <a:off x="437107" y="3191534"/>
        <a:ext cx="5635308" cy="559396"/>
      </dsp:txXfrm>
    </dsp:sp>
    <dsp:sp modelId="{E4993EAF-EFEE-4612-AA77-BE39BF320F50}">
      <dsp:nvSpPr>
        <dsp:cNvPr id="0" name=""/>
        <dsp:cNvSpPr/>
      </dsp:nvSpPr>
      <dsp:spPr>
        <a:xfrm>
          <a:off x="0" y="4423792"/>
          <a:ext cx="8136904" cy="529200"/>
        </a:xfrm>
        <a:prstGeom prst="rect">
          <a:avLst/>
        </a:prstGeom>
        <a:solidFill>
          <a:schemeClr val="bg2">
            <a:alpha val="90000"/>
          </a:schemeClr>
        </a:solidFill>
        <a:ln w="25400" cap="flat" cmpd="sng" algn="ctr">
          <a:solidFill>
            <a:schemeClr val="accent2">
              <a:hueOff val="-12635355"/>
              <a:satOff val="21297"/>
              <a:lumOff val="-26079"/>
              <a:alphaOff val="0"/>
            </a:schemeClr>
          </a:solidFill>
          <a:prstDash val="solid"/>
        </a:ln>
        <a:effectLst/>
      </dsp:spPr>
      <dsp:style>
        <a:lnRef idx="2">
          <a:scrgbClr r="0" g="0" b="0"/>
        </a:lnRef>
        <a:fillRef idx="1">
          <a:scrgbClr r="0" g="0" b="0"/>
        </a:fillRef>
        <a:effectRef idx="0">
          <a:scrgbClr r="0" g="0" b="0"/>
        </a:effectRef>
        <a:fontRef idx="minor"/>
      </dsp:style>
    </dsp:sp>
    <dsp:sp modelId="{0DD6416A-9F18-42A2-A089-F49D75A02A68}">
      <dsp:nvSpPr>
        <dsp:cNvPr id="0" name=""/>
        <dsp:cNvSpPr/>
      </dsp:nvSpPr>
      <dsp:spPr>
        <a:xfrm>
          <a:off x="406845" y="4113832"/>
          <a:ext cx="5695832" cy="619920"/>
        </a:xfrm>
        <a:prstGeom prst="round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marL="0" lvl="0" indent="0" algn="l" defTabSz="933450">
            <a:lnSpc>
              <a:spcPct val="90000"/>
            </a:lnSpc>
            <a:spcBef>
              <a:spcPct val="0"/>
            </a:spcBef>
            <a:spcAft>
              <a:spcPct val="35000"/>
            </a:spcAft>
            <a:buNone/>
          </a:pPr>
          <a:r>
            <a:rPr lang="es-AR" sz="2100" kern="1200" dirty="0"/>
            <a:t>e) La modificación del régimen p.</a:t>
          </a:r>
        </a:p>
      </dsp:txBody>
      <dsp:txXfrm>
        <a:off x="437107" y="4144094"/>
        <a:ext cx="5635308" cy="5593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E71AEB-9634-4C73-BAFC-B26C68A64402}">
      <dsp:nvSpPr>
        <dsp:cNvPr id="0" name=""/>
        <dsp:cNvSpPr/>
      </dsp:nvSpPr>
      <dsp:spPr>
        <a:xfrm>
          <a:off x="4566848" y="4758308"/>
          <a:ext cx="606659" cy="577990"/>
        </a:xfrm>
        <a:custGeom>
          <a:avLst/>
          <a:gdLst/>
          <a:ahLst/>
          <a:cxnLst/>
          <a:rect l="0" t="0" r="0" b="0"/>
          <a:pathLst>
            <a:path>
              <a:moveTo>
                <a:pt x="0" y="0"/>
              </a:moveTo>
              <a:lnTo>
                <a:pt x="303329" y="0"/>
              </a:lnTo>
              <a:lnTo>
                <a:pt x="303329" y="577990"/>
              </a:lnTo>
              <a:lnTo>
                <a:pt x="606659" y="57799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4849230" y="5026355"/>
        <a:ext cx="41895" cy="41895"/>
      </dsp:txXfrm>
    </dsp:sp>
    <dsp:sp modelId="{3332D19A-40F7-4DF3-9AF5-85C11157C834}">
      <dsp:nvSpPr>
        <dsp:cNvPr id="0" name=""/>
        <dsp:cNvSpPr/>
      </dsp:nvSpPr>
      <dsp:spPr>
        <a:xfrm>
          <a:off x="4566848" y="4180317"/>
          <a:ext cx="606659" cy="577990"/>
        </a:xfrm>
        <a:custGeom>
          <a:avLst/>
          <a:gdLst/>
          <a:ahLst/>
          <a:cxnLst/>
          <a:rect l="0" t="0" r="0" b="0"/>
          <a:pathLst>
            <a:path>
              <a:moveTo>
                <a:pt x="0" y="577990"/>
              </a:moveTo>
              <a:lnTo>
                <a:pt x="303329" y="577990"/>
              </a:lnTo>
              <a:lnTo>
                <a:pt x="303329" y="0"/>
              </a:lnTo>
              <a:lnTo>
                <a:pt x="606659"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4849230" y="4448364"/>
        <a:ext cx="41895" cy="41895"/>
      </dsp:txXfrm>
    </dsp:sp>
    <dsp:sp modelId="{8C4857C6-1968-4FBF-9946-887A8637516D}">
      <dsp:nvSpPr>
        <dsp:cNvPr id="0" name=""/>
        <dsp:cNvSpPr/>
      </dsp:nvSpPr>
      <dsp:spPr>
        <a:xfrm>
          <a:off x="926893" y="3313331"/>
          <a:ext cx="606659" cy="1444976"/>
        </a:xfrm>
        <a:custGeom>
          <a:avLst/>
          <a:gdLst/>
          <a:ahLst/>
          <a:cxnLst/>
          <a:rect l="0" t="0" r="0" b="0"/>
          <a:pathLst>
            <a:path>
              <a:moveTo>
                <a:pt x="0" y="0"/>
              </a:moveTo>
              <a:lnTo>
                <a:pt x="303329" y="0"/>
              </a:lnTo>
              <a:lnTo>
                <a:pt x="303329" y="1444976"/>
              </a:lnTo>
              <a:lnTo>
                <a:pt x="606659" y="14449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1191044" y="3996640"/>
        <a:ext cx="78358" cy="78358"/>
      </dsp:txXfrm>
    </dsp:sp>
    <dsp:sp modelId="{F76E22E3-B756-46CB-91D0-C39EB717D847}">
      <dsp:nvSpPr>
        <dsp:cNvPr id="0" name=""/>
        <dsp:cNvSpPr/>
      </dsp:nvSpPr>
      <dsp:spPr>
        <a:xfrm>
          <a:off x="4566848" y="1868354"/>
          <a:ext cx="606659" cy="1155981"/>
        </a:xfrm>
        <a:custGeom>
          <a:avLst/>
          <a:gdLst/>
          <a:ahLst/>
          <a:cxnLst/>
          <a:rect l="0" t="0" r="0" b="0"/>
          <a:pathLst>
            <a:path>
              <a:moveTo>
                <a:pt x="0" y="0"/>
              </a:moveTo>
              <a:lnTo>
                <a:pt x="303329" y="0"/>
              </a:lnTo>
              <a:lnTo>
                <a:pt x="303329" y="1155981"/>
              </a:lnTo>
              <a:lnTo>
                <a:pt x="606659" y="11559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4837540" y="2413707"/>
        <a:ext cx="65274" cy="65274"/>
      </dsp:txXfrm>
    </dsp:sp>
    <dsp:sp modelId="{6ADCC018-7C86-419B-B762-3C8BF095D6C2}">
      <dsp:nvSpPr>
        <dsp:cNvPr id="0" name=""/>
        <dsp:cNvSpPr/>
      </dsp:nvSpPr>
      <dsp:spPr>
        <a:xfrm>
          <a:off x="4566848" y="1822634"/>
          <a:ext cx="606659" cy="91440"/>
        </a:xfrm>
        <a:custGeom>
          <a:avLst/>
          <a:gdLst/>
          <a:ahLst/>
          <a:cxnLst/>
          <a:rect l="0" t="0" r="0" b="0"/>
          <a:pathLst>
            <a:path>
              <a:moveTo>
                <a:pt x="0" y="45720"/>
              </a:moveTo>
              <a:lnTo>
                <a:pt x="606659"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4855011" y="1853187"/>
        <a:ext cx="30332" cy="30332"/>
      </dsp:txXfrm>
    </dsp:sp>
    <dsp:sp modelId="{09FC6A93-76D5-44AB-86E7-D8C6955C7D31}">
      <dsp:nvSpPr>
        <dsp:cNvPr id="0" name=""/>
        <dsp:cNvSpPr/>
      </dsp:nvSpPr>
      <dsp:spPr>
        <a:xfrm>
          <a:off x="4566848" y="712372"/>
          <a:ext cx="606659" cy="1155981"/>
        </a:xfrm>
        <a:custGeom>
          <a:avLst/>
          <a:gdLst/>
          <a:ahLst/>
          <a:cxnLst/>
          <a:rect l="0" t="0" r="0" b="0"/>
          <a:pathLst>
            <a:path>
              <a:moveTo>
                <a:pt x="0" y="1155981"/>
              </a:moveTo>
              <a:lnTo>
                <a:pt x="303329" y="1155981"/>
              </a:lnTo>
              <a:lnTo>
                <a:pt x="303329" y="0"/>
              </a:lnTo>
              <a:lnTo>
                <a:pt x="606659"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4837540" y="1257726"/>
        <a:ext cx="65274" cy="65274"/>
      </dsp:txXfrm>
    </dsp:sp>
    <dsp:sp modelId="{BDFD6FB6-8842-4A2F-A341-35C501521FEF}">
      <dsp:nvSpPr>
        <dsp:cNvPr id="0" name=""/>
        <dsp:cNvSpPr/>
      </dsp:nvSpPr>
      <dsp:spPr>
        <a:xfrm>
          <a:off x="926893" y="1868354"/>
          <a:ext cx="606659" cy="1444976"/>
        </a:xfrm>
        <a:custGeom>
          <a:avLst/>
          <a:gdLst/>
          <a:ahLst/>
          <a:cxnLst/>
          <a:rect l="0" t="0" r="0" b="0"/>
          <a:pathLst>
            <a:path>
              <a:moveTo>
                <a:pt x="0" y="1444976"/>
              </a:moveTo>
              <a:lnTo>
                <a:pt x="303329" y="1444976"/>
              </a:lnTo>
              <a:lnTo>
                <a:pt x="303329" y="0"/>
              </a:lnTo>
              <a:lnTo>
                <a:pt x="60665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AR" sz="500" kern="1200"/>
        </a:p>
      </dsp:txBody>
      <dsp:txXfrm>
        <a:off x="1191044" y="2551663"/>
        <a:ext cx="78358" cy="78358"/>
      </dsp:txXfrm>
    </dsp:sp>
    <dsp:sp modelId="{316E9741-F044-425C-832A-CC14467E8B4C}">
      <dsp:nvSpPr>
        <dsp:cNvPr id="0" name=""/>
        <dsp:cNvSpPr/>
      </dsp:nvSpPr>
      <dsp:spPr>
        <a:xfrm rot="16200000">
          <a:off x="-1969144" y="2850938"/>
          <a:ext cx="4867290" cy="924785"/>
        </a:xfrm>
        <a:prstGeom prst="rect">
          <a:avLst/>
        </a:prstGeom>
        <a:solidFill>
          <a:schemeClr val="tx1">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t>La comunidad se extingue por:</a:t>
          </a:r>
        </a:p>
      </dsp:txBody>
      <dsp:txXfrm>
        <a:off x="-1969144" y="2850938"/>
        <a:ext cx="4867290" cy="924785"/>
      </dsp:txXfrm>
    </dsp:sp>
    <dsp:sp modelId="{62B5E932-E6B9-4A81-BE02-32AE5C2BC8B7}">
      <dsp:nvSpPr>
        <dsp:cNvPr id="0" name=""/>
        <dsp:cNvSpPr/>
      </dsp:nvSpPr>
      <dsp:spPr>
        <a:xfrm>
          <a:off x="1533553" y="1405961"/>
          <a:ext cx="3033295" cy="92478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a:t>Disolución del vínculo matrimonial</a:t>
          </a:r>
        </a:p>
      </dsp:txBody>
      <dsp:txXfrm>
        <a:off x="1533553" y="1405961"/>
        <a:ext cx="3033295" cy="924785"/>
      </dsp:txXfrm>
    </dsp:sp>
    <dsp:sp modelId="{DEDA3875-140B-4598-9879-3B5A05AB3C21}">
      <dsp:nvSpPr>
        <dsp:cNvPr id="0" name=""/>
        <dsp:cNvSpPr/>
      </dsp:nvSpPr>
      <dsp:spPr>
        <a:xfrm>
          <a:off x="5173507" y="249980"/>
          <a:ext cx="3033295" cy="92478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a:t>Muerte comprobada o presunta</a:t>
          </a:r>
        </a:p>
      </dsp:txBody>
      <dsp:txXfrm>
        <a:off x="5173507" y="249980"/>
        <a:ext cx="3033295" cy="924785"/>
      </dsp:txXfrm>
    </dsp:sp>
    <dsp:sp modelId="{7CA964A2-CEC4-4F1A-B6A7-2D8E522862FD}">
      <dsp:nvSpPr>
        <dsp:cNvPr id="0" name=""/>
        <dsp:cNvSpPr/>
      </dsp:nvSpPr>
      <dsp:spPr>
        <a:xfrm>
          <a:off x="5173507" y="1405961"/>
          <a:ext cx="3033295" cy="92478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dirty="0"/>
            <a:t>Anulación del matrimonio putativo</a:t>
          </a:r>
        </a:p>
      </dsp:txBody>
      <dsp:txXfrm>
        <a:off x="5173507" y="1405961"/>
        <a:ext cx="3033295" cy="924785"/>
      </dsp:txXfrm>
    </dsp:sp>
    <dsp:sp modelId="{38764964-3194-4B42-9FB1-93110708ABE1}">
      <dsp:nvSpPr>
        <dsp:cNvPr id="0" name=""/>
        <dsp:cNvSpPr/>
      </dsp:nvSpPr>
      <dsp:spPr>
        <a:xfrm>
          <a:off x="5173507" y="2561943"/>
          <a:ext cx="3033295" cy="92478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a:t>Divorcio</a:t>
          </a:r>
        </a:p>
      </dsp:txBody>
      <dsp:txXfrm>
        <a:off x="5173507" y="2561943"/>
        <a:ext cx="3033295" cy="924785"/>
      </dsp:txXfrm>
    </dsp:sp>
    <dsp:sp modelId="{665BED0C-8C83-4EAA-AA75-BB6D4829837D}">
      <dsp:nvSpPr>
        <dsp:cNvPr id="0" name=""/>
        <dsp:cNvSpPr/>
      </dsp:nvSpPr>
      <dsp:spPr>
        <a:xfrm>
          <a:off x="1533553" y="4295915"/>
          <a:ext cx="3033295" cy="924785"/>
        </a:xfrm>
        <a:prstGeom prst="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dirty="0"/>
            <a:t>Mantenimiento del vínculo matrimonial</a:t>
          </a:r>
        </a:p>
      </dsp:txBody>
      <dsp:txXfrm>
        <a:off x="1533553" y="4295915"/>
        <a:ext cx="3033295" cy="924785"/>
      </dsp:txXfrm>
    </dsp:sp>
    <dsp:sp modelId="{32C342C6-D393-4CD4-B41D-87976367BDE8}">
      <dsp:nvSpPr>
        <dsp:cNvPr id="0" name=""/>
        <dsp:cNvSpPr/>
      </dsp:nvSpPr>
      <dsp:spPr>
        <a:xfrm>
          <a:off x="5173507" y="3717924"/>
          <a:ext cx="3033295" cy="924785"/>
        </a:xfrm>
        <a:prstGeom prst="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dirty="0"/>
            <a:t>Separación judicial de bienes</a:t>
          </a:r>
        </a:p>
      </dsp:txBody>
      <dsp:txXfrm>
        <a:off x="5173507" y="3717924"/>
        <a:ext cx="3033295" cy="924785"/>
      </dsp:txXfrm>
    </dsp:sp>
    <dsp:sp modelId="{E9ADC2C7-A4CC-485D-B090-7C5ADF1695C6}">
      <dsp:nvSpPr>
        <dsp:cNvPr id="0" name=""/>
        <dsp:cNvSpPr/>
      </dsp:nvSpPr>
      <dsp:spPr>
        <a:xfrm>
          <a:off x="5173507" y="4873906"/>
          <a:ext cx="3033295" cy="924785"/>
        </a:xfrm>
        <a:prstGeom prst="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kern="1200" dirty="0"/>
            <a:t>Modificación del régimen convenido</a:t>
          </a:r>
        </a:p>
      </dsp:txBody>
      <dsp:txXfrm>
        <a:off x="5173507" y="4873906"/>
        <a:ext cx="3033295" cy="9247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00E219-9661-4D26-A457-1441B84C266E}">
      <dsp:nvSpPr>
        <dsp:cNvPr id="0" name=""/>
        <dsp:cNvSpPr/>
      </dsp:nvSpPr>
      <dsp:spPr>
        <a:xfrm>
          <a:off x="0" y="258612"/>
          <a:ext cx="8435280" cy="1358622"/>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a:outerShdw blurRad="50800" dist="20000" dir="5400000" rotWithShape="0">
            <a:srgbClr val="000000">
              <a:alpha val="42000"/>
            </a:srgbClr>
          </a:outerShdw>
        </a:effectLst>
      </dsp:spPr>
      <dsp:style>
        <a:lnRef idx="1">
          <a:scrgbClr r="0" g="0" b="0"/>
        </a:lnRef>
        <a:fillRef idx="1">
          <a:scrgbClr r="0" g="0" b="0"/>
        </a:fillRef>
        <a:effectRef idx="2">
          <a:scrgbClr r="0" g="0" b="0"/>
        </a:effectRef>
        <a:fontRef idx="minor"/>
      </dsp:style>
      <dsp:txBody>
        <a:bodyPr spcFirstLastPara="0" vert="horz" wrap="square" lIns="654671" tIns="312420" rIns="654671" bIns="184912" numCol="1" spcCol="1270" anchor="t" anchorCtr="0">
          <a:noAutofit/>
        </a:bodyPr>
        <a:lstStyle/>
        <a:p>
          <a:pPr marL="228600" lvl="1" indent="-228600" algn="l" defTabSz="1155700">
            <a:lnSpc>
              <a:spcPct val="90000"/>
            </a:lnSpc>
            <a:spcBef>
              <a:spcPct val="0"/>
            </a:spcBef>
            <a:spcAft>
              <a:spcPct val="15000"/>
            </a:spcAft>
            <a:buChar char="•"/>
          </a:pPr>
          <a:r>
            <a:rPr lang="es-AR" sz="2600" kern="1200" dirty="0"/>
            <a:t>Desde el día de la muerte</a:t>
          </a:r>
        </a:p>
        <a:p>
          <a:pPr marL="228600" lvl="1" indent="-228600" algn="l" defTabSz="1155700">
            <a:lnSpc>
              <a:spcPct val="90000"/>
            </a:lnSpc>
            <a:spcBef>
              <a:spcPct val="0"/>
            </a:spcBef>
            <a:spcAft>
              <a:spcPct val="15000"/>
            </a:spcAft>
            <a:buChar char="•"/>
          </a:pPr>
          <a:r>
            <a:rPr lang="es-AR" sz="2600" kern="1200" dirty="0"/>
            <a:t>Desde el día presuntivo</a:t>
          </a:r>
        </a:p>
      </dsp:txBody>
      <dsp:txXfrm>
        <a:off x="0" y="258612"/>
        <a:ext cx="8435280" cy="1358622"/>
      </dsp:txXfrm>
    </dsp:sp>
    <dsp:sp modelId="{BC23CC48-5848-46D6-BE0F-8F4B0E847BA5}">
      <dsp:nvSpPr>
        <dsp:cNvPr id="0" name=""/>
        <dsp:cNvSpPr/>
      </dsp:nvSpPr>
      <dsp:spPr>
        <a:xfrm>
          <a:off x="421764" y="37212"/>
          <a:ext cx="5904696" cy="442800"/>
        </a:xfrm>
        <a:prstGeom prst="roundRect">
          <a:avLst/>
        </a:prstGeom>
        <a:gradFill rotWithShape="0">
          <a:gsLst>
            <a:gs pos="0">
              <a:schemeClr val="accent3">
                <a:hueOff val="0"/>
                <a:satOff val="0"/>
                <a:lumOff val="0"/>
                <a:alphaOff val="0"/>
                <a:shade val="63000"/>
                <a:satMod val="165000"/>
              </a:schemeClr>
            </a:gs>
            <a:gs pos="30000">
              <a:schemeClr val="accent3">
                <a:hueOff val="0"/>
                <a:satOff val="0"/>
                <a:lumOff val="0"/>
                <a:alphaOff val="0"/>
                <a:shade val="58000"/>
                <a:satMod val="165000"/>
              </a:schemeClr>
            </a:gs>
            <a:gs pos="75000">
              <a:schemeClr val="accent3">
                <a:hueOff val="0"/>
                <a:satOff val="0"/>
                <a:lumOff val="0"/>
                <a:alphaOff val="0"/>
                <a:shade val="30000"/>
                <a:satMod val="175000"/>
              </a:schemeClr>
            </a:gs>
            <a:gs pos="100000">
              <a:schemeClr val="accent3">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223183" tIns="0" rIns="223183" bIns="0" numCol="1" spcCol="1270" anchor="ctr" anchorCtr="0">
          <a:noAutofit/>
        </a:bodyPr>
        <a:lstStyle/>
        <a:p>
          <a:pPr marL="0" lvl="0" indent="0" algn="l" defTabSz="666750">
            <a:lnSpc>
              <a:spcPct val="90000"/>
            </a:lnSpc>
            <a:spcBef>
              <a:spcPct val="0"/>
            </a:spcBef>
            <a:spcAft>
              <a:spcPct val="35000"/>
            </a:spcAft>
            <a:buNone/>
          </a:pPr>
          <a:r>
            <a:rPr lang="es-AR" sz="1500" kern="1200" dirty="0"/>
            <a:t>a) La muerte comprobada o presunta</a:t>
          </a:r>
        </a:p>
      </dsp:txBody>
      <dsp:txXfrm>
        <a:off x="443380" y="58828"/>
        <a:ext cx="5861464" cy="399568"/>
      </dsp:txXfrm>
    </dsp:sp>
    <dsp:sp modelId="{08273A36-2DE8-41FA-9808-CD8CD617F65D}">
      <dsp:nvSpPr>
        <dsp:cNvPr id="0" name=""/>
        <dsp:cNvSpPr/>
      </dsp:nvSpPr>
      <dsp:spPr>
        <a:xfrm>
          <a:off x="0" y="1919635"/>
          <a:ext cx="8435280" cy="1701000"/>
        </a:xfrm>
        <a:prstGeom prst="rect">
          <a:avLst/>
        </a:prstGeom>
        <a:solidFill>
          <a:schemeClr val="lt1">
            <a:alpha val="90000"/>
            <a:hueOff val="0"/>
            <a:satOff val="0"/>
            <a:lumOff val="0"/>
            <a:alphaOff val="0"/>
          </a:schemeClr>
        </a:solidFill>
        <a:ln w="12700" cap="flat" cmpd="sng" algn="ctr">
          <a:solidFill>
            <a:schemeClr val="accent3">
              <a:hueOff val="1187685"/>
              <a:satOff val="6397"/>
              <a:lumOff val="8726"/>
              <a:alphaOff val="0"/>
            </a:schemeClr>
          </a:solidFill>
          <a:prstDash val="solid"/>
        </a:ln>
        <a:effectLst>
          <a:outerShdw blurRad="50800" dist="20000" dir="5400000" rotWithShape="0">
            <a:srgbClr val="000000">
              <a:alpha val="42000"/>
            </a:srgbClr>
          </a:outerShdw>
        </a:effectLst>
      </dsp:spPr>
      <dsp:style>
        <a:lnRef idx="1">
          <a:scrgbClr r="0" g="0" b="0"/>
        </a:lnRef>
        <a:fillRef idx="1">
          <a:scrgbClr r="0" g="0" b="0"/>
        </a:fillRef>
        <a:effectRef idx="2">
          <a:scrgbClr r="0" g="0" b="0"/>
        </a:effectRef>
        <a:fontRef idx="minor"/>
      </dsp:style>
      <dsp:txBody>
        <a:bodyPr spcFirstLastPara="0" vert="horz" wrap="square" lIns="654671" tIns="312420" rIns="654671" bIns="156464" numCol="1" spcCol="1270" anchor="t" anchorCtr="0">
          <a:noAutofit/>
        </a:bodyPr>
        <a:lstStyle/>
        <a:p>
          <a:pPr marL="228600" lvl="1" indent="-228600" algn="just" defTabSz="977900">
            <a:lnSpc>
              <a:spcPct val="90000"/>
            </a:lnSpc>
            <a:spcBef>
              <a:spcPct val="0"/>
            </a:spcBef>
            <a:spcAft>
              <a:spcPct val="15000"/>
            </a:spcAft>
            <a:buChar char="•"/>
          </a:pPr>
          <a:r>
            <a:rPr lang="es-AR" sz="2200" i="1" kern="1200" dirty="0"/>
            <a:t>producen la extinción de la comunidad con efecto retroactivo al día de la notificación de la demanda o de la petición conjunta de los cónyuges (REGLA del 480).</a:t>
          </a:r>
        </a:p>
      </dsp:txBody>
      <dsp:txXfrm>
        <a:off x="0" y="1919635"/>
        <a:ext cx="8435280" cy="1701000"/>
      </dsp:txXfrm>
    </dsp:sp>
    <dsp:sp modelId="{54713FE3-0CA1-4096-A3C6-FE45B1F04117}">
      <dsp:nvSpPr>
        <dsp:cNvPr id="0" name=""/>
        <dsp:cNvSpPr/>
      </dsp:nvSpPr>
      <dsp:spPr>
        <a:xfrm>
          <a:off x="421764" y="1698235"/>
          <a:ext cx="5904696" cy="442800"/>
        </a:xfrm>
        <a:prstGeom prst="roundRect">
          <a:avLst/>
        </a:prstGeom>
        <a:gradFill rotWithShape="0">
          <a:gsLst>
            <a:gs pos="0">
              <a:schemeClr val="accent3">
                <a:hueOff val="1187685"/>
                <a:satOff val="6397"/>
                <a:lumOff val="8726"/>
                <a:alphaOff val="0"/>
                <a:shade val="63000"/>
                <a:satMod val="165000"/>
              </a:schemeClr>
            </a:gs>
            <a:gs pos="30000">
              <a:schemeClr val="accent3">
                <a:hueOff val="1187685"/>
                <a:satOff val="6397"/>
                <a:lumOff val="8726"/>
                <a:alphaOff val="0"/>
                <a:shade val="58000"/>
                <a:satMod val="165000"/>
              </a:schemeClr>
            </a:gs>
            <a:gs pos="75000">
              <a:schemeClr val="accent3">
                <a:hueOff val="1187685"/>
                <a:satOff val="6397"/>
                <a:lumOff val="8726"/>
                <a:alphaOff val="0"/>
                <a:shade val="30000"/>
                <a:satMod val="175000"/>
              </a:schemeClr>
            </a:gs>
            <a:gs pos="100000">
              <a:schemeClr val="accent3">
                <a:hueOff val="1187685"/>
                <a:satOff val="6397"/>
                <a:lumOff val="8726"/>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223183" tIns="0" rIns="223183" bIns="0" numCol="1" spcCol="1270" anchor="ctr" anchorCtr="0">
          <a:noAutofit/>
        </a:bodyPr>
        <a:lstStyle/>
        <a:p>
          <a:pPr marL="0" lvl="0" indent="0" algn="l" defTabSz="666750">
            <a:lnSpc>
              <a:spcPct val="90000"/>
            </a:lnSpc>
            <a:spcBef>
              <a:spcPct val="0"/>
            </a:spcBef>
            <a:spcAft>
              <a:spcPct val="35000"/>
            </a:spcAft>
            <a:buNone/>
          </a:pPr>
          <a:r>
            <a:rPr lang="es-AR" sz="1500" kern="1200" dirty="0"/>
            <a:t>b) DV, Nulidad y SJB </a:t>
          </a:r>
        </a:p>
      </dsp:txBody>
      <dsp:txXfrm>
        <a:off x="443380" y="1719851"/>
        <a:ext cx="5861464" cy="399568"/>
      </dsp:txXfrm>
    </dsp:sp>
    <dsp:sp modelId="{2F04E08B-F134-4F42-9365-B48C601E4FA9}">
      <dsp:nvSpPr>
        <dsp:cNvPr id="0" name=""/>
        <dsp:cNvSpPr/>
      </dsp:nvSpPr>
      <dsp:spPr>
        <a:xfrm>
          <a:off x="0" y="3923035"/>
          <a:ext cx="8435280" cy="1701000"/>
        </a:xfrm>
        <a:prstGeom prst="rect">
          <a:avLst/>
        </a:prstGeom>
        <a:solidFill>
          <a:schemeClr val="lt1">
            <a:alpha val="90000"/>
            <a:hueOff val="0"/>
            <a:satOff val="0"/>
            <a:lumOff val="0"/>
            <a:alphaOff val="0"/>
          </a:schemeClr>
        </a:solidFill>
        <a:ln w="12700" cap="flat" cmpd="sng" algn="ctr">
          <a:solidFill>
            <a:schemeClr val="accent3">
              <a:hueOff val="2375371"/>
              <a:satOff val="12794"/>
              <a:lumOff val="17452"/>
              <a:alphaOff val="0"/>
            </a:schemeClr>
          </a:solidFill>
          <a:prstDash val="solid"/>
        </a:ln>
        <a:effectLst>
          <a:outerShdw blurRad="50800" dist="20000" dir="5400000" rotWithShape="0">
            <a:srgbClr val="000000">
              <a:alpha val="42000"/>
            </a:srgbClr>
          </a:outerShdw>
        </a:effectLst>
      </dsp:spPr>
      <dsp:style>
        <a:lnRef idx="1">
          <a:scrgbClr r="0" g="0" b="0"/>
        </a:lnRef>
        <a:fillRef idx="1">
          <a:scrgbClr r="0" g="0" b="0"/>
        </a:fillRef>
        <a:effectRef idx="2">
          <a:scrgbClr r="0" g="0" b="0"/>
        </a:effectRef>
        <a:fontRef idx="minor"/>
      </dsp:style>
      <dsp:txBody>
        <a:bodyPr spcFirstLastPara="0" vert="horz" wrap="square" lIns="654671" tIns="312420" rIns="654671" bIns="156464" numCol="1" spcCol="1270" anchor="t" anchorCtr="0">
          <a:noAutofit/>
        </a:bodyPr>
        <a:lstStyle/>
        <a:p>
          <a:pPr marL="228600" lvl="1" indent="-228600" algn="just" defTabSz="977900">
            <a:lnSpc>
              <a:spcPct val="90000"/>
            </a:lnSpc>
            <a:spcBef>
              <a:spcPct val="0"/>
            </a:spcBef>
            <a:spcAft>
              <a:spcPct val="15000"/>
            </a:spcAft>
            <a:buChar char="•"/>
          </a:pPr>
          <a:r>
            <a:rPr lang="es-AR" sz="2200" i="1" kern="1200" dirty="0"/>
            <a:t>sus efectos se producen desde el día de celebrada la modificación por escritura pública, recordando que para su </a:t>
          </a:r>
          <a:r>
            <a:rPr lang="es-AR" sz="2200" i="1" kern="1200" dirty="0" err="1"/>
            <a:t>oponibilidad</a:t>
          </a:r>
          <a:r>
            <a:rPr lang="es-AR" sz="2200" i="1" kern="1200" dirty="0"/>
            <a:t> frente a terceros es necesaria la anotación marginal en el acta de matrimonio</a:t>
          </a:r>
          <a:r>
            <a:rPr lang="es-AR" sz="2000" kern="1200" dirty="0"/>
            <a:t>.</a:t>
          </a:r>
        </a:p>
      </dsp:txBody>
      <dsp:txXfrm>
        <a:off x="0" y="3923035"/>
        <a:ext cx="8435280" cy="1701000"/>
      </dsp:txXfrm>
    </dsp:sp>
    <dsp:sp modelId="{0E7B0C2B-0DB2-4A54-BDF4-B53060611673}">
      <dsp:nvSpPr>
        <dsp:cNvPr id="0" name=""/>
        <dsp:cNvSpPr/>
      </dsp:nvSpPr>
      <dsp:spPr>
        <a:xfrm>
          <a:off x="421764" y="3701635"/>
          <a:ext cx="5904696" cy="442800"/>
        </a:xfrm>
        <a:prstGeom prst="roundRect">
          <a:avLst/>
        </a:prstGeom>
        <a:gradFill rotWithShape="0">
          <a:gsLst>
            <a:gs pos="0">
              <a:schemeClr val="accent3">
                <a:hueOff val="2375371"/>
                <a:satOff val="12794"/>
                <a:lumOff val="17452"/>
                <a:alphaOff val="0"/>
                <a:shade val="63000"/>
                <a:satMod val="165000"/>
              </a:schemeClr>
            </a:gs>
            <a:gs pos="30000">
              <a:schemeClr val="accent3">
                <a:hueOff val="2375371"/>
                <a:satOff val="12794"/>
                <a:lumOff val="17452"/>
                <a:alphaOff val="0"/>
                <a:shade val="58000"/>
                <a:satMod val="165000"/>
              </a:schemeClr>
            </a:gs>
            <a:gs pos="75000">
              <a:schemeClr val="accent3">
                <a:hueOff val="2375371"/>
                <a:satOff val="12794"/>
                <a:lumOff val="17452"/>
                <a:alphaOff val="0"/>
                <a:shade val="30000"/>
                <a:satMod val="175000"/>
              </a:schemeClr>
            </a:gs>
            <a:gs pos="100000">
              <a:schemeClr val="accent3">
                <a:hueOff val="2375371"/>
                <a:satOff val="12794"/>
                <a:lumOff val="17452"/>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223183" tIns="0" rIns="223183" bIns="0" numCol="1" spcCol="1270" anchor="ctr" anchorCtr="0">
          <a:noAutofit/>
        </a:bodyPr>
        <a:lstStyle/>
        <a:p>
          <a:pPr marL="0" lvl="0" indent="0" algn="just" defTabSz="977900">
            <a:lnSpc>
              <a:spcPct val="90000"/>
            </a:lnSpc>
            <a:spcBef>
              <a:spcPct val="0"/>
            </a:spcBef>
            <a:spcAft>
              <a:spcPct val="35000"/>
            </a:spcAft>
            <a:buNone/>
          </a:pPr>
          <a:r>
            <a:rPr lang="es-AR" sz="2200" i="1" kern="1200" dirty="0"/>
            <a:t>c) Cambio de régimen</a:t>
          </a:r>
        </a:p>
      </dsp:txBody>
      <dsp:txXfrm>
        <a:off x="443380" y="3723251"/>
        <a:ext cx="5861464" cy="39956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DE3977-B3CC-4FD8-BC1F-94632B5B4D97}" type="datetimeFigureOut">
              <a:rPr lang="es-AR" smtClean="0"/>
              <a:pPr/>
              <a:t>4/5/2016</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4E5B4D-0C4E-44E2-8D4A-78E1D7B1186C}" type="slidenum">
              <a:rPr lang="es-AR" smtClean="0"/>
              <a:pPr/>
              <a:t>‹Nº›</a:t>
            </a:fld>
            <a:endParaRPr lang="es-AR"/>
          </a:p>
        </p:txBody>
      </p:sp>
    </p:spTree>
    <p:extLst>
      <p:ext uri="{BB962C8B-B14F-4D97-AF65-F5344CB8AC3E}">
        <p14:creationId xmlns:p14="http://schemas.microsoft.com/office/powerpoint/2010/main" xmlns="" val="3428985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B7249F-908E-45BF-B294-724B3347D743}" type="slidenum">
              <a:rPr kumimoji="0" lang="es-AR"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s-AR"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xmlns="" val="548386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0899"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AR" altLang="es-AR"/>
          </a:p>
        </p:txBody>
      </p:sp>
      <p:sp>
        <p:nvSpPr>
          <p:cNvPr id="80900"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fld id="{FD822F5E-B6B6-47C5-821C-5C9A45AA9AA1}" type="slidenum">
              <a:rPr kumimoji="0" lang="es-AR" altLang="es-AR" sz="1800" b="0" i="0" u="none" strike="noStrike" kern="0" cap="none" spc="0" normalizeH="0" baseline="0" noProof="0">
                <a:ln>
                  <a:noFill/>
                </a:ln>
                <a:solidFill>
                  <a:prstClr val="black"/>
                </a:solidFill>
                <a:effectLst/>
                <a:uLnTx/>
                <a:uFillTx/>
                <a:latin typeface="Arial" panose="020B0604020202020204" pitchFamily="34" charset="0"/>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s-AR" altLang="es-AR" sz="1800" b="0" i="0" u="none" strike="noStrike" kern="0" cap="none" spc="0" normalizeH="0" baseline="0" noProof="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xmlns="" val="1879976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AR" dirty="0"/>
          </a:p>
        </p:txBody>
      </p:sp>
      <p:sp>
        <p:nvSpPr>
          <p:cNvPr id="4" name="3 Marcador de número de diapositiva"/>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068B71C-1AB0-4A0C-BBFD-066ADCA970D5}"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4293036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Title 1"/>
          <p:cNvSpPr>
            <a:spLocks noGrp="1"/>
          </p:cNvSpPr>
          <p:nvPr>
            <p:ph type="ctrTitle"/>
          </p:nvPr>
        </p:nvSpPr>
        <p:spPr>
          <a:xfrm>
            <a:off x="1219200" y="1803405"/>
            <a:ext cx="97536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219200" y="3632201"/>
            <a:ext cx="97536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909590" y="4323890"/>
            <a:ext cx="3063239" cy="365125"/>
          </a:xfrm>
        </p:spPr>
        <p:txBody>
          <a:bodyPr/>
          <a:lstStyle/>
          <a:p>
            <a:fld id="{FE3B949D-3ED3-4514-B032-A671A7F31629}"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11"/>
          </p:nvPr>
        </p:nvSpPr>
        <p:spPr>
          <a:xfrm>
            <a:off x="1219200" y="4323891"/>
            <a:ext cx="6507480"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8077200" y="1430912"/>
            <a:ext cx="2895600"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30981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92473" y="4697406"/>
            <a:ext cx="10608643"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92473" y="977035"/>
            <a:ext cx="10600347"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92480" y="5516716"/>
            <a:ext cx="1060704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0B936438-5A3A-464D-8DFE-7311992B3511}"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16915775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228600"/>
            <a:ext cx="7863840" cy="1173480"/>
          </a:xfrm>
        </p:spPr>
        <p:txBody>
          <a:bodyPr wrap="square" anchor="b"/>
          <a:lstStyle>
            <a:lvl1pPr algn="l">
              <a:buNone/>
              <a:defRPr lang="en-US" sz="2400" baseline="0" smtClean="0"/>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609600" y="1497416"/>
            <a:ext cx="786384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609600" y="2133600"/>
            <a:ext cx="9652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p:txBody>
          <a:bodyPr/>
          <a:lstStyle/>
          <a:p>
            <a:endParaRPr lang="es-AR">
              <a:solidFill>
                <a:srgbClr val="B13F9A"/>
              </a:solidFill>
            </a:endParaRPr>
          </a:p>
        </p:txBody>
      </p:sp>
      <p:sp>
        <p:nvSpPr>
          <p:cNvPr id="7" name="6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31530427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8" name="7 Rectángulo"/>
          <p:cNvSpPr/>
          <p:nvPr/>
        </p:nvSpPr>
        <p:spPr>
          <a:xfrm rot="21240000">
            <a:off x="797292" y="1004669"/>
            <a:ext cx="5759369"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9" name="8 Rectángulo"/>
          <p:cNvSpPr/>
          <p:nvPr/>
        </p:nvSpPr>
        <p:spPr>
          <a:xfrm rot="21420000">
            <a:off x="795609" y="998817"/>
            <a:ext cx="5759369"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 name="1 Título"/>
          <p:cNvSpPr>
            <a:spLocks noGrp="1"/>
          </p:cNvSpPr>
          <p:nvPr>
            <p:ph type="title"/>
          </p:nvPr>
        </p:nvSpPr>
        <p:spPr>
          <a:xfrm>
            <a:off x="7185464" y="1143000"/>
            <a:ext cx="4572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a:t>Haga clic para modificar el estilo de título del patrón</a:t>
            </a:r>
            <a:endParaRPr kumimoji="0" lang="en-US" dirty="0"/>
          </a:p>
        </p:txBody>
      </p:sp>
      <p:sp>
        <p:nvSpPr>
          <p:cNvPr id="4" name="3 Marcador de texto"/>
          <p:cNvSpPr>
            <a:spLocks noGrp="1"/>
          </p:cNvSpPr>
          <p:nvPr>
            <p:ph type="body" sz="half" idx="2"/>
          </p:nvPr>
        </p:nvSpPr>
        <p:spPr>
          <a:xfrm>
            <a:off x="7185464" y="3283634"/>
            <a:ext cx="4572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a:t>Haga clic para modificar el estilo de texto del patrón</a:t>
            </a:r>
          </a:p>
        </p:txBody>
      </p:sp>
      <p:sp>
        <p:nvSpPr>
          <p:cNvPr id="5" name="4 Marcador de fecha"/>
          <p:cNvSpPr>
            <a:spLocks noGrp="1"/>
          </p:cNvSpPr>
          <p:nvPr>
            <p:ph type="dt" sz="half" idx="10"/>
          </p:nvPr>
        </p:nvSpPr>
        <p:spPr/>
        <p:txBody>
          <a:bodyPr/>
          <a:lstStyle/>
          <a:p>
            <a:fld id="{2C87EB07-56D6-457F-B698-E13ACD87B7B2}" type="datetimeFigureOut">
              <a:rPr lang="es-AR" smtClean="0">
                <a:solidFill>
                  <a:srgbClr val="F4E7ED"/>
                </a:solidFill>
              </a:rPr>
              <a:pPr/>
              <a:t>4/5/2016</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11EDE55A-BBB6-4EA9-8D63-7C5F64F8428C}" type="slidenum">
              <a:rPr lang="es-AR" smtClean="0">
                <a:solidFill>
                  <a:srgbClr val="F4E7ED"/>
                </a:solidFill>
              </a:rPr>
              <a:pPr/>
              <a:t>‹Nº›</a:t>
            </a:fld>
            <a:endParaRPr lang="es-AR">
              <a:solidFill>
                <a:srgbClr val="F4E7ED"/>
              </a:solidFill>
            </a:endParaRPr>
          </a:p>
        </p:txBody>
      </p:sp>
      <p:sp>
        <p:nvSpPr>
          <p:cNvPr id="10" name="9 Marcador de posición de imagen"/>
          <p:cNvSpPr>
            <a:spLocks noGrp="1"/>
          </p:cNvSpPr>
          <p:nvPr>
            <p:ph type="pic" idx="1"/>
          </p:nvPr>
        </p:nvSpPr>
        <p:spPr>
          <a:xfrm>
            <a:off x="884909" y="1041002"/>
            <a:ext cx="560832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a:t>Haga clic en el icono para agregar una imagen</a:t>
            </a:r>
            <a:endParaRPr kumimoji="0" lang="en-US" dirty="0"/>
          </a:p>
        </p:txBody>
      </p:sp>
    </p:spTree>
    <p:extLst>
      <p:ext uri="{BB962C8B-B14F-4D97-AF65-F5344CB8AC3E}">
        <p14:creationId xmlns:p14="http://schemas.microsoft.com/office/powerpoint/2010/main" xmlns="" val="2514886754"/>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0969940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737600" y="274956"/>
            <a:ext cx="2032000" cy="5851525"/>
          </a:xfrm>
        </p:spPr>
        <p:txBody>
          <a:bodyPr vert="eaVert" ancho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43"/>
            <a:ext cx="80264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5657088" y="6557946"/>
            <a:ext cx="2669952" cy="226902"/>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a:xfrm>
            <a:off x="609600" y="6556248"/>
            <a:ext cx="4876800" cy="228600"/>
          </a:xfrm>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a:xfrm>
            <a:off x="8339328" y="6553200"/>
            <a:ext cx="784448" cy="228600"/>
          </a:xfrm>
        </p:spPr>
        <p:txBody>
          <a:bodyPr/>
          <a:lstStyle>
            <a:lvl1pPr>
              <a:defRPr>
                <a:solidFill>
                  <a:schemeClr val="tx2"/>
                </a:solidFill>
              </a:defRPr>
            </a:lvl1pPr>
            <a:extLst/>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64388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Title 1"/>
          <p:cNvSpPr>
            <a:spLocks noGrp="1"/>
          </p:cNvSpPr>
          <p:nvPr>
            <p:ph type="title"/>
          </p:nvPr>
        </p:nvSpPr>
        <p:spPr>
          <a:xfrm>
            <a:off x="792480" y="753578"/>
            <a:ext cx="1060704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4400" y="3649134"/>
            <a:ext cx="103632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7416235" y="381046"/>
            <a:ext cx="2910840" cy="365125"/>
          </a:xfrm>
        </p:spPr>
        <p:txBody>
          <a:bodyPr/>
          <a:lstStyle>
            <a:lvl1pPr algn="r">
              <a:defRPr/>
            </a:lvl1pPr>
          </a:lstStyle>
          <a:p>
            <a:fld id="{C1425CEE-4E3C-45E0-8E42-92B7A1E7978E}"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a:xfrm>
            <a:off x="792483" y="381046"/>
            <a:ext cx="6440875"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10509955" y="381046"/>
            <a:ext cx="889565"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882167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Title 1"/>
          <p:cNvSpPr>
            <a:spLocks noGrp="1"/>
          </p:cNvSpPr>
          <p:nvPr>
            <p:ph type="title"/>
          </p:nvPr>
        </p:nvSpPr>
        <p:spPr>
          <a:xfrm>
            <a:off x="1024468" y="753534"/>
            <a:ext cx="10151533" cy="2756234"/>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303865" y="3509768"/>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4" name="Text Placeholder 3"/>
          <p:cNvSpPr>
            <a:spLocks noGrp="1"/>
          </p:cNvSpPr>
          <p:nvPr>
            <p:ph type="body" sz="half" idx="2"/>
          </p:nvPr>
        </p:nvSpPr>
        <p:spPr>
          <a:xfrm>
            <a:off x="914400" y="4174642"/>
            <a:ext cx="10371669"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7416235" y="381046"/>
            <a:ext cx="2910840" cy="365125"/>
          </a:xfrm>
        </p:spPr>
        <p:txBody>
          <a:bodyPr/>
          <a:lstStyle>
            <a:lvl1pPr algn="r">
              <a:defRPr/>
            </a:lvl1pPr>
          </a:lstStyle>
          <a:p>
            <a:fld id="{E8E84682-1884-4D9D-8826-4E98B5204ED6}"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a:xfrm>
            <a:off x="792483" y="379483"/>
            <a:ext cx="6440875"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10509955" y="381046"/>
            <a:ext cx="889565"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
        <p:nvSpPr>
          <p:cNvPr id="13" name="TextBox 12"/>
          <p:cNvSpPr txBox="1"/>
          <p:nvPr/>
        </p:nvSpPr>
        <p:spPr>
          <a:xfrm>
            <a:off x="308611" y="80772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4" name="TextBox 13"/>
          <p:cNvSpPr txBox="1"/>
          <p:nvPr/>
        </p:nvSpPr>
        <p:spPr>
          <a:xfrm>
            <a:off x="10862311" y="302133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extLst>
      <p:ext uri="{BB962C8B-B14F-4D97-AF65-F5344CB8AC3E}">
        <p14:creationId xmlns:p14="http://schemas.microsoft.com/office/powerpoint/2010/main" xmlns="" val="512317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Title 1"/>
          <p:cNvSpPr>
            <a:spLocks noGrp="1"/>
          </p:cNvSpPr>
          <p:nvPr>
            <p:ph type="title"/>
          </p:nvPr>
        </p:nvSpPr>
        <p:spPr>
          <a:xfrm>
            <a:off x="914404" y="1124747"/>
            <a:ext cx="10366376"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4389" y="3648322"/>
            <a:ext cx="10364811"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7416235" y="378929"/>
            <a:ext cx="2910840" cy="365125"/>
          </a:xfrm>
        </p:spPr>
        <p:txBody>
          <a:bodyPr/>
          <a:lstStyle>
            <a:lvl1pPr algn="r">
              <a:defRPr/>
            </a:lvl1pPr>
          </a:lstStyle>
          <a:p>
            <a:fld id="{4EA42164-BFE0-420F-9274-2E0AB74447D7}"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a:xfrm>
            <a:off x="792483" y="378929"/>
            <a:ext cx="6440875"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10509955" y="381046"/>
            <a:ext cx="889565"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707291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895610" y="762045"/>
            <a:ext cx="850391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792481" y="2202080"/>
            <a:ext cx="341376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8" name="Text Placeholder 3"/>
          <p:cNvSpPr>
            <a:spLocks noGrp="1"/>
          </p:cNvSpPr>
          <p:nvPr>
            <p:ph type="body" sz="half" idx="15"/>
          </p:nvPr>
        </p:nvSpPr>
        <p:spPr>
          <a:xfrm>
            <a:off x="792480" y="2904609"/>
            <a:ext cx="341376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9" name="Text Placeholder 4"/>
          <p:cNvSpPr>
            <a:spLocks noGrp="1"/>
          </p:cNvSpPr>
          <p:nvPr>
            <p:ph type="body" sz="quarter" idx="3"/>
          </p:nvPr>
        </p:nvSpPr>
        <p:spPr>
          <a:xfrm>
            <a:off x="4402983" y="2201333"/>
            <a:ext cx="341376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0" name="Text Placeholder 3"/>
          <p:cNvSpPr>
            <a:spLocks noGrp="1"/>
          </p:cNvSpPr>
          <p:nvPr>
            <p:ph type="body" sz="half" idx="16"/>
          </p:nvPr>
        </p:nvSpPr>
        <p:spPr>
          <a:xfrm>
            <a:off x="4401041" y="2904068"/>
            <a:ext cx="341376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1" name="Text Placeholder 4"/>
          <p:cNvSpPr>
            <a:spLocks noGrp="1"/>
          </p:cNvSpPr>
          <p:nvPr>
            <p:ph type="body" sz="quarter" idx="13"/>
          </p:nvPr>
        </p:nvSpPr>
        <p:spPr>
          <a:xfrm>
            <a:off x="7985759" y="2192866"/>
            <a:ext cx="341376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2" name="Text Placeholder 3"/>
          <p:cNvSpPr>
            <a:spLocks noGrp="1"/>
          </p:cNvSpPr>
          <p:nvPr>
            <p:ph type="body" sz="half" idx="17"/>
          </p:nvPr>
        </p:nvSpPr>
        <p:spPr>
          <a:xfrm>
            <a:off x="7985760" y="2904609"/>
            <a:ext cx="341376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ACFBE337-DCED-4FA1-887A-3BE104006A45}" type="datetime1">
              <a:rPr lang="es-AR" smtClean="0">
                <a:solidFill>
                  <a:prstClr val="white">
                    <a:tint val="75000"/>
                  </a:prstClr>
                </a:solidFill>
              </a:rPr>
              <a:pPr/>
              <a:t>4/5/2016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6059971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895603" y="762000"/>
            <a:ext cx="8509312"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792480" y="4113385"/>
            <a:ext cx="341376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0" name="Picture Placeholder 2"/>
          <p:cNvSpPr>
            <a:spLocks noGrp="1" noChangeAspect="1"/>
          </p:cNvSpPr>
          <p:nvPr>
            <p:ph type="pic" idx="15"/>
          </p:nvPr>
        </p:nvSpPr>
        <p:spPr>
          <a:xfrm>
            <a:off x="792480" y="2331720"/>
            <a:ext cx="341376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792480" y="4796148"/>
            <a:ext cx="341376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2" name="Text Placeholder 4"/>
          <p:cNvSpPr>
            <a:spLocks noGrp="1"/>
          </p:cNvSpPr>
          <p:nvPr>
            <p:ph type="body" sz="quarter" idx="3"/>
          </p:nvPr>
        </p:nvSpPr>
        <p:spPr>
          <a:xfrm>
            <a:off x="4389164" y="4113385"/>
            <a:ext cx="341376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3" name="Picture Placeholder 2"/>
          <p:cNvSpPr>
            <a:spLocks noGrp="1" noChangeAspect="1"/>
          </p:cNvSpPr>
          <p:nvPr>
            <p:ph type="pic" idx="21"/>
          </p:nvPr>
        </p:nvSpPr>
        <p:spPr>
          <a:xfrm>
            <a:off x="4389163" y="2331720"/>
            <a:ext cx="341376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387811" y="4796147"/>
            <a:ext cx="341376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5" name="Text Placeholder 4"/>
          <p:cNvSpPr>
            <a:spLocks noGrp="1"/>
          </p:cNvSpPr>
          <p:nvPr>
            <p:ph type="body" sz="quarter" idx="13"/>
          </p:nvPr>
        </p:nvSpPr>
        <p:spPr>
          <a:xfrm>
            <a:off x="7991153" y="4113385"/>
            <a:ext cx="341376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6" name="Picture Placeholder 2"/>
          <p:cNvSpPr>
            <a:spLocks noGrp="1" noChangeAspect="1"/>
          </p:cNvSpPr>
          <p:nvPr>
            <p:ph type="pic" idx="22"/>
          </p:nvPr>
        </p:nvSpPr>
        <p:spPr>
          <a:xfrm>
            <a:off x="7991152" y="2331766"/>
            <a:ext cx="341376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991029" y="4796145"/>
            <a:ext cx="341376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1AE42E37-79EF-47A7-B3B4-41C7025D4F67}" type="datetime1">
              <a:rPr lang="es-AR" smtClean="0">
                <a:solidFill>
                  <a:prstClr val="white">
                    <a:tint val="75000"/>
                  </a:prstClr>
                </a:solidFill>
              </a:rPr>
              <a:pPr/>
              <a:t>4/5/2016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217603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792480" y="2194560"/>
            <a:ext cx="10607040" cy="406908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22789E-B894-47B2-B86D-B20216ACA126}"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8893209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Vertical Title 1"/>
          <p:cNvSpPr>
            <a:spLocks noGrp="1"/>
          </p:cNvSpPr>
          <p:nvPr>
            <p:ph type="title" orient="vert"/>
          </p:nvPr>
        </p:nvSpPr>
        <p:spPr>
          <a:xfrm>
            <a:off x="9342120" y="747228"/>
            <a:ext cx="2057400" cy="4248675"/>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792510" y="746126"/>
            <a:ext cx="8370713" cy="424973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7416235" y="381046"/>
            <a:ext cx="2910840" cy="365125"/>
          </a:xfrm>
        </p:spPr>
        <p:txBody>
          <a:bodyPr/>
          <a:lstStyle>
            <a:lvl1pPr algn="r">
              <a:defRPr/>
            </a:lvl1pPr>
          </a:lstStyle>
          <a:p>
            <a:fld id="{E3B3B513-506E-4144-BB86-D1F7E6C961F2}"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11"/>
          </p:nvPr>
        </p:nvSpPr>
        <p:spPr>
          <a:xfrm>
            <a:off x="792483" y="381046"/>
            <a:ext cx="6440875"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10509955" y="381046"/>
            <a:ext cx="889565"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54011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711200" y="1371600"/>
            <a:ext cx="10468864"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s-ES"/>
              <a:t>Haga clic para modificar el estilo de título del patrón</a:t>
            </a:r>
            <a:endParaRPr lang="en-US"/>
          </a:p>
        </p:txBody>
      </p:sp>
      <p:sp>
        <p:nvSpPr>
          <p:cNvPr id="17" name="16 Subtítulo"/>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a:t>Haga clic para modificar el estilo de subtítulo del patrón</a:t>
            </a:r>
            <a:endParaRPr lang="en-US"/>
          </a:p>
        </p:txBody>
      </p:sp>
      <p:sp>
        <p:nvSpPr>
          <p:cNvPr id="4" name="29 Marcador de fecha"/>
          <p:cNvSpPr>
            <a:spLocks noGrp="1"/>
          </p:cNvSpPr>
          <p:nvPr>
            <p:ph type="dt" sz="half" idx="10"/>
          </p:nvPr>
        </p:nvSpPr>
        <p:spPr/>
        <p:txBody>
          <a:bodyPr/>
          <a:lstStyle>
            <a:lvl1pPr>
              <a:defRPr/>
            </a:lvl1pPr>
          </a:lstStyle>
          <a:p>
            <a:pPr>
              <a:defRPr/>
            </a:pPr>
            <a:fld id="{3D1EAF19-D605-432B-81A0-666B652B119C}" type="datetimeFigureOut">
              <a:rPr lang="en-US">
                <a:solidFill>
                  <a:srgbClr val="DBF5F9">
                    <a:shade val="90000"/>
                  </a:srgbClr>
                </a:solidFill>
              </a:rPr>
              <a:pPr>
                <a:defRPr/>
              </a:pPr>
              <a:t>5/4/2016</a:t>
            </a:fld>
            <a:endParaRPr lang="es-AR">
              <a:solidFill>
                <a:srgbClr val="DBF5F9">
                  <a:shade val="90000"/>
                </a:srgbClr>
              </a:solidFill>
            </a:endParaRPr>
          </a:p>
        </p:txBody>
      </p:sp>
      <p:sp>
        <p:nvSpPr>
          <p:cNvPr id="5" name="18 Marcador de pie de página"/>
          <p:cNvSpPr>
            <a:spLocks noGrp="1"/>
          </p:cNvSpPr>
          <p:nvPr>
            <p:ph type="ftr" sz="quarter" idx="11"/>
          </p:nvPr>
        </p:nvSpPr>
        <p:spPr/>
        <p:txBody>
          <a:bodyPr/>
          <a:lstStyle>
            <a:lvl1pPr>
              <a:defRPr/>
            </a:lvl1pPr>
          </a:lstStyle>
          <a:p>
            <a:pPr>
              <a:defRPr/>
            </a:pPr>
            <a:endParaRPr lang="es-AR">
              <a:solidFill>
                <a:srgbClr val="DBF5F9">
                  <a:shade val="90000"/>
                </a:srgbClr>
              </a:solidFill>
            </a:endParaRPr>
          </a:p>
        </p:txBody>
      </p:sp>
      <p:sp>
        <p:nvSpPr>
          <p:cNvPr id="6" name="26 Marcador de número de diapositiva"/>
          <p:cNvSpPr>
            <a:spLocks noGrp="1"/>
          </p:cNvSpPr>
          <p:nvPr>
            <p:ph type="sldNum" sz="quarter" idx="12"/>
          </p:nvPr>
        </p:nvSpPr>
        <p:spPr/>
        <p:txBody>
          <a:bodyPr/>
          <a:lstStyle>
            <a:lvl1pPr>
              <a:defRPr/>
            </a:lvl1pPr>
          </a:lstStyle>
          <a:p>
            <a:pPr>
              <a:defRPr/>
            </a:pPr>
            <a:fld id="{F17396DD-3515-49FD-990F-A5AA1AF01AEF}" type="slidenum">
              <a:rPr lang="es-AR">
                <a:solidFill>
                  <a:srgbClr val="DBF5F9">
                    <a:shade val="90000"/>
                  </a:srgbClr>
                </a:solidFill>
              </a:rPr>
              <a:pPr>
                <a:defRPr/>
              </a:pPr>
              <a:t>‹Nº›</a:t>
            </a:fld>
            <a:endParaRPr lang="es-AR">
              <a:solidFill>
                <a:srgbClr val="DBF5F9">
                  <a:shade val="90000"/>
                </a:srgbClr>
              </a:solidFill>
            </a:endParaRPr>
          </a:p>
        </p:txBody>
      </p:sp>
    </p:spTree>
    <p:extLst>
      <p:ext uri="{BB962C8B-B14F-4D97-AF65-F5344CB8AC3E}">
        <p14:creationId xmlns:p14="http://schemas.microsoft.com/office/powerpoint/2010/main" xmlns="" val="540541938"/>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9 Marcador de fecha"/>
          <p:cNvSpPr>
            <a:spLocks noGrp="1"/>
          </p:cNvSpPr>
          <p:nvPr>
            <p:ph type="dt" sz="half" idx="10"/>
          </p:nvPr>
        </p:nvSpPr>
        <p:spPr/>
        <p:txBody>
          <a:bodyPr/>
          <a:lstStyle>
            <a:lvl1pPr>
              <a:defRPr/>
            </a:lvl1pPr>
          </a:lstStyle>
          <a:p>
            <a:pPr>
              <a:defRPr/>
            </a:pPr>
            <a:fld id="{87730226-17C8-4C56-930F-34C195A70013}" type="datetimeFigureOut">
              <a:rPr lang="en-US">
                <a:solidFill>
                  <a:srgbClr val="04617B">
                    <a:shade val="90000"/>
                  </a:srgbClr>
                </a:solidFill>
              </a:rPr>
              <a:pPr>
                <a:defRPr/>
              </a:pPr>
              <a:t>5/4/2016</a:t>
            </a:fld>
            <a:endParaRPr lang="es-AR">
              <a:solidFill>
                <a:srgbClr val="04617B">
                  <a:shade val="90000"/>
                </a:srgbClr>
              </a:solidFill>
            </a:endParaRPr>
          </a:p>
        </p:txBody>
      </p:sp>
      <p:sp>
        <p:nvSpPr>
          <p:cNvPr id="5"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6" name="17 Marcador de número de diapositiva"/>
          <p:cNvSpPr>
            <a:spLocks noGrp="1"/>
          </p:cNvSpPr>
          <p:nvPr>
            <p:ph type="sldNum" sz="quarter" idx="12"/>
          </p:nvPr>
        </p:nvSpPr>
        <p:spPr/>
        <p:txBody>
          <a:bodyPr/>
          <a:lstStyle>
            <a:lvl1pPr>
              <a:defRPr/>
            </a:lvl1pPr>
          </a:lstStyle>
          <a:p>
            <a:pPr>
              <a:defRPr/>
            </a:pPr>
            <a:fld id="{DDFFF197-9E08-41AE-8D28-B472C3B4E8D9}"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1427069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6D1A717D-E22D-4734-94E9-75F7A73F83D9}"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60567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07136" y="1316736"/>
            <a:ext cx="103632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707136" y="2704664"/>
            <a:ext cx="103632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A19BC862-0373-4CAE-A1AD-EFEFCAEAE98C}" type="datetimeFigureOut">
              <a:rPr lang="en-US">
                <a:solidFill>
                  <a:srgbClr val="DBF5F9">
                    <a:shade val="90000"/>
                  </a:srgbClr>
                </a:solidFill>
              </a:rPr>
              <a:pPr>
                <a:defRPr/>
              </a:pPr>
              <a:t>5/4/2016</a:t>
            </a:fld>
            <a:endParaRPr lang="es-AR">
              <a:solidFill>
                <a:srgbClr val="DBF5F9">
                  <a:shade val="90000"/>
                </a:srgb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AR">
              <a:solidFill>
                <a:srgbClr val="DBF5F9">
                  <a:shade val="90000"/>
                </a:srgb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00E8BFA0-277E-4582-951E-8D31212AE680}" type="slidenum">
              <a:rPr lang="es-AR">
                <a:solidFill>
                  <a:srgbClr val="DBF5F9">
                    <a:shade val="90000"/>
                  </a:srgbClr>
                </a:solidFill>
              </a:rPr>
              <a:pPr>
                <a:defRPr/>
              </a:pPr>
              <a:t>‹Nº›</a:t>
            </a:fld>
            <a:endParaRPr lang="es-AR">
              <a:solidFill>
                <a:srgbClr val="DBF5F9">
                  <a:shade val="90000"/>
                </a:srgbClr>
              </a:solidFill>
            </a:endParaRPr>
          </a:p>
        </p:txBody>
      </p:sp>
    </p:spTree>
    <p:extLst>
      <p:ext uri="{BB962C8B-B14F-4D97-AF65-F5344CB8AC3E}">
        <p14:creationId xmlns:p14="http://schemas.microsoft.com/office/powerpoint/2010/main" xmlns="" val="2653802781"/>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609600" y="704088"/>
            <a:ext cx="1097280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9 Marcador de fecha"/>
          <p:cNvSpPr>
            <a:spLocks noGrp="1"/>
          </p:cNvSpPr>
          <p:nvPr>
            <p:ph type="dt" sz="half" idx="10"/>
          </p:nvPr>
        </p:nvSpPr>
        <p:spPr/>
        <p:txBody>
          <a:bodyPr/>
          <a:lstStyle>
            <a:lvl1pPr>
              <a:defRPr/>
            </a:lvl1pPr>
          </a:lstStyle>
          <a:p>
            <a:pPr>
              <a:defRPr/>
            </a:pPr>
            <a:fld id="{AEB3B3AB-4E49-4668-979A-D8ED64FAB338}" type="datetimeFigureOut">
              <a:rPr lang="en-US">
                <a:solidFill>
                  <a:srgbClr val="04617B">
                    <a:shade val="90000"/>
                  </a:srgbClr>
                </a:solidFill>
              </a:rPr>
              <a:pPr>
                <a:defRPr/>
              </a:pPr>
              <a:t>5/4/2016</a:t>
            </a:fld>
            <a:endParaRPr lang="es-AR">
              <a:solidFill>
                <a:srgbClr val="04617B">
                  <a:shade val="90000"/>
                </a:srgbClr>
              </a:solidFill>
            </a:endParaRPr>
          </a:p>
        </p:txBody>
      </p:sp>
      <p:sp>
        <p:nvSpPr>
          <p:cNvPr id="6"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7" name="17 Marcador de número de diapositiva"/>
          <p:cNvSpPr>
            <a:spLocks noGrp="1"/>
          </p:cNvSpPr>
          <p:nvPr>
            <p:ph type="sldNum" sz="quarter" idx="12"/>
          </p:nvPr>
        </p:nvSpPr>
        <p:spPr/>
        <p:txBody>
          <a:bodyPr/>
          <a:lstStyle>
            <a:lvl1pPr>
              <a:defRPr/>
            </a:lvl1pPr>
          </a:lstStyle>
          <a:p>
            <a:pPr>
              <a:defRPr/>
            </a:pPr>
            <a:fld id="{AAC8F839-8826-4C15-8159-ADDBACA1E84C}"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40454233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704088"/>
            <a:ext cx="10972800" cy="1143000"/>
          </a:xfrm>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4" name="3 Marcador de texto"/>
          <p:cNvSpPr>
            <a:spLocks noGrp="1"/>
          </p:cNvSpPr>
          <p:nvPr>
            <p:ph type="body" sz="half" idx="3"/>
          </p:nvPr>
        </p:nvSpPr>
        <p:spPr>
          <a:xfrm>
            <a:off x="6193373" y="1859802"/>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5" name="4 Marcador de contenido"/>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6193373" y="2514600"/>
            <a:ext cx="5389033" cy="3845720"/>
          </a:xfrm>
        </p:spPr>
        <p:txBody>
          <a:bodyPr tIns="0"/>
          <a:lstStyle>
            <a:lvl1pPr>
              <a:defRPr sz="2200"/>
            </a:lvl1pPr>
            <a:lvl2pPr>
              <a:defRPr sz="2000"/>
            </a:lvl2pPr>
            <a:lvl3pPr>
              <a:defRPr sz="1800"/>
            </a:lvl3pPr>
            <a:lvl4pPr>
              <a:defRPr sz="1600"/>
            </a:lvl4pPr>
            <a:lvl5pPr>
              <a:defRPr sz="16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9 Marcador de fecha"/>
          <p:cNvSpPr>
            <a:spLocks noGrp="1"/>
          </p:cNvSpPr>
          <p:nvPr>
            <p:ph type="dt" sz="half" idx="10"/>
          </p:nvPr>
        </p:nvSpPr>
        <p:spPr/>
        <p:txBody>
          <a:bodyPr/>
          <a:lstStyle>
            <a:lvl1pPr>
              <a:defRPr/>
            </a:lvl1pPr>
          </a:lstStyle>
          <a:p>
            <a:pPr>
              <a:defRPr/>
            </a:pPr>
            <a:fld id="{49CA25C8-D323-4D8D-BE47-FCD5CF290E16}" type="datetimeFigureOut">
              <a:rPr lang="en-US">
                <a:solidFill>
                  <a:srgbClr val="04617B">
                    <a:shade val="90000"/>
                  </a:srgbClr>
                </a:solidFill>
              </a:rPr>
              <a:pPr>
                <a:defRPr/>
              </a:pPr>
              <a:t>5/4/2016</a:t>
            </a:fld>
            <a:endParaRPr lang="es-AR">
              <a:solidFill>
                <a:srgbClr val="04617B">
                  <a:shade val="90000"/>
                </a:srgbClr>
              </a:solidFill>
            </a:endParaRPr>
          </a:p>
        </p:txBody>
      </p:sp>
      <p:sp>
        <p:nvSpPr>
          <p:cNvPr id="8"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9" name="17 Marcador de número de diapositiva"/>
          <p:cNvSpPr>
            <a:spLocks noGrp="1"/>
          </p:cNvSpPr>
          <p:nvPr>
            <p:ph type="sldNum" sz="quarter" idx="12"/>
          </p:nvPr>
        </p:nvSpPr>
        <p:spPr/>
        <p:txBody>
          <a:bodyPr/>
          <a:lstStyle>
            <a:lvl1pPr>
              <a:defRPr/>
            </a:lvl1pPr>
          </a:lstStyle>
          <a:p>
            <a:pPr>
              <a:defRPr/>
            </a:pPr>
            <a:fld id="{BBEEF0D2-C0DD-4771-8DC8-EBE0EB561CF4}"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24348838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704088"/>
            <a:ext cx="110744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s-ES"/>
              <a:t>Haga clic para modificar el estilo de título del patrón</a:t>
            </a:r>
            <a:endParaRPr lang="en-US"/>
          </a:p>
        </p:txBody>
      </p:sp>
      <p:sp>
        <p:nvSpPr>
          <p:cNvPr id="3" name="9 Marcador de fecha"/>
          <p:cNvSpPr>
            <a:spLocks noGrp="1"/>
          </p:cNvSpPr>
          <p:nvPr>
            <p:ph type="dt" sz="half" idx="10"/>
          </p:nvPr>
        </p:nvSpPr>
        <p:spPr/>
        <p:txBody>
          <a:bodyPr/>
          <a:lstStyle>
            <a:lvl1pPr>
              <a:defRPr/>
            </a:lvl1pPr>
          </a:lstStyle>
          <a:p>
            <a:pPr>
              <a:defRPr/>
            </a:pPr>
            <a:fld id="{42747884-C48D-442E-B7B7-F19EC6244C83}" type="datetimeFigureOut">
              <a:rPr lang="en-US">
                <a:solidFill>
                  <a:srgbClr val="04617B">
                    <a:shade val="90000"/>
                  </a:srgbClr>
                </a:solidFill>
              </a:rPr>
              <a:pPr>
                <a:defRPr/>
              </a:pPr>
              <a:t>5/4/2016</a:t>
            </a:fld>
            <a:endParaRPr lang="es-AR">
              <a:solidFill>
                <a:srgbClr val="04617B">
                  <a:shade val="90000"/>
                </a:srgbClr>
              </a:solidFill>
            </a:endParaRPr>
          </a:p>
        </p:txBody>
      </p:sp>
      <p:sp>
        <p:nvSpPr>
          <p:cNvPr id="4"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5" name="17 Marcador de número de diapositiva"/>
          <p:cNvSpPr>
            <a:spLocks noGrp="1"/>
          </p:cNvSpPr>
          <p:nvPr>
            <p:ph type="sldNum" sz="quarter" idx="12"/>
          </p:nvPr>
        </p:nvSpPr>
        <p:spPr/>
        <p:txBody>
          <a:bodyPr/>
          <a:lstStyle>
            <a:lvl1pPr>
              <a:defRPr/>
            </a:lvl1pPr>
          </a:lstStyle>
          <a:p>
            <a:pPr>
              <a:defRPr/>
            </a:pPr>
            <a:fld id="{8A13D497-4381-4CE0-8F15-67F842487DAB}"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20833313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9 Marcador de fecha"/>
          <p:cNvSpPr>
            <a:spLocks noGrp="1"/>
          </p:cNvSpPr>
          <p:nvPr>
            <p:ph type="dt" sz="half" idx="10"/>
          </p:nvPr>
        </p:nvSpPr>
        <p:spPr/>
        <p:txBody>
          <a:bodyPr/>
          <a:lstStyle>
            <a:lvl1pPr>
              <a:defRPr/>
            </a:lvl1pPr>
          </a:lstStyle>
          <a:p>
            <a:pPr>
              <a:defRPr/>
            </a:pPr>
            <a:fld id="{FBA53660-CE3E-4E60-B168-11EA8C7E0810}" type="datetimeFigureOut">
              <a:rPr lang="en-US">
                <a:solidFill>
                  <a:srgbClr val="04617B">
                    <a:shade val="90000"/>
                  </a:srgbClr>
                </a:solidFill>
              </a:rPr>
              <a:pPr>
                <a:defRPr/>
              </a:pPr>
              <a:t>5/4/2016</a:t>
            </a:fld>
            <a:endParaRPr lang="es-AR">
              <a:solidFill>
                <a:srgbClr val="04617B">
                  <a:shade val="90000"/>
                </a:srgbClr>
              </a:solidFill>
            </a:endParaRPr>
          </a:p>
        </p:txBody>
      </p:sp>
      <p:sp>
        <p:nvSpPr>
          <p:cNvPr id="3"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4" name="17 Marcador de número de diapositiva"/>
          <p:cNvSpPr>
            <a:spLocks noGrp="1"/>
          </p:cNvSpPr>
          <p:nvPr>
            <p:ph type="sldNum" sz="quarter" idx="12"/>
          </p:nvPr>
        </p:nvSpPr>
        <p:spPr/>
        <p:txBody>
          <a:bodyPr/>
          <a:lstStyle>
            <a:lvl1pPr>
              <a:defRPr/>
            </a:lvl1pPr>
          </a:lstStyle>
          <a:p>
            <a:pPr>
              <a:defRPr/>
            </a:pPr>
            <a:fld id="{83AB2387-26A6-4DB0-AF17-BC725472C7F3}"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18737031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4352"/>
            <a:ext cx="36576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s-ES"/>
              <a:t>Haga clic para modificar el estilo de título del patrón</a:t>
            </a:r>
            <a:endParaRPr lang="en-US"/>
          </a:p>
        </p:txBody>
      </p:sp>
      <p:sp>
        <p:nvSpPr>
          <p:cNvPr id="3" name="2 Marcador de texto"/>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s-ES"/>
              <a:t>Haga clic para modificar el estilo de texto del patrón</a:t>
            </a:r>
          </a:p>
        </p:txBody>
      </p:sp>
      <p:sp>
        <p:nvSpPr>
          <p:cNvPr id="4" name="3 Marcador de contenido"/>
          <p:cNvSpPr>
            <a:spLocks noGrp="1"/>
          </p:cNvSpPr>
          <p:nvPr>
            <p:ph sz="half" idx="1"/>
          </p:nvPr>
        </p:nvSpPr>
        <p:spPr>
          <a:xfrm>
            <a:off x="4766735" y="1676400"/>
            <a:ext cx="6815667" cy="4572000"/>
          </a:xfrm>
        </p:spPr>
        <p:txBody>
          <a:bodyPr tIns="0"/>
          <a:lstStyle>
            <a:lvl1pPr>
              <a:defRPr sz="2800"/>
            </a:lvl1pPr>
            <a:lvl2pPr>
              <a:defRPr sz="2600"/>
            </a:lvl2pPr>
            <a:lvl3pPr>
              <a:defRPr sz="2400"/>
            </a:lvl3pPr>
            <a:lvl4pPr>
              <a:defRPr sz="2000"/>
            </a:lvl4pPr>
            <a:lvl5pPr>
              <a:defRPr sz="18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9 Marcador de fecha"/>
          <p:cNvSpPr>
            <a:spLocks noGrp="1"/>
          </p:cNvSpPr>
          <p:nvPr>
            <p:ph type="dt" sz="half" idx="10"/>
          </p:nvPr>
        </p:nvSpPr>
        <p:spPr/>
        <p:txBody>
          <a:bodyPr/>
          <a:lstStyle>
            <a:lvl1pPr>
              <a:defRPr/>
            </a:lvl1pPr>
          </a:lstStyle>
          <a:p>
            <a:pPr>
              <a:defRPr/>
            </a:pPr>
            <a:fld id="{22BB595C-B0FC-435E-85E5-225EFB166DEC}" type="datetimeFigureOut">
              <a:rPr lang="en-US">
                <a:solidFill>
                  <a:srgbClr val="04617B">
                    <a:shade val="90000"/>
                  </a:srgbClr>
                </a:solidFill>
              </a:rPr>
              <a:pPr>
                <a:defRPr/>
              </a:pPr>
              <a:t>5/4/2016</a:t>
            </a:fld>
            <a:endParaRPr lang="es-AR">
              <a:solidFill>
                <a:srgbClr val="04617B">
                  <a:shade val="90000"/>
                </a:srgbClr>
              </a:solidFill>
            </a:endParaRPr>
          </a:p>
        </p:txBody>
      </p:sp>
      <p:sp>
        <p:nvSpPr>
          <p:cNvPr id="6"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7" name="17 Marcador de número de diapositiva"/>
          <p:cNvSpPr>
            <a:spLocks noGrp="1"/>
          </p:cNvSpPr>
          <p:nvPr>
            <p:ph type="sldNum" sz="quarter" idx="12"/>
          </p:nvPr>
        </p:nvSpPr>
        <p:spPr/>
        <p:txBody>
          <a:bodyPr/>
          <a:lstStyle>
            <a:lvl1pPr>
              <a:defRPr/>
            </a:lvl1pPr>
          </a:lstStyle>
          <a:p>
            <a:pPr>
              <a:defRPr/>
            </a:pPr>
            <a:fld id="{703DB8D5-7E65-4A1C-ADE3-4C066746788C}"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36600136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8 Recortar y redondear rectángulo de esquina sencilla"/>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6" name="11 Triángulo rectángulo"/>
          <p:cNvSpPr/>
          <p:nvPr/>
        </p:nvSpPr>
        <p:spPr>
          <a:xfrm rot="420000" flipV="1">
            <a:off x="10672237" y="5359445"/>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9 Forma libre"/>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sz="1800">
              <a:solidFill>
                <a:prstClr val="black"/>
              </a:solidFill>
            </a:endParaRPr>
          </a:p>
        </p:txBody>
      </p:sp>
      <p:sp>
        <p:nvSpPr>
          <p:cNvPr id="8" name="10 Forma libre"/>
          <p:cNvSpPr>
            <a:spLocks/>
          </p:cNvSpPr>
          <p:nvPr/>
        </p:nvSpPr>
        <p:spPr bwMode="auto">
          <a:xfrm flipV="1">
            <a:off x="5842000" y="6219870"/>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sz="1800">
              <a:solidFill>
                <a:prstClr val="black"/>
              </a:solidFill>
            </a:endParaRPr>
          </a:p>
        </p:txBody>
      </p:sp>
      <p:sp>
        <p:nvSpPr>
          <p:cNvPr id="2" name="1 Título"/>
          <p:cNvSpPr>
            <a:spLocks noGrp="1"/>
          </p:cNvSpPr>
          <p:nvPr>
            <p:ph type="title"/>
          </p:nvPr>
        </p:nvSpPr>
        <p:spPr>
          <a:xfrm>
            <a:off x="812800" y="1176999"/>
            <a:ext cx="2950464" cy="1582621"/>
          </a:xfrm>
        </p:spPr>
        <p:txBody>
          <a:bodyPr lIns="45720" rIns="45720" bIns="45720"/>
          <a:lstStyle>
            <a:lvl1pPr algn="l">
              <a:buNone/>
              <a:defRPr sz="2000" b="1">
                <a:solidFill>
                  <a:schemeClr val="tx2"/>
                </a:solidFill>
              </a:defRPr>
            </a:lvl1pPr>
          </a:lstStyle>
          <a:p>
            <a:r>
              <a:rPr lang="es-ES"/>
              <a:t>Haga clic para modificar el estilo de título del patrón</a:t>
            </a:r>
            <a:endParaRPr lang="en-US"/>
          </a:p>
        </p:txBody>
      </p:sp>
      <p:sp>
        <p:nvSpPr>
          <p:cNvPr id="4" name="3 Marcador de texto"/>
          <p:cNvSpPr>
            <a:spLocks noGrp="1"/>
          </p:cNvSpPr>
          <p:nvPr>
            <p:ph type="body" sz="half" idx="2"/>
          </p:nvPr>
        </p:nvSpPr>
        <p:spPr>
          <a:xfrm>
            <a:off x="812800" y="2828785"/>
            <a:ext cx="29464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s-ES"/>
              <a:t>Haga clic para modificar el estilo de texto del patrón</a:t>
            </a:r>
          </a:p>
        </p:txBody>
      </p:sp>
      <p:sp>
        <p:nvSpPr>
          <p:cNvPr id="3" name="2 Marcador de posición de imagen"/>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s-ES" noProof="0"/>
              <a:t>Haga clic en el icono para agregar una imagen</a:t>
            </a:r>
            <a:endParaRPr lang="en-US" noProof="0" dirty="0"/>
          </a:p>
        </p:txBody>
      </p:sp>
      <p:sp>
        <p:nvSpPr>
          <p:cNvPr id="9" name="4 Marcador de fecha"/>
          <p:cNvSpPr>
            <a:spLocks noGrp="1"/>
          </p:cNvSpPr>
          <p:nvPr>
            <p:ph type="dt" sz="half" idx="10"/>
          </p:nvPr>
        </p:nvSpPr>
        <p:spPr/>
        <p:txBody>
          <a:bodyPr/>
          <a:lstStyle>
            <a:lvl1pPr>
              <a:defRPr/>
            </a:lvl1pPr>
          </a:lstStyle>
          <a:p>
            <a:pPr>
              <a:defRPr/>
            </a:pPr>
            <a:fld id="{D3172CFC-45EE-4BD6-BC09-21C72934A13A}" type="datetimeFigureOut">
              <a:rPr lang="en-US">
                <a:solidFill>
                  <a:srgbClr val="04617B">
                    <a:shade val="90000"/>
                  </a:srgbClr>
                </a:solidFill>
              </a:rPr>
              <a:pPr>
                <a:defRPr/>
              </a:pPr>
              <a:t>5/4/2016</a:t>
            </a:fld>
            <a:endParaRPr lang="es-AR">
              <a:solidFill>
                <a:srgbClr val="04617B">
                  <a:shade val="90000"/>
                </a:srgbClr>
              </a:solidFill>
            </a:endParaRPr>
          </a:p>
        </p:txBody>
      </p:sp>
      <p:sp>
        <p:nvSpPr>
          <p:cNvPr id="10" name="5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11" name="6 Marcador de número de diapositiva"/>
          <p:cNvSpPr>
            <a:spLocks noGrp="1"/>
          </p:cNvSpPr>
          <p:nvPr>
            <p:ph type="sldNum" sz="quarter" idx="12"/>
          </p:nvPr>
        </p:nvSpPr>
        <p:spPr>
          <a:xfrm>
            <a:off x="10769600" y="6356395"/>
            <a:ext cx="812800" cy="365125"/>
          </a:xfrm>
        </p:spPr>
        <p:txBody>
          <a:bodyPr/>
          <a:lstStyle>
            <a:lvl1pPr>
              <a:defRPr/>
            </a:lvl1pPr>
          </a:lstStyle>
          <a:p>
            <a:pPr>
              <a:defRPr/>
            </a:pPr>
            <a:fld id="{046A8D9F-F77C-47B2-974D-192146F732DE}"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856363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9 Marcador de fecha"/>
          <p:cNvSpPr>
            <a:spLocks noGrp="1"/>
          </p:cNvSpPr>
          <p:nvPr>
            <p:ph type="dt" sz="half" idx="10"/>
          </p:nvPr>
        </p:nvSpPr>
        <p:spPr/>
        <p:txBody>
          <a:bodyPr/>
          <a:lstStyle>
            <a:lvl1pPr>
              <a:defRPr/>
            </a:lvl1pPr>
          </a:lstStyle>
          <a:p>
            <a:pPr>
              <a:defRPr/>
            </a:pPr>
            <a:fld id="{76778E0B-67D9-4B9A-B4F2-B304BA539A5C}" type="datetimeFigureOut">
              <a:rPr lang="en-US">
                <a:solidFill>
                  <a:srgbClr val="04617B">
                    <a:shade val="90000"/>
                  </a:srgbClr>
                </a:solidFill>
              </a:rPr>
              <a:pPr>
                <a:defRPr/>
              </a:pPr>
              <a:t>5/4/2016</a:t>
            </a:fld>
            <a:endParaRPr lang="es-AR">
              <a:solidFill>
                <a:srgbClr val="04617B">
                  <a:shade val="90000"/>
                </a:srgbClr>
              </a:solidFill>
            </a:endParaRPr>
          </a:p>
        </p:txBody>
      </p:sp>
      <p:sp>
        <p:nvSpPr>
          <p:cNvPr id="5"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6" name="17 Marcador de número de diapositiva"/>
          <p:cNvSpPr>
            <a:spLocks noGrp="1"/>
          </p:cNvSpPr>
          <p:nvPr>
            <p:ph type="sldNum" sz="quarter" idx="12"/>
          </p:nvPr>
        </p:nvSpPr>
        <p:spPr/>
        <p:txBody>
          <a:bodyPr/>
          <a:lstStyle>
            <a:lvl1pPr>
              <a:defRPr/>
            </a:lvl1pPr>
          </a:lstStyle>
          <a:p>
            <a:pPr>
              <a:defRPr/>
            </a:pPr>
            <a:fld id="{575390AF-38A6-452F-871F-BD085F35EE32}"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562552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914402"/>
            <a:ext cx="2743200" cy="5211763"/>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609600" y="914402"/>
            <a:ext cx="8026400" cy="5211763"/>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9 Marcador de fecha"/>
          <p:cNvSpPr>
            <a:spLocks noGrp="1"/>
          </p:cNvSpPr>
          <p:nvPr>
            <p:ph type="dt" sz="half" idx="10"/>
          </p:nvPr>
        </p:nvSpPr>
        <p:spPr/>
        <p:txBody>
          <a:bodyPr/>
          <a:lstStyle>
            <a:lvl1pPr>
              <a:defRPr/>
            </a:lvl1pPr>
          </a:lstStyle>
          <a:p>
            <a:pPr>
              <a:defRPr/>
            </a:pPr>
            <a:fld id="{9B55DBB1-410D-41CC-BF2F-86CBC9A5F97B}" type="datetimeFigureOut">
              <a:rPr lang="en-US">
                <a:solidFill>
                  <a:srgbClr val="04617B">
                    <a:shade val="90000"/>
                  </a:srgbClr>
                </a:solidFill>
              </a:rPr>
              <a:pPr>
                <a:defRPr/>
              </a:pPr>
              <a:t>5/4/2016</a:t>
            </a:fld>
            <a:endParaRPr lang="es-AR">
              <a:solidFill>
                <a:srgbClr val="04617B">
                  <a:shade val="90000"/>
                </a:srgbClr>
              </a:solidFill>
            </a:endParaRPr>
          </a:p>
        </p:txBody>
      </p:sp>
      <p:sp>
        <p:nvSpPr>
          <p:cNvPr id="5" name="21 Marcador de pie de página"/>
          <p:cNvSpPr>
            <a:spLocks noGrp="1"/>
          </p:cNvSpPr>
          <p:nvPr>
            <p:ph type="ftr" sz="quarter" idx="11"/>
          </p:nvPr>
        </p:nvSpPr>
        <p:spPr/>
        <p:txBody>
          <a:bodyPr/>
          <a:lstStyle>
            <a:lvl1pPr>
              <a:defRPr/>
            </a:lvl1pPr>
          </a:lstStyle>
          <a:p>
            <a:pPr>
              <a:defRPr/>
            </a:pPr>
            <a:endParaRPr lang="es-AR">
              <a:solidFill>
                <a:srgbClr val="04617B">
                  <a:shade val="90000"/>
                </a:srgbClr>
              </a:solidFill>
            </a:endParaRPr>
          </a:p>
        </p:txBody>
      </p:sp>
      <p:sp>
        <p:nvSpPr>
          <p:cNvPr id="6" name="17 Marcador de número de diapositiva"/>
          <p:cNvSpPr>
            <a:spLocks noGrp="1"/>
          </p:cNvSpPr>
          <p:nvPr>
            <p:ph type="sldNum" sz="quarter" idx="12"/>
          </p:nvPr>
        </p:nvSpPr>
        <p:spPr/>
        <p:txBody>
          <a:bodyPr/>
          <a:lstStyle>
            <a:lvl1pPr>
              <a:defRPr/>
            </a:lvl1pPr>
          </a:lstStyle>
          <a:p>
            <a:pPr>
              <a:defRPr/>
            </a:pPr>
            <a:fld id="{CCA74767-BFE4-4622-84F4-82D68AC87E22}" type="slidenum">
              <a:rPr lang="es-AR">
                <a:solidFill>
                  <a:srgbClr val="04617B">
                    <a:shade val="90000"/>
                  </a:srgbClr>
                </a:solidFill>
              </a:rPr>
              <a:pPr>
                <a:defRPr/>
              </a:pPr>
              <a:t>‹Nº›</a:t>
            </a:fld>
            <a:endParaRPr lang="es-AR">
              <a:solidFill>
                <a:srgbClr val="04617B">
                  <a:shade val="90000"/>
                </a:srgbClr>
              </a:solidFill>
            </a:endParaRPr>
          </a:p>
        </p:txBody>
      </p:sp>
    </p:spTree>
    <p:extLst>
      <p:ext uri="{BB962C8B-B14F-4D97-AF65-F5344CB8AC3E}">
        <p14:creationId xmlns:p14="http://schemas.microsoft.com/office/powerpoint/2010/main" xmlns="" val="34176999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lang="es-ES"/>
              <a:t>Haga clic para modificar el estilo de título del patrón</a:t>
            </a:r>
          </a:p>
        </p:txBody>
      </p:sp>
      <p:sp>
        <p:nvSpPr>
          <p:cNvPr id="3" name="Shape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Shape 3"/>
          <p:cNvSpPr>
            <a:spLocks noGrp="1"/>
          </p:cNvSpPr>
          <p:nvPr>
            <p:ph type="dt" sz="half" idx="10"/>
          </p:nvPr>
        </p:nvSpPr>
        <p:spPr/>
        <p:txBody>
          <a:bodyPr/>
          <a:lstStyle>
            <a:lvl1pPr>
              <a:defRPr/>
            </a:lvl1pPr>
            <a:extLst/>
          </a:lstStyle>
          <a:p>
            <a:pPr>
              <a:defRPr/>
            </a:pPr>
            <a:fld id="{BDBC299A-5ED9-4A00-A353-E12D4F6200CE}"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5" name="Shape 4"/>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6" name="Shape 5"/>
          <p:cNvSpPr>
            <a:spLocks noGrp="1"/>
          </p:cNvSpPr>
          <p:nvPr>
            <p:ph type="sldNum" sz="quarter" idx="12"/>
          </p:nvPr>
        </p:nvSpPr>
        <p:spPr/>
        <p:txBody>
          <a:bodyPr/>
          <a:lstStyle>
            <a:lvl1pPr>
              <a:defRPr/>
            </a:lvl1pPr>
            <a:extLst/>
          </a:lstStyle>
          <a:p>
            <a:pPr>
              <a:defRPr/>
            </a:pPr>
            <a:fld id="{646401A5-8F04-474C-96DC-2240FE67BA3B}" type="slidenum">
              <a:rPr>
                <a:solidFill>
                  <a:srgbClr val="69676D"/>
                </a:solidFill>
              </a:rPr>
              <a:pPr>
                <a:defRPr/>
              </a:pPr>
              <a:t>‹Nº›</a:t>
            </a:fld>
            <a:endParaRPr sz="1200">
              <a:solidFill>
                <a:srgbClr val="C9C2D1">
                  <a:shade val="50000"/>
                  <a:satMod val="200000"/>
                </a:srgbClr>
              </a:solidFill>
            </a:endParaRPr>
          </a:p>
        </p:txBody>
      </p:sp>
    </p:spTree>
    <p:extLst>
      <p:ext uri="{BB962C8B-B14F-4D97-AF65-F5344CB8AC3E}">
        <p14:creationId xmlns:p14="http://schemas.microsoft.com/office/powerpoint/2010/main" xmlns="" val="4125040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12192000" cy="1862138"/>
          </a:xfrm>
          <a:prstGeom prst="rect">
            <a:avLst/>
          </a:prstGeom>
        </p:spPr>
      </p:pic>
      <p:sp>
        <p:nvSpPr>
          <p:cNvPr id="2" name="Title 1"/>
          <p:cNvSpPr>
            <a:spLocks noGrp="1"/>
          </p:cNvSpPr>
          <p:nvPr>
            <p:ph type="title"/>
          </p:nvPr>
        </p:nvSpPr>
        <p:spPr>
          <a:xfrm>
            <a:off x="792480" y="753579"/>
            <a:ext cx="10607040"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92510" y="3641726"/>
            <a:ext cx="1060704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a:xfrm>
            <a:off x="7416235" y="381046"/>
            <a:ext cx="2910840" cy="365125"/>
          </a:xfrm>
        </p:spPr>
        <p:txBody>
          <a:bodyPr/>
          <a:lstStyle>
            <a:lvl1pPr algn="r">
              <a:defRPr/>
            </a:lvl1pPr>
          </a:lstStyle>
          <a:p>
            <a:fld id="{71E22F01-A6C4-4C3E-88E3-5A7CF9CF86F2}"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11"/>
          </p:nvPr>
        </p:nvSpPr>
        <p:spPr>
          <a:xfrm>
            <a:off x="792483" y="381046"/>
            <a:ext cx="6440875"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10509985" y="381046"/>
            <a:ext cx="88956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7903036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Rectangle 6"/>
          <p:cNvSpPr/>
          <p:nvPr/>
        </p:nvSpPr>
        <p:spPr>
          <a:xfrm>
            <a:off x="3043767" y="0"/>
            <a:ext cx="9144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5" name="Rectangle 9"/>
          <p:cNvSpPr/>
          <p:nvPr/>
        </p:nvSpPr>
        <p:spPr bwMode="invGray">
          <a:xfrm>
            <a:off x="3048000" y="0"/>
            <a:ext cx="1016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6"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s-ES" sz="1800">
              <a:solidFill>
                <a:prstClr val="black"/>
              </a:solidFill>
            </a:endParaRPr>
          </a:p>
        </p:txBody>
      </p:sp>
      <p:sp>
        <p:nvSpPr>
          <p:cNvPr id="7" name="Oval 8"/>
          <p:cNvSpPr/>
          <p:nvPr/>
        </p:nvSpPr>
        <p:spPr>
          <a:xfrm>
            <a:off x="3210984" y="2746375"/>
            <a:ext cx="84667"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s-ES" sz="1800">
              <a:solidFill>
                <a:prstClr val="black"/>
              </a:solidFill>
            </a:endParaRPr>
          </a:p>
        </p:txBody>
      </p:sp>
      <p:sp>
        <p:nvSpPr>
          <p:cNvPr id="2" name="Shape 1"/>
          <p:cNvSpPr>
            <a:spLocks noGrp="1"/>
          </p:cNvSpPr>
          <p:nvPr>
            <p:ph type="title"/>
          </p:nvPr>
        </p:nvSpPr>
        <p:spPr>
          <a:xfrm>
            <a:off x="3437856" y="2600325"/>
            <a:ext cx="8534400" cy="2286000"/>
          </a:xfrm>
        </p:spPr>
        <p:txBody>
          <a:bodyPr anchor="t"/>
          <a:lstStyle>
            <a:lvl1pPr algn="l" latinLnBrk="0">
              <a:lnSpc>
                <a:spcPts val="4500"/>
              </a:lnSpc>
              <a:buNone/>
              <a:defRPr lang="es-ES" sz="4000" b="1" cap="all"/>
            </a:lvl1pPr>
            <a:extLst/>
          </a:lstStyle>
          <a:p>
            <a:r>
              <a:rPr lang="es-ES"/>
              <a:t>Haga clic para modificar el estilo de título del patrón</a:t>
            </a:r>
          </a:p>
        </p:txBody>
      </p:sp>
      <p:sp>
        <p:nvSpPr>
          <p:cNvPr id="3" name="Shape 2"/>
          <p:cNvSpPr>
            <a:spLocks noGrp="1"/>
          </p:cNvSpPr>
          <p:nvPr>
            <p:ph type="body" idx="1"/>
          </p:nvPr>
        </p:nvSpPr>
        <p:spPr>
          <a:xfrm>
            <a:off x="3437856" y="1100138"/>
            <a:ext cx="8534400" cy="1509712"/>
          </a:xfrm>
        </p:spPr>
        <p:txBody>
          <a:bodyPr anchor="b"/>
          <a:lstStyle>
            <a:lvl1pPr marL="27432" indent="0" latinLnBrk="0">
              <a:lnSpc>
                <a:spcPts val="2300"/>
              </a:lnSpc>
              <a:spcBef>
                <a:spcPts val="0"/>
              </a:spcBef>
              <a:buNone/>
              <a:defRPr lang="es-ES" sz="2000">
                <a:solidFill>
                  <a:schemeClr val="tx2">
                    <a:shade val="30000"/>
                    <a:satMod val="150000"/>
                  </a:schemeClr>
                </a:solidFill>
              </a:defRPr>
            </a:lvl1pPr>
            <a:lvl2pPr>
              <a:buNone/>
              <a:defRPr lang="es-ES" sz="1800">
                <a:solidFill>
                  <a:schemeClr val="tx1">
                    <a:tint val="75000"/>
                  </a:schemeClr>
                </a:solidFill>
              </a:defRPr>
            </a:lvl2pPr>
            <a:lvl3pPr>
              <a:buNone/>
              <a:defRPr lang="es-ES" sz="1600">
                <a:solidFill>
                  <a:schemeClr val="tx1">
                    <a:tint val="75000"/>
                  </a:schemeClr>
                </a:solidFill>
              </a:defRPr>
            </a:lvl3pPr>
            <a:lvl4pPr>
              <a:buNone/>
              <a:defRPr lang="es-ES" sz="1400">
                <a:solidFill>
                  <a:schemeClr val="tx1">
                    <a:tint val="75000"/>
                  </a:schemeClr>
                </a:solidFill>
              </a:defRPr>
            </a:lvl4pPr>
            <a:lvl5pPr>
              <a:buNone/>
              <a:defRPr lang="es-ES" sz="1400">
                <a:solidFill>
                  <a:schemeClr val="tx1">
                    <a:tint val="75000"/>
                  </a:schemeClr>
                </a:solidFill>
              </a:defRPr>
            </a:lvl5pPr>
            <a:extLst/>
          </a:lstStyle>
          <a:p>
            <a:pPr lvl="0"/>
            <a:r>
              <a:rPr lang="es-ES"/>
              <a:t>Haga clic para modificar el estilo de texto del patrón</a:t>
            </a:r>
          </a:p>
        </p:txBody>
      </p:sp>
      <p:sp>
        <p:nvSpPr>
          <p:cNvPr id="8" name="Shape 3"/>
          <p:cNvSpPr>
            <a:spLocks noGrp="1"/>
          </p:cNvSpPr>
          <p:nvPr>
            <p:ph type="dt" sz="half" idx="10"/>
          </p:nvPr>
        </p:nvSpPr>
        <p:spPr/>
        <p:txBody>
          <a:bodyPr/>
          <a:lstStyle>
            <a:lvl1pPr>
              <a:defRPr/>
            </a:lvl1pPr>
            <a:extLst/>
          </a:lstStyle>
          <a:p>
            <a:pPr>
              <a:defRPr/>
            </a:pPr>
            <a:fld id="{978C08C9-D565-4E75-99B2-55CD8F1609ED}"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9" name="Shape 4"/>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10" name="Shape 5"/>
          <p:cNvSpPr>
            <a:spLocks noGrp="1"/>
          </p:cNvSpPr>
          <p:nvPr>
            <p:ph type="sldNum" sz="quarter" idx="12"/>
          </p:nvPr>
        </p:nvSpPr>
        <p:spPr/>
        <p:txBody>
          <a:bodyPr/>
          <a:lstStyle>
            <a:lvl1pPr>
              <a:defRPr sz="1200">
                <a:solidFill>
                  <a:schemeClr val="bg2">
                    <a:shade val="50000"/>
                    <a:satMod val="200000"/>
                  </a:schemeClr>
                </a:solidFill>
              </a:defRPr>
            </a:lvl1pPr>
            <a:extLst/>
          </a:lstStyle>
          <a:p>
            <a:pPr>
              <a:defRPr/>
            </a:pPr>
            <a:fld id="{3FE23863-CB3D-45CC-BAFA-EB7CA69B5D93}" type="slidenum">
              <a:rPr>
                <a:solidFill>
                  <a:srgbClr val="C9C2D1">
                    <a:shade val="50000"/>
                    <a:satMod val="200000"/>
                  </a:srgbClr>
                </a:solidFill>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12186008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Obj" preserve="1">
  <p:cSld name="Dos contenidos">
    <p:spTree>
      <p:nvGrpSpPr>
        <p:cNvPr id="1" name=""/>
        <p:cNvGrpSpPr/>
        <p:nvPr/>
      </p:nvGrpSpPr>
      <p:grpSpPr>
        <a:xfrm>
          <a:off x="0" y="0"/>
          <a:ext cx="0" cy="0"/>
          <a:chOff x="0" y="0"/>
          <a:chExt cx="0" cy="0"/>
        </a:xfrm>
      </p:grpSpPr>
      <p:sp>
        <p:nvSpPr>
          <p:cNvPr id="5" name="Pie 8"/>
          <p:cNvSpPr/>
          <p:nvPr/>
        </p:nvSpPr>
        <p:spPr>
          <a:xfrm>
            <a:off x="-1087967" y="-815975"/>
            <a:ext cx="21844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6" name="Oval 9"/>
          <p:cNvSpPr/>
          <p:nvPr/>
        </p:nvSpPr>
        <p:spPr>
          <a:xfrm>
            <a:off x="224368" y="20641"/>
            <a:ext cx="2271184"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7" name="Donut 10"/>
          <p:cNvSpPr/>
          <p:nvPr/>
        </p:nvSpPr>
        <p:spPr>
          <a:xfrm rot="2315675">
            <a:off x="243871"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8" name="Rectangle 11"/>
          <p:cNvSpPr/>
          <p:nvPr/>
        </p:nvSpPr>
        <p:spPr>
          <a:xfrm>
            <a:off x="1377981" y="0"/>
            <a:ext cx="10841567"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2" name="Shape 1"/>
          <p:cNvSpPr>
            <a:spLocks noGrp="1"/>
          </p:cNvSpPr>
          <p:nvPr>
            <p:ph type="title"/>
          </p:nvPr>
        </p:nvSpPr>
        <p:spPr>
          <a:xfrm>
            <a:off x="1914144" y="274320"/>
            <a:ext cx="9997440" cy="1143000"/>
          </a:xfrm>
        </p:spPr>
        <p:txBody>
          <a:bodyPr/>
          <a:lstStyle/>
          <a:p>
            <a:r>
              <a:rPr lang="es-ES"/>
              <a:t>Haga clic para modificar el estilo de título del patrón</a:t>
            </a:r>
          </a:p>
        </p:txBody>
      </p:sp>
      <p:sp>
        <p:nvSpPr>
          <p:cNvPr id="3" name="Shape 2"/>
          <p:cNvSpPr>
            <a:spLocks noGrp="1"/>
          </p:cNvSpPr>
          <p:nvPr>
            <p:ph sz="half" idx="1"/>
          </p:nvPr>
        </p:nvSpPr>
        <p:spPr>
          <a:xfrm>
            <a:off x="1914144" y="1524000"/>
            <a:ext cx="4876800" cy="4663440"/>
          </a:xfrm>
        </p:spPr>
        <p:txBody>
          <a:bodyPr/>
          <a:lstStyle>
            <a:lvl1pPr latinLnBrk="0">
              <a:defRPr lang="es-ES" sz="2800"/>
            </a:lvl1pPr>
            <a:lvl2pPr>
              <a:defRPr lang="es-ES" sz="2400"/>
            </a:lvl2pPr>
            <a:lvl3pPr>
              <a:defRPr lang="es-ES" sz="2000"/>
            </a:lvl3pPr>
            <a:lvl4pPr>
              <a:defRPr lang="es-ES" sz="1800"/>
            </a:lvl4pPr>
            <a:lvl5pPr>
              <a:defRPr lang="es-ES"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Shape 3"/>
          <p:cNvSpPr>
            <a:spLocks noGrp="1"/>
          </p:cNvSpPr>
          <p:nvPr>
            <p:ph sz="half" idx="2"/>
          </p:nvPr>
        </p:nvSpPr>
        <p:spPr>
          <a:xfrm>
            <a:off x="7034784" y="1524000"/>
            <a:ext cx="4876800" cy="4663440"/>
          </a:xfrm>
        </p:spPr>
        <p:txBody>
          <a:bodyPr/>
          <a:lstStyle>
            <a:lvl1pPr latinLnBrk="0">
              <a:defRPr lang="es-ES" sz="2800"/>
            </a:lvl1pPr>
            <a:lvl2pPr>
              <a:defRPr lang="es-ES" sz="2400"/>
            </a:lvl2pPr>
            <a:lvl3pPr>
              <a:defRPr lang="es-ES" sz="2000"/>
            </a:lvl3pPr>
            <a:lvl4pPr>
              <a:defRPr lang="es-ES" sz="1800"/>
            </a:lvl4pPr>
            <a:lvl5pPr>
              <a:defRPr lang="es-ES"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9" name="Shape 4"/>
          <p:cNvSpPr>
            <a:spLocks noGrp="1"/>
          </p:cNvSpPr>
          <p:nvPr>
            <p:ph type="dt" sz="half" idx="10"/>
          </p:nvPr>
        </p:nvSpPr>
        <p:spPr/>
        <p:txBody>
          <a:bodyPr/>
          <a:lstStyle>
            <a:lvl1pPr>
              <a:defRPr/>
            </a:lvl1pPr>
            <a:extLst/>
          </a:lstStyle>
          <a:p>
            <a:pPr>
              <a:defRPr/>
            </a:pPr>
            <a:fld id="{4749324E-9189-436B-9622-8110ED7073D0}"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10" name="Shape 5"/>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11" name="Shape 6"/>
          <p:cNvSpPr>
            <a:spLocks noGrp="1"/>
          </p:cNvSpPr>
          <p:nvPr>
            <p:ph type="sldNum" sz="quarter" idx="12"/>
          </p:nvPr>
        </p:nvSpPr>
        <p:spPr/>
        <p:txBody>
          <a:bodyPr/>
          <a:lstStyle>
            <a:lvl1pPr>
              <a:defRPr sz="1200">
                <a:solidFill>
                  <a:schemeClr val="bg2">
                    <a:shade val="50000"/>
                    <a:satMod val="200000"/>
                  </a:schemeClr>
                </a:solidFill>
              </a:defRPr>
            </a:lvl1pPr>
            <a:extLst/>
          </a:lstStyle>
          <a:p>
            <a:pPr>
              <a:defRPr/>
            </a:pPr>
            <a:fld id="{18934EB5-448C-4A73-93B7-050085FA0D06}" type="slidenum">
              <a:rPr>
                <a:solidFill>
                  <a:srgbClr val="C9C2D1">
                    <a:shade val="50000"/>
                    <a:satMod val="200000"/>
                  </a:srgbClr>
                </a:solidFill>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196267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Shape 1"/>
          <p:cNvSpPr>
            <a:spLocks noGrp="1"/>
          </p:cNvSpPr>
          <p:nvPr>
            <p:ph type="title"/>
          </p:nvPr>
        </p:nvSpPr>
        <p:spPr>
          <a:xfrm>
            <a:off x="609600" y="5160336"/>
            <a:ext cx="10972800" cy="1143000"/>
          </a:xfrm>
        </p:spPr>
        <p:txBody>
          <a:bodyPr/>
          <a:lstStyle>
            <a:lvl1pPr algn="ctr" latinLnBrk="0">
              <a:defRPr lang="es-ES" sz="4500" b="1" cap="none" baseline="0"/>
            </a:lvl1pPr>
            <a:extLst/>
          </a:lstStyle>
          <a:p>
            <a:r>
              <a:rPr lang="es-ES"/>
              <a:t>Haga clic para modificar el estilo de título del patrón</a:t>
            </a:r>
          </a:p>
        </p:txBody>
      </p:sp>
      <p:sp>
        <p:nvSpPr>
          <p:cNvPr id="3" name="Shape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283464" algn="l" latinLnBrk="0">
              <a:lnSpc>
                <a:spcPct val="100000"/>
              </a:lnSpc>
              <a:spcBef>
                <a:spcPts val="100"/>
              </a:spcBef>
              <a:buNone/>
              <a:defRPr lang="es-ES" sz="1900" b="0">
                <a:solidFill>
                  <a:schemeClr val="tx1"/>
                </a:solidFill>
              </a:defRPr>
            </a:lvl1pPr>
            <a:lvl2pPr>
              <a:buNone/>
              <a:defRPr lang="es-ES" sz="2000" b="1"/>
            </a:lvl2pPr>
            <a:lvl3pPr>
              <a:buNone/>
              <a:defRPr lang="es-ES" sz="1800" b="1"/>
            </a:lvl3pPr>
            <a:lvl4pPr>
              <a:buNone/>
              <a:defRPr lang="es-ES" sz="1600" b="1"/>
            </a:lvl4pPr>
            <a:lvl5pPr>
              <a:buNone/>
              <a:defRPr lang="es-ES" sz="1600" b="1"/>
            </a:lvl5pPr>
            <a:extLst/>
          </a:lstStyle>
          <a:p>
            <a:pPr lvl="0"/>
            <a:r>
              <a:rPr lang="es-ES"/>
              <a:t>Haga clic para modificar el estilo de texto del patrón</a:t>
            </a:r>
          </a:p>
        </p:txBody>
      </p:sp>
      <p:sp>
        <p:nvSpPr>
          <p:cNvPr id="4" name="Shape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283464" algn="l" latinLnBrk="0">
              <a:lnSpc>
                <a:spcPct val="100000"/>
              </a:lnSpc>
              <a:spcBef>
                <a:spcPts val="100"/>
              </a:spcBef>
              <a:buNone/>
              <a:defRPr lang="es-ES" sz="1900" b="0">
                <a:solidFill>
                  <a:schemeClr val="tx1"/>
                </a:solidFill>
              </a:defRPr>
            </a:lvl1pPr>
            <a:lvl2pPr>
              <a:buNone/>
              <a:defRPr lang="es-ES" sz="2000" b="1"/>
            </a:lvl2pPr>
            <a:lvl3pPr>
              <a:buNone/>
              <a:defRPr lang="es-ES" sz="1800" b="1"/>
            </a:lvl3pPr>
            <a:lvl4pPr>
              <a:buNone/>
              <a:defRPr lang="es-ES" sz="1600" b="1"/>
            </a:lvl4pPr>
            <a:lvl5pPr>
              <a:buNone/>
              <a:defRPr lang="es-ES" sz="1600" b="1"/>
            </a:lvl5pPr>
            <a:extLst/>
          </a:lstStyle>
          <a:p>
            <a:pPr lvl="0"/>
            <a:r>
              <a:rPr lang="es-ES"/>
              <a:t>Haga clic para modificar el estilo de texto del patrón</a:t>
            </a:r>
          </a:p>
        </p:txBody>
      </p:sp>
      <p:sp>
        <p:nvSpPr>
          <p:cNvPr id="5" name="Shape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latinLnBrk="0">
              <a:lnSpc>
                <a:spcPct val="100000"/>
              </a:lnSpc>
              <a:spcBef>
                <a:spcPts val="700"/>
              </a:spcBef>
              <a:defRPr lang="es-ES" sz="2400"/>
            </a:lvl1pPr>
            <a:lvl2pPr>
              <a:lnSpc>
                <a:spcPct val="100000"/>
              </a:lnSpc>
              <a:spcBef>
                <a:spcPts val="700"/>
              </a:spcBef>
              <a:defRPr lang="es-ES" sz="2000"/>
            </a:lvl2pPr>
            <a:lvl3pPr>
              <a:lnSpc>
                <a:spcPct val="100000"/>
              </a:lnSpc>
              <a:spcBef>
                <a:spcPts val="700"/>
              </a:spcBef>
              <a:defRPr lang="es-ES" sz="1800"/>
            </a:lvl3pPr>
            <a:lvl4pPr>
              <a:lnSpc>
                <a:spcPct val="100000"/>
              </a:lnSpc>
              <a:spcBef>
                <a:spcPts val="700"/>
              </a:spcBef>
              <a:defRPr lang="es-ES" sz="1600"/>
            </a:lvl4pPr>
            <a:lvl5pPr>
              <a:lnSpc>
                <a:spcPct val="100000"/>
              </a:lnSpc>
              <a:spcBef>
                <a:spcPts val="700"/>
              </a:spcBef>
              <a:defRPr lang="es-ES"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Shape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latinLnBrk="0">
              <a:lnSpc>
                <a:spcPct val="100000"/>
              </a:lnSpc>
              <a:spcBef>
                <a:spcPts val="700"/>
              </a:spcBef>
              <a:defRPr lang="es-ES" sz="2400"/>
            </a:lvl1pPr>
            <a:lvl2pPr>
              <a:lnSpc>
                <a:spcPct val="100000"/>
              </a:lnSpc>
              <a:spcBef>
                <a:spcPts val="700"/>
              </a:spcBef>
              <a:defRPr lang="es-ES" sz="2000"/>
            </a:lvl2pPr>
            <a:lvl3pPr>
              <a:lnSpc>
                <a:spcPct val="100000"/>
              </a:lnSpc>
              <a:spcBef>
                <a:spcPts val="700"/>
              </a:spcBef>
              <a:defRPr lang="es-ES" sz="1800"/>
            </a:lvl3pPr>
            <a:lvl4pPr>
              <a:lnSpc>
                <a:spcPct val="100000"/>
              </a:lnSpc>
              <a:spcBef>
                <a:spcPts val="700"/>
              </a:spcBef>
              <a:defRPr lang="es-ES" sz="1600"/>
            </a:lvl4pPr>
            <a:lvl5pPr>
              <a:lnSpc>
                <a:spcPct val="100000"/>
              </a:lnSpc>
              <a:spcBef>
                <a:spcPts val="700"/>
              </a:spcBef>
              <a:defRPr lang="es-ES"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Shape 6"/>
          <p:cNvSpPr>
            <a:spLocks noGrp="1"/>
          </p:cNvSpPr>
          <p:nvPr>
            <p:ph type="dt" sz="half" idx="10"/>
          </p:nvPr>
        </p:nvSpPr>
        <p:spPr/>
        <p:txBody>
          <a:bodyPr/>
          <a:lstStyle>
            <a:lvl1pPr>
              <a:defRPr/>
            </a:lvl1pPr>
            <a:extLst/>
          </a:lstStyle>
          <a:p>
            <a:pPr>
              <a:defRPr/>
            </a:pPr>
            <a:fld id="{2A6E9391-5E35-4FC8-AE44-AB4778F93847}"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8" name="Shape 7"/>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9" name="Shape 8"/>
          <p:cNvSpPr>
            <a:spLocks noGrp="1"/>
          </p:cNvSpPr>
          <p:nvPr>
            <p:ph type="sldNum" sz="quarter" idx="12"/>
          </p:nvPr>
        </p:nvSpPr>
        <p:spPr/>
        <p:txBody>
          <a:bodyPr/>
          <a:lstStyle>
            <a:lvl1pPr>
              <a:defRPr sz="1200">
                <a:solidFill>
                  <a:schemeClr val="bg2">
                    <a:shade val="50000"/>
                    <a:satMod val="200000"/>
                  </a:schemeClr>
                </a:solidFill>
              </a:defRPr>
            </a:lvl1pPr>
            <a:extLst/>
          </a:lstStyle>
          <a:p>
            <a:pPr>
              <a:defRPr/>
            </a:pPr>
            <a:fld id="{856E1CCA-E3B3-404F-881F-FCFA48D7538A}" type="slidenum">
              <a:rPr>
                <a:solidFill>
                  <a:srgbClr val="C9C2D1">
                    <a:shade val="50000"/>
                    <a:satMod val="200000"/>
                  </a:srgbClr>
                </a:solidFill>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13132417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Sólo título">
    <p:spTree>
      <p:nvGrpSpPr>
        <p:cNvPr id="1" name=""/>
        <p:cNvGrpSpPr/>
        <p:nvPr/>
      </p:nvGrpSpPr>
      <p:grpSpPr>
        <a:xfrm>
          <a:off x="0" y="0"/>
          <a:ext cx="0" cy="0"/>
          <a:chOff x="0" y="0"/>
          <a:chExt cx="0" cy="0"/>
        </a:xfrm>
      </p:grpSpPr>
      <p:sp>
        <p:nvSpPr>
          <p:cNvPr id="2" name="Shape 1"/>
          <p:cNvSpPr>
            <a:spLocks noGrp="1"/>
          </p:cNvSpPr>
          <p:nvPr>
            <p:ph type="title"/>
          </p:nvPr>
        </p:nvSpPr>
        <p:spPr>
          <a:xfrm>
            <a:off x="1914144" y="274320"/>
            <a:ext cx="9997440" cy="1143000"/>
          </a:xfrm>
        </p:spPr>
        <p:txBody>
          <a:bodyPr/>
          <a:lstStyle/>
          <a:p>
            <a:r>
              <a:rPr lang="es-ES"/>
              <a:t>Haga clic para modificar el estilo de título del patrón</a:t>
            </a:r>
          </a:p>
        </p:txBody>
      </p:sp>
      <p:sp>
        <p:nvSpPr>
          <p:cNvPr id="3" name="Shape 2"/>
          <p:cNvSpPr>
            <a:spLocks noGrp="1"/>
          </p:cNvSpPr>
          <p:nvPr>
            <p:ph type="dt" sz="half" idx="10"/>
          </p:nvPr>
        </p:nvSpPr>
        <p:spPr/>
        <p:txBody>
          <a:bodyPr/>
          <a:lstStyle>
            <a:lvl1pPr>
              <a:defRPr/>
            </a:lvl1pPr>
            <a:extLst/>
          </a:lstStyle>
          <a:p>
            <a:pPr>
              <a:defRPr/>
            </a:pPr>
            <a:fld id="{56F3D761-D912-4F44-BCC8-7908D2341E97}"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4" name="Shape 3"/>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5" name="Shape 4"/>
          <p:cNvSpPr>
            <a:spLocks noGrp="1"/>
          </p:cNvSpPr>
          <p:nvPr>
            <p:ph type="sldNum" sz="quarter" idx="12"/>
          </p:nvPr>
        </p:nvSpPr>
        <p:spPr/>
        <p:txBody>
          <a:bodyPr/>
          <a:lstStyle>
            <a:lvl1pPr>
              <a:defRPr sz="1200">
                <a:solidFill>
                  <a:schemeClr val="bg2">
                    <a:shade val="50000"/>
                    <a:satMod val="200000"/>
                  </a:schemeClr>
                </a:solidFill>
              </a:defRPr>
            </a:lvl1pPr>
            <a:extLst/>
          </a:lstStyle>
          <a:p>
            <a:pPr>
              <a:defRPr/>
            </a:pPr>
            <a:fld id="{BE10D659-C84E-4ED1-9A1B-0BA5D4049EAB}" type="slidenum">
              <a:rPr>
                <a:solidFill>
                  <a:srgbClr val="C9C2D1">
                    <a:shade val="50000"/>
                    <a:satMod val="200000"/>
                  </a:srgbClr>
                </a:solidFill>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3202596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Rectangle 4"/>
          <p:cNvSpPr/>
          <p:nvPr/>
        </p:nvSpPr>
        <p:spPr>
          <a:xfrm>
            <a:off x="1352581" y="0"/>
            <a:ext cx="10839449"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3" name="Rectangle 5"/>
          <p:cNvSpPr/>
          <p:nvPr/>
        </p:nvSpPr>
        <p:spPr bwMode="invGray">
          <a:xfrm>
            <a:off x="1352551" y="0"/>
            <a:ext cx="97367"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4" name="Shape 1"/>
          <p:cNvSpPr>
            <a:spLocks noGrp="1"/>
          </p:cNvSpPr>
          <p:nvPr>
            <p:ph type="dt" sz="half" idx="10"/>
          </p:nvPr>
        </p:nvSpPr>
        <p:spPr/>
        <p:txBody>
          <a:bodyPr/>
          <a:lstStyle>
            <a:lvl1pPr>
              <a:defRPr/>
            </a:lvl1pPr>
            <a:extLst/>
          </a:lstStyle>
          <a:p>
            <a:pPr>
              <a:defRPr/>
            </a:pPr>
            <a:fld id="{D14C52D2-0F66-403F-8038-939737E612E1}"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5" name="Shape 2"/>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6" name="Shape 3"/>
          <p:cNvSpPr>
            <a:spLocks noGrp="1"/>
          </p:cNvSpPr>
          <p:nvPr>
            <p:ph type="sldNum" sz="quarter" idx="12"/>
          </p:nvPr>
        </p:nvSpPr>
        <p:spPr/>
        <p:txBody>
          <a:bodyPr/>
          <a:lstStyle>
            <a:lvl1pPr>
              <a:defRPr sz="1200">
                <a:solidFill>
                  <a:schemeClr val="bg2">
                    <a:shade val="50000"/>
                    <a:satMod val="200000"/>
                  </a:schemeClr>
                </a:solidFill>
              </a:defRPr>
            </a:lvl1pPr>
            <a:extLst/>
          </a:lstStyle>
          <a:p>
            <a:pPr>
              <a:defRPr/>
            </a:pPr>
            <a:fld id="{9F5C0CEB-6713-49D6-89F6-44525B1B6937}" type="slidenum">
              <a:rPr>
                <a:solidFill>
                  <a:srgbClr val="C9C2D1">
                    <a:shade val="50000"/>
                    <a:satMod val="200000"/>
                  </a:srgbClr>
                </a:solidFill>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25909398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Shape 1"/>
          <p:cNvSpPr>
            <a:spLocks noGrp="1"/>
          </p:cNvSpPr>
          <p:nvPr>
            <p:ph type="title"/>
          </p:nvPr>
        </p:nvSpPr>
        <p:spPr>
          <a:xfrm>
            <a:off x="609600" y="273050"/>
            <a:ext cx="5080000" cy="1162050"/>
          </a:xfrm>
          <a:ln>
            <a:noFill/>
          </a:ln>
        </p:spPr>
        <p:txBody>
          <a:bodyPr anchor="b"/>
          <a:lstStyle>
            <a:lvl1pPr algn="l" latinLnBrk="0">
              <a:lnSpc>
                <a:spcPts val="2000"/>
              </a:lnSpc>
              <a:buNone/>
              <a:defRPr lang="es-ES" sz="2200" b="1" cap="all" baseline="0"/>
            </a:lvl1pPr>
            <a:extLst/>
          </a:lstStyle>
          <a:p>
            <a:r>
              <a:rPr lang="es-ES"/>
              <a:t>Haga clic para modificar el estilo de título del patrón</a:t>
            </a:r>
          </a:p>
        </p:txBody>
      </p:sp>
      <p:sp>
        <p:nvSpPr>
          <p:cNvPr id="3" name="Shape 2"/>
          <p:cNvSpPr>
            <a:spLocks noGrp="1"/>
          </p:cNvSpPr>
          <p:nvPr>
            <p:ph type="body" idx="2"/>
          </p:nvPr>
        </p:nvSpPr>
        <p:spPr>
          <a:xfrm>
            <a:off x="609600" y="1435100"/>
            <a:ext cx="5080000" cy="698500"/>
          </a:xfrm>
        </p:spPr>
        <p:txBody>
          <a:bodyPr/>
          <a:lstStyle>
            <a:lvl1pPr marL="0" latinLnBrk="0">
              <a:lnSpc>
                <a:spcPct val="100000"/>
              </a:lnSpc>
              <a:spcBef>
                <a:spcPts val="0"/>
              </a:spcBef>
              <a:buNone/>
              <a:defRPr lang="es-ES" sz="1400"/>
            </a:lvl1pPr>
            <a:lvl2pPr>
              <a:buNone/>
              <a:defRPr lang="es-ES" sz="1200"/>
            </a:lvl2pPr>
            <a:lvl3pPr>
              <a:buNone/>
              <a:defRPr lang="es-ES" sz="1000"/>
            </a:lvl3pPr>
            <a:lvl4pPr>
              <a:buNone/>
              <a:defRPr lang="es-ES" sz="900"/>
            </a:lvl4pPr>
            <a:lvl5pPr>
              <a:buNone/>
              <a:defRPr lang="es-ES" sz="900"/>
            </a:lvl5pPr>
            <a:extLst/>
          </a:lstStyle>
          <a:p>
            <a:pPr lvl="0"/>
            <a:r>
              <a:rPr lang="es-ES"/>
              <a:t>Haga clic para modificar el estilo de texto del patrón</a:t>
            </a:r>
          </a:p>
        </p:txBody>
      </p:sp>
      <p:sp>
        <p:nvSpPr>
          <p:cNvPr id="4" name="Shape 3"/>
          <p:cNvSpPr>
            <a:spLocks noGrp="1"/>
          </p:cNvSpPr>
          <p:nvPr>
            <p:ph sz="half" idx="1"/>
          </p:nvPr>
        </p:nvSpPr>
        <p:spPr>
          <a:xfrm>
            <a:off x="609600" y="2133603"/>
            <a:ext cx="10871200" cy="3992563"/>
          </a:xfrm>
        </p:spPr>
        <p:txBody>
          <a:bodyPr/>
          <a:lstStyle>
            <a:lvl1pPr latinLnBrk="0">
              <a:defRPr lang="es-ES" sz="3200"/>
            </a:lvl1pPr>
            <a:lvl2pPr>
              <a:defRPr lang="es-ES" sz="2800"/>
            </a:lvl2pPr>
            <a:lvl3pPr>
              <a:defRPr lang="es-ES" sz="2400"/>
            </a:lvl3pPr>
            <a:lvl4pPr>
              <a:defRPr lang="es-ES" sz="2000"/>
            </a:lvl4pPr>
            <a:lvl5pPr>
              <a:defRPr lang="es-ES"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Shape 4"/>
          <p:cNvSpPr>
            <a:spLocks noGrp="1"/>
          </p:cNvSpPr>
          <p:nvPr>
            <p:ph type="dt" sz="half" idx="10"/>
          </p:nvPr>
        </p:nvSpPr>
        <p:spPr/>
        <p:txBody>
          <a:bodyPr/>
          <a:lstStyle>
            <a:lvl1pPr>
              <a:defRPr/>
            </a:lvl1pPr>
            <a:extLst/>
          </a:lstStyle>
          <a:p>
            <a:pPr>
              <a:defRPr/>
            </a:pPr>
            <a:fld id="{EDF1E3DA-B9E1-4C84-9E49-D70022FAE877}"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6" name="Shape 5"/>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7" name="Shape 6"/>
          <p:cNvSpPr>
            <a:spLocks noGrp="1"/>
          </p:cNvSpPr>
          <p:nvPr>
            <p:ph type="sldNum" sz="quarter" idx="12"/>
          </p:nvPr>
        </p:nvSpPr>
        <p:spPr/>
        <p:txBody>
          <a:bodyPr/>
          <a:lstStyle>
            <a:lvl1pPr>
              <a:defRPr sz="1200">
                <a:solidFill>
                  <a:srgbClr val="FFFFFF"/>
                </a:solidFill>
              </a:defRPr>
            </a:lvl1pPr>
            <a:extLst/>
          </a:lstStyle>
          <a:p>
            <a:pPr>
              <a:defRPr/>
            </a:pPr>
            <a:fld id="{23057734-F9EC-495B-AA38-D89ADEA2ADB9}" type="slidenum">
              <a:rPr/>
              <a:pPr>
                <a:defRPr/>
              </a:pPr>
              <a:t>‹Nº›</a:t>
            </a:fld>
            <a:endParaRPr>
              <a:solidFill>
                <a:srgbClr val="C9C2D1">
                  <a:shade val="50000"/>
                  <a:satMod val="200000"/>
                </a:srgbClr>
              </a:solidFill>
            </a:endParaRPr>
          </a:p>
        </p:txBody>
      </p:sp>
    </p:spTree>
    <p:extLst>
      <p:ext uri="{BB962C8B-B14F-4D97-AF65-F5344CB8AC3E}">
        <p14:creationId xmlns:p14="http://schemas.microsoft.com/office/powerpoint/2010/main" xmlns="" val="9593909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lang="es-ES"/>
              <a:t>Haga clic para modificar el estilo de título del patrón</a:t>
            </a:r>
          </a:p>
        </p:txBody>
      </p:sp>
      <p:sp>
        <p:nvSpPr>
          <p:cNvPr id="3" name="Shape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Shape 3"/>
          <p:cNvSpPr>
            <a:spLocks noGrp="1"/>
          </p:cNvSpPr>
          <p:nvPr>
            <p:ph type="dt" sz="half" idx="10"/>
          </p:nvPr>
        </p:nvSpPr>
        <p:spPr/>
        <p:txBody>
          <a:bodyPr/>
          <a:lstStyle>
            <a:lvl1pPr>
              <a:defRPr/>
            </a:lvl1pPr>
            <a:extLst/>
          </a:lstStyle>
          <a:p>
            <a:pPr>
              <a:defRPr/>
            </a:pPr>
            <a:fld id="{8A9CFB70-5F7D-4402-882B-8C331044CEEE}"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5" name="Shape 4"/>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6" name="Shape 5"/>
          <p:cNvSpPr>
            <a:spLocks noGrp="1"/>
          </p:cNvSpPr>
          <p:nvPr>
            <p:ph type="sldNum" sz="quarter" idx="12"/>
          </p:nvPr>
        </p:nvSpPr>
        <p:spPr/>
        <p:txBody>
          <a:bodyPr/>
          <a:lstStyle>
            <a:lvl1pPr>
              <a:defRPr/>
            </a:lvl1pPr>
            <a:extLst/>
          </a:lstStyle>
          <a:p>
            <a:pPr>
              <a:defRPr/>
            </a:pPr>
            <a:fld id="{A2CE06B4-6528-420C-A5E2-D06A83682932}" type="slidenum">
              <a:rPr>
                <a:solidFill>
                  <a:srgbClr val="69676D"/>
                </a:solidFill>
              </a:rPr>
              <a:pPr>
                <a:defRPr/>
              </a:pPr>
              <a:t>‹Nº›</a:t>
            </a:fld>
            <a:endParaRPr sz="1200">
              <a:solidFill>
                <a:srgbClr val="C9C2D1">
                  <a:shade val="50000"/>
                  <a:satMod val="200000"/>
                </a:srgbClr>
              </a:solidFill>
            </a:endParaRPr>
          </a:p>
        </p:txBody>
      </p:sp>
    </p:spTree>
    <p:extLst>
      <p:ext uri="{BB962C8B-B14F-4D97-AF65-F5344CB8AC3E}">
        <p14:creationId xmlns:p14="http://schemas.microsoft.com/office/powerpoint/2010/main" xmlns="" val="22364883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Shape 1"/>
          <p:cNvSpPr>
            <a:spLocks noGrp="1"/>
          </p:cNvSpPr>
          <p:nvPr>
            <p:ph type="title" orient="vert"/>
          </p:nvPr>
        </p:nvSpPr>
        <p:spPr>
          <a:xfrm>
            <a:off x="9144000" y="274684"/>
            <a:ext cx="2438400" cy="5851525"/>
          </a:xfrm>
        </p:spPr>
        <p:txBody>
          <a:bodyPr vert="eaVert"/>
          <a:lstStyle/>
          <a:p>
            <a:r>
              <a:rPr lang="es-ES"/>
              <a:t>Haga clic para agregar título</a:t>
            </a:r>
          </a:p>
        </p:txBody>
      </p:sp>
      <p:sp>
        <p:nvSpPr>
          <p:cNvPr id="3" name="Shape 2"/>
          <p:cNvSpPr>
            <a:spLocks noGrp="1"/>
          </p:cNvSpPr>
          <p:nvPr>
            <p:ph type="body" orient="vert" idx="1"/>
          </p:nvPr>
        </p:nvSpPr>
        <p:spPr>
          <a:xfrm>
            <a:off x="1524000" y="274685"/>
            <a:ext cx="7416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Shape 3"/>
          <p:cNvSpPr>
            <a:spLocks noGrp="1"/>
          </p:cNvSpPr>
          <p:nvPr>
            <p:ph type="dt" sz="half" idx="10"/>
          </p:nvPr>
        </p:nvSpPr>
        <p:spPr/>
        <p:txBody>
          <a:bodyPr/>
          <a:lstStyle>
            <a:lvl1pPr>
              <a:defRPr/>
            </a:lvl1pPr>
            <a:extLst/>
          </a:lstStyle>
          <a:p>
            <a:pPr>
              <a:defRPr/>
            </a:pPr>
            <a:fld id="{CF0DF99C-C594-4B21-B759-F278D99C21EC}" type="datetime1">
              <a:rPr lang="es-AR">
                <a:solidFill>
                  <a:srgbClr val="C9C2D1">
                    <a:shade val="50000"/>
                    <a:satMod val="200000"/>
                  </a:srgbClr>
                </a:solidFill>
              </a:rPr>
              <a:pPr>
                <a:defRPr/>
              </a:pPr>
              <a:t>4/5/2016</a:t>
            </a:fld>
            <a:endParaRPr>
              <a:solidFill>
                <a:srgbClr val="C9C2D1">
                  <a:shade val="50000"/>
                  <a:satMod val="200000"/>
                </a:srgbClr>
              </a:solidFill>
            </a:endParaRPr>
          </a:p>
        </p:txBody>
      </p:sp>
      <p:sp>
        <p:nvSpPr>
          <p:cNvPr id="5" name="Shape 4"/>
          <p:cNvSpPr>
            <a:spLocks noGrp="1"/>
          </p:cNvSpPr>
          <p:nvPr>
            <p:ph type="ftr" sz="quarter" idx="11"/>
          </p:nvPr>
        </p:nvSpPr>
        <p:spPr/>
        <p:txBody>
          <a:bodyPr/>
          <a:lstStyle>
            <a:lvl1pPr>
              <a:defRPr>
                <a:solidFill>
                  <a:schemeClr val="bg2">
                    <a:shade val="50000"/>
                    <a:satMod val="200000"/>
                  </a:schemeClr>
                </a:solidFill>
              </a:defRPr>
            </a:lvl1pPr>
            <a:extLst/>
          </a:lstStyle>
          <a:p>
            <a:pPr>
              <a:defRPr/>
            </a:pPr>
            <a:endParaRPr>
              <a:solidFill>
                <a:srgbClr val="C9C2D1">
                  <a:shade val="50000"/>
                  <a:satMod val="200000"/>
                </a:srgbClr>
              </a:solidFill>
            </a:endParaRPr>
          </a:p>
        </p:txBody>
      </p:sp>
      <p:sp>
        <p:nvSpPr>
          <p:cNvPr id="6" name="Shape 5"/>
          <p:cNvSpPr>
            <a:spLocks noGrp="1"/>
          </p:cNvSpPr>
          <p:nvPr>
            <p:ph type="sldNum" sz="quarter" idx="12"/>
          </p:nvPr>
        </p:nvSpPr>
        <p:spPr/>
        <p:txBody>
          <a:bodyPr/>
          <a:lstStyle>
            <a:lvl1pPr>
              <a:defRPr/>
            </a:lvl1pPr>
            <a:extLst/>
          </a:lstStyle>
          <a:p>
            <a:pPr>
              <a:defRPr/>
            </a:pPr>
            <a:fld id="{F049685F-9DF2-4F63-BEAF-860F2BA34C77}" type="slidenum">
              <a:rPr>
                <a:solidFill>
                  <a:srgbClr val="69676D"/>
                </a:solidFill>
              </a:rPr>
              <a:pPr>
                <a:defRPr/>
              </a:pPr>
              <a:t>‹Nº›</a:t>
            </a:fld>
            <a:endParaRPr sz="1200">
              <a:solidFill>
                <a:srgbClr val="C9C2D1">
                  <a:shade val="50000"/>
                  <a:satMod val="200000"/>
                </a:srgbClr>
              </a:solidFill>
            </a:endParaRPr>
          </a:p>
        </p:txBody>
      </p:sp>
    </p:spTree>
    <p:extLst>
      <p:ext uri="{BB962C8B-B14F-4D97-AF65-F5344CB8AC3E}">
        <p14:creationId xmlns:p14="http://schemas.microsoft.com/office/powerpoint/2010/main" xmlns="" val="20683305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B1C647-9C71-41B6-8731-0FAF4057BB5F}"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758960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C16C50-5992-4476-AED9-1DDC6A1B4CD7}"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4234201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792510" y="2194560"/>
            <a:ext cx="5214105"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89466" y="2194560"/>
            <a:ext cx="5210053"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168F3B3-81CB-4559-83F3-4E6504450618}"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759042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86EFD1-3C23-4458-B95C-5D4D66880769}"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25252417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A6DDAA-25D0-4301-B4BA-E98C05C21880}"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28790920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3DF81B7-1BC2-4054-82D9-B92606AADFBE}"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784798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CA7BA8-B5D5-456B-A9AD-F4226543051C}"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42217545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8C271CF-6A0A-4D62-9536-9C8A2F96AEF8}"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23745564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F912C18-06E8-4122-9E6F-76DC1DD89411}"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3679096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426DD09-5EB1-4178-ABD3-B17C33EA8C92}"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38351704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222990E-E910-4526-A455-41EC47D73153}"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36538426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35305B-F1C9-41B6-B195-C768ACC60F14}" type="slidenum">
              <a:rPr lang="en-US" altLang="es-AR">
                <a:solidFill>
                  <a:srgbClr val="000000"/>
                </a:solidFill>
              </a:rPr>
              <a:pPr>
                <a:defRPr/>
              </a:pPr>
              <a:t>‹Nº›</a:t>
            </a:fld>
            <a:endParaRPr lang="en-US" altLang="es-AR">
              <a:solidFill>
                <a:srgbClr val="000000"/>
              </a:solidFill>
            </a:endParaRPr>
          </a:p>
        </p:txBody>
      </p:sp>
    </p:spTree>
    <p:extLst>
      <p:ext uri="{BB962C8B-B14F-4D97-AF65-F5344CB8AC3E}">
        <p14:creationId xmlns:p14="http://schemas.microsoft.com/office/powerpoint/2010/main" xmlns="" val="13983341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3048000" y="3124200"/>
            <a:ext cx="82296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10733828" y="1110597"/>
            <a:ext cx="2286000" cy="508000"/>
          </a:xfrm>
        </p:spPr>
        <p:txBody>
          <a:bodyPr/>
          <a:lstStyle/>
          <a:p>
            <a:fld id="{2C87EB07-56D6-457F-B698-E13ACD87B7B2}" type="datetimeFigureOut">
              <a:rPr lang="es-AR" smtClean="0"/>
              <a:pPr/>
              <a:t>4/5/2016</a:t>
            </a:fld>
            <a:endParaRPr lang="es-AR"/>
          </a:p>
        </p:txBody>
      </p:sp>
      <p:sp>
        <p:nvSpPr>
          <p:cNvPr id="17" name="16 Marcador de pie de página"/>
          <p:cNvSpPr>
            <a:spLocks noGrp="1"/>
          </p:cNvSpPr>
          <p:nvPr>
            <p:ph type="ftr" sz="quarter" idx="11"/>
          </p:nvPr>
        </p:nvSpPr>
        <p:spPr bwMode="auto">
          <a:xfrm rot="5400000">
            <a:off x="10045959" y="4117661"/>
            <a:ext cx="3657600" cy="512064"/>
          </a:xfrm>
        </p:spPr>
        <p:txBody>
          <a:bodyPr/>
          <a:lstStyle/>
          <a:p>
            <a:endParaRPr lang="es-AR"/>
          </a:p>
        </p:txBody>
      </p:sp>
      <p:sp>
        <p:nvSpPr>
          <p:cNvPr id="10" name="9 Rectángulo"/>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11 Rectángulo"/>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4" name="13 Rectángulo"/>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9" name="18 Rectángulo"/>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10 Conector recto"/>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8" name="17 Conector recto"/>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0" name="19 Conector recto"/>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6" name="15 Conector recto"/>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5" name="14 Conector recto"/>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2" name="21 Conector recto"/>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7" name="26 Rectángulo"/>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1" name="20 Elipse"/>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22 Elipse"/>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23 Elipse"/>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25 Elipse"/>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24 Elipse"/>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28 Marcador de número de diapositiva"/>
          <p:cNvSpPr>
            <a:spLocks noGrp="1"/>
          </p:cNvSpPr>
          <p:nvPr>
            <p:ph type="sldNum" sz="quarter" idx="12"/>
          </p:nvPr>
        </p:nvSpPr>
        <p:spPr bwMode="auto">
          <a:xfrm>
            <a:off x="1767392" y="4928702"/>
            <a:ext cx="812800" cy="517524"/>
          </a:xfrm>
        </p:spPr>
        <p:txBody>
          <a:body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146011447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50392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5069" y="2183802"/>
            <a:ext cx="4911545"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792509" y="3132712"/>
            <a:ext cx="5214105"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92054" y="2183802"/>
            <a:ext cx="4907495"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189485" y="3132712"/>
            <a:ext cx="5210055"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052BA15-24A8-46B4-8DDC-80837B4B0563}" type="datetime1">
              <a:rPr lang="es-AR" smtClean="0">
                <a:solidFill>
                  <a:prstClr val="white">
                    <a:tint val="75000"/>
                  </a:prstClr>
                </a:solidFill>
              </a:rPr>
              <a:pPr/>
              <a:t>4/5/2016</a:t>
            </a:fld>
            <a:endParaRPr lang="es-AR">
              <a:solidFill>
                <a:prstClr val="white">
                  <a:tint val="75000"/>
                </a:prstClr>
              </a:solidFill>
            </a:endParaRPr>
          </a:p>
        </p:txBody>
      </p:sp>
      <p:sp>
        <p:nvSpPr>
          <p:cNvPr id="8" name="Footer Placeholder 7"/>
          <p:cNvSpPr>
            <a:spLocks noGrp="1"/>
          </p:cNvSpPr>
          <p:nvPr>
            <p:ph type="ftr" sz="quarter" idx="11"/>
          </p:nvPr>
        </p:nvSpPr>
        <p:spPr/>
        <p:txBody>
          <a:bodyPr/>
          <a:lstStyle/>
          <a:p>
            <a:endParaRPr lang="es-AR">
              <a:solidFill>
                <a:prstClr val="white">
                  <a:tint val="75000"/>
                </a:prstClr>
              </a:solidFill>
            </a:endParaRPr>
          </a:p>
        </p:txBody>
      </p:sp>
      <p:sp>
        <p:nvSpPr>
          <p:cNvPr id="9" name="Slide Number Placeholder 8"/>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5315860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609600" y="1600200"/>
            <a:ext cx="99568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9" name="8 Marcador de número de diapositiva"/>
          <p:cNvSpPr>
            <a:spLocks noGrp="1"/>
          </p:cNvSpPr>
          <p:nvPr>
            <p:ph type="sldNum" sz="quarter" idx="15"/>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10" name="9 Marcador de pie de página"/>
          <p:cNvSpPr>
            <a:spLocks noGrp="1"/>
          </p:cNvSpPr>
          <p:nvPr>
            <p:ph type="ftr" sz="quarter" idx="16"/>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1621424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048000" y="2895600"/>
            <a:ext cx="82296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10732008" y="1106932"/>
            <a:ext cx="2286000" cy="508000"/>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bwMode="auto">
          <a:xfrm rot="5400000">
            <a:off x="10046208" y="4114800"/>
            <a:ext cx="3657600" cy="512064"/>
          </a:xfrm>
        </p:spPr>
        <p:txBody>
          <a:bodyPr/>
          <a:lstStyle/>
          <a:p>
            <a:endParaRPr lang="es-AR">
              <a:solidFill>
                <a:srgbClr val="B13F9A"/>
              </a:solidFill>
            </a:endParaRPr>
          </a:p>
        </p:txBody>
      </p:sp>
      <p:sp>
        <p:nvSpPr>
          <p:cNvPr id="9" name="8 Rectángulo"/>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9 Rectángulo"/>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10 Rectángulo"/>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11 Rectángulo"/>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3" name="12 Conector recto"/>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4" name="13 Conector recto"/>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5" name="14 Conector recto"/>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6" name="15 Conector recto"/>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7" name="16 Conector recto"/>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8" name="17 Rectángulo"/>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9" name="18 Elipse"/>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0" name="19 Elipse"/>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1" name="20 Elipse"/>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2" name="21 Elipse"/>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22 Elipse"/>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25 Conector recto"/>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6" name="5 Marcador de número de diapositiva"/>
          <p:cNvSpPr>
            <a:spLocks noGrp="1"/>
          </p:cNvSpPr>
          <p:nvPr>
            <p:ph type="sldNum" sz="quarter" idx="12"/>
          </p:nvPr>
        </p:nvSpPr>
        <p:spPr bwMode="auto">
          <a:xfrm>
            <a:off x="1787488" y="4928702"/>
            <a:ext cx="812800" cy="517524"/>
          </a:xfrm>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215599000"/>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p:txBody>
          <a:bodyPr/>
          <a:lstStyle/>
          <a:p>
            <a:endParaRPr lang="es-AR">
              <a:solidFill>
                <a:srgbClr val="B13F9A"/>
              </a:solidFill>
            </a:endParaRPr>
          </a:p>
        </p:txBody>
      </p:sp>
      <p:sp>
        <p:nvSpPr>
          <p:cNvPr id="7" name="6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
        <p:nvSpPr>
          <p:cNvPr id="9" name="8 Marcador de contenido"/>
          <p:cNvSpPr>
            <a:spLocks noGrp="1"/>
          </p:cNvSpPr>
          <p:nvPr>
            <p:ph sz="quarter" idx="1"/>
          </p:nvPr>
        </p:nvSpPr>
        <p:spPr>
          <a:xfrm>
            <a:off x="609600" y="1600200"/>
            <a:ext cx="48768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5693664" y="1600200"/>
            <a:ext cx="48768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33113306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3050"/>
            <a:ext cx="100584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8" name="7 Marcador de pie de página"/>
          <p:cNvSpPr>
            <a:spLocks noGrp="1"/>
          </p:cNvSpPr>
          <p:nvPr>
            <p:ph type="ftr" sz="quarter" idx="11"/>
          </p:nvPr>
        </p:nvSpPr>
        <p:spPr/>
        <p:txBody>
          <a:bodyPr/>
          <a:lstStyle/>
          <a:p>
            <a:endParaRPr lang="es-AR">
              <a:solidFill>
                <a:srgbClr val="B13F9A"/>
              </a:solidFill>
            </a:endParaRPr>
          </a:p>
        </p:txBody>
      </p:sp>
      <p:sp>
        <p:nvSpPr>
          <p:cNvPr id="9" name="8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
        <p:nvSpPr>
          <p:cNvPr id="11" name="10 Marcador de contenido"/>
          <p:cNvSpPr>
            <a:spLocks noGrp="1"/>
          </p:cNvSpPr>
          <p:nvPr>
            <p:ph sz="quarter" idx="2"/>
          </p:nvPr>
        </p:nvSpPr>
        <p:spPr>
          <a:xfrm>
            <a:off x="609600" y="2362200"/>
            <a:ext cx="48768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5829300" y="2362200"/>
            <a:ext cx="48768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3027212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7" name="6 Marcador de número de diapositiva"/>
          <p:cNvSpPr>
            <a:spLocks noGrp="1"/>
          </p:cNvSpPr>
          <p:nvPr>
            <p:ph type="sldNum" sz="quarter" idx="11"/>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8" name="7 Marcador de pie de página"/>
          <p:cNvSpPr>
            <a:spLocks noGrp="1"/>
          </p:cNvSpPr>
          <p:nvPr>
            <p:ph type="ftr" sz="quarter" idx="12"/>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4642710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3" name="2 Marcador de pie de página"/>
          <p:cNvSpPr>
            <a:spLocks noGrp="1"/>
          </p:cNvSpPr>
          <p:nvPr>
            <p:ph type="ftr" sz="quarter" idx="11"/>
          </p:nvPr>
        </p:nvSpPr>
        <p:spPr/>
        <p:txBody>
          <a:bodyPr/>
          <a:lstStyle/>
          <a:p>
            <a:endParaRPr lang="es-AR">
              <a:solidFill>
                <a:srgbClr val="B13F9A"/>
              </a:solidFill>
            </a:endParaRPr>
          </a:p>
        </p:txBody>
      </p:sp>
      <p:sp>
        <p:nvSpPr>
          <p:cNvPr id="4" name="3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6683496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 name="1 Título"/>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9" name="8 Conector recto"/>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11" name="10 Conector recto"/>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11 Rectángulo"/>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3" name="12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4" name="13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8" name="17 Marcador de contenido"/>
          <p:cNvSpPr>
            <a:spLocks noGrp="1"/>
          </p:cNvSpPr>
          <p:nvPr>
            <p:ph sz="quarter" idx="1"/>
          </p:nvPr>
        </p:nvSpPr>
        <p:spPr>
          <a:xfrm>
            <a:off x="406400" y="274320"/>
            <a:ext cx="75184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22" name="21 Marcador de número de diapositiva"/>
          <p:cNvSpPr>
            <a:spLocks noGrp="1"/>
          </p:cNvSpPr>
          <p:nvPr>
            <p:ph type="sldNum" sz="quarter" idx="15"/>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23" name="22 Marcador de pie de página"/>
          <p:cNvSpPr>
            <a:spLocks noGrp="1"/>
          </p:cNvSpPr>
          <p:nvPr>
            <p:ph type="ftr" sz="quarter" idx="16"/>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2840347028"/>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3" name="12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 name="1 Título"/>
          <p:cNvSpPr>
            <a:spLocks noGrp="1"/>
          </p:cNvSpPr>
          <p:nvPr>
            <p:ph type="title"/>
          </p:nvPr>
        </p:nvSpPr>
        <p:spPr>
          <a:xfrm rot="5400000">
            <a:off x="5518404" y="3124200"/>
            <a:ext cx="6309360" cy="6096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a:t>Haga clic en el icono para agregar una imagen</a:t>
            </a:r>
            <a:endParaRPr kumimoji="0" lang="en-US" dirty="0"/>
          </a:p>
        </p:txBody>
      </p:sp>
      <p:sp>
        <p:nvSpPr>
          <p:cNvPr id="4" name="3 Marcador de texto"/>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1" name="10 Rectángulo"/>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11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9" name="18 Conector recto"/>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0" name="19 Conector recto"/>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17" name="16 Marcador de fecha"/>
          <p:cNvSpPr>
            <a:spLocks noGrp="1"/>
          </p:cNvSpPr>
          <p:nvPr>
            <p:ph type="dt" sz="half" idx="10"/>
          </p:nvPr>
        </p:nvSpPr>
        <p:spPr/>
        <p:txBody>
          <a:bodyPr rtlCol="0"/>
          <a:lstStyle/>
          <a:p>
            <a:fld id="{2C87EB07-56D6-457F-B698-E13ACD87B7B2}" type="datetimeFigureOut">
              <a:rPr lang="es-AR" smtClean="0">
                <a:solidFill>
                  <a:srgbClr val="F4E7ED"/>
                </a:solidFill>
              </a:rPr>
              <a:pPr/>
              <a:t>4/5/2016</a:t>
            </a:fld>
            <a:endParaRPr lang="es-AR">
              <a:solidFill>
                <a:srgbClr val="F4E7ED"/>
              </a:solidFill>
            </a:endParaRPr>
          </a:p>
        </p:txBody>
      </p:sp>
      <p:sp>
        <p:nvSpPr>
          <p:cNvPr id="18" name="17 Marcador de número de diapositiva"/>
          <p:cNvSpPr>
            <a:spLocks noGrp="1"/>
          </p:cNvSpPr>
          <p:nvPr>
            <p:ph type="sldNum" sz="quarter" idx="11"/>
          </p:nvPr>
        </p:nvSpPr>
        <p:spPr/>
        <p:txBody>
          <a:bodyPr rtlCol="0"/>
          <a:lstStyle/>
          <a:p>
            <a:fld id="{11EDE55A-BBB6-4EA9-8D63-7C5F64F8428C}" type="slidenum">
              <a:rPr lang="es-AR" smtClean="0">
                <a:solidFill>
                  <a:srgbClr val="F4E7ED"/>
                </a:solidFill>
              </a:rPr>
              <a:pPr/>
              <a:t>‹Nº›</a:t>
            </a:fld>
            <a:endParaRPr lang="es-AR">
              <a:solidFill>
                <a:srgbClr val="F4E7ED"/>
              </a:solidFill>
            </a:endParaRPr>
          </a:p>
        </p:txBody>
      </p:sp>
      <p:sp>
        <p:nvSpPr>
          <p:cNvPr id="21" name="20 Marcador de pie de página"/>
          <p:cNvSpPr>
            <a:spLocks noGrp="1"/>
          </p:cNvSpPr>
          <p:nvPr>
            <p:ph type="ftr" sz="quarter" idx="12"/>
          </p:nvPr>
        </p:nvSpPr>
        <p:spPr/>
        <p:txBody>
          <a:bodyPr rtlCol="0"/>
          <a:lstStyle/>
          <a:p>
            <a:endParaRPr lang="es-AR">
              <a:solidFill>
                <a:srgbClr val="F4E7ED"/>
              </a:solidFill>
            </a:endParaRPr>
          </a:p>
        </p:txBody>
      </p:sp>
    </p:spTree>
    <p:extLst>
      <p:ext uri="{BB962C8B-B14F-4D97-AF65-F5344CB8AC3E}">
        <p14:creationId xmlns:p14="http://schemas.microsoft.com/office/powerpoint/2010/main" xmlns="" val="10471873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0476546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40"/>
            <a:ext cx="22352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39"/>
            <a:ext cx="80264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13635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E44666D-8B4A-454D-A870-534E61C5563C}" type="datetime1">
              <a:rPr lang="es-AR" smtClean="0">
                <a:solidFill>
                  <a:prstClr val="white">
                    <a:tint val="75000"/>
                  </a:prstClr>
                </a:solidFill>
              </a:rPr>
              <a:pPr/>
              <a:t>4/5/2016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3794663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10387963" y="5038579"/>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7 Título"/>
          <p:cNvSpPr>
            <a:spLocks noGrp="1"/>
          </p:cNvSpPr>
          <p:nvPr>
            <p:ph type="ctrTitle"/>
          </p:nvPr>
        </p:nvSpPr>
        <p:spPr>
          <a:xfrm>
            <a:off x="720726" y="776289"/>
            <a:ext cx="10750549" cy="1470025"/>
          </a:xfrm>
        </p:spPr>
        <p:txBody>
          <a:bodyPr anchor="b">
            <a:normAutofit/>
          </a:bodyPr>
          <a:lstStyle>
            <a:lvl1pPr algn="r">
              <a:defRPr sz="4400"/>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720726" y="2250280"/>
            <a:ext cx="10750549"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a:xfrm>
            <a:off x="1828800" y="6012657"/>
            <a:ext cx="7721600" cy="365125"/>
          </a:xfrm>
        </p:spPr>
        <p:txBody>
          <a:bodyPr tIns="0" bIns="0" anchor="t"/>
          <a:lstStyle>
            <a:lvl1pPr algn="r">
              <a:defRPr sz="1000"/>
            </a:lvl1pPr>
          </a:lstStyle>
          <a:p>
            <a:fld id="{2C87EB07-56D6-457F-B698-E13ACD87B7B2}" type="datetimeFigureOut">
              <a:rPr lang="es-AR" smtClean="0"/>
              <a:pPr/>
              <a:t>4/5/2016</a:t>
            </a:fld>
            <a:endParaRPr lang="es-AR"/>
          </a:p>
        </p:txBody>
      </p:sp>
      <p:sp>
        <p:nvSpPr>
          <p:cNvPr id="17" name="16 Marcador de pie de página"/>
          <p:cNvSpPr>
            <a:spLocks noGrp="1"/>
          </p:cNvSpPr>
          <p:nvPr>
            <p:ph type="ftr" sz="quarter" idx="11"/>
          </p:nvPr>
        </p:nvSpPr>
        <p:spPr>
          <a:xfrm>
            <a:off x="1828800" y="5650705"/>
            <a:ext cx="7721600" cy="365125"/>
          </a:xfrm>
        </p:spPr>
        <p:txBody>
          <a:bodyPr tIns="0" bIns="0" anchor="b"/>
          <a:lstStyle>
            <a:lvl1pPr algn="r">
              <a:defRPr sz="1100"/>
            </a:lvl1pPr>
          </a:lstStyle>
          <a:p>
            <a:endParaRPr lang="es-AR"/>
          </a:p>
        </p:txBody>
      </p:sp>
      <p:sp>
        <p:nvSpPr>
          <p:cNvPr id="29" name="28 Marcador de número de diapositiva"/>
          <p:cNvSpPr>
            <a:spLocks noGrp="1"/>
          </p:cNvSpPr>
          <p:nvPr>
            <p:ph type="sldNum" sz="quarter" idx="12"/>
          </p:nvPr>
        </p:nvSpPr>
        <p:spPr>
          <a:xfrm>
            <a:off x="11189663" y="5752308"/>
            <a:ext cx="670560" cy="365125"/>
          </a:xfrm>
        </p:spPr>
        <p:txBody>
          <a:bodyPr anchor="ctr"/>
          <a:lstStyle>
            <a:lvl1pPr algn="ctr">
              <a:defRPr sz="1300">
                <a:solidFill>
                  <a:srgbClr val="FFFFFF"/>
                </a:solidFill>
              </a:defRPr>
            </a:lvl1p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40565878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09600" y="267494"/>
            <a:ext cx="10972800" cy="1399032"/>
          </a:xfrm>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a:xfrm>
            <a:off x="609600" y="1882808"/>
            <a:ext cx="109728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6388608" y="6480048"/>
            <a:ext cx="2844800" cy="301752"/>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a:xfrm>
            <a:off x="609600" y="6480970"/>
            <a:ext cx="5680075" cy="300831"/>
          </a:xfrm>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8200927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9379" y="7035"/>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Triángulo isósceles"/>
          <p:cNvSpPr/>
          <p:nvPr/>
        </p:nvSpPr>
        <p:spPr>
          <a:xfrm rot="5400000" flipV="1">
            <a:off x="10387963" y="93786"/>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4" name="3 Marcador de fecha"/>
          <p:cNvSpPr>
            <a:spLocks noGrp="1"/>
          </p:cNvSpPr>
          <p:nvPr>
            <p:ph type="dt" sz="half" idx="10"/>
          </p:nvPr>
        </p:nvSpPr>
        <p:spPr>
          <a:xfrm>
            <a:off x="9274176" y="6477000"/>
            <a:ext cx="2844800" cy="304800"/>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a:xfrm>
            <a:off x="3492501" y="6480970"/>
            <a:ext cx="5680075" cy="300831"/>
          </a:xfrm>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a:xfrm>
            <a:off x="11268075" y="809625"/>
            <a:ext cx="670560" cy="300831"/>
          </a:xfrm>
        </p:spPr>
        <p:txBody>
          <a:bodyPr/>
          <a:lstStyle/>
          <a:p>
            <a:fld id="{11EDE55A-BBB6-4EA9-8D63-7C5F64F8428C}" type="slidenum">
              <a:rPr lang="es-AR" smtClean="0">
                <a:solidFill>
                  <a:srgbClr val="B13F9A"/>
                </a:solidFill>
              </a:rPr>
              <a:pPr/>
              <a:t>‹Nº›</a:t>
            </a:fld>
            <a:endParaRPr lang="es-AR">
              <a:solidFill>
                <a:srgbClr val="B13F9A"/>
              </a:solidFill>
            </a:endParaRPr>
          </a:p>
        </p:txBody>
      </p:sp>
      <p:cxnSp>
        <p:nvCxnSpPr>
          <p:cNvPr id="11" name="10 Conector recto"/>
          <p:cNvCxnSpPr/>
          <p:nvPr/>
        </p:nvCxnSpPr>
        <p:spPr>
          <a:xfrm rot="10800000">
            <a:off x="8625059" y="9381"/>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508000" y="271465"/>
            <a:ext cx="9652000" cy="1362075"/>
          </a:xfrm>
        </p:spPr>
        <p:txBody>
          <a:bodyPr anchor="ctr"/>
          <a:lstStyle>
            <a:lvl1pPr marL="0" algn="l">
              <a:buNone/>
              <a:defRPr sz="3600" b="1" cap="none"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508000" y="1633536"/>
            <a:ext cx="51816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961141237"/>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609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6197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6388608" y="6480969"/>
            <a:ext cx="2844800" cy="301752"/>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a:xfrm>
            <a:off x="609600" y="6480969"/>
            <a:ext cx="5680075" cy="301752"/>
          </a:xfrm>
        </p:spPr>
        <p:txBody>
          <a:bodyPr/>
          <a:lstStyle/>
          <a:p>
            <a:endParaRPr lang="es-AR">
              <a:solidFill>
                <a:srgbClr val="B13F9A"/>
              </a:solidFill>
            </a:endParaRPr>
          </a:p>
        </p:txBody>
      </p:sp>
      <p:sp>
        <p:nvSpPr>
          <p:cNvPr id="7" name="6 Marcador de número de diapositiva"/>
          <p:cNvSpPr>
            <a:spLocks noGrp="1"/>
          </p:cNvSpPr>
          <p:nvPr>
            <p:ph type="sldNum" sz="quarter" idx="12"/>
          </p:nvPr>
        </p:nvSpPr>
        <p:spPr>
          <a:xfrm>
            <a:off x="10119360" y="6480969"/>
            <a:ext cx="670560" cy="301752"/>
          </a:xfrm>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8929564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30931" y="290732"/>
            <a:ext cx="1422400" cy="6153912"/>
          </a:xfrm>
        </p:spPr>
        <p:txBody>
          <a:bodyPr vert="vert270" anchor="b"/>
          <a:lstStyle>
            <a:lvl1pPr marL="0" algn="ctr">
              <a:defRPr sz="3300" b="1">
                <a:ln w="6350">
                  <a:solidFill>
                    <a:schemeClr val="tx1"/>
                  </a:solidFill>
                </a:ln>
                <a:solidFill>
                  <a:schemeClr val="tx1"/>
                </a:solidFill>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820008" y="290732"/>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1820008" y="3427124"/>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2696307" y="290732"/>
            <a:ext cx="9144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2696307" y="3427124"/>
            <a:ext cx="9144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a:xfrm>
            <a:off x="6388608" y="6480969"/>
            <a:ext cx="2840736" cy="301752"/>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8" name="7 Marcador de pie de página"/>
          <p:cNvSpPr>
            <a:spLocks noGrp="1"/>
          </p:cNvSpPr>
          <p:nvPr>
            <p:ph type="ftr" sz="quarter" idx="11"/>
          </p:nvPr>
        </p:nvSpPr>
        <p:spPr>
          <a:xfrm>
            <a:off x="609600" y="6480969"/>
            <a:ext cx="5681472" cy="301752"/>
          </a:xfrm>
        </p:spPr>
        <p:txBody>
          <a:bodyPr/>
          <a:lstStyle/>
          <a:p>
            <a:endParaRPr lang="es-AR">
              <a:solidFill>
                <a:srgbClr val="B13F9A"/>
              </a:solidFill>
            </a:endParaRPr>
          </a:p>
        </p:txBody>
      </p:sp>
      <p:sp>
        <p:nvSpPr>
          <p:cNvPr id="9" name="8 Marcador de número de diapositiva"/>
          <p:cNvSpPr>
            <a:spLocks noGrp="1"/>
          </p:cNvSpPr>
          <p:nvPr>
            <p:ph type="sldNum" sz="quarter" idx="12"/>
          </p:nvPr>
        </p:nvSpPr>
        <p:spPr>
          <a:xfrm>
            <a:off x="10119360" y="6483096"/>
            <a:ext cx="670560" cy="301752"/>
          </a:xfrm>
        </p:spPr>
        <p:txBody>
          <a:bodyPr/>
          <a:lstStyle>
            <a:lvl1pPr algn="ctr">
              <a:defRPr/>
            </a:lvl1p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56256081"/>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4" name="3 Marcador de pie de página"/>
          <p:cNvSpPr>
            <a:spLocks noGrp="1"/>
          </p:cNvSpPr>
          <p:nvPr>
            <p:ph type="ftr" sz="quarter" idx="11"/>
          </p:nvPr>
        </p:nvSpPr>
        <p:spPr/>
        <p:txBody>
          <a:bodyPr/>
          <a:lstStyle/>
          <a:p>
            <a:endParaRPr lang="es-AR">
              <a:solidFill>
                <a:srgbClr val="B13F9A"/>
              </a:solidFill>
            </a:endParaRPr>
          </a:p>
        </p:txBody>
      </p:sp>
      <p:sp>
        <p:nvSpPr>
          <p:cNvPr id="5" name="4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2580603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6388608" y="6480969"/>
            <a:ext cx="2844800" cy="301752"/>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3" name="2 Marcador de pie de página"/>
          <p:cNvSpPr>
            <a:spLocks noGrp="1"/>
          </p:cNvSpPr>
          <p:nvPr>
            <p:ph type="ftr" sz="quarter" idx="11"/>
          </p:nvPr>
        </p:nvSpPr>
        <p:spPr>
          <a:xfrm>
            <a:off x="609600" y="6481891"/>
            <a:ext cx="5680075" cy="300831"/>
          </a:xfrm>
        </p:spPr>
        <p:txBody>
          <a:bodyPr/>
          <a:lstStyle/>
          <a:p>
            <a:endParaRPr lang="es-AR">
              <a:solidFill>
                <a:srgbClr val="B13F9A"/>
              </a:solidFill>
            </a:endParaRPr>
          </a:p>
        </p:txBody>
      </p:sp>
      <p:sp>
        <p:nvSpPr>
          <p:cNvPr id="4" name="3 Marcador de número de diapositiva"/>
          <p:cNvSpPr>
            <a:spLocks noGrp="1"/>
          </p:cNvSpPr>
          <p:nvPr>
            <p:ph type="sldNum" sz="quarter" idx="12"/>
          </p:nvPr>
        </p:nvSpPr>
        <p:spPr>
          <a:xfrm>
            <a:off x="10119360" y="6480969"/>
            <a:ext cx="670560" cy="301752"/>
          </a:xfrm>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42104362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92608" y="367664"/>
            <a:ext cx="1219200" cy="5943600"/>
          </a:xfrm>
        </p:spPr>
        <p:txBody>
          <a:bodyPr vert="vert270" anchor="b"/>
          <a:lstStyle>
            <a:lvl1pPr marL="0" marR="18288" algn="r">
              <a:spcBef>
                <a:spcPts val="0"/>
              </a:spcBef>
              <a:buNone/>
              <a:defRPr sz="2900" b="0" cap="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1514475" y="367664"/>
            <a:ext cx="32512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4868333" y="320040"/>
            <a:ext cx="7034784"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8371968" y="6556248"/>
            <a:ext cx="2844800" cy="301752"/>
          </a:xfrm>
        </p:spPr>
        <p:txBody>
          <a:bodyPr/>
          <a:lstStyle>
            <a:lvl1pPr>
              <a:defRPr sz="900"/>
            </a:lvl1p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a:xfrm>
            <a:off x="1514475" y="6556248"/>
            <a:ext cx="6857493" cy="301752"/>
          </a:xfrm>
        </p:spPr>
        <p:txBody>
          <a:bodyPr/>
          <a:lstStyle>
            <a:lvl1pPr>
              <a:defRPr sz="900"/>
            </a:lvl1pPr>
          </a:lstStyle>
          <a:p>
            <a:endParaRPr lang="es-AR">
              <a:solidFill>
                <a:srgbClr val="B13F9A"/>
              </a:solidFill>
            </a:endParaRPr>
          </a:p>
        </p:txBody>
      </p:sp>
      <p:sp>
        <p:nvSpPr>
          <p:cNvPr id="7" name="6 Marcador de número de diapositiva"/>
          <p:cNvSpPr>
            <a:spLocks noGrp="1"/>
          </p:cNvSpPr>
          <p:nvPr>
            <p:ph type="sldNum" sz="quarter" idx="12"/>
          </p:nvPr>
        </p:nvSpPr>
        <p:spPr>
          <a:xfrm>
            <a:off x="11214101" y="6556248"/>
            <a:ext cx="670560" cy="301752"/>
          </a:xfrm>
        </p:spPr>
        <p:txBody>
          <a:bodyPr/>
          <a:lstStyle>
            <a:lvl1pPr>
              <a:defRPr sz="900"/>
            </a:lvl1p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03900019"/>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92608" y="150896"/>
            <a:ext cx="1219200" cy="6400800"/>
          </a:xfrm>
        </p:spPr>
        <p:txBody>
          <a:bodyPr vert="vert270" anchor="b"/>
          <a:lstStyle>
            <a:lvl1pPr marL="0" algn="l">
              <a:buNone/>
              <a:defRPr sz="3000" b="0" cap="all" baseline="0"/>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1517649" y="373966"/>
            <a:ext cx="9777984" cy="5486400"/>
          </a:xfrm>
          <a:solidFill>
            <a:schemeClr val="bg2">
              <a:shade val="50000"/>
            </a:schemeClr>
          </a:solidFill>
        </p:spPr>
        <p:txBody>
          <a:bodyPr/>
          <a:lstStyle>
            <a:lvl1pPr marL="0" indent="0">
              <a:buNone/>
              <a:defRPr sz="3200"/>
            </a:lvl1pPr>
          </a:lstStyle>
          <a:p>
            <a:r>
              <a:rPr kumimoji="0" lang="es-ES"/>
              <a:t>Haga clic en el icono para agregar una imagen</a:t>
            </a:r>
            <a:endParaRPr kumimoji="0" lang="en-US" dirty="0"/>
          </a:p>
        </p:txBody>
      </p:sp>
      <p:sp>
        <p:nvSpPr>
          <p:cNvPr id="4" name="3 Marcador de texto"/>
          <p:cNvSpPr>
            <a:spLocks noGrp="1"/>
          </p:cNvSpPr>
          <p:nvPr>
            <p:ph type="body" sz="half" idx="2"/>
          </p:nvPr>
        </p:nvSpPr>
        <p:spPr>
          <a:xfrm>
            <a:off x="1524000" y="5867400"/>
            <a:ext cx="9777984"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a:xfrm>
            <a:off x="8144256" y="6556248"/>
            <a:ext cx="2804160" cy="301752"/>
          </a:xfrm>
        </p:spPr>
        <p:txBody>
          <a:bodyPr/>
          <a:lstStyle>
            <a:lvl1pPr>
              <a:defRPr sz="900"/>
            </a:lvl1pPr>
          </a:lstStyle>
          <a:p>
            <a:fld id="{2C87EB07-56D6-457F-B698-E13ACD87B7B2}" type="datetimeFigureOut">
              <a:rPr lang="es-AR" smtClean="0">
                <a:solidFill>
                  <a:srgbClr val="F4E7ED"/>
                </a:solidFill>
              </a:rPr>
              <a:pPr/>
              <a:t>4/5/2016</a:t>
            </a:fld>
            <a:endParaRPr lang="es-AR">
              <a:solidFill>
                <a:srgbClr val="F4E7ED"/>
              </a:solidFill>
            </a:endParaRPr>
          </a:p>
        </p:txBody>
      </p:sp>
      <p:sp>
        <p:nvSpPr>
          <p:cNvPr id="6" name="5 Marcador de pie de página"/>
          <p:cNvSpPr>
            <a:spLocks noGrp="1"/>
          </p:cNvSpPr>
          <p:nvPr>
            <p:ph type="ftr" sz="quarter" idx="11"/>
          </p:nvPr>
        </p:nvSpPr>
        <p:spPr>
          <a:xfrm>
            <a:off x="1560576" y="6557169"/>
            <a:ext cx="6597429" cy="301752"/>
          </a:xfrm>
        </p:spPr>
        <p:txBody>
          <a:bodyPr/>
          <a:lstStyle>
            <a:lvl1pPr>
              <a:defRPr sz="900"/>
            </a:lvl1pPr>
          </a:lstStyle>
          <a:p>
            <a:endParaRPr lang="es-AR">
              <a:solidFill>
                <a:srgbClr val="F4E7ED"/>
              </a:solidFill>
            </a:endParaRPr>
          </a:p>
        </p:txBody>
      </p:sp>
      <p:sp>
        <p:nvSpPr>
          <p:cNvPr id="7" name="6 Marcador de número de diapositiva"/>
          <p:cNvSpPr>
            <a:spLocks noGrp="1"/>
          </p:cNvSpPr>
          <p:nvPr>
            <p:ph type="sldNum" sz="quarter" idx="12"/>
          </p:nvPr>
        </p:nvSpPr>
        <p:spPr>
          <a:xfrm>
            <a:off x="10956256" y="6556248"/>
            <a:ext cx="487680" cy="301752"/>
          </a:xfrm>
        </p:spPr>
        <p:txBody>
          <a:bodyPr/>
          <a:lstStyle>
            <a:lvl1pPr algn="ctr">
              <a:defRPr sz="900"/>
            </a:lvl1pPr>
          </a:lstStyle>
          <a:p>
            <a:fld id="{11EDE55A-BBB6-4EA9-8D63-7C5F64F8428C}"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2217245703"/>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757011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A97EC2-3A94-4516-8141-C3EDFE715A6E}" type="datetime1">
              <a:rPr lang="es-AR" smtClean="0">
                <a:solidFill>
                  <a:prstClr val="white">
                    <a:tint val="75000"/>
                  </a:prstClr>
                </a:solidFill>
              </a:rPr>
              <a:pPr/>
              <a:t>4/5/2016</a:t>
            </a:fld>
            <a:endParaRPr lang="es-AR">
              <a:solidFill>
                <a:prstClr val="white">
                  <a:tint val="75000"/>
                </a:prstClr>
              </a:solidFill>
            </a:endParaRPr>
          </a:p>
        </p:txBody>
      </p:sp>
      <p:sp>
        <p:nvSpPr>
          <p:cNvPr id="3" name="Footer Placeholder 2"/>
          <p:cNvSpPr>
            <a:spLocks noGrp="1"/>
          </p:cNvSpPr>
          <p:nvPr>
            <p:ph type="ftr" sz="quarter" idx="11"/>
          </p:nvPr>
        </p:nvSpPr>
        <p:spPr/>
        <p:txBody>
          <a:bodyPr/>
          <a:lstStyle/>
          <a:p>
            <a:endParaRPr lang="es-AR">
              <a:solidFill>
                <a:prstClr val="white">
                  <a:tint val="75000"/>
                </a:prstClr>
              </a:solidFill>
            </a:endParaRPr>
          </a:p>
        </p:txBody>
      </p:sp>
      <p:sp>
        <p:nvSpPr>
          <p:cNvPr id="4" name="Slide Number Placeholder 3"/>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88515383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042400" y="381000"/>
            <a:ext cx="2540000" cy="5486400"/>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609600" y="381000"/>
            <a:ext cx="8331200" cy="5486400"/>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4977487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75025"/>
            <a:ext cx="9576263"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50848" y="1385316"/>
            <a:ext cx="9290304" cy="4087368"/>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059680" y="1267730"/>
            <a:ext cx="207264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181600" y="1267731"/>
            <a:ext cx="1828800" cy="548640"/>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7" cy="2590800"/>
          </a:xfrm>
        </p:spPr>
        <p:txBody>
          <a:bodyPr tIns="45720" bIns="45720" anchor="ctr">
            <a:noAutofit/>
          </a:bodyPr>
          <a:lstStyle>
            <a:lvl1pPr algn="ctr">
              <a:lnSpc>
                <a:spcPct val="83000"/>
              </a:lnSpc>
              <a:defRPr lang="en-US" sz="6200" b="0" kern="1200" cap="all" spc="-100" baseline="0" dirty="0">
                <a:solidFill>
                  <a:schemeClr val="tx1">
                    <a:lumMod val="85000"/>
                    <a:lumOff val="15000"/>
                  </a:schemeClr>
                </a:solidFill>
                <a:effectLst/>
                <a:latin typeface="+mj-lt"/>
                <a:ea typeface="+mn-ea"/>
                <a:cs typeface="+mn-cs"/>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62100" y="4682062"/>
            <a:ext cx="9070848" cy="502920"/>
          </a:xfrm>
        </p:spPr>
        <p:txBody>
          <a:bodyPr>
            <a:normAutofit/>
          </a:bodyPr>
          <a:lstStyle>
            <a:lvl1pPr marL="0" indent="0" algn="ctr">
              <a:spcBef>
                <a:spcPts val="0"/>
              </a:spcBef>
              <a:buNone/>
              <a:defRPr sz="1400" spc="80" baseline="0">
                <a:solidFill>
                  <a:schemeClr val="tx1"/>
                </a:solidFill>
              </a:defRPr>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vl6pPr marL="2286000" indent="0" algn="ctr">
              <a:buNone/>
              <a:defRPr sz="1400"/>
            </a:lvl6pPr>
            <a:lvl7pPr marL="2743200" indent="0" algn="ctr">
              <a:buNone/>
              <a:defRPr sz="1400"/>
            </a:lvl7pPr>
            <a:lvl8pPr marL="3200400" indent="0" algn="ctr">
              <a:buNone/>
              <a:defRPr sz="1400"/>
            </a:lvl8pPr>
            <a:lvl9pPr marL="3657600" indent="0" algn="ctr">
              <a:buNone/>
              <a:defRPr sz="1400"/>
            </a:lvl9pPr>
          </a:lstStyle>
          <a:p>
            <a:r>
              <a:rPr lang="es-ES"/>
              <a:t>Haga clic para modificar el estilo de subtítulo del patrón</a:t>
            </a:r>
            <a:endParaRPr lang="en-US" dirty="0"/>
          </a:p>
        </p:txBody>
      </p:sp>
      <p:sp>
        <p:nvSpPr>
          <p:cNvPr id="20" name="Date Placeholder 19"/>
          <p:cNvSpPr>
            <a:spLocks noGrp="1"/>
          </p:cNvSpPr>
          <p:nvPr>
            <p:ph type="dt" sz="half" idx="10"/>
          </p:nvPr>
        </p:nvSpPr>
        <p:spPr>
          <a:xfrm>
            <a:off x="5242560" y="1327188"/>
            <a:ext cx="1706880" cy="457200"/>
          </a:xfrm>
        </p:spPr>
        <p:txBody>
          <a:bodyPr/>
          <a:lstStyle>
            <a:lvl1pPr algn="ctr">
              <a:defRPr sz="1100" spc="0" baseline="0">
                <a:solidFill>
                  <a:schemeClr val="tx1"/>
                </a:solidFill>
                <a:latin typeface="+mn-lt"/>
              </a:defRPr>
            </a:lvl1pPr>
          </a:lstStyle>
          <a:p>
            <a:fld id="{D67AC0D9-4303-4DA4-AB54-4DE336066F2E}" type="datetimeFigureOut">
              <a:rPr lang="es-AR" smtClean="0">
                <a:solidFill>
                  <a:prstClr val="black"/>
                </a:solidFill>
              </a:rPr>
              <a:pPr/>
              <a:t>4/5/2016</a:t>
            </a:fld>
            <a:endParaRPr lang="es-AR" dirty="0">
              <a:solidFill>
                <a:prstClr val="black"/>
              </a:solidFill>
            </a:endParaRPr>
          </a:p>
        </p:txBody>
      </p:sp>
      <p:sp>
        <p:nvSpPr>
          <p:cNvPr id="21" name="Footer Placeholder 20"/>
          <p:cNvSpPr>
            <a:spLocks noGrp="1"/>
          </p:cNvSpPr>
          <p:nvPr>
            <p:ph type="ftr" sz="quarter" idx="11"/>
          </p:nvPr>
        </p:nvSpPr>
        <p:spPr>
          <a:xfrm>
            <a:off x="1473249" y="5211060"/>
            <a:ext cx="5905500" cy="228600"/>
          </a:xfrm>
        </p:spPr>
        <p:txBody>
          <a:bodyPr/>
          <a:lstStyle>
            <a:lvl1pPr algn="l">
              <a:defRPr sz="900">
                <a:solidFill>
                  <a:schemeClr val="tx1">
                    <a:lumMod val="75000"/>
                    <a:lumOff val="25000"/>
                  </a:schemeClr>
                </a:solidFill>
              </a:defRPr>
            </a:lvl1pPr>
          </a:lstStyle>
          <a:p>
            <a:endParaRPr lang="es-AR" dirty="0">
              <a:solidFill>
                <a:prstClr val="black">
                  <a:lumMod val="75000"/>
                  <a:lumOff val="25000"/>
                </a:prstClr>
              </a:solidFill>
            </a:endParaRPr>
          </a:p>
        </p:txBody>
      </p:sp>
      <p:sp>
        <p:nvSpPr>
          <p:cNvPr id="22" name="Slide Number Placeholder 21"/>
          <p:cNvSpPr>
            <a:spLocks noGrp="1"/>
          </p:cNvSpPr>
          <p:nvPr>
            <p:ph type="sldNum" sz="quarter" idx="12"/>
          </p:nvPr>
        </p:nvSpPr>
        <p:spPr>
          <a:xfrm>
            <a:off x="8606921" y="5212080"/>
            <a:ext cx="2111881" cy="228600"/>
          </a:xfrm>
        </p:spPr>
        <p:txBody>
          <a:bodyPr/>
          <a:lstStyle>
            <a:lvl1pPr>
              <a:defRPr>
                <a:solidFill>
                  <a:schemeClr val="tx1">
                    <a:lumMod val="75000"/>
                    <a:lumOff val="25000"/>
                  </a:schemeClr>
                </a:solidFill>
              </a:defRPr>
            </a:lvl1p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10367491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8" name="Footer Placeholder 7"/>
          <p:cNvSpPr>
            <a:spLocks noGrp="1"/>
          </p:cNvSpPr>
          <p:nvPr>
            <p:ph type="ftr" sz="quarter" idx="11"/>
          </p:nvPr>
        </p:nvSpPr>
        <p:spPr/>
        <p:txBody>
          <a:bodyPr/>
          <a:lstStyle/>
          <a:p>
            <a:endParaRPr lang="es-AR" dirty="0">
              <a:solidFill>
                <a:prstClr val="black">
                  <a:lumMod val="75000"/>
                  <a:lumOff val="25000"/>
                </a:prstClr>
              </a:solidFill>
            </a:endParaRPr>
          </a:p>
        </p:txBody>
      </p:sp>
      <p:sp>
        <p:nvSpPr>
          <p:cNvPr id="9" name="Slide Number Placeholder 8"/>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3137609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75025"/>
            <a:ext cx="9576263"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50848" y="1385316"/>
            <a:ext cx="9290304" cy="4087368"/>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059680" y="1267730"/>
            <a:ext cx="207264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181600" y="1267731"/>
            <a:ext cx="1828800" cy="548640"/>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6200" kern="1200" cap="all" spc="-100" baseline="0" dirty="0">
                <a:solidFill>
                  <a:schemeClr val="tx1">
                    <a:lumMod val="85000"/>
                    <a:lumOff val="15000"/>
                  </a:schemeClr>
                </a:solidFill>
                <a:effectLst/>
                <a:latin typeface="+mj-lt"/>
                <a:ea typeface="+mn-ea"/>
                <a:cs typeface="+mn-cs"/>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563624" y="4682062"/>
            <a:ext cx="9070848" cy="502920"/>
          </a:xfrm>
        </p:spPr>
        <p:txBody>
          <a:bodyPr anchor="t">
            <a:normAutofit/>
          </a:bodyPr>
          <a:lstStyle>
            <a:lvl1pPr marL="0" indent="0" algn="ctr">
              <a:buNone/>
              <a:defRPr sz="1400">
                <a:solidFill>
                  <a:schemeClr val="tx1"/>
                </a:solidFill>
                <a:effectLst/>
              </a:defRPr>
            </a:lvl1pPr>
            <a:lvl2pPr marL="457200" indent="0">
              <a:buNone/>
              <a:defRPr sz="1400">
                <a:solidFill>
                  <a:schemeClr val="tx1">
                    <a:tint val="75000"/>
                  </a:schemeClr>
                </a:solidFill>
              </a:defRPr>
            </a:lvl2pPr>
            <a:lvl3pPr marL="914400" indent="0">
              <a:buNone/>
              <a:defRPr sz="14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a:xfrm>
            <a:off x="5242560" y="1325880"/>
            <a:ext cx="1706880" cy="457200"/>
          </a:xfrm>
        </p:spPr>
        <p:txBody>
          <a:bodyPr/>
          <a:lstStyle>
            <a:lvl1pPr algn="ctr">
              <a:defRPr lang="en-US" sz="1100" kern="1200" spc="0" baseline="0">
                <a:solidFill>
                  <a:schemeClr val="tx1"/>
                </a:solidFill>
                <a:latin typeface="+mn-lt"/>
                <a:ea typeface="+mn-ea"/>
                <a:cs typeface="+mn-cs"/>
              </a:defRPr>
            </a:lvl1pPr>
          </a:lstStyle>
          <a:p>
            <a:fld id="{D67AC0D9-4303-4DA4-AB54-4DE336066F2E}" type="datetimeFigureOut">
              <a:rPr lang="es-AR" smtClean="0">
                <a:solidFill>
                  <a:prstClr val="black"/>
                </a:solidFill>
              </a:rPr>
              <a:pPr/>
              <a:t>4/5/2016</a:t>
            </a:fld>
            <a:endParaRPr lang="es-AR" dirty="0">
              <a:solidFill>
                <a:prstClr val="black"/>
              </a:solidFill>
            </a:endParaRPr>
          </a:p>
        </p:txBody>
      </p:sp>
      <p:sp>
        <p:nvSpPr>
          <p:cNvPr id="5" name="Footer Placeholder 4"/>
          <p:cNvSpPr>
            <a:spLocks noGrp="1"/>
          </p:cNvSpPr>
          <p:nvPr>
            <p:ph type="ftr" sz="quarter" idx="11"/>
          </p:nvPr>
        </p:nvSpPr>
        <p:spPr>
          <a:xfrm>
            <a:off x="1472905" y="5211060"/>
            <a:ext cx="5907024" cy="228600"/>
          </a:xfrm>
        </p:spPr>
        <p:txBody>
          <a:bodyPr/>
          <a:lstStyle>
            <a:lvl1pPr algn="l">
              <a:defRPr/>
            </a:lvl1pPr>
          </a:lstStyle>
          <a:p>
            <a:endParaRPr lang="es-AR" dirty="0">
              <a:solidFill>
                <a:prstClr val="black">
                  <a:lumMod val="75000"/>
                  <a:lumOff val="25000"/>
                </a:prstClr>
              </a:solidFill>
            </a:endParaRPr>
          </a:p>
        </p:txBody>
      </p:sp>
      <p:sp>
        <p:nvSpPr>
          <p:cNvPr id="6" name="Slide Number Placeholder 5"/>
          <p:cNvSpPr>
            <a:spLocks noGrp="1"/>
          </p:cNvSpPr>
          <p:nvPr>
            <p:ph type="sldNum" sz="quarter" idx="12"/>
          </p:nvPr>
        </p:nvSpPr>
        <p:spPr>
          <a:xfrm>
            <a:off x="8604504" y="5211060"/>
            <a:ext cx="2112264" cy="228600"/>
          </a:xfrm>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34133611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975360" y="2103120"/>
            <a:ext cx="48768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339840" y="2103120"/>
            <a:ext cx="48768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6" name="Footer Placeholder 5"/>
          <p:cNvSpPr>
            <a:spLocks noGrp="1"/>
          </p:cNvSpPr>
          <p:nvPr>
            <p:ph type="ftr" sz="quarter" idx="11"/>
          </p:nvPr>
        </p:nvSpPr>
        <p:spPr/>
        <p:txBody>
          <a:bodyPr/>
          <a:lstStyle/>
          <a:p>
            <a:endParaRPr lang="es-AR" dirty="0">
              <a:solidFill>
                <a:prstClr val="black">
                  <a:lumMod val="75000"/>
                  <a:lumOff val="25000"/>
                </a:prstClr>
              </a:solidFill>
            </a:endParaRPr>
          </a:p>
        </p:txBody>
      </p:sp>
      <p:sp>
        <p:nvSpPr>
          <p:cNvPr id="7" name="Slide Number Placeholder 6"/>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38129744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75360" y="2074334"/>
            <a:ext cx="487680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975360" y="2755898"/>
            <a:ext cx="48768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339840" y="2074334"/>
            <a:ext cx="487680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339840" y="2756581"/>
            <a:ext cx="48768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8" name="Footer Placeholder 7"/>
          <p:cNvSpPr>
            <a:spLocks noGrp="1"/>
          </p:cNvSpPr>
          <p:nvPr>
            <p:ph type="ftr" sz="quarter" idx="11"/>
          </p:nvPr>
        </p:nvSpPr>
        <p:spPr/>
        <p:txBody>
          <a:bodyPr/>
          <a:lstStyle/>
          <a:p>
            <a:endParaRPr lang="es-AR" dirty="0">
              <a:solidFill>
                <a:prstClr val="black">
                  <a:lumMod val="75000"/>
                  <a:lumOff val="25000"/>
                </a:prstClr>
              </a:solidFill>
            </a:endParaRPr>
          </a:p>
        </p:txBody>
      </p:sp>
      <p:sp>
        <p:nvSpPr>
          <p:cNvPr id="9" name="Slide Number Placeholder 8"/>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5433205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4" name="Footer Placeholder 3"/>
          <p:cNvSpPr>
            <a:spLocks noGrp="1"/>
          </p:cNvSpPr>
          <p:nvPr>
            <p:ph type="ftr" sz="quarter" idx="11"/>
          </p:nvPr>
        </p:nvSpPr>
        <p:spPr/>
        <p:txBody>
          <a:bodyPr/>
          <a:lstStyle/>
          <a:p>
            <a:endParaRPr lang="es-AR" dirty="0">
              <a:solidFill>
                <a:prstClr val="black">
                  <a:lumMod val="75000"/>
                  <a:lumOff val="25000"/>
                </a:prstClr>
              </a:solidFill>
            </a:endParaRPr>
          </a:p>
        </p:txBody>
      </p:sp>
      <p:sp>
        <p:nvSpPr>
          <p:cNvPr id="5" name="Slide Number Placeholder 4"/>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2319286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3" name="Footer Placeholder 2"/>
          <p:cNvSpPr>
            <a:spLocks noGrp="1"/>
          </p:cNvSpPr>
          <p:nvPr>
            <p:ph type="ftr" sz="quarter" idx="11"/>
          </p:nvPr>
        </p:nvSpPr>
        <p:spPr/>
        <p:txBody>
          <a:bodyPr/>
          <a:lstStyle/>
          <a:p>
            <a:endParaRPr lang="es-AR" dirty="0">
              <a:solidFill>
                <a:prstClr val="black">
                  <a:lumMod val="75000"/>
                  <a:lumOff val="25000"/>
                </a:prstClr>
              </a:solidFill>
            </a:endParaRPr>
          </a:p>
        </p:txBody>
      </p:sp>
      <p:sp>
        <p:nvSpPr>
          <p:cNvPr id="4" name="Slide Number Placeholder 3"/>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40155330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6" name="Rectangle 15"/>
          <p:cNvSpPr/>
          <p:nvPr/>
        </p:nvSpPr>
        <p:spPr>
          <a:xfrm>
            <a:off x="245529" y="173736"/>
            <a:ext cx="8531352" cy="6510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7" y="173736"/>
            <a:ext cx="292608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1" y="607392"/>
            <a:ext cx="2430780" cy="1645920"/>
          </a:xfrm>
        </p:spPr>
        <p:txBody>
          <a:bodyPr anchor="b">
            <a:normAutofit/>
          </a:bodyPr>
          <a:lstStyle>
            <a:lvl1pPr algn="l" defTabSz="914400" rtl="0" eaLnBrk="1" latinLnBrk="0" hangingPunct="1">
              <a:lnSpc>
                <a:spcPct val="90000"/>
              </a:lnSpc>
              <a:spcBef>
                <a:spcPct val="0"/>
              </a:spcBef>
              <a:buNone/>
              <a:defRPr lang="en-US" sz="2400" b="0" kern="1200" cap="none" spc="0" baseline="0" dirty="0">
                <a:solidFill>
                  <a:srgbClr val="FFFFFF"/>
                </a:solidFill>
                <a:effectLst/>
                <a:latin typeface="+mj-lt"/>
                <a:ea typeface="+mn-ea"/>
                <a:cs typeface="+mn-cs"/>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891968" y="907143"/>
            <a:ext cx="7238475" cy="5043714"/>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296401" y="2286000"/>
            <a:ext cx="2430780" cy="3505200"/>
          </a:xfrm>
        </p:spPr>
        <p:txBody>
          <a:bodyPr>
            <a:normAutofit/>
          </a:bodyPr>
          <a:lstStyle>
            <a:lvl1pPr marL="0" indent="0">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8" name="Date Placeholder 7"/>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9" name="Footer Placeholder 8"/>
          <p:cNvSpPr>
            <a:spLocks noGrp="1"/>
          </p:cNvSpPr>
          <p:nvPr>
            <p:ph type="ftr" sz="quarter" idx="11"/>
          </p:nvPr>
        </p:nvSpPr>
        <p:spPr/>
        <p:txBody>
          <a:bodyPr/>
          <a:lstStyle>
            <a:lvl1pPr algn="r">
              <a:defRPr/>
            </a:lvl1pPr>
          </a:lstStyle>
          <a:p>
            <a:endParaRPr lang="es-AR" dirty="0">
              <a:solidFill>
                <a:prstClr val="black">
                  <a:lumMod val="75000"/>
                  <a:lumOff val="25000"/>
                </a:prstClr>
              </a:solidFill>
            </a:endParaRPr>
          </a:p>
        </p:txBody>
      </p:sp>
      <p:sp>
        <p:nvSpPr>
          <p:cNvPr id="11" name="Slide Number Placeholder 10"/>
          <p:cNvSpPr>
            <a:spLocks noGrp="1"/>
          </p:cNvSpPr>
          <p:nvPr>
            <p:ph type="sldNum" sz="quarter" idx="12"/>
          </p:nvPr>
        </p:nvSpPr>
        <p:spPr>
          <a:xfrm>
            <a:off x="10393677" y="6310086"/>
            <a:ext cx="1463040" cy="274320"/>
          </a:xfrm>
        </p:spPr>
        <p:txBody>
          <a:bodyPr/>
          <a:lstStyle>
            <a:lvl1pPr>
              <a:defRPr>
                <a:solidFill>
                  <a:srgbClr val="FFFFFF"/>
                </a:solidFill>
              </a:defRPr>
            </a:lvl1pPr>
          </a:lstStyle>
          <a:p>
            <a:fld id="{B9F1F126-9D01-4169-B8C9-40FC27CCD7AB}" type="slidenum">
              <a:rPr lang="es-AR" smtClean="0"/>
              <a:pPr/>
              <a:t>‹Nº›</a:t>
            </a:fld>
            <a:endParaRPr lang="es-AR" dirty="0"/>
          </a:p>
        </p:txBody>
      </p:sp>
      <p:sp>
        <p:nvSpPr>
          <p:cNvPr id="12" name="Rectangle 11"/>
          <p:cNvSpPr/>
          <p:nvPr/>
        </p:nvSpPr>
        <p:spPr>
          <a:xfrm>
            <a:off x="9157547" y="274320"/>
            <a:ext cx="265176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3497021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4" name="Rectangle 13"/>
          <p:cNvSpPr/>
          <p:nvPr/>
        </p:nvSpPr>
        <p:spPr>
          <a:xfrm>
            <a:off x="9020387" y="173736"/>
            <a:ext cx="292608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400" b="0">
                <a:solidFill>
                  <a:srgbClr val="FFFFFF"/>
                </a:solidFill>
                <a:latin typeface="+mj-lt"/>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28599" y="173736"/>
            <a:ext cx="8531352" cy="6510528"/>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D67AC0D9-4303-4DA4-AB54-4DE336066F2E}" type="datetimeFigureOut">
              <a:rPr lang="es-AR" smtClean="0"/>
              <a:pPr/>
              <a:t>4/5/2016</a:t>
            </a:fld>
            <a:endParaRPr lang="es-AR"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9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s-AR"/>
          </a:p>
        </p:txBody>
      </p:sp>
      <p:sp>
        <p:nvSpPr>
          <p:cNvPr id="7" name="Slide Number Placeholder 6"/>
          <p:cNvSpPr>
            <a:spLocks noGrp="1"/>
          </p:cNvSpPr>
          <p:nvPr>
            <p:ph type="sldNum" sz="quarter" idx="12"/>
          </p:nvPr>
        </p:nvSpPr>
        <p:spPr>
          <a:xfrm>
            <a:off x="10396728" y="6309360"/>
            <a:ext cx="1463040" cy="274320"/>
          </a:xfrm>
        </p:spPr>
        <p:txBody>
          <a:bodyPr/>
          <a:lstStyle>
            <a:lvl1pPr>
              <a:defRPr>
                <a:solidFill>
                  <a:srgbClr val="FFFFFF"/>
                </a:solidFill>
              </a:defRPr>
            </a:lvl1pPr>
          </a:lstStyle>
          <a:p>
            <a:fld id="{B9F1F126-9D01-4169-B8C9-40FC27CCD7AB}" type="slidenum">
              <a:rPr lang="es-AR" smtClean="0"/>
              <a:pPr/>
              <a:t>‹Nº›</a:t>
            </a:fld>
            <a:endParaRPr lang="es-AR" dirty="0"/>
          </a:p>
        </p:txBody>
      </p:sp>
      <p:sp>
        <p:nvSpPr>
          <p:cNvPr id="11" name="Rectangle 10"/>
          <p:cNvSpPr/>
          <p:nvPr/>
        </p:nvSpPr>
        <p:spPr>
          <a:xfrm>
            <a:off x="9157547" y="274320"/>
            <a:ext cx="265176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35337054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92480" y="1524000"/>
            <a:ext cx="41148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1600" y="746760"/>
            <a:ext cx="6217920" cy="5516880"/>
          </a:xfrm>
        </p:spPr>
        <p:txBody>
          <a:bodyPr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92480" y="3124200"/>
            <a:ext cx="41148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4306FAA-0422-467A-B1E2-CA5C38F99053}"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4468996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5" name="Footer Placeholder 4"/>
          <p:cNvSpPr>
            <a:spLocks noGrp="1"/>
          </p:cNvSpPr>
          <p:nvPr>
            <p:ph type="ftr" sz="quarter" idx="11"/>
          </p:nvPr>
        </p:nvSpPr>
        <p:spPr/>
        <p:txBody>
          <a:bodyPr/>
          <a:lstStyle/>
          <a:p>
            <a:endParaRPr lang="es-AR" dirty="0">
              <a:solidFill>
                <a:prstClr val="black">
                  <a:lumMod val="75000"/>
                  <a:lumOff val="25000"/>
                </a:prstClr>
              </a:solidFill>
            </a:endParaRPr>
          </a:p>
        </p:txBody>
      </p:sp>
      <p:sp>
        <p:nvSpPr>
          <p:cNvPr id="6" name="Slide Number Placeholder 5"/>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885285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5" name="Footer Placeholder 4"/>
          <p:cNvSpPr>
            <a:spLocks noGrp="1"/>
          </p:cNvSpPr>
          <p:nvPr>
            <p:ph type="ftr" sz="quarter" idx="11"/>
          </p:nvPr>
        </p:nvSpPr>
        <p:spPr/>
        <p:txBody>
          <a:bodyPr/>
          <a:lstStyle/>
          <a:p>
            <a:endParaRPr lang="es-AR" dirty="0">
              <a:solidFill>
                <a:prstClr val="black">
                  <a:lumMod val="75000"/>
                  <a:lumOff val="25000"/>
                </a:prstClr>
              </a:solidFill>
            </a:endParaRPr>
          </a:p>
        </p:txBody>
      </p:sp>
      <p:sp>
        <p:nvSpPr>
          <p:cNvPr id="6" name="Slide Number Placeholder 5"/>
          <p:cNvSpPr>
            <a:spLocks noGrp="1"/>
          </p:cNvSpPr>
          <p:nvPr>
            <p:ph type="sldNum" sz="quarter" idx="12"/>
          </p:nvPr>
        </p:nvSpPr>
        <p:spPr/>
        <p:txBody>
          <a:body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2270154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3048000" y="3124200"/>
            <a:ext cx="82296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10733828" y="1110597"/>
            <a:ext cx="2286000" cy="508000"/>
          </a:xfrm>
        </p:spPr>
        <p:txBody>
          <a:bodyPr/>
          <a:lstStyle/>
          <a:p>
            <a:fld id="{2C87EB07-56D6-457F-B698-E13ACD87B7B2}" type="datetimeFigureOut">
              <a:rPr lang="es-AR" smtClean="0">
                <a:solidFill>
                  <a:srgbClr val="575F6D"/>
                </a:solidFill>
              </a:rPr>
              <a:pPr/>
              <a:t>4/5/2016</a:t>
            </a:fld>
            <a:endParaRPr lang="es-AR">
              <a:solidFill>
                <a:srgbClr val="575F6D"/>
              </a:solidFill>
            </a:endParaRPr>
          </a:p>
        </p:txBody>
      </p:sp>
      <p:sp>
        <p:nvSpPr>
          <p:cNvPr id="17" name="16 Marcador de pie de página"/>
          <p:cNvSpPr>
            <a:spLocks noGrp="1"/>
          </p:cNvSpPr>
          <p:nvPr>
            <p:ph type="ftr" sz="quarter" idx="11"/>
          </p:nvPr>
        </p:nvSpPr>
        <p:spPr bwMode="auto">
          <a:xfrm rot="5400000">
            <a:off x="10045959" y="4117661"/>
            <a:ext cx="3657600" cy="512064"/>
          </a:xfrm>
        </p:spPr>
        <p:txBody>
          <a:bodyPr/>
          <a:lstStyle/>
          <a:p>
            <a:endParaRPr lang="es-AR">
              <a:solidFill>
                <a:srgbClr val="575F6D"/>
              </a:solidFill>
            </a:endParaRPr>
          </a:p>
        </p:txBody>
      </p:sp>
      <p:sp>
        <p:nvSpPr>
          <p:cNvPr id="10" name="9 Rectángulo"/>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2" name="11 Rectángulo"/>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4" name="13 Rectángulo"/>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9" name="18 Rectángulo"/>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1" name="10 Conector recto"/>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8" name="17 Conector recto"/>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20" name="19 Conector recto"/>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6" name="15 Conector recto"/>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5" name="14 Conector recto"/>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22" name="21 Conector recto"/>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27" name="26 Rectángulo"/>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1" name="20 Elipse"/>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3" name="22 Elipse"/>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4" name="23 Elipse"/>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6" name="25 Elipse"/>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5" name="24 Elipse"/>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9" name="28 Marcador de número de diapositiva"/>
          <p:cNvSpPr>
            <a:spLocks noGrp="1"/>
          </p:cNvSpPr>
          <p:nvPr>
            <p:ph type="sldNum" sz="quarter" idx="12"/>
          </p:nvPr>
        </p:nvSpPr>
        <p:spPr bwMode="auto">
          <a:xfrm>
            <a:off x="1767392" y="4928702"/>
            <a:ext cx="812800" cy="517524"/>
          </a:xfrm>
        </p:spPr>
        <p:txBody>
          <a:body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2002578619"/>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609600" y="1600200"/>
            <a:ext cx="99568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9" name="8 Marcador de número de diapositiva"/>
          <p:cNvSpPr>
            <a:spLocks noGrp="1"/>
          </p:cNvSpPr>
          <p:nvPr>
            <p:ph type="sldNum" sz="quarter" idx="15"/>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10" name="9 Marcador de pie de página"/>
          <p:cNvSpPr>
            <a:spLocks noGrp="1"/>
          </p:cNvSpPr>
          <p:nvPr>
            <p:ph type="ftr" sz="quarter" idx="16"/>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173160160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048000" y="2895600"/>
            <a:ext cx="82296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10732008" y="1106932"/>
            <a:ext cx="2286000" cy="508000"/>
          </a:xfrm>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bwMode="auto">
          <a:xfrm rot="5400000">
            <a:off x="10046208" y="4114800"/>
            <a:ext cx="3657600" cy="512064"/>
          </a:xfrm>
        </p:spPr>
        <p:txBody>
          <a:bodyPr/>
          <a:lstStyle/>
          <a:p>
            <a:endParaRPr lang="es-AR">
              <a:solidFill>
                <a:srgbClr val="B13F9A"/>
              </a:solidFill>
            </a:endParaRPr>
          </a:p>
        </p:txBody>
      </p:sp>
      <p:sp>
        <p:nvSpPr>
          <p:cNvPr id="9" name="8 Rectángulo"/>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0" name="9 Rectángulo"/>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1" name="10 Rectángulo"/>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2" name="11 Rectángulo"/>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3" name="12 Conector recto"/>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14" name="13 Conector recto"/>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15" name="14 Conector recto"/>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16" name="15 Conector recto"/>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17" name="16 Conector recto"/>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18" name="17 Rectángulo"/>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19" name="18 Elipse"/>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0" name="19 Elipse"/>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1" name="20 Elipse"/>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2" name="21 Elipse"/>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3" name="22 Elipse"/>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6" name="25 Conector recto"/>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white"/>
              </a:solidFill>
            </a:endParaRPr>
          </a:p>
        </p:txBody>
      </p:sp>
      <p:sp>
        <p:nvSpPr>
          <p:cNvPr id="6" name="5 Marcador de número de diapositiva"/>
          <p:cNvSpPr>
            <a:spLocks noGrp="1"/>
          </p:cNvSpPr>
          <p:nvPr>
            <p:ph type="sldNum" sz="quarter" idx="12"/>
          </p:nvPr>
        </p:nvSpPr>
        <p:spPr bwMode="auto">
          <a:xfrm>
            <a:off x="1787488" y="4928702"/>
            <a:ext cx="812800" cy="517524"/>
          </a:xfrm>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995719230"/>
      </p:ext>
    </p:extLst>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p:txBody>
          <a:bodyPr/>
          <a:lstStyle/>
          <a:p>
            <a:endParaRPr lang="es-AR">
              <a:solidFill>
                <a:srgbClr val="B13F9A"/>
              </a:solidFill>
            </a:endParaRPr>
          </a:p>
        </p:txBody>
      </p:sp>
      <p:sp>
        <p:nvSpPr>
          <p:cNvPr id="7" name="6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
        <p:nvSpPr>
          <p:cNvPr id="9" name="8 Marcador de contenido"/>
          <p:cNvSpPr>
            <a:spLocks noGrp="1"/>
          </p:cNvSpPr>
          <p:nvPr>
            <p:ph sz="quarter" idx="1"/>
          </p:nvPr>
        </p:nvSpPr>
        <p:spPr>
          <a:xfrm>
            <a:off x="609600" y="1600200"/>
            <a:ext cx="48768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5693664" y="1600200"/>
            <a:ext cx="48768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39930085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3050"/>
            <a:ext cx="100584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8" name="7 Marcador de pie de página"/>
          <p:cNvSpPr>
            <a:spLocks noGrp="1"/>
          </p:cNvSpPr>
          <p:nvPr>
            <p:ph type="ftr" sz="quarter" idx="11"/>
          </p:nvPr>
        </p:nvSpPr>
        <p:spPr/>
        <p:txBody>
          <a:bodyPr/>
          <a:lstStyle/>
          <a:p>
            <a:endParaRPr lang="es-AR">
              <a:solidFill>
                <a:srgbClr val="B13F9A"/>
              </a:solidFill>
            </a:endParaRPr>
          </a:p>
        </p:txBody>
      </p:sp>
      <p:sp>
        <p:nvSpPr>
          <p:cNvPr id="9" name="8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
        <p:nvSpPr>
          <p:cNvPr id="11" name="10 Marcador de contenido"/>
          <p:cNvSpPr>
            <a:spLocks noGrp="1"/>
          </p:cNvSpPr>
          <p:nvPr>
            <p:ph sz="quarter" idx="2"/>
          </p:nvPr>
        </p:nvSpPr>
        <p:spPr>
          <a:xfrm>
            <a:off x="609600" y="2362200"/>
            <a:ext cx="48768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5829300" y="2362200"/>
            <a:ext cx="48768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43053461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7" name="6 Marcador de número de diapositiva"/>
          <p:cNvSpPr>
            <a:spLocks noGrp="1"/>
          </p:cNvSpPr>
          <p:nvPr>
            <p:ph type="sldNum" sz="quarter" idx="11"/>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8" name="7 Marcador de pie de página"/>
          <p:cNvSpPr>
            <a:spLocks noGrp="1"/>
          </p:cNvSpPr>
          <p:nvPr>
            <p:ph type="ftr" sz="quarter" idx="12"/>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274043643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3" name="2 Marcador de pie de página"/>
          <p:cNvSpPr>
            <a:spLocks noGrp="1"/>
          </p:cNvSpPr>
          <p:nvPr>
            <p:ph type="ftr" sz="quarter" idx="11"/>
          </p:nvPr>
        </p:nvSpPr>
        <p:spPr/>
        <p:txBody>
          <a:bodyPr/>
          <a:lstStyle/>
          <a:p>
            <a:endParaRPr lang="es-AR">
              <a:solidFill>
                <a:srgbClr val="B13F9A"/>
              </a:solidFill>
            </a:endParaRPr>
          </a:p>
        </p:txBody>
      </p:sp>
      <p:sp>
        <p:nvSpPr>
          <p:cNvPr id="4" name="3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88445076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2" name="1 Título"/>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9" name="8 Conector recto"/>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11" name="10 Conector recto"/>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2" name="11 Rectángulo"/>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3" name="12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4" name="13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18" name="17 Marcador de contenido"/>
          <p:cNvSpPr>
            <a:spLocks noGrp="1"/>
          </p:cNvSpPr>
          <p:nvPr>
            <p:ph sz="quarter" idx="1"/>
          </p:nvPr>
        </p:nvSpPr>
        <p:spPr>
          <a:xfrm>
            <a:off x="406400" y="274320"/>
            <a:ext cx="75184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fld id="{2C87EB07-56D6-457F-B698-E13ACD87B7B2}" type="datetimeFigureOut">
              <a:rPr lang="es-AR" smtClean="0">
                <a:solidFill>
                  <a:srgbClr val="B13F9A"/>
                </a:solidFill>
              </a:rPr>
              <a:pPr/>
              <a:t>4/5/2016</a:t>
            </a:fld>
            <a:endParaRPr lang="es-AR">
              <a:solidFill>
                <a:srgbClr val="B13F9A"/>
              </a:solidFill>
            </a:endParaRPr>
          </a:p>
        </p:txBody>
      </p:sp>
      <p:sp>
        <p:nvSpPr>
          <p:cNvPr id="22" name="21 Marcador de número de diapositiva"/>
          <p:cNvSpPr>
            <a:spLocks noGrp="1"/>
          </p:cNvSpPr>
          <p:nvPr>
            <p:ph type="sldNum" sz="quarter" idx="15"/>
          </p:nvPr>
        </p:nvSpPr>
        <p:spPr/>
        <p:txBody>
          <a:bodyPr rtlCol="0"/>
          <a:lstStyle/>
          <a:p>
            <a:fld id="{11EDE55A-BBB6-4EA9-8D63-7C5F64F8428C}" type="slidenum">
              <a:rPr lang="es-AR" smtClean="0">
                <a:solidFill>
                  <a:srgbClr val="B13F9A"/>
                </a:solidFill>
              </a:rPr>
              <a:pPr/>
              <a:t>‹Nº›</a:t>
            </a:fld>
            <a:endParaRPr lang="es-AR">
              <a:solidFill>
                <a:srgbClr val="B13F9A"/>
              </a:solidFill>
            </a:endParaRPr>
          </a:p>
        </p:txBody>
      </p:sp>
      <p:sp>
        <p:nvSpPr>
          <p:cNvPr id="23" name="22 Marcador de pie de página"/>
          <p:cNvSpPr>
            <a:spLocks noGrp="1"/>
          </p:cNvSpPr>
          <p:nvPr>
            <p:ph type="ftr" sz="quarter" idx="16"/>
          </p:nvPr>
        </p:nvSpPr>
        <p:spPr/>
        <p:txBody>
          <a:bodyPr rtlCol="0"/>
          <a:lstStyle/>
          <a:p>
            <a:endParaRPr lang="es-AR">
              <a:solidFill>
                <a:srgbClr val="B13F9A"/>
              </a:solidFill>
            </a:endParaRPr>
          </a:p>
        </p:txBody>
      </p:sp>
    </p:spTree>
    <p:extLst>
      <p:ext uri="{BB962C8B-B14F-4D97-AF65-F5344CB8AC3E}">
        <p14:creationId xmlns:p14="http://schemas.microsoft.com/office/powerpoint/2010/main" xmlns="" val="287507255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92480" y="1524000"/>
            <a:ext cx="5434307"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503365" y="751242"/>
            <a:ext cx="4898979"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92480" y="3124200"/>
            <a:ext cx="5434307"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2FE06D0-5BE0-4732-8FD5-29E8B3789DC7}" type="datetime1">
              <a:rPr lang="es-AR" smtClean="0">
                <a:solidFill>
                  <a:prstClr val="white">
                    <a:tint val="75000"/>
                  </a:prstClr>
                </a:solidFill>
              </a:rPr>
              <a:pPr/>
              <a:t>4/5/2016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22873035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3" name="12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 name="1 Título"/>
          <p:cNvSpPr>
            <a:spLocks noGrp="1"/>
          </p:cNvSpPr>
          <p:nvPr>
            <p:ph type="title"/>
          </p:nvPr>
        </p:nvSpPr>
        <p:spPr>
          <a:xfrm rot="5400000">
            <a:off x="5518404" y="3124200"/>
            <a:ext cx="6309360" cy="6096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a:t>Haga clic en el icono para agregar una imagen</a:t>
            </a:r>
            <a:endParaRPr kumimoji="0" lang="en-US" dirty="0"/>
          </a:p>
        </p:txBody>
      </p:sp>
      <p:sp>
        <p:nvSpPr>
          <p:cNvPr id="4" name="3 Marcador de texto"/>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1" name="10 Rectángulo"/>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2" name="11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9" name="18 Conector recto"/>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20" name="19 Conector recto"/>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17" name="16 Marcador de fecha"/>
          <p:cNvSpPr>
            <a:spLocks noGrp="1"/>
          </p:cNvSpPr>
          <p:nvPr>
            <p:ph type="dt" sz="half" idx="10"/>
          </p:nvPr>
        </p:nvSpPr>
        <p:spPr/>
        <p:txBody>
          <a:bodyPr rtlCol="0"/>
          <a:lstStyle/>
          <a:p>
            <a:fld id="{2C87EB07-56D6-457F-B698-E13ACD87B7B2}" type="datetimeFigureOut">
              <a:rPr lang="es-AR" smtClean="0">
                <a:solidFill>
                  <a:srgbClr val="F4E7ED"/>
                </a:solidFill>
              </a:rPr>
              <a:pPr/>
              <a:t>4/5/2016</a:t>
            </a:fld>
            <a:endParaRPr lang="es-AR">
              <a:solidFill>
                <a:srgbClr val="F4E7ED"/>
              </a:solidFill>
            </a:endParaRPr>
          </a:p>
        </p:txBody>
      </p:sp>
      <p:sp>
        <p:nvSpPr>
          <p:cNvPr id="18" name="17 Marcador de número de diapositiva"/>
          <p:cNvSpPr>
            <a:spLocks noGrp="1"/>
          </p:cNvSpPr>
          <p:nvPr>
            <p:ph type="sldNum" sz="quarter" idx="11"/>
          </p:nvPr>
        </p:nvSpPr>
        <p:spPr/>
        <p:txBody>
          <a:bodyPr rtlCol="0"/>
          <a:lstStyle/>
          <a:p>
            <a:fld id="{11EDE55A-BBB6-4EA9-8D63-7C5F64F8428C}" type="slidenum">
              <a:rPr lang="es-AR" smtClean="0">
                <a:solidFill>
                  <a:srgbClr val="F4E7ED"/>
                </a:solidFill>
              </a:rPr>
              <a:pPr/>
              <a:t>‹Nº›</a:t>
            </a:fld>
            <a:endParaRPr lang="es-AR">
              <a:solidFill>
                <a:srgbClr val="F4E7ED"/>
              </a:solidFill>
            </a:endParaRPr>
          </a:p>
        </p:txBody>
      </p:sp>
      <p:sp>
        <p:nvSpPr>
          <p:cNvPr id="21" name="20 Marcador de pie de página"/>
          <p:cNvSpPr>
            <a:spLocks noGrp="1"/>
          </p:cNvSpPr>
          <p:nvPr>
            <p:ph type="ftr" sz="quarter" idx="12"/>
          </p:nvPr>
        </p:nvSpPr>
        <p:spPr/>
        <p:txBody>
          <a:bodyPr rtlCol="0"/>
          <a:lstStyle/>
          <a:p>
            <a:endParaRPr lang="es-AR">
              <a:solidFill>
                <a:srgbClr val="F4E7ED"/>
              </a:solidFill>
            </a:endParaRPr>
          </a:p>
        </p:txBody>
      </p:sp>
    </p:spTree>
    <p:extLst>
      <p:ext uri="{BB962C8B-B14F-4D97-AF65-F5344CB8AC3E}">
        <p14:creationId xmlns:p14="http://schemas.microsoft.com/office/powerpoint/2010/main" xmlns="" val="129471582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0354703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40"/>
            <a:ext cx="22352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39"/>
            <a:ext cx="80264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429234225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8" name="7 Rectángulo"/>
          <p:cNvSpPr/>
          <p:nvPr/>
        </p:nvSpPr>
        <p:spPr>
          <a:xfrm flipH="1">
            <a:off x="3556000" y="0"/>
            <a:ext cx="8636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9" name="8 Conector recto"/>
          <p:cNvSpPr>
            <a:spLocks noChangeShapeType="1"/>
          </p:cNvSpPr>
          <p:nvPr/>
        </p:nvSpPr>
        <p:spPr bwMode="auto">
          <a:xfrm rot="16200000">
            <a:off x="127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2" name="11 Título"/>
          <p:cNvSpPr>
            <a:spLocks noGrp="1"/>
          </p:cNvSpPr>
          <p:nvPr>
            <p:ph type="ctrTitle"/>
          </p:nvPr>
        </p:nvSpPr>
        <p:spPr>
          <a:xfrm>
            <a:off x="4489157" y="533400"/>
            <a:ext cx="6807200" cy="2868168"/>
          </a:xfrm>
        </p:spPr>
        <p:txBody>
          <a:bodyPr lIns="45720" tIns="0" rIns="45720">
            <a:noAutofit/>
          </a:bodyPr>
          <a:lstStyle>
            <a:lvl1pPr algn="r">
              <a:defRPr sz="4200" b="1"/>
            </a:lvl1pPr>
            <a:extLst/>
          </a:lstStyle>
          <a:p>
            <a:r>
              <a:rPr kumimoji="0" lang="es-ES"/>
              <a:t>Haga clic para modificar el estilo de título del patrón</a:t>
            </a:r>
            <a:endParaRPr kumimoji="0" lang="en-US"/>
          </a:p>
        </p:txBody>
      </p:sp>
      <p:sp>
        <p:nvSpPr>
          <p:cNvPr id="25" name="24 Subtítulo"/>
          <p:cNvSpPr>
            <a:spLocks noGrp="1"/>
          </p:cNvSpPr>
          <p:nvPr>
            <p:ph type="subTitle" idx="1"/>
          </p:nvPr>
        </p:nvSpPr>
        <p:spPr>
          <a:xfrm>
            <a:off x="4472589" y="3539864"/>
            <a:ext cx="6819704"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a:t>Haga clic para modificar el estilo de subtítulo del patrón</a:t>
            </a:r>
            <a:endParaRPr kumimoji="0" lang="en-US"/>
          </a:p>
        </p:txBody>
      </p:sp>
      <p:sp>
        <p:nvSpPr>
          <p:cNvPr id="31" name="30 Marcador de fecha"/>
          <p:cNvSpPr>
            <a:spLocks noGrp="1"/>
          </p:cNvSpPr>
          <p:nvPr>
            <p:ph type="dt" sz="half" idx="10"/>
          </p:nvPr>
        </p:nvSpPr>
        <p:spPr>
          <a:xfrm>
            <a:off x="7828299" y="6557946"/>
            <a:ext cx="2669952" cy="226902"/>
          </a:xfrm>
        </p:spPr>
        <p:txBody>
          <a:bodyPr/>
          <a:lstStyle>
            <a:lvl1pPr>
              <a:defRPr lang="en-US" smtClean="0">
                <a:solidFill>
                  <a:srgbClr val="FFFFFF"/>
                </a:solidFill>
              </a:defRPr>
            </a:lvl1pPr>
            <a:extLst/>
          </a:lstStyle>
          <a:p>
            <a:fld id="{2C87EB07-56D6-457F-B698-E13ACD87B7B2}" type="datetimeFigureOut">
              <a:rPr lang="es-AR"/>
              <a:pPr/>
              <a:t>4/5/2016</a:t>
            </a:fld>
            <a:endParaRPr lang="es-AR"/>
          </a:p>
        </p:txBody>
      </p:sp>
      <p:sp>
        <p:nvSpPr>
          <p:cNvPr id="18" name="17 Marcador de pie de página"/>
          <p:cNvSpPr>
            <a:spLocks noGrp="1"/>
          </p:cNvSpPr>
          <p:nvPr>
            <p:ph type="ftr" sz="quarter" idx="11"/>
          </p:nvPr>
        </p:nvSpPr>
        <p:spPr>
          <a:xfrm>
            <a:off x="3759200" y="6557946"/>
            <a:ext cx="3903629" cy="228600"/>
          </a:xfrm>
        </p:spPr>
        <p:txBody>
          <a:bodyPr/>
          <a:lstStyle>
            <a:lvl1pPr>
              <a:defRPr lang="en-US" dirty="0">
                <a:solidFill>
                  <a:srgbClr val="FFFFFF"/>
                </a:solidFill>
              </a:defRPr>
            </a:lvl1pPr>
            <a:extLst/>
          </a:lstStyle>
          <a:p>
            <a:endParaRPr lang="es-AR"/>
          </a:p>
        </p:txBody>
      </p:sp>
      <p:sp>
        <p:nvSpPr>
          <p:cNvPr id="29" name="28 Marcador de número de diapositiva"/>
          <p:cNvSpPr>
            <a:spLocks noGrp="1"/>
          </p:cNvSpPr>
          <p:nvPr>
            <p:ph type="sldNum" sz="quarter" idx="12"/>
          </p:nvPr>
        </p:nvSpPr>
        <p:spPr>
          <a:xfrm>
            <a:off x="10507845" y="6556248"/>
            <a:ext cx="784448" cy="228600"/>
          </a:xfrm>
        </p:spPr>
        <p:txBody>
          <a:bodyPr/>
          <a:lstStyle>
            <a:lvl1pPr>
              <a:defRPr lang="en-US" smtClean="0">
                <a:solidFill>
                  <a:srgbClr val="FFFFFF"/>
                </a:solidFill>
              </a:defRPr>
            </a:lvl1pPr>
            <a:extLst/>
          </a:lstStyle>
          <a:p>
            <a:fld id="{11EDE55A-BBB6-4EA9-8D63-7C5F64F8428C}" type="slidenum">
              <a:rPr lang="es-AR"/>
              <a:pPr/>
              <a:t>‹Nº›</a:t>
            </a:fld>
            <a:endParaRPr lang="es-AR"/>
          </a:p>
        </p:txBody>
      </p:sp>
    </p:spTree>
    <p:extLst>
      <p:ext uri="{BB962C8B-B14F-4D97-AF65-F5344CB8AC3E}">
        <p14:creationId xmlns:p14="http://schemas.microsoft.com/office/powerpoint/2010/main" xmlns="" val="1825699484"/>
      </p:ext>
    </p:extLst>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p:txBody>
          <a:bodyPr/>
          <a:lstStyle/>
          <a:p>
            <a:endParaRPr lang="es-AR">
              <a:solidFill>
                <a:srgbClr val="B13F9A"/>
              </a:solidFill>
            </a:endParaRPr>
          </a:p>
        </p:txBody>
      </p:sp>
      <p:sp>
        <p:nvSpPr>
          <p:cNvPr id="6" name="5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279613368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422400" y="2821838"/>
            <a:ext cx="8340651" cy="1362075"/>
          </a:xfrm>
        </p:spPr>
        <p:txBody>
          <a:bodyPr tIns="0" anchor="t"/>
          <a:lstStyle>
            <a:lvl1pPr algn="r">
              <a:buNone/>
              <a:defRPr sz="4200" b="1" cap="all"/>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422400" y="1905001"/>
            <a:ext cx="8340651"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a:xfrm>
            <a:off x="6298984" y="6556810"/>
            <a:ext cx="2669952" cy="226902"/>
          </a:xfrm>
        </p:spPr>
        <p:txBody>
          <a:bodyPr bIns="0" anchor="b"/>
          <a:lstStyle>
            <a:lvl1pPr>
              <a:defRPr>
                <a:solidFill>
                  <a:schemeClr val="tx2"/>
                </a:solidFill>
              </a:defRPr>
            </a:lvl1pPr>
            <a:extLst/>
          </a:lstStyle>
          <a:p>
            <a:fld id="{2C87EB07-56D6-457F-B698-E13ACD87B7B2}" type="datetimeFigureOut">
              <a:rPr lang="es-AR" smtClean="0">
                <a:solidFill>
                  <a:srgbClr val="B13F9A"/>
                </a:solidFill>
              </a:rPr>
              <a:pPr/>
              <a:t>4/5/2016</a:t>
            </a:fld>
            <a:endParaRPr lang="es-AR">
              <a:solidFill>
                <a:srgbClr val="B13F9A"/>
              </a:solidFill>
            </a:endParaRPr>
          </a:p>
        </p:txBody>
      </p:sp>
      <p:sp>
        <p:nvSpPr>
          <p:cNvPr id="5" name="4 Marcador de pie de página"/>
          <p:cNvSpPr>
            <a:spLocks noGrp="1"/>
          </p:cNvSpPr>
          <p:nvPr>
            <p:ph type="ftr" sz="quarter" idx="11"/>
          </p:nvPr>
        </p:nvSpPr>
        <p:spPr>
          <a:xfrm>
            <a:off x="2313811" y="6556810"/>
            <a:ext cx="3860800" cy="228600"/>
          </a:xfrm>
        </p:spPr>
        <p:txBody>
          <a:bodyPr bIns="0" anchor="b"/>
          <a:lstStyle>
            <a:lvl1pPr>
              <a:defRPr>
                <a:solidFill>
                  <a:schemeClr val="tx2"/>
                </a:solidFill>
              </a:defRPr>
            </a:lvl1pPr>
            <a:extLst/>
          </a:lstStyle>
          <a:p>
            <a:endParaRPr lang="es-AR">
              <a:solidFill>
                <a:srgbClr val="B13F9A"/>
              </a:solidFill>
            </a:endParaRPr>
          </a:p>
        </p:txBody>
      </p:sp>
      <p:sp>
        <p:nvSpPr>
          <p:cNvPr id="6" name="5 Marcador de número de diapositiva"/>
          <p:cNvSpPr>
            <a:spLocks noGrp="1"/>
          </p:cNvSpPr>
          <p:nvPr>
            <p:ph type="sldNum" sz="quarter" idx="12"/>
          </p:nvPr>
        </p:nvSpPr>
        <p:spPr>
          <a:xfrm>
            <a:off x="8978603" y="6555112"/>
            <a:ext cx="784448" cy="228600"/>
          </a:xfrm>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085487895"/>
      </p:ext>
    </p:extLst>
  </p:cSld>
  <p:clrMapOvr>
    <a:overrideClrMapping bg1="lt1" tx1="dk1" bg2="lt2" tx2="dk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609600" y="320040"/>
            <a:ext cx="9656064" cy="1143000"/>
          </a:xfrm>
        </p:spPr>
        <p:txBody>
          <a:body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609600"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5571744"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6" name="5 Marcador de pie de página"/>
          <p:cNvSpPr>
            <a:spLocks noGrp="1"/>
          </p:cNvSpPr>
          <p:nvPr>
            <p:ph type="ftr" sz="quarter" idx="11"/>
          </p:nvPr>
        </p:nvSpPr>
        <p:spPr/>
        <p:txBody>
          <a:bodyPr/>
          <a:lstStyle/>
          <a:p>
            <a:endParaRPr lang="es-AR">
              <a:solidFill>
                <a:srgbClr val="B13F9A"/>
              </a:solidFill>
            </a:endParaRPr>
          </a:p>
        </p:txBody>
      </p:sp>
      <p:sp>
        <p:nvSpPr>
          <p:cNvPr id="7" name="6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72879382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320040"/>
            <a:ext cx="9656064" cy="1143000"/>
          </a:xfrm>
        </p:spPr>
        <p:txBody>
          <a:bodyPr anchor="b"/>
          <a:lstStyle>
            <a:lvl1pPr>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609600" y="5867400"/>
            <a:ext cx="469392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5571744" y="5867400"/>
            <a:ext cx="469392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609600"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5571744"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8" name="7 Marcador de pie de página"/>
          <p:cNvSpPr>
            <a:spLocks noGrp="1"/>
          </p:cNvSpPr>
          <p:nvPr>
            <p:ph type="ftr" sz="quarter" idx="11"/>
          </p:nvPr>
        </p:nvSpPr>
        <p:spPr/>
        <p:txBody>
          <a:bodyPr/>
          <a:lstStyle/>
          <a:p>
            <a:endParaRPr lang="es-AR">
              <a:solidFill>
                <a:srgbClr val="B13F9A"/>
              </a:solidFill>
            </a:endParaRPr>
          </a:p>
        </p:txBody>
      </p:sp>
      <p:sp>
        <p:nvSpPr>
          <p:cNvPr id="9" name="8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327249512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320040"/>
            <a:ext cx="9656064" cy="1143000"/>
          </a:xfrm>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2C87EB07-56D6-457F-B698-E13ACD87B7B2}" type="datetimeFigureOut">
              <a:rPr lang="es-AR" smtClean="0">
                <a:solidFill>
                  <a:srgbClr val="B13F9A"/>
                </a:solidFill>
              </a:rPr>
              <a:pPr/>
              <a:t>4/5/2016</a:t>
            </a:fld>
            <a:endParaRPr lang="es-AR">
              <a:solidFill>
                <a:srgbClr val="B13F9A"/>
              </a:solidFill>
            </a:endParaRPr>
          </a:p>
        </p:txBody>
      </p:sp>
      <p:sp>
        <p:nvSpPr>
          <p:cNvPr id="4" name="3 Marcador de pie de página"/>
          <p:cNvSpPr>
            <a:spLocks noGrp="1"/>
          </p:cNvSpPr>
          <p:nvPr>
            <p:ph type="ftr" sz="quarter" idx="11"/>
          </p:nvPr>
        </p:nvSpPr>
        <p:spPr/>
        <p:txBody>
          <a:bodyPr/>
          <a:lstStyle/>
          <a:p>
            <a:endParaRPr lang="es-AR">
              <a:solidFill>
                <a:srgbClr val="B13F9A"/>
              </a:solidFill>
            </a:endParaRPr>
          </a:p>
        </p:txBody>
      </p:sp>
      <p:sp>
        <p:nvSpPr>
          <p:cNvPr id="5" name="4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6631439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2C87EB07-56D6-457F-B698-E13ACD87B7B2}" type="datetimeFigureOut">
              <a:rPr lang="es-AR" smtClean="0">
                <a:solidFill>
                  <a:srgbClr val="B13F9A"/>
                </a:solidFill>
              </a:rPr>
              <a:pPr/>
              <a:t>4/5/2016</a:t>
            </a:fld>
            <a:endParaRPr lang="es-AR">
              <a:solidFill>
                <a:srgbClr val="B13F9A"/>
              </a:solidFill>
            </a:endParaRPr>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AR">
              <a:solidFill>
                <a:srgbClr val="B13F9A"/>
              </a:solidFill>
            </a:endParaRPr>
          </a:p>
        </p:txBody>
      </p:sp>
      <p:sp>
        <p:nvSpPr>
          <p:cNvPr id="4" name="3 Marcador de número de diapositiva"/>
          <p:cNvSpPr>
            <a:spLocks noGrp="1"/>
          </p:cNvSpPr>
          <p:nvPr>
            <p:ph type="sldNum" sz="quarter" idx="12"/>
          </p:nvPr>
        </p:nvSpPr>
        <p:spPr/>
        <p:txBody>
          <a:bodyPr/>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873896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4.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9.jpe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92000" cy="1081088"/>
          </a:xfrm>
          <a:prstGeom prst="rect">
            <a:avLst/>
          </a:prstGeom>
        </p:spPr>
      </p:pic>
      <p:sp>
        <p:nvSpPr>
          <p:cNvPr id="2" name="Title Placeholder 1"/>
          <p:cNvSpPr>
            <a:spLocks noGrp="1"/>
          </p:cNvSpPr>
          <p:nvPr>
            <p:ph type="title"/>
          </p:nvPr>
        </p:nvSpPr>
        <p:spPr>
          <a:xfrm>
            <a:off x="2895600" y="764373"/>
            <a:ext cx="850392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792480" y="2194560"/>
            <a:ext cx="10607040" cy="406908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549640" y="6356396"/>
            <a:ext cx="284988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4906D72-E8E9-4ECE-99EC-74031A9D90AD}" type="datetime1">
              <a:rPr lang="es-AR" smtClean="0">
                <a:solidFill>
                  <a:prstClr val="white">
                    <a:tint val="75000"/>
                  </a:prstClr>
                </a:solidFill>
              </a:rPr>
              <a:pPr/>
              <a:t>4/5/2016</a:t>
            </a:fld>
            <a:endParaRPr lang="es-AR">
              <a:solidFill>
                <a:prstClr val="white">
                  <a:tint val="75000"/>
                </a:prstClr>
              </a:solidFill>
            </a:endParaRPr>
          </a:p>
        </p:txBody>
      </p:sp>
      <p:sp>
        <p:nvSpPr>
          <p:cNvPr id="5" name="Footer Placeholder 4"/>
          <p:cNvSpPr>
            <a:spLocks noGrp="1"/>
          </p:cNvSpPr>
          <p:nvPr>
            <p:ph type="ftr" sz="quarter" idx="3"/>
          </p:nvPr>
        </p:nvSpPr>
        <p:spPr>
          <a:xfrm>
            <a:off x="792484" y="6355891"/>
            <a:ext cx="757428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s-AR">
              <a:solidFill>
                <a:prstClr val="white">
                  <a:tint val="75000"/>
                </a:prstClr>
              </a:solidFill>
            </a:endParaRPr>
          </a:p>
        </p:txBody>
      </p:sp>
      <p:sp>
        <p:nvSpPr>
          <p:cNvPr id="6" name="Slide Number Placeholder 5"/>
          <p:cNvSpPr>
            <a:spLocks noGrp="1"/>
          </p:cNvSpPr>
          <p:nvPr>
            <p:ph type="sldNum" sz="quarter" idx="4"/>
          </p:nvPr>
        </p:nvSpPr>
        <p:spPr>
          <a:xfrm>
            <a:off x="8763000" y="381046"/>
            <a:ext cx="263652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234433400"/>
      </p:ext>
    </p:extLst>
  </p:cSld>
  <p:clrMap bg1="dk1" tx1="lt1" bg2="dk2" tx2="lt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12700" y="-7938"/>
            <a:ext cx="1221740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sz="1800">
              <a:solidFill>
                <a:prstClr val="black"/>
              </a:solidFill>
            </a:endParaRPr>
          </a:p>
        </p:txBody>
      </p:sp>
      <p:sp>
        <p:nvSpPr>
          <p:cNvPr id="8" name="7 Forma libre"/>
          <p:cNvSpPr>
            <a:spLocks/>
          </p:cNvSpPr>
          <p:nvPr/>
        </p:nvSpPr>
        <p:spPr bwMode="auto">
          <a:xfrm>
            <a:off x="5842000" y="-7938"/>
            <a:ext cx="63500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sz="1800">
              <a:solidFill>
                <a:prstClr val="black"/>
              </a:solidFill>
            </a:endParaRPr>
          </a:p>
        </p:txBody>
      </p:sp>
      <p:sp>
        <p:nvSpPr>
          <p:cNvPr id="1028" name="8 Marcador de título"/>
          <p:cNvSpPr>
            <a:spLocks noGrp="1"/>
          </p:cNvSpPr>
          <p:nvPr>
            <p:ph type="title"/>
          </p:nvPr>
        </p:nvSpPr>
        <p:spPr bwMode="auto">
          <a:xfrm>
            <a:off x="609600" y="704850"/>
            <a:ext cx="109728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s-ES"/>
              <a:t>Haga clic para modificar el estilo de título del patrón</a:t>
            </a:r>
            <a:endParaRPr lang="en-US"/>
          </a:p>
        </p:txBody>
      </p:sp>
      <p:sp>
        <p:nvSpPr>
          <p:cNvPr id="1029" name="29 Marcador de texto"/>
          <p:cNvSpPr>
            <a:spLocks noGrp="1"/>
          </p:cNvSpPr>
          <p:nvPr>
            <p:ph type="body" idx="1"/>
          </p:nvPr>
        </p:nvSpPr>
        <p:spPr bwMode="auto">
          <a:xfrm>
            <a:off x="609600" y="1935166"/>
            <a:ext cx="109728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0" name="9 Marcador de fecha"/>
          <p:cNvSpPr>
            <a:spLocks noGrp="1"/>
          </p:cNvSpPr>
          <p:nvPr>
            <p:ph type="dt" sz="half" idx="2"/>
          </p:nvPr>
        </p:nvSpPr>
        <p:spPr>
          <a:xfrm>
            <a:off x="609600" y="6356395"/>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20F05009-7272-46BC-918E-E8A5F65776F7}" type="datetimeFigureOut">
              <a:rPr lang="en-US">
                <a:solidFill>
                  <a:srgbClr val="04617B">
                    <a:shade val="90000"/>
                  </a:srgbClr>
                </a:solidFill>
              </a:rPr>
              <a:pPr>
                <a:defRPr/>
              </a:pPr>
              <a:t>5/4/2016</a:t>
            </a:fld>
            <a:endParaRPr lang="es-AR">
              <a:solidFill>
                <a:srgbClr val="04617B">
                  <a:shade val="90000"/>
                </a:srgbClr>
              </a:solidFill>
            </a:endParaRPr>
          </a:p>
        </p:txBody>
      </p:sp>
      <p:sp>
        <p:nvSpPr>
          <p:cNvPr id="22" name="21 Marcador de pie de página"/>
          <p:cNvSpPr>
            <a:spLocks noGrp="1"/>
          </p:cNvSpPr>
          <p:nvPr>
            <p:ph type="ftr" sz="quarter" idx="3"/>
          </p:nvPr>
        </p:nvSpPr>
        <p:spPr>
          <a:xfrm>
            <a:off x="3556000" y="6356395"/>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es-AR">
              <a:solidFill>
                <a:srgbClr val="04617B">
                  <a:shade val="90000"/>
                </a:srgbClr>
              </a:solidFill>
            </a:endParaRPr>
          </a:p>
        </p:txBody>
      </p:sp>
      <p:sp>
        <p:nvSpPr>
          <p:cNvPr id="18" name="17 Marcador de número de diapositiva"/>
          <p:cNvSpPr>
            <a:spLocks noGrp="1"/>
          </p:cNvSpPr>
          <p:nvPr>
            <p:ph type="sldNum" sz="quarter" idx="4"/>
          </p:nvPr>
        </p:nvSpPr>
        <p:spPr>
          <a:xfrm>
            <a:off x="10566400" y="6356395"/>
            <a:ext cx="1016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FD236B71-7A97-4C7C-AA4B-3CF6B355D0EF}" type="slidenum">
              <a:rPr lang="es-AR">
                <a:solidFill>
                  <a:srgbClr val="04617B">
                    <a:shade val="90000"/>
                  </a:srgbClr>
                </a:solidFill>
              </a:rPr>
              <a:pPr>
                <a:defRPr/>
              </a:pPr>
              <a:t>‹Nº›</a:t>
            </a:fld>
            <a:endParaRPr lang="es-AR">
              <a:solidFill>
                <a:srgbClr val="04617B">
                  <a:shade val="90000"/>
                </a:srgbClr>
              </a:solidFill>
            </a:endParaRPr>
          </a:p>
        </p:txBody>
      </p:sp>
      <p:grpSp>
        <p:nvGrpSpPr>
          <p:cNvPr id="1033" name="1 Grupo"/>
          <p:cNvGrpSpPr>
            <a:grpSpLocks/>
          </p:cNvGrpSpPr>
          <p:nvPr/>
        </p:nvGrpSpPr>
        <p:grpSpPr bwMode="auto">
          <a:xfrm>
            <a:off x="-25398" y="203200"/>
            <a:ext cx="12240684" cy="647700"/>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sz="1800">
                <a:solidFill>
                  <a:prstClr val="black"/>
                </a:solidFill>
              </a:endParaRPr>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sz="1800">
                <a:solidFill>
                  <a:prstClr val="black"/>
                </a:solidFill>
              </a:endParaRPr>
            </a:p>
          </p:txBody>
        </p:sp>
      </p:grpSp>
    </p:spTree>
    <p:extLst>
      <p:ext uri="{BB962C8B-B14F-4D97-AF65-F5344CB8AC3E}">
        <p14:creationId xmlns:p14="http://schemas.microsoft.com/office/powerpoint/2010/main" xmlns="" val="1022341577"/>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67" y="-815975"/>
            <a:ext cx="21844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8" name="Oval 7"/>
          <p:cNvSpPr/>
          <p:nvPr/>
        </p:nvSpPr>
        <p:spPr>
          <a:xfrm>
            <a:off x="224368" y="20641"/>
            <a:ext cx="2271184"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11" name="Donut 10"/>
          <p:cNvSpPr/>
          <p:nvPr/>
        </p:nvSpPr>
        <p:spPr>
          <a:xfrm rot="2315675">
            <a:off x="243871"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12" name="Rectangle 11"/>
          <p:cNvSpPr/>
          <p:nvPr/>
        </p:nvSpPr>
        <p:spPr>
          <a:xfrm>
            <a:off x="1350463" y="0"/>
            <a:ext cx="1084156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
        <p:nvSpPr>
          <p:cNvPr id="5" name="Rectangle 4"/>
          <p:cNvSpPr>
            <a:spLocks noGrp="1"/>
          </p:cNvSpPr>
          <p:nvPr>
            <p:ph type="title"/>
          </p:nvPr>
        </p:nvSpPr>
        <p:spPr>
          <a:xfrm>
            <a:off x="1913467" y="274638"/>
            <a:ext cx="9999133" cy="1143000"/>
          </a:xfrm>
          <a:prstGeom prst="rect">
            <a:avLst/>
          </a:prstGeom>
        </p:spPr>
        <p:txBody>
          <a:bodyPr anchor="ctr">
            <a:normAutofit/>
          </a:bodyPr>
          <a:lstStyle/>
          <a:p>
            <a:r>
              <a:rPr lang="es-ES"/>
              <a:t>Haga clic para modificar el estilo de título del patrón</a:t>
            </a:r>
          </a:p>
        </p:txBody>
      </p:sp>
      <p:sp>
        <p:nvSpPr>
          <p:cNvPr id="9" name="Rectangle 8"/>
          <p:cNvSpPr>
            <a:spLocks noGrp="1"/>
          </p:cNvSpPr>
          <p:nvPr>
            <p:ph type="body" idx="1"/>
          </p:nvPr>
        </p:nvSpPr>
        <p:spPr>
          <a:xfrm>
            <a:off x="1913467" y="1447800"/>
            <a:ext cx="9999133" cy="4800600"/>
          </a:xfrm>
          <a:prstGeom prst="rect">
            <a:avLst/>
          </a:prstGeo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a:p>
            <a:pPr lvl="5"/>
            <a:r>
              <a:rPr lang="es-ES"/>
              <a:t>Sexto nivel</a:t>
            </a:r>
          </a:p>
          <a:p>
            <a:pPr lvl="6"/>
            <a:r>
              <a:rPr lang="es-ES"/>
              <a:t>Séptimo nivel</a:t>
            </a:r>
          </a:p>
          <a:p>
            <a:pPr lvl="7"/>
            <a:r>
              <a:rPr lang="es-ES"/>
              <a:t>Octavo nivel</a:t>
            </a:r>
          </a:p>
          <a:p>
            <a:pPr lvl="8"/>
            <a:r>
              <a:rPr lang="es-ES"/>
              <a:t>Noveno nivel</a:t>
            </a:r>
          </a:p>
        </p:txBody>
      </p:sp>
      <p:sp>
        <p:nvSpPr>
          <p:cNvPr id="24" name="Rectangle 23"/>
          <p:cNvSpPr>
            <a:spLocks noGrp="1"/>
          </p:cNvSpPr>
          <p:nvPr>
            <p:ph type="dt" sz="half" idx="2"/>
          </p:nvPr>
        </p:nvSpPr>
        <p:spPr>
          <a:xfrm>
            <a:off x="4775200" y="6305550"/>
            <a:ext cx="2844800" cy="476250"/>
          </a:xfrm>
          <a:prstGeom prst="rect">
            <a:avLst/>
          </a:prstGeom>
        </p:spPr>
        <p:txBody>
          <a:bodyPr anchor="b"/>
          <a:lstStyle>
            <a:lvl1pPr algn="r" fontAlgn="auto" latinLnBrk="0">
              <a:spcBef>
                <a:spcPts val="0"/>
              </a:spcBef>
              <a:spcAft>
                <a:spcPts val="0"/>
              </a:spcAft>
              <a:defRPr lang="es-ES" sz="1200">
                <a:solidFill>
                  <a:schemeClr val="bg2">
                    <a:shade val="50000"/>
                    <a:satMod val="200000"/>
                  </a:schemeClr>
                </a:solidFill>
                <a:latin typeface="+mn-lt"/>
                <a:cs typeface="+mn-cs"/>
              </a:defRPr>
            </a:lvl1pPr>
            <a:extLst/>
          </a:lstStyle>
          <a:p>
            <a:pPr>
              <a:defRPr/>
            </a:pPr>
            <a:fld id="{515E66C0-0CE8-43BA-B330-21D3441EB1B0}" type="datetime1">
              <a:rPr lang="es-AR">
                <a:solidFill>
                  <a:srgbClr val="C9C2D1">
                    <a:shade val="50000"/>
                    <a:satMod val="200000"/>
                  </a:srgbClr>
                </a:solidFill>
              </a:rPr>
              <a:pPr>
                <a:defRPr/>
              </a:pPr>
              <a:t>4/5/2016</a:t>
            </a:fld>
            <a:endParaRPr>
              <a:solidFill>
                <a:srgbClr val="C9C2D1">
                  <a:shade val="50000"/>
                </a:srgbClr>
              </a:solidFill>
            </a:endParaRPr>
          </a:p>
        </p:txBody>
      </p:sp>
      <p:sp>
        <p:nvSpPr>
          <p:cNvPr id="10" name="Rectangle 9"/>
          <p:cNvSpPr>
            <a:spLocks noGrp="1"/>
          </p:cNvSpPr>
          <p:nvPr>
            <p:ph type="ftr" sz="quarter" idx="3"/>
          </p:nvPr>
        </p:nvSpPr>
        <p:spPr>
          <a:xfrm>
            <a:off x="7620000" y="6305550"/>
            <a:ext cx="3860800" cy="476250"/>
          </a:xfrm>
          <a:prstGeom prst="rect">
            <a:avLst/>
          </a:prstGeom>
        </p:spPr>
        <p:txBody>
          <a:bodyPr anchor="b"/>
          <a:lstStyle>
            <a:lvl1pPr fontAlgn="auto" latinLnBrk="0">
              <a:spcBef>
                <a:spcPts val="0"/>
              </a:spcBef>
              <a:spcAft>
                <a:spcPts val="0"/>
              </a:spcAft>
              <a:defRPr lang="es-ES" sz="1200">
                <a:solidFill>
                  <a:schemeClr val="bg2">
                    <a:shade val="50000"/>
                  </a:schemeClr>
                </a:solidFill>
                <a:effectLst/>
                <a:latin typeface="+mn-lt"/>
                <a:cs typeface="+mn-cs"/>
              </a:defRPr>
            </a:lvl1pPr>
            <a:extLst/>
          </a:lstStyle>
          <a:p>
            <a:pPr>
              <a:defRPr/>
            </a:pPr>
            <a:endParaRPr>
              <a:solidFill>
                <a:srgbClr val="C9C2D1">
                  <a:shade val="50000"/>
                </a:srgbClr>
              </a:solidFill>
            </a:endParaRPr>
          </a:p>
        </p:txBody>
      </p:sp>
      <p:sp>
        <p:nvSpPr>
          <p:cNvPr id="22" name="Rectangle 21"/>
          <p:cNvSpPr>
            <a:spLocks noGrp="1"/>
          </p:cNvSpPr>
          <p:nvPr>
            <p:ph type="sldNum" sz="quarter" idx="4"/>
          </p:nvPr>
        </p:nvSpPr>
        <p:spPr>
          <a:xfrm>
            <a:off x="11485033" y="6305550"/>
            <a:ext cx="609600" cy="476250"/>
          </a:xfrm>
          <a:prstGeom prst="rect">
            <a:avLst/>
          </a:prstGeom>
        </p:spPr>
        <p:txBody>
          <a:bodyPr anchor="b"/>
          <a:lstStyle>
            <a:lvl1pPr algn="ctr" fontAlgn="auto" latinLnBrk="0">
              <a:spcBef>
                <a:spcPts val="0"/>
              </a:spcBef>
              <a:spcAft>
                <a:spcPts val="0"/>
              </a:spcAft>
              <a:defRPr lang="es-ES" sz="2800">
                <a:solidFill>
                  <a:schemeClr val="tx2"/>
                </a:solidFill>
                <a:effectLst/>
                <a:latin typeface="+mn-lt"/>
                <a:cs typeface="+mn-cs"/>
              </a:defRPr>
            </a:lvl1pPr>
            <a:extLst/>
          </a:lstStyle>
          <a:p>
            <a:pPr>
              <a:defRPr/>
            </a:pPr>
            <a:fld id="{466DB02C-52FC-4338-8287-EB70735ED8B4}" type="slidenum">
              <a:rPr>
                <a:solidFill>
                  <a:srgbClr val="69676D"/>
                </a:solidFill>
              </a:rPr>
              <a:pPr>
                <a:defRPr/>
              </a:pPr>
              <a:t>‹Nº›</a:t>
            </a:fld>
            <a:endParaRPr sz="1200">
              <a:solidFill>
                <a:srgbClr val="C9C2D1">
                  <a:shade val="50000"/>
                </a:srgbClr>
              </a:solidFill>
            </a:endParaRPr>
          </a:p>
        </p:txBody>
      </p:sp>
      <p:sp>
        <p:nvSpPr>
          <p:cNvPr id="15" name="Rectangle 14"/>
          <p:cNvSpPr/>
          <p:nvPr/>
        </p:nvSpPr>
        <p:spPr bwMode="invGray">
          <a:xfrm>
            <a:off x="1352551" y="0"/>
            <a:ext cx="97367"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s-ES" sz="1800">
              <a:solidFill>
                <a:prstClr val="white"/>
              </a:solidFill>
            </a:endParaRPr>
          </a:p>
        </p:txBody>
      </p:sp>
    </p:spTree>
    <p:extLst>
      <p:ext uri="{BB962C8B-B14F-4D97-AF65-F5344CB8AC3E}">
        <p14:creationId xmlns:p14="http://schemas.microsoft.com/office/powerpoint/2010/main" xmlns="" val="431017203"/>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Lst>
  <p:txStyles>
    <p:titleStyle>
      <a:lvl1pPr algn="l" rtl="0" eaLnBrk="0" fontAlgn="base" hangingPunct="0">
        <a:spcBef>
          <a:spcPct val="0"/>
        </a:spcBef>
        <a:spcAft>
          <a:spcPct val="0"/>
        </a:spcAft>
        <a:defRPr lang="es-ES" sz="4400" kern="1200">
          <a:solidFill>
            <a:srgbClr val="69666E"/>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400">
          <a:solidFill>
            <a:srgbClr val="69666E"/>
          </a:solidFill>
          <a:latin typeface="Gill Sans MT" pitchFamily="34" charset="0"/>
        </a:defRPr>
      </a:lvl2pPr>
      <a:lvl3pPr algn="l" rtl="0" eaLnBrk="0" fontAlgn="base" hangingPunct="0">
        <a:spcBef>
          <a:spcPct val="0"/>
        </a:spcBef>
        <a:spcAft>
          <a:spcPct val="0"/>
        </a:spcAft>
        <a:defRPr sz="4400">
          <a:solidFill>
            <a:srgbClr val="69666E"/>
          </a:solidFill>
          <a:latin typeface="Gill Sans MT" pitchFamily="34" charset="0"/>
        </a:defRPr>
      </a:lvl3pPr>
      <a:lvl4pPr algn="l" rtl="0" eaLnBrk="0" fontAlgn="base" hangingPunct="0">
        <a:spcBef>
          <a:spcPct val="0"/>
        </a:spcBef>
        <a:spcAft>
          <a:spcPct val="0"/>
        </a:spcAft>
        <a:defRPr sz="4400">
          <a:solidFill>
            <a:srgbClr val="69666E"/>
          </a:solidFill>
          <a:latin typeface="Gill Sans MT" pitchFamily="34" charset="0"/>
        </a:defRPr>
      </a:lvl4pPr>
      <a:lvl5pPr algn="l" rtl="0" eaLnBrk="0" fontAlgn="base" hangingPunct="0">
        <a:spcBef>
          <a:spcPct val="0"/>
        </a:spcBef>
        <a:spcAft>
          <a:spcPct val="0"/>
        </a:spcAft>
        <a:defRPr sz="4400">
          <a:solidFill>
            <a:srgbClr val="69666E"/>
          </a:solidFill>
          <a:latin typeface="Gill Sans MT" pitchFamily="34" charset="0"/>
        </a:defRPr>
      </a:lvl5pPr>
      <a:lvl6pPr marL="457200" algn="l" rtl="0" eaLnBrk="0" fontAlgn="base" hangingPunct="0">
        <a:spcBef>
          <a:spcPct val="0"/>
        </a:spcBef>
        <a:spcAft>
          <a:spcPct val="0"/>
        </a:spcAft>
        <a:defRPr sz="4400">
          <a:solidFill>
            <a:srgbClr val="69666E"/>
          </a:solidFill>
          <a:latin typeface="Gill Sans MT" pitchFamily="34" charset="0"/>
        </a:defRPr>
      </a:lvl6pPr>
      <a:lvl7pPr marL="914400" algn="l" rtl="0" eaLnBrk="0" fontAlgn="base" hangingPunct="0">
        <a:spcBef>
          <a:spcPct val="0"/>
        </a:spcBef>
        <a:spcAft>
          <a:spcPct val="0"/>
        </a:spcAft>
        <a:defRPr sz="4400">
          <a:solidFill>
            <a:srgbClr val="69666E"/>
          </a:solidFill>
          <a:latin typeface="Gill Sans MT" pitchFamily="34" charset="0"/>
        </a:defRPr>
      </a:lvl7pPr>
      <a:lvl8pPr marL="1371600" algn="l" rtl="0" eaLnBrk="0" fontAlgn="base" hangingPunct="0">
        <a:spcBef>
          <a:spcPct val="0"/>
        </a:spcBef>
        <a:spcAft>
          <a:spcPct val="0"/>
        </a:spcAft>
        <a:defRPr sz="4400">
          <a:solidFill>
            <a:srgbClr val="69666E"/>
          </a:solidFill>
          <a:latin typeface="Gill Sans MT" pitchFamily="34" charset="0"/>
        </a:defRPr>
      </a:lvl8pPr>
      <a:lvl9pPr marL="1828800" algn="l" rtl="0" eaLnBrk="0" fontAlgn="base" hangingPunct="0">
        <a:spcBef>
          <a:spcPct val="0"/>
        </a:spcBef>
        <a:spcAft>
          <a:spcPct val="0"/>
        </a:spcAft>
        <a:defRPr sz="4400">
          <a:solidFill>
            <a:srgbClr val="69666E"/>
          </a:solidFill>
          <a:latin typeface="Gill Sans MT" pitchFamily="34" charset="0"/>
        </a:defRPr>
      </a:lvl9pPr>
      <a:extLst/>
    </p:titleStyle>
    <p:bodyStyle>
      <a:lvl1pPr marL="365125" indent="-282575" algn="l" rtl="0" eaLnBrk="0" fontAlgn="base" hangingPunct="0">
        <a:lnSpc>
          <a:spcPts val="3000"/>
        </a:lnSpc>
        <a:spcBef>
          <a:spcPts val="600"/>
        </a:spcBef>
        <a:spcAft>
          <a:spcPct val="0"/>
        </a:spcAft>
        <a:buClr>
          <a:schemeClr val="accent1"/>
        </a:buClr>
        <a:buSzPct val="80000"/>
        <a:buFont typeface="Wingdings 2" pitchFamily="18" charset="2"/>
        <a:buChar char=""/>
        <a:defRPr lang="es-ES" sz="3200" kern="1200">
          <a:solidFill>
            <a:schemeClr val="tx1"/>
          </a:solidFill>
          <a:latin typeface="+mn-lt"/>
          <a:ea typeface="+mn-ea"/>
          <a:cs typeface="+mn-cs"/>
        </a:defRPr>
      </a:lvl1pPr>
      <a:lvl2pPr marL="639763" indent="-236538" algn="l" rtl="0" eaLnBrk="0" fontAlgn="base" hangingPunct="0">
        <a:lnSpc>
          <a:spcPts val="3000"/>
        </a:lnSpc>
        <a:spcBef>
          <a:spcPts val="550"/>
        </a:spcBef>
        <a:spcAft>
          <a:spcPct val="0"/>
        </a:spcAft>
        <a:buClr>
          <a:schemeClr val="accent1"/>
        </a:buClr>
        <a:buFont typeface="Verdana" pitchFamily="34" charset="0"/>
        <a:buChar char="◦"/>
        <a:defRPr lang="es-ES" sz="2800" kern="1200">
          <a:solidFill>
            <a:schemeClr val="tx1"/>
          </a:solidFill>
          <a:latin typeface="+mn-lt"/>
          <a:ea typeface="+mn-ea"/>
          <a:cs typeface="+mn-cs"/>
        </a:defRPr>
      </a:lvl2pPr>
      <a:lvl3pPr marL="885825" indent="-228600" algn="l" rtl="0" eaLnBrk="0" fontAlgn="base" hangingPunct="0">
        <a:lnSpc>
          <a:spcPts val="2800"/>
        </a:lnSpc>
        <a:spcBef>
          <a:spcPct val="20000"/>
        </a:spcBef>
        <a:spcAft>
          <a:spcPct val="0"/>
        </a:spcAft>
        <a:buClr>
          <a:schemeClr val="accent2"/>
        </a:buClr>
        <a:buFont typeface="Wingdings 2" pitchFamily="18" charset="2"/>
        <a:buChar char=""/>
        <a:defRPr lang="es-ES"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6BB1C9"/>
        </a:buClr>
        <a:buFont typeface="Wingdings 2" pitchFamily="18" charset="2"/>
        <a:buChar char=""/>
        <a:defRPr lang="es-ES"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6585CF"/>
        </a:buClr>
        <a:buFont typeface="Wingdings 2" pitchFamily="18" charset="2"/>
        <a:buChar char=""/>
        <a:defRPr lang="es-ES" sz="2000" kern="1200">
          <a:solidFill>
            <a:schemeClr val="tx1"/>
          </a:solidFill>
          <a:latin typeface="+mn-lt"/>
          <a:ea typeface="+mn-ea"/>
          <a:cs typeface="+mn-cs"/>
        </a:defRPr>
      </a:lvl5pPr>
      <a:lvl6pPr marL="1508760" indent="-182880" algn="l" rtl="0" latinLnBrk="0">
        <a:spcBef>
          <a:spcPct val="20000"/>
        </a:spcBef>
        <a:buClr>
          <a:schemeClr val="accent5"/>
        </a:buClr>
        <a:buFont typeface="Wingdings 2"/>
        <a:buChar char=""/>
        <a:defRPr lang="es-ES" sz="2000" kern="1200">
          <a:solidFill>
            <a:schemeClr val="tx1"/>
          </a:solidFill>
          <a:latin typeface="+mn-lt"/>
          <a:ea typeface="+mn-ea"/>
          <a:cs typeface="+mn-cs"/>
        </a:defRPr>
      </a:lvl6pPr>
      <a:lvl7pPr marL="1719072"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7pPr>
      <a:lvl8pPr marL="1920240"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8pPr>
      <a:lvl9pPr marL="2130552"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9pPr>
      <a:extLst/>
    </p:bodyStyle>
    <p:otherStyle>
      <a:lvl1pPr marL="0" algn="l" rtl="0" latinLnBrk="0">
        <a:defRPr lang="es-ES" kern="1200">
          <a:solidFill>
            <a:schemeClr val="tx1"/>
          </a:solidFill>
          <a:latin typeface="+mn-lt"/>
          <a:ea typeface="+mn-ea"/>
          <a:cs typeface="+mn-cs"/>
        </a:defRPr>
      </a:lvl1pPr>
      <a:lvl2pPr marL="457200" algn="l" rtl="0">
        <a:defRPr lang="es-ES" kern="1200">
          <a:solidFill>
            <a:schemeClr val="tx1"/>
          </a:solidFill>
          <a:latin typeface="+mn-lt"/>
          <a:ea typeface="+mn-ea"/>
          <a:cs typeface="+mn-cs"/>
        </a:defRPr>
      </a:lvl2pPr>
      <a:lvl3pPr marL="914400" algn="l" rtl="0">
        <a:defRPr lang="es-ES" kern="1200">
          <a:solidFill>
            <a:schemeClr val="tx1"/>
          </a:solidFill>
          <a:latin typeface="+mn-lt"/>
          <a:ea typeface="+mn-ea"/>
          <a:cs typeface="+mn-cs"/>
        </a:defRPr>
      </a:lvl3pPr>
      <a:lvl4pPr marL="1371600" algn="l" rtl="0">
        <a:defRPr lang="es-ES" kern="1200">
          <a:solidFill>
            <a:schemeClr val="tx1"/>
          </a:solidFill>
          <a:latin typeface="+mn-lt"/>
          <a:ea typeface="+mn-ea"/>
          <a:cs typeface="+mn-cs"/>
        </a:defRPr>
      </a:lvl4pPr>
      <a:lvl5pPr marL="1828800" algn="l" rtl="0">
        <a:defRPr lang="es-ES" kern="1200">
          <a:solidFill>
            <a:schemeClr val="tx1"/>
          </a:solidFill>
          <a:latin typeface="+mn-lt"/>
          <a:ea typeface="+mn-ea"/>
          <a:cs typeface="+mn-cs"/>
        </a:defRPr>
      </a:lvl5pPr>
      <a:lvl6pPr marL="2286000" algn="l" rtl="0">
        <a:defRPr lang="es-ES" kern="1200">
          <a:solidFill>
            <a:schemeClr val="tx1"/>
          </a:solidFill>
          <a:latin typeface="+mn-lt"/>
          <a:ea typeface="+mn-ea"/>
          <a:cs typeface="+mn-cs"/>
        </a:defRPr>
      </a:lvl6pPr>
      <a:lvl7pPr marL="2743200" algn="l" rtl="0">
        <a:defRPr lang="es-ES" kern="1200">
          <a:solidFill>
            <a:schemeClr val="tx1"/>
          </a:solidFill>
          <a:latin typeface="+mn-lt"/>
          <a:ea typeface="+mn-ea"/>
          <a:cs typeface="+mn-cs"/>
        </a:defRPr>
      </a:lvl7pPr>
      <a:lvl8pPr marL="3200400" algn="l" rtl="0">
        <a:defRPr lang="es-ES" kern="1200">
          <a:solidFill>
            <a:schemeClr val="tx1"/>
          </a:solidFill>
          <a:latin typeface="+mn-lt"/>
          <a:ea typeface="+mn-ea"/>
          <a:cs typeface="+mn-cs"/>
        </a:defRPr>
      </a:lvl8pPr>
      <a:lvl9pPr marL="3657600" algn="l" rtl="0">
        <a:defRPr lang="es-ES"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s-AR"/>
              <a:t>Haga clic para cambiar el estilo de título	</a:t>
            </a:r>
          </a:p>
        </p:txBody>
      </p:sp>
      <p:sp>
        <p:nvSpPr>
          <p:cNvPr id="4099"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s-AR"/>
              <a:t>Haga clic para modificar el estilo de texto del patrón</a:t>
            </a:r>
          </a:p>
          <a:p>
            <a:pPr lvl="1"/>
            <a:r>
              <a:rPr lang="en-US" altLang="es-AR"/>
              <a:t>Segundo nivel</a:t>
            </a:r>
          </a:p>
          <a:p>
            <a:pPr lvl="2"/>
            <a:r>
              <a:rPr lang="en-US" altLang="es-AR"/>
              <a:t>Tercer nivel</a:t>
            </a:r>
          </a:p>
          <a:p>
            <a:pPr lvl="3"/>
            <a:r>
              <a:rPr lang="en-US" altLang="es-AR"/>
              <a:t>Cuarto nivel</a:t>
            </a:r>
          </a:p>
          <a:p>
            <a:pPr lvl="4"/>
            <a:r>
              <a:rPr lang="en-US" altLang="es-AR"/>
              <a:t>Quinto nivel</a:t>
            </a:r>
          </a:p>
        </p:txBody>
      </p:sp>
      <p:sp>
        <p:nvSpPr>
          <p:cNvPr id="16282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6282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6282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fontAlgn="base">
              <a:spcBef>
                <a:spcPct val="0"/>
              </a:spcBef>
              <a:spcAft>
                <a:spcPct val="0"/>
              </a:spcAft>
              <a:defRPr/>
            </a:pPr>
            <a:fld id="{50EDE40A-E0FB-4F44-89E5-E975925966F6}" type="slidenum">
              <a:rPr lang="en-US" altLang="es-AR">
                <a:solidFill>
                  <a:srgbClr val="000000"/>
                </a:solidFill>
              </a:rPr>
              <a:pPr fontAlgn="base">
                <a:spcBef>
                  <a:spcPct val="0"/>
                </a:spcBef>
                <a:spcAft>
                  <a:spcPct val="0"/>
                </a:spcAft>
                <a:defRPr/>
              </a:pPr>
              <a:t>‹Nº›</a:t>
            </a:fld>
            <a:endParaRPr lang="en-US" altLang="es-AR">
              <a:solidFill>
                <a:srgbClr val="000000"/>
              </a:solidFill>
            </a:endParaRPr>
          </a:p>
        </p:txBody>
      </p:sp>
    </p:spTree>
    <p:extLst>
      <p:ext uri="{BB962C8B-B14F-4D97-AF65-F5344CB8AC3E}">
        <p14:creationId xmlns:p14="http://schemas.microsoft.com/office/powerpoint/2010/main" xmlns="" val="2752358414"/>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2" name="21 Marcador de título"/>
          <p:cNvSpPr>
            <a:spLocks noGrp="1"/>
          </p:cNvSpPr>
          <p:nvPr>
            <p:ph type="title"/>
          </p:nvPr>
        </p:nvSpPr>
        <p:spPr>
          <a:xfrm>
            <a:off x="609600" y="274638"/>
            <a:ext cx="99568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2C87EB07-56D6-457F-B698-E13ACD87B7B2}" type="datetimeFigureOut">
              <a:rPr lang="es-AR" smtClean="0"/>
              <a:pPr/>
              <a:t>4/5/2016</a:t>
            </a:fld>
            <a:endParaRPr lang="es-AR"/>
          </a:p>
        </p:txBody>
      </p:sp>
      <p:sp>
        <p:nvSpPr>
          <p:cNvPr id="3" name="2 Marcador de pie de página"/>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s-AR"/>
          </a:p>
        </p:txBody>
      </p:sp>
      <p:sp>
        <p:nvSpPr>
          <p:cNvPr id="7" name="6 Conector recto"/>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9" name="8 Conector recto"/>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0" name="9 Rectángulo"/>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10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11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22 Marcador de número de diapositiva"/>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448592469"/>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9379" y="14069"/>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cxnSp>
        <p:nvCxnSpPr>
          <p:cNvPr id="8" name="7 Conector recto"/>
          <p:cNvCxnSpPr/>
          <p:nvPr/>
        </p:nvCxnSpPr>
        <p:spPr>
          <a:xfrm>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8625059" y="4948410"/>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609600" y="267494"/>
            <a:ext cx="10972800" cy="1399032"/>
          </a:xfrm>
          <a:prstGeom prst="rect">
            <a:avLst/>
          </a:prstGeom>
        </p:spPr>
        <p:txBody>
          <a:bodyPr vert="horz" anchor="ctr">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609600" y="1882808"/>
            <a:ext cx="10972800" cy="4572000"/>
          </a:xfrm>
          <a:prstGeom prst="rect">
            <a:avLst/>
          </a:prstGeom>
        </p:spPr>
        <p:txBody>
          <a:bodyPr vert="horz" anchor="t">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a:off x="6388608" y="6480969"/>
            <a:ext cx="2844800" cy="301752"/>
          </a:xfrm>
          <a:prstGeom prst="rect">
            <a:avLst/>
          </a:prstGeom>
        </p:spPr>
        <p:txBody>
          <a:bodyPr vert="horz" anchor="b"/>
          <a:lstStyle>
            <a:lvl1pPr algn="l" eaLnBrk="1" latinLnBrk="0" hangingPunct="1">
              <a:defRPr kumimoji="0" sz="1000" b="0">
                <a:solidFill>
                  <a:schemeClr val="tx1"/>
                </a:solidFill>
              </a:defRPr>
            </a:lvl1pPr>
          </a:lstStyle>
          <a:p>
            <a:fld id="{2C87EB07-56D6-457F-B698-E13ACD87B7B2}" type="datetimeFigureOut">
              <a:rPr lang="es-AR" smtClean="0"/>
              <a:pPr/>
              <a:t>4/5/2016</a:t>
            </a:fld>
            <a:endParaRPr lang="es-AR"/>
          </a:p>
        </p:txBody>
      </p:sp>
      <p:sp>
        <p:nvSpPr>
          <p:cNvPr id="3" name="2 Marcador de pie de página"/>
          <p:cNvSpPr>
            <a:spLocks noGrp="1"/>
          </p:cNvSpPr>
          <p:nvPr>
            <p:ph type="ftr" sz="quarter" idx="3"/>
          </p:nvPr>
        </p:nvSpPr>
        <p:spPr>
          <a:xfrm>
            <a:off x="609600" y="6481891"/>
            <a:ext cx="5680075" cy="300831"/>
          </a:xfrm>
          <a:prstGeom prst="rect">
            <a:avLst/>
          </a:prstGeom>
        </p:spPr>
        <p:txBody>
          <a:bodyPr vert="horz" anchor="b"/>
          <a:lstStyle>
            <a:lvl1pPr algn="r" eaLnBrk="1" latinLnBrk="0" hangingPunct="1">
              <a:defRPr kumimoji="0" sz="1000">
                <a:solidFill>
                  <a:schemeClr val="tx1"/>
                </a:solidFill>
              </a:defRPr>
            </a:lvl1pPr>
          </a:lstStyle>
          <a:p>
            <a:endParaRPr lang="es-AR"/>
          </a:p>
        </p:txBody>
      </p:sp>
      <p:sp>
        <p:nvSpPr>
          <p:cNvPr id="23" name="22 Marcador de número de diapositiva"/>
          <p:cNvSpPr>
            <a:spLocks noGrp="1"/>
          </p:cNvSpPr>
          <p:nvPr>
            <p:ph type="sldNum" sz="quarter" idx="4"/>
          </p:nvPr>
        </p:nvSpPr>
        <p:spPr>
          <a:xfrm>
            <a:off x="10119360" y="6480969"/>
            <a:ext cx="670560" cy="301752"/>
          </a:xfrm>
          <a:prstGeom prst="rect">
            <a:avLst/>
          </a:prstGeom>
        </p:spPr>
        <p:txBody>
          <a:bodyPr vert="horz" anchor="b"/>
          <a:lstStyle>
            <a:lvl1pPr algn="ctr" eaLnBrk="1" latinLnBrk="0" hangingPunct="1">
              <a:defRPr kumimoji="0" sz="1200">
                <a:solidFill>
                  <a:schemeClr val="tx1"/>
                </a:solidFill>
              </a:defRPr>
            </a:lvl1p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148089664"/>
      </p:ext>
    </p:extLst>
  </p:cSld>
  <p:clrMap bg1="dk1" tx1="lt1" bg2="dk2" tx2="lt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173736"/>
            <a:ext cx="11722608" cy="6510528"/>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975360" y="642594"/>
            <a:ext cx="10241280" cy="137160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75360" y="2103120"/>
            <a:ext cx="10241280" cy="393192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313024" y="6309360"/>
            <a:ext cx="2743200" cy="274320"/>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fld id="{D67AC0D9-4303-4DA4-AB54-4DE336066F2E}" type="datetimeFigureOut">
              <a:rPr lang="es-AR" smtClean="0">
                <a:solidFill>
                  <a:prstClr val="black">
                    <a:lumMod val="75000"/>
                    <a:lumOff val="25000"/>
                  </a:prstClr>
                </a:solidFill>
              </a:rPr>
              <a:pPr/>
              <a:t>4/5/2016</a:t>
            </a:fld>
            <a:endParaRPr lang="es-AR" dirty="0">
              <a:solidFill>
                <a:prstClr val="black">
                  <a:lumMod val="75000"/>
                  <a:lumOff val="25000"/>
                </a:prstClr>
              </a:solidFill>
            </a:endParaRPr>
          </a:p>
        </p:txBody>
      </p:sp>
      <p:sp>
        <p:nvSpPr>
          <p:cNvPr id="5" name="Footer Placeholder 4"/>
          <p:cNvSpPr>
            <a:spLocks noGrp="1"/>
          </p:cNvSpPr>
          <p:nvPr>
            <p:ph type="ftr" sz="quarter" idx="3"/>
          </p:nvPr>
        </p:nvSpPr>
        <p:spPr>
          <a:xfrm>
            <a:off x="3462528" y="6309360"/>
            <a:ext cx="5266944" cy="274320"/>
          </a:xfrm>
          <a:prstGeom prst="rect">
            <a:avLst/>
          </a:prstGeom>
        </p:spPr>
        <p:txBody>
          <a:bodyPr vert="horz" lIns="91440" tIns="45720" rIns="91440" bIns="45720" rtlCol="0" anchor="b"/>
          <a:lstStyle>
            <a:lvl1pPr algn="ctr">
              <a:defRPr sz="900">
                <a:solidFill>
                  <a:schemeClr val="tx1">
                    <a:lumMod val="75000"/>
                    <a:lumOff val="25000"/>
                  </a:schemeClr>
                </a:solidFill>
              </a:defRPr>
            </a:lvl1pPr>
          </a:lstStyle>
          <a:p>
            <a:endParaRPr lang="es-AR" dirty="0">
              <a:solidFill>
                <a:prstClr val="black">
                  <a:lumMod val="75000"/>
                  <a:lumOff val="25000"/>
                </a:prstClr>
              </a:solidFill>
            </a:endParaRPr>
          </a:p>
        </p:txBody>
      </p:sp>
      <p:sp>
        <p:nvSpPr>
          <p:cNvPr id="6" name="Slide Number Placeholder 5"/>
          <p:cNvSpPr>
            <a:spLocks noGrp="1"/>
          </p:cNvSpPr>
          <p:nvPr>
            <p:ph type="sldNum" sz="quarter" idx="4"/>
          </p:nvPr>
        </p:nvSpPr>
        <p:spPr>
          <a:xfrm>
            <a:off x="10431176" y="6309360"/>
            <a:ext cx="1463040" cy="274320"/>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B9F1F126-9D01-4169-B8C9-40FC27CCD7AB}" type="slidenum">
              <a:rPr lang="es-AR" smtClean="0">
                <a:solidFill>
                  <a:prstClr val="black">
                    <a:lumMod val="75000"/>
                    <a:lumOff val="25000"/>
                  </a:prstClr>
                </a:solidFill>
              </a:rPr>
              <a:pPr/>
              <a:t>‹Nº›</a:t>
            </a:fld>
            <a:endParaRPr lang="es-AR" dirty="0">
              <a:solidFill>
                <a:prstClr val="black">
                  <a:lumMod val="75000"/>
                  <a:lumOff val="25000"/>
                </a:prstClr>
              </a:solidFill>
            </a:endParaRPr>
          </a:p>
        </p:txBody>
      </p:sp>
    </p:spTree>
    <p:extLst>
      <p:ext uri="{BB962C8B-B14F-4D97-AF65-F5344CB8AC3E}">
        <p14:creationId xmlns:p14="http://schemas.microsoft.com/office/powerpoint/2010/main" xmlns="" val="1566792526"/>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Lst>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lang="en-US" sz="40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22" name="21 Marcador de título"/>
          <p:cNvSpPr>
            <a:spLocks noGrp="1"/>
          </p:cNvSpPr>
          <p:nvPr>
            <p:ph type="title"/>
          </p:nvPr>
        </p:nvSpPr>
        <p:spPr>
          <a:xfrm>
            <a:off x="609600" y="274638"/>
            <a:ext cx="99568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2C87EB07-56D6-457F-B698-E13ACD87B7B2}" type="datetimeFigureOut">
              <a:rPr lang="es-AR" smtClean="0">
                <a:solidFill>
                  <a:srgbClr val="575F6D"/>
                </a:solidFill>
              </a:rPr>
              <a:pPr/>
              <a:t>4/5/2016</a:t>
            </a:fld>
            <a:endParaRPr lang="es-AR">
              <a:solidFill>
                <a:srgbClr val="575F6D"/>
              </a:solidFill>
            </a:endParaRPr>
          </a:p>
        </p:txBody>
      </p:sp>
      <p:sp>
        <p:nvSpPr>
          <p:cNvPr id="3" name="2 Marcador de pie de página"/>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s-AR">
              <a:solidFill>
                <a:srgbClr val="575F6D"/>
              </a:solidFill>
            </a:endParaRPr>
          </a:p>
        </p:txBody>
      </p:sp>
      <p:sp>
        <p:nvSpPr>
          <p:cNvPr id="7" name="6 Conector recto"/>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9" name="8 Conector recto"/>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0" name="9 Rectángulo"/>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1" name="10 Conector recto"/>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sz="1800">
              <a:solidFill>
                <a:prstClr val="black"/>
              </a:solidFill>
            </a:endParaRPr>
          </a:p>
        </p:txBody>
      </p:sp>
      <p:sp>
        <p:nvSpPr>
          <p:cNvPr id="12" name="11 Elipse"/>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endParaRPr>
          </a:p>
        </p:txBody>
      </p:sp>
      <p:sp>
        <p:nvSpPr>
          <p:cNvPr id="23" name="22 Marcador de número de diapositiva"/>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11EDE55A-BBB6-4EA9-8D63-7C5F64F8428C}" type="slidenum">
              <a:rPr lang="es-AR" smtClean="0"/>
              <a:pPr/>
              <a:t>‹Nº›</a:t>
            </a:fld>
            <a:endParaRPr lang="es-AR"/>
          </a:p>
        </p:txBody>
      </p:sp>
    </p:spTree>
    <p:extLst>
      <p:ext uri="{BB962C8B-B14F-4D97-AF65-F5344CB8AC3E}">
        <p14:creationId xmlns:p14="http://schemas.microsoft.com/office/powerpoint/2010/main" xmlns="" val="766905740"/>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10871200" y="0"/>
            <a:ext cx="13208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3" name="2 Marcador de título"/>
          <p:cNvSpPr>
            <a:spLocks noGrp="1"/>
          </p:cNvSpPr>
          <p:nvPr>
            <p:ph type="title"/>
          </p:nvPr>
        </p:nvSpPr>
        <p:spPr>
          <a:xfrm>
            <a:off x="609600" y="320040"/>
            <a:ext cx="9652000" cy="1143000"/>
          </a:xfrm>
          <a:prstGeom prst="rect">
            <a:avLst/>
          </a:prstGeom>
        </p:spPr>
        <p:txBody>
          <a:bodyPr vert="horz" lIns="45720" tIns="0" rIns="45720" bIns="0" anchor="b" anchorCtr="0">
            <a:normAutofit/>
          </a:bodyPr>
          <a:lstStyle/>
          <a:p>
            <a:r>
              <a:rPr kumimoji="0" lang="es-ES"/>
              <a:t>Haga clic para modificar el estilo de título del patrón</a:t>
            </a:r>
            <a:endParaRPr kumimoji="0" lang="en-US"/>
          </a:p>
        </p:txBody>
      </p:sp>
      <p:sp>
        <p:nvSpPr>
          <p:cNvPr id="31" name="30 Marcador de texto"/>
          <p:cNvSpPr>
            <a:spLocks noGrp="1"/>
          </p:cNvSpPr>
          <p:nvPr>
            <p:ph type="body" idx="1"/>
          </p:nvPr>
        </p:nvSpPr>
        <p:spPr>
          <a:xfrm>
            <a:off x="609600" y="1609416"/>
            <a:ext cx="9652000" cy="4846320"/>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7" name="26 Marcador de fecha"/>
          <p:cNvSpPr>
            <a:spLocks noGrp="1"/>
          </p:cNvSpPr>
          <p:nvPr>
            <p:ph type="dt" sz="half" idx="2"/>
          </p:nvPr>
        </p:nvSpPr>
        <p:spPr>
          <a:xfrm>
            <a:off x="5661248" y="6557946"/>
            <a:ext cx="2669952" cy="226902"/>
          </a:xfrm>
          <a:prstGeom prst="rect">
            <a:avLst/>
          </a:prstGeom>
        </p:spPr>
        <p:txBody>
          <a:bodyPr vert="horz" tIns="0" bIns="0" anchor="b"/>
          <a:lstStyle>
            <a:lvl1pPr algn="l" eaLnBrk="1" latinLnBrk="0" hangingPunct="1">
              <a:defRPr kumimoji="0" sz="1000">
                <a:solidFill>
                  <a:schemeClr val="tx2"/>
                </a:solidFill>
              </a:defRPr>
            </a:lvl1pPr>
            <a:extLst/>
          </a:lstStyle>
          <a:p>
            <a:fld id="{2C87EB07-56D6-457F-B698-E13ACD87B7B2}" type="datetimeFigureOut">
              <a:rPr lang="es-AR" smtClean="0">
                <a:solidFill>
                  <a:srgbClr val="B13F9A"/>
                </a:solidFill>
              </a:rPr>
              <a:pPr/>
              <a:t>4/5/2016</a:t>
            </a:fld>
            <a:endParaRPr lang="es-AR">
              <a:solidFill>
                <a:srgbClr val="B13F9A"/>
              </a:solidFill>
            </a:endParaRPr>
          </a:p>
        </p:txBody>
      </p:sp>
      <p:sp>
        <p:nvSpPr>
          <p:cNvPr id="4" name="3 Marcador de pie de página"/>
          <p:cNvSpPr>
            <a:spLocks noGrp="1"/>
          </p:cNvSpPr>
          <p:nvPr>
            <p:ph type="ftr" sz="quarter" idx="3"/>
          </p:nvPr>
        </p:nvSpPr>
        <p:spPr>
          <a:xfrm>
            <a:off x="609600" y="6557946"/>
            <a:ext cx="48768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s-AR">
              <a:solidFill>
                <a:srgbClr val="B13F9A"/>
              </a:solidFill>
            </a:endParaRPr>
          </a:p>
        </p:txBody>
      </p:sp>
      <p:sp>
        <p:nvSpPr>
          <p:cNvPr id="16" name="15 Marcador de número de diapositiva"/>
          <p:cNvSpPr>
            <a:spLocks noGrp="1"/>
          </p:cNvSpPr>
          <p:nvPr>
            <p:ph type="sldNum" sz="quarter" idx="4"/>
          </p:nvPr>
        </p:nvSpPr>
        <p:spPr>
          <a:xfrm>
            <a:off x="8335264" y="6556248"/>
            <a:ext cx="784448"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1EDE55A-BBB6-4EA9-8D63-7C5F64F8428C}" type="slidenum">
              <a:rPr lang="es-AR" smtClean="0">
                <a:solidFill>
                  <a:srgbClr val="B13F9A"/>
                </a:solidFill>
              </a:rPr>
              <a:pPr/>
              <a:t>‹Nº›</a:t>
            </a:fld>
            <a:endParaRPr lang="es-AR">
              <a:solidFill>
                <a:srgbClr val="B13F9A"/>
              </a:solidFill>
            </a:endParaRPr>
          </a:p>
        </p:txBody>
      </p:sp>
    </p:spTree>
    <p:extLst>
      <p:ext uri="{BB962C8B-B14F-4D97-AF65-F5344CB8AC3E}">
        <p14:creationId xmlns:p14="http://schemas.microsoft.com/office/powerpoint/2010/main" xmlns="" val="1297199481"/>
      </p:ext>
    </p:extLst>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package" Target="../embeddings/Documento_de_Microsoft_Office_Word1.docx"/><Relationship Id="rId2" Type="http://schemas.openxmlformats.org/officeDocument/2006/relationships/slideLayout" Target="../slideLayouts/slideLayout34.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Documento_de_Microsoft_Office_Word2.docx"/><Relationship Id="rId2" Type="http://schemas.openxmlformats.org/officeDocument/2006/relationships/slideLayout" Target="../slideLayouts/slideLayout55.xml"/><Relationship Id="rId1" Type="http://schemas.openxmlformats.org/officeDocument/2006/relationships/vmlDrawing" Target="../drawings/vmlDrawing2.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5.xml"/><Relationship Id="rId6" Type="http://schemas.microsoft.com/office/2007/relationships/diagramDrawing" Target="../diagrams/drawing8.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0.xml"/><Relationship Id="rId6" Type="http://schemas.microsoft.com/office/2007/relationships/diagramDrawing" Target="../diagrams/drawing9.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1.xml"/><Relationship Id="rId6" Type="http://schemas.microsoft.com/office/2007/relationships/diagramDrawing" Target="../diagrams/drawing10.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1.xml"/><Relationship Id="rId6" Type="http://schemas.microsoft.com/office/2007/relationships/diagramDrawing" Target="../diagrams/drawing11.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5.jpeg"/></Relationships>
</file>

<file path=ppt/slides/_rels/slide5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3.xml"/><Relationship Id="rId6" Type="http://schemas.microsoft.com/office/2007/relationships/diagramDrawing" Target="../diagrams/drawing1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2312159" y="188640"/>
            <a:ext cx="8352928" cy="2520280"/>
          </a:xfrm>
          <a:solidFill>
            <a:schemeClr val="accent1"/>
          </a:solidFill>
          <a:ln>
            <a:solidFill>
              <a:schemeClr val="tx1"/>
            </a:solidFill>
          </a:ln>
        </p:spPr>
        <p:txBody>
          <a:bodyPr>
            <a:normAutofit/>
          </a:bodyPr>
          <a:lstStyle/>
          <a:p>
            <a:pPr algn="ctr"/>
            <a:r>
              <a:rPr lang="es-AR" sz="4200" b="1" dirty="0"/>
              <a:t>Régimen patrimonial del matrimonio</a:t>
            </a:r>
          </a:p>
        </p:txBody>
      </p:sp>
      <p:sp>
        <p:nvSpPr>
          <p:cNvPr id="5" name="Marcador de número de diapositiva 4"/>
          <p:cNvSpPr>
            <a:spLocks noGrp="1"/>
          </p:cNvSpPr>
          <p:nvPr>
            <p:ph type="sldNum" sz="quarter" idx="12"/>
          </p:nvPr>
        </p:nvSpPr>
        <p:spPr/>
        <p:txBody>
          <a:bodyPr/>
          <a:lstStyle/>
          <a:p>
            <a:fld id="{230A8226-B49D-4222-B43F-6316EFF62C1A}" type="slidenum">
              <a:rPr lang="es-AR" sz="1800" kern="0">
                <a:solidFill>
                  <a:prstClr val="white">
                    <a:tint val="75000"/>
                  </a:prstClr>
                </a:solidFill>
              </a:rPr>
              <a:pPr/>
              <a:t>1</a:t>
            </a:fld>
            <a:endParaRPr lang="es-AR" sz="1800" kern="0">
              <a:solidFill>
                <a:prstClr val="white">
                  <a:tint val="75000"/>
                </a:prstClr>
              </a:solidFill>
            </a:endParaRPr>
          </a:p>
        </p:txBody>
      </p:sp>
      <p:pic>
        <p:nvPicPr>
          <p:cNvPr id="7" name="Picture 11"/>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41601" t="-9854" r="-300" b="9854"/>
          <a:stretch/>
        </p:blipFill>
        <p:spPr bwMode="auto">
          <a:xfrm>
            <a:off x="1415481" y="2852936"/>
            <a:ext cx="3842173" cy="37444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1 CuadroTexto"/>
          <p:cNvSpPr txBox="1"/>
          <p:nvPr/>
        </p:nvSpPr>
        <p:spPr>
          <a:xfrm>
            <a:off x="6600056" y="5445225"/>
            <a:ext cx="3456384" cy="769441"/>
          </a:xfrm>
          <a:prstGeom prst="rect">
            <a:avLst/>
          </a:prstGeom>
          <a:noFill/>
        </p:spPr>
        <p:txBody>
          <a:bodyPr wrap="square" rtlCol="0">
            <a:spAutoFit/>
          </a:bodyPr>
          <a:lstStyle/>
          <a:p>
            <a:r>
              <a:rPr lang="es-AR" sz="2200" b="1" kern="0" dirty="0">
                <a:solidFill>
                  <a:sysClr val="windowText" lastClr="000000"/>
                </a:solidFill>
              </a:rPr>
              <a:t>27 de abril de 2016, </a:t>
            </a:r>
          </a:p>
          <a:p>
            <a:r>
              <a:rPr lang="es-AR" sz="2200" b="1" kern="0" dirty="0">
                <a:solidFill>
                  <a:sysClr val="windowText" lastClr="000000"/>
                </a:solidFill>
              </a:rPr>
              <a:t>Natalia de la Torre</a:t>
            </a:r>
          </a:p>
        </p:txBody>
      </p:sp>
      <p:pic>
        <p:nvPicPr>
          <p:cNvPr id="4" name="Imagen 3"/>
          <p:cNvPicPr>
            <a:picLocks noChangeAspect="1"/>
          </p:cNvPicPr>
          <p:nvPr/>
        </p:nvPicPr>
        <p:blipFill>
          <a:blip r:embed="rId4"/>
          <a:stretch>
            <a:fillRect/>
          </a:stretch>
        </p:blipFill>
        <p:spPr>
          <a:xfrm>
            <a:off x="7591712" y="5114972"/>
            <a:ext cx="3535986" cy="932769"/>
          </a:xfrm>
          <a:prstGeom prst="rect">
            <a:avLst/>
          </a:prstGeom>
        </p:spPr>
      </p:pic>
    </p:spTree>
    <p:extLst>
      <p:ext uri="{BB962C8B-B14F-4D97-AF65-F5344CB8AC3E}">
        <p14:creationId xmlns:p14="http://schemas.microsoft.com/office/powerpoint/2010/main" xmlns="" val="19419549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Objeto"/>
          <p:cNvGraphicFramePr>
            <a:graphicFrameLocks noChangeAspect="1"/>
          </p:cNvGraphicFramePr>
          <p:nvPr>
            <p:extLst/>
          </p:nvPr>
        </p:nvGraphicFramePr>
        <p:xfrm>
          <a:off x="1524000" y="0"/>
          <a:ext cx="9252520" cy="7173416"/>
        </p:xfrm>
        <a:graphic>
          <a:graphicData uri="http://schemas.openxmlformats.org/presentationml/2006/ole">
            <p:oleObj spid="_x0000_s1027" name="Documento" r:id="rId3" imgW="5749813" imgH="6046587" progId="Word.Document.12">
              <p:embed/>
            </p:oleObj>
          </a:graphicData>
        </a:graphic>
      </p:graphicFrame>
    </p:spTree>
    <p:extLst>
      <p:ext uri="{BB962C8B-B14F-4D97-AF65-F5344CB8AC3E}">
        <p14:creationId xmlns:p14="http://schemas.microsoft.com/office/powerpoint/2010/main" xmlns="" val="174218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p:cNvSpPr>
          <p:nvPr>
            <p:ph type="title" idx="4294967295"/>
          </p:nvPr>
        </p:nvSpPr>
        <p:spPr bwMode="auto">
          <a:xfrm>
            <a:off x="2711450" y="274683"/>
            <a:ext cx="7747000"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just">
              <a:defRPr/>
            </a:pPr>
            <a:r>
              <a:rPr lang="es-ES_tradnl" sz="3600" b="1" dirty="0">
                <a:solidFill>
                  <a:schemeClr val="tx1"/>
                </a:solidFill>
                <a:effectLst/>
                <a:latin typeface="Aharoni" pitchFamily="2" charset="-79"/>
                <a:cs typeface="Aharoni" pitchFamily="2" charset="-79"/>
              </a:rPr>
              <a:t>3)Protección a la Vivienda Familiar:	</a:t>
            </a:r>
            <a:r>
              <a:rPr lang="es-ES_tradnl" sz="3600" b="1" dirty="0">
                <a:solidFill>
                  <a:srgbClr val="FF0000"/>
                </a:solidFill>
                <a:effectLst/>
                <a:latin typeface="Aharoni" pitchFamily="2" charset="-79"/>
                <a:cs typeface="Aharoni" pitchFamily="2" charset="-79"/>
              </a:rPr>
              <a:t>	 </a:t>
            </a:r>
            <a:r>
              <a:rPr lang="es-ES_tradnl" sz="3600" b="1" dirty="0">
                <a:solidFill>
                  <a:srgbClr val="FFFF00"/>
                </a:solidFill>
                <a:effectLst/>
                <a:latin typeface="Aharoni" pitchFamily="2" charset="-79"/>
                <a:cs typeface="Aharoni" pitchFamily="2" charset="-79"/>
              </a:rPr>
              <a:t>a) Asentimiento (relación interna)</a:t>
            </a:r>
            <a:endParaRPr sz="3600" b="1" dirty="0">
              <a:solidFill>
                <a:srgbClr val="FFFF00"/>
              </a:solidFill>
              <a:effectLst/>
              <a:latin typeface="Aharoni" pitchFamily="2" charset="-79"/>
              <a:cs typeface="Aharoni" pitchFamily="2" charset="-79"/>
            </a:endParaRPr>
          </a:p>
        </p:txBody>
      </p:sp>
      <p:sp>
        <p:nvSpPr>
          <p:cNvPr id="97283" name="Rectangle 3"/>
          <p:cNvSpPr>
            <a:spLocks noGrp="1"/>
          </p:cNvSpPr>
          <p:nvPr>
            <p:ph type="body" idx="4294967295"/>
          </p:nvPr>
        </p:nvSpPr>
        <p:spPr bwMode="auto">
          <a:xfrm>
            <a:off x="2711450" y="1447800"/>
            <a:ext cx="7747000" cy="5221288"/>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normAutofit/>
          </a:bodyPr>
          <a:lstStyle/>
          <a:p>
            <a:pPr algn="just"/>
            <a:r>
              <a:rPr lang="es-AR" dirty="0"/>
              <a:t>ARTICULO 456.</a:t>
            </a:r>
            <a:r>
              <a:rPr lang="es-AR" altLang="es-AR" dirty="0"/>
              <a:t> -</a:t>
            </a:r>
            <a:r>
              <a:rPr lang="es-AR" dirty="0"/>
              <a:t> </a:t>
            </a:r>
            <a:r>
              <a:rPr lang="es-AR" b="1" dirty="0"/>
              <a:t>Actos que requieren asentimiento </a:t>
            </a:r>
            <a:r>
              <a:rPr lang="es-AR" b="1" dirty="0">
                <a:solidFill>
                  <a:schemeClr val="accent4"/>
                </a:solidFill>
              </a:rPr>
              <a:t>.</a:t>
            </a:r>
            <a:endParaRPr lang="es-AR" altLang="es-AR" b="1" dirty="0">
              <a:solidFill>
                <a:schemeClr val="accent4"/>
              </a:solidFill>
            </a:endParaRPr>
          </a:p>
          <a:p>
            <a:pPr marL="82550" indent="0" algn="just">
              <a:buNone/>
            </a:pPr>
            <a:endParaRPr lang="es-AR" altLang="es-AR" b="1" dirty="0"/>
          </a:p>
          <a:p>
            <a:pPr algn="just"/>
            <a:r>
              <a:rPr lang="es-AR" sz="2000" b="1" dirty="0">
                <a:solidFill>
                  <a:srgbClr val="FF0000"/>
                </a:solidFill>
              </a:rPr>
              <a:t>Ninguno de los cónyuges puede, sin el asentimiento del otro, disponer de los derechos sobre la vivienda familiar</a:t>
            </a:r>
            <a:r>
              <a:rPr lang="es-AR" sz="2000" dirty="0"/>
              <a:t>, ni de los muebles indispensables de ésta, ni transportarlos fuera de ella. </a:t>
            </a:r>
          </a:p>
          <a:p>
            <a:pPr algn="just"/>
            <a:endParaRPr lang="es-AR" sz="2000" dirty="0"/>
          </a:p>
          <a:p>
            <a:pPr algn="just"/>
            <a:r>
              <a:rPr lang="es-AR" sz="2000" b="1" dirty="0">
                <a:solidFill>
                  <a:srgbClr val="FF0000"/>
                </a:solidFill>
              </a:rPr>
              <a:t>El que no ha dado su asentimiento puede demandar la nulidad del acto </a:t>
            </a:r>
            <a:r>
              <a:rPr lang="es-AR" sz="2000" dirty="0"/>
              <a:t>o la restitución de los muebles </a:t>
            </a:r>
            <a:r>
              <a:rPr lang="es-AR" sz="2000" b="1" u="sng" dirty="0"/>
              <a:t>dentro del plazo de caducidad de seis meses</a:t>
            </a:r>
            <a:r>
              <a:rPr lang="es-AR" sz="2000" dirty="0"/>
              <a:t> de haberlo conocido, pero no más allá de seis meses de la extinción del régimen matrimonial.</a:t>
            </a:r>
            <a:r>
              <a:rPr lang="es-AR" altLang="es-AR" sz="2200" b="1" dirty="0">
                <a:solidFill>
                  <a:srgbClr val="FF3300"/>
                </a:solidFill>
              </a:rPr>
              <a:t>.</a:t>
            </a:r>
            <a:endParaRPr altLang="es-AR" sz="2200" b="1" dirty="0">
              <a:solidFill>
                <a:srgbClr val="FF3300"/>
              </a:solidFill>
            </a:endParaRPr>
          </a:p>
        </p:txBody>
      </p:sp>
    </p:spTree>
    <p:extLst>
      <p:ext uri="{BB962C8B-B14F-4D97-AF65-F5344CB8AC3E}">
        <p14:creationId xmlns:p14="http://schemas.microsoft.com/office/powerpoint/2010/main" xmlns="" val="1545924408"/>
      </p:ext>
    </p:extLst>
  </p:cSld>
  <p:clrMapOvr>
    <a:masterClrMapping/>
  </p:clrMapOvr>
  <p:transition spd="slow">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p:cNvSpPr>
          <p:nvPr>
            <p:ph type="title" idx="4294967295"/>
          </p:nvPr>
        </p:nvSpPr>
        <p:spPr bwMode="auto">
          <a:xfrm>
            <a:off x="2711450" y="274683"/>
            <a:ext cx="7747000"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just">
              <a:defRPr/>
            </a:pPr>
            <a:r>
              <a:rPr lang="es-ES_tradnl" sz="3600" b="1" dirty="0">
                <a:solidFill>
                  <a:schemeClr val="tx1"/>
                </a:solidFill>
                <a:effectLst/>
                <a:latin typeface="Aharoni" pitchFamily="2" charset="-79"/>
                <a:cs typeface="Aharoni" pitchFamily="2" charset="-79"/>
              </a:rPr>
              <a:t>3)Protección a la Vivienda Familiar:</a:t>
            </a:r>
            <a:r>
              <a:rPr lang="es-ES_tradnl" sz="3600" b="1" dirty="0">
                <a:solidFill>
                  <a:srgbClr val="FF0000"/>
                </a:solidFill>
                <a:effectLst/>
                <a:latin typeface="Aharoni" pitchFamily="2" charset="-79"/>
                <a:cs typeface="Aharoni" pitchFamily="2" charset="-79"/>
              </a:rPr>
              <a:t>	</a:t>
            </a:r>
            <a:r>
              <a:rPr lang="es-ES_tradnl" sz="3600" b="1" dirty="0">
                <a:solidFill>
                  <a:srgbClr val="FFFF00"/>
                </a:solidFill>
                <a:effectLst/>
                <a:latin typeface="Aharoni" pitchFamily="2" charset="-79"/>
                <a:cs typeface="Aharoni" pitchFamily="2" charset="-79"/>
              </a:rPr>
              <a:t> b) Inejecutabilidad (relación con 3°)</a:t>
            </a:r>
            <a:endParaRPr sz="3600" b="1" dirty="0">
              <a:solidFill>
                <a:srgbClr val="FFFF00"/>
              </a:solidFill>
              <a:effectLst/>
              <a:latin typeface="Aharoni" pitchFamily="2" charset="-79"/>
              <a:cs typeface="Aharoni" pitchFamily="2" charset="-79"/>
            </a:endParaRPr>
          </a:p>
        </p:txBody>
      </p:sp>
      <p:sp>
        <p:nvSpPr>
          <p:cNvPr id="7" name="Rectangle 3"/>
          <p:cNvSpPr txBox="1">
            <a:spLocks/>
          </p:cNvSpPr>
          <p:nvPr/>
        </p:nvSpPr>
        <p:spPr bwMode="auto">
          <a:xfrm>
            <a:off x="2135560" y="1340769"/>
            <a:ext cx="8466502" cy="2304256"/>
          </a:xfrm>
          <a:prstGeom prst="rect">
            <a:avLst/>
          </a:prstGeom>
          <a:solidFill>
            <a:schemeClr val="bg1"/>
          </a:solidFill>
          <a:ln w="19050">
            <a:solidFill>
              <a:srgbClr val="000000"/>
            </a:solidFill>
            <a:miter lim="800000"/>
            <a:headEnd/>
            <a:tailEnd/>
          </a:ln>
          <a:extLst/>
        </p:spPr>
        <p:txBody>
          <a:bodyPr vert="horz" wrap="square" lIns="91440" tIns="45720" rIns="91440" bIns="45720" numCol="1" anchor="ctr" anchorCtr="0" compatLnSpc="1">
            <a:prstTxWarp prst="textNoShape">
              <a:avLst/>
            </a:prstTxWarp>
            <a:normAutofit/>
          </a:bodyPr>
          <a:lstStyle>
            <a:lvl1pPr marL="365125" indent="-282575" algn="l" rtl="0" eaLnBrk="0" fontAlgn="base" hangingPunct="0">
              <a:lnSpc>
                <a:spcPts val="3000"/>
              </a:lnSpc>
              <a:spcBef>
                <a:spcPts val="600"/>
              </a:spcBef>
              <a:spcAft>
                <a:spcPct val="0"/>
              </a:spcAft>
              <a:buClr>
                <a:schemeClr val="accent1"/>
              </a:buClr>
              <a:buSzPct val="80000"/>
              <a:buFont typeface="Wingdings 2" pitchFamily="18" charset="2"/>
              <a:buChar char=""/>
              <a:defRPr lang="es-ES" sz="3200" kern="1200">
                <a:solidFill>
                  <a:schemeClr val="tx1"/>
                </a:solidFill>
                <a:latin typeface="+mn-lt"/>
                <a:ea typeface="+mn-ea"/>
                <a:cs typeface="+mn-cs"/>
              </a:defRPr>
            </a:lvl1pPr>
            <a:lvl2pPr marL="639763" indent="-236538" algn="l" rtl="0" eaLnBrk="0" fontAlgn="base" hangingPunct="0">
              <a:lnSpc>
                <a:spcPts val="3000"/>
              </a:lnSpc>
              <a:spcBef>
                <a:spcPts val="550"/>
              </a:spcBef>
              <a:spcAft>
                <a:spcPct val="0"/>
              </a:spcAft>
              <a:buClr>
                <a:schemeClr val="accent1"/>
              </a:buClr>
              <a:buFont typeface="Verdana" pitchFamily="34" charset="0"/>
              <a:buChar char="◦"/>
              <a:defRPr lang="es-ES" sz="2800" kern="1200">
                <a:solidFill>
                  <a:schemeClr val="tx1"/>
                </a:solidFill>
                <a:latin typeface="+mn-lt"/>
                <a:ea typeface="+mn-ea"/>
                <a:cs typeface="+mn-cs"/>
              </a:defRPr>
            </a:lvl2pPr>
            <a:lvl3pPr marL="885825" indent="-228600" algn="l" rtl="0" eaLnBrk="0" fontAlgn="base" hangingPunct="0">
              <a:lnSpc>
                <a:spcPts val="2800"/>
              </a:lnSpc>
              <a:spcBef>
                <a:spcPct val="20000"/>
              </a:spcBef>
              <a:spcAft>
                <a:spcPct val="0"/>
              </a:spcAft>
              <a:buClr>
                <a:schemeClr val="accent2"/>
              </a:buClr>
              <a:buFont typeface="Wingdings 2" pitchFamily="18" charset="2"/>
              <a:buChar char=""/>
              <a:defRPr lang="es-ES"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6BB1C9"/>
              </a:buClr>
              <a:buFont typeface="Wingdings 2" pitchFamily="18" charset="2"/>
              <a:buChar char=""/>
              <a:defRPr lang="es-ES"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6585CF"/>
              </a:buClr>
              <a:buFont typeface="Wingdings 2" pitchFamily="18" charset="2"/>
              <a:buChar char=""/>
              <a:defRPr lang="es-ES" sz="2000" kern="1200">
                <a:solidFill>
                  <a:schemeClr val="tx1"/>
                </a:solidFill>
                <a:latin typeface="+mn-lt"/>
                <a:ea typeface="+mn-ea"/>
                <a:cs typeface="+mn-cs"/>
              </a:defRPr>
            </a:lvl5pPr>
            <a:lvl6pPr marL="1508760" indent="-182880" algn="l" rtl="0" latinLnBrk="0">
              <a:spcBef>
                <a:spcPct val="20000"/>
              </a:spcBef>
              <a:buClr>
                <a:schemeClr val="accent5"/>
              </a:buClr>
              <a:buFont typeface="Wingdings 2"/>
              <a:buChar char=""/>
              <a:defRPr lang="es-ES" sz="2000" kern="1200">
                <a:solidFill>
                  <a:schemeClr val="tx1"/>
                </a:solidFill>
                <a:latin typeface="+mn-lt"/>
                <a:ea typeface="+mn-ea"/>
                <a:cs typeface="+mn-cs"/>
              </a:defRPr>
            </a:lvl6pPr>
            <a:lvl7pPr marL="1719072"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7pPr>
            <a:lvl8pPr marL="1920240"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8pPr>
            <a:lvl9pPr marL="2130552" indent="-182880" algn="l" rtl="0" latinLnBrk="0">
              <a:spcBef>
                <a:spcPct val="20000"/>
              </a:spcBef>
              <a:buClr>
                <a:schemeClr val="accent6"/>
              </a:buClr>
              <a:buFont typeface="Wingdings 2"/>
              <a:buChar char=""/>
              <a:defRPr lang="es-ES" sz="2000" kern="1200">
                <a:solidFill>
                  <a:schemeClr val="tx1"/>
                </a:solidFill>
                <a:latin typeface="+mn-lt"/>
                <a:ea typeface="+mn-ea"/>
                <a:cs typeface="+mn-cs"/>
              </a:defRPr>
            </a:lvl9pPr>
            <a:extLst/>
          </a:lstStyle>
          <a:p>
            <a:pPr marL="0" indent="0" algn="just">
              <a:buClr>
                <a:srgbClr val="CEB966"/>
              </a:buClr>
              <a:buNone/>
            </a:pPr>
            <a:r>
              <a:rPr lang="es-AR" sz="2000" b="1" dirty="0">
                <a:solidFill>
                  <a:prstClr val="black"/>
                </a:solidFill>
              </a:rPr>
              <a:t>Última parte del art 456.</a:t>
            </a:r>
          </a:p>
          <a:p>
            <a:pPr marL="0" indent="0" algn="just">
              <a:buClr>
                <a:srgbClr val="CEB966"/>
              </a:buClr>
              <a:buNone/>
            </a:pPr>
            <a:r>
              <a:rPr lang="es-AR" sz="2000" dirty="0">
                <a:solidFill>
                  <a:prstClr val="black"/>
                </a:solidFill>
              </a:rPr>
              <a:t>La vivienda familiar </a:t>
            </a:r>
            <a:r>
              <a:rPr lang="es-AR" sz="2000" b="1" dirty="0">
                <a:solidFill>
                  <a:srgbClr val="FF0000"/>
                </a:solidFill>
              </a:rPr>
              <a:t>no puede ser ejecutada por deudas contraídas </a:t>
            </a:r>
            <a:r>
              <a:rPr lang="es-AR" sz="2000" b="1" dirty="0">
                <a:solidFill>
                  <a:srgbClr val="0033CC"/>
                </a:solidFill>
              </a:rPr>
              <a:t>después de la celebración</a:t>
            </a:r>
            <a:r>
              <a:rPr lang="es-AR" sz="2000" b="1" dirty="0">
                <a:solidFill>
                  <a:srgbClr val="FF0000"/>
                </a:solidFill>
              </a:rPr>
              <a:t> del matrimonio</a:t>
            </a:r>
            <a:r>
              <a:rPr lang="es-AR" sz="2000" dirty="0">
                <a:solidFill>
                  <a:prstClr val="black"/>
                </a:solidFill>
              </a:rPr>
              <a:t>, excepto que lo hayan sido por ambos cónyuges conjuntamente o por uno de ellos con el asentimiento del otro.</a:t>
            </a:r>
          </a:p>
        </p:txBody>
      </p:sp>
      <p:sp>
        <p:nvSpPr>
          <p:cNvPr id="2" name="1 CuadroTexto"/>
          <p:cNvSpPr txBox="1"/>
          <p:nvPr/>
        </p:nvSpPr>
        <p:spPr>
          <a:xfrm>
            <a:off x="1524000" y="5085184"/>
            <a:ext cx="8136904" cy="1631216"/>
          </a:xfrm>
          <a:prstGeom prst="rect">
            <a:avLst/>
          </a:prstGeom>
          <a:solidFill>
            <a:schemeClr val="bg1"/>
          </a:solidFill>
          <a:ln>
            <a:solidFill>
              <a:schemeClr val="tx1"/>
            </a:solidFill>
          </a:ln>
        </p:spPr>
        <p:txBody>
          <a:bodyPr wrap="square" rtlCol="0">
            <a:spAutoFit/>
          </a:bodyPr>
          <a:lstStyle/>
          <a:p>
            <a:pPr algn="just"/>
            <a:r>
              <a:rPr lang="es-AR" sz="2000" b="1" kern="0" dirty="0">
                <a:solidFill>
                  <a:srgbClr val="FF0000"/>
                </a:solidFill>
              </a:rPr>
              <a:t>Art. 458. Autorización judicial:</a:t>
            </a:r>
          </a:p>
          <a:p>
            <a:pPr algn="just"/>
            <a:r>
              <a:rPr lang="es-AR" sz="2000" kern="0" dirty="0">
                <a:solidFill>
                  <a:prstClr val="black"/>
                </a:solidFill>
              </a:rPr>
              <a:t>Uno de los cónyuges puede ser autorizado judicialmente a otorgar un acto que requiera el asentimiento del otro, si este está ausente, es persona incapaz, está transitoriamente impedido de expresar su voluntad, o si su negativa no está justificada por el interés familiar. </a:t>
            </a:r>
          </a:p>
        </p:txBody>
      </p:sp>
      <p:sp>
        <p:nvSpPr>
          <p:cNvPr id="9" name="Rectangle 2"/>
          <p:cNvSpPr>
            <a:spLocks noGrp="1"/>
          </p:cNvSpPr>
          <p:nvPr>
            <p:ph type="title" idx="4294967295"/>
          </p:nvPr>
        </p:nvSpPr>
        <p:spPr bwMode="auto">
          <a:xfrm>
            <a:off x="2855062" y="3933057"/>
            <a:ext cx="7747000"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just">
              <a:defRPr/>
            </a:pPr>
            <a:r>
              <a:rPr lang="es-ES_tradnl" sz="3600" b="1" dirty="0">
                <a:solidFill>
                  <a:schemeClr val="tx1"/>
                </a:solidFill>
                <a:effectLst/>
                <a:latin typeface="Aharoni" pitchFamily="2" charset="-79"/>
                <a:cs typeface="Aharoni" pitchFamily="2" charset="-79"/>
              </a:rPr>
              <a:t>¿Ante la imposibilidad de contar con el asentimiento?</a:t>
            </a:r>
            <a:endParaRPr sz="3600" b="1" dirty="0">
              <a:solidFill>
                <a:srgbClr val="FFFF00"/>
              </a:solidFill>
              <a:effectLst/>
              <a:latin typeface="Aharoni" pitchFamily="2" charset="-79"/>
              <a:cs typeface="Aharoni" pitchFamily="2" charset="-79"/>
            </a:endParaRPr>
          </a:p>
        </p:txBody>
      </p:sp>
    </p:spTree>
    <p:extLst>
      <p:ext uri="{BB962C8B-B14F-4D97-AF65-F5344CB8AC3E}">
        <p14:creationId xmlns:p14="http://schemas.microsoft.com/office/powerpoint/2010/main" xmlns="" val="3295728848"/>
      </p:ext>
    </p:extLst>
  </p:cSld>
  <p:clrMapOvr>
    <a:masterClrMapping/>
  </p:clrMapOvr>
  <p:transition spd="slow">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idx="4294967295"/>
          </p:nvPr>
        </p:nvSpPr>
        <p:spPr bwMode="auto">
          <a:xfrm>
            <a:off x="1774848" y="274683"/>
            <a:ext cx="8785225"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pPr algn="ctr">
              <a:defRPr/>
            </a:pPr>
            <a:r>
              <a:rPr lang="es-ES_tradnl" sz="3800" b="1" dirty="0">
                <a:solidFill>
                  <a:schemeClr val="tx1"/>
                </a:solidFill>
                <a:effectLst/>
                <a:latin typeface="Aharoni" pitchFamily="2" charset="-79"/>
                <a:cs typeface="Aharoni" pitchFamily="2" charset="-79"/>
              </a:rPr>
              <a:t>4)Mandato entre cónyuges</a:t>
            </a:r>
            <a:endParaRPr sz="3800" b="1" dirty="0">
              <a:solidFill>
                <a:schemeClr val="tx1"/>
              </a:solidFill>
              <a:effectLst/>
              <a:latin typeface="Aharoni" pitchFamily="2" charset="-79"/>
              <a:cs typeface="Aharoni" pitchFamily="2" charset="-79"/>
            </a:endParaRPr>
          </a:p>
        </p:txBody>
      </p:sp>
      <p:sp>
        <p:nvSpPr>
          <p:cNvPr id="96259" name="Rectangle 3"/>
          <p:cNvSpPr>
            <a:spLocks noGrp="1"/>
          </p:cNvSpPr>
          <p:nvPr>
            <p:ph type="body" idx="4294967295"/>
          </p:nvPr>
        </p:nvSpPr>
        <p:spPr bwMode="auto">
          <a:xfrm>
            <a:off x="2135561" y="1341444"/>
            <a:ext cx="8322912" cy="5111892"/>
          </a:xfrm>
          <a:solidFill>
            <a:schemeClr val="bg1"/>
          </a:solidFill>
          <a:ln>
            <a:solidFill>
              <a:srgbClr val="000000"/>
            </a:solidFill>
            <a:miter lim="800000"/>
            <a:headEnd/>
            <a:tailEnd/>
          </a:ln>
        </p:spPr>
        <p:txBody>
          <a:bodyPr vert="horz" wrap="square" lIns="91440" tIns="45720" rIns="91440" bIns="45720" numCol="1" anchor="t" anchorCtr="0" compatLnSpc="1">
            <a:prstTxWarp prst="textNoShape">
              <a:avLst/>
            </a:prstTxWarp>
            <a:normAutofit/>
          </a:bodyPr>
          <a:lstStyle/>
          <a:p>
            <a:pPr algn="just"/>
            <a:r>
              <a:rPr lang="es-AR" altLang="es-AR" sz="2200" dirty="0"/>
              <a:t>Art. 459.— Mandato entre cónyuges. Uno de los cónyuges puede dar poder al otro para representarlo en el ejercicio de las facultades que el régimen matrimonial le atribuye.</a:t>
            </a:r>
          </a:p>
          <a:p>
            <a:pPr algn="just"/>
            <a:endParaRPr lang="es-AR" altLang="es-AR" sz="2200" dirty="0"/>
          </a:p>
          <a:p>
            <a:pPr algn="just"/>
            <a:r>
              <a:rPr lang="es-AR" altLang="es-AR" sz="2200" b="1" dirty="0">
                <a:solidFill>
                  <a:srgbClr val="FF0000"/>
                </a:solidFill>
              </a:rPr>
              <a:t>Pero no para darse a sí mismo el asentimiento en los casos en que se aplica el artículo 456. </a:t>
            </a:r>
          </a:p>
          <a:p>
            <a:pPr algn="just"/>
            <a:endParaRPr lang="es-AR" altLang="es-AR" sz="2200" dirty="0"/>
          </a:p>
          <a:p>
            <a:pPr algn="just"/>
            <a:r>
              <a:rPr lang="es-AR" altLang="es-AR" sz="2200" dirty="0"/>
              <a:t>La facultad de revocar el poder no puede ser objeto de limitaciones.</a:t>
            </a:r>
          </a:p>
          <a:p>
            <a:pPr algn="just"/>
            <a:endParaRPr lang="es-AR" altLang="es-AR" sz="2200" dirty="0"/>
          </a:p>
          <a:p>
            <a:pPr algn="just"/>
            <a:r>
              <a:rPr lang="es-AR" altLang="es-AR" sz="2200" dirty="0"/>
              <a:t>Excepto convención en contrario, el apoderado no está obligado a rendir cuentas de los frutos y rentas percibidos.</a:t>
            </a:r>
            <a:endParaRPr altLang="es-AR" sz="2200" dirty="0"/>
          </a:p>
        </p:txBody>
      </p:sp>
    </p:spTree>
    <p:extLst>
      <p:ext uri="{BB962C8B-B14F-4D97-AF65-F5344CB8AC3E}">
        <p14:creationId xmlns:p14="http://schemas.microsoft.com/office/powerpoint/2010/main" xmlns="" val="2611729645"/>
      </p:ext>
    </p:extLst>
  </p:cSld>
  <p:clrMapOvr>
    <a:masterClrMapping/>
  </p:clrMapOvr>
  <p:transition spd="slow">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idx="4294967295"/>
          </p:nvPr>
        </p:nvSpPr>
        <p:spPr bwMode="auto">
          <a:xfrm>
            <a:off x="1774848" y="274683"/>
            <a:ext cx="8785225"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ctr">
              <a:defRPr/>
            </a:pPr>
            <a:r>
              <a:rPr lang="es-AR" sz="4000" b="1" dirty="0">
                <a:latin typeface="Calibri" pitchFamily="34" charset="0"/>
              </a:rPr>
              <a:t>5) Administración y disposición a título oneroso de cosas muebles no registrables</a:t>
            </a:r>
            <a:endParaRPr sz="3800" b="1" dirty="0">
              <a:solidFill>
                <a:schemeClr val="tx1"/>
              </a:solidFill>
              <a:effectLst/>
              <a:latin typeface="Aharoni" pitchFamily="2" charset="-79"/>
              <a:cs typeface="Aharoni" pitchFamily="2" charset="-79"/>
            </a:endParaRPr>
          </a:p>
        </p:txBody>
      </p:sp>
      <p:sp>
        <p:nvSpPr>
          <p:cNvPr id="96259" name="Rectangle 3"/>
          <p:cNvSpPr>
            <a:spLocks noGrp="1"/>
          </p:cNvSpPr>
          <p:nvPr>
            <p:ph type="body" idx="4294967295"/>
          </p:nvPr>
        </p:nvSpPr>
        <p:spPr bwMode="auto">
          <a:xfrm>
            <a:off x="2135561" y="1341444"/>
            <a:ext cx="8322912" cy="5111892"/>
          </a:xfrm>
          <a:solidFill>
            <a:schemeClr val="bg1"/>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25000" lnSpcReduction="20000"/>
          </a:bodyPr>
          <a:lstStyle/>
          <a:p>
            <a:pPr algn="just"/>
            <a:r>
              <a:rPr lang="es-AR" altLang="es-AR" sz="8800" dirty="0"/>
              <a:t>P</a:t>
            </a:r>
            <a:r>
              <a:rPr lang="es-AR" sz="8800" dirty="0"/>
              <a:t>revisión expresa sobre los actos de administración y disposición a título oneroso de los muebles no registrables que ejercen individualmente uno de los cónyuges con 3°:</a:t>
            </a:r>
            <a:endParaRPr lang="es-AR" altLang="es-AR" sz="8800" dirty="0"/>
          </a:p>
          <a:p>
            <a:pPr algn="just"/>
            <a:endParaRPr lang="es-AR" altLang="es-AR" sz="8800" dirty="0"/>
          </a:p>
          <a:p>
            <a:pPr algn="just"/>
            <a:r>
              <a:rPr lang="es-AR" altLang="es-AR" sz="8800" b="1" dirty="0">
                <a:solidFill>
                  <a:srgbClr val="FF0000"/>
                </a:solidFill>
              </a:rPr>
              <a:t>Art. 462: </a:t>
            </a:r>
            <a:r>
              <a:rPr lang="es-AR" altLang="es-AR" sz="8800" b="1" i="1" dirty="0">
                <a:solidFill>
                  <a:srgbClr val="FF0000"/>
                </a:solidFill>
              </a:rPr>
              <a:t>“</a:t>
            </a:r>
            <a:r>
              <a:rPr lang="es-AR" sz="8800" i="1" dirty="0">
                <a:latin typeface="UtopiaStd-Regular"/>
              </a:rPr>
              <a:t>son válidos, </a:t>
            </a:r>
            <a:r>
              <a:rPr lang="es-AR" sz="8800" i="1" dirty="0">
                <a:solidFill>
                  <a:srgbClr val="FF0000"/>
                </a:solidFill>
                <a:latin typeface="UtopiaStd-Regular"/>
              </a:rPr>
              <a:t>excepto que se trate de los muebles indispensables del hogar o de los objetos destinados al uso personal del otro cónyuge o al ejercicio de su trabajo o profesión</a:t>
            </a:r>
            <a:r>
              <a:rPr lang="es-AR" sz="8800" i="1" dirty="0">
                <a:latin typeface="UtopiaStd-Regular"/>
              </a:rPr>
              <a:t>”</a:t>
            </a:r>
            <a:r>
              <a:rPr lang="es-AR" sz="8800" i="1" dirty="0">
                <a:solidFill>
                  <a:srgbClr val="FF0000"/>
                </a:solidFill>
                <a:latin typeface="UtopiaStd-Regular"/>
              </a:rPr>
              <a:t>.</a:t>
            </a:r>
          </a:p>
          <a:p>
            <a:pPr algn="just"/>
            <a:r>
              <a:rPr lang="es-AR" sz="8800" dirty="0">
                <a:latin typeface="UtopiaStd-Regular"/>
              </a:rPr>
              <a:t>En tales casos, el otro cónyuge puede demandar la nulidad dentro del plazo de caducidad de seis meses de haber conocido el acto y no más allá de seis meses de la extinción del régimen matrimonial.</a:t>
            </a:r>
            <a:r>
              <a:rPr lang="es-AR" altLang="es-AR" sz="8800" b="1" dirty="0">
                <a:solidFill>
                  <a:srgbClr val="FF0000"/>
                </a:solidFill>
              </a:rPr>
              <a:t>. </a:t>
            </a:r>
          </a:p>
          <a:p>
            <a:pPr algn="just"/>
            <a:endParaRPr lang="es-AR" altLang="es-AR" sz="8800" dirty="0"/>
          </a:p>
        </p:txBody>
      </p:sp>
    </p:spTree>
    <p:extLst>
      <p:ext uri="{BB962C8B-B14F-4D97-AF65-F5344CB8AC3E}">
        <p14:creationId xmlns:p14="http://schemas.microsoft.com/office/powerpoint/2010/main" xmlns="" val="1544912188"/>
      </p:ext>
    </p:extLst>
  </p:cSld>
  <p:clrMapOvr>
    <a:masterClrMapping/>
  </p:clrMapOvr>
  <p:transition spd="slow">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b="1" i="1" dirty="0"/>
              <a:t>2) Convenciones prematrimoniales y matrimoniales</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15</a:t>
            </a:fld>
            <a:endParaRPr lang="es-AR" sz="1800" kern="0">
              <a:solidFill>
                <a:prstClr val="white">
                  <a:tint val="75000"/>
                </a:prstClr>
              </a:solidFill>
            </a:endParaRPr>
          </a:p>
        </p:txBody>
      </p:sp>
      <p:pic>
        <p:nvPicPr>
          <p:cNvPr id="4100" name="Picture 4" descr="C:\Users\Natalia\AppData\Local\Microsoft\Windows\Temporary Internet Files\Content.IE5\CAARXGRP\Escritura-caligrafica[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19737" y="2636912"/>
            <a:ext cx="2143001" cy="2566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14653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3575050" y="692150"/>
            <a:ext cx="6635750" cy="1143000"/>
          </a:xfrm>
        </p:spPr>
        <p:txBody>
          <a:bodyPr/>
          <a:lstStyle/>
          <a:p>
            <a:pPr eaLnBrk="1" hangingPunct="1"/>
            <a:r>
              <a:rPr lang="es-ES" altLang="es-AR" sz="5400" b="1">
                <a:solidFill>
                  <a:schemeClr val="tx1"/>
                </a:solidFill>
              </a:rPr>
              <a:t>CCyC</a:t>
            </a:r>
          </a:p>
        </p:txBody>
      </p:sp>
      <p:sp>
        <p:nvSpPr>
          <p:cNvPr id="77827" name="Rectangle 3"/>
          <p:cNvSpPr>
            <a:spLocks noGrp="1" noChangeArrowheads="1"/>
          </p:cNvSpPr>
          <p:nvPr>
            <p:ph type="body" idx="1"/>
          </p:nvPr>
        </p:nvSpPr>
        <p:spPr>
          <a:xfrm>
            <a:off x="2022475" y="2170113"/>
            <a:ext cx="8218488" cy="4248150"/>
          </a:xfrm>
          <a:solidFill>
            <a:srgbClr val="FFFFFF"/>
          </a:solidFill>
          <a:ln w="57150">
            <a:solidFill>
              <a:schemeClr val="accent1"/>
            </a:solidFill>
            <a:miter lim="800000"/>
            <a:headEnd/>
            <a:tailEnd/>
          </a:ln>
        </p:spPr>
        <p:txBody>
          <a:bodyPr/>
          <a:lstStyle/>
          <a:p>
            <a:pPr eaLnBrk="1" hangingPunct="1"/>
            <a:r>
              <a:rPr lang="es-AR" altLang="es-AR" sz="2400" b="1"/>
              <a:t>ARTICULO 446.- Objeto. Antes de la celebración del matrimonio los futuros cónyuges pueden hacer convenciones que tengan </a:t>
            </a:r>
            <a:r>
              <a:rPr lang="es-AR" altLang="es-AR" sz="2400" b="1" u="sng">
                <a:solidFill>
                  <a:srgbClr val="FF0000"/>
                </a:solidFill>
              </a:rPr>
              <a:t>únicamente</a:t>
            </a:r>
            <a:r>
              <a:rPr lang="es-AR" altLang="es-AR" sz="2400" b="1"/>
              <a:t> los objetos siguientes:</a:t>
            </a:r>
            <a:br>
              <a:rPr lang="es-AR" altLang="es-AR" sz="2400" b="1"/>
            </a:br>
            <a:r>
              <a:rPr lang="es-AR" altLang="es-AR" sz="2400" b="1"/>
              <a:t>a) la designación y avalúo de los bienes que cada uno lleva al matrimonio;</a:t>
            </a:r>
            <a:br>
              <a:rPr lang="es-AR" altLang="es-AR" sz="2400" b="1"/>
            </a:br>
            <a:r>
              <a:rPr lang="es-AR" altLang="es-AR" sz="2400" b="1"/>
              <a:t>b) la enunciación de las deudas;</a:t>
            </a:r>
            <a:br>
              <a:rPr lang="es-AR" altLang="es-AR" sz="2400" b="1"/>
            </a:br>
            <a:r>
              <a:rPr lang="es-AR" altLang="es-AR" sz="2400" b="1"/>
              <a:t>c) las donaciones que se hagan entre ellos;</a:t>
            </a:r>
            <a:br>
              <a:rPr lang="es-AR" altLang="es-AR" sz="2400" b="1"/>
            </a:br>
            <a:r>
              <a:rPr lang="es-AR" altLang="es-AR" sz="2400" b="1"/>
              <a:t>d) la opción que hagan por alguno de los regímenes patrimoniales previstos en este Código.</a:t>
            </a:r>
            <a:endParaRPr lang="es-ES" altLang="es-AR" sz="2400" b="1"/>
          </a:p>
        </p:txBody>
      </p:sp>
      <p:sp>
        <p:nvSpPr>
          <p:cNvPr id="77828" name="1 Marcador de número de diapositiva"/>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fld id="{6E836B92-AA84-41CF-A196-EA6836D75ACB}" type="slidenum">
              <a:rPr lang="en-US" altLang="es-AR" sz="1400" kern="0">
                <a:solidFill>
                  <a:srgbClr val="000000"/>
                </a:solidFill>
              </a:rPr>
              <a:pPr>
                <a:spcBef>
                  <a:spcPct val="0"/>
                </a:spcBef>
                <a:buNone/>
              </a:pPr>
              <a:t>16</a:t>
            </a:fld>
            <a:endParaRPr lang="en-US" altLang="es-AR" sz="1400" kern="0">
              <a:solidFill>
                <a:srgbClr val="000000"/>
              </a:solidFill>
            </a:endParaRPr>
          </a:p>
        </p:txBody>
      </p:sp>
    </p:spTree>
    <p:extLst>
      <p:ext uri="{BB962C8B-B14F-4D97-AF65-F5344CB8AC3E}">
        <p14:creationId xmlns:p14="http://schemas.microsoft.com/office/powerpoint/2010/main" xmlns="" val="4219975975"/>
      </p:ext>
    </p:extLst>
  </p:cSld>
  <p:clrMapOvr>
    <a:masterClrMapping/>
  </p:clrMapOvr>
  <p:transition>
    <p:zoom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Marcador de contenido 2"/>
          <p:cNvSpPr>
            <a:spLocks noGrp="1"/>
          </p:cNvSpPr>
          <p:nvPr>
            <p:ph idx="1"/>
          </p:nvPr>
        </p:nvSpPr>
        <p:spPr>
          <a:xfrm>
            <a:off x="1995488" y="1844676"/>
            <a:ext cx="8229600" cy="3413125"/>
          </a:xfrm>
          <a:solidFill>
            <a:srgbClr val="FFFFFF"/>
          </a:solidFill>
          <a:ln>
            <a:solidFill>
              <a:schemeClr val="accent1"/>
            </a:solidFill>
            <a:miter lim="800000"/>
            <a:headEnd/>
            <a:tailEnd/>
          </a:ln>
        </p:spPr>
        <p:txBody>
          <a:bodyPr/>
          <a:lstStyle/>
          <a:p>
            <a:pPr algn="just"/>
            <a:r>
              <a:rPr lang="es-AR" altLang="es-AR" sz="3600" b="1"/>
              <a:t>ARTICULO 447.- Nulidad de otros acuerdos. Toda convención entre los futuros cónyuges sobre cualquier otro objeto relativo a su patrimonio es de ningún valor.</a:t>
            </a:r>
          </a:p>
        </p:txBody>
      </p:sp>
      <p:sp>
        <p:nvSpPr>
          <p:cNvPr id="78851"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5CDCDA2-08B3-4BBD-9609-FF602185BCC6}" type="slidenum">
              <a:rPr lang="en-US" altLang="es-AR" sz="1800" kern="0">
                <a:solidFill>
                  <a:srgbClr val="000000"/>
                </a:solidFill>
              </a:rPr>
              <a:pPr/>
              <a:t>17</a:t>
            </a:fld>
            <a:endParaRPr lang="en-US" altLang="es-AR" sz="1800" kern="0">
              <a:solidFill>
                <a:srgbClr val="000000"/>
              </a:solidFill>
            </a:endParaRPr>
          </a:p>
        </p:txBody>
      </p:sp>
    </p:spTree>
    <p:extLst>
      <p:ext uri="{BB962C8B-B14F-4D97-AF65-F5344CB8AC3E}">
        <p14:creationId xmlns:p14="http://schemas.microsoft.com/office/powerpoint/2010/main" xmlns="" val="900257728"/>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Marcador de contenido 2"/>
          <p:cNvSpPr>
            <a:spLocks noGrp="1"/>
          </p:cNvSpPr>
          <p:nvPr>
            <p:ph idx="1"/>
          </p:nvPr>
        </p:nvSpPr>
        <p:spPr>
          <a:xfrm>
            <a:off x="1774826" y="333375"/>
            <a:ext cx="8435975" cy="6388100"/>
          </a:xfrm>
          <a:solidFill>
            <a:srgbClr val="FFFFFF"/>
          </a:solidFill>
        </p:spPr>
        <p:txBody>
          <a:bodyPr/>
          <a:lstStyle/>
          <a:p>
            <a:pPr algn="just"/>
            <a:r>
              <a:rPr lang="es-AR" altLang="es-AR" b="1"/>
              <a:t>ARTICULO 448.- Forma. Las convenciones matrimoniales </a:t>
            </a:r>
            <a:r>
              <a:rPr lang="es-AR" altLang="es-AR" b="1" u="sng">
                <a:solidFill>
                  <a:srgbClr val="FF0000"/>
                </a:solidFill>
              </a:rPr>
              <a:t>deben ser hechas por escritura pública antes de la celebración del matrimonio</a:t>
            </a:r>
            <a:r>
              <a:rPr lang="es-AR" altLang="es-AR" b="1"/>
              <a:t>, y sólo producen efectos a partir de esa celebración y en tanto el matrimonio no sea anulado. Pueden ser </a:t>
            </a:r>
            <a:r>
              <a:rPr lang="es-AR" altLang="es-AR" b="1" u="sng">
                <a:solidFill>
                  <a:srgbClr val="FF0000"/>
                </a:solidFill>
              </a:rPr>
              <a:t>modificadas antes del matrimonio, mediante un acto otorgado también por escritura pública</a:t>
            </a:r>
            <a:r>
              <a:rPr lang="es-AR" altLang="es-AR" b="1"/>
              <a:t>. Para que la opción del artículo 446 inciso d), produzca efectos respecto de terceros, </a:t>
            </a:r>
            <a:r>
              <a:rPr lang="es-AR" altLang="es-AR" b="1">
                <a:solidFill>
                  <a:srgbClr val="00B050"/>
                </a:solidFill>
              </a:rPr>
              <a:t>debe anotarse marginalmente en el acta de matrimonio</a:t>
            </a:r>
            <a:r>
              <a:rPr lang="es-AR" altLang="es-AR" b="1"/>
              <a:t>.</a:t>
            </a:r>
            <a:br>
              <a:rPr lang="es-AR" altLang="es-AR" b="1"/>
            </a:br>
            <a:endParaRPr lang="es-AR" altLang="es-AR" b="1"/>
          </a:p>
        </p:txBody>
      </p:sp>
      <p:sp>
        <p:nvSpPr>
          <p:cNvPr id="79875"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C454A7-7E58-4BDE-8A9D-535A1609AAB9}" type="slidenum">
              <a:rPr lang="en-US" altLang="es-AR" sz="1800" kern="0">
                <a:solidFill>
                  <a:srgbClr val="000000"/>
                </a:solidFill>
              </a:rPr>
              <a:pPr/>
              <a:t>18</a:t>
            </a:fld>
            <a:endParaRPr lang="en-US" altLang="es-AR" sz="1800" kern="0">
              <a:solidFill>
                <a:srgbClr val="000000"/>
              </a:solidFill>
            </a:endParaRPr>
          </a:p>
        </p:txBody>
      </p:sp>
    </p:spTree>
    <p:extLst>
      <p:ext uri="{BB962C8B-B14F-4D97-AF65-F5344CB8AC3E}">
        <p14:creationId xmlns:p14="http://schemas.microsoft.com/office/powerpoint/2010/main" xmlns="" val="2751182208"/>
      </p:ext>
    </p:extLst>
  </p:cSld>
  <p:clrMapOvr>
    <a:masterClrMapping/>
  </p:clrMapOvr>
  <p:transition spd="slow">
    <p:split orient="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ítulo 1"/>
          <p:cNvSpPr>
            <a:spLocks noGrp="1"/>
          </p:cNvSpPr>
          <p:nvPr>
            <p:ph type="title"/>
          </p:nvPr>
        </p:nvSpPr>
        <p:spPr>
          <a:xfrm>
            <a:off x="1981200" y="676275"/>
            <a:ext cx="8229600" cy="1143000"/>
          </a:xfrm>
          <a:solidFill>
            <a:srgbClr val="FFC000"/>
          </a:solidFill>
        </p:spPr>
        <p:txBody>
          <a:bodyPr/>
          <a:lstStyle/>
          <a:p>
            <a:r>
              <a:rPr lang="es-AR" altLang="es-AR" b="1"/>
              <a:t>Un debate abierto</a:t>
            </a:r>
          </a:p>
        </p:txBody>
      </p:sp>
      <p:sp>
        <p:nvSpPr>
          <p:cNvPr id="81923" name="Marcador de contenido 2"/>
          <p:cNvSpPr>
            <a:spLocks noGrp="1"/>
          </p:cNvSpPr>
          <p:nvPr>
            <p:ph idx="1"/>
          </p:nvPr>
        </p:nvSpPr>
        <p:spPr>
          <a:xfrm>
            <a:off x="1981200" y="2276476"/>
            <a:ext cx="8229600" cy="3052763"/>
          </a:xfrm>
          <a:solidFill>
            <a:schemeClr val="tx1"/>
          </a:solidFill>
        </p:spPr>
        <p:txBody>
          <a:bodyPr/>
          <a:lstStyle/>
          <a:p>
            <a:pPr algn="just"/>
            <a:r>
              <a:rPr lang="es-AR" altLang="es-AR" b="1">
                <a:solidFill>
                  <a:srgbClr val="FFFFFF"/>
                </a:solidFill>
              </a:rPr>
              <a:t>Elección del régimen de separación de bienes al momento de contraer matrimonio </a:t>
            </a:r>
          </a:p>
          <a:p>
            <a:pPr algn="just"/>
            <a:r>
              <a:rPr lang="es-AR" altLang="es-AR" b="1">
                <a:solidFill>
                  <a:srgbClr val="FFFFFF"/>
                </a:solidFill>
              </a:rPr>
              <a:t>Elección del régimen durante el matrimonio</a:t>
            </a:r>
          </a:p>
        </p:txBody>
      </p:sp>
      <p:sp>
        <p:nvSpPr>
          <p:cNvPr id="81924"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EAC614-E1FB-470D-BF8A-CAFC82960737}" type="slidenum">
              <a:rPr lang="en-US" altLang="es-AR" sz="1800" kern="0">
                <a:solidFill>
                  <a:srgbClr val="000000"/>
                </a:solidFill>
              </a:rPr>
              <a:pPr/>
              <a:t>19</a:t>
            </a:fld>
            <a:endParaRPr lang="en-US" altLang="es-AR" sz="1800" kern="0">
              <a:solidFill>
                <a:srgbClr val="000000"/>
              </a:solidFill>
            </a:endParaRPr>
          </a:p>
        </p:txBody>
      </p:sp>
      <p:sp>
        <p:nvSpPr>
          <p:cNvPr id="5" name="Flecha abajo 4"/>
          <p:cNvSpPr/>
          <p:nvPr/>
        </p:nvSpPr>
        <p:spPr>
          <a:xfrm>
            <a:off x="4800601" y="4941889"/>
            <a:ext cx="2016125" cy="13033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AR" kern="0">
              <a:solidFill>
                <a:srgbClr val="FF9966"/>
              </a:solidFill>
            </a:endParaRPr>
          </a:p>
        </p:txBody>
      </p:sp>
    </p:spTree>
    <p:extLst>
      <p:ext uri="{BB962C8B-B14F-4D97-AF65-F5344CB8AC3E}">
        <p14:creationId xmlns:p14="http://schemas.microsoft.com/office/powerpoint/2010/main" xmlns="" val="66773117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991544" y="404664"/>
            <a:ext cx="8352928" cy="6192688"/>
          </a:xfrm>
          <a:solidFill>
            <a:schemeClr val="accent6">
              <a:lumMod val="75000"/>
            </a:schemeClr>
          </a:solidFill>
        </p:spPr>
        <p:txBody>
          <a:bodyPr>
            <a:normAutofit/>
          </a:bodyPr>
          <a:lstStyle/>
          <a:p>
            <a:pPr algn="just"/>
            <a:r>
              <a:rPr lang="es-ES" dirty="0"/>
              <a:t>El régimen económico diseñado para los matrimonios se asienta sobre tres principios claramente individualizados: </a:t>
            </a:r>
          </a:p>
          <a:p>
            <a:pPr marL="0" indent="0" algn="just">
              <a:buNone/>
            </a:pPr>
            <a:endParaRPr lang="es-ES" b="1" dirty="0"/>
          </a:p>
          <a:p>
            <a:pPr marL="0" indent="0" algn="just">
              <a:buNone/>
            </a:pPr>
            <a:r>
              <a:rPr lang="es-ES" b="1" dirty="0"/>
              <a:t>a) igualdad jurídica de los cónyuges; </a:t>
            </a:r>
          </a:p>
          <a:p>
            <a:pPr marL="0" indent="0" algn="just">
              <a:buNone/>
            </a:pPr>
            <a:r>
              <a:rPr lang="es-ES" b="1" dirty="0"/>
              <a:t>b) autonomía restringida y </a:t>
            </a:r>
          </a:p>
          <a:p>
            <a:pPr marL="0" indent="0" algn="just">
              <a:buNone/>
            </a:pPr>
            <a:r>
              <a:rPr lang="es-ES" b="1" dirty="0"/>
              <a:t>c) mutabilidad del régimen elegido. </a:t>
            </a:r>
          </a:p>
          <a:p>
            <a:pPr algn="just"/>
            <a:endParaRPr lang="es-ES" dirty="0"/>
          </a:p>
          <a:p>
            <a:pPr algn="just"/>
            <a:r>
              <a:rPr lang="es-ES" b="1" dirty="0">
                <a:solidFill>
                  <a:srgbClr val="FFFF00"/>
                </a:solidFill>
              </a:rPr>
              <a:t>La esencia del </a:t>
            </a:r>
            <a:r>
              <a:rPr lang="es-ES" b="1" dirty="0" err="1">
                <a:solidFill>
                  <a:srgbClr val="FFFF00"/>
                </a:solidFill>
              </a:rPr>
              <a:t>CCyC</a:t>
            </a:r>
            <a:r>
              <a:rPr lang="es-ES" b="1" dirty="0">
                <a:solidFill>
                  <a:srgbClr val="FFFF00"/>
                </a:solidFill>
              </a:rPr>
              <a:t> consiste en la posibilidad de realizar convenciones prematrimoniales (art. 446, 448 </a:t>
            </a:r>
            <a:r>
              <a:rPr lang="es-ES" b="1" dirty="0" err="1">
                <a:solidFill>
                  <a:srgbClr val="FFFF00"/>
                </a:solidFill>
              </a:rPr>
              <a:t>CCyC</a:t>
            </a:r>
            <a:r>
              <a:rPr lang="es-ES" b="1" dirty="0">
                <a:solidFill>
                  <a:srgbClr val="FFFF00"/>
                </a:solidFill>
              </a:rPr>
              <a:t>) y matrimoniales (art. 449 </a:t>
            </a:r>
            <a:r>
              <a:rPr lang="es-ES" b="1" dirty="0" err="1">
                <a:solidFill>
                  <a:srgbClr val="FFFF00"/>
                </a:solidFill>
              </a:rPr>
              <a:t>CCyC</a:t>
            </a:r>
            <a:r>
              <a:rPr lang="es-ES" b="1" dirty="0">
                <a:solidFill>
                  <a:srgbClr val="FFFF00"/>
                </a:solidFill>
              </a:rPr>
              <a:t>). </a:t>
            </a:r>
          </a:p>
          <a:p>
            <a:pPr algn="just"/>
            <a:r>
              <a:rPr lang="es-ES" dirty="0"/>
              <a:t>Este cambio responde a uno de los reclamos más  sostenidos por la sociedad y engarza con el fortalecimiento de la libertad de autodeterminación en todas las relaciones familiares, la restricción de los deberes matrimoniales, la flexibilización del divorcio y el poder de los acuerdos conyugales y parentales. </a:t>
            </a:r>
            <a:endParaRPr lang="es-AR" dirty="0"/>
          </a:p>
          <a:p>
            <a:pPr algn="just"/>
            <a:endParaRPr lang="es-AR" dirty="0"/>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2</a:t>
            </a:fld>
            <a:endParaRPr lang="es-AR" sz="1800" kern="0">
              <a:solidFill>
                <a:prstClr val="white">
                  <a:tint val="75000"/>
                </a:prstClr>
              </a:solidFill>
            </a:endParaRPr>
          </a:p>
        </p:txBody>
      </p:sp>
    </p:spTree>
    <p:extLst>
      <p:ext uri="{BB962C8B-B14F-4D97-AF65-F5344CB8AC3E}">
        <p14:creationId xmlns:p14="http://schemas.microsoft.com/office/powerpoint/2010/main" xmlns="" val="36288988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Marcador de contenido 2"/>
          <p:cNvSpPr>
            <a:spLocks noGrp="1"/>
          </p:cNvSpPr>
          <p:nvPr>
            <p:ph idx="1"/>
          </p:nvPr>
        </p:nvSpPr>
        <p:spPr>
          <a:xfrm>
            <a:off x="1919288" y="620713"/>
            <a:ext cx="8291512" cy="6100762"/>
          </a:xfrm>
          <a:solidFill>
            <a:schemeClr val="tx1"/>
          </a:solidFill>
        </p:spPr>
        <p:txBody>
          <a:bodyPr/>
          <a:lstStyle/>
          <a:p>
            <a:r>
              <a:rPr lang="es-AR" altLang="es-AR" b="1" dirty="0">
                <a:solidFill>
                  <a:srgbClr val="FFFFFF"/>
                </a:solidFill>
              </a:rPr>
              <a:t>ARTICULO 420.- Acta de matrimonio y copia. La celebración del matrimonio se consigna en un acta que debe contener:…</a:t>
            </a:r>
          </a:p>
          <a:p>
            <a:pPr algn="just"/>
            <a:r>
              <a:rPr lang="es-AR" altLang="es-AR" b="1" dirty="0">
                <a:solidFill>
                  <a:srgbClr val="FFFFFF"/>
                </a:solidFill>
              </a:rPr>
              <a:t>i) declaración de los contrayentes de si se ha celebrado o no convención matrimonial y, en caso afirmativo, su fecha y el registro notarial en el que se otorgó;</a:t>
            </a:r>
          </a:p>
          <a:p>
            <a:pPr algn="just"/>
            <a:r>
              <a:rPr lang="es-AR" altLang="es-AR" b="1" dirty="0">
                <a:solidFill>
                  <a:srgbClr val="FFFFFF"/>
                </a:solidFill>
              </a:rPr>
              <a:t>j) declaración de los contrayentes, si se ha optado por el régimen de separación de bienes;</a:t>
            </a:r>
            <a:br>
              <a:rPr lang="es-AR" altLang="es-AR" b="1" dirty="0">
                <a:solidFill>
                  <a:srgbClr val="FFFFFF"/>
                </a:solidFill>
              </a:rPr>
            </a:br>
            <a:r>
              <a:rPr lang="es-AR" altLang="es-AR" dirty="0">
                <a:solidFill>
                  <a:srgbClr val="FFFFFF"/>
                </a:solidFill>
              </a:rPr>
              <a:t/>
            </a:r>
            <a:br>
              <a:rPr lang="es-AR" altLang="es-AR" dirty="0">
                <a:solidFill>
                  <a:srgbClr val="FFFFFF"/>
                </a:solidFill>
              </a:rPr>
            </a:br>
            <a:endParaRPr lang="es-AR" altLang="es-AR" dirty="0">
              <a:solidFill>
                <a:srgbClr val="FFFFFF"/>
              </a:solidFill>
            </a:endParaRPr>
          </a:p>
        </p:txBody>
      </p:sp>
      <p:sp>
        <p:nvSpPr>
          <p:cNvPr id="82947"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DCDED39-E045-44B2-B53F-57E6804E8232}" type="slidenum">
              <a:rPr lang="en-US" altLang="es-AR" sz="1800" kern="0">
                <a:solidFill>
                  <a:srgbClr val="000000"/>
                </a:solidFill>
              </a:rPr>
              <a:pPr/>
              <a:t>20</a:t>
            </a:fld>
            <a:endParaRPr lang="en-US" altLang="es-AR" sz="1800" kern="0" dirty="0">
              <a:solidFill>
                <a:srgbClr val="000000"/>
              </a:solidFill>
            </a:endParaRPr>
          </a:p>
          <a:p>
            <a:endParaRPr lang="en-US" altLang="es-AR" sz="1800" kern="0" dirty="0">
              <a:solidFill>
                <a:srgbClr val="000000"/>
              </a:solidFill>
            </a:endParaRPr>
          </a:p>
        </p:txBody>
      </p:sp>
    </p:spTree>
    <p:extLst>
      <p:ext uri="{BB962C8B-B14F-4D97-AF65-F5344CB8AC3E}">
        <p14:creationId xmlns:p14="http://schemas.microsoft.com/office/powerpoint/2010/main" xmlns="" val="4200634091"/>
      </p:ext>
    </p:extLst>
  </p:cSld>
  <p:clrMapOvr>
    <a:masterClrMapping/>
  </p:clrMapOvr>
  <p:transition spd="slow">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919288" y="981075"/>
            <a:ext cx="8291512" cy="5145088"/>
          </a:xfrm>
          <a:solidFill>
            <a:srgbClr val="FFFFFF"/>
          </a:solidFill>
          <a:ln>
            <a:solidFill>
              <a:schemeClr val="accent1"/>
            </a:solidFill>
          </a:ln>
        </p:spPr>
        <p:txBody>
          <a:bodyPr/>
          <a:lstStyle/>
          <a:p>
            <a:pPr algn="just">
              <a:defRPr/>
            </a:pPr>
            <a:r>
              <a:rPr lang="es-AR" sz="2400" b="1" dirty="0"/>
              <a:t>ARTICULO 449.- Modificación de régimen. Después de la celebración del matrimonio, el régimen patrimonial puede modificarse por convención de los cónyuges. Esta convención puede ser otorgada después de un año de aplicación del régimen patrimonial, convencional o legal, mediante escritura pública. Para que el cambio de régimen produzca efectos respecto de terceros, debe anotarse marginalmente en el acta de matrimonio.</a:t>
            </a:r>
            <a:br>
              <a:rPr lang="es-AR" sz="2400" b="1" dirty="0"/>
            </a:br>
            <a:r>
              <a:rPr lang="es-AR" sz="2400" b="1" dirty="0"/>
              <a:t>Los acreedores anteriores al cambio de régimen que sufran perjuicios por tal motivo pueden hacerlo declarar inoponible a ellos en el término de un año a contar desde que lo conocieron.</a:t>
            </a:r>
          </a:p>
          <a:p>
            <a:pPr marL="0" indent="0" algn="just">
              <a:buNone/>
              <a:defRPr/>
            </a:pPr>
            <a:r>
              <a:rPr lang="es-AR" dirty="0"/>
              <a:t/>
            </a:r>
            <a:br>
              <a:rPr lang="es-AR" dirty="0"/>
            </a:br>
            <a:endParaRPr lang="es-AR" dirty="0"/>
          </a:p>
        </p:txBody>
      </p:sp>
      <p:sp>
        <p:nvSpPr>
          <p:cNvPr id="83971"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7FEE4BC-1884-492F-8390-BC0427541765}" type="slidenum">
              <a:rPr lang="en-US" altLang="es-AR" sz="1800" kern="0">
                <a:solidFill>
                  <a:srgbClr val="000000"/>
                </a:solidFill>
              </a:rPr>
              <a:pPr/>
              <a:t>21</a:t>
            </a:fld>
            <a:endParaRPr lang="en-US" altLang="es-AR" sz="1800" kern="0">
              <a:solidFill>
                <a:srgbClr val="000000"/>
              </a:solidFill>
            </a:endParaRPr>
          </a:p>
        </p:txBody>
      </p:sp>
    </p:spTree>
    <p:extLst>
      <p:ext uri="{BB962C8B-B14F-4D97-AF65-F5344CB8AC3E}">
        <p14:creationId xmlns:p14="http://schemas.microsoft.com/office/powerpoint/2010/main" xmlns="" val="2704501873"/>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ítulo 1"/>
          <p:cNvSpPr>
            <a:spLocks noGrp="1"/>
          </p:cNvSpPr>
          <p:nvPr>
            <p:ph type="title"/>
          </p:nvPr>
        </p:nvSpPr>
        <p:spPr/>
        <p:txBody>
          <a:bodyPr/>
          <a:lstStyle/>
          <a:p>
            <a:r>
              <a:rPr lang="es-AR" altLang="es-AR"/>
              <a:t>Vulnerabilidad/Protección</a:t>
            </a:r>
          </a:p>
        </p:txBody>
      </p:sp>
      <p:sp>
        <p:nvSpPr>
          <p:cNvPr id="84995" name="Marcador de contenido 2"/>
          <p:cNvSpPr>
            <a:spLocks noGrp="1"/>
          </p:cNvSpPr>
          <p:nvPr>
            <p:ph idx="1"/>
          </p:nvPr>
        </p:nvSpPr>
        <p:spPr>
          <a:xfrm>
            <a:off x="1981200" y="1600201"/>
            <a:ext cx="8229600" cy="3700463"/>
          </a:xfrm>
          <a:solidFill>
            <a:srgbClr val="FFFFFF"/>
          </a:solidFill>
          <a:ln>
            <a:solidFill>
              <a:schemeClr val="accent1"/>
            </a:solidFill>
            <a:miter lim="800000"/>
            <a:headEnd/>
            <a:tailEnd/>
          </a:ln>
        </p:spPr>
        <p:txBody>
          <a:bodyPr/>
          <a:lstStyle/>
          <a:p>
            <a:pPr algn="just"/>
            <a:r>
              <a:rPr lang="es-AR" altLang="es-AR" b="1" dirty="0"/>
              <a:t>ARTICULO 450.- Personas menores de edad. Las personas menores de edad autorizadas judicialmente para casarse no pueden hacer donaciones en la convención matrimonial ni ejercer la opción prevista en el artículo 446 inciso d).</a:t>
            </a:r>
            <a:br>
              <a:rPr lang="es-AR" altLang="es-AR" b="1" dirty="0"/>
            </a:br>
            <a:endParaRPr lang="es-AR" altLang="es-AR" b="1" dirty="0"/>
          </a:p>
        </p:txBody>
      </p:sp>
      <p:sp>
        <p:nvSpPr>
          <p:cNvPr id="84996"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C86FB33-DB1B-465E-9093-A7ECB0D5BA40}" type="slidenum">
              <a:rPr lang="en-US" altLang="es-AR" sz="1800" kern="0">
                <a:solidFill>
                  <a:srgbClr val="000000"/>
                </a:solidFill>
              </a:rPr>
              <a:pPr/>
              <a:t>22</a:t>
            </a:fld>
            <a:endParaRPr lang="en-US" altLang="es-AR" sz="1800" kern="0">
              <a:solidFill>
                <a:srgbClr val="000000"/>
              </a:solidFill>
            </a:endParaRPr>
          </a:p>
        </p:txBody>
      </p:sp>
    </p:spTree>
    <p:extLst>
      <p:ext uri="{BB962C8B-B14F-4D97-AF65-F5344CB8AC3E}">
        <p14:creationId xmlns:p14="http://schemas.microsoft.com/office/powerpoint/2010/main" xmlns="" val="2529114189"/>
      </p:ext>
    </p:extLst>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8003232" cy="706090"/>
          </a:xfrm>
          <a:solidFill>
            <a:schemeClr val="bg2"/>
          </a:solidFill>
          <a:ln>
            <a:solidFill>
              <a:schemeClr val="tx1"/>
            </a:solidFill>
          </a:ln>
        </p:spPr>
        <p:txBody>
          <a:bodyPr/>
          <a:lstStyle/>
          <a:p>
            <a:pPr algn="ctr"/>
            <a:r>
              <a:rPr lang="es-AR" dirty="0"/>
              <a:t>Cambio de régimen patrimonial</a:t>
            </a:r>
          </a:p>
        </p:txBody>
      </p:sp>
      <p:sp>
        <p:nvSpPr>
          <p:cNvPr id="3" name="2 Marcador de contenido"/>
          <p:cNvSpPr>
            <a:spLocks noGrp="1"/>
          </p:cNvSpPr>
          <p:nvPr>
            <p:ph sz="quarter" idx="1"/>
          </p:nvPr>
        </p:nvSpPr>
        <p:spPr>
          <a:xfrm>
            <a:off x="1981200" y="1268760"/>
            <a:ext cx="8075240" cy="5400600"/>
          </a:xfrm>
          <a:solidFill>
            <a:schemeClr val="accent5">
              <a:lumMod val="40000"/>
              <a:lumOff val="60000"/>
            </a:schemeClr>
          </a:solidFill>
          <a:ln>
            <a:solidFill>
              <a:schemeClr val="tx1"/>
            </a:solidFill>
          </a:ln>
        </p:spPr>
        <p:txBody>
          <a:bodyPr>
            <a:normAutofit fontScale="85000" lnSpcReduction="20000"/>
          </a:bodyPr>
          <a:lstStyle/>
          <a:p>
            <a:pPr marL="0" indent="0">
              <a:buNone/>
            </a:pPr>
            <a:r>
              <a:rPr lang="es-AR" b="1" i="1" u="sng" dirty="0"/>
              <a:t>De Comunidad en las Ganancias a Separación de Bienes:</a:t>
            </a:r>
          </a:p>
          <a:p>
            <a:pPr algn="just"/>
            <a:endParaRPr lang="es-ES" dirty="0"/>
          </a:p>
          <a:p>
            <a:pPr algn="just"/>
            <a:r>
              <a:rPr lang="es-ES" dirty="0"/>
              <a:t>Cuando la nueva convención tiene por objeto el paso del régimen de comunidad de gananciales al de separación de bienes, </a:t>
            </a:r>
            <a:r>
              <a:rPr lang="es-ES" b="1" dirty="0">
                <a:solidFill>
                  <a:schemeClr val="accent1"/>
                </a:solidFill>
              </a:rPr>
              <a:t>se produce la extinción de la comunidad hasta entonces existente (Art. 475 inc. e </a:t>
            </a:r>
            <a:r>
              <a:rPr lang="es-ES" b="1" dirty="0" err="1">
                <a:solidFill>
                  <a:schemeClr val="accent1"/>
                </a:solidFill>
              </a:rPr>
              <a:t>CCyC</a:t>
            </a:r>
            <a:r>
              <a:rPr lang="es-ES" b="1" dirty="0">
                <a:solidFill>
                  <a:schemeClr val="accent1"/>
                </a:solidFill>
              </a:rPr>
              <a:t>).</a:t>
            </a:r>
          </a:p>
          <a:p>
            <a:pPr algn="just"/>
            <a:r>
              <a:rPr lang="es-ES" dirty="0"/>
              <a:t>El matrimonio está vigente, en consecuencia, </a:t>
            </a:r>
            <a:r>
              <a:rPr lang="es-ES" b="1" dirty="0">
                <a:solidFill>
                  <a:schemeClr val="accent1"/>
                </a:solidFill>
              </a:rPr>
              <a:t>se aplican las disposiciones comunes a todos los regímenes que operan como núcleo duro</a:t>
            </a:r>
            <a:r>
              <a:rPr lang="es-ES" dirty="0"/>
              <a:t>.</a:t>
            </a:r>
          </a:p>
          <a:p>
            <a:pPr algn="just"/>
            <a:r>
              <a:rPr lang="es-ES" dirty="0"/>
              <a:t>Realizada la opción, la comunidad extinguida debe liquidarse.</a:t>
            </a:r>
          </a:p>
          <a:p>
            <a:pPr algn="just"/>
            <a:r>
              <a:rPr lang="es-ES" dirty="0"/>
              <a:t>Al acordar el cambio también </a:t>
            </a:r>
            <a:r>
              <a:rPr lang="es-ES" b="1" dirty="0">
                <a:solidFill>
                  <a:schemeClr val="accent1"/>
                </a:solidFill>
              </a:rPr>
              <a:t>se implemente un convenio de partición, estipulando las eventuales recompensas y la adjudicación de los bienes, de manera que ingresen al régimen de separación como personales de cada cónyuge. Esa partición realizada mediante la escritura pública no requiere homologación judicial.</a:t>
            </a:r>
          </a:p>
          <a:p>
            <a:pPr algn="just"/>
            <a:r>
              <a:rPr lang="es-ES" dirty="0"/>
              <a:t>Producida la liquidación y partición, </a:t>
            </a:r>
            <a:r>
              <a:rPr lang="es-ES" b="1" dirty="0">
                <a:solidFill>
                  <a:schemeClr val="accent1"/>
                </a:solidFill>
              </a:rPr>
              <a:t>si existen bienes registrables deberá procederse a su inscripción en los registros correspondientes</a:t>
            </a:r>
            <a:endParaRPr lang="es-AR" b="1" i="1" u="sng" dirty="0">
              <a:solidFill>
                <a:schemeClr val="accent1"/>
              </a:solidFill>
            </a:endParaRPr>
          </a:p>
        </p:txBody>
      </p:sp>
    </p:spTree>
    <p:extLst>
      <p:ext uri="{BB962C8B-B14F-4D97-AF65-F5344CB8AC3E}">
        <p14:creationId xmlns:p14="http://schemas.microsoft.com/office/powerpoint/2010/main" xmlns="" val="2413372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7467600" cy="706090"/>
          </a:xfrm>
          <a:solidFill>
            <a:schemeClr val="bg2"/>
          </a:solidFill>
          <a:ln>
            <a:solidFill>
              <a:schemeClr val="tx1"/>
            </a:solidFill>
          </a:ln>
        </p:spPr>
        <p:txBody>
          <a:bodyPr/>
          <a:lstStyle/>
          <a:p>
            <a:pPr algn="ctr"/>
            <a:r>
              <a:rPr lang="es-AR" dirty="0"/>
              <a:t>Cambio de régimen patrimonial</a:t>
            </a:r>
          </a:p>
        </p:txBody>
      </p:sp>
      <p:sp>
        <p:nvSpPr>
          <p:cNvPr id="3" name="2 Marcador de contenido"/>
          <p:cNvSpPr>
            <a:spLocks noGrp="1"/>
          </p:cNvSpPr>
          <p:nvPr>
            <p:ph sz="quarter" idx="1"/>
          </p:nvPr>
        </p:nvSpPr>
        <p:spPr>
          <a:xfrm>
            <a:off x="1981200" y="1268760"/>
            <a:ext cx="7467600" cy="5205192"/>
          </a:xfrm>
          <a:ln>
            <a:solidFill>
              <a:schemeClr val="tx1"/>
            </a:solidFill>
          </a:ln>
        </p:spPr>
        <p:txBody>
          <a:bodyPr>
            <a:normAutofit/>
          </a:bodyPr>
          <a:lstStyle/>
          <a:p>
            <a:pPr marL="0" indent="0">
              <a:buNone/>
            </a:pPr>
            <a:r>
              <a:rPr lang="es-AR" b="1" i="1" u="sng" dirty="0"/>
              <a:t>De Separación de Bienes a Comunidad en las Ganancias :</a:t>
            </a:r>
          </a:p>
          <a:p>
            <a:pPr algn="just"/>
            <a:endParaRPr lang="es-ES" dirty="0"/>
          </a:p>
          <a:p>
            <a:r>
              <a:rPr lang="es-ES" dirty="0"/>
              <a:t>los bienes pertenecientes a cada uno de los cónyuges entran al nuevo régimen</a:t>
            </a:r>
            <a:r>
              <a:rPr lang="es-ES" b="1" dirty="0">
                <a:solidFill>
                  <a:schemeClr val="accent1"/>
                </a:solidFill>
              </a:rPr>
              <a:t> como bienes propios </a:t>
            </a:r>
            <a:r>
              <a:rPr lang="es-ES" dirty="0"/>
              <a:t>en los términos del art. 464 inc. a).</a:t>
            </a:r>
            <a:endParaRPr lang="es-AR" dirty="0"/>
          </a:p>
          <a:p>
            <a:endParaRPr lang="es-ES" dirty="0"/>
          </a:p>
          <a:p>
            <a:pPr algn="just"/>
            <a:r>
              <a:rPr lang="es-ES" dirty="0"/>
              <a:t>Los que se adquieran con posterioridad serán gananciales –con independencia de su titularidad- sin perjuicio de la aplicación de las reglas de calificación previstas en los arts. 464 y 465 </a:t>
            </a:r>
            <a:r>
              <a:rPr lang="es-ES" dirty="0" err="1"/>
              <a:t>CCyC</a:t>
            </a:r>
            <a:r>
              <a:rPr lang="es-ES" dirty="0"/>
              <a:t>.</a:t>
            </a:r>
            <a:endParaRPr lang="es-AR" dirty="0"/>
          </a:p>
        </p:txBody>
      </p:sp>
    </p:spTree>
    <p:extLst>
      <p:ext uri="{BB962C8B-B14F-4D97-AF65-F5344CB8AC3E}">
        <p14:creationId xmlns:p14="http://schemas.microsoft.com/office/powerpoint/2010/main" xmlns="" val="2325878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dirty="0"/>
              <a:t>3) Régimen de comunidad</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25</a:t>
            </a:fld>
            <a:endParaRPr lang="es-AR" sz="1800" kern="0">
              <a:solidFill>
                <a:prstClr val="white">
                  <a:tint val="75000"/>
                </a:prstClr>
              </a:solidFill>
            </a:endParaRPr>
          </a:p>
        </p:txBody>
      </p:sp>
    </p:spTree>
    <p:extLst>
      <p:ext uri="{BB962C8B-B14F-4D97-AF65-F5344CB8AC3E}">
        <p14:creationId xmlns:p14="http://schemas.microsoft.com/office/powerpoint/2010/main" xmlns="" val="2969803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dirty="0"/>
              <a:t>Régimen de comunidad</a:t>
            </a:r>
          </a:p>
        </p:txBody>
      </p:sp>
      <p:sp>
        <p:nvSpPr>
          <p:cNvPr id="3" name="2 Marcador de contenido"/>
          <p:cNvSpPr>
            <a:spLocks noGrp="1"/>
          </p:cNvSpPr>
          <p:nvPr>
            <p:ph idx="1"/>
          </p:nvPr>
        </p:nvSpPr>
        <p:spPr>
          <a:xfrm>
            <a:off x="2118360" y="2194560"/>
            <a:ext cx="8154104" cy="2314560"/>
          </a:xfrm>
        </p:spPr>
        <p:txBody>
          <a:bodyPr anchor="ctr">
            <a:normAutofit/>
          </a:bodyPr>
          <a:lstStyle/>
          <a:p>
            <a:pPr marL="0" indent="0" algn="ctr">
              <a:lnSpc>
                <a:spcPct val="150000"/>
              </a:lnSpc>
              <a:buNone/>
            </a:pPr>
            <a:endParaRPr lang="es-AR" sz="3500" b="1" dirty="0"/>
          </a:p>
          <a:p>
            <a:pPr marL="0" indent="0" algn="ctr">
              <a:lnSpc>
                <a:spcPct val="150000"/>
              </a:lnSpc>
              <a:buNone/>
            </a:pPr>
            <a:r>
              <a:rPr lang="es-AR" sz="3500" b="1" dirty="0"/>
              <a:t>a) Calificación de Bienes</a:t>
            </a:r>
          </a:p>
          <a:p>
            <a:pPr marL="0" indent="0" algn="just">
              <a:lnSpc>
                <a:spcPct val="170000"/>
              </a:lnSpc>
              <a:buNone/>
            </a:pPr>
            <a:endParaRPr lang="es-AR" sz="2400" b="1" i="1" dirty="0"/>
          </a:p>
          <a:p>
            <a:pPr marL="0" indent="0">
              <a:lnSpc>
                <a:spcPct val="170000"/>
              </a:lnSpc>
              <a:buNone/>
            </a:pPr>
            <a:endParaRPr lang="es-AR" sz="2400" i="1" dirty="0"/>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26</a:t>
            </a:fld>
            <a:endParaRPr lang="es-AR" sz="1800" kern="0">
              <a:solidFill>
                <a:prstClr val="white">
                  <a:tint val="75000"/>
                </a:prstClr>
              </a:solidFill>
            </a:endParaRPr>
          </a:p>
        </p:txBody>
      </p:sp>
      <p:sp>
        <p:nvSpPr>
          <p:cNvPr id="6" name="5 CuadroTexto"/>
          <p:cNvSpPr txBox="1"/>
          <p:nvPr/>
        </p:nvSpPr>
        <p:spPr>
          <a:xfrm>
            <a:off x="3647728" y="4043245"/>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464- 465</a:t>
            </a:r>
          </a:p>
          <a:p>
            <a:endParaRPr lang="es-AR" kern="0" dirty="0">
              <a:solidFill>
                <a:prstClr val="white"/>
              </a:solidFill>
            </a:endParaRPr>
          </a:p>
        </p:txBody>
      </p:sp>
    </p:spTree>
    <p:extLst>
      <p:ext uri="{BB962C8B-B14F-4D97-AF65-F5344CB8AC3E}">
        <p14:creationId xmlns:p14="http://schemas.microsoft.com/office/powerpoint/2010/main" xmlns="" val="3881531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AR" dirty="0"/>
              <a:t>Reglas y Principios</a:t>
            </a:r>
          </a:p>
        </p:txBody>
      </p:sp>
      <p:sp>
        <p:nvSpPr>
          <p:cNvPr id="6" name="5 Marcador de contenido"/>
          <p:cNvSpPr>
            <a:spLocks noGrp="1"/>
          </p:cNvSpPr>
          <p:nvPr>
            <p:ph sz="quarter" idx="1"/>
          </p:nvPr>
        </p:nvSpPr>
        <p:spPr>
          <a:ln>
            <a:solidFill>
              <a:schemeClr val="tx1"/>
            </a:solidFill>
          </a:ln>
        </p:spPr>
        <p:txBody>
          <a:bodyPr/>
          <a:lstStyle/>
          <a:p>
            <a:pPr algn="just"/>
            <a:r>
              <a:rPr lang="es-AR" i="1" dirty="0"/>
              <a:t>Una regla: calificación única </a:t>
            </a:r>
            <a:endParaRPr lang="es-AR" b="1" dirty="0"/>
          </a:p>
          <a:p>
            <a:pPr marL="0" indent="0" algn="just">
              <a:buNone/>
            </a:pPr>
            <a:r>
              <a:rPr lang="es-AR" dirty="0"/>
              <a:t>La</a:t>
            </a:r>
            <a:r>
              <a:rPr lang="es-ES" dirty="0"/>
              <a:t> calificación única de los bienes descarta la posibilidad de calificación dual del bien adquirido con empleo simultáneo de fondos. RECOMPENSA</a:t>
            </a:r>
            <a:endParaRPr lang="es-AR" dirty="0"/>
          </a:p>
          <a:p>
            <a:r>
              <a:rPr lang="es-ES" i="1" dirty="0"/>
              <a:t>Otra regla: Inmutabilidad de masas</a:t>
            </a:r>
          </a:p>
          <a:p>
            <a:endParaRPr lang="es-ES" b="1" dirty="0"/>
          </a:p>
          <a:p>
            <a:r>
              <a:rPr lang="es-ES" b="1" dirty="0"/>
              <a:t>Principio de subrogación</a:t>
            </a:r>
          </a:p>
          <a:p>
            <a:r>
              <a:rPr lang="es-AR" b="1" i="1" dirty="0"/>
              <a:t>Principio de accesión</a:t>
            </a:r>
            <a:endParaRPr lang="es-AR" b="1" dirty="0"/>
          </a:p>
          <a:p>
            <a:r>
              <a:rPr lang="es-AR" b="1" i="1" dirty="0"/>
              <a:t>Principio de Temporalidad</a:t>
            </a:r>
            <a:endParaRPr lang="es-AR" b="1" dirty="0"/>
          </a:p>
          <a:p>
            <a:r>
              <a:rPr lang="pt-BR" b="1" i="1" dirty="0"/>
              <a:t>Principio de Causa o Título anterior </a:t>
            </a:r>
          </a:p>
          <a:p>
            <a:r>
              <a:rPr lang="es-AR" b="1" i="1" dirty="0"/>
              <a:t>Presunción de </a:t>
            </a:r>
            <a:r>
              <a:rPr lang="es-AR" b="1" i="1" dirty="0" err="1"/>
              <a:t>ganancialidad</a:t>
            </a:r>
            <a:r>
              <a:rPr lang="es-AR" b="1" i="1" dirty="0"/>
              <a:t> </a:t>
            </a:r>
            <a:endParaRPr lang="es-AR" b="1" dirty="0"/>
          </a:p>
          <a:p>
            <a:endParaRPr lang="es-AR" dirty="0"/>
          </a:p>
        </p:txBody>
      </p:sp>
      <p:sp>
        <p:nvSpPr>
          <p:cNvPr id="4" name="3 Marcador de número de diapositiva"/>
          <p:cNvSpPr>
            <a:spLocks noGrp="1"/>
          </p:cNvSpPr>
          <p:nvPr>
            <p:ph type="sldNum" sz="quarter" idx="15"/>
          </p:nvPr>
        </p:nvSpPr>
        <p:spPr/>
        <p:txBody>
          <a:bodyPr/>
          <a:lstStyle/>
          <a:p>
            <a:fld id="{230A8226-B49D-4222-B43F-6316EFF62C1A}" type="slidenum">
              <a:rPr lang="es-AR" sz="1800" b="0" kern="0">
                <a:solidFill>
                  <a:prstClr val="white">
                    <a:tint val="75000"/>
                  </a:prstClr>
                </a:solidFill>
              </a:rPr>
              <a:pPr/>
              <a:t>27</a:t>
            </a:fld>
            <a:endParaRPr lang="es-AR" sz="1800" b="0" kern="0">
              <a:solidFill>
                <a:prstClr val="white">
                  <a:tint val="75000"/>
                </a:prstClr>
              </a:solidFill>
            </a:endParaRPr>
          </a:p>
        </p:txBody>
      </p:sp>
    </p:spTree>
    <p:extLst>
      <p:ext uri="{BB962C8B-B14F-4D97-AF65-F5344CB8AC3E}">
        <p14:creationId xmlns:p14="http://schemas.microsoft.com/office/powerpoint/2010/main" xmlns="" val="3860698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dirty="0"/>
              <a:t>Régimen de comunidad</a:t>
            </a:r>
          </a:p>
        </p:txBody>
      </p:sp>
      <p:sp>
        <p:nvSpPr>
          <p:cNvPr id="3" name="2 Marcador de contenido"/>
          <p:cNvSpPr>
            <a:spLocks noGrp="1"/>
          </p:cNvSpPr>
          <p:nvPr>
            <p:ph idx="1"/>
          </p:nvPr>
        </p:nvSpPr>
        <p:spPr>
          <a:xfrm>
            <a:off x="2118360" y="2194560"/>
            <a:ext cx="8154104" cy="2314560"/>
          </a:xfrm>
        </p:spPr>
        <p:txBody>
          <a:bodyPr anchor="ctr">
            <a:normAutofit fontScale="92500" lnSpcReduction="10000"/>
          </a:bodyPr>
          <a:lstStyle/>
          <a:p>
            <a:pPr marL="0" indent="0" algn="ctr">
              <a:lnSpc>
                <a:spcPct val="150000"/>
              </a:lnSpc>
              <a:buNone/>
            </a:pPr>
            <a:endParaRPr lang="es-AR" sz="3500" b="1" dirty="0"/>
          </a:p>
          <a:p>
            <a:pPr marL="0" indent="0" algn="ctr">
              <a:lnSpc>
                <a:spcPct val="150000"/>
              </a:lnSpc>
              <a:buNone/>
            </a:pPr>
            <a:r>
              <a:rPr lang="es-AR" sz="3500" b="1" dirty="0"/>
              <a:t>B) Gestión y administración de los bienes durante el matrimonio</a:t>
            </a:r>
          </a:p>
          <a:p>
            <a:pPr marL="0" indent="0" algn="just">
              <a:lnSpc>
                <a:spcPct val="170000"/>
              </a:lnSpc>
              <a:buNone/>
            </a:pPr>
            <a:endParaRPr lang="es-AR" sz="2400" b="1" i="1" dirty="0"/>
          </a:p>
          <a:p>
            <a:pPr marL="0" indent="0">
              <a:lnSpc>
                <a:spcPct val="170000"/>
              </a:lnSpc>
              <a:buNone/>
            </a:pPr>
            <a:endParaRPr lang="es-AR" sz="2400" i="1" dirty="0"/>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28</a:t>
            </a:fld>
            <a:endParaRPr lang="es-AR" sz="1800" kern="0">
              <a:solidFill>
                <a:prstClr val="white">
                  <a:tint val="75000"/>
                </a:prstClr>
              </a:solidFill>
            </a:endParaRPr>
          </a:p>
        </p:txBody>
      </p:sp>
      <p:sp>
        <p:nvSpPr>
          <p:cNvPr id="6" name="5 CuadroTexto"/>
          <p:cNvSpPr txBox="1"/>
          <p:nvPr/>
        </p:nvSpPr>
        <p:spPr>
          <a:xfrm>
            <a:off x="3647728" y="4043245"/>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469- 474</a:t>
            </a:r>
          </a:p>
          <a:p>
            <a:endParaRPr lang="es-AR" kern="0" dirty="0">
              <a:solidFill>
                <a:prstClr val="white"/>
              </a:solidFill>
            </a:endParaRPr>
          </a:p>
        </p:txBody>
      </p:sp>
    </p:spTree>
    <p:extLst>
      <p:ext uri="{BB962C8B-B14F-4D97-AF65-F5344CB8AC3E}">
        <p14:creationId xmlns:p14="http://schemas.microsoft.com/office/powerpoint/2010/main" xmlns="" val="15886792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a"/>
          <p:cNvGraphicFramePr>
            <a:graphicFrameLocks noGrp="1"/>
          </p:cNvGraphicFramePr>
          <p:nvPr>
            <p:extLst/>
          </p:nvPr>
        </p:nvGraphicFramePr>
        <p:xfrm>
          <a:off x="1631504" y="260649"/>
          <a:ext cx="9036496" cy="6525227"/>
        </p:xfrm>
        <a:graphic>
          <a:graphicData uri="http://schemas.openxmlformats.org/drawingml/2006/table">
            <a:tbl>
              <a:tblPr firstRow="1" firstCol="1" bandRow="1">
                <a:tableStyleId>{5C22544A-7EE6-4342-B048-85BDC9FD1C3A}</a:tableStyleId>
              </a:tblPr>
              <a:tblGrid>
                <a:gridCol w="2040616">
                  <a:extLst>
                    <a:ext uri="{9D8B030D-6E8A-4147-A177-3AD203B41FA5}">
                      <a16:colId xmlns:a16="http://schemas.microsoft.com/office/drawing/2014/main" xmlns="" val="20000"/>
                    </a:ext>
                  </a:extLst>
                </a:gridCol>
                <a:gridCol w="2218793">
                  <a:extLst>
                    <a:ext uri="{9D8B030D-6E8A-4147-A177-3AD203B41FA5}">
                      <a16:colId xmlns:a16="http://schemas.microsoft.com/office/drawing/2014/main" xmlns="" val="20001"/>
                    </a:ext>
                  </a:extLst>
                </a:gridCol>
                <a:gridCol w="4777087">
                  <a:extLst>
                    <a:ext uri="{9D8B030D-6E8A-4147-A177-3AD203B41FA5}">
                      <a16:colId xmlns:a16="http://schemas.microsoft.com/office/drawing/2014/main" xmlns="" val="20002"/>
                    </a:ext>
                  </a:extLst>
                </a:gridCol>
              </a:tblGrid>
              <a:tr h="1601413">
                <a:tc>
                  <a:txBody>
                    <a:bodyPr/>
                    <a:lstStyle/>
                    <a:p>
                      <a:pPr marL="457200" algn="l">
                        <a:spcBef>
                          <a:spcPts val="600"/>
                        </a:spcBef>
                        <a:spcAft>
                          <a:spcPts val="1000"/>
                        </a:spcAft>
                      </a:pPr>
                      <a:r>
                        <a:rPr lang="es-AR" sz="1800" dirty="0">
                          <a:effectLst/>
                        </a:rPr>
                        <a:t>Bienes Propios</a:t>
                      </a:r>
                    </a:p>
                    <a:p>
                      <a:pPr marL="457200" algn="l">
                        <a:spcBef>
                          <a:spcPts val="600"/>
                        </a:spcBef>
                        <a:spcAft>
                          <a:spcPts val="1000"/>
                        </a:spcAft>
                      </a:pPr>
                      <a:r>
                        <a:rPr lang="es-AR" sz="1800" dirty="0">
                          <a:effectLst/>
                        </a:rPr>
                        <a:t>(art. 469 </a:t>
                      </a:r>
                      <a:r>
                        <a:rPr lang="es-AR" sz="1800" dirty="0" err="1">
                          <a:effectLst/>
                        </a:rPr>
                        <a:t>CCyC</a:t>
                      </a:r>
                      <a:r>
                        <a:rPr lang="es-AR" sz="1800" dirty="0">
                          <a:effectLst/>
                        </a:rPr>
                        <a:t>)</a:t>
                      </a:r>
                      <a:endParaRPr lang="es-AR" sz="1800" dirty="0">
                        <a:effectLst/>
                        <a:latin typeface="Times New Roman"/>
                        <a:ea typeface="Times New Roman"/>
                      </a:endParaRPr>
                    </a:p>
                  </a:txBody>
                  <a:tcPr marL="63508" marR="63508" marT="0" marB="0" anchor="ctr"/>
                </a:tc>
                <a:tc>
                  <a:txBody>
                    <a:bodyPr/>
                    <a:lstStyle/>
                    <a:p>
                      <a:pPr marL="457200" algn="l">
                        <a:spcBef>
                          <a:spcPts val="600"/>
                        </a:spcBef>
                        <a:spcAft>
                          <a:spcPts val="1000"/>
                        </a:spcAft>
                      </a:pPr>
                      <a:r>
                        <a:rPr lang="es-AR" sz="1800" dirty="0">
                          <a:effectLst/>
                        </a:rPr>
                        <a:t>Al Cónyuge Titular</a:t>
                      </a:r>
                      <a:endParaRPr lang="es-AR" sz="1800" dirty="0">
                        <a:effectLst/>
                        <a:latin typeface="Times New Roman"/>
                        <a:ea typeface="Times New Roman"/>
                      </a:endParaRPr>
                    </a:p>
                  </a:txBody>
                  <a:tcPr marL="63508" marR="63508" marT="0" marB="0" anchor="ctr"/>
                </a:tc>
                <a:tc>
                  <a:txBody>
                    <a:bodyPr/>
                    <a:lstStyle/>
                    <a:p>
                      <a:pPr marL="457200" algn="just">
                        <a:spcBef>
                          <a:spcPts val="600"/>
                        </a:spcBef>
                        <a:spcAft>
                          <a:spcPts val="1000"/>
                        </a:spcAft>
                      </a:pPr>
                      <a:r>
                        <a:rPr lang="es-AR" sz="1800" dirty="0">
                          <a:effectLst/>
                        </a:rPr>
                        <a:t>Art. 456: debe contar con el asentimiento del otro cónyuge para disponer del bien propio que es sede del hogar conyugal o de aquellos muebles indispensables de ella. </a:t>
                      </a:r>
                      <a:endParaRPr lang="es-AR" sz="1800" dirty="0">
                        <a:effectLst/>
                        <a:latin typeface="Times New Roman"/>
                        <a:ea typeface="Times New Roman"/>
                      </a:endParaRPr>
                    </a:p>
                  </a:txBody>
                  <a:tcPr marL="63508" marR="63508" marT="0" marB="0" anchor="ctr"/>
                </a:tc>
                <a:extLst>
                  <a:ext uri="{0D108BD9-81ED-4DB2-BD59-A6C34878D82A}">
                    <a16:rowId xmlns:a16="http://schemas.microsoft.com/office/drawing/2014/main" xmlns="" val="10000"/>
                  </a:ext>
                </a:extLst>
              </a:tr>
              <a:tr h="4879307">
                <a:tc>
                  <a:txBody>
                    <a:bodyPr/>
                    <a:lstStyle/>
                    <a:p>
                      <a:pPr marL="457200" algn="l">
                        <a:spcBef>
                          <a:spcPts val="600"/>
                        </a:spcBef>
                        <a:spcAft>
                          <a:spcPts val="1000"/>
                        </a:spcAft>
                      </a:pPr>
                      <a:r>
                        <a:rPr lang="es-AR" sz="1800" dirty="0">
                          <a:effectLst/>
                        </a:rPr>
                        <a:t>Bienes Gananciales</a:t>
                      </a:r>
                    </a:p>
                    <a:p>
                      <a:pPr marL="457200" algn="l">
                        <a:spcBef>
                          <a:spcPts val="600"/>
                        </a:spcBef>
                        <a:spcAft>
                          <a:spcPts val="1000"/>
                        </a:spcAft>
                      </a:pPr>
                      <a:r>
                        <a:rPr lang="es-AR" sz="1800" dirty="0">
                          <a:effectLst/>
                        </a:rPr>
                        <a:t>(art. 470 </a:t>
                      </a:r>
                      <a:r>
                        <a:rPr lang="es-AR" sz="1800" dirty="0" err="1">
                          <a:effectLst/>
                        </a:rPr>
                        <a:t>CCyC</a:t>
                      </a:r>
                      <a:r>
                        <a:rPr lang="es-AR" sz="1800" dirty="0">
                          <a:effectLst/>
                        </a:rPr>
                        <a:t>)</a:t>
                      </a:r>
                      <a:endParaRPr lang="es-AR" sz="1800" dirty="0">
                        <a:effectLst/>
                        <a:latin typeface="Times New Roman"/>
                        <a:ea typeface="Times New Roman"/>
                      </a:endParaRPr>
                    </a:p>
                  </a:txBody>
                  <a:tcPr marL="63508" marR="63508" marT="0" marB="0" anchor="ctr"/>
                </a:tc>
                <a:tc>
                  <a:txBody>
                    <a:bodyPr/>
                    <a:lstStyle/>
                    <a:p>
                      <a:pPr marL="457200" algn="l">
                        <a:spcBef>
                          <a:spcPts val="600"/>
                        </a:spcBef>
                        <a:spcAft>
                          <a:spcPts val="1000"/>
                        </a:spcAft>
                      </a:pPr>
                      <a:r>
                        <a:rPr lang="es-AR" sz="1800" dirty="0">
                          <a:effectLst/>
                        </a:rPr>
                        <a:t>Al Cónyuge Titular</a:t>
                      </a:r>
                      <a:endParaRPr lang="es-AR" sz="1800" dirty="0">
                        <a:effectLst/>
                        <a:latin typeface="Times New Roman"/>
                        <a:ea typeface="Times New Roman"/>
                      </a:endParaRPr>
                    </a:p>
                  </a:txBody>
                  <a:tcPr marL="63508" marR="63508" marT="0" marB="0" anchor="ctr"/>
                </a:tc>
                <a:tc>
                  <a:txBody>
                    <a:bodyPr/>
                    <a:lstStyle/>
                    <a:p>
                      <a:pPr marL="342900" lvl="0" indent="-342900" algn="just">
                        <a:spcBef>
                          <a:spcPts val="600"/>
                        </a:spcBef>
                        <a:spcAft>
                          <a:spcPts val="1000"/>
                        </a:spcAft>
                        <a:buFont typeface="Symbol"/>
                        <a:buChar char=""/>
                      </a:pPr>
                      <a:r>
                        <a:rPr lang="es-AR" sz="1800" b="1" dirty="0" err="1">
                          <a:effectLst/>
                        </a:rPr>
                        <a:t>Idem</a:t>
                      </a:r>
                      <a:r>
                        <a:rPr lang="es-AR" sz="1800" b="1" dirty="0">
                          <a:effectLst/>
                        </a:rPr>
                        <a:t> Límite del art. 456.</a:t>
                      </a:r>
                    </a:p>
                    <a:p>
                      <a:pPr marL="342900" lvl="0" indent="-342900" algn="just">
                        <a:spcBef>
                          <a:spcPts val="600"/>
                        </a:spcBef>
                        <a:spcAft>
                          <a:spcPts val="1000"/>
                        </a:spcAft>
                        <a:buFont typeface="Symbol"/>
                        <a:buChar char=""/>
                      </a:pPr>
                      <a:r>
                        <a:rPr lang="es-AR" sz="1800" b="1" dirty="0">
                          <a:solidFill>
                            <a:srgbClr val="FF0000"/>
                          </a:solidFill>
                          <a:effectLst/>
                        </a:rPr>
                        <a:t>Límite del art. 470, asentimiento del otro cónyuge para enajenar o grabar (incluida la promesa de enajenación o grabación): </a:t>
                      </a:r>
                      <a:r>
                        <a:rPr lang="es-AR" sz="1800" dirty="0">
                          <a:effectLst/>
                        </a:rPr>
                        <a:t> </a:t>
                      </a:r>
                    </a:p>
                    <a:p>
                      <a:pPr marL="457200" algn="just">
                        <a:spcBef>
                          <a:spcPts val="600"/>
                        </a:spcBef>
                        <a:spcAft>
                          <a:spcPts val="1000"/>
                        </a:spcAft>
                      </a:pPr>
                      <a:r>
                        <a:rPr lang="es-AR" sz="1800" dirty="0">
                          <a:effectLst/>
                        </a:rPr>
                        <a:t>a) los bienes registrables;</a:t>
                      </a:r>
                    </a:p>
                    <a:p>
                      <a:pPr marL="457200" algn="just">
                        <a:spcBef>
                          <a:spcPts val="600"/>
                        </a:spcBef>
                        <a:spcAft>
                          <a:spcPts val="1000"/>
                        </a:spcAft>
                      </a:pPr>
                      <a:r>
                        <a:rPr lang="es-AR" sz="1800" dirty="0">
                          <a:effectLst/>
                        </a:rPr>
                        <a:t>b) las acciones nominativas no endosables y las no </a:t>
                      </a:r>
                      <a:r>
                        <a:rPr lang="es-AR" sz="1800" dirty="0" err="1">
                          <a:effectLst/>
                        </a:rPr>
                        <a:t>cartulares</a:t>
                      </a:r>
                      <a:r>
                        <a:rPr lang="es-AR" sz="1800" dirty="0">
                          <a:effectLst/>
                        </a:rPr>
                        <a:t>, con excepción de las autorizadas para la oferta pública, </a:t>
                      </a:r>
                    </a:p>
                    <a:p>
                      <a:pPr marL="457200" algn="just">
                        <a:spcBef>
                          <a:spcPts val="600"/>
                        </a:spcBef>
                        <a:spcAft>
                          <a:spcPts val="1000"/>
                        </a:spcAft>
                      </a:pPr>
                      <a:r>
                        <a:rPr lang="es-AR" sz="1800" dirty="0">
                          <a:effectLst/>
                        </a:rPr>
                        <a:t>c) las participaciones en sociedades no exceptuadas en el inciso anterior;</a:t>
                      </a:r>
                    </a:p>
                    <a:p>
                      <a:pPr marL="457200" algn="just">
                        <a:spcBef>
                          <a:spcPts val="600"/>
                        </a:spcBef>
                        <a:spcAft>
                          <a:spcPts val="1000"/>
                        </a:spcAft>
                      </a:pPr>
                      <a:r>
                        <a:rPr lang="es-AR" sz="1800" dirty="0">
                          <a:effectLst/>
                        </a:rPr>
                        <a:t>d) los establecimientos  comerciales, industriales o agropecuarios.</a:t>
                      </a:r>
                      <a:endParaRPr lang="es-AR" sz="1800" dirty="0">
                        <a:effectLst/>
                        <a:latin typeface="Times New Roman"/>
                        <a:ea typeface="Times New Roman"/>
                      </a:endParaRPr>
                    </a:p>
                  </a:txBody>
                  <a:tcPr marL="63508" marR="63508" marT="0" marB="0"/>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1977435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pPr>
              <a:defRPr/>
            </a:pPr>
            <a:fld id="{46CD0850-B4EC-466B-AE9C-F50590C5E1E8}" type="slidenum">
              <a:rPr lang="es-AR" sz="1800" kern="0">
                <a:solidFill>
                  <a:sysClr val="windowText" lastClr="000000"/>
                </a:solidFill>
              </a:rPr>
              <a:pPr>
                <a:defRPr/>
              </a:pPr>
              <a:t>3</a:t>
            </a:fld>
            <a:endParaRPr lang="es-AR" sz="1800" kern="0">
              <a:solidFill>
                <a:sysClr val="windowText" lastClr="00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37966" y="476672"/>
            <a:ext cx="3997995" cy="5953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48400" y="476672"/>
            <a:ext cx="4130270" cy="57606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4 CuadroTexto"/>
          <p:cNvSpPr txBox="1"/>
          <p:nvPr/>
        </p:nvSpPr>
        <p:spPr>
          <a:xfrm>
            <a:off x="1703512" y="5949281"/>
            <a:ext cx="4824536" cy="584775"/>
          </a:xfrm>
          <a:prstGeom prst="rect">
            <a:avLst/>
          </a:prstGeom>
          <a:solidFill>
            <a:schemeClr val="tx1"/>
          </a:solidFill>
          <a:ln w="38100">
            <a:solidFill>
              <a:schemeClr val="bg1"/>
            </a:solidFill>
          </a:ln>
        </p:spPr>
        <p:txBody>
          <a:bodyPr wrap="square" rtlCol="0">
            <a:spAutoFit/>
          </a:bodyPr>
          <a:lstStyle/>
          <a:p>
            <a:pPr algn="ctr"/>
            <a:r>
              <a:rPr lang="es-AR" sz="3200" b="1" kern="0" dirty="0">
                <a:solidFill>
                  <a:prstClr val="black"/>
                </a:solidFill>
                <a:latin typeface="Arial" pitchFamily="34" charset="0"/>
              </a:rPr>
              <a:t>AYER (01/01/1871)</a:t>
            </a:r>
          </a:p>
        </p:txBody>
      </p:sp>
      <p:sp>
        <p:nvSpPr>
          <p:cNvPr id="6" name="5 CuadroTexto"/>
          <p:cNvSpPr txBox="1"/>
          <p:nvPr/>
        </p:nvSpPr>
        <p:spPr>
          <a:xfrm>
            <a:off x="6725167" y="5316702"/>
            <a:ext cx="3816424" cy="523220"/>
          </a:xfrm>
          <a:prstGeom prst="rect">
            <a:avLst/>
          </a:prstGeom>
          <a:solidFill>
            <a:schemeClr val="tx1"/>
          </a:solidFill>
          <a:ln w="38100">
            <a:solidFill>
              <a:schemeClr val="bg1"/>
            </a:solidFill>
          </a:ln>
        </p:spPr>
        <p:txBody>
          <a:bodyPr wrap="square" rtlCol="0">
            <a:spAutoFit/>
          </a:bodyPr>
          <a:lstStyle/>
          <a:p>
            <a:pPr algn="ctr"/>
            <a:r>
              <a:rPr lang="es-AR" sz="2800" b="1" kern="0" dirty="0">
                <a:solidFill>
                  <a:prstClr val="black"/>
                </a:solidFill>
                <a:latin typeface="Arial" pitchFamily="34" charset="0"/>
              </a:rPr>
              <a:t>HOY (01/08/2015)</a:t>
            </a:r>
          </a:p>
        </p:txBody>
      </p:sp>
    </p:spTree>
    <p:extLst>
      <p:ext uri="{BB962C8B-B14F-4D97-AF65-F5344CB8AC3E}">
        <p14:creationId xmlns:p14="http://schemas.microsoft.com/office/powerpoint/2010/main" xmlns="" val="48962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1+#ppt_w/2"/>
                                          </p:val>
                                        </p:tav>
                                        <p:tav tm="100000">
                                          <p:val>
                                            <p:strVal val="#ppt_x"/>
                                          </p:val>
                                        </p:tav>
                                      </p:tavLst>
                                    </p:anim>
                                    <p:anim calcmode="lin" valueType="num">
                                      <p:cBhvr additive="base">
                                        <p:cTn id="20" dur="500" fill="hold"/>
                                        <p:tgtEl>
                                          <p:spTgt spid="102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Objeto"/>
          <p:cNvGraphicFramePr>
            <a:graphicFrameLocks noChangeAspect="1"/>
          </p:cNvGraphicFramePr>
          <p:nvPr>
            <p:extLst/>
          </p:nvPr>
        </p:nvGraphicFramePr>
        <p:xfrm>
          <a:off x="1775520" y="116632"/>
          <a:ext cx="8712968" cy="6741368"/>
        </p:xfrm>
        <a:graphic>
          <a:graphicData uri="http://schemas.openxmlformats.org/presentationml/2006/ole">
            <p:oleObj spid="_x0000_s2051" name="Documento" r:id="rId3" imgW="5749813" imgH="2817876" progId="Word.Document.12">
              <p:embed/>
            </p:oleObj>
          </a:graphicData>
        </a:graphic>
      </p:graphicFrame>
    </p:spTree>
    <p:extLst>
      <p:ext uri="{BB962C8B-B14F-4D97-AF65-F5344CB8AC3E}">
        <p14:creationId xmlns:p14="http://schemas.microsoft.com/office/powerpoint/2010/main" xmlns="" val="21507164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FRAUDE ENTRE CÓNYUGES</a:t>
            </a:r>
          </a:p>
        </p:txBody>
      </p:sp>
      <p:sp>
        <p:nvSpPr>
          <p:cNvPr id="3" name="2 Marcador de contenido"/>
          <p:cNvSpPr>
            <a:spLocks noGrp="1"/>
          </p:cNvSpPr>
          <p:nvPr>
            <p:ph sz="quarter" idx="1"/>
          </p:nvPr>
        </p:nvSpPr>
        <p:spPr>
          <a:xfrm>
            <a:off x="1981200" y="1600200"/>
            <a:ext cx="7467600" cy="3484984"/>
          </a:xfrm>
        </p:spPr>
        <p:txBody>
          <a:bodyPr anchor="ctr"/>
          <a:lstStyle/>
          <a:p>
            <a:pPr algn="ctr"/>
            <a:r>
              <a:rPr lang="es-AR" dirty="0"/>
              <a:t>Art. 473.— Fraude. Son inoponibles al otro cónyuge los actos otorgados por uno de ellos dentro de los límites de sus facultades pero con el  propósito de defraudarlo.</a:t>
            </a:r>
          </a:p>
        </p:txBody>
      </p:sp>
    </p:spTree>
    <p:extLst>
      <p:ext uri="{BB962C8B-B14F-4D97-AF65-F5344CB8AC3E}">
        <p14:creationId xmlns:p14="http://schemas.microsoft.com/office/powerpoint/2010/main" xmlns="" val="234513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dirty="0"/>
              <a:t>4) Extinción de la comunidad</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32</a:t>
            </a:fld>
            <a:endParaRPr lang="es-AR" sz="1800" kern="0">
              <a:solidFill>
                <a:prstClr val="white">
                  <a:tint val="75000"/>
                </a:prstClr>
              </a:solidFill>
            </a:endParaRPr>
          </a:p>
        </p:txBody>
      </p:sp>
      <p:sp>
        <p:nvSpPr>
          <p:cNvPr id="6" name="5 CuadroTexto"/>
          <p:cNvSpPr txBox="1"/>
          <p:nvPr/>
        </p:nvSpPr>
        <p:spPr>
          <a:xfrm>
            <a:off x="3431704" y="5583143"/>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475- 480</a:t>
            </a:r>
          </a:p>
          <a:p>
            <a:endParaRPr lang="es-AR" kern="0" dirty="0">
              <a:solidFill>
                <a:prstClr val="white"/>
              </a:solidFill>
            </a:endParaRPr>
          </a:p>
        </p:txBody>
      </p:sp>
      <p:pic>
        <p:nvPicPr>
          <p:cNvPr id="7" name="Picture 7" descr="C:\Users\Natalia\AppData\Local\Microsoft\Windows\Temporary Internet Files\Content.IE5\M1QN6Z3C\extintor[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83833" y="2492896"/>
            <a:ext cx="2801455" cy="23762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035771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35560" y="260648"/>
            <a:ext cx="7931224" cy="778098"/>
          </a:xfrm>
          <a:solidFill>
            <a:schemeClr val="bg2"/>
          </a:solidFill>
          <a:ln>
            <a:solidFill>
              <a:schemeClr val="accent1"/>
            </a:solidFill>
          </a:ln>
        </p:spPr>
        <p:txBody>
          <a:bodyPr anchor="ctr">
            <a:noAutofit/>
          </a:bodyPr>
          <a:lstStyle/>
          <a:p>
            <a:r>
              <a:rPr lang="es-AR" sz="3200" b="1" i="1" dirty="0">
                <a:solidFill>
                  <a:schemeClr val="bg1"/>
                </a:solidFill>
                <a:effectLst>
                  <a:outerShdw blurRad="38100" dist="38100" dir="2700000" algn="tl">
                    <a:srgbClr val="000000">
                      <a:alpha val="43137"/>
                    </a:srgbClr>
                  </a:outerShdw>
                </a:effectLst>
              </a:rPr>
              <a:t>CAUSALES DE EXTINCIÓN: ART. 475</a:t>
            </a:r>
          </a:p>
        </p:txBody>
      </p:sp>
      <p:graphicFrame>
        <p:nvGraphicFramePr>
          <p:cNvPr id="4" name="3 Marcador de contenido"/>
          <p:cNvGraphicFramePr>
            <a:graphicFrameLocks noGrp="1"/>
          </p:cNvGraphicFramePr>
          <p:nvPr>
            <p:ph sz="quarter" idx="1"/>
            <p:extLst/>
          </p:nvPr>
        </p:nvGraphicFramePr>
        <p:xfrm>
          <a:off x="1919536" y="1268760"/>
          <a:ext cx="8136904"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0209100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nvPr>
        </p:nvGraphicFramePr>
        <p:xfrm>
          <a:off x="1991544" y="476672"/>
          <a:ext cx="8208912"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44387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8147248" cy="778098"/>
          </a:xfrm>
          <a:solidFill>
            <a:schemeClr val="accent1"/>
          </a:solidFill>
        </p:spPr>
        <p:txBody>
          <a:bodyPr>
            <a:normAutofit fontScale="90000"/>
          </a:bodyPr>
          <a:lstStyle/>
          <a:p>
            <a:pPr algn="ctr"/>
            <a:r>
              <a:rPr lang="es-AR" b="1" i="1" dirty="0">
                <a:solidFill>
                  <a:schemeClr val="bg1"/>
                </a:solidFill>
                <a:effectLst>
                  <a:outerShdw blurRad="38100" dist="38100" dir="2700000" algn="tl">
                    <a:srgbClr val="000000">
                      <a:alpha val="43137"/>
                    </a:srgbClr>
                  </a:outerShdw>
                </a:effectLst>
              </a:rPr>
              <a:t>¿Desde cuándo se considera extinguida la comunidad?</a:t>
            </a:r>
          </a:p>
        </p:txBody>
      </p:sp>
      <p:graphicFrame>
        <p:nvGraphicFramePr>
          <p:cNvPr id="5" name="3 Marcador de contenido"/>
          <p:cNvGraphicFramePr>
            <a:graphicFrameLocks noGrp="1"/>
          </p:cNvGraphicFramePr>
          <p:nvPr>
            <p:ph sz="quarter" idx="1"/>
            <p:extLst/>
          </p:nvPr>
        </p:nvGraphicFramePr>
        <p:xfrm>
          <a:off x="1981200" y="1196752"/>
          <a:ext cx="8435280" cy="5661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1078049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bg2"/>
          </a:solidFill>
          <a:ln>
            <a:solidFill>
              <a:schemeClr val="tx1"/>
            </a:solidFill>
          </a:ln>
        </p:spPr>
        <p:txBody>
          <a:bodyPr/>
          <a:lstStyle/>
          <a:p>
            <a:pPr algn="ctr"/>
            <a:r>
              <a:rPr lang="es-AR" dirty="0"/>
              <a:t>¿Y cómo incide la Separación de hecho? </a:t>
            </a:r>
            <a:r>
              <a:rPr lang="es-AR" b="1" dirty="0">
                <a:solidFill>
                  <a:srgbClr val="FF0000"/>
                </a:solidFill>
              </a:rPr>
              <a:t>Divorcio</a:t>
            </a:r>
          </a:p>
        </p:txBody>
      </p:sp>
      <p:sp>
        <p:nvSpPr>
          <p:cNvPr id="3" name="2 Marcador de contenido"/>
          <p:cNvSpPr>
            <a:spLocks noGrp="1"/>
          </p:cNvSpPr>
          <p:nvPr>
            <p:ph sz="quarter" idx="1"/>
          </p:nvPr>
        </p:nvSpPr>
        <p:spPr>
          <a:ln>
            <a:solidFill>
              <a:schemeClr val="accent1"/>
            </a:solidFill>
          </a:ln>
        </p:spPr>
        <p:txBody>
          <a:bodyPr/>
          <a:lstStyle/>
          <a:p>
            <a:pPr algn="just"/>
            <a:r>
              <a:rPr lang="es-AR" dirty="0"/>
              <a:t>Antes del </a:t>
            </a:r>
            <a:r>
              <a:rPr lang="es-AR" dirty="0" err="1"/>
              <a:t>CCyC</a:t>
            </a:r>
            <a:endParaRPr lang="es-AR" dirty="0"/>
          </a:p>
          <a:p>
            <a:pPr marL="0" indent="0" algn="just">
              <a:buNone/>
            </a:pPr>
            <a:r>
              <a:rPr lang="es-AR" dirty="0"/>
              <a:t>El art. 1306, Ley 17.711, del Código Civil derogado disponía, “</a:t>
            </a:r>
            <a:r>
              <a:rPr lang="es-AR" i="1" u="sng" dirty="0"/>
              <a:t>Producida la separación de hecho de los cónyuges, el que fuere culpable de ella no tiene derecho a participar en los bienes gananciales que con posterioridad a la separación aumentaron el patrimonio del no culpable”.</a:t>
            </a:r>
          </a:p>
          <a:p>
            <a:pPr marL="0" indent="0" algn="just">
              <a:buNone/>
            </a:pPr>
            <a:r>
              <a:rPr lang="es-AR" b="1" dirty="0">
                <a:solidFill>
                  <a:srgbClr val="FF0000"/>
                </a:solidFill>
              </a:rPr>
              <a:t>Sólo un beneficio para el cónyuge inocente </a:t>
            </a:r>
          </a:p>
          <a:p>
            <a:pPr algn="just"/>
            <a:r>
              <a:rPr lang="es-AR" dirty="0"/>
              <a:t>29/09/1999, la Cámara Nacional en lo Civil en pleno, en autos “C., G.T. c/ A., J.O”</a:t>
            </a:r>
          </a:p>
          <a:p>
            <a:pPr algn="just"/>
            <a:r>
              <a:rPr lang="es-AR" b="1" dirty="0">
                <a:solidFill>
                  <a:srgbClr val="FF0000"/>
                </a:solidFill>
              </a:rPr>
              <a:t>¿Y en casos de DV objetivos?</a:t>
            </a:r>
          </a:p>
          <a:p>
            <a:pPr marL="0" indent="0" algn="ctr">
              <a:buNone/>
            </a:pPr>
            <a:r>
              <a:rPr lang="es-AR" b="1" dirty="0">
                <a:solidFill>
                  <a:schemeClr val="accent2"/>
                </a:solidFill>
              </a:rPr>
              <a:t>Bienes gananciales anómalos</a:t>
            </a:r>
          </a:p>
        </p:txBody>
      </p:sp>
    </p:spTree>
    <p:extLst>
      <p:ext uri="{BB962C8B-B14F-4D97-AF65-F5344CB8AC3E}">
        <p14:creationId xmlns:p14="http://schemas.microsoft.com/office/powerpoint/2010/main" xmlns="" val="12946627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8147248" cy="850106"/>
          </a:xfrm>
          <a:solidFill>
            <a:schemeClr val="bg1">
              <a:lumMod val="95000"/>
            </a:schemeClr>
          </a:solidFill>
          <a:ln>
            <a:solidFill>
              <a:schemeClr val="tx1"/>
            </a:solidFill>
          </a:ln>
        </p:spPr>
        <p:txBody>
          <a:bodyPr/>
          <a:lstStyle/>
          <a:p>
            <a:pPr algn="ctr"/>
            <a:r>
              <a:rPr lang="es-AR" dirty="0"/>
              <a:t>Solución en el </a:t>
            </a:r>
            <a:r>
              <a:rPr lang="es-AR" dirty="0" err="1"/>
              <a:t>CCyC</a:t>
            </a:r>
            <a:r>
              <a:rPr lang="es-AR" dirty="0"/>
              <a:t>: art. 480</a:t>
            </a:r>
          </a:p>
        </p:txBody>
      </p:sp>
      <p:sp>
        <p:nvSpPr>
          <p:cNvPr id="4" name="2 Marcador de contenido"/>
          <p:cNvSpPr>
            <a:spLocks noGrp="1"/>
          </p:cNvSpPr>
          <p:nvPr>
            <p:ph sz="quarter" idx="1"/>
          </p:nvPr>
        </p:nvSpPr>
        <p:spPr>
          <a:xfrm>
            <a:off x="1981200" y="1412776"/>
            <a:ext cx="8147248" cy="5061176"/>
          </a:xfrm>
          <a:solidFill>
            <a:schemeClr val="bg2">
              <a:lumMod val="90000"/>
            </a:schemeClr>
          </a:solidFill>
          <a:ln>
            <a:solidFill>
              <a:schemeClr val="tx1"/>
            </a:solidFill>
          </a:ln>
        </p:spPr>
        <p:txBody>
          <a:bodyPr>
            <a:normAutofit fontScale="92500" lnSpcReduction="20000"/>
          </a:bodyPr>
          <a:lstStyle/>
          <a:p>
            <a:pPr algn="just"/>
            <a:r>
              <a:rPr lang="es-AR" b="1" dirty="0">
                <a:solidFill>
                  <a:srgbClr val="FF0000"/>
                </a:solidFill>
              </a:rPr>
              <a:t>Regla</a:t>
            </a:r>
            <a:r>
              <a:rPr lang="es-AR" dirty="0"/>
              <a:t>: La anulación del matrimonio, el divorcio o la separación de bienes producen la extinción de la comunidad con efecto retroactivo al día de la notificación de la demanda o de la petición conjunta de los cónyuges.</a:t>
            </a:r>
          </a:p>
          <a:p>
            <a:pPr algn="just"/>
            <a:endParaRPr lang="es-AR" b="1" dirty="0">
              <a:solidFill>
                <a:srgbClr val="FF0000"/>
              </a:solidFill>
            </a:endParaRPr>
          </a:p>
          <a:p>
            <a:pPr algn="just"/>
            <a:r>
              <a:rPr lang="es-AR" b="1" dirty="0">
                <a:solidFill>
                  <a:srgbClr val="FF0000"/>
                </a:solidFill>
              </a:rPr>
              <a:t>1° Excepción: </a:t>
            </a:r>
            <a:r>
              <a:rPr lang="es-AR" dirty="0"/>
              <a:t>Si la separación de hecho sin voluntad de unirse precedió a la anulación del matrimonio o al divorcio, </a:t>
            </a:r>
            <a:r>
              <a:rPr lang="es-AR" b="1" u="sng" dirty="0">
                <a:solidFill>
                  <a:srgbClr val="FF0000"/>
                </a:solidFill>
              </a:rPr>
              <a:t>la sentencia tiene efectos retroactivos al día de esa separación.</a:t>
            </a:r>
          </a:p>
          <a:p>
            <a:endParaRPr lang="es-AR" dirty="0"/>
          </a:p>
          <a:p>
            <a:pPr algn="just"/>
            <a:r>
              <a:rPr lang="es-AR" b="1" dirty="0">
                <a:solidFill>
                  <a:srgbClr val="FF0000"/>
                </a:solidFill>
              </a:rPr>
              <a:t>2° Excepción</a:t>
            </a:r>
            <a:r>
              <a:rPr lang="es-AR" dirty="0"/>
              <a:t>: El juez puede modificar la extensión del efecto retroactivo fundándose en la existencia de fraude o </a:t>
            </a:r>
            <a:r>
              <a:rPr lang="es-AR" dirty="0">
                <a:solidFill>
                  <a:schemeClr val="accent1"/>
                </a:solidFill>
              </a:rPr>
              <a:t>abuso del derecho</a:t>
            </a:r>
            <a:r>
              <a:rPr lang="es-AR" dirty="0"/>
              <a:t>.</a:t>
            </a:r>
          </a:p>
          <a:p>
            <a:pPr marL="0" indent="0" algn="just">
              <a:buNone/>
            </a:pPr>
            <a:endParaRPr lang="es-AR" dirty="0"/>
          </a:p>
          <a:p>
            <a:pPr marL="0" indent="0" algn="just">
              <a:buNone/>
            </a:pPr>
            <a:r>
              <a:rPr lang="es-AR" dirty="0"/>
              <a:t>En todos los casos, quedan a salvo los derechos de los terceros de buena fe </a:t>
            </a:r>
            <a:r>
              <a:rPr lang="pt-BR" dirty="0"/>
              <a:t>que no </a:t>
            </a:r>
            <a:r>
              <a:rPr lang="pt-BR" dirty="0" err="1"/>
              <a:t>sean</a:t>
            </a:r>
            <a:r>
              <a:rPr lang="pt-BR" dirty="0"/>
              <a:t> adquirentes a título gratuito.</a:t>
            </a:r>
            <a:endParaRPr lang="es-AR" dirty="0"/>
          </a:p>
        </p:txBody>
      </p:sp>
    </p:spTree>
    <p:extLst>
      <p:ext uri="{BB962C8B-B14F-4D97-AF65-F5344CB8AC3E}">
        <p14:creationId xmlns:p14="http://schemas.microsoft.com/office/powerpoint/2010/main" xmlns="" val="1801342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ítulo 1"/>
          <p:cNvSpPr>
            <a:spLocks noGrp="1"/>
          </p:cNvSpPr>
          <p:nvPr>
            <p:ph type="title"/>
          </p:nvPr>
        </p:nvSpPr>
        <p:spPr>
          <a:xfrm>
            <a:off x="1981200" y="676275"/>
            <a:ext cx="8229600" cy="1143000"/>
          </a:xfrm>
          <a:solidFill>
            <a:srgbClr val="FFC000"/>
          </a:solidFill>
        </p:spPr>
        <p:txBody>
          <a:bodyPr/>
          <a:lstStyle/>
          <a:p>
            <a:r>
              <a:rPr lang="es-AR" altLang="es-AR" b="1"/>
              <a:t>Un debate abierto</a:t>
            </a:r>
          </a:p>
        </p:txBody>
      </p:sp>
      <p:sp>
        <p:nvSpPr>
          <p:cNvPr id="81923" name="Marcador de contenido 2"/>
          <p:cNvSpPr>
            <a:spLocks noGrp="1"/>
          </p:cNvSpPr>
          <p:nvPr>
            <p:ph idx="1"/>
          </p:nvPr>
        </p:nvSpPr>
        <p:spPr>
          <a:xfrm>
            <a:off x="1981200" y="2276476"/>
            <a:ext cx="8229600" cy="2952725"/>
          </a:xfrm>
          <a:solidFill>
            <a:schemeClr val="tx1"/>
          </a:solidFill>
        </p:spPr>
        <p:txBody>
          <a:bodyPr/>
          <a:lstStyle/>
          <a:p>
            <a:pPr algn="just"/>
            <a:r>
              <a:rPr lang="es-AR" altLang="es-AR" sz="2600" b="1" dirty="0">
                <a:solidFill>
                  <a:srgbClr val="FFFFFF"/>
                </a:solidFill>
              </a:rPr>
              <a:t>¿Qué sucede si las partes nada dicen al momento de la demanda y contestación sobre la SH?</a:t>
            </a:r>
          </a:p>
          <a:p>
            <a:pPr algn="just"/>
            <a:r>
              <a:rPr lang="es-AR" altLang="es-AR" sz="2600" b="1" dirty="0">
                <a:solidFill>
                  <a:srgbClr val="FFFFFF"/>
                </a:solidFill>
              </a:rPr>
              <a:t>¿Qué sucede si una de las partes dice y el otro no contesta, no se presenta a audiencia?</a:t>
            </a:r>
          </a:p>
          <a:p>
            <a:pPr algn="just"/>
            <a:r>
              <a:rPr lang="es-AR" altLang="es-AR" sz="2600" b="1" dirty="0">
                <a:solidFill>
                  <a:srgbClr val="FFFFFF"/>
                </a:solidFill>
              </a:rPr>
              <a:t>¿Qué sucede si no hay acuerdo sobre la fecha de inicio de la SH?</a:t>
            </a:r>
          </a:p>
        </p:txBody>
      </p:sp>
      <p:sp>
        <p:nvSpPr>
          <p:cNvPr id="81924" name="Marcador de número de diapositiva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EAC614-E1FB-470D-BF8A-CAFC82960737}" type="slidenum">
              <a:rPr lang="en-US" altLang="es-AR" sz="1800" kern="0">
                <a:solidFill>
                  <a:srgbClr val="000000"/>
                </a:solidFill>
              </a:rPr>
              <a:pPr/>
              <a:t>38</a:t>
            </a:fld>
            <a:endParaRPr lang="en-US" altLang="es-AR" sz="1800" kern="0">
              <a:solidFill>
                <a:srgbClr val="000000"/>
              </a:solidFill>
            </a:endParaRPr>
          </a:p>
        </p:txBody>
      </p:sp>
      <p:sp>
        <p:nvSpPr>
          <p:cNvPr id="2" name="1 CuadroTexto"/>
          <p:cNvSpPr txBox="1"/>
          <p:nvPr/>
        </p:nvSpPr>
        <p:spPr>
          <a:xfrm>
            <a:off x="2115696" y="5299740"/>
            <a:ext cx="8064896" cy="1569660"/>
          </a:xfrm>
          <a:prstGeom prst="rect">
            <a:avLst/>
          </a:prstGeom>
          <a:solidFill>
            <a:schemeClr val="accent1"/>
          </a:solidFill>
        </p:spPr>
        <p:txBody>
          <a:bodyPr wrap="square" rtlCol="0">
            <a:spAutoFit/>
          </a:bodyPr>
          <a:lstStyle/>
          <a:p>
            <a:pPr algn="just"/>
            <a:r>
              <a:rPr lang="es-AR" sz="2400" kern="0" dirty="0">
                <a:solidFill>
                  <a:srgbClr val="F8F8F8"/>
                </a:solidFill>
              </a:rPr>
              <a:t>¿Es posible dictar una sentencia de divorcio sin determinar la fecha a la que se retrotrae la extinción del régimen de comunidad</a:t>
            </a:r>
            <a:endParaRPr lang="es-AR" altLang="es-AR" sz="2400" b="1" kern="0" dirty="0">
              <a:solidFill>
                <a:srgbClr val="F8F8F8"/>
              </a:solidFill>
            </a:endParaRPr>
          </a:p>
          <a:p>
            <a:pPr algn="just"/>
            <a:endParaRPr lang="es-AR" sz="2400" kern="0" dirty="0">
              <a:solidFill>
                <a:sysClr val="windowText" lastClr="000000"/>
              </a:solidFill>
            </a:endParaRPr>
          </a:p>
        </p:txBody>
      </p:sp>
    </p:spTree>
    <p:extLst>
      <p:ext uri="{BB962C8B-B14F-4D97-AF65-F5344CB8AC3E}">
        <p14:creationId xmlns:p14="http://schemas.microsoft.com/office/powerpoint/2010/main" xmlns="" val="24213846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Dos posturas</a:t>
            </a:r>
          </a:p>
        </p:txBody>
      </p:sp>
      <p:sp>
        <p:nvSpPr>
          <p:cNvPr id="3" name="2 Marcador de contenido"/>
          <p:cNvSpPr>
            <a:spLocks noGrp="1"/>
          </p:cNvSpPr>
          <p:nvPr>
            <p:ph idx="1"/>
          </p:nvPr>
        </p:nvSpPr>
        <p:spPr>
          <a:solidFill>
            <a:schemeClr val="tx2">
              <a:lumMod val="10000"/>
              <a:lumOff val="90000"/>
            </a:schemeClr>
          </a:solidFill>
        </p:spPr>
        <p:txBody>
          <a:bodyPr/>
          <a:lstStyle/>
          <a:p>
            <a:pPr algn="just"/>
            <a:r>
              <a:rPr lang="es-AR" dirty="0"/>
              <a:t>La extinción se produce, aquello que queda indeterminado, </a:t>
            </a:r>
            <a:r>
              <a:rPr lang="es-AR" b="1" dirty="0"/>
              <a:t>en suspenso</a:t>
            </a:r>
            <a:r>
              <a:rPr lang="es-AR" dirty="0"/>
              <a:t>, es el momento a partir del cual debe computarse.</a:t>
            </a:r>
          </a:p>
          <a:p>
            <a:pPr algn="just"/>
            <a:r>
              <a:rPr lang="es-AR" dirty="0"/>
              <a:t>Otra postura disiente con esta idea de dejar “en suspenso” la fecha a la cual se retrotrae la sentencia de divorcio, aplicando, en este caso, la regla de la primera parte del 480. </a:t>
            </a:r>
          </a:p>
          <a:p>
            <a:endParaRPr lang="es-AR" dirty="0"/>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39</a:t>
            </a:fld>
            <a:endParaRPr lang="en-US" altLang="es-AR" sz="1800" kern="0">
              <a:solidFill>
                <a:srgbClr val="000000"/>
              </a:solidFill>
            </a:endParaRPr>
          </a:p>
        </p:txBody>
      </p:sp>
    </p:spTree>
    <p:extLst>
      <p:ext uri="{BB962C8B-B14F-4D97-AF65-F5344CB8AC3E}">
        <p14:creationId xmlns:p14="http://schemas.microsoft.com/office/powerpoint/2010/main" xmlns="" val="2466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AR" dirty="0"/>
              <a:t>Ubicación dentro del Código</a:t>
            </a:r>
          </a:p>
        </p:txBody>
      </p:sp>
      <p:sp>
        <p:nvSpPr>
          <p:cNvPr id="6" name="5 Marcador de contenido"/>
          <p:cNvSpPr>
            <a:spLocks noGrp="1"/>
          </p:cNvSpPr>
          <p:nvPr>
            <p:ph sz="half" idx="1"/>
          </p:nvPr>
        </p:nvSpPr>
        <p:spPr>
          <a:xfrm>
            <a:off x="1981200" y="1920085"/>
            <a:ext cx="4038600" cy="4605259"/>
          </a:xfrm>
          <a:solidFill>
            <a:schemeClr val="bg2"/>
          </a:solidFill>
          <a:ln>
            <a:solidFill>
              <a:schemeClr val="tx1"/>
            </a:solidFill>
          </a:ln>
        </p:spPr>
        <p:txBody>
          <a:bodyPr/>
          <a:lstStyle/>
          <a:p>
            <a:pPr marL="0" indent="0" algn="ctr">
              <a:buNone/>
            </a:pPr>
            <a:r>
              <a:rPr lang="es-AR" dirty="0"/>
              <a:t>	</a:t>
            </a:r>
            <a:r>
              <a:rPr lang="es-AR" b="1" u="sng" dirty="0">
                <a:solidFill>
                  <a:srgbClr val="FF0000"/>
                </a:solidFill>
              </a:rPr>
              <a:t>ANTES</a:t>
            </a:r>
            <a:r>
              <a:rPr lang="es-AR" dirty="0"/>
              <a:t>	</a:t>
            </a:r>
          </a:p>
          <a:p>
            <a:endParaRPr lang="es-AR" dirty="0"/>
          </a:p>
          <a:p>
            <a:r>
              <a:rPr lang="es-AR" dirty="0"/>
              <a:t>LIBRO II, Sección tercera</a:t>
            </a:r>
          </a:p>
          <a:p>
            <a:endParaRPr lang="es-AR" dirty="0"/>
          </a:p>
          <a:p>
            <a:pPr algn="ctr"/>
            <a:r>
              <a:rPr lang="es-AR" dirty="0"/>
              <a:t>“</a:t>
            </a:r>
            <a:r>
              <a:rPr lang="es-AR" b="1" i="1" dirty="0"/>
              <a:t>De las obligaciones que nacen de los Contratos</a:t>
            </a:r>
            <a:r>
              <a:rPr lang="es-AR" dirty="0"/>
              <a:t>”</a:t>
            </a:r>
          </a:p>
          <a:p>
            <a:endParaRPr lang="es-AR" dirty="0"/>
          </a:p>
          <a:p>
            <a:r>
              <a:rPr lang="es-AR" dirty="0"/>
              <a:t>“De la sociedad conyugal”, arts. 1217-1322</a:t>
            </a:r>
          </a:p>
          <a:p>
            <a:pPr marL="0" indent="0">
              <a:buNone/>
            </a:pPr>
            <a:endParaRPr lang="es-AR" dirty="0"/>
          </a:p>
        </p:txBody>
      </p:sp>
      <p:sp>
        <p:nvSpPr>
          <p:cNvPr id="7" name="6 Marcador de contenido"/>
          <p:cNvSpPr>
            <a:spLocks noGrp="1"/>
          </p:cNvSpPr>
          <p:nvPr>
            <p:ph sz="half" idx="2"/>
          </p:nvPr>
        </p:nvSpPr>
        <p:spPr>
          <a:xfrm>
            <a:off x="6172200" y="1920085"/>
            <a:ext cx="4038600" cy="4605259"/>
          </a:xfrm>
          <a:solidFill>
            <a:schemeClr val="accent3">
              <a:lumMod val="40000"/>
              <a:lumOff val="60000"/>
            </a:schemeClr>
          </a:solidFill>
          <a:ln>
            <a:solidFill>
              <a:schemeClr val="tx1"/>
            </a:solidFill>
          </a:ln>
        </p:spPr>
        <p:txBody>
          <a:bodyPr/>
          <a:lstStyle/>
          <a:p>
            <a:pPr marL="0" indent="0" algn="ctr">
              <a:buNone/>
            </a:pPr>
            <a:r>
              <a:rPr lang="es-AR" b="1" u="sng" dirty="0">
                <a:solidFill>
                  <a:srgbClr val="0070C0"/>
                </a:solidFill>
              </a:rPr>
              <a:t>AHORA</a:t>
            </a:r>
          </a:p>
          <a:p>
            <a:pPr marL="0" indent="0" algn="ctr">
              <a:buNone/>
            </a:pPr>
            <a:endParaRPr lang="es-AR" b="1" u="sng" dirty="0">
              <a:solidFill>
                <a:srgbClr val="0070C0"/>
              </a:solidFill>
            </a:endParaRPr>
          </a:p>
          <a:p>
            <a:r>
              <a:rPr lang="es-AR" dirty="0"/>
              <a:t>LIBRO II, Relaciones de Familia</a:t>
            </a:r>
          </a:p>
          <a:p>
            <a:endParaRPr lang="es-AR" dirty="0"/>
          </a:p>
          <a:p>
            <a:pPr algn="ctr"/>
            <a:r>
              <a:rPr lang="es-AR" b="1" i="1" dirty="0"/>
              <a:t>Título II: “Régimen Patrimonial del Matrimonio”</a:t>
            </a:r>
          </a:p>
          <a:p>
            <a:endParaRPr lang="es-AR" dirty="0"/>
          </a:p>
          <a:p>
            <a:r>
              <a:rPr lang="es-AR" dirty="0"/>
              <a:t>Arts. 446-508.</a:t>
            </a:r>
          </a:p>
          <a:p>
            <a:pPr marL="0" indent="0" algn="ctr">
              <a:buNone/>
            </a:pPr>
            <a:endParaRPr lang="es-AR" b="1" u="sng" dirty="0">
              <a:solidFill>
                <a:srgbClr val="0070C0"/>
              </a:solidFill>
            </a:endParaRP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4</a:t>
            </a:fld>
            <a:endParaRPr lang="es-AR" sz="1800" kern="0">
              <a:solidFill>
                <a:prstClr val="white">
                  <a:tint val="75000"/>
                </a:prstClr>
              </a:solidFill>
            </a:endParaRPr>
          </a:p>
        </p:txBody>
      </p:sp>
    </p:spTree>
    <p:extLst>
      <p:ext uri="{BB962C8B-B14F-4D97-AF65-F5344CB8AC3E}">
        <p14:creationId xmlns:p14="http://schemas.microsoft.com/office/powerpoint/2010/main" xmlns="" val="2313140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bg1">
              <a:lumMod val="75000"/>
            </a:schemeClr>
          </a:solidFill>
        </p:spPr>
        <p:txBody>
          <a:bodyPr/>
          <a:lstStyle/>
          <a:p>
            <a:r>
              <a:rPr lang="es-AR" dirty="0"/>
              <a:t>1° Supuesto a analizar</a:t>
            </a:r>
          </a:p>
        </p:txBody>
      </p:sp>
      <p:sp>
        <p:nvSpPr>
          <p:cNvPr id="3" name="2 Marcador de contenido"/>
          <p:cNvSpPr>
            <a:spLocks noGrp="1"/>
          </p:cNvSpPr>
          <p:nvPr>
            <p:ph idx="1"/>
          </p:nvPr>
        </p:nvSpPr>
        <p:spPr>
          <a:solidFill>
            <a:srgbClr val="FFC000"/>
          </a:solidFill>
        </p:spPr>
        <p:txBody>
          <a:bodyPr/>
          <a:lstStyle/>
          <a:p>
            <a:pPr algn="just"/>
            <a:r>
              <a:rPr lang="es-AR" b="1" dirty="0"/>
              <a:t>Divorcio unilateral</a:t>
            </a:r>
            <a:r>
              <a:rPr lang="es-AR" dirty="0"/>
              <a:t>: </a:t>
            </a:r>
          </a:p>
          <a:p>
            <a:pPr algn="just"/>
            <a:r>
              <a:rPr lang="es-AR" dirty="0"/>
              <a:t>Denunciada la fecha de separación por quien lo solicita y corrido el traslado, el otro guarda silencio sobre este aspecto, sea porque no contesta la demanda, o contestada la demanda, nada dice sobre la fecha de la extinción y luego no se presenta a la audiencia</a:t>
            </a:r>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40</a:t>
            </a:fld>
            <a:endParaRPr lang="en-US" altLang="es-AR" sz="1800" kern="0">
              <a:solidFill>
                <a:srgbClr val="000000"/>
              </a:solidFill>
            </a:endParaRPr>
          </a:p>
        </p:txBody>
      </p:sp>
    </p:spTree>
    <p:extLst>
      <p:ext uri="{BB962C8B-B14F-4D97-AF65-F5344CB8AC3E}">
        <p14:creationId xmlns:p14="http://schemas.microsoft.com/office/powerpoint/2010/main" xmlns="" val="41247443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¿Qué solución aplicar?</a:t>
            </a:r>
          </a:p>
        </p:txBody>
      </p:sp>
      <p:sp>
        <p:nvSpPr>
          <p:cNvPr id="3" name="2 Marcador de contenido"/>
          <p:cNvSpPr>
            <a:spLocks noGrp="1"/>
          </p:cNvSpPr>
          <p:nvPr>
            <p:ph idx="1"/>
          </p:nvPr>
        </p:nvSpPr>
        <p:spPr>
          <a:xfrm>
            <a:off x="1775520" y="1196752"/>
            <a:ext cx="8784976" cy="5661248"/>
          </a:xfrm>
          <a:solidFill>
            <a:srgbClr val="F8F8F8"/>
          </a:solidFill>
        </p:spPr>
        <p:txBody>
          <a:bodyPr/>
          <a:lstStyle/>
          <a:p>
            <a:r>
              <a:rPr lang="es-AR" sz="2400" dirty="0"/>
              <a:t>Una solución: </a:t>
            </a:r>
            <a:r>
              <a:rPr lang="es-ES" sz="2400" dirty="0"/>
              <a:t>Juzgado de Familia de </a:t>
            </a:r>
            <a:r>
              <a:rPr lang="es-ES" sz="2400" dirty="0" err="1"/>
              <a:t>Esquel</a:t>
            </a:r>
            <a:r>
              <a:rPr lang="es-ES" sz="2400" dirty="0"/>
              <a:t>, “G. C. A. c/ S. P H. s/ Divorcio”.</a:t>
            </a:r>
            <a:endParaRPr lang="es-AR" sz="2400" dirty="0"/>
          </a:p>
          <a:p>
            <a:pPr marL="0" indent="0" algn="just">
              <a:buNone/>
            </a:pPr>
            <a:r>
              <a:rPr lang="es-AR" sz="2400" i="1" dirty="0"/>
              <a:t>“Al no existir contrapropuesta ni presentación a la audiencia del demandado, a fin de abordar la cuestión atinente a la partición y liquidación del régimen de la comunidad, las partes deberán ocurrir en el trámite respectivo, sin que ello obste el dictado de la sentencia que pone fin al vínculo (art. 438 tercer y cuarto párrafo </a:t>
            </a:r>
            <a:r>
              <a:rPr lang="es-AR" sz="2400" i="1" dirty="0" err="1"/>
              <a:t>CcyCN</a:t>
            </a:r>
            <a:r>
              <a:rPr lang="es-AR" sz="2400" i="1" dirty="0"/>
              <a:t>). En cuanto a la extinción de la comunidad la misma debe retrotraerse a la fecha de separación de hecho de los cónyuges en caso de haberse producido con anterioridad a la petición (art. 480 del </a:t>
            </a:r>
            <a:r>
              <a:rPr lang="es-AR" sz="2400" i="1" dirty="0" err="1"/>
              <a:t>CCyCN</a:t>
            </a:r>
            <a:r>
              <a:rPr lang="es-AR" sz="2400" i="1" dirty="0"/>
              <a:t>). </a:t>
            </a:r>
            <a:r>
              <a:rPr lang="es-AR" sz="2400" b="1" i="1" dirty="0">
                <a:solidFill>
                  <a:srgbClr val="FF0000"/>
                </a:solidFill>
              </a:rPr>
              <a:t>Ante el silencio del demandado, aplicando los parámetros expuestos, no puedo determinar en este Resolutorio la fecha exacta en que la separación de hecho sucedió y podrán las partes consensuarla o dirimirla en el trámite correspondiente</a:t>
            </a:r>
            <a:r>
              <a:rPr lang="es-AR" sz="2400" i="1" dirty="0"/>
              <a:t>”.</a:t>
            </a:r>
            <a:endParaRPr lang="es-AR" sz="2400" dirty="0"/>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41</a:t>
            </a:fld>
            <a:endParaRPr lang="en-US" altLang="es-AR" sz="1800" kern="0">
              <a:solidFill>
                <a:srgbClr val="000000"/>
              </a:solidFill>
            </a:endParaRPr>
          </a:p>
        </p:txBody>
      </p:sp>
    </p:spTree>
    <p:extLst>
      <p:ext uri="{BB962C8B-B14F-4D97-AF65-F5344CB8AC3E}">
        <p14:creationId xmlns:p14="http://schemas.microsoft.com/office/powerpoint/2010/main" xmlns="" val="18832935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Otra postura</a:t>
            </a:r>
          </a:p>
        </p:txBody>
      </p:sp>
      <p:sp>
        <p:nvSpPr>
          <p:cNvPr id="3" name="2 Marcador de contenido"/>
          <p:cNvSpPr>
            <a:spLocks noGrp="1"/>
          </p:cNvSpPr>
          <p:nvPr>
            <p:ph idx="1"/>
          </p:nvPr>
        </p:nvSpPr>
        <p:spPr>
          <a:xfrm>
            <a:off x="1981200" y="1600200"/>
            <a:ext cx="8229600" cy="4925144"/>
          </a:xfrm>
          <a:solidFill>
            <a:schemeClr val="bg2">
              <a:lumMod val="20000"/>
              <a:lumOff val="80000"/>
            </a:schemeClr>
          </a:solidFill>
          <a:ln>
            <a:solidFill>
              <a:schemeClr val="tx1"/>
            </a:solidFill>
          </a:ln>
        </p:spPr>
        <p:txBody>
          <a:bodyPr/>
          <a:lstStyle/>
          <a:p>
            <a:pPr algn="just"/>
            <a:r>
              <a:rPr lang="es-AR" sz="2800" dirty="0"/>
              <a:t>Anoticiado el juzgador por la única parte que compareció sobre la precedencia de una separación de hecho a la petición de divorcio ¿debe/puede ignorarlo? ¿Debe/puede desentenderse de los efectos normativos que el art. 480 </a:t>
            </a:r>
            <a:r>
              <a:rPr lang="es-AR" sz="2800" dirty="0" err="1"/>
              <a:t>CCyC</a:t>
            </a:r>
            <a:r>
              <a:rPr lang="es-AR" sz="2800" dirty="0"/>
              <a:t> impone a la separación de hecho? Entendemos que no. Es decir, en este supuesto no corresponde aplicar la primera parte del art. 480 </a:t>
            </a:r>
            <a:r>
              <a:rPr lang="es-AR" sz="2800" dirty="0" err="1"/>
              <a:t>CCyC</a:t>
            </a:r>
            <a:r>
              <a:rPr lang="es-AR" sz="2800" dirty="0"/>
              <a:t>, como si no hubiese existido una separación de hecho, (M. V. Pellegrini).</a:t>
            </a:r>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42</a:t>
            </a:fld>
            <a:endParaRPr lang="en-US" altLang="es-AR" sz="1800" kern="0">
              <a:solidFill>
                <a:srgbClr val="000000"/>
              </a:solidFill>
            </a:endParaRPr>
          </a:p>
        </p:txBody>
      </p:sp>
    </p:spTree>
    <p:extLst>
      <p:ext uri="{BB962C8B-B14F-4D97-AF65-F5344CB8AC3E}">
        <p14:creationId xmlns:p14="http://schemas.microsoft.com/office/powerpoint/2010/main" xmlns="" val="400678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bg1">
              <a:lumMod val="75000"/>
            </a:schemeClr>
          </a:solidFill>
        </p:spPr>
        <p:txBody>
          <a:bodyPr/>
          <a:lstStyle/>
          <a:p>
            <a:r>
              <a:rPr lang="es-AR" dirty="0"/>
              <a:t>2° Supuesto a analizar</a:t>
            </a:r>
          </a:p>
        </p:txBody>
      </p:sp>
      <p:sp>
        <p:nvSpPr>
          <p:cNvPr id="3" name="2 Marcador de contenido"/>
          <p:cNvSpPr>
            <a:spLocks noGrp="1"/>
          </p:cNvSpPr>
          <p:nvPr>
            <p:ph idx="1"/>
          </p:nvPr>
        </p:nvSpPr>
        <p:spPr>
          <a:solidFill>
            <a:srgbClr val="FFC000"/>
          </a:solidFill>
        </p:spPr>
        <p:txBody>
          <a:bodyPr/>
          <a:lstStyle/>
          <a:p>
            <a:pPr algn="just"/>
            <a:r>
              <a:rPr lang="es-AR" b="1" dirty="0"/>
              <a:t>Divorcio unilateral o bilateral</a:t>
            </a:r>
            <a:r>
              <a:rPr lang="es-AR" dirty="0"/>
              <a:t>: </a:t>
            </a:r>
          </a:p>
          <a:p>
            <a:pPr algn="just"/>
            <a:r>
              <a:rPr lang="es-AR" dirty="0"/>
              <a:t>Desacuerdo sobre la fecha de inicio de la SH.</a:t>
            </a:r>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43</a:t>
            </a:fld>
            <a:endParaRPr lang="en-US" altLang="es-AR" sz="1800" kern="0">
              <a:solidFill>
                <a:srgbClr val="000000"/>
              </a:solidFill>
            </a:endParaRPr>
          </a:p>
        </p:txBody>
      </p:sp>
    </p:spTree>
    <p:extLst>
      <p:ext uri="{BB962C8B-B14F-4D97-AF65-F5344CB8AC3E}">
        <p14:creationId xmlns:p14="http://schemas.microsoft.com/office/powerpoint/2010/main" xmlns="" val="9908069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¿Qué solución aplicar?</a:t>
            </a:r>
          </a:p>
        </p:txBody>
      </p:sp>
      <p:sp>
        <p:nvSpPr>
          <p:cNvPr id="3" name="2 Marcador de contenido"/>
          <p:cNvSpPr>
            <a:spLocks noGrp="1"/>
          </p:cNvSpPr>
          <p:nvPr>
            <p:ph idx="1"/>
          </p:nvPr>
        </p:nvSpPr>
        <p:spPr>
          <a:xfrm>
            <a:off x="1775520" y="1196752"/>
            <a:ext cx="8784976" cy="5040560"/>
          </a:xfrm>
          <a:solidFill>
            <a:srgbClr val="F8F8F8"/>
          </a:solidFill>
          <a:ln>
            <a:solidFill>
              <a:schemeClr val="tx1"/>
            </a:solidFill>
          </a:ln>
        </p:spPr>
        <p:txBody>
          <a:bodyPr/>
          <a:lstStyle/>
          <a:p>
            <a:r>
              <a:rPr lang="es-AR" sz="2400" dirty="0"/>
              <a:t>Una solución: </a:t>
            </a:r>
            <a:r>
              <a:rPr lang="es-ES" sz="2400" dirty="0"/>
              <a:t>Cámara Nacional de Apelaciones en lo Civil, sala B, 09/11/2015, “B., C. R. c. V., R. B. s/ divorcio”.</a:t>
            </a:r>
            <a:endParaRPr lang="es-AR" sz="2400" dirty="0"/>
          </a:p>
          <a:p>
            <a:pPr marL="0" indent="0" algn="just">
              <a:buNone/>
            </a:pPr>
            <a:r>
              <a:rPr lang="es-AR" sz="2400" i="1" dirty="0"/>
              <a:t>“En resumidas cuentas, considero que la circunstancia de dictarse el divorcio a la luz de las disposiciones recientemente sancionadas, </a:t>
            </a:r>
            <a:r>
              <a:rPr lang="es-AR" sz="2400" b="1" i="1" dirty="0">
                <a:solidFill>
                  <a:srgbClr val="FF0000"/>
                </a:solidFill>
              </a:rPr>
              <a:t>de ningún modo significa establecer en qué momento se extinguirá la comunidad</a:t>
            </a:r>
            <a:r>
              <a:rPr lang="es-AR" sz="2400" i="1" dirty="0"/>
              <a:t>. </a:t>
            </a:r>
            <a:r>
              <a:rPr lang="es-AR" sz="2400" b="1" i="1" dirty="0">
                <a:solidFill>
                  <a:srgbClr val="0070C0"/>
                </a:solidFill>
              </a:rPr>
              <a:t>A la hora de liquidarse los bienes, entiendo que ninguno de los litigantes está impedido de invocar y acreditar que medió entre las partes una separación de hecho y que, por ende, sea el día del cese de la convivencia el momento al cual corresponde retrotraer la extinción de la comunidad”.</a:t>
            </a:r>
            <a:endParaRPr lang="es-AR" sz="2400" b="1" dirty="0">
              <a:solidFill>
                <a:srgbClr val="0070C0"/>
              </a:solidFill>
            </a:endParaRPr>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44</a:t>
            </a:fld>
            <a:endParaRPr lang="en-US" altLang="es-AR" sz="1800" kern="0">
              <a:solidFill>
                <a:srgbClr val="000000"/>
              </a:solidFill>
            </a:endParaRPr>
          </a:p>
        </p:txBody>
      </p:sp>
    </p:spTree>
    <p:extLst>
      <p:ext uri="{BB962C8B-B14F-4D97-AF65-F5344CB8AC3E}">
        <p14:creationId xmlns:p14="http://schemas.microsoft.com/office/powerpoint/2010/main" xmlns="" val="30698417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8229600" cy="706090"/>
          </a:xfrm>
        </p:spPr>
        <p:txBody>
          <a:bodyPr/>
          <a:lstStyle/>
          <a:p>
            <a:r>
              <a:rPr lang="es-AR" dirty="0"/>
              <a:t>Otra postura</a:t>
            </a:r>
          </a:p>
        </p:txBody>
      </p:sp>
      <p:sp>
        <p:nvSpPr>
          <p:cNvPr id="3" name="2 Marcador de contenido"/>
          <p:cNvSpPr>
            <a:spLocks noGrp="1"/>
          </p:cNvSpPr>
          <p:nvPr>
            <p:ph idx="1"/>
          </p:nvPr>
        </p:nvSpPr>
        <p:spPr>
          <a:xfrm>
            <a:off x="1981200" y="1268760"/>
            <a:ext cx="8229600" cy="5472608"/>
          </a:xfrm>
          <a:solidFill>
            <a:schemeClr val="bg2">
              <a:lumMod val="20000"/>
              <a:lumOff val="80000"/>
            </a:schemeClr>
          </a:solidFill>
          <a:ln>
            <a:solidFill>
              <a:schemeClr val="tx1"/>
            </a:solidFill>
          </a:ln>
        </p:spPr>
        <p:txBody>
          <a:bodyPr/>
          <a:lstStyle/>
          <a:p>
            <a:pPr lvl="0" algn="just"/>
            <a:r>
              <a:rPr lang="es-AR" sz="2400" dirty="0"/>
              <a:t>En dicho contexto, la extinción del régimen de comunidad se produce con la sentencia de divorcio (art. 475, </a:t>
            </a:r>
            <a:r>
              <a:rPr lang="es-AR" sz="2400" dirty="0" err="1"/>
              <a:t>inc</a:t>
            </a:r>
            <a:r>
              <a:rPr lang="es-AR" sz="2400" dirty="0"/>
              <a:t> c, </a:t>
            </a:r>
            <a:r>
              <a:rPr lang="es-AR" sz="2400" dirty="0" err="1"/>
              <a:t>CCyC</a:t>
            </a:r>
            <a:r>
              <a:rPr lang="es-AR" sz="2400" dirty="0"/>
              <a:t>), retrotrayendo sus efectos, de acuerdo a la regla del art. 480 y sus dos excepciones.</a:t>
            </a:r>
          </a:p>
          <a:p>
            <a:pPr algn="just"/>
            <a:r>
              <a:rPr lang="es-ES" sz="2400" dirty="0"/>
              <a:t>Para que opere alguna de las dos excepciones, el o los cónyuges deben explicitar las causas que acreditan estas situaciones. ¿De lo contrario? Rige la regla que establece el art. 480 primer párrafo.</a:t>
            </a:r>
            <a:r>
              <a:rPr lang="es-AR" sz="2400" dirty="0"/>
              <a:t> </a:t>
            </a:r>
          </a:p>
          <a:p>
            <a:pPr algn="just"/>
            <a:r>
              <a:rPr lang="es-AR" sz="2400" dirty="0"/>
              <a:t>Diferenciar el divorcio y la consecuente disolución del vínculo matrimonial del momento al que se retrotraen los efectos de la extinción de la comunidad es un desmembramiento que no se deriva del art. 480 del </a:t>
            </a:r>
            <a:r>
              <a:rPr lang="es-AR" sz="2400" dirty="0" err="1"/>
              <a:t>CCyC</a:t>
            </a:r>
            <a:r>
              <a:rPr lang="es-AR" sz="2400" dirty="0"/>
              <a:t>.</a:t>
            </a:r>
          </a:p>
          <a:p>
            <a:pPr marL="0" indent="0" algn="just">
              <a:buNone/>
            </a:pPr>
            <a:r>
              <a:rPr lang="es-AR" sz="2400" i="1" dirty="0"/>
              <a:t>(Herrera, </a:t>
            </a:r>
            <a:r>
              <a:rPr lang="es-AR" sz="2400" i="1" dirty="0" err="1"/>
              <a:t>Vicel</a:t>
            </a:r>
            <a:r>
              <a:rPr lang="es-AR" sz="2400" i="1" dirty="0"/>
              <a:t>, de la Torre)</a:t>
            </a:r>
          </a:p>
        </p:txBody>
      </p:sp>
      <p:sp>
        <p:nvSpPr>
          <p:cNvPr id="4" name="3 Marcador de número de diapositiva"/>
          <p:cNvSpPr>
            <a:spLocks noGrp="1"/>
          </p:cNvSpPr>
          <p:nvPr>
            <p:ph type="sldNum" sz="quarter" idx="12"/>
          </p:nvPr>
        </p:nvSpPr>
        <p:spPr/>
        <p:txBody>
          <a:bodyPr/>
          <a:lstStyle/>
          <a:p>
            <a:pPr>
              <a:defRPr/>
            </a:pPr>
            <a:fld id="{E8C16C50-5992-4476-AED9-1DDC6A1B4CD7}" type="slidenum">
              <a:rPr lang="en-US" altLang="es-AR" sz="1800" kern="0">
                <a:solidFill>
                  <a:srgbClr val="000000"/>
                </a:solidFill>
              </a:rPr>
              <a:pPr>
                <a:defRPr/>
              </a:pPr>
              <a:t>45</a:t>
            </a:fld>
            <a:endParaRPr lang="en-US" altLang="es-AR" sz="1800" kern="0">
              <a:solidFill>
                <a:srgbClr val="000000"/>
              </a:solidFill>
            </a:endParaRPr>
          </a:p>
        </p:txBody>
      </p:sp>
    </p:spTree>
    <p:extLst>
      <p:ext uri="{BB962C8B-B14F-4D97-AF65-F5344CB8AC3E}">
        <p14:creationId xmlns:p14="http://schemas.microsoft.com/office/powerpoint/2010/main" xmlns="" val="2938483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b="1" i="1" dirty="0"/>
              <a:t>5) Indivisión </a:t>
            </a:r>
            <a:br>
              <a:rPr lang="es-AR" b="1" i="1" dirty="0"/>
            </a:br>
            <a:r>
              <a:rPr lang="es-AR" b="1" i="1" dirty="0" err="1"/>
              <a:t>Postcomunitaria</a:t>
            </a:r>
            <a:endParaRPr lang="es-AR" b="1" i="1" dirty="0"/>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46</a:t>
            </a:fld>
            <a:endParaRPr lang="es-AR" sz="1800" kern="0">
              <a:solidFill>
                <a:prstClr val="white">
                  <a:tint val="75000"/>
                </a:prstClr>
              </a:solidFill>
            </a:endParaRPr>
          </a:p>
        </p:txBody>
      </p:sp>
      <p:sp>
        <p:nvSpPr>
          <p:cNvPr id="6" name="5 CuadroTexto"/>
          <p:cNvSpPr txBox="1"/>
          <p:nvPr/>
        </p:nvSpPr>
        <p:spPr>
          <a:xfrm>
            <a:off x="3488722" y="4365104"/>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481- 487</a:t>
            </a:r>
          </a:p>
          <a:p>
            <a:endParaRPr lang="es-AR" kern="0" dirty="0">
              <a:solidFill>
                <a:prstClr val="white"/>
              </a:solidFill>
            </a:endParaRPr>
          </a:p>
        </p:txBody>
      </p:sp>
    </p:spTree>
    <p:extLst>
      <p:ext uri="{BB962C8B-B14F-4D97-AF65-F5344CB8AC3E}">
        <p14:creationId xmlns:p14="http://schemas.microsoft.com/office/powerpoint/2010/main" xmlns="" val="916406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b="1" dirty="0">
                <a:solidFill>
                  <a:srgbClr val="FFFF00"/>
                </a:solidFill>
              </a:rPr>
              <a:t>El Proceso</a:t>
            </a:r>
          </a:p>
        </p:txBody>
      </p:sp>
      <p:graphicFrame>
        <p:nvGraphicFramePr>
          <p:cNvPr id="4" name="3 Marcador de contenido"/>
          <p:cNvGraphicFramePr>
            <a:graphicFrameLocks noGrp="1"/>
          </p:cNvGraphicFramePr>
          <p:nvPr>
            <p:ph idx="1"/>
            <p:extLst/>
          </p:nvPr>
        </p:nvGraphicFramePr>
        <p:xfrm>
          <a:off x="1981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9488037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u="sng" dirty="0">
                <a:solidFill>
                  <a:schemeClr val="tx1"/>
                </a:solidFill>
              </a:rPr>
              <a:t>1° Distinción</a:t>
            </a:r>
          </a:p>
        </p:txBody>
      </p:sp>
      <p:graphicFrame>
        <p:nvGraphicFramePr>
          <p:cNvPr id="4" name="3 Marcador de contenido"/>
          <p:cNvGraphicFramePr>
            <a:graphicFrameLocks noGrp="1"/>
          </p:cNvGraphicFramePr>
          <p:nvPr>
            <p:ph idx="1"/>
            <p:extLst/>
          </p:nvPr>
        </p:nvGraphicFramePr>
        <p:xfrm>
          <a:off x="1919536" y="1844824"/>
          <a:ext cx="8568952"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p:nvPr/>
        </p:nvSpPr>
        <p:spPr>
          <a:xfrm>
            <a:off x="3647728" y="4935071"/>
            <a:ext cx="1152128" cy="707886"/>
          </a:xfrm>
          <a:prstGeom prst="rect">
            <a:avLst/>
          </a:prstGeom>
          <a:noFill/>
        </p:spPr>
        <p:txBody>
          <a:bodyPr wrap="square" rtlCol="0">
            <a:spAutoFit/>
          </a:bodyPr>
          <a:lstStyle/>
          <a:p>
            <a:r>
              <a:rPr lang="es-AR" sz="2000" b="1" kern="0" dirty="0">
                <a:solidFill>
                  <a:sysClr val="windowText" lastClr="000000"/>
                </a:solidFill>
              </a:rPr>
              <a:t>Reglas Propias</a:t>
            </a:r>
          </a:p>
        </p:txBody>
      </p:sp>
      <p:sp>
        <p:nvSpPr>
          <p:cNvPr id="6" name="5 CuadroTexto"/>
          <p:cNvSpPr txBox="1"/>
          <p:nvPr/>
        </p:nvSpPr>
        <p:spPr>
          <a:xfrm>
            <a:off x="2530383" y="2276873"/>
            <a:ext cx="1584176" cy="1323439"/>
          </a:xfrm>
          <a:prstGeom prst="rect">
            <a:avLst/>
          </a:prstGeom>
          <a:noFill/>
        </p:spPr>
        <p:txBody>
          <a:bodyPr wrap="square" rtlCol="0">
            <a:spAutoFit/>
          </a:bodyPr>
          <a:lstStyle/>
          <a:p>
            <a:pPr algn="ctr"/>
            <a:r>
              <a:rPr lang="es-AR" sz="2000" b="1" kern="0" dirty="0">
                <a:solidFill>
                  <a:sysClr val="windowText" lastClr="000000"/>
                </a:solidFill>
              </a:rPr>
              <a:t>Reglas de la Indivisión Hereditaria</a:t>
            </a:r>
          </a:p>
        </p:txBody>
      </p:sp>
    </p:spTree>
    <p:extLst>
      <p:ext uri="{BB962C8B-B14F-4D97-AF65-F5344CB8AC3E}">
        <p14:creationId xmlns:p14="http://schemas.microsoft.com/office/powerpoint/2010/main" xmlns="" val="726684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19536" y="332656"/>
            <a:ext cx="8373616" cy="1399032"/>
          </a:xfrm>
          <a:solidFill>
            <a:schemeClr val="tx1"/>
          </a:solidFill>
        </p:spPr>
        <p:txBody>
          <a:bodyPr>
            <a:normAutofit fontScale="90000"/>
          </a:bodyPr>
          <a:lstStyle/>
          <a:p>
            <a:pPr lvl="0" algn="just"/>
            <a:r>
              <a:rPr lang="es-AR" dirty="0"/>
              <a:t/>
            </a:r>
            <a:br>
              <a:rPr lang="es-AR" dirty="0"/>
            </a:br>
            <a:r>
              <a:rPr lang="es-AR" dirty="0"/>
              <a:t>Extinción en vida de ambos  cónyuges</a:t>
            </a:r>
            <a:br>
              <a:rPr lang="es-AR" dirty="0"/>
            </a:br>
            <a:endParaRPr lang="es-AR" dirty="0"/>
          </a:p>
        </p:txBody>
      </p:sp>
      <p:sp>
        <p:nvSpPr>
          <p:cNvPr id="3" name="2 Marcador de contenido"/>
          <p:cNvSpPr>
            <a:spLocks noGrp="1"/>
          </p:cNvSpPr>
          <p:nvPr>
            <p:ph idx="1"/>
          </p:nvPr>
        </p:nvSpPr>
        <p:spPr>
          <a:solidFill>
            <a:schemeClr val="tx1">
              <a:lumMod val="95000"/>
            </a:schemeClr>
          </a:solidFill>
          <a:ln>
            <a:solidFill>
              <a:schemeClr val="bg1"/>
            </a:solidFill>
          </a:ln>
        </p:spPr>
        <p:txBody>
          <a:bodyPr>
            <a:normAutofit fontScale="77500" lnSpcReduction="20000"/>
          </a:bodyPr>
          <a:lstStyle/>
          <a:p>
            <a:pPr marL="64008" indent="0">
              <a:buNone/>
            </a:pPr>
            <a:r>
              <a:rPr lang="es-AR" b="1" u="sng" dirty="0">
                <a:solidFill>
                  <a:schemeClr val="accent1"/>
                </a:solidFill>
              </a:rPr>
              <a:t>Reglas Administración y Disposición</a:t>
            </a:r>
            <a:endParaRPr lang="es-AR" b="1" dirty="0">
              <a:solidFill>
                <a:schemeClr val="bg1"/>
              </a:solidFill>
            </a:endParaRPr>
          </a:p>
          <a:p>
            <a:pPr marL="64008" indent="0">
              <a:buNone/>
            </a:pPr>
            <a:endParaRPr lang="es-AR" b="1" dirty="0">
              <a:solidFill>
                <a:schemeClr val="bg1"/>
              </a:solidFill>
            </a:endParaRPr>
          </a:p>
          <a:p>
            <a:pPr marL="578358" indent="-514350">
              <a:buAutoNum type="arabicParenR"/>
            </a:pPr>
            <a:r>
              <a:rPr lang="es-AR" b="1" dirty="0">
                <a:solidFill>
                  <a:schemeClr val="bg1"/>
                </a:solidFill>
              </a:rPr>
              <a:t>Prima las reglas que acuerden los cónyuges.</a:t>
            </a:r>
          </a:p>
          <a:p>
            <a:pPr marL="578358" indent="-514350">
              <a:buAutoNum type="arabicParenR"/>
            </a:pPr>
            <a:r>
              <a:rPr lang="es-AR" b="1" dirty="0">
                <a:solidFill>
                  <a:schemeClr val="bg1"/>
                </a:solidFill>
              </a:rPr>
              <a:t>Si no hay acuerdo: subsisten las relativas al régimen de comunidad, en cuanto no sean modificadas en esta Sección. (art. 482)</a:t>
            </a:r>
          </a:p>
          <a:p>
            <a:pPr marL="64008" indent="0">
              <a:buNone/>
            </a:pPr>
            <a:endParaRPr lang="es-AR" dirty="0"/>
          </a:p>
          <a:p>
            <a:pPr marL="64008" indent="0">
              <a:buNone/>
            </a:pPr>
            <a:r>
              <a:rPr lang="es-AR" b="1" u="sng" dirty="0">
                <a:solidFill>
                  <a:schemeClr val="bg1"/>
                </a:solidFill>
              </a:rPr>
              <a:t>Recaudo General: </a:t>
            </a:r>
          </a:p>
          <a:p>
            <a:pPr marL="64008" indent="0" algn="just">
              <a:buNone/>
            </a:pPr>
            <a:r>
              <a:rPr lang="es-AR" b="1" dirty="0">
                <a:solidFill>
                  <a:schemeClr val="bg1"/>
                </a:solidFill>
              </a:rPr>
              <a:t>Cada uno de los copartícipes </a:t>
            </a:r>
            <a:r>
              <a:rPr lang="es-AR" b="1" dirty="0">
                <a:solidFill>
                  <a:schemeClr val="accent1"/>
                </a:solidFill>
              </a:rPr>
              <a:t>tiene la obligación de informar al otro, con antelación razonable, su intención de otorgar actos que excedan de la administración ordinaria de los bienes indivisos. </a:t>
            </a:r>
          </a:p>
          <a:p>
            <a:pPr marL="64008" indent="0" algn="just">
              <a:buNone/>
            </a:pPr>
            <a:r>
              <a:rPr lang="es-AR" b="1" dirty="0">
                <a:solidFill>
                  <a:schemeClr val="bg1"/>
                </a:solidFill>
              </a:rPr>
              <a:t>El segundo puede formular oposición cuando el acto proyectado vulnera sus derechos.</a:t>
            </a:r>
          </a:p>
        </p:txBody>
      </p:sp>
    </p:spTree>
    <p:extLst>
      <p:ext uri="{BB962C8B-B14F-4D97-AF65-F5344CB8AC3E}">
        <p14:creationId xmlns:p14="http://schemas.microsoft.com/office/powerpoint/2010/main" xmlns="" val="1810799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AR" dirty="0"/>
              <a:t>Título II</a:t>
            </a:r>
          </a:p>
        </p:txBody>
      </p:sp>
      <p:sp>
        <p:nvSpPr>
          <p:cNvPr id="5" name="4 Marcador de texto"/>
          <p:cNvSpPr>
            <a:spLocks noGrp="1"/>
          </p:cNvSpPr>
          <p:nvPr>
            <p:ph type="body" idx="1"/>
          </p:nvPr>
        </p:nvSpPr>
        <p:spPr>
          <a:xfrm>
            <a:off x="2118361" y="1988840"/>
            <a:ext cx="2560320" cy="830560"/>
          </a:xfrm>
          <a:prstGeom prst="rect">
            <a:avLst/>
          </a:prstGeom>
          <a:blipFill>
            <a:blip r:embed="rId2">
              <a:grayscl/>
              <a:extLst>
                <a:ext uri="{BEBA8EAE-BF5A-486C-A8C5-ECC9F3942E4B}">
                  <a14:imgProps xmlns:a14="http://schemas.microsoft.com/office/drawing/2010/main" xmlns="">
                    <a14:imgLayer r:embed="rId3">
                      <a14:imgEffect>
                        <a14:colorTemperature colorTemp="11200"/>
                      </a14:imgEffect>
                    </a14:imgLayer>
                  </a14:imgProps>
                </a:ext>
              </a:extLst>
            </a:blip>
            <a:tile tx="0" ty="0" sx="100000" sy="100000" flip="none" algn="tl"/>
          </a:blipFill>
        </p:spPr>
        <p:txBody>
          <a:bodyPr/>
          <a:lstStyle/>
          <a:p>
            <a:pPr algn="ctr"/>
            <a:r>
              <a:rPr lang="es-AR" b="1" dirty="0"/>
              <a:t>Disposiciones Comunes</a:t>
            </a:r>
          </a:p>
        </p:txBody>
      </p:sp>
      <p:sp>
        <p:nvSpPr>
          <p:cNvPr id="8" name="7 Marcador de texto"/>
          <p:cNvSpPr>
            <a:spLocks noGrp="1"/>
          </p:cNvSpPr>
          <p:nvPr>
            <p:ph type="body" sz="half" idx="15"/>
          </p:nvPr>
        </p:nvSpPr>
        <p:spPr>
          <a:blipFill>
            <a:blip r:embed="rId4">
              <a:duotone>
                <a:schemeClr val="accent1">
                  <a:shade val="45000"/>
                  <a:satMod val="135000"/>
                </a:schemeClr>
                <a:prstClr val="white"/>
              </a:duotone>
            </a:blip>
            <a:tile tx="0" ty="0" sx="100000" sy="100000" flip="none" algn="tl"/>
          </a:blipFill>
        </p:spPr>
        <p:txBody>
          <a:bodyPr/>
          <a:lstStyle/>
          <a:p>
            <a:endParaRPr lang="es-AR" dirty="0"/>
          </a:p>
          <a:p>
            <a:endParaRPr lang="es-AR" dirty="0"/>
          </a:p>
          <a:p>
            <a:endParaRPr lang="es-AR" dirty="0"/>
          </a:p>
          <a:p>
            <a:pPr algn="ctr"/>
            <a:r>
              <a:rPr lang="es-AR" sz="2200" dirty="0"/>
              <a:t>Arts. 454- 462</a:t>
            </a:r>
          </a:p>
        </p:txBody>
      </p:sp>
      <p:sp>
        <p:nvSpPr>
          <p:cNvPr id="6" name="5 Marcador de texto"/>
          <p:cNvSpPr>
            <a:spLocks noGrp="1"/>
          </p:cNvSpPr>
          <p:nvPr>
            <p:ph type="body" sz="quarter" idx="3"/>
          </p:nvPr>
        </p:nvSpPr>
        <p:spPr>
          <a:xfrm>
            <a:off x="4826237" y="1988841"/>
            <a:ext cx="2560320" cy="839027"/>
          </a:xfrm>
          <a:solidFill>
            <a:schemeClr val="accent1"/>
          </a:solidFill>
        </p:spPr>
        <p:txBody>
          <a:bodyPr/>
          <a:lstStyle/>
          <a:p>
            <a:pPr algn="ctr"/>
            <a:r>
              <a:rPr lang="es-AR" b="1" dirty="0"/>
              <a:t>Régimen</a:t>
            </a:r>
            <a:r>
              <a:rPr lang="es-AR" dirty="0"/>
              <a:t> </a:t>
            </a:r>
            <a:r>
              <a:rPr lang="es-AR" b="1" dirty="0"/>
              <a:t>de Comunidad</a:t>
            </a:r>
          </a:p>
        </p:txBody>
      </p:sp>
      <p:sp>
        <p:nvSpPr>
          <p:cNvPr id="9" name="8 Marcador de texto"/>
          <p:cNvSpPr>
            <a:spLocks noGrp="1"/>
          </p:cNvSpPr>
          <p:nvPr>
            <p:ph type="body" sz="half" idx="16"/>
          </p:nvPr>
        </p:nvSpPr>
        <p:spPr>
          <a:solidFill>
            <a:schemeClr val="accent1"/>
          </a:solidFill>
        </p:spPr>
        <p:txBody>
          <a:bodyPr/>
          <a:lstStyle/>
          <a:p>
            <a:endParaRPr lang="es-AR" dirty="0"/>
          </a:p>
          <a:p>
            <a:endParaRPr lang="es-AR" dirty="0"/>
          </a:p>
          <a:p>
            <a:endParaRPr lang="es-AR" dirty="0"/>
          </a:p>
          <a:p>
            <a:pPr algn="ctr"/>
            <a:r>
              <a:rPr lang="es-AR" sz="2200" dirty="0"/>
              <a:t>Arts. 463- 504</a:t>
            </a:r>
          </a:p>
        </p:txBody>
      </p:sp>
      <p:sp>
        <p:nvSpPr>
          <p:cNvPr id="7" name="6 Marcador de texto"/>
          <p:cNvSpPr>
            <a:spLocks noGrp="1"/>
          </p:cNvSpPr>
          <p:nvPr>
            <p:ph type="body" sz="quarter" idx="13"/>
          </p:nvPr>
        </p:nvSpPr>
        <p:spPr>
          <a:xfrm>
            <a:off x="7513319" y="1988840"/>
            <a:ext cx="2560320" cy="830560"/>
          </a:xfrm>
          <a:solidFill>
            <a:schemeClr val="tx1">
              <a:lumMod val="65000"/>
            </a:schemeClr>
          </a:solidFill>
        </p:spPr>
        <p:txBody>
          <a:bodyPr/>
          <a:lstStyle/>
          <a:p>
            <a:pPr algn="ctr"/>
            <a:r>
              <a:rPr lang="es-AR" b="1" dirty="0"/>
              <a:t>Separación de Bienes</a:t>
            </a:r>
          </a:p>
        </p:txBody>
      </p:sp>
      <p:sp>
        <p:nvSpPr>
          <p:cNvPr id="10" name="9 Marcador de texto"/>
          <p:cNvSpPr>
            <a:spLocks noGrp="1"/>
          </p:cNvSpPr>
          <p:nvPr>
            <p:ph type="body" sz="half" idx="17"/>
          </p:nvPr>
        </p:nvSpPr>
        <p:spPr>
          <a:solidFill>
            <a:schemeClr val="tx1">
              <a:lumMod val="65000"/>
            </a:schemeClr>
          </a:solidFill>
        </p:spPr>
        <p:txBody>
          <a:bodyPr/>
          <a:lstStyle/>
          <a:p>
            <a:endParaRPr lang="es-AR" dirty="0"/>
          </a:p>
          <a:p>
            <a:endParaRPr lang="es-AR" dirty="0"/>
          </a:p>
          <a:p>
            <a:endParaRPr lang="es-AR" dirty="0"/>
          </a:p>
          <a:p>
            <a:pPr algn="ctr"/>
            <a:r>
              <a:rPr lang="es-AR" sz="2200" dirty="0"/>
              <a:t>Arts. 505-508</a:t>
            </a:r>
          </a:p>
          <a:p>
            <a:pPr algn="ctr"/>
            <a:endParaRPr lang="es-AR" dirty="0"/>
          </a:p>
        </p:txBody>
      </p:sp>
    </p:spTree>
    <p:extLst>
      <p:ext uri="{BB962C8B-B14F-4D97-AF65-F5344CB8AC3E}">
        <p14:creationId xmlns:p14="http://schemas.microsoft.com/office/powerpoint/2010/main" xmlns="" val="39363520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b="1" i="1" dirty="0"/>
              <a:t>6) Liquidación del régimen de comunidad</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50</a:t>
            </a:fld>
            <a:endParaRPr lang="es-AR" sz="1800" kern="0">
              <a:solidFill>
                <a:prstClr val="white">
                  <a:tint val="75000"/>
                </a:prstClr>
              </a:solidFill>
            </a:endParaRPr>
          </a:p>
        </p:txBody>
      </p:sp>
      <p:sp>
        <p:nvSpPr>
          <p:cNvPr id="6" name="5 CuadroTexto"/>
          <p:cNvSpPr txBox="1"/>
          <p:nvPr/>
        </p:nvSpPr>
        <p:spPr>
          <a:xfrm>
            <a:off x="3488722" y="5805264"/>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488- 495</a:t>
            </a:r>
          </a:p>
          <a:p>
            <a:endParaRPr lang="es-AR" kern="0" dirty="0">
              <a:solidFill>
                <a:prstClr val="white"/>
              </a:solidFill>
            </a:endParaRPr>
          </a:p>
        </p:txBody>
      </p:sp>
      <p:pic>
        <p:nvPicPr>
          <p:cNvPr id="5" name="Picture 2" descr="C:\Users\Natalia\AppData\Local\Microsoft\Windows\Temporary Internet Files\Content.IE5\4N8ECXIU\after-christmas-sale-250x300[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05375" y="2348881"/>
            <a:ext cx="2702794" cy="30727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961805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pPr algn="ctr"/>
            <a:r>
              <a:rPr lang="es-AR" sz="3600" dirty="0"/>
              <a:t>Teoría de la recompensa</a:t>
            </a:r>
            <a:br>
              <a:rPr lang="es-AR" sz="3600" dirty="0"/>
            </a:br>
            <a:r>
              <a:rPr lang="es-AR" sz="3600" dirty="0"/>
              <a:t/>
            </a:r>
            <a:br>
              <a:rPr lang="es-AR" sz="3600" dirty="0"/>
            </a:br>
            <a:r>
              <a:rPr lang="es-AR" sz="3600" dirty="0"/>
              <a:t>Fines</a:t>
            </a:r>
          </a:p>
        </p:txBody>
      </p:sp>
    </p:spTree>
    <p:extLst>
      <p:ext uri="{BB962C8B-B14F-4D97-AF65-F5344CB8AC3E}">
        <p14:creationId xmlns:p14="http://schemas.microsoft.com/office/powerpoint/2010/main" xmlns="" val="2465219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981200" y="404664"/>
            <a:ext cx="8229600" cy="5976664"/>
          </a:xfrm>
          <a:solidFill>
            <a:schemeClr val="bg1"/>
          </a:solidFill>
        </p:spPr>
        <p:txBody>
          <a:bodyPr>
            <a:noAutofit/>
          </a:bodyPr>
          <a:lstStyle/>
          <a:p>
            <a:r>
              <a:rPr lang="es-AR" sz="2800" b="1" dirty="0"/>
              <a:t>La teoría de las recompensas persigue:</a:t>
            </a:r>
            <a:r>
              <a:rPr lang="es-AR" sz="2800" dirty="0">
                <a:solidFill>
                  <a:schemeClr val="bg1"/>
                </a:solidFill>
              </a:rPr>
              <a:t>:</a:t>
            </a:r>
          </a:p>
          <a:p>
            <a:endParaRPr lang="es-AR" sz="2800" dirty="0"/>
          </a:p>
          <a:p>
            <a:endParaRPr lang="es-AR" sz="2800" dirty="0"/>
          </a:p>
          <a:p>
            <a:endParaRPr lang="es-AR" sz="2800" dirty="0"/>
          </a:p>
          <a:p>
            <a:r>
              <a:rPr lang="es-AR" sz="4000" dirty="0"/>
              <a:t>(a) </a:t>
            </a:r>
            <a:r>
              <a:rPr lang="es-AR" sz="4000" b="1" i="1" dirty="0"/>
              <a:t>Reconstruir</a:t>
            </a:r>
            <a:r>
              <a:rPr lang="es-AR" sz="4000" dirty="0"/>
              <a:t> los patrimonios propios de los esposos cuando se han mezclado entre sí o con el haber conyugal</a:t>
            </a:r>
          </a:p>
        </p:txBody>
      </p:sp>
    </p:spTree>
    <p:extLst>
      <p:ext uri="{BB962C8B-B14F-4D97-AF65-F5344CB8AC3E}">
        <p14:creationId xmlns:p14="http://schemas.microsoft.com/office/powerpoint/2010/main" xmlns="" val="12374848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255520" y="764704"/>
            <a:ext cx="7680960" cy="5270336"/>
          </a:xfrm>
          <a:solidFill>
            <a:schemeClr val="bg1"/>
          </a:solidFill>
        </p:spPr>
        <p:txBody>
          <a:bodyPr>
            <a:normAutofit lnSpcReduction="10000"/>
          </a:bodyPr>
          <a:lstStyle/>
          <a:p>
            <a:pPr algn="just"/>
            <a:r>
              <a:rPr lang="es-AR" sz="3200" dirty="0"/>
              <a:t>(b) </a:t>
            </a:r>
            <a:r>
              <a:rPr lang="es-AR" sz="3200" b="1" i="1" dirty="0"/>
              <a:t>Ajustar</a:t>
            </a:r>
            <a:r>
              <a:rPr lang="es-AR" sz="3200" dirty="0"/>
              <a:t> la incidencia de las deudas y cargas personales de cada cónyuge o de cada masa ganancial, de modo que, si para desinteresar a los respectivos acreedores se ha usado de bienes extraños al patrimonio verdaderamente obligado, se proceda a restituir a la masa injustamente disminuida los valores que se le han sustraído</a:t>
            </a:r>
          </a:p>
          <a:p>
            <a:endParaRPr lang="es-AR" dirty="0"/>
          </a:p>
        </p:txBody>
      </p:sp>
    </p:spTree>
    <p:extLst>
      <p:ext uri="{BB962C8B-B14F-4D97-AF65-F5344CB8AC3E}">
        <p14:creationId xmlns:p14="http://schemas.microsoft.com/office/powerpoint/2010/main" xmlns="" val="4440511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47528" y="332656"/>
            <a:ext cx="8088952" cy="5702384"/>
          </a:xfrm>
          <a:solidFill>
            <a:schemeClr val="bg1"/>
          </a:solidFill>
        </p:spPr>
        <p:txBody>
          <a:bodyPr>
            <a:normAutofit fontScale="92500"/>
          </a:bodyPr>
          <a:lstStyle/>
          <a:p>
            <a:r>
              <a:rPr lang="es-AR" sz="3500" dirty="0"/>
              <a:t>(c) Resolver los casos de </a:t>
            </a:r>
            <a:r>
              <a:rPr lang="es-AR" sz="3500" b="1" dirty="0"/>
              <a:t>coincidencia de inversiones </a:t>
            </a:r>
            <a:r>
              <a:rPr lang="es-AR" sz="3500" dirty="0"/>
              <a:t>de distinto origen en la creación, conservación, mejoramiento y acrecentamiento de un mismo bien</a:t>
            </a:r>
          </a:p>
          <a:p>
            <a:endParaRPr lang="es-AR" sz="3500" dirty="0"/>
          </a:p>
          <a:p>
            <a:endParaRPr lang="es-AR" sz="3500" dirty="0"/>
          </a:p>
          <a:p>
            <a:endParaRPr lang="es-AR" dirty="0"/>
          </a:p>
          <a:p>
            <a:endParaRPr lang="es-AR" dirty="0"/>
          </a:p>
          <a:p>
            <a:r>
              <a:rPr lang="es-AR" dirty="0"/>
              <a:t>Guaglianone, Aquiles, Disolución y liquidación de la sociedad conyugal, Bs., As., Ediar, 1965, pág. 250; Sambrizzi, E., El derecho a recompensa, en Sociedad conyugal, Instituto de Derecho civil n° 14, Academia Nacional de Derecho de Bs. As. 2009, pág. 104.</a:t>
            </a:r>
          </a:p>
          <a:p>
            <a:endParaRPr lang="es-AR" dirty="0"/>
          </a:p>
        </p:txBody>
      </p:sp>
    </p:spTree>
    <p:extLst>
      <p:ext uri="{BB962C8B-B14F-4D97-AF65-F5344CB8AC3E}">
        <p14:creationId xmlns:p14="http://schemas.microsoft.com/office/powerpoint/2010/main" xmlns="" val="11971027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981200" y="260648"/>
            <a:ext cx="8229600" cy="6336704"/>
          </a:xfrm>
          <a:solidFill>
            <a:schemeClr val="bg1"/>
          </a:solidFill>
        </p:spPr>
        <p:txBody>
          <a:bodyPr>
            <a:normAutofit fontScale="92500" lnSpcReduction="20000"/>
          </a:bodyPr>
          <a:lstStyle/>
          <a:p>
            <a:pPr algn="just"/>
            <a:r>
              <a:rPr lang="es-AR" sz="3200" dirty="0"/>
              <a:t>Su propósito es restablecer la debida composición de las masas patrimoniales propias de cada cónyuge, teniendo en cuenta los bienes que las constituían al iniciarse la sociedad conyugal y los que fueron adicionándose o sustrayéndose después. La determinación de las recompensas, </a:t>
            </a:r>
            <a:r>
              <a:rPr lang="es-AR" sz="3200" i="1" dirty="0"/>
              <a:t>tiende a evitar que el haber propio de cada cónyuge aumente a expensas del común, o disminuya en beneficio de la masa ganancial </a:t>
            </a:r>
          </a:p>
          <a:p>
            <a:endParaRPr lang="es-AR" sz="3000" dirty="0"/>
          </a:p>
          <a:p>
            <a:r>
              <a:rPr lang="es-AR" sz="3000" dirty="0"/>
              <a:t>CNCIV – SALA G - 13/08/2010, [elDial.com - AA6405], Publicado el 15/10/2010  </a:t>
            </a:r>
          </a:p>
          <a:p>
            <a:r>
              <a:rPr lang="es-AR" sz="3200" i="1" dirty="0"/>
              <a:t>  </a:t>
            </a:r>
          </a:p>
          <a:p>
            <a:endParaRPr lang="es-AR" dirty="0"/>
          </a:p>
        </p:txBody>
      </p:sp>
    </p:spTree>
    <p:extLst>
      <p:ext uri="{BB962C8B-B14F-4D97-AF65-F5344CB8AC3E}">
        <p14:creationId xmlns:p14="http://schemas.microsoft.com/office/powerpoint/2010/main" xmlns="" val="31202608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pPr algn="ctr"/>
            <a:r>
              <a:rPr lang="es-AR" sz="3600" dirty="0"/>
              <a:t>Teoría de la recompensa</a:t>
            </a:r>
            <a:br>
              <a:rPr lang="es-AR" sz="3600" dirty="0"/>
            </a:br>
            <a:r>
              <a:rPr lang="es-AR" sz="3600" dirty="0"/>
              <a:t/>
            </a:r>
            <a:br>
              <a:rPr lang="es-AR" sz="3600" dirty="0"/>
            </a:br>
            <a:r>
              <a:rPr lang="es-AR" sz="3600" dirty="0"/>
              <a:t>Fundamentos</a:t>
            </a:r>
          </a:p>
        </p:txBody>
      </p:sp>
    </p:spTree>
    <p:extLst>
      <p:ext uri="{BB962C8B-B14F-4D97-AF65-F5344CB8AC3E}">
        <p14:creationId xmlns:p14="http://schemas.microsoft.com/office/powerpoint/2010/main" xmlns="" val="6502237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847528" y="548680"/>
            <a:ext cx="8363272" cy="5904656"/>
          </a:xfrm>
          <a:solidFill>
            <a:schemeClr val="bg1"/>
          </a:solidFill>
        </p:spPr>
        <p:txBody>
          <a:bodyPr>
            <a:noAutofit/>
          </a:bodyPr>
          <a:lstStyle/>
          <a:p>
            <a:r>
              <a:rPr lang="es-AR" sz="2800" dirty="0"/>
              <a:t>1. Evitar el enriquecimiento sin causa</a:t>
            </a:r>
          </a:p>
          <a:p>
            <a:r>
              <a:rPr lang="es-AR" sz="2800" dirty="0"/>
              <a:t>2. Derivación de la prohibición de donaciones entre cónyuges</a:t>
            </a:r>
          </a:p>
          <a:p>
            <a:r>
              <a:rPr lang="es-ES_tradnl" sz="2800" dirty="0"/>
              <a:t>3. Derivación de la calificación única</a:t>
            </a:r>
            <a:endParaRPr lang="es-AR" sz="2800" dirty="0"/>
          </a:p>
          <a:p>
            <a:r>
              <a:rPr lang="es-AR" sz="2800" dirty="0"/>
              <a:t>4. Derivación de la prohibición de pactos entre esposos e inmutabilidad de las convenciones matrimoniales autorizadas.</a:t>
            </a:r>
          </a:p>
          <a:p>
            <a:r>
              <a:rPr lang="es-AR" sz="2800" dirty="0"/>
              <a:t>5. Aplicación de las reglas del pago por subrogación, empleo útil, resarcimiento de daños, etc.</a:t>
            </a:r>
          </a:p>
        </p:txBody>
      </p:sp>
    </p:spTree>
    <p:extLst>
      <p:ext uri="{BB962C8B-B14F-4D97-AF65-F5344CB8AC3E}">
        <p14:creationId xmlns:p14="http://schemas.microsoft.com/office/powerpoint/2010/main" xmlns="" val="27353366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8147248" cy="1143000"/>
          </a:xfrm>
          <a:solidFill>
            <a:schemeClr val="bg2"/>
          </a:solidFill>
          <a:ln>
            <a:solidFill>
              <a:schemeClr val="tx1"/>
            </a:solidFill>
          </a:ln>
        </p:spPr>
        <p:txBody>
          <a:bodyPr anchor="ctr">
            <a:normAutofit/>
          </a:bodyPr>
          <a:lstStyle/>
          <a:p>
            <a:pPr algn="ctr"/>
            <a:r>
              <a:rPr lang="es-AR" sz="3800" b="1" i="1" dirty="0">
                <a:solidFill>
                  <a:schemeClr val="bg1"/>
                </a:solidFill>
                <a:effectLst>
                  <a:outerShdw blurRad="38100" dist="38100" dir="2700000" algn="tl">
                    <a:srgbClr val="000000">
                      <a:alpha val="43137"/>
                    </a:srgbClr>
                  </a:outerShdw>
                </a:effectLst>
              </a:rPr>
              <a:t>¿Cuándo opera?</a:t>
            </a:r>
          </a:p>
        </p:txBody>
      </p:sp>
      <p:graphicFrame>
        <p:nvGraphicFramePr>
          <p:cNvPr id="5" name="4 Marcador de contenido"/>
          <p:cNvGraphicFramePr>
            <a:graphicFrameLocks noGrp="1"/>
          </p:cNvGraphicFramePr>
          <p:nvPr>
            <p:ph sz="quarter" idx="1"/>
            <p:extLst/>
          </p:nvPr>
        </p:nvGraphicFramePr>
        <p:xfrm>
          <a:off x="1981200" y="1600201"/>
          <a:ext cx="8147248"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6934610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Marcador de contenido"/>
          <p:cNvGraphicFramePr>
            <a:graphicFrameLocks noGrp="1"/>
          </p:cNvGraphicFramePr>
          <p:nvPr>
            <p:ph sz="quarter" idx="1"/>
            <p:extLst/>
          </p:nvPr>
        </p:nvGraphicFramePr>
        <p:xfrm>
          <a:off x="1524000" y="-1"/>
          <a:ext cx="9144000" cy="6977699"/>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xmlns="" val="20000"/>
                    </a:ext>
                  </a:extLst>
                </a:gridCol>
                <a:gridCol w="4572000">
                  <a:extLst>
                    <a:ext uri="{9D8B030D-6E8A-4147-A177-3AD203B41FA5}">
                      <a16:colId xmlns:a16="http://schemas.microsoft.com/office/drawing/2014/main" xmlns="" val="20001"/>
                    </a:ext>
                  </a:extLst>
                </a:gridCol>
              </a:tblGrid>
              <a:tr h="780632">
                <a:tc>
                  <a:txBody>
                    <a:bodyPr/>
                    <a:lstStyle/>
                    <a:p>
                      <a:pPr algn="ctr"/>
                      <a:r>
                        <a:rPr lang="es-AR" sz="2000" dirty="0"/>
                        <a:t>Cargas de la Comunidad</a:t>
                      </a:r>
                    </a:p>
                    <a:p>
                      <a:pPr algn="just"/>
                      <a:r>
                        <a:rPr lang="es-AR" dirty="0">
                          <a:solidFill>
                            <a:schemeClr val="bg2"/>
                          </a:solidFill>
                        </a:rPr>
                        <a:t>Art. 489 </a:t>
                      </a:r>
                      <a:r>
                        <a:rPr lang="es-AR" i="1" dirty="0">
                          <a:solidFill>
                            <a:schemeClr val="bg2"/>
                          </a:solidFill>
                        </a:rPr>
                        <a:t>(Contracara de los Bienes Gananciales)</a:t>
                      </a:r>
                    </a:p>
                  </a:txBody>
                  <a:tcPr/>
                </a:tc>
                <a:tc>
                  <a:txBody>
                    <a:bodyPr/>
                    <a:lstStyle/>
                    <a:p>
                      <a:pPr algn="ctr"/>
                      <a:r>
                        <a:rPr lang="es-AR" sz="2000" dirty="0"/>
                        <a:t>Obligaciones Personales</a:t>
                      </a:r>
                    </a:p>
                    <a:p>
                      <a:pPr algn="just"/>
                      <a:r>
                        <a:rPr lang="es-AR" i="1" dirty="0">
                          <a:solidFill>
                            <a:schemeClr val="bg2"/>
                          </a:solidFill>
                        </a:rPr>
                        <a:t>Art. 490 (Contracara de los Bienes Propios)</a:t>
                      </a:r>
                    </a:p>
                  </a:txBody>
                  <a:tcPr/>
                </a:tc>
                <a:extLst>
                  <a:ext uri="{0D108BD9-81ED-4DB2-BD59-A6C34878D82A}">
                    <a16:rowId xmlns:a16="http://schemas.microsoft.com/office/drawing/2014/main" xmlns="" val="10000"/>
                  </a:ext>
                </a:extLst>
              </a:tr>
              <a:tr h="856517">
                <a:tc>
                  <a:txBody>
                    <a:bodyPr/>
                    <a:lstStyle/>
                    <a:p>
                      <a:pPr algn="just"/>
                      <a:r>
                        <a:rPr kumimoji="0" lang="es-AR" sz="1800" b="0" i="0" u="none" strike="noStrike" kern="1200" baseline="0" dirty="0">
                          <a:solidFill>
                            <a:schemeClr val="dk1"/>
                          </a:solidFill>
                          <a:latin typeface="+mn-lt"/>
                          <a:ea typeface="+mn-ea"/>
                          <a:cs typeface="+mn-cs"/>
                        </a:rPr>
                        <a:t>Las obligaciones contraídas durante la comunidad.</a:t>
                      </a:r>
                      <a:endParaRPr lang="es-AR" dirty="0"/>
                    </a:p>
                  </a:txBody>
                  <a:tcPr/>
                </a:tc>
                <a:tc>
                  <a:txBody>
                    <a:bodyPr/>
                    <a:lstStyle/>
                    <a:p>
                      <a:r>
                        <a:rPr kumimoji="0" lang="es-AR" sz="1800" b="0" i="0" u="none" strike="noStrike" kern="1200" baseline="0" dirty="0">
                          <a:solidFill>
                            <a:schemeClr val="dk1"/>
                          </a:solidFill>
                          <a:latin typeface="+mn-lt"/>
                          <a:ea typeface="+mn-ea"/>
                          <a:cs typeface="+mn-cs"/>
                        </a:rPr>
                        <a:t>Las contraídas antes del comienzo de la comunidad;</a:t>
                      </a:r>
                      <a:endParaRPr lang="es-AR" dirty="0"/>
                    </a:p>
                  </a:txBody>
                  <a:tcPr/>
                </a:tc>
                <a:extLst>
                  <a:ext uri="{0D108BD9-81ED-4DB2-BD59-A6C34878D82A}">
                    <a16:rowId xmlns:a16="http://schemas.microsoft.com/office/drawing/2014/main" xmlns="" val="10001"/>
                  </a:ext>
                </a:extLst>
              </a:tr>
              <a:tr h="1378479">
                <a:tc>
                  <a:txBody>
                    <a:bodyPr/>
                    <a:lstStyle/>
                    <a:p>
                      <a:pPr algn="just"/>
                      <a:r>
                        <a:rPr kumimoji="0" lang="es-AR" sz="1800" b="0" i="0" u="none" strike="noStrike" kern="1200" baseline="0" dirty="0">
                          <a:solidFill>
                            <a:schemeClr val="dk1"/>
                          </a:solidFill>
                          <a:latin typeface="+mn-lt"/>
                          <a:ea typeface="+mn-ea"/>
                          <a:cs typeface="+mn-cs"/>
                        </a:rPr>
                        <a:t>El sostenimiento del hogar, de los hijos comunes y de los que cada uno tenga, y los alimentos que cada uno está obligado a dar</a:t>
                      </a:r>
                      <a:endParaRPr lang="es-AR" dirty="0"/>
                    </a:p>
                  </a:txBody>
                  <a:tcPr/>
                </a:tc>
                <a:tc>
                  <a:txBody>
                    <a:bodyPr/>
                    <a:lstStyle/>
                    <a:p>
                      <a:r>
                        <a:rPr kumimoji="0" lang="es-AR" sz="1800" b="0" i="0" u="none" strike="noStrike" kern="1200" baseline="0" dirty="0">
                          <a:solidFill>
                            <a:schemeClr val="dk1"/>
                          </a:solidFill>
                          <a:latin typeface="+mn-lt"/>
                          <a:ea typeface="+mn-ea"/>
                          <a:cs typeface="+mn-cs"/>
                        </a:rPr>
                        <a:t>Las que gravan las herencias, legados o donaciones recibidos por uno de los cónyuges;</a:t>
                      </a:r>
                      <a:endParaRPr lang="es-AR" dirty="0"/>
                    </a:p>
                  </a:txBody>
                  <a:tcPr/>
                </a:tc>
                <a:extLst>
                  <a:ext uri="{0D108BD9-81ED-4DB2-BD59-A6C34878D82A}">
                    <a16:rowId xmlns:a16="http://schemas.microsoft.com/office/drawing/2014/main" xmlns="" val="10002"/>
                  </a:ext>
                </a:extLst>
              </a:tr>
              <a:tr h="1428064">
                <a:tc>
                  <a:txBody>
                    <a:bodyPr/>
                    <a:lstStyle/>
                    <a:p>
                      <a:pPr algn="just"/>
                      <a:r>
                        <a:rPr kumimoji="0" lang="es-AR" sz="1800" b="0" i="0" u="none" strike="noStrike" kern="1200" baseline="0" dirty="0">
                          <a:solidFill>
                            <a:schemeClr val="dk1"/>
                          </a:solidFill>
                          <a:latin typeface="+mn-lt"/>
                          <a:ea typeface="+mn-ea"/>
                          <a:cs typeface="+mn-cs"/>
                        </a:rPr>
                        <a:t>Las donaciones de bienes gananciales hechas a los hijos comunes, y aun la de bienes propios si están destinados a su establecimiento o colocación </a:t>
                      </a:r>
                      <a:endParaRPr lang="es-AR" dirty="0"/>
                    </a:p>
                  </a:txBody>
                  <a:tcPr/>
                </a:tc>
                <a:tc>
                  <a:txBody>
                    <a:bodyPr/>
                    <a:lstStyle/>
                    <a:p>
                      <a:r>
                        <a:rPr kumimoji="0" lang="es-AR" sz="1800" b="0" i="0" u="none" strike="noStrike" kern="1200" baseline="0" dirty="0">
                          <a:solidFill>
                            <a:schemeClr val="dk1"/>
                          </a:solidFill>
                          <a:latin typeface="+mn-lt"/>
                          <a:ea typeface="+mn-ea"/>
                          <a:cs typeface="+mn-cs"/>
                        </a:rPr>
                        <a:t>Las contraídas para adquirir o mejorar bienes propios;</a:t>
                      </a:r>
                      <a:endParaRPr lang="es-AR" dirty="0"/>
                    </a:p>
                  </a:txBody>
                  <a:tcPr/>
                </a:tc>
                <a:extLst>
                  <a:ext uri="{0D108BD9-81ED-4DB2-BD59-A6C34878D82A}">
                    <a16:rowId xmlns:a16="http://schemas.microsoft.com/office/drawing/2014/main" xmlns="" val="10003"/>
                  </a:ext>
                </a:extLst>
              </a:tr>
              <a:tr h="1341341">
                <a:tc>
                  <a:txBody>
                    <a:bodyPr/>
                    <a:lstStyle/>
                    <a:p>
                      <a:pPr algn="just"/>
                      <a:r>
                        <a:rPr kumimoji="0" lang="es-AR" sz="1800" b="0" i="0" u="none" strike="noStrike" kern="1200" baseline="0" dirty="0">
                          <a:solidFill>
                            <a:schemeClr val="dk1"/>
                          </a:solidFill>
                          <a:latin typeface="+mn-lt"/>
                          <a:ea typeface="+mn-ea"/>
                          <a:cs typeface="+mn-cs"/>
                        </a:rPr>
                        <a:t>Los gastos de conservación y reparación de los bienes propios y gananciales.</a:t>
                      </a:r>
                      <a:endParaRPr lang="es-AR" dirty="0"/>
                    </a:p>
                  </a:txBody>
                  <a:tcPr/>
                </a:tc>
                <a:tc>
                  <a:txBody>
                    <a:bodyPr/>
                    <a:lstStyle/>
                    <a:p>
                      <a:r>
                        <a:rPr kumimoji="0" lang="es-AR" sz="1800" b="0" i="0" u="none" strike="noStrike" kern="1200" baseline="0" dirty="0">
                          <a:solidFill>
                            <a:schemeClr val="dk1"/>
                          </a:solidFill>
                          <a:latin typeface="+mn-lt"/>
                          <a:ea typeface="+mn-ea"/>
                          <a:cs typeface="+mn-cs"/>
                        </a:rPr>
                        <a:t>Las resultantes de garantías personales o reales dadas por uno de los cónyuges a un tercero, sin que de ellas derive beneficio para el patrimonio ganancial;</a:t>
                      </a:r>
                      <a:endParaRPr lang="es-AR" dirty="0"/>
                    </a:p>
                  </a:txBody>
                  <a:tcPr/>
                </a:tc>
                <a:extLst>
                  <a:ext uri="{0D108BD9-81ED-4DB2-BD59-A6C34878D82A}">
                    <a16:rowId xmlns:a16="http://schemas.microsoft.com/office/drawing/2014/main" xmlns="" val="10004"/>
                  </a:ext>
                </a:extLst>
              </a:tr>
              <a:tr h="1028418">
                <a:tc>
                  <a:txBody>
                    <a:bodyPr/>
                    <a:lstStyle/>
                    <a:p>
                      <a:pPr algn="just"/>
                      <a:endParaRPr lang="es-AR" dirty="0"/>
                    </a:p>
                  </a:txBody>
                  <a:tcPr/>
                </a:tc>
                <a:tc>
                  <a:txBody>
                    <a:bodyPr/>
                    <a:lstStyle/>
                    <a:p>
                      <a:r>
                        <a:rPr kumimoji="0" lang="es-AR" sz="1800" b="0" i="0" u="none" strike="noStrike" kern="1200" baseline="0" dirty="0">
                          <a:solidFill>
                            <a:schemeClr val="dk1"/>
                          </a:solidFill>
                          <a:latin typeface="+mn-lt"/>
                          <a:ea typeface="+mn-ea"/>
                          <a:cs typeface="+mn-cs"/>
                        </a:rPr>
                        <a:t>Las derivadas de la responsabilidad extracontractual y de sanciones legales.</a:t>
                      </a:r>
                      <a:endParaRPr lang="es-AR" dirty="0"/>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808501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b="1" i="1" dirty="0"/>
              <a:t>1) Régimen primario</a:t>
            </a:r>
          </a:p>
        </p:txBody>
      </p:sp>
      <p:sp>
        <p:nvSpPr>
          <p:cNvPr id="3" name="2 Marcador de contenido"/>
          <p:cNvSpPr>
            <a:spLocks noGrp="1"/>
          </p:cNvSpPr>
          <p:nvPr>
            <p:ph idx="1"/>
          </p:nvPr>
        </p:nvSpPr>
        <p:spPr>
          <a:xfrm>
            <a:off x="2118360" y="2194560"/>
            <a:ext cx="8154104" cy="2314560"/>
          </a:xfrm>
        </p:spPr>
        <p:txBody>
          <a:bodyPr anchor="ctr">
            <a:normAutofit/>
          </a:bodyPr>
          <a:lstStyle/>
          <a:p>
            <a:pPr marL="0" indent="0" algn="ctr">
              <a:lnSpc>
                <a:spcPct val="150000"/>
              </a:lnSpc>
              <a:buNone/>
            </a:pPr>
            <a:r>
              <a:rPr lang="es-AR" sz="3500" b="1" dirty="0"/>
              <a:t>Reglas comunes para el régimen de comunidad y de separación</a:t>
            </a:r>
          </a:p>
          <a:p>
            <a:pPr marL="0" indent="0">
              <a:buNone/>
            </a:pPr>
            <a:r>
              <a:rPr lang="es-AR" sz="3500" b="1" dirty="0"/>
              <a:t>			(Arts. 454-462) </a:t>
            </a:r>
          </a:p>
          <a:p>
            <a:pPr marL="0" indent="0" algn="just">
              <a:lnSpc>
                <a:spcPct val="170000"/>
              </a:lnSpc>
              <a:buNone/>
            </a:pPr>
            <a:endParaRPr lang="es-AR" sz="2400" b="1" i="1" dirty="0"/>
          </a:p>
          <a:p>
            <a:pPr marL="0" indent="0">
              <a:lnSpc>
                <a:spcPct val="170000"/>
              </a:lnSpc>
              <a:buNone/>
            </a:pPr>
            <a:endParaRPr lang="es-AR" sz="2400" i="1" dirty="0"/>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6</a:t>
            </a:fld>
            <a:endParaRPr lang="es-AR" sz="1800" kern="0">
              <a:solidFill>
                <a:prstClr val="white">
                  <a:tint val="75000"/>
                </a:prstClr>
              </a:solidFill>
            </a:endParaRPr>
          </a:p>
        </p:txBody>
      </p:sp>
      <p:sp>
        <p:nvSpPr>
          <p:cNvPr id="6" name="5 CuadroTexto"/>
          <p:cNvSpPr txBox="1"/>
          <p:nvPr/>
        </p:nvSpPr>
        <p:spPr>
          <a:xfrm>
            <a:off x="1847528" y="3998651"/>
            <a:ext cx="8496944" cy="2400657"/>
          </a:xfrm>
          <a:prstGeom prst="rect">
            <a:avLst/>
          </a:prstGeom>
          <a:solidFill>
            <a:schemeClr val="accent6">
              <a:lumMod val="75000"/>
            </a:schemeClr>
          </a:solidFill>
        </p:spPr>
        <p:txBody>
          <a:bodyPr wrap="square" rtlCol="0">
            <a:spAutoFit/>
          </a:bodyPr>
          <a:lstStyle/>
          <a:p>
            <a:pPr algn="just"/>
            <a:r>
              <a:rPr lang="es-AR" sz="2200" i="1" kern="0" dirty="0">
                <a:solidFill>
                  <a:sysClr val="windowText" lastClr="000000"/>
                </a:solidFill>
              </a:rPr>
              <a:t>Las disposiciones de esta Sección se aplican, cualquiera sea el régimen matrimonial, y excepto que se disponga otra cosa en las normas referentes a un régimen específico</a:t>
            </a:r>
            <a:r>
              <a:rPr lang="es-AR" sz="2200" kern="0" dirty="0">
                <a:solidFill>
                  <a:sysClr val="windowText" lastClr="000000"/>
                </a:solidFill>
                <a:effectLst>
                  <a:outerShdw blurRad="38100" dist="38100" dir="2700000" algn="tl">
                    <a:srgbClr val="000000">
                      <a:alpha val="43137"/>
                    </a:srgbClr>
                  </a:outerShdw>
                </a:effectLst>
              </a:rPr>
              <a:t>. </a:t>
            </a:r>
            <a:r>
              <a:rPr lang="es-AR" sz="2200" b="1" kern="0" dirty="0">
                <a:solidFill>
                  <a:schemeClr val="bg1"/>
                </a:solidFill>
                <a:effectLst>
                  <a:outerShdw blurRad="38100" dist="38100" dir="2700000" algn="tl">
                    <a:srgbClr val="000000">
                      <a:alpha val="43137"/>
                    </a:srgbClr>
                  </a:outerShdw>
                </a:effectLst>
              </a:rPr>
              <a:t>Son inderogables por convención de los cónyuges, anterior o posterior al matrimonio, </a:t>
            </a:r>
            <a:r>
              <a:rPr lang="es-AR" sz="2200" i="1" kern="0" dirty="0">
                <a:solidFill>
                  <a:sysClr val="windowText" lastClr="000000"/>
                </a:solidFill>
              </a:rPr>
              <a:t>excepto disposición expresa en contrario”.</a:t>
            </a:r>
            <a:endParaRPr lang="es-AR" sz="2200" b="1" i="1" kern="0" dirty="0">
              <a:solidFill>
                <a:sysClr val="windowText" lastClr="000000"/>
              </a:solidFill>
            </a:endParaRPr>
          </a:p>
          <a:p>
            <a:endParaRPr lang="es-AR" kern="0" dirty="0">
              <a:solidFill>
                <a:sysClr val="windowText" lastClr="000000"/>
              </a:solidFill>
            </a:endParaRPr>
          </a:p>
        </p:txBody>
      </p:sp>
    </p:spTree>
    <p:extLst>
      <p:ext uri="{BB962C8B-B14F-4D97-AF65-F5344CB8AC3E}">
        <p14:creationId xmlns:p14="http://schemas.microsoft.com/office/powerpoint/2010/main" xmlns="" val="41297429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255520" y="548680"/>
            <a:ext cx="7872928" cy="5486360"/>
          </a:xfrm>
          <a:solidFill>
            <a:schemeClr val="bg1"/>
          </a:solidFill>
        </p:spPr>
        <p:txBody>
          <a:bodyPr>
            <a:noAutofit/>
          </a:bodyPr>
          <a:lstStyle/>
          <a:p>
            <a:r>
              <a:rPr lang="es-AR" sz="3600" dirty="0"/>
              <a:t>ARTÍCULO 468.- Recompensa. El cónyuge cuya deuda </a:t>
            </a:r>
            <a:r>
              <a:rPr lang="es-AR" sz="3600" dirty="0">
                <a:solidFill>
                  <a:srgbClr val="FF0000"/>
                </a:solidFill>
              </a:rPr>
              <a:t>personal </a:t>
            </a:r>
            <a:r>
              <a:rPr lang="es-AR" sz="3600" dirty="0"/>
              <a:t>fue solventada con fondos gananciales, debe recompensa a la comunidad; </a:t>
            </a:r>
          </a:p>
          <a:p>
            <a:endParaRPr lang="es-AR" sz="3600" dirty="0"/>
          </a:p>
          <a:p>
            <a:r>
              <a:rPr lang="es-AR" sz="3600" dirty="0"/>
              <a:t>y ésta debe recompensa al cónyuge que solventó con fondos propios deudas de la comunidad.</a:t>
            </a:r>
          </a:p>
          <a:p>
            <a:endParaRPr lang="es-AR" sz="3600" dirty="0"/>
          </a:p>
        </p:txBody>
      </p:sp>
    </p:spTree>
    <p:extLst>
      <p:ext uri="{BB962C8B-B14F-4D97-AF65-F5344CB8AC3E}">
        <p14:creationId xmlns:p14="http://schemas.microsoft.com/office/powerpoint/2010/main" xmlns="" val="3398873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Y más…</a:t>
            </a:r>
          </a:p>
        </p:txBody>
      </p:sp>
      <p:sp>
        <p:nvSpPr>
          <p:cNvPr id="3" name="2 Marcador de contenido"/>
          <p:cNvSpPr>
            <a:spLocks noGrp="1"/>
          </p:cNvSpPr>
          <p:nvPr>
            <p:ph sz="quarter" idx="1"/>
          </p:nvPr>
        </p:nvSpPr>
        <p:spPr>
          <a:solidFill>
            <a:schemeClr val="bg2"/>
          </a:solidFill>
          <a:ln>
            <a:solidFill>
              <a:schemeClr val="tx1"/>
            </a:solidFill>
          </a:ln>
        </p:spPr>
        <p:txBody>
          <a:bodyPr>
            <a:normAutofit/>
          </a:bodyPr>
          <a:lstStyle/>
          <a:p>
            <a:pPr algn="just"/>
            <a:r>
              <a:rPr lang="es-AR" dirty="0"/>
              <a:t>Si durante la comunidad uno de los cónyuges ha enajenado bienes propios a título oneroso sin reinvertir su precio se presume, excepto prueba en contrario, que lo percibido ha beneficiado a la comunidad: </a:t>
            </a:r>
            <a:r>
              <a:rPr lang="es-AR" dirty="0">
                <a:solidFill>
                  <a:srgbClr val="FF0000"/>
                </a:solidFill>
              </a:rPr>
              <a:t>Ergo Recompensa de la comunidad a favor del cónyuge</a:t>
            </a:r>
          </a:p>
          <a:p>
            <a:pPr marL="0" indent="0">
              <a:buNone/>
            </a:pPr>
            <a:endParaRPr lang="es-AR" dirty="0"/>
          </a:p>
          <a:p>
            <a:pPr algn="just"/>
            <a:r>
              <a:rPr lang="es-AR" dirty="0"/>
              <a:t>Si la participación de carácter propio de uno de los cónyuges en una sociedad adquiere un mayor valor a causa de la capitalización de utilidades durante la comunidad, el cónyuge socio debe recompensa a la comunidad. Esta solución es aplicable a los fondos de comercio</a:t>
            </a:r>
          </a:p>
        </p:txBody>
      </p:sp>
    </p:spTree>
    <p:extLst>
      <p:ext uri="{BB962C8B-B14F-4D97-AF65-F5344CB8AC3E}">
        <p14:creationId xmlns:p14="http://schemas.microsoft.com/office/powerpoint/2010/main" xmlns="" val="10083293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AR" dirty="0"/>
              <a:t>Reglas sobre prueba</a:t>
            </a:r>
          </a:p>
        </p:txBody>
      </p:sp>
    </p:spTree>
    <p:extLst>
      <p:ext uri="{BB962C8B-B14F-4D97-AF65-F5344CB8AC3E}">
        <p14:creationId xmlns:p14="http://schemas.microsoft.com/office/powerpoint/2010/main" xmlns="" val="2788716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135560" y="1916833"/>
            <a:ext cx="8229600" cy="2952327"/>
          </a:xfrm>
          <a:solidFill>
            <a:schemeClr val="bg1"/>
          </a:solidFill>
        </p:spPr>
        <p:txBody>
          <a:bodyPr>
            <a:normAutofit/>
          </a:bodyPr>
          <a:lstStyle/>
          <a:p>
            <a:r>
              <a:rPr lang="es-AR" sz="3600" dirty="0"/>
              <a:t>ARTÍCULO 492.-</a:t>
            </a:r>
            <a:r>
              <a:rPr lang="es-AR" sz="3600" b="1" dirty="0"/>
              <a:t> Prueba.</a:t>
            </a:r>
            <a:r>
              <a:rPr lang="es-AR" sz="3600" dirty="0"/>
              <a:t> La prueba del derecho a recompensa incumbe a quien la invoca, y puede ser hecha por cualquier medio probato­rio.</a:t>
            </a:r>
          </a:p>
          <a:p>
            <a:endParaRPr lang="es-AR" sz="2800" dirty="0"/>
          </a:p>
        </p:txBody>
      </p:sp>
    </p:spTree>
    <p:extLst>
      <p:ext uri="{BB962C8B-B14F-4D97-AF65-F5344CB8AC3E}">
        <p14:creationId xmlns:p14="http://schemas.microsoft.com/office/powerpoint/2010/main" xmlns="" val="11644430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AR" dirty="0"/>
              <a:t>Cómo se liquidan y pagan</a:t>
            </a:r>
          </a:p>
        </p:txBody>
      </p:sp>
    </p:spTree>
    <p:extLst>
      <p:ext uri="{BB962C8B-B14F-4D97-AF65-F5344CB8AC3E}">
        <p14:creationId xmlns:p14="http://schemas.microsoft.com/office/powerpoint/2010/main" xmlns="" val="23110991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a:t>El CCyC</a:t>
            </a:r>
            <a:endParaRPr lang="es-AR" dirty="0"/>
          </a:p>
        </p:txBody>
      </p:sp>
      <p:sp>
        <p:nvSpPr>
          <p:cNvPr id="3" name="2 Marcador de contenido"/>
          <p:cNvSpPr>
            <a:spLocks noGrp="1"/>
          </p:cNvSpPr>
          <p:nvPr>
            <p:ph idx="1"/>
          </p:nvPr>
        </p:nvSpPr>
        <p:spPr>
          <a:solidFill>
            <a:schemeClr val="bg1"/>
          </a:solidFill>
        </p:spPr>
        <p:txBody>
          <a:bodyPr>
            <a:normAutofit/>
          </a:bodyPr>
          <a:lstStyle/>
          <a:p>
            <a:r>
              <a:rPr lang="es-AR" dirty="0"/>
              <a:t>ARTÍCULO 495.-</a:t>
            </a:r>
            <a:r>
              <a:rPr lang="es-AR" b="1" dirty="0"/>
              <a:t> Liquidación. </a:t>
            </a:r>
            <a:r>
              <a:rPr lang="es-AR" dirty="0"/>
              <a:t>Efectuado el balance de las recompensas adeudadas por cada uno de los cónyuges a la comunidad y por ésta a aquél, el saldo en favor de la comunidad debe </a:t>
            </a:r>
            <a:r>
              <a:rPr lang="es-AR" b="1" i="1" dirty="0">
                <a:solidFill>
                  <a:srgbClr val="C00000"/>
                </a:solidFill>
              </a:rPr>
              <a:t>colacionarlo</a:t>
            </a:r>
            <a:r>
              <a:rPr lang="es-AR" dirty="0"/>
              <a:t> a la masa común, y el saldo en favor del cónyuge le debe ser atri­buido a éste sobre la masa común.</a:t>
            </a:r>
          </a:p>
          <a:p>
            <a:r>
              <a:rPr lang="es-AR" dirty="0"/>
              <a:t>	En caso de insuficiencia de la masa ganancial, en la parti­ción se atribuye un crédito a un cónyuge contra el otro.</a:t>
            </a:r>
          </a:p>
          <a:p>
            <a:endParaRPr lang="es-AR" dirty="0"/>
          </a:p>
        </p:txBody>
      </p:sp>
    </p:spTree>
    <p:extLst>
      <p:ext uri="{BB962C8B-B14F-4D97-AF65-F5344CB8AC3E}">
        <p14:creationId xmlns:p14="http://schemas.microsoft.com/office/powerpoint/2010/main" xmlns="" val="3077045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2695281" y="1916833"/>
            <a:ext cx="6801440" cy="3456383"/>
          </a:xfrm>
        </p:spPr>
        <p:txBody>
          <a:bodyPr/>
          <a:lstStyle/>
          <a:p>
            <a:pPr algn="l"/>
            <a:r>
              <a:rPr lang="es-AR" sz="4800" dirty="0"/>
              <a:t/>
            </a:r>
            <a:br>
              <a:rPr lang="es-AR" sz="4800" dirty="0"/>
            </a:br>
            <a:r>
              <a:rPr lang="es-AR" sz="4800" dirty="0"/>
              <a:t>	Cuánto SE DEBE </a:t>
            </a:r>
            <a:br>
              <a:rPr lang="es-AR" sz="4800" dirty="0"/>
            </a:br>
            <a:r>
              <a:rPr lang="es-AR" sz="4800" dirty="0"/>
              <a:t/>
            </a:r>
            <a:br>
              <a:rPr lang="es-AR" sz="4800" dirty="0"/>
            </a:br>
            <a:endParaRPr lang="es-AR" sz="4800" dirty="0"/>
          </a:p>
        </p:txBody>
      </p:sp>
    </p:spTree>
    <p:extLst>
      <p:ext uri="{BB962C8B-B14F-4D97-AF65-F5344CB8AC3E}">
        <p14:creationId xmlns:p14="http://schemas.microsoft.com/office/powerpoint/2010/main" xmlns="" val="3699332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algn="just"/>
            <a:r>
              <a:rPr lang="es-ES" sz="2800" dirty="0"/>
              <a:t>ARTÍCULO 493.- </a:t>
            </a:r>
            <a:r>
              <a:rPr lang="es-ES" sz="2800" b="1" dirty="0"/>
              <a:t>Monto. </a:t>
            </a:r>
            <a:r>
              <a:rPr lang="es-ES" sz="2800" dirty="0"/>
              <a:t>El monto de la recompensa es igual </a:t>
            </a:r>
            <a:r>
              <a:rPr lang="es-ES" sz="2800" b="1" dirty="0">
                <a:solidFill>
                  <a:srgbClr val="00B0F0"/>
                </a:solidFill>
              </a:rPr>
              <a:t>al menor </a:t>
            </a:r>
            <a:r>
              <a:rPr lang="es-ES" sz="2800" dirty="0"/>
              <a:t>de los valores que representan </a:t>
            </a:r>
            <a:r>
              <a:rPr lang="es-ES" sz="2800" b="1" dirty="0">
                <a:solidFill>
                  <a:schemeClr val="accent1"/>
                </a:solidFill>
              </a:rPr>
              <a:t>la erogación </a:t>
            </a:r>
            <a:r>
              <a:rPr lang="es-ES" sz="2800" dirty="0"/>
              <a:t>y </a:t>
            </a:r>
            <a:r>
              <a:rPr lang="es-ES" sz="2800" b="1" dirty="0">
                <a:solidFill>
                  <a:schemeClr val="accent1"/>
                </a:solidFill>
              </a:rPr>
              <a:t>el provecho subsistente</a:t>
            </a:r>
            <a:r>
              <a:rPr lang="es-ES" sz="2800" dirty="0"/>
              <a:t> para el cónyuge o para la comunidad, </a:t>
            </a:r>
            <a:r>
              <a:rPr lang="es-ES" sz="2800" b="1" dirty="0">
                <a:solidFill>
                  <a:srgbClr val="00B0F0"/>
                </a:solidFill>
              </a:rPr>
              <a:t>al día de su extinción</a:t>
            </a:r>
            <a:r>
              <a:rPr lang="es-ES" sz="2800" dirty="0"/>
              <a:t>, apreciados en valores constantes. </a:t>
            </a:r>
          </a:p>
          <a:p>
            <a:pPr algn="just"/>
            <a:r>
              <a:rPr lang="es-ES" sz="2800" dirty="0"/>
              <a:t>Si de la erogación no derivó ningún beneficio, se toma en cuenta el valor de aquélla.</a:t>
            </a:r>
            <a:endParaRPr lang="es-AR" sz="2800" dirty="0"/>
          </a:p>
          <a:p>
            <a:pPr algn="just"/>
            <a:endParaRPr lang="es-AR" dirty="0"/>
          </a:p>
        </p:txBody>
      </p:sp>
    </p:spTree>
    <p:extLst>
      <p:ext uri="{BB962C8B-B14F-4D97-AF65-F5344CB8AC3E}">
        <p14:creationId xmlns:p14="http://schemas.microsoft.com/office/powerpoint/2010/main" xmlns="" val="6664542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_tradnl" dirty="0"/>
              <a:t>CÓMO SE EVALUA</a:t>
            </a:r>
            <a:endParaRPr lang="es-AR" dirty="0"/>
          </a:p>
        </p:txBody>
      </p:sp>
    </p:spTree>
    <p:extLst>
      <p:ext uri="{BB962C8B-B14F-4D97-AF65-F5344CB8AC3E}">
        <p14:creationId xmlns:p14="http://schemas.microsoft.com/office/powerpoint/2010/main" xmlns="" val="14147704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255520" y="620688"/>
            <a:ext cx="7680960" cy="5414352"/>
          </a:xfrm>
        </p:spPr>
        <p:txBody>
          <a:bodyPr>
            <a:normAutofit lnSpcReduction="10000"/>
          </a:bodyPr>
          <a:lstStyle/>
          <a:p>
            <a:r>
              <a:rPr lang="es-AR" sz="4400" dirty="0"/>
              <a:t>ARTÍCULO 494.- </a:t>
            </a:r>
            <a:r>
              <a:rPr lang="es-AR" sz="4400" b="1" dirty="0"/>
              <a:t>Valuación de las recompensas. </a:t>
            </a:r>
            <a:r>
              <a:rPr lang="es-AR" sz="4400" dirty="0"/>
              <a:t>Los bienes que originan  recompensas se valúan según su </a:t>
            </a:r>
            <a:r>
              <a:rPr lang="es-AR" sz="4400" b="1" dirty="0">
                <a:solidFill>
                  <a:srgbClr val="C00000"/>
                </a:solidFill>
              </a:rPr>
              <a:t>estado</a:t>
            </a:r>
            <a:r>
              <a:rPr lang="es-AR" sz="4400" dirty="0"/>
              <a:t> al día de la disolución del régimen y según su </a:t>
            </a:r>
            <a:r>
              <a:rPr lang="es-AR" sz="4400" b="1" dirty="0">
                <a:solidFill>
                  <a:srgbClr val="C00000"/>
                </a:solidFill>
              </a:rPr>
              <a:t>valor</a:t>
            </a:r>
            <a:r>
              <a:rPr lang="es-AR" sz="4400" dirty="0"/>
              <a:t> al tiempo de la liquidación.</a:t>
            </a:r>
          </a:p>
          <a:p>
            <a:endParaRPr lang="es-AR" dirty="0"/>
          </a:p>
        </p:txBody>
      </p:sp>
    </p:spTree>
    <p:extLst>
      <p:ext uri="{BB962C8B-B14F-4D97-AF65-F5344CB8AC3E}">
        <p14:creationId xmlns:p14="http://schemas.microsoft.com/office/powerpoint/2010/main" xmlns="" val="26607275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1" name="Rectangle 3"/>
          <p:cNvSpPr>
            <a:spLocks noGrp="1" noChangeArrowheads="1"/>
          </p:cNvSpPr>
          <p:nvPr>
            <p:ph type="body" idx="1"/>
          </p:nvPr>
        </p:nvSpPr>
        <p:spPr>
          <a:xfrm>
            <a:off x="1981200" y="404664"/>
            <a:ext cx="8229600" cy="6264424"/>
          </a:xfrm>
          <a:noFill/>
          <a:ln/>
        </p:spPr>
        <p:txBody>
          <a:bodyPr/>
          <a:lstStyle/>
          <a:p>
            <a:pPr algn="just"/>
            <a:endParaRPr lang="es-AR" dirty="0">
              <a:effectLst/>
              <a:latin typeface="Calibri" pitchFamily="34" charset="0"/>
              <a:ea typeface="ＭＳ Ｐゴシック" pitchFamily="34" charset="-128"/>
            </a:endParaRPr>
          </a:p>
          <a:p>
            <a:pPr algn="ctr" defTabSz="912813"/>
            <a:r>
              <a:rPr lang="es-ES" sz="3000" dirty="0">
                <a:latin typeface="Calibri" pitchFamily="34" charset="0"/>
              </a:rPr>
              <a:t>Contribución a las cargas del hogar (art. 455)</a:t>
            </a:r>
          </a:p>
          <a:p>
            <a:pPr algn="ctr" defTabSz="912813"/>
            <a:endParaRPr lang="es-ES" sz="3000" dirty="0">
              <a:latin typeface="Calibri" pitchFamily="34" charset="0"/>
            </a:endParaRPr>
          </a:p>
          <a:p>
            <a:pPr algn="ctr" defTabSz="912813"/>
            <a:r>
              <a:rPr lang="es-ES" sz="3000" dirty="0">
                <a:latin typeface="Calibri" pitchFamily="34" charset="0"/>
              </a:rPr>
              <a:t>Responsabilidad por las deudas (art. 461)</a:t>
            </a:r>
          </a:p>
          <a:p>
            <a:pPr algn="ctr" defTabSz="912813"/>
            <a:endParaRPr lang="es-ES" sz="3000" dirty="0">
              <a:latin typeface="Calibri" pitchFamily="34" charset="0"/>
            </a:endParaRPr>
          </a:p>
          <a:p>
            <a:pPr algn="ctr" defTabSz="912813"/>
            <a:r>
              <a:rPr lang="es-ES" sz="3000" dirty="0">
                <a:latin typeface="Calibri" pitchFamily="34" charset="0"/>
              </a:rPr>
              <a:t>Protección de la vivienda (arts. 456-458)</a:t>
            </a:r>
          </a:p>
          <a:p>
            <a:pPr marL="0" indent="0" algn="ctr" defTabSz="912813">
              <a:buNone/>
            </a:pPr>
            <a:endParaRPr lang="es-ES" sz="3000" dirty="0">
              <a:latin typeface="Calibri" pitchFamily="34" charset="0"/>
            </a:endParaRPr>
          </a:p>
          <a:p>
            <a:pPr algn="ctr" defTabSz="912813"/>
            <a:r>
              <a:rPr lang="es-ES" sz="3000" dirty="0">
                <a:latin typeface="Calibri" pitchFamily="34" charset="0"/>
              </a:rPr>
              <a:t>Mandato entre cónyuges (art. 459)</a:t>
            </a:r>
          </a:p>
          <a:p>
            <a:pPr marL="0" indent="0" algn="ctr" defTabSz="912813">
              <a:buNone/>
            </a:pPr>
            <a:endParaRPr lang="es-ES" sz="3000" dirty="0">
              <a:latin typeface="Calibri" pitchFamily="34" charset="0"/>
            </a:endParaRPr>
          </a:p>
          <a:p>
            <a:pPr algn="ctr" defTabSz="912813"/>
            <a:r>
              <a:rPr lang="es-AR" sz="3000" dirty="0">
                <a:latin typeface="Calibri" pitchFamily="34" charset="0"/>
              </a:rPr>
              <a:t>Administración y disposición a título oneroso de cosas muebles no registrables (art. 462)</a:t>
            </a:r>
          </a:p>
          <a:p>
            <a:pPr algn="ctr" defTabSz="912813"/>
            <a:endParaRPr lang="es-ES" sz="3000" dirty="0">
              <a:latin typeface="Calibri" pitchFamily="34" charset="0"/>
            </a:endParaRPr>
          </a:p>
          <a:p>
            <a:pPr marL="0" indent="0" algn="ctr" defTabSz="912813">
              <a:buNone/>
            </a:pPr>
            <a:endParaRPr lang="es-ES" sz="3000" dirty="0">
              <a:latin typeface="Calibri" pitchFamily="34" charset="0"/>
            </a:endParaRPr>
          </a:p>
        </p:txBody>
      </p:sp>
    </p:spTree>
    <p:extLst>
      <p:ext uri="{BB962C8B-B14F-4D97-AF65-F5344CB8AC3E}">
        <p14:creationId xmlns:p14="http://schemas.microsoft.com/office/powerpoint/2010/main" xmlns="" val="27607521"/>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_tradnl" dirty="0"/>
              <a:t>Operaciones contables</a:t>
            </a:r>
            <a:endParaRPr lang="es-AR" dirty="0"/>
          </a:p>
        </p:txBody>
      </p:sp>
    </p:spTree>
    <p:extLst>
      <p:ext uri="{BB962C8B-B14F-4D97-AF65-F5344CB8AC3E}">
        <p14:creationId xmlns:p14="http://schemas.microsoft.com/office/powerpoint/2010/main" xmlns="" val="682768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255520" y="476672"/>
            <a:ext cx="7680960" cy="5558368"/>
          </a:xfrm>
          <a:solidFill>
            <a:schemeClr val="bg1"/>
          </a:solidFill>
        </p:spPr>
        <p:txBody>
          <a:bodyPr>
            <a:normAutofit fontScale="85000" lnSpcReduction="20000"/>
          </a:bodyPr>
          <a:lstStyle/>
          <a:p>
            <a:r>
              <a:rPr lang="es-AR" sz="3600" dirty="0"/>
              <a:t>ARTÍCULO 495.- </a:t>
            </a:r>
            <a:r>
              <a:rPr lang="es-AR" sz="3600" b="1" dirty="0"/>
              <a:t>Liquidación</a:t>
            </a:r>
            <a:r>
              <a:rPr lang="es-AR" sz="3600" dirty="0"/>
              <a:t>. Efectuado el balance de las recompensas adeudadas por cada uno de los cónyuges a la comunidad y por ésta a aquél, el saldo en favor de la comunidad debe colacionarlo a la masa común, y el saldo en favor del cónyuge le debe ser atribuido a éste sobre la masa común.</a:t>
            </a:r>
            <a:br>
              <a:rPr lang="es-AR" sz="3600" dirty="0"/>
            </a:br>
            <a:r>
              <a:rPr lang="es-AR" sz="3600" dirty="0"/>
              <a:t/>
            </a:r>
            <a:br>
              <a:rPr lang="es-AR" sz="3600" dirty="0"/>
            </a:br>
            <a:r>
              <a:rPr lang="es-AR" sz="3600" dirty="0"/>
              <a:t>En caso de insuficiencia de la masa ganancial, en la partición </a:t>
            </a:r>
            <a:r>
              <a:rPr lang="es-AR" sz="3600" b="1" dirty="0">
                <a:solidFill>
                  <a:srgbClr val="FF0000"/>
                </a:solidFill>
              </a:rPr>
              <a:t>se atribuye un crédito a un cónyuge contra el otro.</a:t>
            </a:r>
          </a:p>
          <a:p>
            <a:endParaRPr lang="es-AR" dirty="0"/>
          </a:p>
        </p:txBody>
      </p:sp>
    </p:spTree>
    <p:extLst>
      <p:ext uri="{BB962C8B-B14F-4D97-AF65-F5344CB8AC3E}">
        <p14:creationId xmlns:p14="http://schemas.microsoft.com/office/powerpoint/2010/main" xmlns="" val="16971623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b="1" i="1" dirty="0"/>
              <a:t>7) régimen de comunidad</a:t>
            </a:r>
            <a:br>
              <a:rPr lang="es-AR" b="1" i="1" dirty="0"/>
            </a:br>
            <a:r>
              <a:rPr lang="es-AR" b="1" i="1" dirty="0"/>
              <a:t>Partición</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72</a:t>
            </a:fld>
            <a:endParaRPr lang="es-AR" sz="1800" kern="0">
              <a:solidFill>
                <a:prstClr val="white">
                  <a:tint val="75000"/>
                </a:prstClr>
              </a:solidFill>
            </a:endParaRPr>
          </a:p>
        </p:txBody>
      </p:sp>
      <p:sp>
        <p:nvSpPr>
          <p:cNvPr id="6" name="5 CuadroTexto"/>
          <p:cNvSpPr txBox="1"/>
          <p:nvPr/>
        </p:nvSpPr>
        <p:spPr>
          <a:xfrm>
            <a:off x="3488722" y="5805264"/>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496- 504</a:t>
            </a:r>
          </a:p>
          <a:p>
            <a:endParaRPr lang="es-AR" kern="0" dirty="0">
              <a:solidFill>
                <a:prstClr val="white"/>
              </a:solidFill>
            </a:endParaRPr>
          </a:p>
        </p:txBody>
      </p:sp>
      <p:pic>
        <p:nvPicPr>
          <p:cNvPr id="7" name="Picture 5" descr="C:\Users\Natalia\AppData\Local\Microsoft\Windows\Temporary Internet Files\Content.IE5\4N8ECXIU\India-Partition[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43672" y="2204864"/>
            <a:ext cx="55245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676736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1981200" y="548680"/>
            <a:ext cx="7467600" cy="5925272"/>
          </a:xfrm>
          <a:solidFill>
            <a:schemeClr val="bg2"/>
          </a:solidFill>
          <a:ln>
            <a:solidFill>
              <a:schemeClr val="tx1"/>
            </a:solidFill>
          </a:ln>
        </p:spPr>
        <p:txBody>
          <a:bodyPr anchor="ctr"/>
          <a:lstStyle/>
          <a:p>
            <a:pPr algn="just"/>
            <a:r>
              <a:rPr lang="es-AR" b="1" dirty="0"/>
              <a:t>Art. 496.— Derecho de pedirla. </a:t>
            </a:r>
          </a:p>
          <a:p>
            <a:pPr marL="0" indent="0" algn="just">
              <a:buNone/>
            </a:pPr>
            <a:r>
              <a:rPr lang="es-AR" dirty="0"/>
              <a:t>Disuelta la comunidad, la partición puede ser solicitada en todo tiempo, excepto disposición legal en contrario.</a:t>
            </a:r>
          </a:p>
          <a:p>
            <a:pPr marL="0" indent="0" algn="just">
              <a:buNone/>
            </a:pPr>
            <a:endParaRPr lang="es-AR" dirty="0"/>
          </a:p>
          <a:p>
            <a:pPr marL="0" indent="0" algn="just">
              <a:buNone/>
            </a:pPr>
            <a:endParaRPr lang="es-AR" dirty="0"/>
          </a:p>
          <a:p>
            <a:pPr marL="0" indent="0" algn="just">
              <a:buNone/>
            </a:pPr>
            <a:endParaRPr lang="es-AR" dirty="0"/>
          </a:p>
          <a:p>
            <a:pPr algn="just"/>
            <a:r>
              <a:rPr lang="es-AR" b="1" dirty="0"/>
              <a:t>Art. 497.— Masa partible. </a:t>
            </a:r>
          </a:p>
          <a:p>
            <a:pPr marL="0" indent="0" algn="just">
              <a:buNone/>
            </a:pPr>
            <a:r>
              <a:rPr lang="es-AR" dirty="0"/>
              <a:t>La masa común se integra con la suma de los activos gananciales líquidos de uno y otro cónyuge.</a:t>
            </a:r>
          </a:p>
        </p:txBody>
      </p:sp>
    </p:spTree>
    <p:extLst>
      <p:ext uri="{BB962C8B-B14F-4D97-AF65-F5344CB8AC3E}">
        <p14:creationId xmlns:p14="http://schemas.microsoft.com/office/powerpoint/2010/main" xmlns="" val="38464586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División</a:t>
            </a:r>
          </a:p>
        </p:txBody>
      </p:sp>
      <p:sp>
        <p:nvSpPr>
          <p:cNvPr id="3" name="2 Marcador de contenido"/>
          <p:cNvSpPr>
            <a:spLocks noGrp="1"/>
          </p:cNvSpPr>
          <p:nvPr>
            <p:ph sz="quarter" idx="1"/>
          </p:nvPr>
        </p:nvSpPr>
        <p:spPr>
          <a:solidFill>
            <a:schemeClr val="bg2"/>
          </a:solidFill>
          <a:ln>
            <a:solidFill>
              <a:schemeClr val="tx1"/>
            </a:solidFill>
          </a:ln>
        </p:spPr>
        <p:txBody>
          <a:bodyPr/>
          <a:lstStyle/>
          <a:p>
            <a:pPr algn="just"/>
            <a:r>
              <a:rPr lang="es-AR" dirty="0"/>
              <a:t>Art. 498.— División. </a:t>
            </a:r>
            <a:r>
              <a:rPr lang="es-AR" dirty="0">
                <a:solidFill>
                  <a:srgbClr val="FF0000"/>
                </a:solidFill>
              </a:rPr>
              <a:t>La masa común se divide por partes iguales entre los cónyuges, sin consideración al monto de los bienes propios ni a la contribución de cada uno a la adquisición de los gananciales.</a:t>
            </a:r>
          </a:p>
          <a:p>
            <a:pPr algn="just"/>
            <a:r>
              <a:rPr lang="es-AR" dirty="0"/>
              <a:t>Si se produce por muerte de uno de los cónyuges, los herederos reciben su parte sobre la mitad de gananciales que hubiese correspondido al causante. </a:t>
            </a:r>
          </a:p>
          <a:p>
            <a:pPr algn="just"/>
            <a:r>
              <a:rPr lang="es-AR" dirty="0"/>
              <a:t>Si todos los interesados son plenamente capaces, se aplica </a:t>
            </a:r>
            <a:r>
              <a:rPr lang="es-AR" dirty="0">
                <a:solidFill>
                  <a:srgbClr val="FF0000"/>
                </a:solidFill>
              </a:rPr>
              <a:t>el convenio libremente acordado</a:t>
            </a:r>
          </a:p>
        </p:txBody>
      </p:sp>
    </p:spTree>
    <p:extLst>
      <p:ext uri="{BB962C8B-B14F-4D97-AF65-F5344CB8AC3E}">
        <p14:creationId xmlns:p14="http://schemas.microsoft.com/office/powerpoint/2010/main" xmlns="" val="15458317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Atribución preferencial</a:t>
            </a:r>
          </a:p>
        </p:txBody>
      </p:sp>
      <p:sp>
        <p:nvSpPr>
          <p:cNvPr id="3" name="2 Marcador de contenido"/>
          <p:cNvSpPr>
            <a:spLocks noGrp="1"/>
          </p:cNvSpPr>
          <p:nvPr>
            <p:ph sz="quarter" idx="1"/>
          </p:nvPr>
        </p:nvSpPr>
        <p:spPr>
          <a:solidFill>
            <a:schemeClr val="bg2"/>
          </a:solidFill>
          <a:ln>
            <a:solidFill>
              <a:schemeClr val="tx1"/>
            </a:solidFill>
          </a:ln>
        </p:spPr>
        <p:txBody>
          <a:bodyPr>
            <a:normAutofit/>
          </a:bodyPr>
          <a:lstStyle/>
          <a:p>
            <a:pPr algn="just"/>
            <a:r>
              <a:rPr lang="es-AR" dirty="0"/>
              <a:t>Art. 499.— </a:t>
            </a:r>
            <a:r>
              <a:rPr lang="es-AR" b="1" dirty="0"/>
              <a:t>Atribución preferencial</a:t>
            </a:r>
            <a:r>
              <a:rPr lang="es-AR" dirty="0"/>
              <a:t>. Uno de los cónyuges puede solicitar la atribución preferencial de los bienes amparados por la propiedad intelectual o artística, de los bienes de uso relacionados con su actividad profesional, del establecimiento comercial, industrial o agropecuario por él adquirido o formado que constituya una unidad económica, y de la vivienda por él ocupada al tiempo de la extinción de la comunidad, aunque excedan de su parte en ésta, con cargo de pagar en dinero la diferencia al otro cónyuge o a sus herederos. </a:t>
            </a:r>
          </a:p>
          <a:p>
            <a:pPr algn="just"/>
            <a:r>
              <a:rPr lang="es-AR" dirty="0"/>
              <a:t>Habida cuenta de las circunstancias, el juez puede conceder plazos para el pago si ofrece garantías suficientes.</a:t>
            </a:r>
          </a:p>
        </p:txBody>
      </p:sp>
    </p:spTree>
    <p:extLst>
      <p:ext uri="{BB962C8B-B14F-4D97-AF65-F5344CB8AC3E}">
        <p14:creationId xmlns:p14="http://schemas.microsoft.com/office/powerpoint/2010/main" xmlns="" val="40268318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Formas de la partición</a:t>
            </a:r>
          </a:p>
        </p:txBody>
      </p:sp>
      <p:sp>
        <p:nvSpPr>
          <p:cNvPr id="3" name="2 Marcador de contenido"/>
          <p:cNvSpPr>
            <a:spLocks noGrp="1"/>
          </p:cNvSpPr>
          <p:nvPr>
            <p:ph sz="quarter" idx="1"/>
          </p:nvPr>
        </p:nvSpPr>
        <p:spPr>
          <a:solidFill>
            <a:schemeClr val="bg2"/>
          </a:solidFill>
          <a:ln>
            <a:solidFill>
              <a:schemeClr val="tx1"/>
            </a:solidFill>
          </a:ln>
        </p:spPr>
        <p:txBody>
          <a:bodyPr>
            <a:normAutofit lnSpcReduction="10000"/>
          </a:bodyPr>
          <a:lstStyle/>
          <a:p>
            <a:r>
              <a:rPr lang="es-AR" dirty="0"/>
              <a:t>Art. 500.— Forma de la partición. El inventario y división de los bienes se hacen en la forma prescripta para la partición de las herencias.</a:t>
            </a:r>
          </a:p>
          <a:p>
            <a:endParaRPr lang="es-AR" dirty="0"/>
          </a:p>
          <a:p>
            <a:pPr marL="0" indent="0">
              <a:buNone/>
            </a:pPr>
            <a:r>
              <a:rPr lang="es-AR" b="1" u="sng" dirty="0"/>
              <a:t>Partición Privada:</a:t>
            </a:r>
            <a:r>
              <a:rPr lang="es-AR" dirty="0"/>
              <a:t> </a:t>
            </a:r>
          </a:p>
          <a:p>
            <a:pPr marL="0" indent="0">
              <a:buNone/>
            </a:pPr>
            <a:r>
              <a:rPr lang="es-AR" dirty="0"/>
              <a:t>Ambos mayores de edad, capaces y con acuerdo.</a:t>
            </a:r>
          </a:p>
          <a:p>
            <a:endParaRPr lang="es-AR" dirty="0"/>
          </a:p>
          <a:p>
            <a:pPr marL="0" indent="0">
              <a:buNone/>
            </a:pPr>
            <a:r>
              <a:rPr lang="es-AR" b="1" u="sng" dirty="0"/>
              <a:t>Partición Judicial: </a:t>
            </a:r>
          </a:p>
          <a:p>
            <a:r>
              <a:rPr lang="es-AR" dirty="0"/>
              <a:t>incapaces, con capacidad restringida o ausentes</a:t>
            </a:r>
          </a:p>
          <a:p>
            <a:r>
              <a:rPr lang="es-AR" dirty="0"/>
              <a:t>si terceros, fundándose en un interés legítimo, se oponen a que la partición se haga privadamente;</a:t>
            </a:r>
          </a:p>
          <a:p>
            <a:r>
              <a:rPr lang="es-AR" dirty="0"/>
              <a:t>Si no acuerdan hacerlo por partición privada</a:t>
            </a:r>
          </a:p>
        </p:txBody>
      </p:sp>
    </p:spTree>
    <p:extLst>
      <p:ext uri="{BB962C8B-B14F-4D97-AF65-F5344CB8AC3E}">
        <p14:creationId xmlns:p14="http://schemas.microsoft.com/office/powerpoint/2010/main" xmlns="" val="5694408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b="1" i="1" dirty="0"/>
              <a:t>8) Régimen de Separación de bienes</a:t>
            </a:r>
          </a:p>
        </p:txBody>
      </p:sp>
      <p:sp>
        <p:nvSpPr>
          <p:cNvPr id="4" name="3 Marcador de número de diapositiva"/>
          <p:cNvSpPr>
            <a:spLocks noGrp="1"/>
          </p:cNvSpPr>
          <p:nvPr>
            <p:ph type="sldNum" sz="quarter" idx="12"/>
          </p:nvPr>
        </p:nvSpPr>
        <p:spPr/>
        <p:txBody>
          <a:bodyPr/>
          <a:lstStyle/>
          <a:p>
            <a:fld id="{230A8226-B49D-4222-B43F-6316EFF62C1A}" type="slidenum">
              <a:rPr lang="es-AR" sz="1800" kern="0">
                <a:solidFill>
                  <a:prstClr val="white">
                    <a:tint val="75000"/>
                  </a:prstClr>
                </a:solidFill>
              </a:rPr>
              <a:pPr/>
              <a:t>77</a:t>
            </a:fld>
            <a:endParaRPr lang="es-AR" sz="1800" kern="0">
              <a:solidFill>
                <a:prstClr val="white">
                  <a:tint val="75000"/>
                </a:prstClr>
              </a:solidFill>
            </a:endParaRPr>
          </a:p>
        </p:txBody>
      </p:sp>
      <p:sp>
        <p:nvSpPr>
          <p:cNvPr id="6" name="5 CuadroTexto"/>
          <p:cNvSpPr txBox="1"/>
          <p:nvPr/>
        </p:nvSpPr>
        <p:spPr>
          <a:xfrm>
            <a:off x="3488722" y="5805264"/>
            <a:ext cx="5472608" cy="707886"/>
          </a:xfrm>
          <a:prstGeom prst="rect">
            <a:avLst/>
          </a:prstGeom>
          <a:solidFill>
            <a:schemeClr val="accent6">
              <a:lumMod val="75000"/>
            </a:schemeClr>
          </a:solidFill>
        </p:spPr>
        <p:txBody>
          <a:bodyPr wrap="square" rtlCol="0">
            <a:spAutoFit/>
          </a:bodyPr>
          <a:lstStyle/>
          <a:p>
            <a:pPr algn="ctr"/>
            <a:r>
              <a:rPr lang="es-AR" sz="2200" b="1" i="1" kern="0" dirty="0">
                <a:solidFill>
                  <a:prstClr val="white"/>
                </a:solidFill>
              </a:rPr>
              <a:t>Arts. 505- 508</a:t>
            </a:r>
          </a:p>
          <a:p>
            <a:endParaRPr lang="es-AR" kern="0" dirty="0">
              <a:solidFill>
                <a:prstClr val="white"/>
              </a:solidFill>
            </a:endParaRPr>
          </a:p>
        </p:txBody>
      </p:sp>
      <p:pic>
        <p:nvPicPr>
          <p:cNvPr id="8" name="Picture 2" descr="http://www.capitulacionesprematrimoniales.com/wp-content/uploads/separacion_bienes.jpg"/>
          <p:cNvPicPr>
            <a:picLocks noChangeAspect="1" noChangeArrowheads="1"/>
          </p:cNvPicPr>
          <p:nvPr/>
        </p:nvPicPr>
        <p:blipFill>
          <a:blip r:embed="rId2">
            <a:extLst>
              <a:ext uri="{28A0092B-C50C-407E-A947-70E740481C1C}">
                <a14:useLocalDpi xmlns:a14="http://schemas.microsoft.com/office/drawing/2010/main" xmlns="" val="0"/>
              </a:ext>
            </a:extLst>
          </a:blip>
          <a:srcRect t="6993" b="6993"/>
          <a:stretch>
            <a:fillRect/>
          </a:stretch>
        </p:blipFill>
        <p:spPr bwMode="auto">
          <a:xfrm>
            <a:off x="4702915" y="2204864"/>
            <a:ext cx="3044222" cy="30718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076255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gestión</a:t>
            </a:r>
          </a:p>
        </p:txBody>
      </p:sp>
      <p:sp>
        <p:nvSpPr>
          <p:cNvPr id="3" name="2 Marcador de contenido"/>
          <p:cNvSpPr>
            <a:spLocks noGrp="1"/>
          </p:cNvSpPr>
          <p:nvPr>
            <p:ph idx="1"/>
          </p:nvPr>
        </p:nvSpPr>
        <p:spPr>
          <a:solidFill>
            <a:schemeClr val="bg2"/>
          </a:solidFill>
          <a:ln>
            <a:solidFill>
              <a:schemeClr val="tx1"/>
            </a:solidFill>
          </a:ln>
        </p:spPr>
        <p:txBody>
          <a:bodyPr/>
          <a:lstStyle/>
          <a:p>
            <a:pPr algn="just"/>
            <a:r>
              <a:rPr lang="es-AR" dirty="0"/>
              <a:t>Art. 505.— Gestión de los bienes. </a:t>
            </a:r>
          </a:p>
          <a:p>
            <a:pPr algn="just"/>
            <a:endParaRPr lang="es-AR" dirty="0"/>
          </a:p>
          <a:p>
            <a:pPr algn="just"/>
            <a:r>
              <a:rPr lang="es-AR" dirty="0"/>
              <a:t>En el régimen de separación de bienes, </a:t>
            </a:r>
            <a:r>
              <a:rPr lang="es-AR" dirty="0">
                <a:solidFill>
                  <a:srgbClr val="FF0000"/>
                </a:solidFill>
              </a:rPr>
              <a:t>cada uno de los cónyuges conserva la libre  administración y disposición de sus bienes personales</a:t>
            </a:r>
            <a:r>
              <a:rPr lang="es-AR" dirty="0"/>
              <a:t>, excepto lo dispuesto en el artículo 456.</a:t>
            </a:r>
          </a:p>
          <a:p>
            <a:pPr algn="just"/>
            <a:endParaRPr lang="es-AR" dirty="0"/>
          </a:p>
          <a:p>
            <a:pPr algn="just"/>
            <a:r>
              <a:rPr lang="es-AR" dirty="0">
                <a:solidFill>
                  <a:srgbClr val="FF0000"/>
                </a:solidFill>
              </a:rPr>
              <a:t>Cada uno de ellos responde por las deudas por él contraídas</a:t>
            </a:r>
            <a:r>
              <a:rPr lang="es-AR" dirty="0"/>
              <a:t>, excepto lo dispuesto en el artículo 461.</a:t>
            </a:r>
          </a:p>
        </p:txBody>
      </p:sp>
    </p:spTree>
    <p:extLst>
      <p:ext uri="{BB962C8B-B14F-4D97-AF65-F5344CB8AC3E}">
        <p14:creationId xmlns:p14="http://schemas.microsoft.com/office/powerpoint/2010/main" xmlns="" val="27020875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a:t>Prueba</a:t>
            </a:r>
          </a:p>
        </p:txBody>
      </p:sp>
      <p:sp>
        <p:nvSpPr>
          <p:cNvPr id="3" name="2 Marcador de contenido"/>
          <p:cNvSpPr>
            <a:spLocks noGrp="1"/>
          </p:cNvSpPr>
          <p:nvPr>
            <p:ph idx="1"/>
          </p:nvPr>
        </p:nvSpPr>
        <p:spPr>
          <a:solidFill>
            <a:schemeClr val="bg2"/>
          </a:solidFill>
          <a:ln>
            <a:solidFill>
              <a:schemeClr val="tx1"/>
            </a:solidFill>
          </a:ln>
        </p:spPr>
        <p:txBody>
          <a:bodyPr>
            <a:normAutofit/>
          </a:bodyPr>
          <a:lstStyle/>
          <a:p>
            <a:pPr marL="0" indent="0">
              <a:buNone/>
            </a:pPr>
            <a:r>
              <a:rPr lang="es-AR" dirty="0"/>
              <a:t>Art. 506.— Prueba de la propiedad. </a:t>
            </a:r>
          </a:p>
          <a:p>
            <a:pPr algn="just"/>
            <a:r>
              <a:rPr lang="es-AR" dirty="0"/>
              <a:t>Tanto respecto del otro cónyuge como de terceros, </a:t>
            </a:r>
            <a:r>
              <a:rPr lang="es-AR" b="1" dirty="0">
                <a:solidFill>
                  <a:srgbClr val="FF0000"/>
                </a:solidFill>
              </a:rPr>
              <a:t>cada uno de los cónyuges puede demostrar la propiedad exclusiva de un bien por todos los medios de prueba</a:t>
            </a:r>
            <a:r>
              <a:rPr lang="es-AR" dirty="0"/>
              <a:t>. </a:t>
            </a:r>
          </a:p>
          <a:p>
            <a:pPr algn="just"/>
            <a:r>
              <a:rPr lang="es-AR" dirty="0"/>
              <a:t>Los bienes cuya propiedad exclusiva </a:t>
            </a:r>
            <a:r>
              <a:rPr lang="es-AR" b="1" dirty="0"/>
              <a:t>no se pueda demostrar, </a:t>
            </a:r>
            <a:r>
              <a:rPr lang="es-AR" b="1" dirty="0">
                <a:solidFill>
                  <a:srgbClr val="FF0000"/>
                </a:solidFill>
              </a:rPr>
              <a:t>se presume que pertenecen a ambos cónyuges por mitades</a:t>
            </a:r>
            <a:r>
              <a:rPr lang="es-AR" dirty="0"/>
              <a:t>.</a:t>
            </a:r>
          </a:p>
          <a:p>
            <a:pPr algn="just"/>
            <a:r>
              <a:rPr lang="es-AR" dirty="0">
                <a:solidFill>
                  <a:srgbClr val="00B0F0"/>
                </a:solidFill>
              </a:rPr>
              <a:t>Demandada por uno de los cónyuges la división de un condominio entre ellos, el juez puede negarla si afecta el interés familiar</a:t>
            </a:r>
            <a:r>
              <a:rPr lang="es-AR" dirty="0"/>
              <a:t>.</a:t>
            </a:r>
          </a:p>
        </p:txBody>
      </p:sp>
    </p:spTree>
    <p:extLst>
      <p:ext uri="{BB962C8B-B14F-4D97-AF65-F5344CB8AC3E}">
        <p14:creationId xmlns:p14="http://schemas.microsoft.com/office/powerpoint/2010/main" xmlns="" val="3136185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p:cNvSpPr>
          <p:nvPr>
            <p:ph type="title" idx="4294967295"/>
          </p:nvPr>
        </p:nvSpPr>
        <p:spPr bwMode="auto">
          <a:xfrm>
            <a:off x="1631951" y="115933"/>
            <a:ext cx="8964613" cy="108108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ctr"/>
            <a:r>
              <a:rPr lang="es-ES_tradnl" altLang="es-AR" sz="3800" b="1" dirty="0">
                <a:solidFill>
                  <a:schemeClr val="tx1"/>
                </a:solidFill>
                <a:effectLst/>
                <a:latin typeface="Aharoni" pitchFamily="2" charset="-79"/>
                <a:cs typeface="Aharoni" pitchFamily="2" charset="-79"/>
              </a:rPr>
              <a:t>1) Contribución a los Gastos del Hogar</a:t>
            </a:r>
            <a:endParaRPr altLang="es-AR" sz="3800" b="1" dirty="0">
              <a:solidFill>
                <a:schemeClr val="tx1"/>
              </a:solidFill>
              <a:effectLst/>
              <a:latin typeface="Aharoni" pitchFamily="2" charset="-79"/>
              <a:cs typeface="Aharoni" pitchFamily="2" charset="-79"/>
            </a:endParaRPr>
          </a:p>
        </p:txBody>
      </p:sp>
      <p:sp>
        <p:nvSpPr>
          <p:cNvPr id="95236" name="Rectangle 3"/>
          <p:cNvSpPr>
            <a:spLocks noGrp="1"/>
          </p:cNvSpPr>
          <p:nvPr>
            <p:ph type="body" idx="4294967295"/>
          </p:nvPr>
        </p:nvSpPr>
        <p:spPr bwMode="auto">
          <a:xfrm>
            <a:off x="1774829" y="1268413"/>
            <a:ext cx="8683625" cy="5328939"/>
          </a:xfrm>
          <a:solidFill>
            <a:schemeClr val="bg1"/>
          </a:solidFill>
          <a:ln w="12700">
            <a:solidFill>
              <a:srgbClr val="000000"/>
            </a:solidFill>
            <a:miter lim="800000"/>
            <a:headEnd/>
            <a:tailEnd/>
          </a:ln>
        </p:spPr>
        <p:txBody>
          <a:bodyPr vert="horz" wrap="square" lIns="91440" tIns="45720" rIns="91440" bIns="45720" numCol="1" anchor="t" anchorCtr="0" compatLnSpc="1">
            <a:prstTxWarp prst="textNoShape">
              <a:avLst/>
            </a:prstTxWarp>
            <a:normAutofit fontScale="85000" lnSpcReduction="10000"/>
          </a:bodyPr>
          <a:lstStyle/>
          <a:p>
            <a:pPr algn="just"/>
            <a:r>
              <a:rPr lang="es-AR" altLang="es-AR" sz="2200" dirty="0"/>
              <a:t>ARTÍCULO 455.- </a:t>
            </a:r>
            <a:r>
              <a:rPr lang="es-AR" altLang="es-AR" sz="2200" b="1" dirty="0"/>
              <a:t>Deber de contribución.</a:t>
            </a:r>
            <a:r>
              <a:rPr lang="es-AR" altLang="es-AR" sz="2200" dirty="0"/>
              <a:t> </a:t>
            </a:r>
            <a:r>
              <a:rPr lang="es-AR" altLang="es-AR" sz="2200" dirty="0">
                <a:solidFill>
                  <a:srgbClr val="FF3300"/>
                </a:solidFill>
              </a:rPr>
              <a:t>Los cónyuges deben contribuir a su propio sostenimiento, el del hogar y el de los hijos comunes, </a:t>
            </a:r>
            <a:r>
              <a:rPr lang="es-AR" altLang="es-AR" sz="2200" u="sng" dirty="0">
                <a:solidFill>
                  <a:srgbClr val="0033CC"/>
                </a:solidFill>
              </a:rPr>
              <a:t>en proporción a sus recursos</a:t>
            </a:r>
            <a:r>
              <a:rPr lang="es-AR" altLang="es-AR" sz="2200" dirty="0"/>
              <a:t>. </a:t>
            </a:r>
          </a:p>
          <a:p>
            <a:pPr algn="just"/>
            <a:endParaRPr lang="es-AR" altLang="es-AR" sz="2200" dirty="0"/>
          </a:p>
          <a:p>
            <a:pPr algn="just"/>
            <a:r>
              <a:rPr lang="es-AR" altLang="es-AR" sz="2200" dirty="0"/>
              <a:t>Esta obligación se extiende a las necesidades de los </a:t>
            </a:r>
            <a:r>
              <a:rPr lang="es-AR" altLang="es-AR" sz="2200" dirty="0">
                <a:solidFill>
                  <a:srgbClr val="FF3300"/>
                </a:solidFill>
              </a:rPr>
              <a:t>hijos </a:t>
            </a:r>
            <a:r>
              <a:rPr lang="es-AR" altLang="es-AR" sz="2200" dirty="0"/>
              <a:t>menores de edad, o con capacidad restringida, o con discapacidad </a:t>
            </a:r>
            <a:r>
              <a:rPr lang="es-AR" altLang="es-AR" sz="2200" dirty="0">
                <a:solidFill>
                  <a:srgbClr val="FF3300"/>
                </a:solidFill>
              </a:rPr>
              <a:t>de uno de los cónyuges que conviven con ellos</a:t>
            </a:r>
            <a:r>
              <a:rPr lang="es-AR" altLang="es-AR" sz="2200" dirty="0"/>
              <a:t>.</a:t>
            </a:r>
          </a:p>
          <a:p>
            <a:pPr algn="just"/>
            <a:r>
              <a:rPr lang="es-AR" altLang="es-AR" sz="2200" dirty="0"/>
              <a:t>El cónyuge que no da cumplimiento a esta obligación puede ser demandado judicialmente por el otro para que lo haga</a:t>
            </a:r>
            <a:r>
              <a:rPr lang="es-AR" altLang="es-AR" dirty="0"/>
              <a:t>.</a:t>
            </a:r>
          </a:p>
          <a:p>
            <a:pPr algn="just"/>
            <a:endParaRPr lang="es-AR" altLang="es-AR" dirty="0"/>
          </a:p>
          <a:p>
            <a:pPr algn="just"/>
            <a:r>
              <a:rPr lang="es-AR" altLang="es-AR" b="1" dirty="0">
                <a:solidFill>
                  <a:srgbClr val="FF0000"/>
                </a:solidFill>
              </a:rPr>
              <a:t>Debiéndose considerar que el trabajo en el hogar es computable como contribución a las cargas</a:t>
            </a:r>
          </a:p>
        </p:txBody>
      </p:sp>
    </p:spTree>
    <p:extLst>
      <p:ext uri="{BB962C8B-B14F-4D97-AF65-F5344CB8AC3E}">
        <p14:creationId xmlns:p14="http://schemas.microsoft.com/office/powerpoint/2010/main" xmlns="" val="1054466255"/>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dirty="0"/>
              <a:t>Causales de cese del régimen</a:t>
            </a:r>
          </a:p>
        </p:txBody>
      </p:sp>
      <p:sp>
        <p:nvSpPr>
          <p:cNvPr id="3" name="2 Marcador de contenido"/>
          <p:cNvSpPr>
            <a:spLocks noGrp="1"/>
          </p:cNvSpPr>
          <p:nvPr>
            <p:ph idx="1"/>
          </p:nvPr>
        </p:nvSpPr>
        <p:spPr>
          <a:solidFill>
            <a:schemeClr val="bg2"/>
          </a:solidFill>
          <a:ln>
            <a:solidFill>
              <a:schemeClr val="tx1"/>
            </a:solidFill>
          </a:ln>
        </p:spPr>
        <p:txBody>
          <a:bodyPr/>
          <a:lstStyle/>
          <a:p>
            <a:endParaRPr lang="es-AR" dirty="0"/>
          </a:p>
          <a:p>
            <a:r>
              <a:rPr lang="es-AR" dirty="0"/>
              <a:t>Disolución del matrimonio</a:t>
            </a:r>
          </a:p>
          <a:p>
            <a:endParaRPr lang="es-AR" dirty="0"/>
          </a:p>
          <a:p>
            <a:endParaRPr lang="es-AR" dirty="0"/>
          </a:p>
          <a:p>
            <a:r>
              <a:rPr lang="es-AR" dirty="0"/>
              <a:t>Modificación del régimen convenido por los cónyuges</a:t>
            </a:r>
          </a:p>
          <a:p>
            <a:endParaRPr lang="es-AR" dirty="0"/>
          </a:p>
        </p:txBody>
      </p:sp>
    </p:spTree>
    <p:extLst>
      <p:ext uri="{BB962C8B-B14F-4D97-AF65-F5344CB8AC3E}">
        <p14:creationId xmlns:p14="http://schemas.microsoft.com/office/powerpoint/2010/main" xmlns="" val="3043877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idx="4294967295"/>
          </p:nvPr>
        </p:nvSpPr>
        <p:spPr bwMode="auto">
          <a:xfrm>
            <a:off x="1774848" y="274683"/>
            <a:ext cx="8785225" cy="922337"/>
          </a:xfrm>
          <a:solidFill>
            <a:srgbClr val="00B0F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0000"/>
          </a:bodyPr>
          <a:lstStyle/>
          <a:p>
            <a:pPr algn="ctr">
              <a:defRPr/>
            </a:pPr>
            <a:r>
              <a:rPr lang="es-ES_tradnl" sz="3800" b="1" dirty="0">
                <a:solidFill>
                  <a:schemeClr val="tx1"/>
                </a:solidFill>
                <a:effectLst/>
                <a:latin typeface="Aharoni" pitchFamily="2" charset="-79"/>
                <a:cs typeface="Aharoni" pitchFamily="2" charset="-79"/>
              </a:rPr>
              <a:t>2)Responsabilidad por las deudas frente a terceros </a:t>
            </a:r>
            <a:endParaRPr sz="3800" b="1" dirty="0">
              <a:solidFill>
                <a:schemeClr val="tx1"/>
              </a:solidFill>
              <a:effectLst/>
              <a:latin typeface="Aharoni" pitchFamily="2" charset="-79"/>
              <a:cs typeface="Aharoni" pitchFamily="2" charset="-79"/>
            </a:endParaRPr>
          </a:p>
        </p:txBody>
      </p:sp>
      <p:sp>
        <p:nvSpPr>
          <p:cNvPr id="96259" name="Rectangle 3"/>
          <p:cNvSpPr>
            <a:spLocks noGrp="1"/>
          </p:cNvSpPr>
          <p:nvPr>
            <p:ph type="body" idx="4294967295"/>
          </p:nvPr>
        </p:nvSpPr>
        <p:spPr bwMode="auto">
          <a:xfrm>
            <a:off x="2135561" y="1341444"/>
            <a:ext cx="8322912" cy="5111892"/>
          </a:xfrm>
          <a:solidFill>
            <a:schemeClr val="bg1"/>
          </a:solidFill>
          <a:ln>
            <a:solidFill>
              <a:srgbClr val="000000"/>
            </a:solidFill>
            <a:miter lim="800000"/>
            <a:headEnd/>
            <a:tailEnd/>
          </a:ln>
        </p:spPr>
        <p:txBody>
          <a:bodyPr vert="horz" wrap="square" lIns="91440" tIns="45720" rIns="91440" bIns="45720" numCol="1" anchor="t" anchorCtr="0" compatLnSpc="1">
            <a:prstTxWarp prst="textNoShape">
              <a:avLst/>
            </a:prstTxWarp>
            <a:normAutofit/>
          </a:bodyPr>
          <a:lstStyle/>
          <a:p>
            <a:pPr algn="just"/>
            <a:r>
              <a:rPr lang="es-AR" altLang="es-AR" sz="2200" dirty="0"/>
              <a:t>ART. 461.- </a:t>
            </a:r>
            <a:r>
              <a:rPr lang="es-AR" altLang="es-AR" sz="2200" b="1" dirty="0"/>
              <a:t>Responsabilidad solidaria</a:t>
            </a:r>
            <a:r>
              <a:rPr lang="es-AR" altLang="es-AR" sz="2200" dirty="0"/>
              <a:t>. </a:t>
            </a:r>
            <a:r>
              <a:rPr lang="es-AR" altLang="es-AR" sz="2200" dirty="0">
                <a:solidFill>
                  <a:srgbClr val="FF3300"/>
                </a:solidFill>
              </a:rPr>
              <a:t>Los cónyuges responden solidariamente</a:t>
            </a:r>
            <a:r>
              <a:rPr lang="es-AR" altLang="es-AR" sz="2200" dirty="0"/>
              <a:t> por las obligaciones contraídas por uno de ellos </a:t>
            </a:r>
            <a:r>
              <a:rPr lang="es-AR" altLang="es-AR" sz="2200" dirty="0">
                <a:solidFill>
                  <a:srgbClr val="FF3300"/>
                </a:solidFill>
              </a:rPr>
              <a:t>para solventar las necesidades ordinarias del hogar o el sostenimiento y la educación de los hijos comunes de conformidad con lo dispuesto en el art. 455. </a:t>
            </a:r>
          </a:p>
          <a:p>
            <a:pPr algn="just"/>
            <a:endParaRPr lang="es-AR" altLang="es-AR" sz="2200" dirty="0">
              <a:solidFill>
                <a:srgbClr val="FF3300"/>
              </a:solidFill>
            </a:endParaRPr>
          </a:p>
          <a:p>
            <a:pPr algn="just"/>
            <a:r>
              <a:rPr lang="es-AR" altLang="es-AR" sz="2200" dirty="0"/>
              <a:t>Fuera de esos casos, y excepto disposición en contrario del régimen matrimonial, ninguno de los cónyuges responde por las obligaciones del otro.</a:t>
            </a:r>
            <a:r>
              <a:rPr altLang="es-AR" sz="2200" dirty="0"/>
              <a:t> </a:t>
            </a:r>
          </a:p>
        </p:txBody>
      </p:sp>
    </p:spTree>
    <p:extLst>
      <p:ext uri="{BB962C8B-B14F-4D97-AF65-F5344CB8AC3E}">
        <p14:creationId xmlns:p14="http://schemas.microsoft.com/office/powerpoint/2010/main" xmlns="" val="899247206"/>
      </p:ext>
    </p:extLst>
  </p:cSld>
  <p:clrMapOvr>
    <a:masterClrMapping/>
  </p:clrMapOvr>
  <p:transition spd="slow">
    <p:pull/>
  </p:transition>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Vapor Trail" id="{4FDF2955-7D9C-493C-B9F9-C205151B46CD}" vid="{8F31A783-2159-4870-BC29-2BA7D038EA44}"/>
    </a:ext>
  </a:ext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1_Ppt0000002">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100000" t="100000" r="100000" b="10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100000" t="100000" r="100000" b="10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51000" t="-20000" r="2000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4.xml><?xml version="1.0" encoding="utf-8"?>
<a:theme xmlns:a="http://schemas.openxmlformats.org/drawingml/2006/main" name="3_colormaster">
  <a:themeElements>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3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6.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7.xml><?xml version="1.0" encoding="utf-8"?>
<a:theme xmlns:a="http://schemas.openxmlformats.org/drawingml/2006/main" name="Savon">
  <a:themeElements>
    <a:clrScheme name="Rojo naranja">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ppt/theme/theme8.xml><?xml version="1.0" encoding="utf-8"?>
<a:theme xmlns:a="http://schemas.openxmlformats.org/drawingml/2006/main" name="2_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9.xml><?xml version="1.0" encoding="utf-8"?>
<a:theme xmlns:a="http://schemas.openxmlformats.org/drawingml/2006/main" name="2_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10</TotalTime>
  <Words>4454</Words>
  <Application>Microsoft Office PowerPoint</Application>
  <PresentationFormat>Personalizado</PresentationFormat>
  <Paragraphs>387</Paragraphs>
  <Slides>80</Slides>
  <Notes>3</Notes>
  <HiddenSlides>0</HiddenSlides>
  <MMClips>0</MMClips>
  <ScaleCrop>false</ScaleCrop>
  <HeadingPairs>
    <vt:vector size="6" baseType="variant">
      <vt:variant>
        <vt:lpstr>Tema</vt:lpstr>
      </vt:variant>
      <vt:variant>
        <vt:i4>9</vt:i4>
      </vt:variant>
      <vt:variant>
        <vt:lpstr>Servidores OLE incrustados</vt:lpstr>
      </vt:variant>
      <vt:variant>
        <vt:i4>1</vt:i4>
      </vt:variant>
      <vt:variant>
        <vt:lpstr>Títulos de diapositiva</vt:lpstr>
      </vt:variant>
      <vt:variant>
        <vt:i4>80</vt:i4>
      </vt:variant>
    </vt:vector>
  </HeadingPairs>
  <TitlesOfParts>
    <vt:vector size="90" baseType="lpstr">
      <vt:lpstr>Estela de condensación</vt:lpstr>
      <vt:lpstr>1_Flujo</vt:lpstr>
      <vt:lpstr>1_Ppt0000002</vt:lpstr>
      <vt:lpstr>3_colormaster</vt:lpstr>
      <vt:lpstr>Mirador</vt:lpstr>
      <vt:lpstr>Brío</vt:lpstr>
      <vt:lpstr>Savon</vt:lpstr>
      <vt:lpstr>2_Mirador</vt:lpstr>
      <vt:lpstr>2_Opulento</vt:lpstr>
      <vt:lpstr>Documento</vt:lpstr>
      <vt:lpstr>Régimen patrimonial del matrimonio</vt:lpstr>
      <vt:lpstr>Diapositiva 2</vt:lpstr>
      <vt:lpstr>Diapositiva 3</vt:lpstr>
      <vt:lpstr>Ubicación dentro del Código</vt:lpstr>
      <vt:lpstr>Título II</vt:lpstr>
      <vt:lpstr>1) Régimen primario</vt:lpstr>
      <vt:lpstr>Diapositiva 7</vt:lpstr>
      <vt:lpstr>1) Contribución a los Gastos del Hogar</vt:lpstr>
      <vt:lpstr>2)Responsabilidad por las deudas frente a terceros </vt:lpstr>
      <vt:lpstr>Diapositiva 10</vt:lpstr>
      <vt:lpstr>3)Protección a la Vivienda Familiar:   a) Asentimiento (relación interna)</vt:lpstr>
      <vt:lpstr>3)Protección a la Vivienda Familiar:  b) Inejecutabilidad (relación con 3°)</vt:lpstr>
      <vt:lpstr>4)Mandato entre cónyuges</vt:lpstr>
      <vt:lpstr>5) Administración y disposición a título oneroso de cosas muebles no registrables</vt:lpstr>
      <vt:lpstr>2) Convenciones prematrimoniales y matrimoniales</vt:lpstr>
      <vt:lpstr>CCyC</vt:lpstr>
      <vt:lpstr>Diapositiva 17</vt:lpstr>
      <vt:lpstr>Diapositiva 18</vt:lpstr>
      <vt:lpstr>Un debate abierto</vt:lpstr>
      <vt:lpstr>Diapositiva 20</vt:lpstr>
      <vt:lpstr>Diapositiva 21</vt:lpstr>
      <vt:lpstr>Vulnerabilidad/Protección</vt:lpstr>
      <vt:lpstr>Cambio de régimen patrimonial</vt:lpstr>
      <vt:lpstr>Cambio de régimen patrimonial</vt:lpstr>
      <vt:lpstr>3) Régimen de comunidad</vt:lpstr>
      <vt:lpstr>Régimen de comunidad</vt:lpstr>
      <vt:lpstr>Reglas y Principios</vt:lpstr>
      <vt:lpstr>Régimen de comunidad</vt:lpstr>
      <vt:lpstr>Diapositiva 29</vt:lpstr>
      <vt:lpstr>Diapositiva 30</vt:lpstr>
      <vt:lpstr>FRAUDE ENTRE CÓNYUGES</vt:lpstr>
      <vt:lpstr>4) Extinción de la comunidad</vt:lpstr>
      <vt:lpstr>CAUSALES DE EXTINCIÓN: ART. 475</vt:lpstr>
      <vt:lpstr>Diapositiva 34</vt:lpstr>
      <vt:lpstr>¿Desde cuándo se considera extinguida la comunidad?</vt:lpstr>
      <vt:lpstr>¿Y cómo incide la Separación de hecho? Divorcio</vt:lpstr>
      <vt:lpstr>Solución en el CCyC: art. 480</vt:lpstr>
      <vt:lpstr>Un debate abierto</vt:lpstr>
      <vt:lpstr>Dos posturas</vt:lpstr>
      <vt:lpstr>1° Supuesto a analizar</vt:lpstr>
      <vt:lpstr>¿Qué solución aplicar?</vt:lpstr>
      <vt:lpstr>Otra postura</vt:lpstr>
      <vt:lpstr>2° Supuesto a analizar</vt:lpstr>
      <vt:lpstr>¿Qué solución aplicar?</vt:lpstr>
      <vt:lpstr>Otra postura</vt:lpstr>
      <vt:lpstr>5) Indivisión  Postcomunitaria</vt:lpstr>
      <vt:lpstr>El Proceso</vt:lpstr>
      <vt:lpstr>1° Distinción</vt:lpstr>
      <vt:lpstr> Extinción en vida de ambos  cónyuges </vt:lpstr>
      <vt:lpstr>6) Liquidación del régimen de comunidad</vt:lpstr>
      <vt:lpstr>Teoría de la recompensa  Fines</vt:lpstr>
      <vt:lpstr>Diapositiva 52</vt:lpstr>
      <vt:lpstr>Diapositiva 53</vt:lpstr>
      <vt:lpstr>Diapositiva 54</vt:lpstr>
      <vt:lpstr>Diapositiva 55</vt:lpstr>
      <vt:lpstr>Teoría de la recompensa  Fundamentos</vt:lpstr>
      <vt:lpstr>Diapositiva 57</vt:lpstr>
      <vt:lpstr>¿Cuándo opera?</vt:lpstr>
      <vt:lpstr>Diapositiva 59</vt:lpstr>
      <vt:lpstr>Diapositiva 60</vt:lpstr>
      <vt:lpstr>Y más…</vt:lpstr>
      <vt:lpstr>Reglas sobre prueba</vt:lpstr>
      <vt:lpstr>Diapositiva 63</vt:lpstr>
      <vt:lpstr>Cómo se liquidan y pagan</vt:lpstr>
      <vt:lpstr>El CCyC</vt:lpstr>
      <vt:lpstr>  Cuánto SE DEBE   </vt:lpstr>
      <vt:lpstr>Diapositiva 67</vt:lpstr>
      <vt:lpstr>CÓMO SE EVALUA</vt:lpstr>
      <vt:lpstr>Diapositiva 69</vt:lpstr>
      <vt:lpstr>Operaciones contables</vt:lpstr>
      <vt:lpstr>Diapositiva 71</vt:lpstr>
      <vt:lpstr>7) régimen de comunidad Partición</vt:lpstr>
      <vt:lpstr>Diapositiva 73</vt:lpstr>
      <vt:lpstr>División</vt:lpstr>
      <vt:lpstr>Atribución preferencial</vt:lpstr>
      <vt:lpstr>Formas de la partición</vt:lpstr>
      <vt:lpstr>8) Régimen de Separación de bienes</vt:lpstr>
      <vt:lpstr>gestión</vt:lpstr>
      <vt:lpstr>Prueba</vt:lpstr>
      <vt:lpstr>Causales de cese del régimen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ADOPCIÓN</dc:title>
  <dc:creator>fedex n</dc:creator>
  <cp:lastModifiedBy>abo</cp:lastModifiedBy>
  <cp:revision>3</cp:revision>
  <dcterms:created xsi:type="dcterms:W3CDTF">2016-04-27T03:00:36Z</dcterms:created>
  <dcterms:modified xsi:type="dcterms:W3CDTF">2016-05-04T11:48:57Z</dcterms:modified>
</cp:coreProperties>
</file>