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Override1.xml" ContentType="application/vnd.openxmlformats-officedocument.themeOverrid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theme/theme10.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theme/theme12.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3.xml" ContentType="application/vnd.openxmlformats-officedocument.theme+xml"/>
  <Override PartName="/ppt/slideLayouts/slideLayout120.xml" ContentType="application/vnd.openxmlformats-officedocument.presentationml.slideLayout+xml"/>
  <Override PartName="/ppt/theme/theme14.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5.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6.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7.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8.xml" ContentType="application/vnd.openxmlformats-officedocument.theme+xml"/>
  <Override PartName="/ppt/theme/themeOverride2.xml" ContentType="application/vnd.openxmlformats-officedocument.themeOverrid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9.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20.xml" ContentType="application/vnd.openxmlformats-officedocument.theme+xml"/>
  <Override PartName="/ppt/theme/themeOverride3.xml" ContentType="application/vnd.openxmlformats-officedocument.themeOverride+xml"/>
  <Override PartName="/ppt/theme/themeOverride4.xml" ContentType="application/vnd.openxmlformats-officedocument.themeOverrid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1.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2.xml" ContentType="application/vnd.openxmlformats-officedocument.theme+xml"/>
  <Override PartName="/ppt/theme/themeOverride5.xml" ContentType="application/vnd.openxmlformats-officedocument.themeOverrid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3.xml" ContentType="application/vnd.openxmlformats-officedocument.theme+xml"/>
  <Override PartName="/ppt/slideLayouts/slideLayout229.xml" ContentType="application/vnd.openxmlformats-officedocument.presentationml.slideLayout+xml"/>
  <Override PartName="/ppt/theme/theme24.xml" ContentType="application/vnd.openxmlformats-officedocument.theme+xml"/>
  <Override PartName="/ppt/slideLayouts/slideLayout230.xml" ContentType="application/vnd.openxmlformats-officedocument.presentationml.slideLayout+xml"/>
  <Override PartName="/ppt/theme/theme25.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26.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7.xml" ContentType="application/vnd.openxmlformats-officedocument.theme+xml"/>
  <Override PartName="/ppt/theme/themeOverride6.xml" ContentType="application/vnd.openxmlformats-officedocument.themeOverrid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8.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9.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30.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31.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32.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3.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34.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5.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6.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7.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8.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9.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0.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1.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2.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3.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4.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5.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6.xml" ContentType="application/vnd.openxmlformats-officedocument.theme+xml"/>
  <Override PartName="/ppt/theme/themeOverride7.xml" ContentType="application/vnd.openxmlformats-officedocument.themeOverride+xml"/>
  <Override PartName="/ppt/theme/themeOverride8.xml" ContentType="application/vnd.openxmlformats-officedocument.themeOverrid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7.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8.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9.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0.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51.xml" ContentType="application/vnd.openxmlformats-officedocument.theme+xml"/>
  <Override PartName="/ppt/theme/themeOverride9.xml" ContentType="application/vnd.openxmlformats-officedocument.themeOverrid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2.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3.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54.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5.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6.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57.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58.xml" ContentType="application/vnd.openxmlformats-officedocument.theme+xml"/>
  <Override PartName="/ppt/theme/themeOverride10.xml" ContentType="application/vnd.openxmlformats-officedocument.themeOverride+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59.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60.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1.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62.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63.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theme/theme64.xml" ContentType="application/vnd.openxmlformats-officedocument.theme+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theme/theme65.xml" ContentType="application/vnd.openxmlformats-officedocument.theme+xml"/>
  <Override PartName="/ppt/theme/themeOverride11.xml" ContentType="application/vnd.openxmlformats-officedocument.themeOverride+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66.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67.xml" ContentType="application/vnd.openxmlformats-officedocument.theme+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68.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69.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70.xml" ContentType="application/vnd.openxmlformats-officedocument.theme+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71.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72.xml" ContentType="application/vnd.openxmlformats-officedocument.theme+xml"/>
  <Override PartName="/ppt/theme/themeOverride12.xml" ContentType="application/vnd.openxmlformats-officedocument.themeOverrid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73.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4.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5.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6.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77.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theme/theme78.xml" ContentType="application/vnd.openxmlformats-officedocument.theme+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9.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80.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1.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2.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3.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4.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5.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6.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87.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89.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theme/theme90.xml" ContentType="application/vnd.openxmlformats-officedocument.theme+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91.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92.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theme/theme93.xml" ContentType="application/vnd.openxmlformats-officedocument.theme+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94.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95.xml" ContentType="application/vnd.openxmlformats-officedocument.them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theme/theme96.xml" ContentType="application/vnd.openxmlformats-officedocument.theme+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7.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98.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99.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theme/theme100.xml" ContentType="application/vnd.openxmlformats-officedocument.theme+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theme/theme101.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theme/theme102.xml" ContentType="application/vnd.openxmlformats-officedocument.theme+xml"/>
  <Override PartName="/ppt/theme/themeOverride19.xml" ContentType="application/vnd.openxmlformats-officedocument.themeOverride+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theme/theme103.xml" ContentType="application/vnd.openxmlformats-officedocument.theme+xml"/>
  <Override PartName="/ppt/theme/themeOverride20.xml" ContentType="application/vnd.openxmlformats-officedocument.themeOverride+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theme/theme104.xml" ContentType="application/vnd.openxmlformats-officedocument.theme+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theme/theme105.xml" ContentType="application/vnd.openxmlformats-officedocument.theme+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theme/theme106.xml" ContentType="application/vnd.openxmlformats-officedocument.theme+xml"/>
  <Override PartName="/ppt/theme/themeOverride21.xml" ContentType="application/vnd.openxmlformats-officedocument.themeOverride+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theme/theme107.xml" ContentType="application/vnd.openxmlformats-officedocument.theme+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theme/theme108.xml" ContentType="application/vnd.openxmlformats-officedocument.theme+xml"/>
  <Override PartName="/ppt/theme/themeOverride22.xml" ContentType="application/vnd.openxmlformats-officedocument.themeOverride+xml"/>
  <Override PartName="/ppt/theme/themeOverride23.xml" ContentType="application/vnd.openxmlformats-officedocument.themeOverride+xml"/>
  <Override PartName="/ppt/theme/theme10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6.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7.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8.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theme/themeOverride24.xml" ContentType="application/vnd.openxmlformats-officedocument.themeOverride+xml"/>
  <Override PartName="/ppt/notesSlides/notesSlide29.xml" ContentType="application/vnd.openxmlformats-officedocument.presentationml.notesSlide+xml"/>
  <Override PartName="/ppt/comments/comment1.xml" ContentType="application/vnd.openxmlformats-officedocument.presentationml.comments+xml"/>
  <Override PartName="/ppt/theme/themeOverride25.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99" r:id="rId1"/>
    <p:sldMasterId id="2147483817" r:id="rId2"/>
    <p:sldMasterId id="2147483829" r:id="rId3"/>
    <p:sldMasterId id="2147483841" r:id="rId4"/>
    <p:sldMasterId id="2147483853" r:id="rId5"/>
    <p:sldMasterId id="2147483865" r:id="rId6"/>
    <p:sldMasterId id="2147483877" r:id="rId7"/>
    <p:sldMasterId id="2147483889" r:id="rId8"/>
    <p:sldMasterId id="2147483891" r:id="rId9"/>
    <p:sldMasterId id="2147483903" r:id="rId10"/>
    <p:sldMasterId id="2147483905" r:id="rId11"/>
    <p:sldMasterId id="2147483917" r:id="rId12"/>
    <p:sldMasterId id="2147483919" r:id="rId13"/>
    <p:sldMasterId id="2147483931" r:id="rId14"/>
    <p:sldMasterId id="2147483933" r:id="rId15"/>
    <p:sldMasterId id="2147483945" r:id="rId16"/>
    <p:sldMasterId id="2147483960" r:id="rId17"/>
    <p:sldMasterId id="2147483977" r:id="rId18"/>
    <p:sldMasterId id="2147483989" r:id="rId19"/>
    <p:sldMasterId id="2147484002" r:id="rId20"/>
    <p:sldMasterId id="2147484014" r:id="rId21"/>
    <p:sldMasterId id="2147484026" r:id="rId22"/>
    <p:sldMasterId id="2147484038" r:id="rId23"/>
    <p:sldMasterId id="2147484050" r:id="rId24"/>
    <p:sldMasterId id="2147484052" r:id="rId25"/>
    <p:sldMasterId id="2147484054" r:id="rId26"/>
    <p:sldMasterId id="2147484078" r:id="rId27"/>
    <p:sldMasterId id="2147484103" r:id="rId28"/>
    <p:sldMasterId id="2147484121" r:id="rId29"/>
    <p:sldMasterId id="2147484133" r:id="rId30"/>
    <p:sldMasterId id="2147484145" r:id="rId31"/>
    <p:sldMasterId id="2147484157" r:id="rId32"/>
    <p:sldMasterId id="2147484169" r:id="rId33"/>
    <p:sldMasterId id="2147484181" r:id="rId34"/>
    <p:sldMasterId id="2147484193" r:id="rId35"/>
    <p:sldMasterId id="2147484211" r:id="rId36"/>
    <p:sldMasterId id="2147484226" r:id="rId37"/>
    <p:sldMasterId id="2147484238" r:id="rId38"/>
    <p:sldMasterId id="2147484250" r:id="rId39"/>
    <p:sldMasterId id="2147484262" r:id="rId40"/>
    <p:sldMasterId id="2147484274" r:id="rId41"/>
    <p:sldMasterId id="2147484286" r:id="rId42"/>
    <p:sldMasterId id="2147484298" r:id="rId43"/>
    <p:sldMasterId id="2147484310" r:id="rId44"/>
    <p:sldMasterId id="2147484322" r:id="rId45"/>
    <p:sldMasterId id="2147484334" r:id="rId46"/>
    <p:sldMasterId id="2147484346" r:id="rId47"/>
    <p:sldMasterId id="2147484358" r:id="rId48"/>
    <p:sldMasterId id="2147484370" r:id="rId49"/>
    <p:sldMasterId id="2147484394" r:id="rId50"/>
    <p:sldMasterId id="2147484406" r:id="rId51"/>
    <p:sldMasterId id="2147484430" r:id="rId52"/>
    <p:sldMasterId id="2147484442" r:id="rId53"/>
    <p:sldMasterId id="2147484454" r:id="rId54"/>
    <p:sldMasterId id="2147484466" r:id="rId55"/>
    <p:sldMasterId id="2147484478" r:id="rId56"/>
    <p:sldMasterId id="2147484490" r:id="rId57"/>
    <p:sldMasterId id="2147484502" r:id="rId58"/>
    <p:sldMasterId id="2147484514" r:id="rId59"/>
    <p:sldMasterId id="2147484526" r:id="rId60"/>
    <p:sldMasterId id="2147484538" r:id="rId61"/>
    <p:sldMasterId id="2147484550" r:id="rId62"/>
    <p:sldMasterId id="2147484562" r:id="rId63"/>
    <p:sldMasterId id="2147484574" r:id="rId64"/>
    <p:sldMasterId id="2147484586" r:id="rId65"/>
    <p:sldMasterId id="2147484598" r:id="rId66"/>
    <p:sldMasterId id="2147484610" r:id="rId67"/>
    <p:sldMasterId id="2147484622" r:id="rId68"/>
    <p:sldMasterId id="2147484629" r:id="rId69"/>
    <p:sldMasterId id="2147484641" r:id="rId70"/>
    <p:sldMasterId id="2147484653" r:id="rId71"/>
    <p:sldMasterId id="2147484665" r:id="rId72"/>
    <p:sldMasterId id="2147484678" r:id="rId73"/>
    <p:sldMasterId id="2147484690" r:id="rId74"/>
    <p:sldMasterId id="2147484702" r:id="rId75"/>
    <p:sldMasterId id="2147484720" r:id="rId76"/>
    <p:sldMasterId id="2147484732" r:id="rId77"/>
    <p:sldMasterId id="2147484744" r:id="rId78"/>
    <p:sldMasterId id="2147484786" r:id="rId79"/>
    <p:sldMasterId id="2147484804" r:id="rId80"/>
    <p:sldMasterId id="2147484816" r:id="rId81"/>
    <p:sldMasterId id="2147484834" r:id="rId82"/>
    <p:sldMasterId id="2147484846" r:id="rId83"/>
    <p:sldMasterId id="2147484858" r:id="rId84"/>
    <p:sldMasterId id="2147484870" r:id="rId85"/>
    <p:sldMasterId id="2147484882" r:id="rId86"/>
    <p:sldMasterId id="2147484894" r:id="rId87"/>
    <p:sldMasterId id="2147484912" r:id="rId88"/>
    <p:sldMasterId id="2147484929" r:id="rId89"/>
    <p:sldMasterId id="2147484947" r:id="rId90"/>
    <p:sldMasterId id="2147484959" r:id="rId91"/>
    <p:sldMasterId id="2147484971" r:id="rId92"/>
    <p:sldMasterId id="2147484983" r:id="rId93"/>
    <p:sldMasterId id="2147484996" r:id="rId94"/>
    <p:sldMasterId id="2147485009" r:id="rId95"/>
    <p:sldMasterId id="2147485025" r:id="rId96"/>
    <p:sldMasterId id="2147485038" r:id="rId97"/>
    <p:sldMasterId id="2147485051" r:id="rId98"/>
    <p:sldMasterId id="2147485063" r:id="rId99"/>
    <p:sldMasterId id="2147485076" r:id="rId100"/>
    <p:sldMasterId id="2147485089" r:id="rId101"/>
    <p:sldMasterId id="2147485101" r:id="rId102"/>
    <p:sldMasterId id="2147485113" r:id="rId103"/>
    <p:sldMasterId id="2147485125" r:id="rId104"/>
    <p:sldMasterId id="2147485138" r:id="rId105"/>
    <p:sldMasterId id="2147485150" r:id="rId106"/>
    <p:sldMasterId id="2147485162" r:id="rId107"/>
    <p:sldMasterId id="2147485174" r:id="rId108"/>
  </p:sldMasterIdLst>
  <p:notesMasterIdLst>
    <p:notesMasterId r:id="rId471"/>
  </p:notesMasterIdLst>
  <p:sldIdLst>
    <p:sldId id="342" r:id="rId109"/>
    <p:sldId id="426" r:id="rId110"/>
    <p:sldId id="343" r:id="rId111"/>
    <p:sldId id="344" r:id="rId112"/>
    <p:sldId id="345" r:id="rId113"/>
    <p:sldId id="346" r:id="rId114"/>
    <p:sldId id="347" r:id="rId115"/>
    <p:sldId id="348" r:id="rId116"/>
    <p:sldId id="349" r:id="rId117"/>
    <p:sldId id="350" r:id="rId118"/>
    <p:sldId id="351" r:id="rId119"/>
    <p:sldId id="352" r:id="rId120"/>
    <p:sldId id="353" r:id="rId121"/>
    <p:sldId id="354" r:id="rId122"/>
    <p:sldId id="355" r:id="rId123"/>
    <p:sldId id="356" r:id="rId124"/>
    <p:sldId id="357" r:id="rId125"/>
    <p:sldId id="358" r:id="rId126"/>
    <p:sldId id="359" r:id="rId127"/>
    <p:sldId id="360" r:id="rId128"/>
    <p:sldId id="361" r:id="rId129"/>
    <p:sldId id="362" r:id="rId130"/>
    <p:sldId id="363" r:id="rId131"/>
    <p:sldId id="364" r:id="rId132"/>
    <p:sldId id="365" r:id="rId133"/>
    <p:sldId id="366" r:id="rId134"/>
    <p:sldId id="367" r:id="rId135"/>
    <p:sldId id="368" r:id="rId136"/>
    <p:sldId id="370" r:id="rId137"/>
    <p:sldId id="371" r:id="rId138"/>
    <p:sldId id="372" r:id="rId139"/>
    <p:sldId id="373" r:id="rId140"/>
    <p:sldId id="374" r:id="rId141"/>
    <p:sldId id="375" r:id="rId142"/>
    <p:sldId id="376" r:id="rId143"/>
    <p:sldId id="377" r:id="rId144"/>
    <p:sldId id="378" r:id="rId145"/>
    <p:sldId id="379" r:id="rId146"/>
    <p:sldId id="380" r:id="rId147"/>
    <p:sldId id="381" r:id="rId148"/>
    <p:sldId id="382" r:id="rId149"/>
    <p:sldId id="383" r:id="rId150"/>
    <p:sldId id="384" r:id="rId151"/>
    <p:sldId id="385" r:id="rId152"/>
    <p:sldId id="386" r:id="rId153"/>
    <p:sldId id="387" r:id="rId154"/>
    <p:sldId id="388" r:id="rId155"/>
    <p:sldId id="389" r:id="rId156"/>
    <p:sldId id="390" r:id="rId157"/>
    <p:sldId id="391" r:id="rId158"/>
    <p:sldId id="392" r:id="rId159"/>
    <p:sldId id="393" r:id="rId160"/>
    <p:sldId id="394" r:id="rId161"/>
    <p:sldId id="395" r:id="rId162"/>
    <p:sldId id="396" r:id="rId163"/>
    <p:sldId id="397" r:id="rId164"/>
    <p:sldId id="398" r:id="rId165"/>
    <p:sldId id="399" r:id="rId166"/>
    <p:sldId id="400" r:id="rId167"/>
    <p:sldId id="401" r:id="rId168"/>
    <p:sldId id="403" r:id="rId169"/>
    <p:sldId id="404" r:id="rId170"/>
    <p:sldId id="405" r:id="rId171"/>
    <p:sldId id="406" r:id="rId172"/>
    <p:sldId id="407" r:id="rId173"/>
    <p:sldId id="408" r:id="rId174"/>
    <p:sldId id="409" r:id="rId175"/>
    <p:sldId id="410" r:id="rId176"/>
    <p:sldId id="411" r:id="rId177"/>
    <p:sldId id="412" r:id="rId178"/>
    <p:sldId id="413" r:id="rId179"/>
    <p:sldId id="414" r:id="rId180"/>
    <p:sldId id="415" r:id="rId181"/>
    <p:sldId id="416" r:id="rId182"/>
    <p:sldId id="417" r:id="rId183"/>
    <p:sldId id="418" r:id="rId184"/>
    <p:sldId id="419" r:id="rId185"/>
    <p:sldId id="420" r:id="rId186"/>
    <p:sldId id="421" r:id="rId187"/>
    <p:sldId id="422" r:id="rId188"/>
    <p:sldId id="423" r:id="rId189"/>
    <p:sldId id="424" r:id="rId190"/>
    <p:sldId id="425" r:id="rId191"/>
    <p:sldId id="497" r:id="rId192"/>
    <p:sldId id="427" r:id="rId193"/>
    <p:sldId id="428" r:id="rId194"/>
    <p:sldId id="429" r:id="rId195"/>
    <p:sldId id="539" r:id="rId196"/>
    <p:sldId id="431" r:id="rId197"/>
    <p:sldId id="432" r:id="rId198"/>
    <p:sldId id="433" r:id="rId199"/>
    <p:sldId id="498" r:id="rId200"/>
    <p:sldId id="499" r:id="rId201"/>
    <p:sldId id="500" r:id="rId202"/>
    <p:sldId id="501" r:id="rId203"/>
    <p:sldId id="435" r:id="rId204"/>
    <p:sldId id="436" r:id="rId205"/>
    <p:sldId id="437" r:id="rId206"/>
    <p:sldId id="502" r:id="rId207"/>
    <p:sldId id="503" r:id="rId208"/>
    <p:sldId id="504" r:id="rId209"/>
    <p:sldId id="505" r:id="rId210"/>
    <p:sldId id="506" r:id="rId211"/>
    <p:sldId id="507" r:id="rId212"/>
    <p:sldId id="508" r:id="rId213"/>
    <p:sldId id="509" r:id="rId214"/>
    <p:sldId id="510" r:id="rId215"/>
    <p:sldId id="511" r:id="rId216"/>
    <p:sldId id="512" r:id="rId217"/>
    <p:sldId id="513" r:id="rId218"/>
    <p:sldId id="514" r:id="rId219"/>
    <p:sldId id="515" r:id="rId220"/>
    <p:sldId id="516" r:id="rId221"/>
    <p:sldId id="439" r:id="rId222"/>
    <p:sldId id="440" r:id="rId223"/>
    <p:sldId id="441" r:id="rId224"/>
    <p:sldId id="540" r:id="rId225"/>
    <p:sldId id="541" r:id="rId226"/>
    <p:sldId id="542" r:id="rId227"/>
    <p:sldId id="543" r:id="rId228"/>
    <p:sldId id="545" r:id="rId229"/>
    <p:sldId id="546" r:id="rId230"/>
    <p:sldId id="547" r:id="rId231"/>
    <p:sldId id="548" r:id="rId232"/>
    <p:sldId id="549" r:id="rId233"/>
    <p:sldId id="550" r:id="rId234"/>
    <p:sldId id="552" r:id="rId235"/>
    <p:sldId id="555" r:id="rId236"/>
    <p:sldId id="591" r:id="rId237"/>
    <p:sldId id="592" r:id="rId238"/>
    <p:sldId id="593" r:id="rId239"/>
    <p:sldId id="594" r:id="rId240"/>
    <p:sldId id="595" r:id="rId241"/>
    <p:sldId id="596" r:id="rId242"/>
    <p:sldId id="597" r:id="rId243"/>
    <p:sldId id="517" r:id="rId244"/>
    <p:sldId id="518" r:id="rId245"/>
    <p:sldId id="519" r:id="rId246"/>
    <p:sldId id="520" r:id="rId247"/>
    <p:sldId id="521" r:id="rId248"/>
    <p:sldId id="522" r:id="rId249"/>
    <p:sldId id="523" r:id="rId250"/>
    <p:sldId id="524" r:id="rId251"/>
    <p:sldId id="525" r:id="rId252"/>
    <p:sldId id="526" r:id="rId253"/>
    <p:sldId id="449" r:id="rId254"/>
    <p:sldId id="450" r:id="rId255"/>
    <p:sldId id="451" r:id="rId256"/>
    <p:sldId id="452" r:id="rId257"/>
    <p:sldId id="457" r:id="rId258"/>
    <p:sldId id="458" r:id="rId259"/>
    <p:sldId id="459" r:id="rId260"/>
    <p:sldId id="460" r:id="rId261"/>
    <p:sldId id="461" r:id="rId262"/>
    <p:sldId id="462" r:id="rId263"/>
    <p:sldId id="463" r:id="rId264"/>
    <p:sldId id="558" r:id="rId265"/>
    <p:sldId id="556" r:id="rId266"/>
    <p:sldId id="557" r:id="rId267"/>
    <p:sldId id="464" r:id="rId268"/>
    <p:sldId id="559" r:id="rId269"/>
    <p:sldId id="560" r:id="rId270"/>
    <p:sldId id="561" r:id="rId271"/>
    <p:sldId id="562" r:id="rId272"/>
    <p:sldId id="563" r:id="rId273"/>
    <p:sldId id="564" r:id="rId274"/>
    <p:sldId id="565" r:id="rId275"/>
    <p:sldId id="566" r:id="rId276"/>
    <p:sldId id="567" r:id="rId277"/>
    <p:sldId id="568" r:id="rId278"/>
    <p:sldId id="465" r:id="rId279"/>
    <p:sldId id="466" r:id="rId280"/>
    <p:sldId id="467" r:id="rId281"/>
    <p:sldId id="569" r:id="rId282"/>
    <p:sldId id="570" r:id="rId283"/>
    <p:sldId id="571" r:id="rId284"/>
    <p:sldId id="572" r:id="rId285"/>
    <p:sldId id="468" r:id="rId286"/>
    <p:sldId id="469" r:id="rId287"/>
    <p:sldId id="470" r:id="rId288"/>
    <p:sldId id="471" r:id="rId289"/>
    <p:sldId id="472" r:id="rId290"/>
    <p:sldId id="473" r:id="rId291"/>
    <p:sldId id="474" r:id="rId292"/>
    <p:sldId id="475" r:id="rId293"/>
    <p:sldId id="476" r:id="rId294"/>
    <p:sldId id="477" r:id="rId295"/>
    <p:sldId id="478" r:id="rId296"/>
    <p:sldId id="479" r:id="rId297"/>
    <p:sldId id="480" r:id="rId298"/>
    <p:sldId id="573" r:id="rId299"/>
    <p:sldId id="481" r:id="rId300"/>
    <p:sldId id="574" r:id="rId301"/>
    <p:sldId id="482" r:id="rId302"/>
    <p:sldId id="483" r:id="rId303"/>
    <p:sldId id="575" r:id="rId304"/>
    <p:sldId id="576" r:id="rId305"/>
    <p:sldId id="577" r:id="rId306"/>
    <p:sldId id="578" r:id="rId307"/>
    <p:sldId id="579" r:id="rId308"/>
    <p:sldId id="580" r:id="rId309"/>
    <p:sldId id="581" r:id="rId310"/>
    <p:sldId id="582" r:id="rId311"/>
    <p:sldId id="583" r:id="rId312"/>
    <p:sldId id="584" r:id="rId313"/>
    <p:sldId id="585" r:id="rId314"/>
    <p:sldId id="589" r:id="rId315"/>
    <p:sldId id="590" r:id="rId316"/>
    <p:sldId id="586" r:id="rId317"/>
    <p:sldId id="587" r:id="rId318"/>
    <p:sldId id="588" r:id="rId319"/>
    <p:sldId id="484" r:id="rId320"/>
    <p:sldId id="485" r:id="rId321"/>
    <p:sldId id="486" r:id="rId322"/>
    <p:sldId id="487" r:id="rId323"/>
    <p:sldId id="488" r:id="rId324"/>
    <p:sldId id="489" r:id="rId325"/>
    <p:sldId id="490" r:id="rId326"/>
    <p:sldId id="491" r:id="rId327"/>
    <p:sldId id="492" r:id="rId328"/>
    <p:sldId id="493" r:id="rId329"/>
    <p:sldId id="494" r:id="rId330"/>
    <p:sldId id="495" r:id="rId331"/>
    <p:sldId id="496" r:id="rId332"/>
    <p:sldId id="598" r:id="rId333"/>
    <p:sldId id="599" r:id="rId334"/>
    <p:sldId id="600" r:id="rId335"/>
    <p:sldId id="601" r:id="rId336"/>
    <p:sldId id="602" r:id="rId337"/>
    <p:sldId id="603" r:id="rId338"/>
    <p:sldId id="604" r:id="rId339"/>
    <p:sldId id="605" r:id="rId340"/>
    <p:sldId id="272" r:id="rId341"/>
    <p:sldId id="273" r:id="rId342"/>
    <p:sldId id="274" r:id="rId343"/>
    <p:sldId id="275" r:id="rId344"/>
    <p:sldId id="276" r:id="rId345"/>
    <p:sldId id="277" r:id="rId346"/>
    <p:sldId id="278" r:id="rId347"/>
    <p:sldId id="279" r:id="rId348"/>
    <p:sldId id="280" r:id="rId349"/>
    <p:sldId id="281" r:id="rId350"/>
    <p:sldId id="282" r:id="rId351"/>
    <p:sldId id="283" r:id="rId352"/>
    <p:sldId id="284" r:id="rId353"/>
    <p:sldId id="285" r:id="rId354"/>
    <p:sldId id="286" r:id="rId355"/>
    <p:sldId id="287" r:id="rId356"/>
    <p:sldId id="288" r:id="rId357"/>
    <p:sldId id="289" r:id="rId358"/>
    <p:sldId id="290" r:id="rId359"/>
    <p:sldId id="291" r:id="rId360"/>
    <p:sldId id="292" r:id="rId361"/>
    <p:sldId id="293" r:id="rId362"/>
    <p:sldId id="294" r:id="rId363"/>
    <p:sldId id="295" r:id="rId364"/>
    <p:sldId id="296" r:id="rId365"/>
    <p:sldId id="297" r:id="rId366"/>
    <p:sldId id="298" r:id="rId367"/>
    <p:sldId id="299" r:id="rId368"/>
    <p:sldId id="300" r:id="rId369"/>
    <p:sldId id="301" r:id="rId370"/>
    <p:sldId id="302" r:id="rId371"/>
    <p:sldId id="303" r:id="rId372"/>
    <p:sldId id="304" r:id="rId373"/>
    <p:sldId id="305" r:id="rId374"/>
    <p:sldId id="306" r:id="rId375"/>
    <p:sldId id="307" r:id="rId376"/>
    <p:sldId id="308" r:id="rId377"/>
    <p:sldId id="309" r:id="rId378"/>
    <p:sldId id="606" r:id="rId379"/>
    <p:sldId id="607" r:id="rId380"/>
    <p:sldId id="608" r:id="rId381"/>
    <p:sldId id="609" r:id="rId382"/>
    <p:sldId id="610" r:id="rId383"/>
    <p:sldId id="310" r:id="rId384"/>
    <p:sldId id="311" r:id="rId385"/>
    <p:sldId id="312" r:id="rId386"/>
    <p:sldId id="313" r:id="rId387"/>
    <p:sldId id="314" r:id="rId388"/>
    <p:sldId id="315" r:id="rId389"/>
    <p:sldId id="316" r:id="rId390"/>
    <p:sldId id="317" r:id="rId391"/>
    <p:sldId id="318" r:id="rId392"/>
    <p:sldId id="319" r:id="rId393"/>
    <p:sldId id="320" r:id="rId394"/>
    <p:sldId id="321" r:id="rId395"/>
    <p:sldId id="322" r:id="rId396"/>
    <p:sldId id="323" r:id="rId397"/>
    <p:sldId id="324" r:id="rId398"/>
    <p:sldId id="325" r:id="rId399"/>
    <p:sldId id="326" r:id="rId400"/>
    <p:sldId id="327" r:id="rId401"/>
    <p:sldId id="328" r:id="rId402"/>
    <p:sldId id="329" r:id="rId403"/>
    <p:sldId id="330" r:id="rId404"/>
    <p:sldId id="331" r:id="rId405"/>
    <p:sldId id="332" r:id="rId406"/>
    <p:sldId id="333" r:id="rId407"/>
    <p:sldId id="334" r:id="rId408"/>
    <p:sldId id="335" r:id="rId409"/>
    <p:sldId id="336" r:id="rId410"/>
    <p:sldId id="337" r:id="rId411"/>
    <p:sldId id="338" r:id="rId412"/>
    <p:sldId id="611" r:id="rId413"/>
    <p:sldId id="612" r:id="rId414"/>
    <p:sldId id="613" r:id="rId415"/>
    <p:sldId id="614" r:id="rId416"/>
    <p:sldId id="615" r:id="rId417"/>
    <p:sldId id="616" r:id="rId418"/>
    <p:sldId id="617" r:id="rId419"/>
    <p:sldId id="618" r:id="rId420"/>
    <p:sldId id="619" r:id="rId421"/>
    <p:sldId id="620" r:id="rId422"/>
    <p:sldId id="621" r:id="rId423"/>
    <p:sldId id="645" r:id="rId424"/>
    <p:sldId id="646" r:id="rId425"/>
    <p:sldId id="647" r:id="rId426"/>
    <p:sldId id="622" r:id="rId427"/>
    <p:sldId id="623" r:id="rId428"/>
    <p:sldId id="624" r:id="rId429"/>
    <p:sldId id="625" r:id="rId430"/>
    <p:sldId id="626" r:id="rId431"/>
    <p:sldId id="627" r:id="rId432"/>
    <p:sldId id="628" r:id="rId433"/>
    <p:sldId id="629" r:id="rId434"/>
    <p:sldId id="630" r:id="rId435"/>
    <p:sldId id="631" r:id="rId436"/>
    <p:sldId id="632" r:id="rId437"/>
    <p:sldId id="633" r:id="rId438"/>
    <p:sldId id="634" r:id="rId439"/>
    <p:sldId id="648" r:id="rId440"/>
    <p:sldId id="649" r:id="rId441"/>
    <p:sldId id="635" r:id="rId442"/>
    <p:sldId id="636" r:id="rId443"/>
    <p:sldId id="637" r:id="rId444"/>
    <p:sldId id="638" r:id="rId445"/>
    <p:sldId id="639" r:id="rId446"/>
    <p:sldId id="640" r:id="rId447"/>
    <p:sldId id="641" r:id="rId448"/>
    <p:sldId id="656" r:id="rId449"/>
    <p:sldId id="657" r:id="rId450"/>
    <p:sldId id="658" r:id="rId451"/>
    <p:sldId id="650" r:id="rId452"/>
    <p:sldId id="651" r:id="rId453"/>
    <p:sldId id="652" r:id="rId454"/>
    <p:sldId id="653" r:id="rId455"/>
    <p:sldId id="654" r:id="rId456"/>
    <p:sldId id="655" r:id="rId457"/>
    <p:sldId id="642" r:id="rId458"/>
    <p:sldId id="643" r:id="rId459"/>
    <p:sldId id="644" r:id="rId460"/>
    <p:sldId id="667" r:id="rId461"/>
    <p:sldId id="668" r:id="rId462"/>
    <p:sldId id="659" r:id="rId463"/>
    <p:sldId id="660" r:id="rId464"/>
    <p:sldId id="661" r:id="rId465"/>
    <p:sldId id="662" r:id="rId466"/>
    <p:sldId id="663" r:id="rId467"/>
    <p:sldId id="664" r:id="rId468"/>
    <p:sldId id="665" r:id="rId469"/>
    <p:sldId id="666" r:id="rId470"/>
  </p:sldIdLst>
  <p:sldSz cx="12192000" cy="6858000"/>
  <p:notesSz cx="6858000" cy="9144000"/>
  <p:defaultText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edex n" initials="fn" lastIdx="1" clrIdx="0">
    <p:extLst>
      <p:ext uri="{19B8F6BF-5375-455C-9EA6-DF929625EA0E}">
        <p15:presenceInfo xmlns:p15="http://schemas.microsoft.com/office/powerpoint/2012/main" userId="8ee5ea1c8e8909ee"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E406C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2" d="100"/>
          <a:sy n="72" d="100"/>
        </p:scale>
        <p:origin x="66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xml"/><Relationship Id="rId299" Type="http://schemas.openxmlformats.org/officeDocument/2006/relationships/slide" Target="slides/slide19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1.xml"/><Relationship Id="rId324" Type="http://schemas.openxmlformats.org/officeDocument/2006/relationships/slide" Target="slides/slide216.xml"/><Relationship Id="rId366" Type="http://schemas.openxmlformats.org/officeDocument/2006/relationships/slide" Target="slides/slide258.xml"/><Relationship Id="rId170" Type="http://schemas.openxmlformats.org/officeDocument/2006/relationships/slide" Target="slides/slide62.xml"/><Relationship Id="rId226" Type="http://schemas.openxmlformats.org/officeDocument/2006/relationships/slide" Target="slides/slide118.xml"/><Relationship Id="rId433" Type="http://schemas.openxmlformats.org/officeDocument/2006/relationships/slide" Target="slides/slide325.xml"/><Relationship Id="rId268" Type="http://schemas.openxmlformats.org/officeDocument/2006/relationships/slide" Target="slides/slide160.xml"/><Relationship Id="rId475" Type="http://schemas.openxmlformats.org/officeDocument/2006/relationships/theme" Target="theme/theme1.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0.xml"/><Relationship Id="rId335" Type="http://schemas.openxmlformats.org/officeDocument/2006/relationships/slide" Target="slides/slide227.xml"/><Relationship Id="rId377" Type="http://schemas.openxmlformats.org/officeDocument/2006/relationships/slide" Target="slides/slide269.xml"/><Relationship Id="rId5" Type="http://schemas.openxmlformats.org/officeDocument/2006/relationships/slideMaster" Target="slideMasters/slideMaster5.xml"/><Relationship Id="rId181" Type="http://schemas.openxmlformats.org/officeDocument/2006/relationships/slide" Target="slides/slide73.xml"/><Relationship Id="rId237" Type="http://schemas.openxmlformats.org/officeDocument/2006/relationships/slide" Target="slides/slide129.xml"/><Relationship Id="rId402" Type="http://schemas.openxmlformats.org/officeDocument/2006/relationships/slide" Target="slides/slide294.xml"/><Relationship Id="rId279" Type="http://schemas.openxmlformats.org/officeDocument/2006/relationships/slide" Target="slides/slide171.xml"/><Relationship Id="rId444" Type="http://schemas.openxmlformats.org/officeDocument/2006/relationships/slide" Target="slides/slide336.xml"/><Relationship Id="rId43" Type="http://schemas.openxmlformats.org/officeDocument/2006/relationships/slideMaster" Target="slideMasters/slideMaster43.xml"/><Relationship Id="rId139" Type="http://schemas.openxmlformats.org/officeDocument/2006/relationships/slide" Target="slides/slide31.xml"/><Relationship Id="rId290" Type="http://schemas.openxmlformats.org/officeDocument/2006/relationships/slide" Target="slides/slide182.xml"/><Relationship Id="rId304" Type="http://schemas.openxmlformats.org/officeDocument/2006/relationships/slide" Target="slides/slide196.xml"/><Relationship Id="rId346" Type="http://schemas.openxmlformats.org/officeDocument/2006/relationships/slide" Target="slides/slide238.xml"/><Relationship Id="rId388" Type="http://schemas.openxmlformats.org/officeDocument/2006/relationships/slide" Target="slides/slide280.xml"/><Relationship Id="rId85" Type="http://schemas.openxmlformats.org/officeDocument/2006/relationships/slideMaster" Target="slideMasters/slideMaster85.xml"/><Relationship Id="rId150" Type="http://schemas.openxmlformats.org/officeDocument/2006/relationships/slide" Target="slides/slide42.xml"/><Relationship Id="rId192" Type="http://schemas.openxmlformats.org/officeDocument/2006/relationships/slide" Target="slides/slide84.xml"/><Relationship Id="rId206" Type="http://schemas.openxmlformats.org/officeDocument/2006/relationships/slide" Target="slides/slide98.xml"/><Relationship Id="rId413" Type="http://schemas.openxmlformats.org/officeDocument/2006/relationships/slide" Target="slides/slide305.xml"/><Relationship Id="rId248" Type="http://schemas.openxmlformats.org/officeDocument/2006/relationships/slide" Target="slides/slide140.xml"/><Relationship Id="rId455" Type="http://schemas.openxmlformats.org/officeDocument/2006/relationships/slide" Target="slides/slide347.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7.xml"/><Relationship Id="rId357" Type="http://schemas.openxmlformats.org/officeDocument/2006/relationships/slide" Target="slides/slide249.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3.xml"/><Relationship Id="rId217" Type="http://schemas.openxmlformats.org/officeDocument/2006/relationships/slide" Target="slides/slide109.xml"/><Relationship Id="rId399" Type="http://schemas.openxmlformats.org/officeDocument/2006/relationships/slide" Target="slides/slide291.xml"/><Relationship Id="rId259" Type="http://schemas.openxmlformats.org/officeDocument/2006/relationships/slide" Target="slides/slide151.xml"/><Relationship Id="rId424" Type="http://schemas.openxmlformats.org/officeDocument/2006/relationships/slide" Target="slides/slide316.xml"/><Relationship Id="rId466" Type="http://schemas.openxmlformats.org/officeDocument/2006/relationships/slide" Target="slides/slide358.xml"/><Relationship Id="rId23" Type="http://schemas.openxmlformats.org/officeDocument/2006/relationships/slideMaster" Target="slideMasters/slideMaster23.xml"/><Relationship Id="rId119" Type="http://schemas.openxmlformats.org/officeDocument/2006/relationships/slide" Target="slides/slide11.xml"/><Relationship Id="rId270" Type="http://schemas.openxmlformats.org/officeDocument/2006/relationships/slide" Target="slides/slide162.xml"/><Relationship Id="rId326" Type="http://schemas.openxmlformats.org/officeDocument/2006/relationships/slide" Target="slides/slide218.xml"/><Relationship Id="rId65" Type="http://schemas.openxmlformats.org/officeDocument/2006/relationships/slideMaster" Target="slideMasters/slideMaster65.xml"/><Relationship Id="rId130" Type="http://schemas.openxmlformats.org/officeDocument/2006/relationships/slide" Target="slides/slide22.xml"/><Relationship Id="rId368" Type="http://schemas.openxmlformats.org/officeDocument/2006/relationships/slide" Target="slides/slide260.xml"/><Relationship Id="rId172" Type="http://schemas.openxmlformats.org/officeDocument/2006/relationships/slide" Target="slides/slide64.xml"/><Relationship Id="rId228" Type="http://schemas.openxmlformats.org/officeDocument/2006/relationships/slide" Target="slides/slide120.xml"/><Relationship Id="rId435" Type="http://schemas.openxmlformats.org/officeDocument/2006/relationships/slide" Target="slides/slide327.xml"/><Relationship Id="rId13" Type="http://schemas.openxmlformats.org/officeDocument/2006/relationships/slideMaster" Target="slideMasters/slideMaster13.xml"/><Relationship Id="rId109" Type="http://schemas.openxmlformats.org/officeDocument/2006/relationships/slide" Target="slides/slide1.xml"/><Relationship Id="rId260" Type="http://schemas.openxmlformats.org/officeDocument/2006/relationships/slide" Target="slides/slide152.xml"/><Relationship Id="rId281" Type="http://schemas.openxmlformats.org/officeDocument/2006/relationships/slide" Target="slides/slide173.xml"/><Relationship Id="rId316" Type="http://schemas.openxmlformats.org/officeDocument/2006/relationships/slide" Target="slides/slide208.xml"/><Relationship Id="rId337" Type="http://schemas.openxmlformats.org/officeDocument/2006/relationships/slide" Target="slides/slide229.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Master" Target="slideMasters/slideMaster97.xml"/><Relationship Id="rId120" Type="http://schemas.openxmlformats.org/officeDocument/2006/relationships/slide" Target="slides/slide12.xml"/><Relationship Id="rId141" Type="http://schemas.openxmlformats.org/officeDocument/2006/relationships/slide" Target="slides/slide33.xml"/><Relationship Id="rId358" Type="http://schemas.openxmlformats.org/officeDocument/2006/relationships/slide" Target="slides/slide250.xml"/><Relationship Id="rId379" Type="http://schemas.openxmlformats.org/officeDocument/2006/relationships/slide" Target="slides/slide271.xml"/><Relationship Id="rId7" Type="http://schemas.openxmlformats.org/officeDocument/2006/relationships/slideMaster" Target="slideMasters/slideMaster7.xml"/><Relationship Id="rId162" Type="http://schemas.openxmlformats.org/officeDocument/2006/relationships/slide" Target="slides/slide54.xml"/><Relationship Id="rId183" Type="http://schemas.openxmlformats.org/officeDocument/2006/relationships/slide" Target="slides/slide75.xml"/><Relationship Id="rId218" Type="http://schemas.openxmlformats.org/officeDocument/2006/relationships/slide" Target="slides/slide110.xml"/><Relationship Id="rId239" Type="http://schemas.openxmlformats.org/officeDocument/2006/relationships/slide" Target="slides/slide131.xml"/><Relationship Id="rId390" Type="http://schemas.openxmlformats.org/officeDocument/2006/relationships/slide" Target="slides/slide282.xml"/><Relationship Id="rId404" Type="http://schemas.openxmlformats.org/officeDocument/2006/relationships/slide" Target="slides/slide296.xml"/><Relationship Id="rId425" Type="http://schemas.openxmlformats.org/officeDocument/2006/relationships/slide" Target="slides/slide317.xml"/><Relationship Id="rId446" Type="http://schemas.openxmlformats.org/officeDocument/2006/relationships/slide" Target="slides/slide338.xml"/><Relationship Id="rId467" Type="http://schemas.openxmlformats.org/officeDocument/2006/relationships/slide" Target="slides/slide359.xml"/><Relationship Id="rId250" Type="http://schemas.openxmlformats.org/officeDocument/2006/relationships/slide" Target="slides/slide142.xml"/><Relationship Id="rId271" Type="http://schemas.openxmlformats.org/officeDocument/2006/relationships/slide" Target="slides/slide163.xml"/><Relationship Id="rId292" Type="http://schemas.openxmlformats.org/officeDocument/2006/relationships/slide" Target="slides/slide184.xml"/><Relationship Id="rId306" Type="http://schemas.openxmlformats.org/officeDocument/2006/relationships/slide" Target="slides/slide198.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 Target="slides/slide2.xml"/><Relationship Id="rId131" Type="http://schemas.openxmlformats.org/officeDocument/2006/relationships/slide" Target="slides/slide23.xml"/><Relationship Id="rId327" Type="http://schemas.openxmlformats.org/officeDocument/2006/relationships/slide" Target="slides/slide219.xml"/><Relationship Id="rId348" Type="http://schemas.openxmlformats.org/officeDocument/2006/relationships/slide" Target="slides/slide240.xml"/><Relationship Id="rId369" Type="http://schemas.openxmlformats.org/officeDocument/2006/relationships/slide" Target="slides/slide261.xml"/><Relationship Id="rId152" Type="http://schemas.openxmlformats.org/officeDocument/2006/relationships/slide" Target="slides/slide44.xml"/><Relationship Id="rId173" Type="http://schemas.openxmlformats.org/officeDocument/2006/relationships/slide" Target="slides/slide65.xml"/><Relationship Id="rId194" Type="http://schemas.openxmlformats.org/officeDocument/2006/relationships/slide" Target="slides/slide86.xml"/><Relationship Id="rId208" Type="http://schemas.openxmlformats.org/officeDocument/2006/relationships/slide" Target="slides/slide100.xml"/><Relationship Id="rId229" Type="http://schemas.openxmlformats.org/officeDocument/2006/relationships/slide" Target="slides/slide121.xml"/><Relationship Id="rId380" Type="http://schemas.openxmlformats.org/officeDocument/2006/relationships/slide" Target="slides/slide272.xml"/><Relationship Id="rId415" Type="http://schemas.openxmlformats.org/officeDocument/2006/relationships/slide" Target="slides/slide307.xml"/><Relationship Id="rId436" Type="http://schemas.openxmlformats.org/officeDocument/2006/relationships/slide" Target="slides/slide328.xml"/><Relationship Id="rId457" Type="http://schemas.openxmlformats.org/officeDocument/2006/relationships/slide" Target="slides/slide349.xml"/><Relationship Id="rId240" Type="http://schemas.openxmlformats.org/officeDocument/2006/relationships/slide" Target="slides/slide132.xml"/><Relationship Id="rId261" Type="http://schemas.openxmlformats.org/officeDocument/2006/relationships/slide" Target="slides/slide15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4.xml"/><Relationship Id="rId317" Type="http://schemas.openxmlformats.org/officeDocument/2006/relationships/slide" Target="slides/slide209.xml"/><Relationship Id="rId338" Type="http://schemas.openxmlformats.org/officeDocument/2006/relationships/slide" Target="slides/slide230.xml"/><Relationship Id="rId359" Type="http://schemas.openxmlformats.org/officeDocument/2006/relationships/slide" Target="slides/slide251.xml"/><Relationship Id="rId8" Type="http://schemas.openxmlformats.org/officeDocument/2006/relationships/slideMaster" Target="slideMasters/slideMaster8.xml"/><Relationship Id="rId98" Type="http://schemas.openxmlformats.org/officeDocument/2006/relationships/slideMaster" Target="slideMasters/slideMaster98.xml"/><Relationship Id="rId121" Type="http://schemas.openxmlformats.org/officeDocument/2006/relationships/slide" Target="slides/slide13.xml"/><Relationship Id="rId142" Type="http://schemas.openxmlformats.org/officeDocument/2006/relationships/slide" Target="slides/slide34.xml"/><Relationship Id="rId163" Type="http://schemas.openxmlformats.org/officeDocument/2006/relationships/slide" Target="slides/slide55.xml"/><Relationship Id="rId184" Type="http://schemas.openxmlformats.org/officeDocument/2006/relationships/slide" Target="slides/slide76.xml"/><Relationship Id="rId219" Type="http://schemas.openxmlformats.org/officeDocument/2006/relationships/slide" Target="slides/slide111.xml"/><Relationship Id="rId370" Type="http://schemas.openxmlformats.org/officeDocument/2006/relationships/slide" Target="slides/slide262.xml"/><Relationship Id="rId391" Type="http://schemas.openxmlformats.org/officeDocument/2006/relationships/slide" Target="slides/slide283.xml"/><Relationship Id="rId405" Type="http://schemas.openxmlformats.org/officeDocument/2006/relationships/slide" Target="slides/slide297.xml"/><Relationship Id="rId426" Type="http://schemas.openxmlformats.org/officeDocument/2006/relationships/slide" Target="slides/slide318.xml"/><Relationship Id="rId447" Type="http://schemas.openxmlformats.org/officeDocument/2006/relationships/slide" Target="slides/slide339.xml"/><Relationship Id="rId230" Type="http://schemas.openxmlformats.org/officeDocument/2006/relationships/slide" Target="slides/slide122.xml"/><Relationship Id="rId251" Type="http://schemas.openxmlformats.org/officeDocument/2006/relationships/slide" Target="slides/slide143.xml"/><Relationship Id="rId468" Type="http://schemas.openxmlformats.org/officeDocument/2006/relationships/slide" Target="slides/slide360.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64.xml"/><Relationship Id="rId293" Type="http://schemas.openxmlformats.org/officeDocument/2006/relationships/slide" Target="slides/slide185.xml"/><Relationship Id="rId307" Type="http://schemas.openxmlformats.org/officeDocument/2006/relationships/slide" Target="slides/slide199.xml"/><Relationship Id="rId328" Type="http://schemas.openxmlformats.org/officeDocument/2006/relationships/slide" Target="slides/slide220.xml"/><Relationship Id="rId349" Type="http://schemas.openxmlformats.org/officeDocument/2006/relationships/slide" Target="slides/slide241.xml"/><Relationship Id="rId88" Type="http://schemas.openxmlformats.org/officeDocument/2006/relationships/slideMaster" Target="slideMasters/slideMaster88.xml"/><Relationship Id="rId111" Type="http://schemas.openxmlformats.org/officeDocument/2006/relationships/slide" Target="slides/slide3.xml"/><Relationship Id="rId132" Type="http://schemas.openxmlformats.org/officeDocument/2006/relationships/slide" Target="slides/slide24.xml"/><Relationship Id="rId153" Type="http://schemas.openxmlformats.org/officeDocument/2006/relationships/slide" Target="slides/slide45.xml"/><Relationship Id="rId174" Type="http://schemas.openxmlformats.org/officeDocument/2006/relationships/slide" Target="slides/slide66.xml"/><Relationship Id="rId195" Type="http://schemas.openxmlformats.org/officeDocument/2006/relationships/slide" Target="slides/slide87.xml"/><Relationship Id="rId209" Type="http://schemas.openxmlformats.org/officeDocument/2006/relationships/slide" Target="slides/slide101.xml"/><Relationship Id="rId360" Type="http://schemas.openxmlformats.org/officeDocument/2006/relationships/slide" Target="slides/slide252.xml"/><Relationship Id="rId381" Type="http://schemas.openxmlformats.org/officeDocument/2006/relationships/slide" Target="slides/slide273.xml"/><Relationship Id="rId416" Type="http://schemas.openxmlformats.org/officeDocument/2006/relationships/slide" Target="slides/slide308.xml"/><Relationship Id="rId220" Type="http://schemas.openxmlformats.org/officeDocument/2006/relationships/slide" Target="slides/slide112.xml"/><Relationship Id="rId241" Type="http://schemas.openxmlformats.org/officeDocument/2006/relationships/slide" Target="slides/slide133.xml"/><Relationship Id="rId437" Type="http://schemas.openxmlformats.org/officeDocument/2006/relationships/slide" Target="slides/slide329.xml"/><Relationship Id="rId458" Type="http://schemas.openxmlformats.org/officeDocument/2006/relationships/slide" Target="slides/slide350.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54.xml"/><Relationship Id="rId283" Type="http://schemas.openxmlformats.org/officeDocument/2006/relationships/slide" Target="slides/slide175.xml"/><Relationship Id="rId318" Type="http://schemas.openxmlformats.org/officeDocument/2006/relationships/slide" Target="slides/slide210.xml"/><Relationship Id="rId339" Type="http://schemas.openxmlformats.org/officeDocument/2006/relationships/slide" Target="slides/slide231.xml"/><Relationship Id="rId78" Type="http://schemas.openxmlformats.org/officeDocument/2006/relationships/slideMaster" Target="slideMasters/slideMaster78.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 Target="slides/slide14.xml"/><Relationship Id="rId143" Type="http://schemas.openxmlformats.org/officeDocument/2006/relationships/slide" Target="slides/slide35.xml"/><Relationship Id="rId164" Type="http://schemas.openxmlformats.org/officeDocument/2006/relationships/slide" Target="slides/slide56.xml"/><Relationship Id="rId185" Type="http://schemas.openxmlformats.org/officeDocument/2006/relationships/slide" Target="slides/slide77.xml"/><Relationship Id="rId350" Type="http://schemas.openxmlformats.org/officeDocument/2006/relationships/slide" Target="slides/slide242.xml"/><Relationship Id="rId371" Type="http://schemas.openxmlformats.org/officeDocument/2006/relationships/slide" Target="slides/slide263.xml"/><Relationship Id="rId406" Type="http://schemas.openxmlformats.org/officeDocument/2006/relationships/slide" Target="slides/slide298.xml"/><Relationship Id="rId9" Type="http://schemas.openxmlformats.org/officeDocument/2006/relationships/slideMaster" Target="slideMasters/slideMaster9.xml"/><Relationship Id="rId210" Type="http://schemas.openxmlformats.org/officeDocument/2006/relationships/slide" Target="slides/slide102.xml"/><Relationship Id="rId392" Type="http://schemas.openxmlformats.org/officeDocument/2006/relationships/slide" Target="slides/slide284.xml"/><Relationship Id="rId427" Type="http://schemas.openxmlformats.org/officeDocument/2006/relationships/slide" Target="slides/slide319.xml"/><Relationship Id="rId448" Type="http://schemas.openxmlformats.org/officeDocument/2006/relationships/slide" Target="slides/slide340.xml"/><Relationship Id="rId469" Type="http://schemas.openxmlformats.org/officeDocument/2006/relationships/slide" Target="slides/slide361.xml"/><Relationship Id="rId26" Type="http://schemas.openxmlformats.org/officeDocument/2006/relationships/slideMaster" Target="slideMasters/slideMaster26.xml"/><Relationship Id="rId231" Type="http://schemas.openxmlformats.org/officeDocument/2006/relationships/slide" Target="slides/slide123.xml"/><Relationship Id="rId252" Type="http://schemas.openxmlformats.org/officeDocument/2006/relationships/slide" Target="slides/slide144.xml"/><Relationship Id="rId273" Type="http://schemas.openxmlformats.org/officeDocument/2006/relationships/slide" Target="slides/slide165.xml"/><Relationship Id="rId294" Type="http://schemas.openxmlformats.org/officeDocument/2006/relationships/slide" Target="slides/slide186.xml"/><Relationship Id="rId308" Type="http://schemas.openxmlformats.org/officeDocument/2006/relationships/slide" Target="slides/slide200.xml"/><Relationship Id="rId329" Type="http://schemas.openxmlformats.org/officeDocument/2006/relationships/slide" Target="slides/slide22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4.xml"/><Relationship Id="rId133" Type="http://schemas.openxmlformats.org/officeDocument/2006/relationships/slide" Target="slides/slide25.xml"/><Relationship Id="rId154" Type="http://schemas.openxmlformats.org/officeDocument/2006/relationships/slide" Target="slides/slide46.xml"/><Relationship Id="rId175" Type="http://schemas.openxmlformats.org/officeDocument/2006/relationships/slide" Target="slides/slide67.xml"/><Relationship Id="rId340" Type="http://schemas.openxmlformats.org/officeDocument/2006/relationships/slide" Target="slides/slide232.xml"/><Relationship Id="rId361" Type="http://schemas.openxmlformats.org/officeDocument/2006/relationships/slide" Target="slides/slide253.xml"/><Relationship Id="rId196" Type="http://schemas.openxmlformats.org/officeDocument/2006/relationships/slide" Target="slides/slide88.xml"/><Relationship Id="rId200" Type="http://schemas.openxmlformats.org/officeDocument/2006/relationships/slide" Target="slides/slide92.xml"/><Relationship Id="rId382" Type="http://schemas.openxmlformats.org/officeDocument/2006/relationships/slide" Target="slides/slide274.xml"/><Relationship Id="rId417" Type="http://schemas.openxmlformats.org/officeDocument/2006/relationships/slide" Target="slides/slide309.xml"/><Relationship Id="rId438" Type="http://schemas.openxmlformats.org/officeDocument/2006/relationships/slide" Target="slides/slide330.xml"/><Relationship Id="rId459" Type="http://schemas.openxmlformats.org/officeDocument/2006/relationships/slide" Target="slides/slide351.xml"/><Relationship Id="rId16" Type="http://schemas.openxmlformats.org/officeDocument/2006/relationships/slideMaster" Target="slideMasters/slideMaster16.xml"/><Relationship Id="rId221" Type="http://schemas.openxmlformats.org/officeDocument/2006/relationships/slide" Target="slides/slide113.xml"/><Relationship Id="rId242" Type="http://schemas.openxmlformats.org/officeDocument/2006/relationships/slide" Target="slides/slide134.xml"/><Relationship Id="rId263" Type="http://schemas.openxmlformats.org/officeDocument/2006/relationships/slide" Target="slides/slide155.xml"/><Relationship Id="rId284" Type="http://schemas.openxmlformats.org/officeDocument/2006/relationships/slide" Target="slides/slide176.xml"/><Relationship Id="rId319" Type="http://schemas.openxmlformats.org/officeDocument/2006/relationships/slide" Target="slides/slide211.xml"/><Relationship Id="rId470" Type="http://schemas.openxmlformats.org/officeDocument/2006/relationships/slide" Target="slides/slide362.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 Target="slides/slide15.xml"/><Relationship Id="rId144" Type="http://schemas.openxmlformats.org/officeDocument/2006/relationships/slide" Target="slides/slide36.xml"/><Relationship Id="rId330" Type="http://schemas.openxmlformats.org/officeDocument/2006/relationships/slide" Target="slides/slide222.xml"/><Relationship Id="rId90" Type="http://schemas.openxmlformats.org/officeDocument/2006/relationships/slideMaster" Target="slideMasters/slideMaster90.xml"/><Relationship Id="rId165" Type="http://schemas.openxmlformats.org/officeDocument/2006/relationships/slide" Target="slides/slide57.xml"/><Relationship Id="rId186" Type="http://schemas.openxmlformats.org/officeDocument/2006/relationships/slide" Target="slides/slide78.xml"/><Relationship Id="rId351" Type="http://schemas.openxmlformats.org/officeDocument/2006/relationships/slide" Target="slides/slide243.xml"/><Relationship Id="rId372" Type="http://schemas.openxmlformats.org/officeDocument/2006/relationships/slide" Target="slides/slide264.xml"/><Relationship Id="rId393" Type="http://schemas.openxmlformats.org/officeDocument/2006/relationships/slide" Target="slides/slide285.xml"/><Relationship Id="rId407" Type="http://schemas.openxmlformats.org/officeDocument/2006/relationships/slide" Target="slides/slide299.xml"/><Relationship Id="rId428" Type="http://schemas.openxmlformats.org/officeDocument/2006/relationships/slide" Target="slides/slide320.xml"/><Relationship Id="rId449" Type="http://schemas.openxmlformats.org/officeDocument/2006/relationships/slide" Target="slides/slide341.xml"/><Relationship Id="rId211" Type="http://schemas.openxmlformats.org/officeDocument/2006/relationships/slide" Target="slides/slide103.xml"/><Relationship Id="rId232" Type="http://schemas.openxmlformats.org/officeDocument/2006/relationships/slide" Target="slides/slide124.xml"/><Relationship Id="rId253" Type="http://schemas.openxmlformats.org/officeDocument/2006/relationships/slide" Target="slides/slide145.xml"/><Relationship Id="rId274" Type="http://schemas.openxmlformats.org/officeDocument/2006/relationships/slide" Target="slides/slide166.xml"/><Relationship Id="rId295" Type="http://schemas.openxmlformats.org/officeDocument/2006/relationships/slide" Target="slides/slide187.xml"/><Relationship Id="rId309" Type="http://schemas.openxmlformats.org/officeDocument/2006/relationships/slide" Target="slides/slide201.xml"/><Relationship Id="rId460" Type="http://schemas.openxmlformats.org/officeDocument/2006/relationships/slide" Target="slides/slide352.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5.xml"/><Relationship Id="rId134" Type="http://schemas.openxmlformats.org/officeDocument/2006/relationships/slide" Target="slides/slide26.xml"/><Relationship Id="rId320" Type="http://schemas.openxmlformats.org/officeDocument/2006/relationships/slide" Target="slides/slide212.xml"/><Relationship Id="rId80" Type="http://schemas.openxmlformats.org/officeDocument/2006/relationships/slideMaster" Target="slideMasters/slideMaster80.xml"/><Relationship Id="rId155" Type="http://schemas.openxmlformats.org/officeDocument/2006/relationships/slide" Target="slides/slide47.xml"/><Relationship Id="rId176" Type="http://schemas.openxmlformats.org/officeDocument/2006/relationships/slide" Target="slides/slide68.xml"/><Relationship Id="rId197" Type="http://schemas.openxmlformats.org/officeDocument/2006/relationships/slide" Target="slides/slide89.xml"/><Relationship Id="rId341" Type="http://schemas.openxmlformats.org/officeDocument/2006/relationships/slide" Target="slides/slide233.xml"/><Relationship Id="rId362" Type="http://schemas.openxmlformats.org/officeDocument/2006/relationships/slide" Target="slides/slide254.xml"/><Relationship Id="rId383" Type="http://schemas.openxmlformats.org/officeDocument/2006/relationships/slide" Target="slides/slide275.xml"/><Relationship Id="rId418" Type="http://schemas.openxmlformats.org/officeDocument/2006/relationships/slide" Target="slides/slide310.xml"/><Relationship Id="rId439" Type="http://schemas.openxmlformats.org/officeDocument/2006/relationships/slide" Target="slides/slide331.xml"/><Relationship Id="rId201" Type="http://schemas.openxmlformats.org/officeDocument/2006/relationships/slide" Target="slides/slide93.xml"/><Relationship Id="rId222" Type="http://schemas.openxmlformats.org/officeDocument/2006/relationships/slide" Target="slides/slide114.xml"/><Relationship Id="rId243" Type="http://schemas.openxmlformats.org/officeDocument/2006/relationships/slide" Target="slides/slide135.xml"/><Relationship Id="rId264" Type="http://schemas.openxmlformats.org/officeDocument/2006/relationships/slide" Target="slides/slide156.xml"/><Relationship Id="rId285" Type="http://schemas.openxmlformats.org/officeDocument/2006/relationships/slide" Target="slides/slide177.xml"/><Relationship Id="rId450" Type="http://schemas.openxmlformats.org/officeDocument/2006/relationships/slide" Target="slides/slide342.xml"/><Relationship Id="rId471"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 Target="slides/slide16.xml"/><Relationship Id="rId310" Type="http://schemas.openxmlformats.org/officeDocument/2006/relationships/slide" Target="slides/slide202.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37.xml"/><Relationship Id="rId166" Type="http://schemas.openxmlformats.org/officeDocument/2006/relationships/slide" Target="slides/slide58.xml"/><Relationship Id="rId187" Type="http://schemas.openxmlformats.org/officeDocument/2006/relationships/slide" Target="slides/slide79.xml"/><Relationship Id="rId331" Type="http://schemas.openxmlformats.org/officeDocument/2006/relationships/slide" Target="slides/slide223.xml"/><Relationship Id="rId352" Type="http://schemas.openxmlformats.org/officeDocument/2006/relationships/slide" Target="slides/slide244.xml"/><Relationship Id="rId373" Type="http://schemas.openxmlformats.org/officeDocument/2006/relationships/slide" Target="slides/slide265.xml"/><Relationship Id="rId394" Type="http://schemas.openxmlformats.org/officeDocument/2006/relationships/slide" Target="slides/slide286.xml"/><Relationship Id="rId408" Type="http://schemas.openxmlformats.org/officeDocument/2006/relationships/slide" Target="slides/slide300.xml"/><Relationship Id="rId429" Type="http://schemas.openxmlformats.org/officeDocument/2006/relationships/slide" Target="slides/slide321.xml"/><Relationship Id="rId1" Type="http://schemas.openxmlformats.org/officeDocument/2006/relationships/slideMaster" Target="slideMasters/slideMaster1.xml"/><Relationship Id="rId212" Type="http://schemas.openxmlformats.org/officeDocument/2006/relationships/slide" Target="slides/slide104.xml"/><Relationship Id="rId233" Type="http://schemas.openxmlformats.org/officeDocument/2006/relationships/slide" Target="slides/slide125.xml"/><Relationship Id="rId254" Type="http://schemas.openxmlformats.org/officeDocument/2006/relationships/slide" Target="slides/slide146.xml"/><Relationship Id="rId440" Type="http://schemas.openxmlformats.org/officeDocument/2006/relationships/slide" Target="slides/slide33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xml"/><Relationship Id="rId275" Type="http://schemas.openxmlformats.org/officeDocument/2006/relationships/slide" Target="slides/slide167.xml"/><Relationship Id="rId296" Type="http://schemas.openxmlformats.org/officeDocument/2006/relationships/slide" Target="slides/slide188.xml"/><Relationship Id="rId300" Type="http://schemas.openxmlformats.org/officeDocument/2006/relationships/slide" Target="slides/slide192.xml"/><Relationship Id="rId461" Type="http://schemas.openxmlformats.org/officeDocument/2006/relationships/slide" Target="slides/slide353.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27.xml"/><Relationship Id="rId156" Type="http://schemas.openxmlformats.org/officeDocument/2006/relationships/slide" Target="slides/slide48.xml"/><Relationship Id="rId177" Type="http://schemas.openxmlformats.org/officeDocument/2006/relationships/slide" Target="slides/slide69.xml"/><Relationship Id="rId198" Type="http://schemas.openxmlformats.org/officeDocument/2006/relationships/slide" Target="slides/slide90.xml"/><Relationship Id="rId321" Type="http://schemas.openxmlformats.org/officeDocument/2006/relationships/slide" Target="slides/slide213.xml"/><Relationship Id="rId342" Type="http://schemas.openxmlformats.org/officeDocument/2006/relationships/slide" Target="slides/slide234.xml"/><Relationship Id="rId363" Type="http://schemas.openxmlformats.org/officeDocument/2006/relationships/slide" Target="slides/slide255.xml"/><Relationship Id="rId384" Type="http://schemas.openxmlformats.org/officeDocument/2006/relationships/slide" Target="slides/slide276.xml"/><Relationship Id="rId419" Type="http://schemas.openxmlformats.org/officeDocument/2006/relationships/slide" Target="slides/slide311.xml"/><Relationship Id="rId202" Type="http://schemas.openxmlformats.org/officeDocument/2006/relationships/slide" Target="slides/slide94.xml"/><Relationship Id="rId223" Type="http://schemas.openxmlformats.org/officeDocument/2006/relationships/slide" Target="slides/slide115.xml"/><Relationship Id="rId244" Type="http://schemas.openxmlformats.org/officeDocument/2006/relationships/slide" Target="slides/slide136.xml"/><Relationship Id="rId430" Type="http://schemas.openxmlformats.org/officeDocument/2006/relationships/slide" Target="slides/slide32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57.xml"/><Relationship Id="rId286" Type="http://schemas.openxmlformats.org/officeDocument/2006/relationships/slide" Target="slides/slide178.xml"/><Relationship Id="rId451" Type="http://schemas.openxmlformats.org/officeDocument/2006/relationships/slide" Target="slides/slide343.xml"/><Relationship Id="rId472" Type="http://schemas.openxmlformats.org/officeDocument/2006/relationships/commentAuthors" Target="commentAuthors.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17.xml"/><Relationship Id="rId146" Type="http://schemas.openxmlformats.org/officeDocument/2006/relationships/slide" Target="slides/slide38.xml"/><Relationship Id="rId167" Type="http://schemas.openxmlformats.org/officeDocument/2006/relationships/slide" Target="slides/slide59.xml"/><Relationship Id="rId188" Type="http://schemas.openxmlformats.org/officeDocument/2006/relationships/slide" Target="slides/slide80.xml"/><Relationship Id="rId311" Type="http://schemas.openxmlformats.org/officeDocument/2006/relationships/slide" Target="slides/slide203.xml"/><Relationship Id="rId332" Type="http://schemas.openxmlformats.org/officeDocument/2006/relationships/slide" Target="slides/slide224.xml"/><Relationship Id="rId353" Type="http://schemas.openxmlformats.org/officeDocument/2006/relationships/slide" Target="slides/slide245.xml"/><Relationship Id="rId374" Type="http://schemas.openxmlformats.org/officeDocument/2006/relationships/slide" Target="slides/slide266.xml"/><Relationship Id="rId395" Type="http://schemas.openxmlformats.org/officeDocument/2006/relationships/slide" Target="slides/slide287.xml"/><Relationship Id="rId409" Type="http://schemas.openxmlformats.org/officeDocument/2006/relationships/slide" Target="slides/slide301.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5.xml"/><Relationship Id="rId234" Type="http://schemas.openxmlformats.org/officeDocument/2006/relationships/slide" Target="slides/slide126.xml"/><Relationship Id="rId420" Type="http://schemas.openxmlformats.org/officeDocument/2006/relationships/slide" Target="slides/slide31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47.xml"/><Relationship Id="rId276" Type="http://schemas.openxmlformats.org/officeDocument/2006/relationships/slide" Target="slides/slide168.xml"/><Relationship Id="rId297" Type="http://schemas.openxmlformats.org/officeDocument/2006/relationships/slide" Target="slides/slide189.xml"/><Relationship Id="rId441" Type="http://schemas.openxmlformats.org/officeDocument/2006/relationships/slide" Target="slides/slide333.xml"/><Relationship Id="rId462" Type="http://schemas.openxmlformats.org/officeDocument/2006/relationships/slide" Target="slides/slide354.xml"/><Relationship Id="rId40" Type="http://schemas.openxmlformats.org/officeDocument/2006/relationships/slideMaster" Target="slideMasters/slideMaster40.xml"/><Relationship Id="rId115" Type="http://schemas.openxmlformats.org/officeDocument/2006/relationships/slide" Target="slides/slide7.xml"/><Relationship Id="rId136" Type="http://schemas.openxmlformats.org/officeDocument/2006/relationships/slide" Target="slides/slide28.xml"/><Relationship Id="rId157" Type="http://schemas.openxmlformats.org/officeDocument/2006/relationships/slide" Target="slides/slide49.xml"/><Relationship Id="rId178" Type="http://schemas.openxmlformats.org/officeDocument/2006/relationships/slide" Target="slides/slide70.xml"/><Relationship Id="rId301" Type="http://schemas.openxmlformats.org/officeDocument/2006/relationships/slide" Target="slides/slide193.xml"/><Relationship Id="rId322" Type="http://schemas.openxmlformats.org/officeDocument/2006/relationships/slide" Target="slides/slide214.xml"/><Relationship Id="rId343" Type="http://schemas.openxmlformats.org/officeDocument/2006/relationships/slide" Target="slides/slide235.xml"/><Relationship Id="rId364" Type="http://schemas.openxmlformats.org/officeDocument/2006/relationships/slide" Target="slides/slide256.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1.xml"/><Relationship Id="rId203" Type="http://schemas.openxmlformats.org/officeDocument/2006/relationships/slide" Target="slides/slide95.xml"/><Relationship Id="rId385" Type="http://schemas.openxmlformats.org/officeDocument/2006/relationships/slide" Target="slides/slide277.xml"/><Relationship Id="rId19" Type="http://schemas.openxmlformats.org/officeDocument/2006/relationships/slideMaster" Target="slideMasters/slideMaster19.xml"/><Relationship Id="rId224" Type="http://schemas.openxmlformats.org/officeDocument/2006/relationships/slide" Target="slides/slide116.xml"/><Relationship Id="rId245" Type="http://schemas.openxmlformats.org/officeDocument/2006/relationships/slide" Target="slides/slide137.xml"/><Relationship Id="rId266" Type="http://schemas.openxmlformats.org/officeDocument/2006/relationships/slide" Target="slides/slide158.xml"/><Relationship Id="rId287" Type="http://schemas.openxmlformats.org/officeDocument/2006/relationships/slide" Target="slides/slide179.xml"/><Relationship Id="rId410" Type="http://schemas.openxmlformats.org/officeDocument/2006/relationships/slide" Target="slides/slide302.xml"/><Relationship Id="rId431" Type="http://schemas.openxmlformats.org/officeDocument/2006/relationships/slide" Target="slides/slide323.xml"/><Relationship Id="rId452" Type="http://schemas.openxmlformats.org/officeDocument/2006/relationships/slide" Target="slides/slide344.xml"/><Relationship Id="rId473" Type="http://schemas.openxmlformats.org/officeDocument/2006/relationships/presProps" Target="presProps.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18.xml"/><Relationship Id="rId147" Type="http://schemas.openxmlformats.org/officeDocument/2006/relationships/slide" Target="slides/slide39.xml"/><Relationship Id="rId168" Type="http://schemas.openxmlformats.org/officeDocument/2006/relationships/slide" Target="slides/slide60.xml"/><Relationship Id="rId312" Type="http://schemas.openxmlformats.org/officeDocument/2006/relationships/slide" Target="slides/slide204.xml"/><Relationship Id="rId333" Type="http://schemas.openxmlformats.org/officeDocument/2006/relationships/slide" Target="slides/slide225.xml"/><Relationship Id="rId354" Type="http://schemas.openxmlformats.org/officeDocument/2006/relationships/slide" Target="slides/slide246.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1.xml"/><Relationship Id="rId375" Type="http://schemas.openxmlformats.org/officeDocument/2006/relationships/slide" Target="slides/slide267.xml"/><Relationship Id="rId396" Type="http://schemas.openxmlformats.org/officeDocument/2006/relationships/slide" Target="slides/slide288.xml"/><Relationship Id="rId3" Type="http://schemas.openxmlformats.org/officeDocument/2006/relationships/slideMaster" Target="slideMasters/slideMaster3.xml"/><Relationship Id="rId214" Type="http://schemas.openxmlformats.org/officeDocument/2006/relationships/slide" Target="slides/slide106.xml"/><Relationship Id="rId235" Type="http://schemas.openxmlformats.org/officeDocument/2006/relationships/slide" Target="slides/slide127.xml"/><Relationship Id="rId256" Type="http://schemas.openxmlformats.org/officeDocument/2006/relationships/slide" Target="slides/slide148.xml"/><Relationship Id="rId277" Type="http://schemas.openxmlformats.org/officeDocument/2006/relationships/slide" Target="slides/slide169.xml"/><Relationship Id="rId298" Type="http://schemas.openxmlformats.org/officeDocument/2006/relationships/slide" Target="slides/slide190.xml"/><Relationship Id="rId400" Type="http://schemas.openxmlformats.org/officeDocument/2006/relationships/slide" Target="slides/slide292.xml"/><Relationship Id="rId421" Type="http://schemas.openxmlformats.org/officeDocument/2006/relationships/slide" Target="slides/slide313.xml"/><Relationship Id="rId442" Type="http://schemas.openxmlformats.org/officeDocument/2006/relationships/slide" Target="slides/slide334.xml"/><Relationship Id="rId463" Type="http://schemas.openxmlformats.org/officeDocument/2006/relationships/slide" Target="slides/slide355.xml"/><Relationship Id="rId116" Type="http://schemas.openxmlformats.org/officeDocument/2006/relationships/slide" Target="slides/slide8.xml"/><Relationship Id="rId137" Type="http://schemas.openxmlformats.org/officeDocument/2006/relationships/slide" Target="slides/slide29.xml"/><Relationship Id="rId158" Type="http://schemas.openxmlformats.org/officeDocument/2006/relationships/slide" Target="slides/slide50.xml"/><Relationship Id="rId302" Type="http://schemas.openxmlformats.org/officeDocument/2006/relationships/slide" Target="slides/slide194.xml"/><Relationship Id="rId323" Type="http://schemas.openxmlformats.org/officeDocument/2006/relationships/slide" Target="slides/slide215.xml"/><Relationship Id="rId344" Type="http://schemas.openxmlformats.org/officeDocument/2006/relationships/slide" Target="slides/slide23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1.xml"/><Relationship Id="rId365" Type="http://schemas.openxmlformats.org/officeDocument/2006/relationships/slide" Target="slides/slide257.xml"/><Relationship Id="rId386" Type="http://schemas.openxmlformats.org/officeDocument/2006/relationships/slide" Target="slides/slide278.xml"/><Relationship Id="rId190" Type="http://schemas.openxmlformats.org/officeDocument/2006/relationships/slide" Target="slides/slide82.xml"/><Relationship Id="rId204" Type="http://schemas.openxmlformats.org/officeDocument/2006/relationships/slide" Target="slides/slide96.xml"/><Relationship Id="rId225" Type="http://schemas.openxmlformats.org/officeDocument/2006/relationships/slide" Target="slides/slide117.xml"/><Relationship Id="rId246" Type="http://schemas.openxmlformats.org/officeDocument/2006/relationships/slide" Target="slides/slide138.xml"/><Relationship Id="rId267" Type="http://schemas.openxmlformats.org/officeDocument/2006/relationships/slide" Target="slides/slide159.xml"/><Relationship Id="rId288" Type="http://schemas.openxmlformats.org/officeDocument/2006/relationships/slide" Target="slides/slide180.xml"/><Relationship Id="rId411" Type="http://schemas.openxmlformats.org/officeDocument/2006/relationships/slide" Target="slides/slide303.xml"/><Relationship Id="rId432" Type="http://schemas.openxmlformats.org/officeDocument/2006/relationships/slide" Target="slides/slide324.xml"/><Relationship Id="rId453" Type="http://schemas.openxmlformats.org/officeDocument/2006/relationships/slide" Target="slides/slide345.xml"/><Relationship Id="rId474" Type="http://schemas.openxmlformats.org/officeDocument/2006/relationships/viewProps" Target="viewProps.xml"/><Relationship Id="rId106" Type="http://schemas.openxmlformats.org/officeDocument/2006/relationships/slideMaster" Target="slideMasters/slideMaster106.xml"/><Relationship Id="rId127" Type="http://schemas.openxmlformats.org/officeDocument/2006/relationships/slide" Target="slides/slide19.xml"/><Relationship Id="rId313" Type="http://schemas.openxmlformats.org/officeDocument/2006/relationships/slide" Target="slides/slide20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0.xml"/><Relationship Id="rId169" Type="http://schemas.openxmlformats.org/officeDocument/2006/relationships/slide" Target="slides/slide61.xml"/><Relationship Id="rId334" Type="http://schemas.openxmlformats.org/officeDocument/2006/relationships/slide" Target="slides/slide226.xml"/><Relationship Id="rId355" Type="http://schemas.openxmlformats.org/officeDocument/2006/relationships/slide" Target="slides/slide247.xml"/><Relationship Id="rId376" Type="http://schemas.openxmlformats.org/officeDocument/2006/relationships/slide" Target="slides/slide268.xml"/><Relationship Id="rId397" Type="http://schemas.openxmlformats.org/officeDocument/2006/relationships/slide" Target="slides/slide289.xml"/><Relationship Id="rId4" Type="http://schemas.openxmlformats.org/officeDocument/2006/relationships/slideMaster" Target="slideMasters/slideMaster4.xml"/><Relationship Id="rId180" Type="http://schemas.openxmlformats.org/officeDocument/2006/relationships/slide" Target="slides/slide72.xml"/><Relationship Id="rId215" Type="http://schemas.openxmlformats.org/officeDocument/2006/relationships/slide" Target="slides/slide107.xml"/><Relationship Id="rId236" Type="http://schemas.openxmlformats.org/officeDocument/2006/relationships/slide" Target="slides/slide128.xml"/><Relationship Id="rId257" Type="http://schemas.openxmlformats.org/officeDocument/2006/relationships/slide" Target="slides/slide149.xml"/><Relationship Id="rId278" Type="http://schemas.openxmlformats.org/officeDocument/2006/relationships/slide" Target="slides/slide170.xml"/><Relationship Id="rId401" Type="http://schemas.openxmlformats.org/officeDocument/2006/relationships/slide" Target="slides/slide293.xml"/><Relationship Id="rId422" Type="http://schemas.openxmlformats.org/officeDocument/2006/relationships/slide" Target="slides/slide314.xml"/><Relationship Id="rId443" Type="http://schemas.openxmlformats.org/officeDocument/2006/relationships/slide" Target="slides/slide335.xml"/><Relationship Id="rId464" Type="http://schemas.openxmlformats.org/officeDocument/2006/relationships/slide" Target="slides/slide356.xml"/><Relationship Id="rId303" Type="http://schemas.openxmlformats.org/officeDocument/2006/relationships/slide" Target="slides/slide1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0.xml"/><Relationship Id="rId345" Type="http://schemas.openxmlformats.org/officeDocument/2006/relationships/slide" Target="slides/slide237.xml"/><Relationship Id="rId387" Type="http://schemas.openxmlformats.org/officeDocument/2006/relationships/slide" Target="slides/slide279.xml"/><Relationship Id="rId191" Type="http://schemas.openxmlformats.org/officeDocument/2006/relationships/slide" Target="slides/slide83.xml"/><Relationship Id="rId205" Type="http://schemas.openxmlformats.org/officeDocument/2006/relationships/slide" Target="slides/slide97.xml"/><Relationship Id="rId247" Type="http://schemas.openxmlformats.org/officeDocument/2006/relationships/slide" Target="slides/slide139.xml"/><Relationship Id="rId412" Type="http://schemas.openxmlformats.org/officeDocument/2006/relationships/slide" Target="slides/slide304.xml"/><Relationship Id="rId107" Type="http://schemas.openxmlformats.org/officeDocument/2006/relationships/slideMaster" Target="slideMasters/slideMaster107.xml"/><Relationship Id="rId289" Type="http://schemas.openxmlformats.org/officeDocument/2006/relationships/slide" Target="slides/slide181.xml"/><Relationship Id="rId454" Type="http://schemas.openxmlformats.org/officeDocument/2006/relationships/slide" Target="slides/slide34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1.xml"/><Relationship Id="rId314" Type="http://schemas.openxmlformats.org/officeDocument/2006/relationships/slide" Target="slides/slide206.xml"/><Relationship Id="rId356" Type="http://schemas.openxmlformats.org/officeDocument/2006/relationships/slide" Target="slides/slide248.xml"/><Relationship Id="rId398" Type="http://schemas.openxmlformats.org/officeDocument/2006/relationships/slide" Target="slides/slide290.xml"/><Relationship Id="rId95" Type="http://schemas.openxmlformats.org/officeDocument/2006/relationships/slideMaster" Target="slideMasters/slideMaster95.xml"/><Relationship Id="rId160" Type="http://schemas.openxmlformats.org/officeDocument/2006/relationships/slide" Target="slides/slide52.xml"/><Relationship Id="rId216" Type="http://schemas.openxmlformats.org/officeDocument/2006/relationships/slide" Target="slides/slide108.xml"/><Relationship Id="rId423" Type="http://schemas.openxmlformats.org/officeDocument/2006/relationships/slide" Target="slides/slide315.xml"/><Relationship Id="rId258" Type="http://schemas.openxmlformats.org/officeDocument/2006/relationships/slide" Target="slides/slide150.xml"/><Relationship Id="rId465" Type="http://schemas.openxmlformats.org/officeDocument/2006/relationships/slide" Target="slides/slide35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0.xml"/><Relationship Id="rId325" Type="http://schemas.openxmlformats.org/officeDocument/2006/relationships/slide" Target="slides/slide217.xml"/><Relationship Id="rId367" Type="http://schemas.openxmlformats.org/officeDocument/2006/relationships/slide" Target="slides/slide259.xml"/><Relationship Id="rId171" Type="http://schemas.openxmlformats.org/officeDocument/2006/relationships/slide" Target="slides/slide63.xml"/><Relationship Id="rId227" Type="http://schemas.openxmlformats.org/officeDocument/2006/relationships/slide" Target="slides/slide119.xml"/><Relationship Id="rId269" Type="http://schemas.openxmlformats.org/officeDocument/2006/relationships/slide" Target="slides/slide161.xml"/><Relationship Id="rId434" Type="http://schemas.openxmlformats.org/officeDocument/2006/relationships/slide" Target="slides/slide326.xml"/><Relationship Id="rId476" Type="http://schemas.openxmlformats.org/officeDocument/2006/relationships/tableStyles" Target="tableStyles.xml"/><Relationship Id="rId33" Type="http://schemas.openxmlformats.org/officeDocument/2006/relationships/slideMaster" Target="slideMasters/slideMaster33.xml"/><Relationship Id="rId129" Type="http://schemas.openxmlformats.org/officeDocument/2006/relationships/slide" Target="slides/slide21.xml"/><Relationship Id="rId280" Type="http://schemas.openxmlformats.org/officeDocument/2006/relationships/slide" Target="slides/slide172.xml"/><Relationship Id="rId336" Type="http://schemas.openxmlformats.org/officeDocument/2006/relationships/slide" Target="slides/slide228.xml"/><Relationship Id="rId75" Type="http://schemas.openxmlformats.org/officeDocument/2006/relationships/slideMaster" Target="slideMasters/slideMaster75.xml"/><Relationship Id="rId140" Type="http://schemas.openxmlformats.org/officeDocument/2006/relationships/slide" Target="slides/slide32.xml"/><Relationship Id="rId182" Type="http://schemas.openxmlformats.org/officeDocument/2006/relationships/slide" Target="slides/slide74.xml"/><Relationship Id="rId378" Type="http://schemas.openxmlformats.org/officeDocument/2006/relationships/slide" Target="slides/slide270.xml"/><Relationship Id="rId403" Type="http://schemas.openxmlformats.org/officeDocument/2006/relationships/slide" Target="slides/slide295.xml"/><Relationship Id="rId6" Type="http://schemas.openxmlformats.org/officeDocument/2006/relationships/slideMaster" Target="slideMasters/slideMaster6.xml"/><Relationship Id="rId238" Type="http://schemas.openxmlformats.org/officeDocument/2006/relationships/slide" Target="slides/slide130.xml"/><Relationship Id="rId445" Type="http://schemas.openxmlformats.org/officeDocument/2006/relationships/slide" Target="slides/slide337.xml"/><Relationship Id="rId291" Type="http://schemas.openxmlformats.org/officeDocument/2006/relationships/slide" Target="slides/slide183.xml"/><Relationship Id="rId305" Type="http://schemas.openxmlformats.org/officeDocument/2006/relationships/slide" Target="slides/slide197.xml"/><Relationship Id="rId347" Type="http://schemas.openxmlformats.org/officeDocument/2006/relationships/slide" Target="slides/slide23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3.xml"/><Relationship Id="rId389" Type="http://schemas.openxmlformats.org/officeDocument/2006/relationships/slide" Target="slides/slide281.xml"/><Relationship Id="rId193" Type="http://schemas.openxmlformats.org/officeDocument/2006/relationships/slide" Target="slides/slide85.xml"/><Relationship Id="rId207" Type="http://schemas.openxmlformats.org/officeDocument/2006/relationships/slide" Target="slides/slide99.xml"/><Relationship Id="rId249" Type="http://schemas.openxmlformats.org/officeDocument/2006/relationships/slide" Target="slides/slide141.xml"/><Relationship Id="rId414" Type="http://schemas.openxmlformats.org/officeDocument/2006/relationships/slide" Target="slides/slide306.xml"/><Relationship Id="rId456" Type="http://schemas.openxmlformats.org/officeDocument/2006/relationships/slide" Target="slides/slide34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spc="100" baseline="0">
                <a:solidFill>
                  <a:schemeClr val="lt1">
                    <a:lumMod val="95000"/>
                  </a:schemeClr>
                </a:solidFill>
                <a:effectLst>
                  <a:outerShdw blurRad="50800" dist="38100" dir="5400000" algn="t" rotWithShape="0">
                    <a:prstClr val="black">
                      <a:alpha val="40000"/>
                    </a:prstClr>
                  </a:outerShdw>
                </a:effectLst>
                <a:latin typeface="+mn-lt"/>
                <a:ea typeface="+mn-ea"/>
                <a:cs typeface="+mn-cs"/>
              </a:defRPr>
            </a:pPr>
            <a:r>
              <a:rPr lang="es-AR"/>
              <a:t>Jurisprudencia Nacional 2012-2016, </a:t>
            </a:r>
          </a:p>
          <a:p>
            <a:pPr>
              <a:defRPr/>
            </a:pPr>
            <a:r>
              <a:rPr lang="es-AR"/>
              <a:t>Gestación por sustitución</a:t>
            </a:r>
          </a:p>
        </c:rich>
      </c:tx>
      <c:layout>
        <c:manualLayout>
          <c:xMode val="edge"/>
          <c:yMode val="edge"/>
          <c:x val="0.20886567998444636"/>
          <c:y val="1.5336460200074387E-2"/>
        </c:manualLayout>
      </c:layout>
      <c:overlay val="1"/>
      <c:spPr>
        <a:noFill/>
        <a:ln>
          <a:noFill/>
        </a:ln>
        <a:effectLst/>
      </c:spPr>
      <c:txPr>
        <a:bodyPr rot="0" spcFirstLastPara="1" vertOverflow="ellipsis" vert="horz" wrap="square" anchor="ctr" anchorCtr="1"/>
        <a:lstStyle/>
        <a:p>
          <a:pPr>
            <a:defRPr sz="2128" b="1" i="0" u="none" strike="noStrike" kern="1200" spc="100" baseline="0">
              <a:solidFill>
                <a:schemeClr val="lt1">
                  <a:lumMod val="95000"/>
                </a:schemeClr>
              </a:solidFill>
              <a:effectLst>
                <a:outerShdw blurRad="50800" dist="38100" dir="5400000" algn="t" rotWithShape="0">
                  <a:prstClr val="black">
                    <a:alpha val="40000"/>
                  </a:prstClr>
                </a:outerShdw>
              </a:effectLst>
              <a:latin typeface="+mn-lt"/>
              <a:ea typeface="+mn-ea"/>
              <a:cs typeface="+mn-cs"/>
            </a:defRPr>
          </a:pPr>
          <a:endParaRPr lang="es-AR"/>
        </a:p>
      </c:txPr>
    </c:title>
    <c:autoTitleDeleted val="0"/>
    <c:view3D>
      <c:rotX val="30"/>
      <c:rotY val="91"/>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639994653446097"/>
          <c:y val="0.21531041639495774"/>
          <c:w val="0.66108070866141755"/>
          <c:h val="0.77314814814814825"/>
        </c:manualLayout>
      </c:layout>
      <c:pie3DChart>
        <c:varyColors val="1"/>
        <c:ser>
          <c:idx val="0"/>
          <c:order val="0"/>
          <c:dPt>
            <c:idx val="0"/>
            <c:bubble3D val="0"/>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0C9B-49A8-B57D-C9D66BBFB5D0}"/>
              </c:ext>
            </c:extLst>
          </c:dPt>
          <c:dPt>
            <c:idx val="1"/>
            <c:bubble3D val="0"/>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2-0C9B-49A8-B57D-C9D66BBFB5D0}"/>
              </c:ext>
            </c:extLst>
          </c:dPt>
          <c:dLbls>
            <c:dLbl>
              <c:idx val="0"/>
              <c:spPr>
                <a:solidFill>
                  <a:schemeClr val="lt1"/>
                </a:solidFill>
                <a:ln>
                  <a:noFill/>
                </a:ln>
                <a:effectLst/>
              </c:spPr>
              <c:txPr>
                <a:bodyPr rot="0" spcFirstLastPara="1" vertOverflow="clip" horzOverflow="clip" vert="horz" wrap="square" lIns="38100" tIns="19050" rIns="38100" bIns="19050" anchor="ctr" anchorCtr="1">
                  <a:spAutoFit/>
                </a:bodyPr>
                <a:lstStyle/>
                <a:p>
                  <a:pPr>
                    <a:defRPr sz="1197" b="0" i="0" u="none" strike="noStrike" kern="1200" baseline="0">
                      <a:solidFill>
                        <a:schemeClr val="dk1">
                          <a:lumMod val="65000"/>
                          <a:lumOff val="35000"/>
                        </a:schemeClr>
                      </a:solidFill>
                      <a:latin typeface="+mn-lt"/>
                      <a:ea typeface="+mn-ea"/>
                      <a:cs typeface="+mn-cs"/>
                    </a:defRPr>
                  </a:pPr>
                  <a:endParaRPr lang="es-AR"/>
                </a:p>
              </c:txPr>
              <c:dLblPos val="inEnd"/>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1-0C9B-49A8-B57D-C9D66BBFB5D0}"/>
                </c:ext>
              </c:extLst>
            </c:dLbl>
            <c:dLbl>
              <c:idx val="1"/>
              <c:layout>
                <c:manualLayout>
                  <c:x val="-0.23800695052007401"/>
                  <c:y val="-5.0748588321104418E-2"/>
                </c:manualLayout>
              </c:layout>
              <c:dLblPos val="bestFi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C9B-49A8-B57D-C9D66BBFB5D0}"/>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es-AR"/>
              </a:p>
            </c:txPr>
            <c:dLblPos val="inEnd"/>
            <c:showLegendKey val="0"/>
            <c:showVal val="1"/>
            <c:showCatName val="1"/>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extLst>
          </c:dLbls>
          <c:cat>
            <c:strRef>
              <c:f>Jurisprudencia!$F$18:$F$19</c:f>
              <c:strCache>
                <c:ptCount val="2"/>
                <c:pt idx="0">
                  <c:v>A Favor</c:v>
                </c:pt>
                <c:pt idx="1">
                  <c:v>En Contra</c:v>
                </c:pt>
              </c:strCache>
            </c:strRef>
          </c:cat>
          <c:val>
            <c:numRef>
              <c:f>Jurisprudencia!$G$18:$G$19</c:f>
              <c:numCache>
                <c:formatCode>0.00%</c:formatCode>
                <c:ptCount val="2"/>
                <c:pt idx="0">
                  <c:v>1</c:v>
                </c:pt>
                <c:pt idx="1">
                  <c:v>0</c:v>
                </c:pt>
              </c:numCache>
            </c:numRef>
          </c:val>
          <c:extLst>
            <c:ext xmlns:c16="http://schemas.microsoft.com/office/drawing/2014/chart" uri="{C3380CC4-5D6E-409C-BE32-E72D297353CC}">
              <c16:uniqueId val="{00000000-0C9B-49A8-B57D-C9D66BBFB5D0}"/>
            </c:ext>
          </c:extLst>
        </c:ser>
        <c:dLbls>
          <c:dLblPos val="inEnd"/>
          <c:showLegendKey val="0"/>
          <c:showVal val="0"/>
          <c:showCatName val="1"/>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s-AR"/>
        </a:p>
      </c:txPr>
    </c:legend>
    <c:plotVisOnly val="1"/>
    <c:dispBlanksAs val="zero"/>
    <c:showDLblsOverMax val="0"/>
  </c:chart>
  <c: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a:ln>
      <a:noFill/>
    </a:ln>
    <a:effectLst/>
  </c:spPr>
  <c:txPr>
    <a:bodyPr/>
    <a:lstStyle/>
    <a:p>
      <a:pPr>
        <a:defRPr/>
      </a:pPr>
      <a:endParaRPr lang="es-A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8">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15-10-23T18:42:44.876" idx="1">
    <p:pos x="10" y="10"/>
    <p:text/>
    <p:extLst>
      <p:ext uri="{C676402C-5697-4E1C-873F-D02D1690AC5C}">
        <p15:threadingInfo xmlns:p15="http://schemas.microsoft.com/office/powerpoint/2012/main" timeZoneBias="180"/>
      </p:ext>
    </p:extLst>
  </p:cm>
</p:cmLst>
</file>

<file path=ppt/diagrams/_rels/data7.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5.png"/><Relationship Id="rId1" Type="http://schemas.openxmlformats.org/officeDocument/2006/relationships/image" Target="../media/image134.gif"/></Relationships>
</file>

<file path=ppt/diagrams/_rels/data8.xml.rels><?xml version="1.0" encoding="UTF-8" standalone="yes"?>
<Relationships xmlns="http://schemas.openxmlformats.org/package/2006/relationships"><Relationship Id="rId2" Type="http://schemas.openxmlformats.org/officeDocument/2006/relationships/image" Target="../media/image138.gif"/><Relationship Id="rId1" Type="http://schemas.openxmlformats.org/officeDocument/2006/relationships/image" Target="../media/image137.jpg"/></Relationships>
</file>

<file path=ppt/diagrams/_rels/drawing7.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5.png"/><Relationship Id="rId1" Type="http://schemas.openxmlformats.org/officeDocument/2006/relationships/image" Target="../media/image134.gif"/></Relationships>
</file>

<file path=ppt/diagrams/_rels/drawing8.xml.rels><?xml version="1.0" encoding="UTF-8" standalone="yes"?>
<Relationships xmlns="http://schemas.openxmlformats.org/package/2006/relationships"><Relationship Id="rId2" Type="http://schemas.openxmlformats.org/officeDocument/2006/relationships/image" Target="../media/image138.gif"/><Relationship Id="rId1" Type="http://schemas.openxmlformats.org/officeDocument/2006/relationships/image" Target="../media/image137.jpg"/></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E408F3-E5BD-4405-867A-FFBACF96E4E7}" type="doc">
      <dgm:prSet loTypeId="urn:microsoft.com/office/officeart/2005/8/layout/target3" loCatId="list" qsTypeId="urn:microsoft.com/office/officeart/2005/8/quickstyle/simple1" qsCatId="simple" csTypeId="urn:microsoft.com/office/officeart/2005/8/colors/colorful1#1" csCatId="colorful" phldr="1"/>
      <dgm:spPr/>
      <dgm:t>
        <a:bodyPr/>
        <a:lstStyle/>
        <a:p>
          <a:endParaRPr lang="es-AR"/>
        </a:p>
      </dgm:t>
    </dgm:pt>
    <dgm:pt modelId="{EE1E0AC2-B5DE-4A92-BC30-50DDC636D292}">
      <dgm:prSet phldrT="[Texto]" custT="1"/>
      <dgm:spPr/>
      <dgm:t>
        <a:bodyPr/>
        <a:lstStyle/>
        <a:p>
          <a:r>
            <a:rPr lang="es-AR" sz="2500" dirty="0">
              <a:latin typeface="Calibri" panose="020F0502020204030204" pitchFamily="34" charset="0"/>
            </a:rPr>
            <a:t>Desequilibrio Manifiesto</a:t>
          </a:r>
        </a:p>
      </dgm:t>
    </dgm:pt>
    <dgm:pt modelId="{90C4C76C-50C0-4F96-8AA4-F0EB0D1D7D35}" type="parTrans" cxnId="{3ECED53B-31C9-401B-8DA7-33D327FE4356}">
      <dgm:prSet/>
      <dgm:spPr/>
      <dgm:t>
        <a:bodyPr/>
        <a:lstStyle/>
        <a:p>
          <a:endParaRPr lang="es-AR"/>
        </a:p>
      </dgm:t>
    </dgm:pt>
    <dgm:pt modelId="{75B74566-7CE8-4591-8844-90B7DD0CB05E}" type="sibTrans" cxnId="{3ECED53B-31C9-401B-8DA7-33D327FE4356}">
      <dgm:prSet/>
      <dgm:spPr/>
      <dgm:t>
        <a:bodyPr/>
        <a:lstStyle/>
        <a:p>
          <a:endParaRPr lang="es-AR"/>
        </a:p>
      </dgm:t>
    </dgm:pt>
    <dgm:pt modelId="{F68E8CBC-C995-4502-946F-56ABF79999EF}">
      <dgm:prSet phldrT="[Texto]" custT="1"/>
      <dgm:spPr/>
      <dgm:t>
        <a:bodyPr/>
        <a:lstStyle/>
        <a:p>
          <a:r>
            <a:rPr lang="es-AR" sz="2500" dirty="0">
              <a:latin typeface="Calibri" panose="020F0502020204030204" pitchFamily="34" charset="0"/>
            </a:rPr>
            <a:t>Empeoramiento de situación económica</a:t>
          </a:r>
        </a:p>
      </dgm:t>
    </dgm:pt>
    <dgm:pt modelId="{B3B9ABF3-5B79-46D1-8E27-1C78D99CC1B9}" type="parTrans" cxnId="{A33AC931-42F2-4AC7-B3B6-EC5A1D5CC7BA}">
      <dgm:prSet/>
      <dgm:spPr/>
      <dgm:t>
        <a:bodyPr/>
        <a:lstStyle/>
        <a:p>
          <a:endParaRPr lang="es-AR"/>
        </a:p>
      </dgm:t>
    </dgm:pt>
    <dgm:pt modelId="{62E2BEDF-6934-46CD-AE71-6C10E5DA1A78}" type="sibTrans" cxnId="{A33AC931-42F2-4AC7-B3B6-EC5A1D5CC7BA}">
      <dgm:prSet/>
      <dgm:spPr/>
      <dgm:t>
        <a:bodyPr/>
        <a:lstStyle/>
        <a:p>
          <a:endParaRPr lang="es-AR"/>
        </a:p>
      </dgm:t>
    </dgm:pt>
    <dgm:pt modelId="{61DB7A74-AE38-41EC-8875-DCD43F1E3B23}">
      <dgm:prSet phldrT="[Texto]" custT="1"/>
      <dgm:spPr/>
      <dgm:t>
        <a:bodyPr/>
        <a:lstStyle/>
        <a:p>
          <a:r>
            <a:rPr lang="es-AR" sz="2500" dirty="0">
              <a:latin typeface="Calibri" panose="020F0502020204030204" pitchFamily="34" charset="0"/>
            </a:rPr>
            <a:t>Causa adecuada en la convivencia y su ruptura</a:t>
          </a:r>
        </a:p>
      </dgm:t>
    </dgm:pt>
    <dgm:pt modelId="{E7543430-3A99-49FE-B8F8-AEF917715CC7}" type="parTrans" cxnId="{BB5B3EFA-C28B-4F8B-AD5C-63C2F8C99E8A}">
      <dgm:prSet/>
      <dgm:spPr/>
      <dgm:t>
        <a:bodyPr/>
        <a:lstStyle/>
        <a:p>
          <a:endParaRPr lang="es-AR"/>
        </a:p>
      </dgm:t>
    </dgm:pt>
    <dgm:pt modelId="{75143D26-4285-4BFE-90CA-AB5DD7C14DF6}" type="sibTrans" cxnId="{BB5B3EFA-C28B-4F8B-AD5C-63C2F8C99E8A}">
      <dgm:prSet/>
      <dgm:spPr/>
      <dgm:t>
        <a:bodyPr/>
        <a:lstStyle/>
        <a:p>
          <a:endParaRPr lang="es-AR"/>
        </a:p>
      </dgm:t>
    </dgm:pt>
    <dgm:pt modelId="{F9750BCA-57B0-49B6-B82C-79F6E6762F1D}" type="pres">
      <dgm:prSet presAssocID="{71E408F3-E5BD-4405-867A-FFBACF96E4E7}" presName="Name0" presStyleCnt="0">
        <dgm:presLayoutVars>
          <dgm:chMax val="7"/>
          <dgm:dir/>
          <dgm:animLvl val="lvl"/>
          <dgm:resizeHandles val="exact"/>
        </dgm:presLayoutVars>
      </dgm:prSet>
      <dgm:spPr/>
    </dgm:pt>
    <dgm:pt modelId="{78F5E099-3703-477F-9FEC-052E8B204A81}" type="pres">
      <dgm:prSet presAssocID="{EE1E0AC2-B5DE-4A92-BC30-50DDC636D292}" presName="circle1" presStyleLbl="node1" presStyleIdx="0" presStyleCnt="3"/>
      <dgm:spPr/>
    </dgm:pt>
    <dgm:pt modelId="{F628257D-5C91-45FF-9A7A-DA03FA6C0454}" type="pres">
      <dgm:prSet presAssocID="{EE1E0AC2-B5DE-4A92-BC30-50DDC636D292}" presName="space" presStyleCnt="0"/>
      <dgm:spPr/>
    </dgm:pt>
    <dgm:pt modelId="{3A0B1145-1230-425D-AAAD-3FCB5923DD59}" type="pres">
      <dgm:prSet presAssocID="{EE1E0AC2-B5DE-4A92-BC30-50DDC636D292}" presName="rect1" presStyleLbl="alignAcc1" presStyleIdx="0" presStyleCnt="3"/>
      <dgm:spPr/>
    </dgm:pt>
    <dgm:pt modelId="{2CD41A5D-A3F1-4605-BB7D-3E3C6C8E2130}" type="pres">
      <dgm:prSet presAssocID="{F68E8CBC-C995-4502-946F-56ABF79999EF}" presName="vertSpace2" presStyleLbl="node1" presStyleIdx="0" presStyleCnt="3"/>
      <dgm:spPr/>
    </dgm:pt>
    <dgm:pt modelId="{B3F6F43B-5EA7-4BEE-9438-09A034C86EE5}" type="pres">
      <dgm:prSet presAssocID="{F68E8CBC-C995-4502-946F-56ABF79999EF}" presName="circle2" presStyleLbl="node1" presStyleIdx="1" presStyleCnt="3"/>
      <dgm:spPr/>
    </dgm:pt>
    <dgm:pt modelId="{A1E507DD-9C85-4A51-AC9D-2A342A813BC1}" type="pres">
      <dgm:prSet presAssocID="{F68E8CBC-C995-4502-946F-56ABF79999EF}" presName="rect2" presStyleLbl="alignAcc1" presStyleIdx="1" presStyleCnt="3"/>
      <dgm:spPr/>
    </dgm:pt>
    <dgm:pt modelId="{14CC573C-CE8C-4772-B232-91653AFDECC1}" type="pres">
      <dgm:prSet presAssocID="{61DB7A74-AE38-41EC-8875-DCD43F1E3B23}" presName="vertSpace3" presStyleLbl="node1" presStyleIdx="1" presStyleCnt="3"/>
      <dgm:spPr/>
    </dgm:pt>
    <dgm:pt modelId="{D1AEB006-2627-49A5-9B30-388ACE680940}" type="pres">
      <dgm:prSet presAssocID="{61DB7A74-AE38-41EC-8875-DCD43F1E3B23}" presName="circle3" presStyleLbl="node1" presStyleIdx="2" presStyleCnt="3"/>
      <dgm:spPr/>
    </dgm:pt>
    <dgm:pt modelId="{1DF698E1-2F2E-4A05-BDC2-3287A1465932}" type="pres">
      <dgm:prSet presAssocID="{61DB7A74-AE38-41EC-8875-DCD43F1E3B23}" presName="rect3" presStyleLbl="alignAcc1" presStyleIdx="2" presStyleCnt="3"/>
      <dgm:spPr/>
    </dgm:pt>
    <dgm:pt modelId="{F80A0B7B-ACBC-4C87-82EF-44C6396DD649}" type="pres">
      <dgm:prSet presAssocID="{EE1E0AC2-B5DE-4A92-BC30-50DDC636D292}" presName="rect1ParTxNoCh" presStyleLbl="alignAcc1" presStyleIdx="2" presStyleCnt="3">
        <dgm:presLayoutVars>
          <dgm:chMax val="1"/>
          <dgm:bulletEnabled val="1"/>
        </dgm:presLayoutVars>
      </dgm:prSet>
      <dgm:spPr/>
    </dgm:pt>
    <dgm:pt modelId="{722F86C0-1014-4AF8-BC3F-4558E6ABF0E0}" type="pres">
      <dgm:prSet presAssocID="{F68E8CBC-C995-4502-946F-56ABF79999EF}" presName="rect2ParTxNoCh" presStyleLbl="alignAcc1" presStyleIdx="2" presStyleCnt="3">
        <dgm:presLayoutVars>
          <dgm:chMax val="1"/>
          <dgm:bulletEnabled val="1"/>
        </dgm:presLayoutVars>
      </dgm:prSet>
      <dgm:spPr/>
    </dgm:pt>
    <dgm:pt modelId="{65BB7AFD-C933-43B9-B68E-D94CADD1C090}" type="pres">
      <dgm:prSet presAssocID="{61DB7A74-AE38-41EC-8875-DCD43F1E3B23}" presName="rect3ParTxNoCh" presStyleLbl="alignAcc1" presStyleIdx="2" presStyleCnt="3">
        <dgm:presLayoutVars>
          <dgm:chMax val="1"/>
          <dgm:bulletEnabled val="1"/>
        </dgm:presLayoutVars>
      </dgm:prSet>
      <dgm:spPr/>
    </dgm:pt>
  </dgm:ptLst>
  <dgm:cxnLst>
    <dgm:cxn modelId="{450BB45A-7257-4A68-973A-9EF12AA7A4E6}" type="presOf" srcId="{F68E8CBC-C995-4502-946F-56ABF79999EF}" destId="{722F86C0-1014-4AF8-BC3F-4558E6ABF0E0}" srcOrd="1" destOrd="0" presId="urn:microsoft.com/office/officeart/2005/8/layout/target3"/>
    <dgm:cxn modelId="{2FF0413B-C2FA-406B-9C79-92E8D944D4FE}" type="presOf" srcId="{EE1E0AC2-B5DE-4A92-BC30-50DDC636D292}" destId="{F80A0B7B-ACBC-4C87-82EF-44C6396DD649}" srcOrd="1" destOrd="0" presId="urn:microsoft.com/office/officeart/2005/8/layout/target3"/>
    <dgm:cxn modelId="{CEC9D90B-211E-4C43-8679-02A8311E91F7}" type="presOf" srcId="{61DB7A74-AE38-41EC-8875-DCD43F1E3B23}" destId="{1DF698E1-2F2E-4A05-BDC2-3287A1465932}" srcOrd="0" destOrd="0" presId="urn:microsoft.com/office/officeart/2005/8/layout/target3"/>
    <dgm:cxn modelId="{BB5B3EFA-C28B-4F8B-AD5C-63C2F8C99E8A}" srcId="{71E408F3-E5BD-4405-867A-FFBACF96E4E7}" destId="{61DB7A74-AE38-41EC-8875-DCD43F1E3B23}" srcOrd="2" destOrd="0" parTransId="{E7543430-3A99-49FE-B8F8-AEF917715CC7}" sibTransId="{75143D26-4285-4BFE-90CA-AB5DD7C14DF6}"/>
    <dgm:cxn modelId="{6C16A93D-5E78-40B9-B4DE-470BB6CEFF6C}" type="presOf" srcId="{61DB7A74-AE38-41EC-8875-DCD43F1E3B23}" destId="{65BB7AFD-C933-43B9-B68E-D94CADD1C090}" srcOrd="1" destOrd="0" presId="urn:microsoft.com/office/officeart/2005/8/layout/target3"/>
    <dgm:cxn modelId="{A33AC931-42F2-4AC7-B3B6-EC5A1D5CC7BA}" srcId="{71E408F3-E5BD-4405-867A-FFBACF96E4E7}" destId="{F68E8CBC-C995-4502-946F-56ABF79999EF}" srcOrd="1" destOrd="0" parTransId="{B3B9ABF3-5B79-46D1-8E27-1C78D99CC1B9}" sibTransId="{62E2BEDF-6934-46CD-AE71-6C10E5DA1A78}"/>
    <dgm:cxn modelId="{793D12A6-AACF-4780-8D4B-596C7B7E9DAB}" type="presOf" srcId="{F68E8CBC-C995-4502-946F-56ABF79999EF}" destId="{A1E507DD-9C85-4A51-AC9D-2A342A813BC1}" srcOrd="0" destOrd="0" presId="urn:microsoft.com/office/officeart/2005/8/layout/target3"/>
    <dgm:cxn modelId="{3ECED53B-31C9-401B-8DA7-33D327FE4356}" srcId="{71E408F3-E5BD-4405-867A-FFBACF96E4E7}" destId="{EE1E0AC2-B5DE-4A92-BC30-50DDC636D292}" srcOrd="0" destOrd="0" parTransId="{90C4C76C-50C0-4F96-8AA4-F0EB0D1D7D35}" sibTransId="{75B74566-7CE8-4591-8844-90B7DD0CB05E}"/>
    <dgm:cxn modelId="{3D38F8B2-BBE4-4E0A-8660-021229EF8EA2}" type="presOf" srcId="{EE1E0AC2-B5DE-4A92-BC30-50DDC636D292}" destId="{3A0B1145-1230-425D-AAAD-3FCB5923DD59}" srcOrd="0" destOrd="0" presId="urn:microsoft.com/office/officeart/2005/8/layout/target3"/>
    <dgm:cxn modelId="{B5844934-0C71-45AC-A438-771E0F41F52B}" type="presOf" srcId="{71E408F3-E5BD-4405-867A-FFBACF96E4E7}" destId="{F9750BCA-57B0-49B6-B82C-79F6E6762F1D}" srcOrd="0" destOrd="0" presId="urn:microsoft.com/office/officeart/2005/8/layout/target3"/>
    <dgm:cxn modelId="{0473E9F6-1858-4972-9C4F-53F40F33E8ED}" type="presParOf" srcId="{F9750BCA-57B0-49B6-B82C-79F6E6762F1D}" destId="{78F5E099-3703-477F-9FEC-052E8B204A81}" srcOrd="0" destOrd="0" presId="urn:microsoft.com/office/officeart/2005/8/layout/target3"/>
    <dgm:cxn modelId="{B9C447C5-27BD-4A54-AA7C-9EC2E4650D6D}" type="presParOf" srcId="{F9750BCA-57B0-49B6-B82C-79F6E6762F1D}" destId="{F628257D-5C91-45FF-9A7A-DA03FA6C0454}" srcOrd="1" destOrd="0" presId="urn:microsoft.com/office/officeart/2005/8/layout/target3"/>
    <dgm:cxn modelId="{9D78DBD4-F2E1-4AF2-9A6B-F46038737D5D}" type="presParOf" srcId="{F9750BCA-57B0-49B6-B82C-79F6E6762F1D}" destId="{3A0B1145-1230-425D-AAAD-3FCB5923DD59}" srcOrd="2" destOrd="0" presId="urn:microsoft.com/office/officeart/2005/8/layout/target3"/>
    <dgm:cxn modelId="{12FB7D49-1F41-47F8-BDB7-234ED155FB9D}" type="presParOf" srcId="{F9750BCA-57B0-49B6-B82C-79F6E6762F1D}" destId="{2CD41A5D-A3F1-4605-BB7D-3E3C6C8E2130}" srcOrd="3" destOrd="0" presId="urn:microsoft.com/office/officeart/2005/8/layout/target3"/>
    <dgm:cxn modelId="{61348B0A-8174-4ED1-994E-03931EE62C25}" type="presParOf" srcId="{F9750BCA-57B0-49B6-B82C-79F6E6762F1D}" destId="{B3F6F43B-5EA7-4BEE-9438-09A034C86EE5}" srcOrd="4" destOrd="0" presId="urn:microsoft.com/office/officeart/2005/8/layout/target3"/>
    <dgm:cxn modelId="{A8C3E0A5-897A-426A-BF21-44E944CAF8F7}" type="presParOf" srcId="{F9750BCA-57B0-49B6-B82C-79F6E6762F1D}" destId="{A1E507DD-9C85-4A51-AC9D-2A342A813BC1}" srcOrd="5" destOrd="0" presId="urn:microsoft.com/office/officeart/2005/8/layout/target3"/>
    <dgm:cxn modelId="{979E8636-0A8C-4769-AC0E-8A0AE340C10A}" type="presParOf" srcId="{F9750BCA-57B0-49B6-B82C-79F6E6762F1D}" destId="{14CC573C-CE8C-4772-B232-91653AFDECC1}" srcOrd="6" destOrd="0" presId="urn:microsoft.com/office/officeart/2005/8/layout/target3"/>
    <dgm:cxn modelId="{905D80AF-9816-4322-B1EF-CE8D088A4FDD}" type="presParOf" srcId="{F9750BCA-57B0-49B6-B82C-79F6E6762F1D}" destId="{D1AEB006-2627-49A5-9B30-388ACE680940}" srcOrd="7" destOrd="0" presId="urn:microsoft.com/office/officeart/2005/8/layout/target3"/>
    <dgm:cxn modelId="{9F5A3579-FD76-42B1-BDDC-301CD50106AF}" type="presParOf" srcId="{F9750BCA-57B0-49B6-B82C-79F6E6762F1D}" destId="{1DF698E1-2F2E-4A05-BDC2-3287A1465932}" srcOrd="8" destOrd="0" presId="urn:microsoft.com/office/officeart/2005/8/layout/target3"/>
    <dgm:cxn modelId="{DD251EAA-4C92-4533-8F4E-8FD1614ACA5A}" type="presParOf" srcId="{F9750BCA-57B0-49B6-B82C-79F6E6762F1D}" destId="{F80A0B7B-ACBC-4C87-82EF-44C6396DD649}" srcOrd="9" destOrd="0" presId="urn:microsoft.com/office/officeart/2005/8/layout/target3"/>
    <dgm:cxn modelId="{79C21254-07F8-4A5A-8A06-66E3F77F06C6}" type="presParOf" srcId="{F9750BCA-57B0-49B6-B82C-79F6E6762F1D}" destId="{722F86C0-1014-4AF8-BC3F-4558E6ABF0E0}" srcOrd="10" destOrd="0" presId="urn:microsoft.com/office/officeart/2005/8/layout/target3"/>
    <dgm:cxn modelId="{E00C084C-E4AC-48F4-BD7E-E08FA11A3972}" type="presParOf" srcId="{F9750BCA-57B0-49B6-B82C-79F6E6762F1D}" destId="{65BB7AFD-C933-43B9-B68E-D94CADD1C090}" srcOrd="11"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EB9ABFA-0750-4262-9D2B-D1A119874ECD}"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s-ES"/>
        </a:p>
      </dgm:t>
    </dgm:pt>
    <dgm:pt modelId="{CEEFF730-1AA7-4968-BB56-08A88B9CE8A8}">
      <dgm:prSet phldrT="[Texto]"/>
      <dgm:spPr>
        <a:solidFill>
          <a:srgbClr val="FF66FF"/>
        </a:solidFill>
      </dgm:spPr>
      <dgm:t>
        <a:bodyPr/>
        <a:lstStyle/>
        <a:p>
          <a:r>
            <a:rPr lang="es-AR" b="1" dirty="0">
              <a:effectLst/>
            </a:rPr>
            <a:t>¿Es lo mismo?</a:t>
          </a:r>
          <a:endParaRPr lang="es-ES" b="1" dirty="0">
            <a:effectLst/>
          </a:endParaRPr>
        </a:p>
      </dgm:t>
    </dgm:pt>
    <dgm:pt modelId="{1625156C-A8C2-421D-96B1-8E4390A8EC24}" type="parTrans" cxnId="{9EC751F2-9777-4742-8663-534C220D1888}">
      <dgm:prSet/>
      <dgm:spPr/>
      <dgm:t>
        <a:bodyPr/>
        <a:lstStyle/>
        <a:p>
          <a:endParaRPr lang="es-ES"/>
        </a:p>
      </dgm:t>
    </dgm:pt>
    <dgm:pt modelId="{B6815B0E-0214-4F90-9AF8-285DF5BD6844}" type="sibTrans" cxnId="{9EC751F2-9777-4742-8663-534C220D1888}">
      <dgm:prSet/>
      <dgm:spPr/>
      <dgm:t>
        <a:bodyPr/>
        <a:lstStyle/>
        <a:p>
          <a:endParaRPr lang="es-ES"/>
        </a:p>
      </dgm:t>
    </dgm:pt>
    <dgm:pt modelId="{A60E625F-9E7C-4B6B-8F0C-5770C169BDDD}">
      <dgm:prSet phldrT="[Texto]" phldr="1"/>
      <dgm:spPr>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dgm:spPr>
      <dgm:t>
        <a:bodyPr/>
        <a:lstStyle/>
        <a:p>
          <a:endParaRPr lang="es-ES" dirty="0"/>
        </a:p>
      </dgm:t>
    </dgm:pt>
    <dgm:pt modelId="{0C8C59E5-331B-4673-AADB-036A81862E7C}" type="parTrans" cxnId="{806A2132-DDBA-4A0F-8D34-BE7760D45E9C}">
      <dgm:prSet/>
      <dgm:spPr/>
      <dgm:t>
        <a:bodyPr/>
        <a:lstStyle/>
        <a:p>
          <a:endParaRPr lang="es-ES"/>
        </a:p>
      </dgm:t>
    </dgm:pt>
    <dgm:pt modelId="{243833B7-D55C-4C1F-8DCF-DFD1B70AF8AE}" type="sibTrans" cxnId="{806A2132-DDBA-4A0F-8D34-BE7760D45E9C}">
      <dgm:prSet/>
      <dgm:spPr/>
      <dgm:t>
        <a:bodyPr/>
        <a:lstStyle/>
        <a:p>
          <a:endParaRPr lang="es-ES"/>
        </a:p>
      </dgm:t>
    </dgm:pt>
    <dgm:pt modelId="{E63C5B91-8F6F-403F-AAE7-D9E8A7D7E17B}">
      <dgm:prSet phldrT="[Texto]" phldr="1"/>
      <dgm:spPr>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dgm:spPr>
      <dgm:t>
        <a:bodyPr/>
        <a:lstStyle/>
        <a:p>
          <a:endParaRPr lang="es-ES" dirty="0"/>
        </a:p>
      </dgm:t>
    </dgm:pt>
    <dgm:pt modelId="{55E9798F-FC5F-4CB2-A110-7537793EF7A0}" type="parTrans" cxnId="{4D4855CC-3072-4A6F-8DB2-1DB486320750}">
      <dgm:prSet/>
      <dgm:spPr/>
      <dgm:t>
        <a:bodyPr/>
        <a:lstStyle/>
        <a:p>
          <a:endParaRPr lang="es-ES"/>
        </a:p>
      </dgm:t>
    </dgm:pt>
    <dgm:pt modelId="{0E7063F3-A9B2-4CF1-8C37-09DFF56DAE19}" type="sibTrans" cxnId="{4D4855CC-3072-4A6F-8DB2-1DB486320750}">
      <dgm:prSet/>
      <dgm:spPr/>
      <dgm:t>
        <a:bodyPr/>
        <a:lstStyle/>
        <a:p>
          <a:endParaRPr lang="es-ES"/>
        </a:p>
      </dgm:t>
    </dgm:pt>
    <dgm:pt modelId="{3B9DF9AF-25BB-4EB9-94C1-4E944943839A}">
      <dgm:prSet phldrT="[Texto]" phldr="1"/>
      <dgm:spPr>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dgm:spPr>
      <dgm:t>
        <a:bodyPr/>
        <a:lstStyle/>
        <a:p>
          <a:endParaRPr lang="es-ES" dirty="0"/>
        </a:p>
      </dgm:t>
    </dgm:pt>
    <dgm:pt modelId="{14420EFB-416F-4BCD-8D6B-D99822FA4999}" type="parTrans" cxnId="{09F48741-F897-4F7D-83A1-2B3FC96C73B4}">
      <dgm:prSet/>
      <dgm:spPr/>
      <dgm:t>
        <a:bodyPr/>
        <a:lstStyle/>
        <a:p>
          <a:endParaRPr lang="es-ES"/>
        </a:p>
      </dgm:t>
    </dgm:pt>
    <dgm:pt modelId="{1F471F4D-27E7-4672-96B2-30CDF9B93288}" type="sibTrans" cxnId="{09F48741-F897-4F7D-83A1-2B3FC96C73B4}">
      <dgm:prSet/>
      <dgm:spPr/>
      <dgm:t>
        <a:bodyPr/>
        <a:lstStyle/>
        <a:p>
          <a:endParaRPr lang="es-ES"/>
        </a:p>
      </dgm:t>
    </dgm:pt>
    <dgm:pt modelId="{30FCBA8C-4890-4021-A017-8F36A2D6F047}">
      <dgm:prSet phldrT="[Texto]" phldr="1"/>
      <dgm:spPr>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dgm:spPr>
      <dgm:t>
        <a:bodyPr/>
        <a:lstStyle/>
        <a:p>
          <a:endParaRPr lang="es-ES" dirty="0"/>
        </a:p>
      </dgm:t>
    </dgm:pt>
    <dgm:pt modelId="{99AA6F3B-3C73-451C-A911-271951314876}" type="parTrans" cxnId="{407F7FD5-863A-4670-A44E-793F395830FB}">
      <dgm:prSet/>
      <dgm:spPr/>
      <dgm:t>
        <a:bodyPr/>
        <a:lstStyle/>
        <a:p>
          <a:endParaRPr lang="es-ES"/>
        </a:p>
      </dgm:t>
    </dgm:pt>
    <dgm:pt modelId="{3890D739-A761-447A-A83B-22A69D6587B9}" type="sibTrans" cxnId="{407F7FD5-863A-4670-A44E-793F395830FB}">
      <dgm:prSet/>
      <dgm:spPr/>
      <dgm:t>
        <a:bodyPr/>
        <a:lstStyle/>
        <a:p>
          <a:endParaRPr lang="es-ES"/>
        </a:p>
      </dgm:t>
    </dgm:pt>
    <dgm:pt modelId="{DFA6665B-2ABC-4EB2-B8A2-4648ABFAC2BA}" type="pres">
      <dgm:prSet presAssocID="{CEB9ABFA-0750-4262-9D2B-D1A119874ECD}" presName="diagram" presStyleCnt="0">
        <dgm:presLayoutVars>
          <dgm:chMax val="1"/>
          <dgm:dir/>
          <dgm:animLvl val="ctr"/>
          <dgm:resizeHandles val="exact"/>
        </dgm:presLayoutVars>
      </dgm:prSet>
      <dgm:spPr/>
    </dgm:pt>
    <dgm:pt modelId="{6E364630-141F-4542-96EF-9FE848424FF3}" type="pres">
      <dgm:prSet presAssocID="{CEB9ABFA-0750-4262-9D2B-D1A119874ECD}" presName="matrix" presStyleCnt="0"/>
      <dgm:spPr/>
    </dgm:pt>
    <dgm:pt modelId="{B6B63721-ADA5-4777-8765-2D57C5BC4CFB}" type="pres">
      <dgm:prSet presAssocID="{CEB9ABFA-0750-4262-9D2B-D1A119874ECD}" presName="tile1" presStyleLbl="node1" presStyleIdx="0" presStyleCnt="4"/>
      <dgm:spPr/>
    </dgm:pt>
    <dgm:pt modelId="{C40F3C56-64D9-476D-8AC6-9C7DE154394B}" type="pres">
      <dgm:prSet presAssocID="{CEB9ABFA-0750-4262-9D2B-D1A119874ECD}" presName="tile1text" presStyleLbl="node1" presStyleIdx="0" presStyleCnt="4">
        <dgm:presLayoutVars>
          <dgm:chMax val="0"/>
          <dgm:chPref val="0"/>
          <dgm:bulletEnabled val="1"/>
        </dgm:presLayoutVars>
      </dgm:prSet>
      <dgm:spPr/>
    </dgm:pt>
    <dgm:pt modelId="{B0935B4B-9D52-49E4-A485-5464C0B1D779}" type="pres">
      <dgm:prSet presAssocID="{CEB9ABFA-0750-4262-9D2B-D1A119874ECD}" presName="tile2" presStyleLbl="node1" presStyleIdx="1" presStyleCnt="4"/>
      <dgm:spPr/>
    </dgm:pt>
    <dgm:pt modelId="{501FA601-3BD6-4A79-AF8B-781F8914981B}" type="pres">
      <dgm:prSet presAssocID="{CEB9ABFA-0750-4262-9D2B-D1A119874ECD}" presName="tile2text" presStyleLbl="node1" presStyleIdx="1" presStyleCnt="4">
        <dgm:presLayoutVars>
          <dgm:chMax val="0"/>
          <dgm:chPref val="0"/>
          <dgm:bulletEnabled val="1"/>
        </dgm:presLayoutVars>
      </dgm:prSet>
      <dgm:spPr/>
    </dgm:pt>
    <dgm:pt modelId="{BEBE131C-0FD1-441F-AB3A-E09D4B027B66}" type="pres">
      <dgm:prSet presAssocID="{CEB9ABFA-0750-4262-9D2B-D1A119874ECD}" presName="tile3" presStyleLbl="node1" presStyleIdx="2" presStyleCnt="4"/>
      <dgm:spPr/>
    </dgm:pt>
    <dgm:pt modelId="{F9F70A8F-B4A5-446B-858A-37BCF08407A1}" type="pres">
      <dgm:prSet presAssocID="{CEB9ABFA-0750-4262-9D2B-D1A119874ECD}" presName="tile3text" presStyleLbl="node1" presStyleIdx="2" presStyleCnt="4">
        <dgm:presLayoutVars>
          <dgm:chMax val="0"/>
          <dgm:chPref val="0"/>
          <dgm:bulletEnabled val="1"/>
        </dgm:presLayoutVars>
      </dgm:prSet>
      <dgm:spPr/>
    </dgm:pt>
    <dgm:pt modelId="{AE9449B9-B6EC-4B78-BEC1-7E9AAC2C8100}" type="pres">
      <dgm:prSet presAssocID="{CEB9ABFA-0750-4262-9D2B-D1A119874ECD}" presName="tile4" presStyleLbl="node1" presStyleIdx="3" presStyleCnt="4"/>
      <dgm:spPr/>
    </dgm:pt>
    <dgm:pt modelId="{3A961209-DB76-48F1-9948-ECDD6E17DA9D}" type="pres">
      <dgm:prSet presAssocID="{CEB9ABFA-0750-4262-9D2B-D1A119874ECD}" presName="tile4text" presStyleLbl="node1" presStyleIdx="3" presStyleCnt="4">
        <dgm:presLayoutVars>
          <dgm:chMax val="0"/>
          <dgm:chPref val="0"/>
          <dgm:bulletEnabled val="1"/>
        </dgm:presLayoutVars>
      </dgm:prSet>
      <dgm:spPr/>
    </dgm:pt>
    <dgm:pt modelId="{BDD7699E-7128-49E0-822D-164E5B555669}" type="pres">
      <dgm:prSet presAssocID="{CEB9ABFA-0750-4262-9D2B-D1A119874ECD}" presName="centerTile" presStyleLbl="fgShp" presStyleIdx="0" presStyleCnt="1">
        <dgm:presLayoutVars>
          <dgm:chMax val="0"/>
          <dgm:chPref val="0"/>
        </dgm:presLayoutVars>
      </dgm:prSet>
      <dgm:spPr/>
    </dgm:pt>
  </dgm:ptLst>
  <dgm:cxnLst>
    <dgm:cxn modelId="{1B0303D4-78BB-4431-88B8-E42C27B7D3A6}" type="presOf" srcId="{CEB9ABFA-0750-4262-9D2B-D1A119874ECD}" destId="{DFA6665B-2ABC-4EB2-B8A2-4648ABFAC2BA}" srcOrd="0" destOrd="0" presId="urn:microsoft.com/office/officeart/2005/8/layout/matrix1"/>
    <dgm:cxn modelId="{8FBA2D97-159B-42E7-9AF2-E59734FDAACD}" type="presOf" srcId="{3B9DF9AF-25BB-4EB9-94C1-4E944943839A}" destId="{F9F70A8F-B4A5-446B-858A-37BCF08407A1}" srcOrd="1" destOrd="0" presId="urn:microsoft.com/office/officeart/2005/8/layout/matrix1"/>
    <dgm:cxn modelId="{492B447C-62C3-46D9-87D7-0EA0ECDFEC98}" type="presOf" srcId="{3B9DF9AF-25BB-4EB9-94C1-4E944943839A}" destId="{BEBE131C-0FD1-441F-AB3A-E09D4B027B66}" srcOrd="0" destOrd="0" presId="urn:microsoft.com/office/officeart/2005/8/layout/matrix1"/>
    <dgm:cxn modelId="{4D4855CC-3072-4A6F-8DB2-1DB486320750}" srcId="{CEEFF730-1AA7-4968-BB56-08A88B9CE8A8}" destId="{E63C5B91-8F6F-403F-AAE7-D9E8A7D7E17B}" srcOrd="1" destOrd="0" parTransId="{55E9798F-FC5F-4CB2-A110-7537793EF7A0}" sibTransId="{0E7063F3-A9B2-4CF1-8C37-09DFF56DAE19}"/>
    <dgm:cxn modelId="{09F48741-F897-4F7D-83A1-2B3FC96C73B4}" srcId="{CEEFF730-1AA7-4968-BB56-08A88B9CE8A8}" destId="{3B9DF9AF-25BB-4EB9-94C1-4E944943839A}" srcOrd="2" destOrd="0" parTransId="{14420EFB-416F-4BCD-8D6B-D99822FA4999}" sibTransId="{1F471F4D-27E7-4672-96B2-30CDF9B93288}"/>
    <dgm:cxn modelId="{89240648-01E8-4CF5-8F88-6B1434ECAE72}" type="presOf" srcId="{A60E625F-9E7C-4B6B-8F0C-5770C169BDDD}" destId="{B6B63721-ADA5-4777-8765-2D57C5BC4CFB}" srcOrd="0" destOrd="0" presId="urn:microsoft.com/office/officeart/2005/8/layout/matrix1"/>
    <dgm:cxn modelId="{B686A697-BE45-4B1E-8E56-913447EE55C9}" type="presOf" srcId="{CEEFF730-1AA7-4968-BB56-08A88B9CE8A8}" destId="{BDD7699E-7128-49E0-822D-164E5B555669}" srcOrd="0" destOrd="0" presId="urn:microsoft.com/office/officeart/2005/8/layout/matrix1"/>
    <dgm:cxn modelId="{A34193CA-579E-4A74-888B-F872CCB5BEAE}" type="presOf" srcId="{E63C5B91-8F6F-403F-AAE7-D9E8A7D7E17B}" destId="{B0935B4B-9D52-49E4-A485-5464C0B1D779}" srcOrd="0" destOrd="0" presId="urn:microsoft.com/office/officeart/2005/8/layout/matrix1"/>
    <dgm:cxn modelId="{3A886A47-D0BC-477B-8EDB-376FC90D51CB}" type="presOf" srcId="{30FCBA8C-4890-4021-A017-8F36A2D6F047}" destId="{AE9449B9-B6EC-4B78-BEC1-7E9AAC2C8100}" srcOrd="0" destOrd="0" presId="urn:microsoft.com/office/officeart/2005/8/layout/matrix1"/>
    <dgm:cxn modelId="{9597EFBE-A094-41CA-A8DC-CD4564342E57}" type="presOf" srcId="{E63C5B91-8F6F-403F-AAE7-D9E8A7D7E17B}" destId="{501FA601-3BD6-4A79-AF8B-781F8914981B}" srcOrd="1" destOrd="0" presId="urn:microsoft.com/office/officeart/2005/8/layout/matrix1"/>
    <dgm:cxn modelId="{806A2132-DDBA-4A0F-8D34-BE7760D45E9C}" srcId="{CEEFF730-1AA7-4968-BB56-08A88B9CE8A8}" destId="{A60E625F-9E7C-4B6B-8F0C-5770C169BDDD}" srcOrd="0" destOrd="0" parTransId="{0C8C59E5-331B-4673-AADB-036A81862E7C}" sibTransId="{243833B7-D55C-4C1F-8DCF-DFD1B70AF8AE}"/>
    <dgm:cxn modelId="{68D9A6C7-8AB9-499C-BC88-332781397A17}" type="presOf" srcId="{A60E625F-9E7C-4B6B-8F0C-5770C169BDDD}" destId="{C40F3C56-64D9-476D-8AC6-9C7DE154394B}" srcOrd="1" destOrd="0" presId="urn:microsoft.com/office/officeart/2005/8/layout/matrix1"/>
    <dgm:cxn modelId="{6A8FF59B-0E41-4BA0-8FF4-9C2C17008FF9}" type="presOf" srcId="{30FCBA8C-4890-4021-A017-8F36A2D6F047}" destId="{3A961209-DB76-48F1-9948-ECDD6E17DA9D}" srcOrd="1" destOrd="0" presId="urn:microsoft.com/office/officeart/2005/8/layout/matrix1"/>
    <dgm:cxn modelId="{407F7FD5-863A-4670-A44E-793F395830FB}" srcId="{CEEFF730-1AA7-4968-BB56-08A88B9CE8A8}" destId="{30FCBA8C-4890-4021-A017-8F36A2D6F047}" srcOrd="3" destOrd="0" parTransId="{99AA6F3B-3C73-451C-A911-271951314876}" sibTransId="{3890D739-A761-447A-A83B-22A69D6587B9}"/>
    <dgm:cxn modelId="{9EC751F2-9777-4742-8663-534C220D1888}" srcId="{CEB9ABFA-0750-4262-9D2B-D1A119874ECD}" destId="{CEEFF730-1AA7-4968-BB56-08A88B9CE8A8}" srcOrd="0" destOrd="0" parTransId="{1625156C-A8C2-421D-96B1-8E4390A8EC24}" sibTransId="{B6815B0E-0214-4F90-9AF8-285DF5BD6844}"/>
    <dgm:cxn modelId="{E7C24FE2-8EF9-4FC6-8F80-47A67197F383}" type="presParOf" srcId="{DFA6665B-2ABC-4EB2-B8A2-4648ABFAC2BA}" destId="{6E364630-141F-4542-96EF-9FE848424FF3}" srcOrd="0" destOrd="0" presId="urn:microsoft.com/office/officeart/2005/8/layout/matrix1"/>
    <dgm:cxn modelId="{0E3B7150-827C-42E1-8497-15E59238B316}" type="presParOf" srcId="{6E364630-141F-4542-96EF-9FE848424FF3}" destId="{B6B63721-ADA5-4777-8765-2D57C5BC4CFB}" srcOrd="0" destOrd="0" presId="urn:microsoft.com/office/officeart/2005/8/layout/matrix1"/>
    <dgm:cxn modelId="{32445811-C921-4009-9B54-E14A1F0ED4B9}" type="presParOf" srcId="{6E364630-141F-4542-96EF-9FE848424FF3}" destId="{C40F3C56-64D9-476D-8AC6-9C7DE154394B}" srcOrd="1" destOrd="0" presId="urn:microsoft.com/office/officeart/2005/8/layout/matrix1"/>
    <dgm:cxn modelId="{AEE2A3F6-41B3-44EE-BF44-7CC3D2C631F3}" type="presParOf" srcId="{6E364630-141F-4542-96EF-9FE848424FF3}" destId="{B0935B4B-9D52-49E4-A485-5464C0B1D779}" srcOrd="2" destOrd="0" presId="urn:microsoft.com/office/officeart/2005/8/layout/matrix1"/>
    <dgm:cxn modelId="{570C3182-8D10-4A83-93E3-63E4A6323D31}" type="presParOf" srcId="{6E364630-141F-4542-96EF-9FE848424FF3}" destId="{501FA601-3BD6-4A79-AF8B-781F8914981B}" srcOrd="3" destOrd="0" presId="urn:microsoft.com/office/officeart/2005/8/layout/matrix1"/>
    <dgm:cxn modelId="{4127130E-7317-4E87-BB4C-C87F1E07C538}" type="presParOf" srcId="{6E364630-141F-4542-96EF-9FE848424FF3}" destId="{BEBE131C-0FD1-441F-AB3A-E09D4B027B66}" srcOrd="4" destOrd="0" presId="urn:microsoft.com/office/officeart/2005/8/layout/matrix1"/>
    <dgm:cxn modelId="{5D3C6B81-8890-48E2-9055-64E5EDF7784C}" type="presParOf" srcId="{6E364630-141F-4542-96EF-9FE848424FF3}" destId="{F9F70A8F-B4A5-446B-858A-37BCF08407A1}" srcOrd="5" destOrd="0" presId="urn:microsoft.com/office/officeart/2005/8/layout/matrix1"/>
    <dgm:cxn modelId="{00C29BDE-7180-44C4-B3AA-A17F6C473AF2}" type="presParOf" srcId="{6E364630-141F-4542-96EF-9FE848424FF3}" destId="{AE9449B9-B6EC-4B78-BEC1-7E9AAC2C8100}" srcOrd="6" destOrd="0" presId="urn:microsoft.com/office/officeart/2005/8/layout/matrix1"/>
    <dgm:cxn modelId="{6A931905-7D05-4DAF-9518-56051FD1613A}" type="presParOf" srcId="{6E364630-141F-4542-96EF-9FE848424FF3}" destId="{3A961209-DB76-48F1-9948-ECDD6E17DA9D}" srcOrd="7" destOrd="0" presId="urn:microsoft.com/office/officeart/2005/8/layout/matrix1"/>
    <dgm:cxn modelId="{89C44C4C-28C9-48D0-B9F4-48204417DA39}" type="presParOf" srcId="{DFA6665B-2ABC-4EB2-B8A2-4648ABFAC2BA}" destId="{BDD7699E-7128-49E0-822D-164E5B555669}" srcOrd="1" destOrd="0" presId="urn:microsoft.com/office/officeart/2005/8/layout/matrix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205AB8E2-7B78-4190-A982-B0EE7C857F33}"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s-AR"/>
        </a:p>
      </dgm:t>
    </dgm:pt>
    <dgm:pt modelId="{E99F5FDF-5282-480D-9271-4C87E74E6DF5}">
      <dgm:prSet phldrT="[Texto]"/>
      <dgm:spPr>
        <a:solidFill>
          <a:schemeClr val="tx2">
            <a:lumMod val="60000"/>
            <a:lumOff val="40000"/>
          </a:schemeClr>
        </a:solidFill>
      </dgm:spPr>
      <dgm:t>
        <a:bodyPr/>
        <a:lstStyle/>
        <a:p>
          <a:r>
            <a:rPr lang="es-AR" b="1" dirty="0"/>
            <a:t>Objeto</a:t>
          </a:r>
        </a:p>
        <a:p>
          <a:r>
            <a:rPr lang="es-AR" b="1" dirty="0"/>
            <a:t>(art. 1)</a:t>
          </a:r>
        </a:p>
      </dgm:t>
    </dgm:pt>
    <dgm:pt modelId="{4D19BAA7-2C84-4BE9-9798-ABBBB3F62E6F}" type="parTrans" cxnId="{3086E348-7365-4F39-820A-90F25D9FEAF1}">
      <dgm:prSet/>
      <dgm:spPr/>
      <dgm:t>
        <a:bodyPr/>
        <a:lstStyle/>
        <a:p>
          <a:endParaRPr lang="es-AR"/>
        </a:p>
      </dgm:t>
    </dgm:pt>
    <dgm:pt modelId="{F017B643-971B-41CB-82D1-0C26C2073AF4}" type="sibTrans" cxnId="{3086E348-7365-4F39-820A-90F25D9FEAF1}">
      <dgm:prSet/>
      <dgm:spPr/>
      <dgm:t>
        <a:bodyPr/>
        <a:lstStyle/>
        <a:p>
          <a:endParaRPr lang="es-AR"/>
        </a:p>
      </dgm:t>
    </dgm:pt>
    <dgm:pt modelId="{6AFE0830-C04B-4BD8-A2EF-556D7785193C}">
      <dgm:prSet phldrT="[Texto]" custT="1"/>
      <dgm:spPr>
        <a:solidFill>
          <a:schemeClr val="tx2">
            <a:lumMod val="40000"/>
            <a:lumOff val="60000"/>
            <a:alpha val="90000"/>
          </a:schemeClr>
        </a:solidFill>
      </dgm:spPr>
      <dgm:t>
        <a:bodyPr/>
        <a:lstStyle/>
        <a:p>
          <a:r>
            <a:rPr lang="es-AR" sz="2000" b="1" dirty="0">
              <a:sym typeface="Wingdings" pitchFamily="2" charset="2"/>
            </a:rPr>
            <a:t>garantizar el </a:t>
          </a:r>
          <a:r>
            <a:rPr lang="es-AR" sz="2000" b="1" dirty="0">
              <a:solidFill>
                <a:srgbClr val="FF0000"/>
              </a:solidFill>
              <a:sym typeface="Wingdings" pitchFamily="2" charset="2"/>
            </a:rPr>
            <a:t>acceso</a:t>
          </a:r>
          <a:r>
            <a:rPr lang="es-AR" sz="2000" b="1" dirty="0">
              <a:sym typeface="Wingdings" pitchFamily="2" charset="2"/>
            </a:rPr>
            <a:t> </a:t>
          </a:r>
          <a:endParaRPr lang="es-AR" sz="2000" b="1" dirty="0"/>
        </a:p>
      </dgm:t>
    </dgm:pt>
    <dgm:pt modelId="{EED6F648-F28A-49C8-A12D-85F854AED239}" type="parTrans" cxnId="{BF010E54-EAC4-46EB-8BCC-1EB2EA9D8B43}">
      <dgm:prSet/>
      <dgm:spPr/>
      <dgm:t>
        <a:bodyPr/>
        <a:lstStyle/>
        <a:p>
          <a:endParaRPr lang="es-AR"/>
        </a:p>
      </dgm:t>
    </dgm:pt>
    <dgm:pt modelId="{3B42FAD8-E770-4847-9E45-1EF68E3B9856}" type="sibTrans" cxnId="{BF010E54-EAC4-46EB-8BCC-1EB2EA9D8B43}">
      <dgm:prSet/>
      <dgm:spPr/>
      <dgm:t>
        <a:bodyPr/>
        <a:lstStyle/>
        <a:p>
          <a:endParaRPr lang="es-AR"/>
        </a:p>
      </dgm:t>
    </dgm:pt>
    <dgm:pt modelId="{41ACCED0-11CC-4957-B84E-C43D396B42DC}">
      <dgm:prSet phldrT="[Texto]" custT="1"/>
      <dgm:spPr>
        <a:solidFill>
          <a:schemeClr val="tx2">
            <a:lumMod val="20000"/>
            <a:lumOff val="80000"/>
            <a:alpha val="90000"/>
          </a:schemeClr>
        </a:solidFill>
      </dgm:spPr>
      <dgm:t>
        <a:bodyPr/>
        <a:lstStyle/>
        <a:p>
          <a:r>
            <a:rPr lang="es-AR" sz="1800" b="1" u="sng" dirty="0">
              <a:solidFill>
                <a:srgbClr val="FF0000"/>
              </a:solidFill>
              <a:sym typeface="Wingdings" pitchFamily="2" charset="2"/>
            </a:rPr>
            <a:t>Igualitario</a:t>
          </a:r>
          <a:r>
            <a:rPr lang="es-AR" sz="1800" b="1" u="none" dirty="0">
              <a:solidFill>
                <a:schemeClr val="tx1"/>
              </a:solidFill>
              <a:sym typeface="Wingdings" pitchFamily="2" charset="2"/>
            </a:rPr>
            <a:t> (Art. 6)</a:t>
          </a:r>
        </a:p>
        <a:p>
          <a:r>
            <a:rPr lang="es-AR" sz="1800" b="1" i="0" dirty="0"/>
            <a:t>SIN discriminación o exclusión fundadas en la orientación sexual o el estado civil  (Dec.R.)</a:t>
          </a:r>
          <a:endParaRPr lang="es-AR" sz="1800" b="1" dirty="0"/>
        </a:p>
      </dgm:t>
    </dgm:pt>
    <dgm:pt modelId="{0F340382-B7AA-443E-BEFA-BC64066A004A}" type="parTrans" cxnId="{F8893DDA-C7FB-4E20-B598-D6FAAD9EBC70}">
      <dgm:prSet/>
      <dgm:spPr/>
      <dgm:t>
        <a:bodyPr/>
        <a:lstStyle/>
        <a:p>
          <a:endParaRPr lang="es-AR"/>
        </a:p>
      </dgm:t>
    </dgm:pt>
    <dgm:pt modelId="{66F8E0CD-76A5-4681-BAD7-D8A785F3C9A4}" type="sibTrans" cxnId="{F8893DDA-C7FB-4E20-B598-D6FAAD9EBC70}">
      <dgm:prSet/>
      <dgm:spPr/>
      <dgm:t>
        <a:bodyPr/>
        <a:lstStyle/>
        <a:p>
          <a:endParaRPr lang="es-AR"/>
        </a:p>
      </dgm:t>
    </dgm:pt>
    <dgm:pt modelId="{B9C2D566-CFF9-42F8-969D-216A5D8F19A4}">
      <dgm:prSet phldrT="[Texto]"/>
      <dgm:spPr>
        <a:solidFill>
          <a:schemeClr val="tx2">
            <a:lumMod val="60000"/>
            <a:lumOff val="40000"/>
          </a:schemeClr>
        </a:solidFill>
      </dgm:spPr>
      <dgm:t>
        <a:bodyPr/>
        <a:lstStyle/>
        <a:p>
          <a:r>
            <a:rPr lang="es-AR" b="1" dirty="0"/>
            <a:t>Técnicas</a:t>
          </a:r>
        </a:p>
        <a:p>
          <a:r>
            <a:rPr lang="es-AR" b="1" dirty="0"/>
            <a:t>(art. 2)</a:t>
          </a:r>
        </a:p>
      </dgm:t>
    </dgm:pt>
    <dgm:pt modelId="{DAA061A8-560F-4237-9167-A81C0527F632}" type="parTrans" cxnId="{AAC3F409-8BBF-4DB8-BDB7-64119CED65F1}">
      <dgm:prSet/>
      <dgm:spPr/>
      <dgm:t>
        <a:bodyPr/>
        <a:lstStyle/>
        <a:p>
          <a:endParaRPr lang="es-AR"/>
        </a:p>
      </dgm:t>
    </dgm:pt>
    <dgm:pt modelId="{1682588E-4499-400F-86F9-6356DD418A0D}" type="sibTrans" cxnId="{AAC3F409-8BBF-4DB8-BDB7-64119CED65F1}">
      <dgm:prSet/>
      <dgm:spPr/>
      <dgm:t>
        <a:bodyPr/>
        <a:lstStyle/>
        <a:p>
          <a:endParaRPr lang="es-AR"/>
        </a:p>
      </dgm:t>
    </dgm:pt>
    <dgm:pt modelId="{3D657A2B-3224-411F-8306-B0F6A4DC9883}">
      <dgm:prSet phldrT="[Texto]" custT="1"/>
      <dgm:spPr>
        <a:solidFill>
          <a:schemeClr val="tx2">
            <a:lumMod val="40000"/>
            <a:lumOff val="60000"/>
            <a:alpha val="90000"/>
          </a:schemeClr>
        </a:solidFill>
      </dgm:spPr>
      <dgm:t>
        <a:bodyPr/>
        <a:lstStyle/>
        <a:p>
          <a:pPr algn="ctr"/>
          <a:r>
            <a:rPr lang="es-AR" sz="1800" b="1" dirty="0">
              <a:solidFill>
                <a:srgbClr val="FF0000"/>
              </a:solidFill>
              <a:sym typeface="Wingdings" pitchFamily="2" charset="2"/>
            </a:rPr>
            <a:t>Todas</a:t>
          </a:r>
        </a:p>
        <a:p>
          <a:pPr algn="l"/>
          <a:r>
            <a:rPr lang="es-AR" sz="1800" b="1" dirty="0">
              <a:sym typeface="Wingdings" pitchFamily="2" charset="2"/>
            </a:rPr>
            <a:t>Alta y baja  // homologas y </a:t>
          </a:r>
          <a:r>
            <a:rPr lang="es-AR" sz="1800" b="1" dirty="0" err="1">
              <a:sym typeface="Wingdings" pitchFamily="2" charset="2"/>
            </a:rPr>
            <a:t>heterologas</a:t>
          </a:r>
          <a:endParaRPr lang="es-AR" sz="1800" b="1" dirty="0">
            <a:sym typeface="Wingdings" pitchFamily="2" charset="2"/>
          </a:endParaRPr>
        </a:p>
      </dgm:t>
    </dgm:pt>
    <dgm:pt modelId="{13E29EC2-0F31-433A-B2A7-03B81DEFF0A0}" type="parTrans" cxnId="{13EF77E1-5FF9-4AA3-9787-71B1CBF07273}">
      <dgm:prSet/>
      <dgm:spPr/>
      <dgm:t>
        <a:bodyPr/>
        <a:lstStyle/>
        <a:p>
          <a:endParaRPr lang="es-AR"/>
        </a:p>
      </dgm:t>
    </dgm:pt>
    <dgm:pt modelId="{D22C24FF-9426-42A4-B636-94B5F6F39A8C}" type="sibTrans" cxnId="{13EF77E1-5FF9-4AA3-9787-71B1CBF07273}">
      <dgm:prSet/>
      <dgm:spPr/>
      <dgm:t>
        <a:bodyPr/>
        <a:lstStyle/>
        <a:p>
          <a:endParaRPr lang="es-AR"/>
        </a:p>
      </dgm:t>
    </dgm:pt>
    <dgm:pt modelId="{D3843F3F-A6C7-4A63-84C0-B68D5B1C7E58}">
      <dgm:prSet phldrT="[Texto]" custT="1"/>
      <dgm:spPr>
        <a:solidFill>
          <a:schemeClr val="tx2">
            <a:lumMod val="20000"/>
            <a:lumOff val="80000"/>
            <a:alpha val="90000"/>
          </a:schemeClr>
        </a:solidFill>
      </dgm:spPr>
      <dgm:t>
        <a:bodyPr/>
        <a:lstStyle/>
        <a:p>
          <a:r>
            <a:rPr lang="es-AR" sz="2000" b="1" dirty="0"/>
            <a:t>Y</a:t>
          </a:r>
          <a:r>
            <a:rPr lang="es-AR" sz="2000" dirty="0"/>
            <a:t> </a:t>
          </a:r>
          <a:r>
            <a:rPr lang="es-AR" sz="2000" b="1" dirty="0"/>
            <a:t>más</a:t>
          </a:r>
          <a:r>
            <a:rPr lang="es-AR" sz="2000" dirty="0"/>
            <a:t> </a:t>
          </a:r>
          <a:r>
            <a:rPr lang="es-AR" sz="2000" b="1" dirty="0"/>
            <a:t>también</a:t>
          </a:r>
          <a:r>
            <a:rPr lang="es-AR" sz="2000" dirty="0"/>
            <a:t> </a:t>
          </a:r>
        </a:p>
      </dgm:t>
    </dgm:pt>
    <dgm:pt modelId="{3EDDB4FE-4909-41E0-9004-044D445FE4BD}" type="parTrans" cxnId="{CC5794DF-FC9E-4634-AD83-037B4B4EB000}">
      <dgm:prSet/>
      <dgm:spPr/>
      <dgm:t>
        <a:bodyPr/>
        <a:lstStyle/>
        <a:p>
          <a:endParaRPr lang="es-AR"/>
        </a:p>
      </dgm:t>
    </dgm:pt>
    <dgm:pt modelId="{E9D64F72-9535-4EE2-AB00-23F69D62D80B}" type="sibTrans" cxnId="{CC5794DF-FC9E-4634-AD83-037B4B4EB000}">
      <dgm:prSet/>
      <dgm:spPr/>
      <dgm:t>
        <a:bodyPr/>
        <a:lstStyle/>
        <a:p>
          <a:endParaRPr lang="es-AR"/>
        </a:p>
      </dgm:t>
    </dgm:pt>
    <dgm:pt modelId="{625FF8CB-07A0-46D3-8F6A-9055046217D8}">
      <dgm:prSet phldrT="[Texto]"/>
      <dgm:spPr>
        <a:solidFill>
          <a:schemeClr val="tx2">
            <a:lumMod val="60000"/>
            <a:lumOff val="40000"/>
          </a:schemeClr>
        </a:solidFill>
      </dgm:spPr>
      <dgm:t>
        <a:bodyPr/>
        <a:lstStyle/>
        <a:p>
          <a:r>
            <a:rPr lang="es-AR" b="1" dirty="0"/>
            <a:t>Autoridad de aplicación (art. 3 y 6) </a:t>
          </a:r>
        </a:p>
      </dgm:t>
    </dgm:pt>
    <dgm:pt modelId="{486956A3-C932-4314-8914-E2BDC03E6B3C}" type="parTrans" cxnId="{DE03E2C8-9731-456A-9247-70807DD7B61B}">
      <dgm:prSet/>
      <dgm:spPr/>
      <dgm:t>
        <a:bodyPr/>
        <a:lstStyle/>
        <a:p>
          <a:endParaRPr lang="es-AR"/>
        </a:p>
      </dgm:t>
    </dgm:pt>
    <dgm:pt modelId="{5BC9C848-ACA4-43B9-88F8-FF80CBEED494}" type="sibTrans" cxnId="{DE03E2C8-9731-456A-9247-70807DD7B61B}">
      <dgm:prSet/>
      <dgm:spPr/>
      <dgm:t>
        <a:bodyPr/>
        <a:lstStyle/>
        <a:p>
          <a:endParaRPr lang="es-AR"/>
        </a:p>
      </dgm:t>
    </dgm:pt>
    <dgm:pt modelId="{33811C49-3ACD-4278-A3E3-481B7DEA4063}">
      <dgm:prSet phldrT="[Texto]" custT="1"/>
      <dgm:spPr>
        <a:solidFill>
          <a:schemeClr val="tx2">
            <a:lumMod val="40000"/>
            <a:lumOff val="60000"/>
            <a:alpha val="90000"/>
          </a:schemeClr>
        </a:solidFill>
      </dgm:spPr>
      <dgm:t>
        <a:bodyPr/>
        <a:lstStyle/>
        <a:p>
          <a:r>
            <a:rPr lang="es-AR" sz="2000" b="1" dirty="0"/>
            <a:t>Ministerio de Salud</a:t>
          </a:r>
        </a:p>
      </dgm:t>
    </dgm:pt>
    <dgm:pt modelId="{256D61A2-6F78-41B6-9174-313B606BE0FE}" type="parTrans" cxnId="{03555F6C-28AB-4C37-B6B6-EED18C9E33A9}">
      <dgm:prSet/>
      <dgm:spPr/>
      <dgm:t>
        <a:bodyPr/>
        <a:lstStyle/>
        <a:p>
          <a:endParaRPr lang="es-AR"/>
        </a:p>
      </dgm:t>
    </dgm:pt>
    <dgm:pt modelId="{B281E6E0-2CE4-43E6-9D86-C6B58917C681}" type="sibTrans" cxnId="{03555F6C-28AB-4C37-B6B6-EED18C9E33A9}">
      <dgm:prSet/>
      <dgm:spPr/>
      <dgm:t>
        <a:bodyPr/>
        <a:lstStyle/>
        <a:p>
          <a:endParaRPr lang="es-AR"/>
        </a:p>
      </dgm:t>
    </dgm:pt>
    <dgm:pt modelId="{28A862AA-7EE5-4873-AEAD-B078E541E62B}">
      <dgm:prSet phldrT="[Texto]"/>
      <dgm:spPr>
        <a:solidFill>
          <a:schemeClr val="tx2">
            <a:lumMod val="60000"/>
            <a:lumOff val="40000"/>
          </a:schemeClr>
        </a:solidFill>
      </dgm:spPr>
      <dgm:t>
        <a:bodyPr/>
        <a:lstStyle/>
        <a:p>
          <a:r>
            <a:rPr lang="es-AR" b="1" dirty="0"/>
            <a:t>Beneficiarios</a:t>
          </a:r>
        </a:p>
        <a:p>
          <a:r>
            <a:rPr lang="es-AR" b="1" dirty="0"/>
            <a:t>(art. 7) </a:t>
          </a:r>
        </a:p>
      </dgm:t>
    </dgm:pt>
    <dgm:pt modelId="{0400E2AC-8488-4F40-A0FA-34182DD5A4C5}" type="parTrans" cxnId="{97E1FB37-B1FE-4150-AB8B-280030DDCAF7}">
      <dgm:prSet/>
      <dgm:spPr/>
      <dgm:t>
        <a:bodyPr/>
        <a:lstStyle/>
        <a:p>
          <a:endParaRPr lang="es-AR"/>
        </a:p>
      </dgm:t>
    </dgm:pt>
    <dgm:pt modelId="{62D96F01-0968-4C8E-BCFC-BDB723479318}" type="sibTrans" cxnId="{97E1FB37-B1FE-4150-AB8B-280030DDCAF7}">
      <dgm:prSet/>
      <dgm:spPr/>
      <dgm:t>
        <a:bodyPr/>
        <a:lstStyle/>
        <a:p>
          <a:endParaRPr lang="es-AR"/>
        </a:p>
      </dgm:t>
    </dgm:pt>
    <dgm:pt modelId="{A4080DF2-E9F8-4431-AB2A-562D0DA85336}">
      <dgm:prSet phldrT="[Texto]" custT="1"/>
      <dgm:spPr>
        <a:solidFill>
          <a:schemeClr val="tx2">
            <a:lumMod val="40000"/>
            <a:lumOff val="60000"/>
            <a:alpha val="90000"/>
          </a:schemeClr>
        </a:solidFill>
      </dgm:spPr>
      <dgm:t>
        <a:bodyPr/>
        <a:lstStyle/>
        <a:p>
          <a:r>
            <a:rPr lang="es-AR" sz="2000" b="1" dirty="0">
              <a:solidFill>
                <a:srgbClr val="FF0000"/>
              </a:solidFill>
              <a:sym typeface="Wingdings" pitchFamily="2" charset="2"/>
            </a:rPr>
            <a:t>toda persona mayor de edad</a:t>
          </a:r>
          <a:endParaRPr lang="es-AR" sz="2000" b="1" dirty="0">
            <a:solidFill>
              <a:srgbClr val="FF0000"/>
            </a:solidFill>
          </a:endParaRPr>
        </a:p>
      </dgm:t>
    </dgm:pt>
    <dgm:pt modelId="{0EEAC963-9600-4737-B110-09A88E737373}" type="parTrans" cxnId="{7397A8BA-EBE0-40F9-AEF0-35F524E607D4}">
      <dgm:prSet/>
      <dgm:spPr/>
      <dgm:t>
        <a:bodyPr/>
        <a:lstStyle/>
        <a:p>
          <a:endParaRPr lang="es-AR"/>
        </a:p>
      </dgm:t>
    </dgm:pt>
    <dgm:pt modelId="{25F9A5B9-1329-4D1B-B049-ED9C1109F3E9}" type="sibTrans" cxnId="{7397A8BA-EBE0-40F9-AEF0-35F524E607D4}">
      <dgm:prSet/>
      <dgm:spPr/>
      <dgm:t>
        <a:bodyPr/>
        <a:lstStyle/>
        <a:p>
          <a:endParaRPr lang="es-AR"/>
        </a:p>
      </dgm:t>
    </dgm:pt>
    <dgm:pt modelId="{F9D7FE35-A5C4-44BE-8BEA-6836B7EC0F94}">
      <dgm:prSet phldrT="[Texto]" custT="1"/>
      <dgm:spPr>
        <a:solidFill>
          <a:schemeClr val="tx2">
            <a:lumMod val="20000"/>
            <a:lumOff val="80000"/>
            <a:alpha val="90000"/>
          </a:schemeClr>
        </a:solidFill>
      </dgm:spPr>
      <dgm:t>
        <a:bodyPr/>
        <a:lstStyle/>
        <a:p>
          <a:r>
            <a:rPr lang="es-AR" sz="1800" b="1" dirty="0">
              <a:solidFill>
                <a:srgbClr val="FF0000"/>
              </a:solidFill>
            </a:rPr>
            <a:t>Previo consentimiento </a:t>
          </a:r>
          <a:r>
            <a:rPr lang="es-AR" sz="1800" b="1" dirty="0"/>
            <a:t>(revocable hasta la </a:t>
          </a:r>
          <a:r>
            <a:rPr lang="es-AR" sz="1800" b="1" dirty="0">
              <a:solidFill>
                <a:srgbClr val="0070C0"/>
              </a:solidFill>
            </a:rPr>
            <a:t>implantación</a:t>
          </a:r>
          <a:r>
            <a:rPr lang="es-AR" sz="1800" b="1" dirty="0"/>
            <a:t>)</a:t>
          </a:r>
        </a:p>
      </dgm:t>
    </dgm:pt>
    <dgm:pt modelId="{F1672014-4938-4E58-8AE5-C34DDD8FA3FC}" type="parTrans" cxnId="{99211CFF-6F57-4854-9A84-AE90F16EA478}">
      <dgm:prSet/>
      <dgm:spPr/>
      <dgm:t>
        <a:bodyPr/>
        <a:lstStyle/>
        <a:p>
          <a:endParaRPr lang="es-AR"/>
        </a:p>
      </dgm:t>
    </dgm:pt>
    <dgm:pt modelId="{EE6D8E36-E452-47E5-9126-5CD3E8BA2C92}" type="sibTrans" cxnId="{99211CFF-6F57-4854-9A84-AE90F16EA478}">
      <dgm:prSet/>
      <dgm:spPr/>
      <dgm:t>
        <a:bodyPr/>
        <a:lstStyle/>
        <a:p>
          <a:endParaRPr lang="es-AR"/>
        </a:p>
      </dgm:t>
    </dgm:pt>
    <dgm:pt modelId="{469DFA0C-9724-4665-AC54-7E3C3277FF71}" type="pres">
      <dgm:prSet presAssocID="{205AB8E2-7B78-4190-A982-B0EE7C857F33}" presName="Name0" presStyleCnt="0">
        <dgm:presLayoutVars>
          <dgm:chPref val="3"/>
          <dgm:dir/>
          <dgm:animLvl val="lvl"/>
          <dgm:resizeHandles/>
        </dgm:presLayoutVars>
      </dgm:prSet>
      <dgm:spPr/>
    </dgm:pt>
    <dgm:pt modelId="{6BE6B800-FC29-4305-A0E1-5D1E9462B09B}" type="pres">
      <dgm:prSet presAssocID="{E99F5FDF-5282-480D-9271-4C87E74E6DF5}" presName="horFlow" presStyleCnt="0"/>
      <dgm:spPr/>
    </dgm:pt>
    <dgm:pt modelId="{9095AFF8-4E5F-4857-BA06-7E2C46E41BDD}" type="pres">
      <dgm:prSet presAssocID="{E99F5FDF-5282-480D-9271-4C87E74E6DF5}" presName="bigChev" presStyleLbl="node1" presStyleIdx="0" presStyleCnt="4" custScaleY="113352"/>
      <dgm:spPr/>
    </dgm:pt>
    <dgm:pt modelId="{7869A617-5669-42CC-BB82-63093F02C199}" type="pres">
      <dgm:prSet presAssocID="{EED6F648-F28A-49C8-A12D-85F854AED239}" presName="parTrans" presStyleCnt="0"/>
      <dgm:spPr/>
    </dgm:pt>
    <dgm:pt modelId="{0B2908E4-AF8F-43F1-B1C1-F5A9C0E78443}" type="pres">
      <dgm:prSet presAssocID="{6AFE0830-C04B-4BD8-A2EF-556D7785193C}" presName="node" presStyleLbl="alignAccFollowNode1" presStyleIdx="0" presStyleCnt="7" custScaleX="116042" custScaleY="136569">
        <dgm:presLayoutVars>
          <dgm:bulletEnabled val="1"/>
        </dgm:presLayoutVars>
      </dgm:prSet>
      <dgm:spPr/>
    </dgm:pt>
    <dgm:pt modelId="{C6E8CDB0-8D25-4F6A-9CFB-6B409D7C7113}" type="pres">
      <dgm:prSet presAssocID="{3B42FAD8-E770-4847-9E45-1EF68E3B9856}" presName="sibTrans" presStyleCnt="0"/>
      <dgm:spPr/>
    </dgm:pt>
    <dgm:pt modelId="{0E82FFB7-BC9A-411F-97A6-611DE8453020}" type="pres">
      <dgm:prSet presAssocID="{41ACCED0-11CC-4957-B84E-C43D396B42DC}" presName="node" presStyleLbl="alignAccFollowNode1" presStyleIdx="1" presStyleCnt="7" custScaleX="156392" custScaleY="136569">
        <dgm:presLayoutVars>
          <dgm:bulletEnabled val="1"/>
        </dgm:presLayoutVars>
      </dgm:prSet>
      <dgm:spPr/>
    </dgm:pt>
    <dgm:pt modelId="{370F50C1-C767-4770-A136-09C16FE02874}" type="pres">
      <dgm:prSet presAssocID="{E99F5FDF-5282-480D-9271-4C87E74E6DF5}" presName="vSp" presStyleCnt="0"/>
      <dgm:spPr/>
    </dgm:pt>
    <dgm:pt modelId="{050C7961-F0F0-4914-B422-84D9CCD300EE}" type="pres">
      <dgm:prSet presAssocID="{B9C2D566-CFF9-42F8-969D-216A5D8F19A4}" presName="horFlow" presStyleCnt="0"/>
      <dgm:spPr/>
    </dgm:pt>
    <dgm:pt modelId="{1E4DB1DC-C5BD-476D-8284-CC11FB05E432}" type="pres">
      <dgm:prSet presAssocID="{B9C2D566-CFF9-42F8-969D-216A5D8F19A4}" presName="bigChev" presStyleLbl="node1" presStyleIdx="1" presStyleCnt="4"/>
      <dgm:spPr/>
    </dgm:pt>
    <dgm:pt modelId="{2AABCD7B-289E-48D5-9A12-4A8EB9321385}" type="pres">
      <dgm:prSet presAssocID="{13E29EC2-0F31-433A-B2A7-03B81DEFF0A0}" presName="parTrans" presStyleCnt="0"/>
      <dgm:spPr/>
    </dgm:pt>
    <dgm:pt modelId="{D924071D-78ED-4C83-9B19-33FA3CCD2730}" type="pres">
      <dgm:prSet presAssocID="{3D657A2B-3224-411F-8306-B0F6A4DC9883}" presName="node" presStyleLbl="alignAccFollowNode1" presStyleIdx="2" presStyleCnt="7" custScaleX="154314" custScaleY="121263">
        <dgm:presLayoutVars>
          <dgm:bulletEnabled val="1"/>
        </dgm:presLayoutVars>
      </dgm:prSet>
      <dgm:spPr/>
    </dgm:pt>
    <dgm:pt modelId="{AC1E4ED5-F5BC-4597-812E-6807A79EB0B7}" type="pres">
      <dgm:prSet presAssocID="{D22C24FF-9426-42A4-B636-94B5F6F39A8C}" presName="sibTrans" presStyleCnt="0"/>
      <dgm:spPr/>
    </dgm:pt>
    <dgm:pt modelId="{8319FE08-0942-4D40-B404-045D180A9698}" type="pres">
      <dgm:prSet presAssocID="{D3843F3F-A6C7-4A63-84C0-B68D5B1C7E58}" presName="node" presStyleLbl="alignAccFollowNode1" presStyleIdx="3" presStyleCnt="7" custScaleX="112476" custScaleY="121263">
        <dgm:presLayoutVars>
          <dgm:bulletEnabled val="1"/>
        </dgm:presLayoutVars>
      </dgm:prSet>
      <dgm:spPr/>
    </dgm:pt>
    <dgm:pt modelId="{254CE48A-5394-4E4B-ACBC-40D3DBF56BDF}" type="pres">
      <dgm:prSet presAssocID="{B9C2D566-CFF9-42F8-969D-216A5D8F19A4}" presName="vSp" presStyleCnt="0"/>
      <dgm:spPr/>
    </dgm:pt>
    <dgm:pt modelId="{3FA8B999-0166-4603-801B-70DA1392E843}" type="pres">
      <dgm:prSet presAssocID="{625FF8CB-07A0-46D3-8F6A-9055046217D8}" presName="horFlow" presStyleCnt="0"/>
      <dgm:spPr/>
    </dgm:pt>
    <dgm:pt modelId="{6B7B9396-B647-4E1F-8CEB-05D9285C306A}" type="pres">
      <dgm:prSet presAssocID="{625FF8CB-07A0-46D3-8F6A-9055046217D8}" presName="bigChev" presStyleLbl="node1" presStyleIdx="2" presStyleCnt="4"/>
      <dgm:spPr/>
    </dgm:pt>
    <dgm:pt modelId="{265A52F2-3FD8-4D85-A54C-19CE3D659F28}" type="pres">
      <dgm:prSet presAssocID="{256D61A2-6F78-41B6-9174-313B606BE0FE}" presName="parTrans" presStyleCnt="0"/>
      <dgm:spPr/>
    </dgm:pt>
    <dgm:pt modelId="{98E4C157-3922-48DC-A609-0EC62CB5DED8}" type="pres">
      <dgm:prSet presAssocID="{33811C49-3ACD-4278-A3E3-481B7DEA4063}" presName="node" presStyleLbl="alignAccFollowNode1" presStyleIdx="4" presStyleCnt="7" custScaleX="233866">
        <dgm:presLayoutVars>
          <dgm:bulletEnabled val="1"/>
        </dgm:presLayoutVars>
      </dgm:prSet>
      <dgm:spPr/>
    </dgm:pt>
    <dgm:pt modelId="{8B2C6CC3-17C5-4DFC-9C73-38EEC1BD0908}" type="pres">
      <dgm:prSet presAssocID="{625FF8CB-07A0-46D3-8F6A-9055046217D8}" presName="vSp" presStyleCnt="0"/>
      <dgm:spPr/>
    </dgm:pt>
    <dgm:pt modelId="{8ECDC67D-9F4C-4DCD-B19D-B604C7BA0BC6}" type="pres">
      <dgm:prSet presAssocID="{28A862AA-7EE5-4873-AEAD-B078E541E62B}" presName="horFlow" presStyleCnt="0"/>
      <dgm:spPr/>
    </dgm:pt>
    <dgm:pt modelId="{DC121994-DCFE-4BA0-BBD3-E168CA0FEECF}" type="pres">
      <dgm:prSet presAssocID="{28A862AA-7EE5-4873-AEAD-B078E541E62B}" presName="bigChev" presStyleLbl="node1" presStyleIdx="3" presStyleCnt="4" custLinFactNeighborX="-3296" custLinFactNeighborY="5385"/>
      <dgm:spPr/>
    </dgm:pt>
    <dgm:pt modelId="{60E30174-7A24-4DA5-AB8D-17BA41145280}" type="pres">
      <dgm:prSet presAssocID="{0EEAC963-9600-4737-B110-09A88E737373}" presName="parTrans" presStyleCnt="0"/>
      <dgm:spPr/>
    </dgm:pt>
    <dgm:pt modelId="{290F42C7-DB87-47A9-96C8-DC581697381F}" type="pres">
      <dgm:prSet presAssocID="{A4080DF2-E9F8-4431-AB2A-562D0DA85336}" presName="node" presStyleLbl="alignAccFollowNode1" presStyleIdx="5" presStyleCnt="7" custScaleX="130127" custScaleY="105960">
        <dgm:presLayoutVars>
          <dgm:bulletEnabled val="1"/>
        </dgm:presLayoutVars>
      </dgm:prSet>
      <dgm:spPr/>
    </dgm:pt>
    <dgm:pt modelId="{B5B5CB47-3D28-4C81-87F7-62D34BDD2E90}" type="pres">
      <dgm:prSet presAssocID="{25F9A5B9-1329-4D1B-B049-ED9C1109F3E9}" presName="sibTrans" presStyleCnt="0"/>
      <dgm:spPr/>
    </dgm:pt>
    <dgm:pt modelId="{5BF52E48-FBDC-469D-B9AB-5DCE7A7022D5}" type="pres">
      <dgm:prSet presAssocID="{F9D7FE35-A5C4-44BE-8BEA-6836B7EC0F94}" presName="node" presStyleLbl="alignAccFollowNode1" presStyleIdx="6" presStyleCnt="7" custScaleX="136153">
        <dgm:presLayoutVars>
          <dgm:bulletEnabled val="1"/>
        </dgm:presLayoutVars>
      </dgm:prSet>
      <dgm:spPr/>
    </dgm:pt>
  </dgm:ptLst>
  <dgm:cxnLst>
    <dgm:cxn modelId="{AAC3F409-8BBF-4DB8-BDB7-64119CED65F1}" srcId="{205AB8E2-7B78-4190-A982-B0EE7C857F33}" destId="{B9C2D566-CFF9-42F8-969D-216A5D8F19A4}" srcOrd="1" destOrd="0" parTransId="{DAA061A8-560F-4237-9167-A81C0527F632}" sibTransId="{1682588E-4499-400F-86F9-6356DD418A0D}"/>
    <dgm:cxn modelId="{4A69977A-5F96-473D-8ED2-0E4FF50068C7}" type="presOf" srcId="{D3843F3F-A6C7-4A63-84C0-B68D5B1C7E58}" destId="{8319FE08-0942-4D40-B404-045D180A9698}" srcOrd="0" destOrd="0" presId="urn:microsoft.com/office/officeart/2005/8/layout/lProcess3"/>
    <dgm:cxn modelId="{03555F6C-28AB-4C37-B6B6-EED18C9E33A9}" srcId="{625FF8CB-07A0-46D3-8F6A-9055046217D8}" destId="{33811C49-3ACD-4278-A3E3-481B7DEA4063}" srcOrd="0" destOrd="0" parTransId="{256D61A2-6F78-41B6-9174-313B606BE0FE}" sibTransId="{B281E6E0-2CE4-43E6-9D86-C6B58917C681}"/>
    <dgm:cxn modelId="{CC5794DF-FC9E-4634-AD83-037B4B4EB000}" srcId="{B9C2D566-CFF9-42F8-969D-216A5D8F19A4}" destId="{D3843F3F-A6C7-4A63-84C0-B68D5B1C7E58}" srcOrd="1" destOrd="0" parTransId="{3EDDB4FE-4909-41E0-9004-044D445FE4BD}" sibTransId="{E9D64F72-9535-4EE2-AB00-23F69D62D80B}"/>
    <dgm:cxn modelId="{CD682B0F-F65C-4F63-96FF-3E07AEAC38B2}" type="presOf" srcId="{B9C2D566-CFF9-42F8-969D-216A5D8F19A4}" destId="{1E4DB1DC-C5BD-476D-8284-CC11FB05E432}" srcOrd="0" destOrd="0" presId="urn:microsoft.com/office/officeart/2005/8/layout/lProcess3"/>
    <dgm:cxn modelId="{DE03E2C8-9731-456A-9247-70807DD7B61B}" srcId="{205AB8E2-7B78-4190-A982-B0EE7C857F33}" destId="{625FF8CB-07A0-46D3-8F6A-9055046217D8}" srcOrd="2" destOrd="0" parTransId="{486956A3-C932-4314-8914-E2BDC03E6B3C}" sibTransId="{5BC9C848-ACA4-43B9-88F8-FF80CBEED494}"/>
    <dgm:cxn modelId="{C6B58984-1B88-462E-9C33-66BC001F7003}" type="presOf" srcId="{205AB8E2-7B78-4190-A982-B0EE7C857F33}" destId="{469DFA0C-9724-4665-AC54-7E3C3277FF71}" srcOrd="0" destOrd="0" presId="urn:microsoft.com/office/officeart/2005/8/layout/lProcess3"/>
    <dgm:cxn modelId="{31F5A779-BA8C-48E1-AC37-4A6D6F225550}" type="presOf" srcId="{A4080DF2-E9F8-4431-AB2A-562D0DA85336}" destId="{290F42C7-DB87-47A9-96C8-DC581697381F}" srcOrd="0" destOrd="0" presId="urn:microsoft.com/office/officeart/2005/8/layout/lProcess3"/>
    <dgm:cxn modelId="{DCB4C459-2C58-47AD-8FBF-A8BA5C5C6D8C}" type="presOf" srcId="{33811C49-3ACD-4278-A3E3-481B7DEA4063}" destId="{98E4C157-3922-48DC-A609-0EC62CB5DED8}" srcOrd="0" destOrd="0" presId="urn:microsoft.com/office/officeart/2005/8/layout/lProcess3"/>
    <dgm:cxn modelId="{891A70F4-1B57-4A10-8212-512CF195207B}" type="presOf" srcId="{F9D7FE35-A5C4-44BE-8BEA-6836B7EC0F94}" destId="{5BF52E48-FBDC-469D-B9AB-5DCE7A7022D5}" srcOrd="0" destOrd="0" presId="urn:microsoft.com/office/officeart/2005/8/layout/lProcess3"/>
    <dgm:cxn modelId="{3086E348-7365-4F39-820A-90F25D9FEAF1}" srcId="{205AB8E2-7B78-4190-A982-B0EE7C857F33}" destId="{E99F5FDF-5282-480D-9271-4C87E74E6DF5}" srcOrd="0" destOrd="0" parTransId="{4D19BAA7-2C84-4BE9-9798-ABBBB3F62E6F}" sibTransId="{F017B643-971B-41CB-82D1-0C26C2073AF4}"/>
    <dgm:cxn modelId="{E63359AD-3F82-410B-B029-1DA650BECB38}" type="presOf" srcId="{41ACCED0-11CC-4957-B84E-C43D396B42DC}" destId="{0E82FFB7-BC9A-411F-97A6-611DE8453020}" srcOrd="0" destOrd="0" presId="urn:microsoft.com/office/officeart/2005/8/layout/lProcess3"/>
    <dgm:cxn modelId="{F8893DDA-C7FB-4E20-B598-D6FAAD9EBC70}" srcId="{E99F5FDF-5282-480D-9271-4C87E74E6DF5}" destId="{41ACCED0-11CC-4957-B84E-C43D396B42DC}" srcOrd="1" destOrd="0" parTransId="{0F340382-B7AA-443E-BEFA-BC64066A004A}" sibTransId="{66F8E0CD-76A5-4681-BAD7-D8A785F3C9A4}"/>
    <dgm:cxn modelId="{7DD07603-C231-4101-A665-41FDA9DECB45}" type="presOf" srcId="{3D657A2B-3224-411F-8306-B0F6A4DC9883}" destId="{D924071D-78ED-4C83-9B19-33FA3CCD2730}" srcOrd="0" destOrd="0" presId="urn:microsoft.com/office/officeart/2005/8/layout/lProcess3"/>
    <dgm:cxn modelId="{D904ADE8-8636-4301-B2B1-89F568E61168}" type="presOf" srcId="{E99F5FDF-5282-480D-9271-4C87E74E6DF5}" destId="{9095AFF8-4E5F-4857-BA06-7E2C46E41BDD}" srcOrd="0" destOrd="0" presId="urn:microsoft.com/office/officeart/2005/8/layout/lProcess3"/>
    <dgm:cxn modelId="{1BF0DDF9-C373-49D0-8B58-5338681104FD}" type="presOf" srcId="{625FF8CB-07A0-46D3-8F6A-9055046217D8}" destId="{6B7B9396-B647-4E1F-8CEB-05D9285C306A}" srcOrd="0" destOrd="0" presId="urn:microsoft.com/office/officeart/2005/8/layout/lProcess3"/>
    <dgm:cxn modelId="{97E1FB37-B1FE-4150-AB8B-280030DDCAF7}" srcId="{205AB8E2-7B78-4190-A982-B0EE7C857F33}" destId="{28A862AA-7EE5-4873-AEAD-B078E541E62B}" srcOrd="3" destOrd="0" parTransId="{0400E2AC-8488-4F40-A0FA-34182DD5A4C5}" sibTransId="{62D96F01-0968-4C8E-BCFC-BDB723479318}"/>
    <dgm:cxn modelId="{7397A8BA-EBE0-40F9-AEF0-35F524E607D4}" srcId="{28A862AA-7EE5-4873-AEAD-B078E541E62B}" destId="{A4080DF2-E9F8-4431-AB2A-562D0DA85336}" srcOrd="0" destOrd="0" parTransId="{0EEAC963-9600-4737-B110-09A88E737373}" sibTransId="{25F9A5B9-1329-4D1B-B049-ED9C1109F3E9}"/>
    <dgm:cxn modelId="{B525A5A6-F958-415C-A991-CD30313DF21D}" type="presOf" srcId="{6AFE0830-C04B-4BD8-A2EF-556D7785193C}" destId="{0B2908E4-AF8F-43F1-B1C1-F5A9C0E78443}" srcOrd="0" destOrd="0" presId="urn:microsoft.com/office/officeart/2005/8/layout/lProcess3"/>
    <dgm:cxn modelId="{BF010E54-EAC4-46EB-8BCC-1EB2EA9D8B43}" srcId="{E99F5FDF-5282-480D-9271-4C87E74E6DF5}" destId="{6AFE0830-C04B-4BD8-A2EF-556D7785193C}" srcOrd="0" destOrd="0" parTransId="{EED6F648-F28A-49C8-A12D-85F854AED239}" sibTransId="{3B42FAD8-E770-4847-9E45-1EF68E3B9856}"/>
    <dgm:cxn modelId="{13EF77E1-5FF9-4AA3-9787-71B1CBF07273}" srcId="{B9C2D566-CFF9-42F8-969D-216A5D8F19A4}" destId="{3D657A2B-3224-411F-8306-B0F6A4DC9883}" srcOrd="0" destOrd="0" parTransId="{13E29EC2-0F31-433A-B2A7-03B81DEFF0A0}" sibTransId="{D22C24FF-9426-42A4-B636-94B5F6F39A8C}"/>
    <dgm:cxn modelId="{99211CFF-6F57-4854-9A84-AE90F16EA478}" srcId="{28A862AA-7EE5-4873-AEAD-B078E541E62B}" destId="{F9D7FE35-A5C4-44BE-8BEA-6836B7EC0F94}" srcOrd="1" destOrd="0" parTransId="{F1672014-4938-4E58-8AE5-C34DDD8FA3FC}" sibTransId="{EE6D8E36-E452-47E5-9126-5CD3E8BA2C92}"/>
    <dgm:cxn modelId="{DD570151-98E5-4273-9623-120ABA7A17BD}" type="presOf" srcId="{28A862AA-7EE5-4873-AEAD-B078E541E62B}" destId="{DC121994-DCFE-4BA0-BBD3-E168CA0FEECF}" srcOrd="0" destOrd="0" presId="urn:microsoft.com/office/officeart/2005/8/layout/lProcess3"/>
    <dgm:cxn modelId="{9FA597BD-44AF-4108-BD6E-D52965EB2A53}" type="presParOf" srcId="{469DFA0C-9724-4665-AC54-7E3C3277FF71}" destId="{6BE6B800-FC29-4305-A0E1-5D1E9462B09B}" srcOrd="0" destOrd="0" presId="urn:microsoft.com/office/officeart/2005/8/layout/lProcess3"/>
    <dgm:cxn modelId="{9FA7BB61-3835-4DE7-8FC2-9C7F2CD6114F}" type="presParOf" srcId="{6BE6B800-FC29-4305-A0E1-5D1E9462B09B}" destId="{9095AFF8-4E5F-4857-BA06-7E2C46E41BDD}" srcOrd="0" destOrd="0" presId="urn:microsoft.com/office/officeart/2005/8/layout/lProcess3"/>
    <dgm:cxn modelId="{149D1C33-322D-4DFC-8387-FA27E3804621}" type="presParOf" srcId="{6BE6B800-FC29-4305-A0E1-5D1E9462B09B}" destId="{7869A617-5669-42CC-BB82-63093F02C199}" srcOrd="1" destOrd="0" presId="urn:microsoft.com/office/officeart/2005/8/layout/lProcess3"/>
    <dgm:cxn modelId="{FC158F71-8098-4E9C-8978-D641CF32A87A}" type="presParOf" srcId="{6BE6B800-FC29-4305-A0E1-5D1E9462B09B}" destId="{0B2908E4-AF8F-43F1-B1C1-F5A9C0E78443}" srcOrd="2" destOrd="0" presId="urn:microsoft.com/office/officeart/2005/8/layout/lProcess3"/>
    <dgm:cxn modelId="{4F79DFDA-FBA6-4555-A1A7-7A6FFCC51D3E}" type="presParOf" srcId="{6BE6B800-FC29-4305-A0E1-5D1E9462B09B}" destId="{C6E8CDB0-8D25-4F6A-9CFB-6B409D7C7113}" srcOrd="3" destOrd="0" presId="urn:microsoft.com/office/officeart/2005/8/layout/lProcess3"/>
    <dgm:cxn modelId="{A21B520E-C9CA-4B4B-8F44-BDFA8384C3A4}" type="presParOf" srcId="{6BE6B800-FC29-4305-A0E1-5D1E9462B09B}" destId="{0E82FFB7-BC9A-411F-97A6-611DE8453020}" srcOrd="4" destOrd="0" presId="urn:microsoft.com/office/officeart/2005/8/layout/lProcess3"/>
    <dgm:cxn modelId="{FE29B83A-C161-4691-AC83-F2BAE68A9E26}" type="presParOf" srcId="{469DFA0C-9724-4665-AC54-7E3C3277FF71}" destId="{370F50C1-C767-4770-A136-09C16FE02874}" srcOrd="1" destOrd="0" presId="urn:microsoft.com/office/officeart/2005/8/layout/lProcess3"/>
    <dgm:cxn modelId="{94E27C91-9B6F-442F-BEB4-E8191CC52725}" type="presParOf" srcId="{469DFA0C-9724-4665-AC54-7E3C3277FF71}" destId="{050C7961-F0F0-4914-B422-84D9CCD300EE}" srcOrd="2" destOrd="0" presId="urn:microsoft.com/office/officeart/2005/8/layout/lProcess3"/>
    <dgm:cxn modelId="{2958AEE4-102B-41C0-B2BB-72AC83B7E351}" type="presParOf" srcId="{050C7961-F0F0-4914-B422-84D9CCD300EE}" destId="{1E4DB1DC-C5BD-476D-8284-CC11FB05E432}" srcOrd="0" destOrd="0" presId="urn:microsoft.com/office/officeart/2005/8/layout/lProcess3"/>
    <dgm:cxn modelId="{C3096B68-535C-4B95-9E68-136C35C11022}" type="presParOf" srcId="{050C7961-F0F0-4914-B422-84D9CCD300EE}" destId="{2AABCD7B-289E-48D5-9A12-4A8EB9321385}" srcOrd="1" destOrd="0" presId="urn:microsoft.com/office/officeart/2005/8/layout/lProcess3"/>
    <dgm:cxn modelId="{FEB25388-5D2D-43A2-86A1-F66E3FF907B4}" type="presParOf" srcId="{050C7961-F0F0-4914-B422-84D9CCD300EE}" destId="{D924071D-78ED-4C83-9B19-33FA3CCD2730}" srcOrd="2" destOrd="0" presId="urn:microsoft.com/office/officeart/2005/8/layout/lProcess3"/>
    <dgm:cxn modelId="{E9D83933-BDB2-4FD8-AB99-25BB9746D888}" type="presParOf" srcId="{050C7961-F0F0-4914-B422-84D9CCD300EE}" destId="{AC1E4ED5-F5BC-4597-812E-6807A79EB0B7}" srcOrd="3" destOrd="0" presId="urn:microsoft.com/office/officeart/2005/8/layout/lProcess3"/>
    <dgm:cxn modelId="{6A4E6AA8-65A8-4955-91DC-E19CBCF679D8}" type="presParOf" srcId="{050C7961-F0F0-4914-B422-84D9CCD300EE}" destId="{8319FE08-0942-4D40-B404-045D180A9698}" srcOrd="4" destOrd="0" presId="urn:microsoft.com/office/officeart/2005/8/layout/lProcess3"/>
    <dgm:cxn modelId="{95E15FEA-7794-49D5-95F0-F4FB607A4A26}" type="presParOf" srcId="{469DFA0C-9724-4665-AC54-7E3C3277FF71}" destId="{254CE48A-5394-4E4B-ACBC-40D3DBF56BDF}" srcOrd="3" destOrd="0" presId="urn:microsoft.com/office/officeart/2005/8/layout/lProcess3"/>
    <dgm:cxn modelId="{6226B562-34AA-47DB-A834-A2BCF8756EE0}" type="presParOf" srcId="{469DFA0C-9724-4665-AC54-7E3C3277FF71}" destId="{3FA8B999-0166-4603-801B-70DA1392E843}" srcOrd="4" destOrd="0" presId="urn:microsoft.com/office/officeart/2005/8/layout/lProcess3"/>
    <dgm:cxn modelId="{5A488C50-0C8D-4346-B266-CCF636826BD9}" type="presParOf" srcId="{3FA8B999-0166-4603-801B-70DA1392E843}" destId="{6B7B9396-B647-4E1F-8CEB-05D9285C306A}" srcOrd="0" destOrd="0" presId="urn:microsoft.com/office/officeart/2005/8/layout/lProcess3"/>
    <dgm:cxn modelId="{0FFBD4D5-4E45-4C09-A259-90FD619E8390}" type="presParOf" srcId="{3FA8B999-0166-4603-801B-70DA1392E843}" destId="{265A52F2-3FD8-4D85-A54C-19CE3D659F28}" srcOrd="1" destOrd="0" presId="urn:microsoft.com/office/officeart/2005/8/layout/lProcess3"/>
    <dgm:cxn modelId="{DCCBFA66-688D-4616-9896-A665426D2E55}" type="presParOf" srcId="{3FA8B999-0166-4603-801B-70DA1392E843}" destId="{98E4C157-3922-48DC-A609-0EC62CB5DED8}" srcOrd="2" destOrd="0" presId="urn:microsoft.com/office/officeart/2005/8/layout/lProcess3"/>
    <dgm:cxn modelId="{3064DF66-BE9C-41EF-8798-02295D136450}" type="presParOf" srcId="{469DFA0C-9724-4665-AC54-7E3C3277FF71}" destId="{8B2C6CC3-17C5-4DFC-9C73-38EEC1BD0908}" srcOrd="5" destOrd="0" presId="urn:microsoft.com/office/officeart/2005/8/layout/lProcess3"/>
    <dgm:cxn modelId="{ABA09D90-2D8E-44C3-ACDE-1C14B28F7B0F}" type="presParOf" srcId="{469DFA0C-9724-4665-AC54-7E3C3277FF71}" destId="{8ECDC67D-9F4C-4DCD-B19D-B604C7BA0BC6}" srcOrd="6" destOrd="0" presId="urn:microsoft.com/office/officeart/2005/8/layout/lProcess3"/>
    <dgm:cxn modelId="{E3481B47-1CDB-4BDF-91B6-AC609A5514B7}" type="presParOf" srcId="{8ECDC67D-9F4C-4DCD-B19D-B604C7BA0BC6}" destId="{DC121994-DCFE-4BA0-BBD3-E168CA0FEECF}" srcOrd="0" destOrd="0" presId="urn:microsoft.com/office/officeart/2005/8/layout/lProcess3"/>
    <dgm:cxn modelId="{52BA8ACB-A508-440B-AC0E-20A893B85B67}" type="presParOf" srcId="{8ECDC67D-9F4C-4DCD-B19D-B604C7BA0BC6}" destId="{60E30174-7A24-4DA5-AB8D-17BA41145280}" srcOrd="1" destOrd="0" presId="urn:microsoft.com/office/officeart/2005/8/layout/lProcess3"/>
    <dgm:cxn modelId="{C21F81D0-4A84-404A-A2AA-50327B48EB50}" type="presParOf" srcId="{8ECDC67D-9F4C-4DCD-B19D-B604C7BA0BC6}" destId="{290F42C7-DB87-47A9-96C8-DC581697381F}" srcOrd="2" destOrd="0" presId="urn:microsoft.com/office/officeart/2005/8/layout/lProcess3"/>
    <dgm:cxn modelId="{B1BABD38-5ACF-4D57-8D72-5AF6B0A9324C}" type="presParOf" srcId="{8ECDC67D-9F4C-4DCD-B19D-B604C7BA0BC6}" destId="{B5B5CB47-3D28-4C81-87F7-62D34BDD2E90}" srcOrd="3" destOrd="0" presId="urn:microsoft.com/office/officeart/2005/8/layout/lProcess3"/>
    <dgm:cxn modelId="{300660C7-5D4E-45E7-8A2F-4649D8E71AF2}" type="presParOf" srcId="{8ECDC67D-9F4C-4DCD-B19D-B604C7BA0BC6}" destId="{5BF52E48-FBDC-469D-B9AB-5DCE7A7022D5}" srcOrd="4"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311647AF-339F-4C10-8D70-D3162A831749}"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s-AR"/>
        </a:p>
      </dgm:t>
    </dgm:pt>
    <dgm:pt modelId="{3887478A-2924-4F67-BEA3-8E8167AEAAF1}" type="pres">
      <dgm:prSet presAssocID="{311647AF-339F-4C10-8D70-D3162A831749}" presName="linear" presStyleCnt="0">
        <dgm:presLayoutVars>
          <dgm:dir/>
          <dgm:animLvl val="lvl"/>
          <dgm:resizeHandles val="exact"/>
        </dgm:presLayoutVars>
      </dgm:prSet>
      <dgm:spPr/>
    </dgm:pt>
  </dgm:ptLst>
  <dgm:cxnLst>
    <dgm:cxn modelId="{6CC0BC76-3059-45DD-A8A7-C7ABFC9C9565}" type="presOf" srcId="{311647AF-339F-4C10-8D70-D3162A831749}" destId="{3887478A-2924-4F67-BEA3-8E8167AEAAF1}" srcOrd="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9A600FD-7E96-4F3F-8AEF-A44C2505782F}" type="doc">
      <dgm:prSet loTypeId="urn:microsoft.com/office/officeart/2005/8/layout/default#1" loCatId="list" qsTypeId="urn:microsoft.com/office/officeart/2005/8/quickstyle/simple1" qsCatId="simple" csTypeId="urn:microsoft.com/office/officeart/2005/8/colors/accent1_2" csCatId="accent1" phldr="1"/>
      <dgm:spPr/>
      <dgm:t>
        <a:bodyPr/>
        <a:lstStyle/>
        <a:p>
          <a:endParaRPr lang="es-AR"/>
        </a:p>
      </dgm:t>
    </dgm:pt>
    <dgm:pt modelId="{5C42BEFD-A9F4-40BB-AE00-96988F4F6ED6}">
      <dgm:prSet phldrT="[Texto]"/>
      <dgm:spPr/>
      <dgm:t>
        <a:bodyPr/>
        <a:lstStyle/>
        <a:p>
          <a:r>
            <a:rPr lang="es-AR" dirty="0"/>
            <a:t>Abordaje</a:t>
          </a:r>
        </a:p>
      </dgm:t>
    </dgm:pt>
    <dgm:pt modelId="{39492FD7-242D-4A37-84D9-A923827BDD3C}" type="parTrans" cxnId="{E360FFCE-4E2C-4511-A300-D4840C8FF36F}">
      <dgm:prSet/>
      <dgm:spPr/>
      <dgm:t>
        <a:bodyPr/>
        <a:lstStyle/>
        <a:p>
          <a:endParaRPr lang="es-AR"/>
        </a:p>
      </dgm:t>
    </dgm:pt>
    <dgm:pt modelId="{2EE83D2F-9954-417C-90CA-844989918960}" type="sibTrans" cxnId="{E360FFCE-4E2C-4511-A300-D4840C8FF36F}">
      <dgm:prSet/>
      <dgm:spPr/>
      <dgm:t>
        <a:bodyPr/>
        <a:lstStyle/>
        <a:p>
          <a:endParaRPr lang="es-AR"/>
        </a:p>
      </dgm:t>
    </dgm:pt>
    <dgm:pt modelId="{3F1812AB-66E1-430D-8426-D8E3E6596E81}">
      <dgm:prSet phldrT="[Texto]"/>
      <dgm:spPr/>
      <dgm:t>
        <a:bodyPr/>
        <a:lstStyle/>
        <a:p>
          <a:r>
            <a:rPr lang="es-AR" dirty="0"/>
            <a:t>Diagnostico</a:t>
          </a:r>
        </a:p>
      </dgm:t>
    </dgm:pt>
    <dgm:pt modelId="{EE6A8C61-67A0-4825-B992-DBF842744AF6}" type="parTrans" cxnId="{78504C84-18A0-4170-928F-A41C6ACE8E40}">
      <dgm:prSet/>
      <dgm:spPr/>
      <dgm:t>
        <a:bodyPr/>
        <a:lstStyle/>
        <a:p>
          <a:endParaRPr lang="es-AR"/>
        </a:p>
      </dgm:t>
    </dgm:pt>
    <dgm:pt modelId="{0C2A0046-2F6B-4C79-AB3E-8E665BA2CF58}" type="sibTrans" cxnId="{78504C84-18A0-4170-928F-A41C6ACE8E40}">
      <dgm:prSet/>
      <dgm:spPr/>
      <dgm:t>
        <a:bodyPr/>
        <a:lstStyle/>
        <a:p>
          <a:endParaRPr lang="es-AR"/>
        </a:p>
      </dgm:t>
    </dgm:pt>
    <dgm:pt modelId="{BF4DC016-950E-468D-9903-7CEA2C02EA53}">
      <dgm:prSet phldrT="[Texto]"/>
      <dgm:spPr/>
      <dgm:t>
        <a:bodyPr/>
        <a:lstStyle/>
        <a:p>
          <a:r>
            <a:rPr lang="es-AR" dirty="0"/>
            <a:t>Terapias de Apoyo</a:t>
          </a:r>
        </a:p>
      </dgm:t>
    </dgm:pt>
    <dgm:pt modelId="{87BD96AB-7FDE-49FE-AC4E-03A712EACCB8}" type="parTrans" cxnId="{5E9FDD1E-4DAB-4CF7-B6CD-02ED4C412883}">
      <dgm:prSet/>
      <dgm:spPr/>
      <dgm:t>
        <a:bodyPr/>
        <a:lstStyle/>
        <a:p>
          <a:endParaRPr lang="es-AR"/>
        </a:p>
      </dgm:t>
    </dgm:pt>
    <dgm:pt modelId="{15413D58-51C8-4097-AE17-2B8A0894D0C3}" type="sibTrans" cxnId="{5E9FDD1E-4DAB-4CF7-B6CD-02ED4C412883}">
      <dgm:prSet/>
      <dgm:spPr/>
      <dgm:t>
        <a:bodyPr/>
        <a:lstStyle/>
        <a:p>
          <a:endParaRPr lang="es-AR"/>
        </a:p>
      </dgm:t>
    </dgm:pt>
    <dgm:pt modelId="{0EBD4E39-70BF-47D4-8064-E5088BA8FEAA}">
      <dgm:prSet phldrT="[Texto]"/>
      <dgm:spPr/>
      <dgm:t>
        <a:bodyPr/>
        <a:lstStyle/>
        <a:p>
          <a:r>
            <a:rPr lang="es-AR" dirty="0"/>
            <a:t>Técnicas definidas por la OMS</a:t>
          </a:r>
        </a:p>
      </dgm:t>
    </dgm:pt>
    <dgm:pt modelId="{D47EDD2A-6433-4F1B-B6A0-6F4479E2CF5E}" type="parTrans" cxnId="{5223F799-01C1-4A9B-AE4A-9942F8E64729}">
      <dgm:prSet/>
      <dgm:spPr/>
      <dgm:t>
        <a:bodyPr/>
        <a:lstStyle/>
        <a:p>
          <a:endParaRPr lang="es-AR"/>
        </a:p>
      </dgm:t>
    </dgm:pt>
    <dgm:pt modelId="{F8DFE575-87BE-4B3D-8892-A437553FE0BA}" type="sibTrans" cxnId="{5223F799-01C1-4A9B-AE4A-9942F8E64729}">
      <dgm:prSet/>
      <dgm:spPr/>
      <dgm:t>
        <a:bodyPr/>
        <a:lstStyle/>
        <a:p>
          <a:endParaRPr lang="es-AR"/>
        </a:p>
      </dgm:t>
    </dgm:pt>
    <dgm:pt modelId="{145D17AB-2466-4B8A-8A23-C55C1373FCA4}">
      <dgm:prSet phldrT="[Texto]"/>
      <dgm:spPr/>
      <dgm:t>
        <a:bodyPr/>
        <a:lstStyle/>
        <a:p>
          <a:r>
            <a:rPr lang="es-AR" dirty="0"/>
            <a:t>Recepción de gametos donados</a:t>
          </a:r>
        </a:p>
      </dgm:t>
    </dgm:pt>
    <dgm:pt modelId="{548CE340-BAE8-45B8-9F97-8E5E51031E5E}" type="parTrans" cxnId="{746AE110-9F38-48F1-A05D-42B04F4763EC}">
      <dgm:prSet/>
      <dgm:spPr/>
      <dgm:t>
        <a:bodyPr/>
        <a:lstStyle/>
        <a:p>
          <a:endParaRPr lang="es-AR"/>
        </a:p>
      </dgm:t>
    </dgm:pt>
    <dgm:pt modelId="{B9709DF0-3700-4F37-924D-55ABCC6423BE}" type="sibTrans" cxnId="{746AE110-9F38-48F1-A05D-42B04F4763EC}">
      <dgm:prSet/>
      <dgm:spPr/>
      <dgm:t>
        <a:bodyPr/>
        <a:lstStyle/>
        <a:p>
          <a:endParaRPr lang="es-AR"/>
        </a:p>
      </dgm:t>
    </dgm:pt>
    <dgm:pt modelId="{47BCEF7B-536F-45DF-A857-B72F805A86F0}">
      <dgm:prSet/>
      <dgm:spPr/>
      <dgm:t>
        <a:bodyPr/>
        <a:lstStyle/>
        <a:p>
          <a:r>
            <a:rPr lang="es-AR" dirty="0"/>
            <a:t>Medicamentos</a:t>
          </a:r>
        </a:p>
      </dgm:t>
    </dgm:pt>
    <dgm:pt modelId="{6DC014C7-EB0F-4F24-9E53-CDB17AFE6999}" type="parTrans" cxnId="{73EAFFD2-2F7D-4146-B3AF-057CAC01F5DD}">
      <dgm:prSet/>
      <dgm:spPr/>
      <dgm:t>
        <a:bodyPr/>
        <a:lstStyle/>
        <a:p>
          <a:endParaRPr lang="es-AR"/>
        </a:p>
      </dgm:t>
    </dgm:pt>
    <dgm:pt modelId="{C535A7C6-9951-47D8-8170-9D0AFAA4E489}" type="sibTrans" cxnId="{73EAFFD2-2F7D-4146-B3AF-057CAC01F5DD}">
      <dgm:prSet/>
      <dgm:spPr/>
      <dgm:t>
        <a:bodyPr/>
        <a:lstStyle/>
        <a:p>
          <a:endParaRPr lang="es-AR"/>
        </a:p>
      </dgm:t>
    </dgm:pt>
    <dgm:pt modelId="{B04FCAEC-7B8C-478C-B383-2F876AA4F9BB}">
      <dgm:prSet/>
      <dgm:spPr/>
      <dgm:t>
        <a:bodyPr/>
        <a:lstStyle/>
        <a:p>
          <a:r>
            <a:rPr lang="es-AR" dirty="0"/>
            <a:t>Servicios de guarda de gametos o tejidos reproductivos </a:t>
          </a:r>
        </a:p>
      </dgm:t>
    </dgm:pt>
    <dgm:pt modelId="{FC55580E-1544-4A35-BE5C-2586BB9FE2B1}" type="parTrans" cxnId="{F6283D5D-4D26-48F1-B5C4-8ADF8E9940EC}">
      <dgm:prSet/>
      <dgm:spPr/>
      <dgm:t>
        <a:bodyPr/>
        <a:lstStyle/>
        <a:p>
          <a:endParaRPr lang="es-AR"/>
        </a:p>
      </dgm:t>
    </dgm:pt>
    <dgm:pt modelId="{B62DDEF2-2D39-4594-9B04-7EB1EFF3DF10}" type="sibTrans" cxnId="{F6283D5D-4D26-48F1-B5C4-8ADF8E9940EC}">
      <dgm:prSet/>
      <dgm:spPr/>
      <dgm:t>
        <a:bodyPr/>
        <a:lstStyle/>
        <a:p>
          <a:endParaRPr lang="es-AR"/>
        </a:p>
      </dgm:t>
    </dgm:pt>
    <dgm:pt modelId="{B8ACC209-7523-4778-86C4-A7117F803DFF}" type="pres">
      <dgm:prSet presAssocID="{19A600FD-7E96-4F3F-8AEF-A44C2505782F}" presName="diagram" presStyleCnt="0">
        <dgm:presLayoutVars>
          <dgm:dir/>
          <dgm:resizeHandles val="exact"/>
        </dgm:presLayoutVars>
      </dgm:prSet>
      <dgm:spPr/>
    </dgm:pt>
    <dgm:pt modelId="{E7D630D7-DF05-4F7F-81B4-C0A3FABBE1AA}" type="pres">
      <dgm:prSet presAssocID="{5C42BEFD-A9F4-40BB-AE00-96988F4F6ED6}" presName="node" presStyleLbl="node1" presStyleIdx="0" presStyleCnt="7">
        <dgm:presLayoutVars>
          <dgm:bulletEnabled val="1"/>
        </dgm:presLayoutVars>
      </dgm:prSet>
      <dgm:spPr/>
    </dgm:pt>
    <dgm:pt modelId="{90FD3FB6-8508-44FB-A1E8-527B3B25672C}" type="pres">
      <dgm:prSet presAssocID="{2EE83D2F-9954-417C-90CA-844989918960}" presName="sibTrans" presStyleCnt="0"/>
      <dgm:spPr/>
    </dgm:pt>
    <dgm:pt modelId="{F4C9997E-8376-46B6-B16C-71257D70E833}" type="pres">
      <dgm:prSet presAssocID="{3F1812AB-66E1-430D-8426-D8E3E6596E81}" presName="node" presStyleLbl="node1" presStyleIdx="1" presStyleCnt="7">
        <dgm:presLayoutVars>
          <dgm:bulletEnabled val="1"/>
        </dgm:presLayoutVars>
      </dgm:prSet>
      <dgm:spPr/>
    </dgm:pt>
    <dgm:pt modelId="{435C33D6-1949-4F16-8FB0-D1E4B3EFDE03}" type="pres">
      <dgm:prSet presAssocID="{0C2A0046-2F6B-4C79-AB3E-8E665BA2CF58}" presName="sibTrans" presStyleCnt="0"/>
      <dgm:spPr/>
    </dgm:pt>
    <dgm:pt modelId="{097261A4-F1E1-4BD9-B872-3B84114560F5}" type="pres">
      <dgm:prSet presAssocID="{BF4DC016-950E-468D-9903-7CEA2C02EA53}" presName="node" presStyleLbl="node1" presStyleIdx="2" presStyleCnt="7">
        <dgm:presLayoutVars>
          <dgm:bulletEnabled val="1"/>
        </dgm:presLayoutVars>
      </dgm:prSet>
      <dgm:spPr/>
    </dgm:pt>
    <dgm:pt modelId="{706EF346-E9B8-4C75-8866-C744D78EA209}" type="pres">
      <dgm:prSet presAssocID="{15413D58-51C8-4097-AE17-2B8A0894D0C3}" presName="sibTrans" presStyleCnt="0"/>
      <dgm:spPr/>
    </dgm:pt>
    <dgm:pt modelId="{B0754861-DF78-493B-B6E6-03FD686293F8}" type="pres">
      <dgm:prSet presAssocID="{47BCEF7B-536F-45DF-A857-B72F805A86F0}" presName="node" presStyleLbl="node1" presStyleIdx="3" presStyleCnt="7">
        <dgm:presLayoutVars>
          <dgm:bulletEnabled val="1"/>
        </dgm:presLayoutVars>
      </dgm:prSet>
      <dgm:spPr/>
    </dgm:pt>
    <dgm:pt modelId="{801C3130-1323-4543-BF48-107B6DE4FBED}" type="pres">
      <dgm:prSet presAssocID="{C535A7C6-9951-47D8-8170-9D0AFAA4E489}" presName="sibTrans" presStyleCnt="0"/>
      <dgm:spPr/>
    </dgm:pt>
    <dgm:pt modelId="{8F3D8256-C716-4812-BE3A-7F5F367DE3F4}" type="pres">
      <dgm:prSet presAssocID="{0EBD4E39-70BF-47D4-8064-E5088BA8FEAA}" presName="node" presStyleLbl="node1" presStyleIdx="4" presStyleCnt="7">
        <dgm:presLayoutVars>
          <dgm:bulletEnabled val="1"/>
        </dgm:presLayoutVars>
      </dgm:prSet>
      <dgm:spPr/>
    </dgm:pt>
    <dgm:pt modelId="{98A50264-500C-4876-B954-9E65E362386D}" type="pres">
      <dgm:prSet presAssocID="{F8DFE575-87BE-4B3D-8892-A437553FE0BA}" presName="sibTrans" presStyleCnt="0"/>
      <dgm:spPr/>
    </dgm:pt>
    <dgm:pt modelId="{8CA1A019-5C8A-4E72-80CF-D18687E6A787}" type="pres">
      <dgm:prSet presAssocID="{145D17AB-2466-4B8A-8A23-C55C1373FCA4}" presName="node" presStyleLbl="node1" presStyleIdx="5" presStyleCnt="7">
        <dgm:presLayoutVars>
          <dgm:bulletEnabled val="1"/>
        </dgm:presLayoutVars>
      </dgm:prSet>
      <dgm:spPr/>
    </dgm:pt>
    <dgm:pt modelId="{7BA79B50-706A-471A-8344-8DF949EFF655}" type="pres">
      <dgm:prSet presAssocID="{B9709DF0-3700-4F37-924D-55ABCC6423BE}" presName="sibTrans" presStyleCnt="0"/>
      <dgm:spPr/>
    </dgm:pt>
    <dgm:pt modelId="{1F337DA9-2D36-47F4-B3B3-D2F8C7A3AF17}" type="pres">
      <dgm:prSet presAssocID="{B04FCAEC-7B8C-478C-B383-2F876AA4F9BB}" presName="node" presStyleLbl="node1" presStyleIdx="6" presStyleCnt="7">
        <dgm:presLayoutVars>
          <dgm:bulletEnabled val="1"/>
        </dgm:presLayoutVars>
      </dgm:prSet>
      <dgm:spPr/>
    </dgm:pt>
  </dgm:ptLst>
  <dgm:cxnLst>
    <dgm:cxn modelId="{5223F799-01C1-4A9B-AE4A-9942F8E64729}" srcId="{19A600FD-7E96-4F3F-8AEF-A44C2505782F}" destId="{0EBD4E39-70BF-47D4-8064-E5088BA8FEAA}" srcOrd="4" destOrd="0" parTransId="{D47EDD2A-6433-4F1B-B6A0-6F4479E2CF5E}" sibTransId="{F8DFE575-87BE-4B3D-8892-A437553FE0BA}"/>
    <dgm:cxn modelId="{746AE110-9F38-48F1-A05D-42B04F4763EC}" srcId="{19A600FD-7E96-4F3F-8AEF-A44C2505782F}" destId="{145D17AB-2466-4B8A-8A23-C55C1373FCA4}" srcOrd="5" destOrd="0" parTransId="{548CE340-BAE8-45B8-9F97-8E5E51031E5E}" sibTransId="{B9709DF0-3700-4F37-924D-55ABCC6423BE}"/>
    <dgm:cxn modelId="{527C032E-BD1B-4E12-AE11-FCEA73BCE417}" type="presOf" srcId="{B04FCAEC-7B8C-478C-B383-2F876AA4F9BB}" destId="{1F337DA9-2D36-47F4-B3B3-D2F8C7A3AF17}" srcOrd="0" destOrd="0" presId="urn:microsoft.com/office/officeart/2005/8/layout/default#1"/>
    <dgm:cxn modelId="{F6283D5D-4D26-48F1-B5C4-8ADF8E9940EC}" srcId="{19A600FD-7E96-4F3F-8AEF-A44C2505782F}" destId="{B04FCAEC-7B8C-478C-B383-2F876AA4F9BB}" srcOrd="6" destOrd="0" parTransId="{FC55580E-1544-4A35-BE5C-2586BB9FE2B1}" sibTransId="{B62DDEF2-2D39-4594-9B04-7EB1EFF3DF10}"/>
    <dgm:cxn modelId="{FD7098DB-2D98-4B56-964B-2140E85BA1C3}" type="presOf" srcId="{0EBD4E39-70BF-47D4-8064-E5088BA8FEAA}" destId="{8F3D8256-C716-4812-BE3A-7F5F367DE3F4}" srcOrd="0" destOrd="0" presId="urn:microsoft.com/office/officeart/2005/8/layout/default#1"/>
    <dgm:cxn modelId="{73EAFFD2-2F7D-4146-B3AF-057CAC01F5DD}" srcId="{19A600FD-7E96-4F3F-8AEF-A44C2505782F}" destId="{47BCEF7B-536F-45DF-A857-B72F805A86F0}" srcOrd="3" destOrd="0" parTransId="{6DC014C7-EB0F-4F24-9E53-CDB17AFE6999}" sibTransId="{C535A7C6-9951-47D8-8170-9D0AFAA4E489}"/>
    <dgm:cxn modelId="{905FBA2C-0BD5-4145-BF2C-352FC18F8998}" type="presOf" srcId="{47BCEF7B-536F-45DF-A857-B72F805A86F0}" destId="{B0754861-DF78-493B-B6E6-03FD686293F8}" srcOrd="0" destOrd="0" presId="urn:microsoft.com/office/officeart/2005/8/layout/default#1"/>
    <dgm:cxn modelId="{0C968DBA-E766-4EB2-B5C5-2D9977B25EBA}" type="presOf" srcId="{BF4DC016-950E-468D-9903-7CEA2C02EA53}" destId="{097261A4-F1E1-4BD9-B872-3B84114560F5}" srcOrd="0" destOrd="0" presId="urn:microsoft.com/office/officeart/2005/8/layout/default#1"/>
    <dgm:cxn modelId="{3913767C-DE4D-420D-8379-2C14B7057D4B}" type="presOf" srcId="{5C42BEFD-A9F4-40BB-AE00-96988F4F6ED6}" destId="{E7D630D7-DF05-4F7F-81B4-C0A3FABBE1AA}" srcOrd="0" destOrd="0" presId="urn:microsoft.com/office/officeart/2005/8/layout/default#1"/>
    <dgm:cxn modelId="{E360FFCE-4E2C-4511-A300-D4840C8FF36F}" srcId="{19A600FD-7E96-4F3F-8AEF-A44C2505782F}" destId="{5C42BEFD-A9F4-40BB-AE00-96988F4F6ED6}" srcOrd="0" destOrd="0" parTransId="{39492FD7-242D-4A37-84D9-A923827BDD3C}" sibTransId="{2EE83D2F-9954-417C-90CA-844989918960}"/>
    <dgm:cxn modelId="{78504C84-18A0-4170-928F-A41C6ACE8E40}" srcId="{19A600FD-7E96-4F3F-8AEF-A44C2505782F}" destId="{3F1812AB-66E1-430D-8426-D8E3E6596E81}" srcOrd="1" destOrd="0" parTransId="{EE6A8C61-67A0-4825-B992-DBF842744AF6}" sibTransId="{0C2A0046-2F6B-4C79-AB3E-8E665BA2CF58}"/>
    <dgm:cxn modelId="{AEC15D67-4A96-438A-A851-B43AE1EEBDA6}" type="presOf" srcId="{145D17AB-2466-4B8A-8A23-C55C1373FCA4}" destId="{8CA1A019-5C8A-4E72-80CF-D18687E6A787}" srcOrd="0" destOrd="0" presId="urn:microsoft.com/office/officeart/2005/8/layout/default#1"/>
    <dgm:cxn modelId="{5818BC17-7CA3-469B-8ADD-87569C8AE8C4}" type="presOf" srcId="{3F1812AB-66E1-430D-8426-D8E3E6596E81}" destId="{F4C9997E-8376-46B6-B16C-71257D70E833}" srcOrd="0" destOrd="0" presId="urn:microsoft.com/office/officeart/2005/8/layout/default#1"/>
    <dgm:cxn modelId="{2C48AF39-3757-4D43-BB71-BAF9D43D50C9}" type="presOf" srcId="{19A600FD-7E96-4F3F-8AEF-A44C2505782F}" destId="{B8ACC209-7523-4778-86C4-A7117F803DFF}" srcOrd="0" destOrd="0" presId="urn:microsoft.com/office/officeart/2005/8/layout/default#1"/>
    <dgm:cxn modelId="{5E9FDD1E-4DAB-4CF7-B6CD-02ED4C412883}" srcId="{19A600FD-7E96-4F3F-8AEF-A44C2505782F}" destId="{BF4DC016-950E-468D-9903-7CEA2C02EA53}" srcOrd="2" destOrd="0" parTransId="{87BD96AB-7FDE-49FE-AC4E-03A712EACCB8}" sibTransId="{15413D58-51C8-4097-AE17-2B8A0894D0C3}"/>
    <dgm:cxn modelId="{F3C6889F-7F49-4804-89A2-DF098FD466D7}" type="presParOf" srcId="{B8ACC209-7523-4778-86C4-A7117F803DFF}" destId="{E7D630D7-DF05-4F7F-81B4-C0A3FABBE1AA}" srcOrd="0" destOrd="0" presId="urn:microsoft.com/office/officeart/2005/8/layout/default#1"/>
    <dgm:cxn modelId="{62CF1F34-3FFB-465D-A19F-9B609AA79A7C}" type="presParOf" srcId="{B8ACC209-7523-4778-86C4-A7117F803DFF}" destId="{90FD3FB6-8508-44FB-A1E8-527B3B25672C}" srcOrd="1" destOrd="0" presId="urn:microsoft.com/office/officeart/2005/8/layout/default#1"/>
    <dgm:cxn modelId="{09E9701D-6244-4A10-B826-7793754C8252}" type="presParOf" srcId="{B8ACC209-7523-4778-86C4-A7117F803DFF}" destId="{F4C9997E-8376-46B6-B16C-71257D70E833}" srcOrd="2" destOrd="0" presId="urn:microsoft.com/office/officeart/2005/8/layout/default#1"/>
    <dgm:cxn modelId="{7B8859B7-0E31-476E-AC55-0DB0345FC586}" type="presParOf" srcId="{B8ACC209-7523-4778-86C4-A7117F803DFF}" destId="{435C33D6-1949-4F16-8FB0-D1E4B3EFDE03}" srcOrd="3" destOrd="0" presId="urn:microsoft.com/office/officeart/2005/8/layout/default#1"/>
    <dgm:cxn modelId="{0051EE49-B548-4B0C-96A3-7684D5F062AD}" type="presParOf" srcId="{B8ACC209-7523-4778-86C4-A7117F803DFF}" destId="{097261A4-F1E1-4BD9-B872-3B84114560F5}" srcOrd="4" destOrd="0" presId="urn:microsoft.com/office/officeart/2005/8/layout/default#1"/>
    <dgm:cxn modelId="{FB3BEC3B-FEDC-4BD9-AC05-BF1C33C2BAAE}" type="presParOf" srcId="{B8ACC209-7523-4778-86C4-A7117F803DFF}" destId="{706EF346-E9B8-4C75-8866-C744D78EA209}" srcOrd="5" destOrd="0" presId="urn:microsoft.com/office/officeart/2005/8/layout/default#1"/>
    <dgm:cxn modelId="{EF67E2D1-D75A-4FCD-A28A-7F32A70084E2}" type="presParOf" srcId="{B8ACC209-7523-4778-86C4-A7117F803DFF}" destId="{B0754861-DF78-493B-B6E6-03FD686293F8}" srcOrd="6" destOrd="0" presId="urn:microsoft.com/office/officeart/2005/8/layout/default#1"/>
    <dgm:cxn modelId="{D739A0D7-4279-4855-8F41-E289D11E1966}" type="presParOf" srcId="{B8ACC209-7523-4778-86C4-A7117F803DFF}" destId="{801C3130-1323-4543-BF48-107B6DE4FBED}" srcOrd="7" destOrd="0" presId="urn:microsoft.com/office/officeart/2005/8/layout/default#1"/>
    <dgm:cxn modelId="{D56DB3D0-EBEC-4B94-85E8-2D0CBECB223C}" type="presParOf" srcId="{B8ACC209-7523-4778-86C4-A7117F803DFF}" destId="{8F3D8256-C716-4812-BE3A-7F5F367DE3F4}" srcOrd="8" destOrd="0" presId="urn:microsoft.com/office/officeart/2005/8/layout/default#1"/>
    <dgm:cxn modelId="{024C27A3-682A-4D30-A808-B92DA53508F6}" type="presParOf" srcId="{B8ACC209-7523-4778-86C4-A7117F803DFF}" destId="{98A50264-500C-4876-B954-9E65E362386D}" srcOrd="9" destOrd="0" presId="urn:microsoft.com/office/officeart/2005/8/layout/default#1"/>
    <dgm:cxn modelId="{B4DA0249-4502-4B39-A9BF-2A49A7BBFF5B}" type="presParOf" srcId="{B8ACC209-7523-4778-86C4-A7117F803DFF}" destId="{8CA1A019-5C8A-4E72-80CF-D18687E6A787}" srcOrd="10" destOrd="0" presId="urn:microsoft.com/office/officeart/2005/8/layout/default#1"/>
    <dgm:cxn modelId="{3FCEC76A-D6C2-4349-9590-0E890AF6E268}" type="presParOf" srcId="{B8ACC209-7523-4778-86C4-A7117F803DFF}" destId="{7BA79B50-706A-471A-8344-8DF949EFF655}" srcOrd="11" destOrd="0" presId="urn:microsoft.com/office/officeart/2005/8/layout/default#1"/>
    <dgm:cxn modelId="{3B68F965-E0F6-457F-B015-94E1AA388EDF}" type="presParOf" srcId="{B8ACC209-7523-4778-86C4-A7117F803DFF}" destId="{1F337DA9-2D36-47F4-B3B3-D2F8C7A3AF17}" srcOrd="12" destOrd="0" presId="urn:microsoft.com/office/officeart/2005/8/layout/defaul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DEE8D0F0-6BB3-4AC4-8170-79B0E1F8F078}" type="doc">
      <dgm:prSet loTypeId="urn:microsoft.com/office/officeart/2009/3/layout/OpposingIdeas" loCatId="relationship" qsTypeId="urn:microsoft.com/office/officeart/2005/8/quickstyle/simple1" qsCatId="simple" csTypeId="urn:microsoft.com/office/officeart/2005/8/colors/accent1_2" csCatId="accent1" phldr="1"/>
      <dgm:spPr/>
      <dgm:t>
        <a:bodyPr/>
        <a:lstStyle/>
        <a:p>
          <a:endParaRPr lang="es-AR"/>
        </a:p>
      </dgm:t>
    </dgm:pt>
    <dgm:pt modelId="{62946B39-6B31-42D6-A8CB-50174C28D97A}">
      <dgm:prSet phldrT="[Texto]"/>
      <dgm:spPr/>
      <dgm:t>
        <a:bodyPr/>
        <a:lstStyle/>
        <a:p>
          <a:pPr algn="ctr"/>
          <a:r>
            <a:rPr lang="es-AR" dirty="0">
              <a:latin typeface="Aharoni" panose="02010803020104030203" pitchFamily="2" charset="-79"/>
              <a:cs typeface="Aharoni" panose="02010803020104030203" pitchFamily="2" charset="-79"/>
            </a:rPr>
            <a:t>Gestación Por Sustitución</a:t>
          </a:r>
        </a:p>
      </dgm:t>
    </dgm:pt>
    <dgm:pt modelId="{4350D5CC-3848-4DDF-8C4D-EB90E983F979}" type="parTrans" cxnId="{007DC69C-B8B0-4CDB-8CBD-DFC05F066992}">
      <dgm:prSet/>
      <dgm:spPr/>
      <dgm:t>
        <a:bodyPr/>
        <a:lstStyle/>
        <a:p>
          <a:endParaRPr lang="es-AR"/>
        </a:p>
      </dgm:t>
    </dgm:pt>
    <dgm:pt modelId="{4C8CC091-C007-4984-9AA4-BF34DE95C4B5}" type="sibTrans" cxnId="{007DC69C-B8B0-4CDB-8CBD-DFC05F066992}">
      <dgm:prSet/>
      <dgm:spPr/>
      <dgm:t>
        <a:bodyPr/>
        <a:lstStyle/>
        <a:p>
          <a:endParaRPr lang="es-AR"/>
        </a:p>
      </dgm:t>
    </dgm:pt>
    <dgm:pt modelId="{258C7132-C142-4DC5-8ED9-01902E52E519}">
      <dgm:prSet phldrT="[Texto]"/>
      <dgm:spPr/>
      <dgm:t>
        <a:bodyPr anchor="ctr"/>
        <a:lstStyle/>
        <a:p>
          <a:pPr algn="ctr"/>
          <a:r>
            <a:rPr lang="es-AR" dirty="0">
              <a:latin typeface="Aharoni" panose="02010803020104030203" pitchFamily="2" charset="-79"/>
              <a:cs typeface="Aharoni" panose="02010803020104030203" pitchFamily="2" charset="-79"/>
            </a:rPr>
            <a:t>Filiación Post Mortem</a:t>
          </a:r>
        </a:p>
      </dgm:t>
    </dgm:pt>
    <dgm:pt modelId="{2D848663-8C9F-4C54-A541-D4183C777215}" type="parTrans" cxnId="{4E875D0E-91C8-4C56-B0DA-3522052993DF}">
      <dgm:prSet/>
      <dgm:spPr/>
      <dgm:t>
        <a:bodyPr/>
        <a:lstStyle/>
        <a:p>
          <a:endParaRPr lang="es-AR"/>
        </a:p>
      </dgm:t>
    </dgm:pt>
    <dgm:pt modelId="{645F8785-06D5-4C83-9F45-7EEF441C4BE4}" type="sibTrans" cxnId="{4E875D0E-91C8-4C56-B0DA-3522052993DF}">
      <dgm:prSet/>
      <dgm:spPr/>
      <dgm:t>
        <a:bodyPr/>
        <a:lstStyle/>
        <a:p>
          <a:endParaRPr lang="es-AR"/>
        </a:p>
      </dgm:t>
    </dgm:pt>
    <dgm:pt modelId="{A84D797C-3043-41FA-ABF5-15BC49ED6259}">
      <dgm:prSet phldrT="[Texto]"/>
      <dgm:spPr/>
      <dgm:t>
        <a:bodyPr/>
        <a:lstStyle/>
        <a:p>
          <a:endParaRPr lang="es-AR" dirty="0"/>
        </a:p>
      </dgm:t>
    </dgm:pt>
    <dgm:pt modelId="{B32CB868-BBCD-4BF1-857E-FD9F2EC4AF98}" type="sibTrans" cxnId="{2B07F8DB-A89C-4D15-ADEC-E055960C8B2B}">
      <dgm:prSet/>
      <dgm:spPr/>
      <dgm:t>
        <a:bodyPr/>
        <a:lstStyle/>
        <a:p>
          <a:endParaRPr lang="es-AR"/>
        </a:p>
      </dgm:t>
    </dgm:pt>
    <dgm:pt modelId="{2F7B79ED-2EC0-4252-AEF3-52E6095C0163}" type="parTrans" cxnId="{2B07F8DB-A89C-4D15-ADEC-E055960C8B2B}">
      <dgm:prSet/>
      <dgm:spPr/>
      <dgm:t>
        <a:bodyPr/>
        <a:lstStyle/>
        <a:p>
          <a:endParaRPr lang="es-AR"/>
        </a:p>
      </dgm:t>
    </dgm:pt>
    <dgm:pt modelId="{3C59CAB7-545D-4621-A266-993DC6A757F5}">
      <dgm:prSet phldrT="[Texto]"/>
      <dgm:spPr/>
      <dgm:t>
        <a:bodyPr/>
        <a:lstStyle/>
        <a:p>
          <a:pPr algn="ctr"/>
          <a:r>
            <a:rPr lang="es-AR" dirty="0"/>
            <a:t>Jurisprudencia</a:t>
          </a:r>
        </a:p>
      </dgm:t>
    </dgm:pt>
    <dgm:pt modelId="{252EC166-93DC-4B0E-951F-28387756FA28}" type="sibTrans" cxnId="{126F56E5-F6C7-4E20-A5FB-612CC201DE96}">
      <dgm:prSet/>
      <dgm:spPr/>
      <dgm:t>
        <a:bodyPr/>
        <a:lstStyle/>
        <a:p>
          <a:endParaRPr lang="es-AR"/>
        </a:p>
      </dgm:t>
    </dgm:pt>
    <dgm:pt modelId="{088DCE0F-EB58-4937-A400-204E3B5F883F}" type="parTrans" cxnId="{126F56E5-F6C7-4E20-A5FB-612CC201DE96}">
      <dgm:prSet/>
      <dgm:spPr/>
      <dgm:t>
        <a:bodyPr/>
        <a:lstStyle/>
        <a:p>
          <a:endParaRPr lang="es-AR"/>
        </a:p>
      </dgm:t>
    </dgm:pt>
    <dgm:pt modelId="{C239D6D9-769B-42B9-8022-376A488D2EE7}" type="pres">
      <dgm:prSet presAssocID="{DEE8D0F0-6BB3-4AC4-8170-79B0E1F8F078}" presName="Name0" presStyleCnt="0">
        <dgm:presLayoutVars>
          <dgm:chMax val="2"/>
          <dgm:dir/>
          <dgm:animOne val="branch"/>
          <dgm:animLvl val="lvl"/>
          <dgm:resizeHandles val="exact"/>
        </dgm:presLayoutVars>
      </dgm:prSet>
      <dgm:spPr/>
    </dgm:pt>
    <dgm:pt modelId="{E5CEE6CE-9F5A-4884-BFC6-1A01369FFB2F}" type="pres">
      <dgm:prSet presAssocID="{DEE8D0F0-6BB3-4AC4-8170-79B0E1F8F078}" presName="Background" presStyleLbl="node1" presStyleIdx="0" presStyleCnt="1" custLinFactNeighborX="3304" custLinFactNeighborY="-2833"/>
      <dgm:spPr>
        <a:solidFill>
          <a:srgbClr val="92D050"/>
        </a:solidFill>
      </dgm:spPr>
    </dgm:pt>
    <dgm:pt modelId="{054E1111-8507-405E-BF1A-945CBC1EE384}" type="pres">
      <dgm:prSet presAssocID="{DEE8D0F0-6BB3-4AC4-8170-79B0E1F8F078}" presName="Divider" presStyleLbl="callout" presStyleIdx="0" presStyleCnt="1"/>
      <dgm:spPr/>
    </dgm:pt>
    <dgm:pt modelId="{5CCAFD18-DAFE-4D0A-B767-F99EC7E577E2}" type="pres">
      <dgm:prSet presAssocID="{DEE8D0F0-6BB3-4AC4-8170-79B0E1F8F078}" presName="ChildText1" presStyleLbl="revTx" presStyleIdx="0" presStyleCnt="0">
        <dgm:presLayoutVars>
          <dgm:chMax val="0"/>
          <dgm:chPref val="0"/>
          <dgm:bulletEnabled val="1"/>
        </dgm:presLayoutVars>
      </dgm:prSet>
      <dgm:spPr/>
    </dgm:pt>
    <dgm:pt modelId="{AD711829-7163-4847-B951-DB591B174DDC}" type="pres">
      <dgm:prSet presAssocID="{DEE8D0F0-6BB3-4AC4-8170-79B0E1F8F078}" presName="ChildText2" presStyleLbl="revTx" presStyleIdx="0" presStyleCnt="0">
        <dgm:presLayoutVars>
          <dgm:chMax val="0"/>
          <dgm:chPref val="0"/>
          <dgm:bulletEnabled val="1"/>
        </dgm:presLayoutVars>
      </dgm:prSet>
      <dgm:spPr/>
    </dgm:pt>
    <dgm:pt modelId="{6605C44B-F449-4CA3-8780-6A58F4FBE661}" type="pres">
      <dgm:prSet presAssocID="{DEE8D0F0-6BB3-4AC4-8170-79B0E1F8F078}" presName="ParentText1" presStyleLbl="revTx" presStyleIdx="0" presStyleCnt="0">
        <dgm:presLayoutVars>
          <dgm:chMax val="1"/>
          <dgm:chPref val="1"/>
        </dgm:presLayoutVars>
      </dgm:prSet>
      <dgm:spPr/>
    </dgm:pt>
    <dgm:pt modelId="{1B8A3CFD-48EB-4D80-97D6-4CAAF0DE11C0}" type="pres">
      <dgm:prSet presAssocID="{DEE8D0F0-6BB3-4AC4-8170-79B0E1F8F078}" presName="ParentShape1" presStyleLbl="alignImgPlace1" presStyleIdx="0" presStyleCnt="2" custAng="10800000" custLinFactNeighborX="-818" custLinFactNeighborY="1688">
        <dgm:presLayoutVars/>
      </dgm:prSet>
      <dgm:spPr/>
    </dgm:pt>
    <dgm:pt modelId="{D79B37B3-CE9B-441D-BD0E-57420011C6D0}" type="pres">
      <dgm:prSet presAssocID="{DEE8D0F0-6BB3-4AC4-8170-79B0E1F8F078}" presName="ParentText2" presStyleLbl="revTx" presStyleIdx="0" presStyleCnt="0">
        <dgm:presLayoutVars>
          <dgm:chMax val="1"/>
          <dgm:chPref val="1"/>
        </dgm:presLayoutVars>
      </dgm:prSet>
      <dgm:spPr/>
    </dgm:pt>
    <dgm:pt modelId="{A485389C-4FC9-4B85-8382-DF05F960F8EB}" type="pres">
      <dgm:prSet presAssocID="{DEE8D0F0-6BB3-4AC4-8170-79B0E1F8F078}" presName="ParentShape2" presStyleLbl="alignImgPlace1" presStyleIdx="1" presStyleCnt="2">
        <dgm:presLayoutVars/>
      </dgm:prSet>
      <dgm:spPr/>
    </dgm:pt>
  </dgm:ptLst>
  <dgm:cxnLst>
    <dgm:cxn modelId="{BF4A46A8-BA0E-4E92-932C-0F639910DD3A}" type="presOf" srcId="{A84D797C-3043-41FA-ABF5-15BC49ED6259}" destId="{1B8A3CFD-48EB-4D80-97D6-4CAAF0DE11C0}" srcOrd="1" destOrd="0" presId="urn:microsoft.com/office/officeart/2009/3/layout/OpposingIdeas"/>
    <dgm:cxn modelId="{007DC69C-B8B0-4CDB-8CBD-DFC05F066992}" srcId="{A84D797C-3043-41FA-ABF5-15BC49ED6259}" destId="{62946B39-6B31-42D6-A8CB-50174C28D97A}" srcOrd="0" destOrd="0" parTransId="{4350D5CC-3848-4DDF-8C4D-EB90E983F979}" sibTransId="{4C8CC091-C007-4984-9AA4-BF34DE95C4B5}"/>
    <dgm:cxn modelId="{4E875D0E-91C8-4C56-B0DA-3522052993DF}" srcId="{3C59CAB7-545D-4621-A266-993DC6A757F5}" destId="{258C7132-C142-4DC5-8ED9-01902E52E519}" srcOrd="0" destOrd="0" parTransId="{2D848663-8C9F-4C54-A541-D4183C777215}" sibTransId="{645F8785-06D5-4C83-9F45-7EEF441C4BE4}"/>
    <dgm:cxn modelId="{2B07F8DB-A89C-4D15-ADEC-E055960C8B2B}" srcId="{DEE8D0F0-6BB3-4AC4-8170-79B0E1F8F078}" destId="{A84D797C-3043-41FA-ABF5-15BC49ED6259}" srcOrd="0" destOrd="0" parTransId="{2F7B79ED-2EC0-4252-AEF3-52E6095C0163}" sibTransId="{B32CB868-BBCD-4BF1-857E-FD9F2EC4AF98}"/>
    <dgm:cxn modelId="{126F56E5-F6C7-4E20-A5FB-612CC201DE96}" srcId="{DEE8D0F0-6BB3-4AC4-8170-79B0E1F8F078}" destId="{3C59CAB7-545D-4621-A266-993DC6A757F5}" srcOrd="1" destOrd="0" parTransId="{088DCE0F-EB58-4937-A400-204E3B5F883F}" sibTransId="{252EC166-93DC-4B0E-951F-28387756FA28}"/>
    <dgm:cxn modelId="{478F5BF3-0867-4C19-A3BA-3F6B0CFB04D4}" type="presOf" srcId="{3C59CAB7-545D-4621-A266-993DC6A757F5}" destId="{D79B37B3-CE9B-441D-BD0E-57420011C6D0}" srcOrd="0" destOrd="0" presId="urn:microsoft.com/office/officeart/2009/3/layout/OpposingIdeas"/>
    <dgm:cxn modelId="{0EBF19EE-BA8E-4116-B9AA-F510D46C80C5}" type="presOf" srcId="{DEE8D0F0-6BB3-4AC4-8170-79B0E1F8F078}" destId="{C239D6D9-769B-42B9-8022-376A488D2EE7}" srcOrd="0" destOrd="0" presId="urn:microsoft.com/office/officeart/2009/3/layout/OpposingIdeas"/>
    <dgm:cxn modelId="{F085445C-23BD-4FE0-B3B6-BBD7DDDE66E6}" type="presOf" srcId="{258C7132-C142-4DC5-8ED9-01902E52E519}" destId="{AD711829-7163-4847-B951-DB591B174DDC}" srcOrd="0" destOrd="0" presId="urn:microsoft.com/office/officeart/2009/3/layout/OpposingIdeas"/>
    <dgm:cxn modelId="{811D9931-FF5E-4ADC-916C-47800DD84493}" type="presOf" srcId="{62946B39-6B31-42D6-A8CB-50174C28D97A}" destId="{5CCAFD18-DAFE-4D0A-B767-F99EC7E577E2}" srcOrd="0" destOrd="0" presId="urn:microsoft.com/office/officeart/2009/3/layout/OpposingIdeas"/>
    <dgm:cxn modelId="{1AF122F9-013A-4D6A-B79E-3976B689446A}" type="presOf" srcId="{3C59CAB7-545D-4621-A266-993DC6A757F5}" destId="{A485389C-4FC9-4B85-8382-DF05F960F8EB}" srcOrd="1" destOrd="0" presId="urn:microsoft.com/office/officeart/2009/3/layout/OpposingIdeas"/>
    <dgm:cxn modelId="{FA14EFA0-C481-49C0-9227-E293F5960221}" type="presOf" srcId="{A84D797C-3043-41FA-ABF5-15BC49ED6259}" destId="{6605C44B-F449-4CA3-8780-6A58F4FBE661}" srcOrd="0" destOrd="0" presId="urn:microsoft.com/office/officeart/2009/3/layout/OpposingIdeas"/>
    <dgm:cxn modelId="{98371AB2-F638-4418-98E7-8A52D78A19E5}" type="presParOf" srcId="{C239D6D9-769B-42B9-8022-376A488D2EE7}" destId="{E5CEE6CE-9F5A-4884-BFC6-1A01369FFB2F}" srcOrd="0" destOrd="0" presId="urn:microsoft.com/office/officeart/2009/3/layout/OpposingIdeas"/>
    <dgm:cxn modelId="{3F4AC07A-CF64-44D0-BAA9-3375A1708FF1}" type="presParOf" srcId="{C239D6D9-769B-42B9-8022-376A488D2EE7}" destId="{054E1111-8507-405E-BF1A-945CBC1EE384}" srcOrd="1" destOrd="0" presId="urn:microsoft.com/office/officeart/2009/3/layout/OpposingIdeas"/>
    <dgm:cxn modelId="{F4A2CA34-C3BE-48DE-B875-3F04379DA117}" type="presParOf" srcId="{C239D6D9-769B-42B9-8022-376A488D2EE7}" destId="{5CCAFD18-DAFE-4D0A-B767-F99EC7E577E2}" srcOrd="2" destOrd="0" presId="urn:microsoft.com/office/officeart/2009/3/layout/OpposingIdeas"/>
    <dgm:cxn modelId="{50B620B1-D602-4267-91C7-75B2CB7576A4}" type="presParOf" srcId="{C239D6D9-769B-42B9-8022-376A488D2EE7}" destId="{AD711829-7163-4847-B951-DB591B174DDC}" srcOrd="3" destOrd="0" presId="urn:microsoft.com/office/officeart/2009/3/layout/OpposingIdeas"/>
    <dgm:cxn modelId="{6184FA43-671C-485E-9180-0F3904FAB2B0}" type="presParOf" srcId="{C239D6D9-769B-42B9-8022-376A488D2EE7}" destId="{6605C44B-F449-4CA3-8780-6A58F4FBE661}" srcOrd="4" destOrd="0" presId="urn:microsoft.com/office/officeart/2009/3/layout/OpposingIdeas"/>
    <dgm:cxn modelId="{3ED17A55-F9ED-463A-A41F-6DCA84DE4DE5}" type="presParOf" srcId="{C239D6D9-769B-42B9-8022-376A488D2EE7}" destId="{1B8A3CFD-48EB-4D80-97D6-4CAAF0DE11C0}" srcOrd="5" destOrd="0" presId="urn:microsoft.com/office/officeart/2009/3/layout/OpposingIdeas"/>
    <dgm:cxn modelId="{73E221D1-BC70-4978-B46C-123DB5906AA1}" type="presParOf" srcId="{C239D6D9-769B-42B9-8022-376A488D2EE7}" destId="{D79B37B3-CE9B-441D-BD0E-57420011C6D0}" srcOrd="6" destOrd="0" presId="urn:microsoft.com/office/officeart/2009/3/layout/OpposingIdeas"/>
    <dgm:cxn modelId="{D4EF9714-0552-471F-97E9-B03BE6317959}" type="presParOf" srcId="{C239D6D9-769B-42B9-8022-376A488D2EE7}" destId="{A485389C-4FC9-4B85-8382-DF05F960F8EB}" srcOrd="7" destOrd="0" presId="urn:microsoft.com/office/officeart/2009/3/layout/OpposingIdea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14D08A6E-96FA-40DE-BFEF-B781D19B80EB}" type="doc">
      <dgm:prSet loTypeId="urn:microsoft.com/office/officeart/2005/8/layout/hList3" loCatId="list" qsTypeId="urn:microsoft.com/office/officeart/2005/8/quickstyle/simple1" qsCatId="simple" csTypeId="urn:microsoft.com/office/officeart/2005/8/colors/accent1_2" csCatId="accent1" phldr="1"/>
      <dgm:spPr/>
      <dgm:t>
        <a:bodyPr/>
        <a:lstStyle/>
        <a:p>
          <a:endParaRPr lang="en-US"/>
        </a:p>
      </dgm:t>
    </dgm:pt>
    <dgm:pt modelId="{A590C798-A191-46B6-A759-D2383353BC7A}">
      <dgm:prSet phldrT="[Texto]"/>
      <dgm:spPr/>
      <dgm:t>
        <a:bodyPr/>
        <a:lstStyle/>
        <a:p>
          <a:r>
            <a:rPr lang="en-US" b="1" dirty="0">
              <a:solidFill>
                <a:schemeClr val="tx1"/>
              </a:solidFill>
              <a:effectLst>
                <a:outerShdw blurRad="38100" dist="38100" dir="2700000" algn="tl">
                  <a:srgbClr val="000000">
                    <a:alpha val="43137"/>
                  </a:srgbClr>
                </a:outerShdw>
              </a:effectLst>
            </a:rPr>
            <a:t>Diferentes Posturas</a:t>
          </a:r>
        </a:p>
      </dgm:t>
    </dgm:pt>
    <dgm:pt modelId="{1836E6AC-2F11-45C3-8215-76488E3919CD}" type="parTrans" cxnId="{F6FC1480-A666-433C-A653-EF6FB016D534}">
      <dgm:prSet/>
      <dgm:spPr/>
      <dgm:t>
        <a:bodyPr/>
        <a:lstStyle/>
        <a:p>
          <a:endParaRPr lang="en-US"/>
        </a:p>
      </dgm:t>
    </dgm:pt>
    <dgm:pt modelId="{0BA2DBD9-5C8B-41A1-B809-17C1EBDEF447}" type="sibTrans" cxnId="{F6FC1480-A666-433C-A653-EF6FB016D534}">
      <dgm:prSet/>
      <dgm:spPr/>
      <dgm:t>
        <a:bodyPr/>
        <a:lstStyle/>
        <a:p>
          <a:endParaRPr lang="en-US"/>
        </a:p>
      </dgm:t>
    </dgm:pt>
    <dgm:pt modelId="{A9DB96C3-90DA-4E3F-A58D-C2815C23AB89}">
      <dgm:prSet phldrT="[Texto]"/>
      <dgm:spPr/>
      <dgm:t>
        <a:bodyPr/>
        <a:lstStyle/>
        <a:p>
          <a:r>
            <a:rPr lang="en-US" dirty="0"/>
            <a:t>Prohibicion</a:t>
          </a:r>
        </a:p>
      </dgm:t>
    </dgm:pt>
    <dgm:pt modelId="{1C653ADD-3E7B-4885-AA29-1BFCFD6AD7DB}" type="parTrans" cxnId="{48C23070-4F49-494E-B4E1-487F47816E08}">
      <dgm:prSet/>
      <dgm:spPr/>
      <dgm:t>
        <a:bodyPr/>
        <a:lstStyle/>
        <a:p>
          <a:endParaRPr lang="en-US"/>
        </a:p>
      </dgm:t>
    </dgm:pt>
    <dgm:pt modelId="{49577523-9321-427E-A043-DF08986C7671}" type="sibTrans" cxnId="{48C23070-4F49-494E-B4E1-487F47816E08}">
      <dgm:prSet/>
      <dgm:spPr/>
      <dgm:t>
        <a:bodyPr/>
        <a:lstStyle/>
        <a:p>
          <a:endParaRPr lang="en-US"/>
        </a:p>
      </dgm:t>
    </dgm:pt>
    <dgm:pt modelId="{772EBF1C-9A95-4442-B71E-1173EA63ACAC}">
      <dgm:prSet phldrT="[Texto]"/>
      <dgm:spPr/>
      <dgm:t>
        <a:bodyPr/>
        <a:lstStyle/>
        <a:p>
          <a:r>
            <a:rPr lang="en-US" dirty="0"/>
            <a:t>Admision con fin altruista</a:t>
          </a:r>
        </a:p>
      </dgm:t>
    </dgm:pt>
    <dgm:pt modelId="{CBFE7D18-F744-4BB3-AC39-BA5AE2E56D79}" type="parTrans" cxnId="{8F55C637-0B86-44E1-AF99-E9D782974F14}">
      <dgm:prSet/>
      <dgm:spPr/>
      <dgm:t>
        <a:bodyPr/>
        <a:lstStyle/>
        <a:p>
          <a:endParaRPr lang="en-US"/>
        </a:p>
      </dgm:t>
    </dgm:pt>
    <dgm:pt modelId="{3D8C941C-F13F-4323-A14E-E7E12984666E}" type="sibTrans" cxnId="{8F55C637-0B86-44E1-AF99-E9D782974F14}">
      <dgm:prSet/>
      <dgm:spPr/>
      <dgm:t>
        <a:bodyPr/>
        <a:lstStyle/>
        <a:p>
          <a:endParaRPr lang="en-US"/>
        </a:p>
      </dgm:t>
    </dgm:pt>
    <dgm:pt modelId="{741B50F8-289E-4F33-A313-71630CEB4775}">
      <dgm:prSet phldrT="[Texto]"/>
      <dgm:spPr/>
      <dgm:t>
        <a:bodyPr/>
        <a:lstStyle/>
        <a:p>
          <a:r>
            <a:rPr lang="en-US" dirty="0"/>
            <a:t>Admision amplia</a:t>
          </a:r>
        </a:p>
      </dgm:t>
    </dgm:pt>
    <dgm:pt modelId="{C66B301C-7629-4D91-83C7-CF6081961620}" type="parTrans" cxnId="{E9EB890C-D711-44AF-A532-2503A1B9295E}">
      <dgm:prSet/>
      <dgm:spPr/>
      <dgm:t>
        <a:bodyPr/>
        <a:lstStyle/>
        <a:p>
          <a:endParaRPr lang="en-US"/>
        </a:p>
      </dgm:t>
    </dgm:pt>
    <dgm:pt modelId="{C62ADC4D-84AC-4A0E-B557-A91DFACE4B4F}" type="sibTrans" cxnId="{E9EB890C-D711-44AF-A532-2503A1B9295E}">
      <dgm:prSet/>
      <dgm:spPr/>
      <dgm:t>
        <a:bodyPr/>
        <a:lstStyle/>
        <a:p>
          <a:endParaRPr lang="en-US"/>
        </a:p>
      </dgm:t>
    </dgm:pt>
    <dgm:pt modelId="{2370C66F-4C4C-491E-94F0-52C6BC5CE5C4}" type="pres">
      <dgm:prSet presAssocID="{14D08A6E-96FA-40DE-BFEF-B781D19B80EB}" presName="composite" presStyleCnt="0">
        <dgm:presLayoutVars>
          <dgm:chMax val="1"/>
          <dgm:dir/>
          <dgm:resizeHandles val="exact"/>
        </dgm:presLayoutVars>
      </dgm:prSet>
      <dgm:spPr/>
    </dgm:pt>
    <dgm:pt modelId="{CDEFD8BC-7DB9-4062-B859-C19595184EB0}" type="pres">
      <dgm:prSet presAssocID="{A590C798-A191-46B6-A759-D2383353BC7A}" presName="roof" presStyleLbl="dkBgShp" presStyleIdx="0" presStyleCnt="2"/>
      <dgm:spPr/>
    </dgm:pt>
    <dgm:pt modelId="{9B84DEE5-B0B0-4D70-89E7-6006905844CD}" type="pres">
      <dgm:prSet presAssocID="{A590C798-A191-46B6-A759-D2383353BC7A}" presName="pillars" presStyleCnt="0"/>
      <dgm:spPr/>
    </dgm:pt>
    <dgm:pt modelId="{6286F6A4-18D3-40C1-B086-DD142B2F5340}" type="pres">
      <dgm:prSet presAssocID="{A590C798-A191-46B6-A759-D2383353BC7A}" presName="pillar1" presStyleLbl="node1" presStyleIdx="0" presStyleCnt="3">
        <dgm:presLayoutVars>
          <dgm:bulletEnabled val="1"/>
        </dgm:presLayoutVars>
      </dgm:prSet>
      <dgm:spPr/>
    </dgm:pt>
    <dgm:pt modelId="{0832FF34-5E88-4E9F-BCAE-2F27204486B8}" type="pres">
      <dgm:prSet presAssocID="{772EBF1C-9A95-4442-B71E-1173EA63ACAC}" presName="pillarX" presStyleLbl="node1" presStyleIdx="1" presStyleCnt="3">
        <dgm:presLayoutVars>
          <dgm:bulletEnabled val="1"/>
        </dgm:presLayoutVars>
      </dgm:prSet>
      <dgm:spPr/>
    </dgm:pt>
    <dgm:pt modelId="{09B7B80F-1454-40EB-87EC-F79916B929AE}" type="pres">
      <dgm:prSet presAssocID="{741B50F8-289E-4F33-A313-71630CEB4775}" presName="pillarX" presStyleLbl="node1" presStyleIdx="2" presStyleCnt="3">
        <dgm:presLayoutVars>
          <dgm:bulletEnabled val="1"/>
        </dgm:presLayoutVars>
      </dgm:prSet>
      <dgm:spPr/>
    </dgm:pt>
    <dgm:pt modelId="{F7281A1B-5706-408A-BE66-284DB62BB6A3}" type="pres">
      <dgm:prSet presAssocID="{A590C798-A191-46B6-A759-D2383353BC7A}" presName="base" presStyleLbl="dkBgShp" presStyleIdx="1" presStyleCnt="2"/>
      <dgm:spPr/>
    </dgm:pt>
  </dgm:ptLst>
  <dgm:cxnLst>
    <dgm:cxn modelId="{A00FA98F-D3B5-4EA5-A109-A936BACF18FA}" type="presOf" srcId="{14D08A6E-96FA-40DE-BFEF-B781D19B80EB}" destId="{2370C66F-4C4C-491E-94F0-52C6BC5CE5C4}" srcOrd="0" destOrd="0" presId="urn:microsoft.com/office/officeart/2005/8/layout/hList3"/>
    <dgm:cxn modelId="{E9EB890C-D711-44AF-A532-2503A1B9295E}" srcId="{A590C798-A191-46B6-A759-D2383353BC7A}" destId="{741B50F8-289E-4F33-A313-71630CEB4775}" srcOrd="2" destOrd="0" parTransId="{C66B301C-7629-4D91-83C7-CF6081961620}" sibTransId="{C62ADC4D-84AC-4A0E-B557-A91DFACE4B4F}"/>
    <dgm:cxn modelId="{46ED9E8C-38F8-4F1A-BD42-ECAC0B5FC01D}" type="presOf" srcId="{A590C798-A191-46B6-A759-D2383353BC7A}" destId="{CDEFD8BC-7DB9-4062-B859-C19595184EB0}" srcOrd="0" destOrd="0" presId="urn:microsoft.com/office/officeart/2005/8/layout/hList3"/>
    <dgm:cxn modelId="{48C23070-4F49-494E-B4E1-487F47816E08}" srcId="{A590C798-A191-46B6-A759-D2383353BC7A}" destId="{A9DB96C3-90DA-4E3F-A58D-C2815C23AB89}" srcOrd="0" destOrd="0" parTransId="{1C653ADD-3E7B-4885-AA29-1BFCFD6AD7DB}" sibTransId="{49577523-9321-427E-A043-DF08986C7671}"/>
    <dgm:cxn modelId="{8F55C637-0B86-44E1-AF99-E9D782974F14}" srcId="{A590C798-A191-46B6-A759-D2383353BC7A}" destId="{772EBF1C-9A95-4442-B71E-1173EA63ACAC}" srcOrd="1" destOrd="0" parTransId="{CBFE7D18-F744-4BB3-AC39-BA5AE2E56D79}" sibTransId="{3D8C941C-F13F-4323-A14E-E7E12984666E}"/>
    <dgm:cxn modelId="{2348EA35-C95A-491E-AA1F-F655292E8928}" type="presOf" srcId="{A9DB96C3-90DA-4E3F-A58D-C2815C23AB89}" destId="{6286F6A4-18D3-40C1-B086-DD142B2F5340}" srcOrd="0" destOrd="0" presId="urn:microsoft.com/office/officeart/2005/8/layout/hList3"/>
    <dgm:cxn modelId="{161BA2F1-7F83-4B64-B89F-FECD8A21163B}" type="presOf" srcId="{741B50F8-289E-4F33-A313-71630CEB4775}" destId="{09B7B80F-1454-40EB-87EC-F79916B929AE}" srcOrd="0" destOrd="0" presId="urn:microsoft.com/office/officeart/2005/8/layout/hList3"/>
    <dgm:cxn modelId="{A4885318-809E-48D0-9C9B-22CE3C8659D9}" type="presOf" srcId="{772EBF1C-9A95-4442-B71E-1173EA63ACAC}" destId="{0832FF34-5E88-4E9F-BCAE-2F27204486B8}" srcOrd="0" destOrd="0" presId="urn:microsoft.com/office/officeart/2005/8/layout/hList3"/>
    <dgm:cxn modelId="{F6FC1480-A666-433C-A653-EF6FB016D534}" srcId="{14D08A6E-96FA-40DE-BFEF-B781D19B80EB}" destId="{A590C798-A191-46B6-A759-D2383353BC7A}" srcOrd="0" destOrd="0" parTransId="{1836E6AC-2F11-45C3-8215-76488E3919CD}" sibTransId="{0BA2DBD9-5C8B-41A1-B809-17C1EBDEF447}"/>
    <dgm:cxn modelId="{C8559960-6A99-47AF-AC8B-864B096BCE05}" type="presParOf" srcId="{2370C66F-4C4C-491E-94F0-52C6BC5CE5C4}" destId="{CDEFD8BC-7DB9-4062-B859-C19595184EB0}" srcOrd="0" destOrd="0" presId="urn:microsoft.com/office/officeart/2005/8/layout/hList3"/>
    <dgm:cxn modelId="{0A56E1C8-27DD-43E2-BFB3-77026B114F69}" type="presParOf" srcId="{2370C66F-4C4C-491E-94F0-52C6BC5CE5C4}" destId="{9B84DEE5-B0B0-4D70-89E7-6006905844CD}" srcOrd="1" destOrd="0" presId="urn:microsoft.com/office/officeart/2005/8/layout/hList3"/>
    <dgm:cxn modelId="{B9293943-755B-48DA-94EC-963E1C0AA263}" type="presParOf" srcId="{9B84DEE5-B0B0-4D70-89E7-6006905844CD}" destId="{6286F6A4-18D3-40C1-B086-DD142B2F5340}" srcOrd="0" destOrd="0" presId="urn:microsoft.com/office/officeart/2005/8/layout/hList3"/>
    <dgm:cxn modelId="{9CAFAEB6-4641-419E-9547-71828BF82245}" type="presParOf" srcId="{9B84DEE5-B0B0-4D70-89E7-6006905844CD}" destId="{0832FF34-5E88-4E9F-BCAE-2F27204486B8}" srcOrd="1" destOrd="0" presId="urn:microsoft.com/office/officeart/2005/8/layout/hList3"/>
    <dgm:cxn modelId="{221CC1DF-C6E5-4376-896A-A86CDFBFBB6C}" type="presParOf" srcId="{9B84DEE5-B0B0-4D70-89E7-6006905844CD}" destId="{09B7B80F-1454-40EB-87EC-F79916B929AE}" srcOrd="2" destOrd="0" presId="urn:microsoft.com/office/officeart/2005/8/layout/hList3"/>
    <dgm:cxn modelId="{2E03C2EB-45B5-4891-B413-B57A6BEA3601}" type="presParOf" srcId="{2370C66F-4C4C-491E-94F0-52C6BC5CE5C4}" destId="{F7281A1B-5706-408A-BE66-284DB62BB6A3}"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DA7E254-137F-440A-ACF0-68B8D3748583}"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S"/>
        </a:p>
      </dgm:t>
    </dgm:pt>
    <dgm:pt modelId="{9E446881-C43F-46F7-BD83-F4BEF9DC4921}">
      <dgm:prSet phldrT="[Texto]"/>
      <dgm:spPr>
        <a:solidFill>
          <a:srgbClr val="00B050"/>
        </a:solidFill>
      </dgm:spPr>
      <dgm:t>
        <a:bodyPr/>
        <a:lstStyle/>
        <a:p>
          <a:r>
            <a:rPr lang="es-AR" dirty="0"/>
            <a:t>Existe una violación del derecho legal de la filiación y a la identidad, en cuanto el DNI no se corresponde con la realidad familiar del niño, entre otros tener vínculo filial, a la mayor celeridad en la determinación </a:t>
          </a:r>
          <a:endParaRPr lang="es-ES" dirty="0"/>
        </a:p>
      </dgm:t>
    </dgm:pt>
    <dgm:pt modelId="{8DFC87B2-0277-4026-8758-61796B875E25}" type="parTrans" cxnId="{E85F9BF1-48C8-44DA-8AF9-53940DF14A99}">
      <dgm:prSet/>
      <dgm:spPr/>
      <dgm:t>
        <a:bodyPr/>
        <a:lstStyle/>
        <a:p>
          <a:endParaRPr lang="es-ES"/>
        </a:p>
      </dgm:t>
    </dgm:pt>
    <dgm:pt modelId="{D4D74F1B-8160-4F8F-9F41-724B586A9C05}" type="sibTrans" cxnId="{E85F9BF1-48C8-44DA-8AF9-53940DF14A99}">
      <dgm:prSet/>
      <dgm:spPr/>
      <dgm:t>
        <a:bodyPr/>
        <a:lstStyle/>
        <a:p>
          <a:endParaRPr lang="es-ES"/>
        </a:p>
      </dgm:t>
    </dgm:pt>
    <dgm:pt modelId="{52A057A7-01BF-4140-ABD8-E370D2EBEEB6}">
      <dgm:prSet/>
      <dgm:spPr>
        <a:solidFill>
          <a:srgbClr val="00B050"/>
        </a:solidFill>
      </dgm:spPr>
      <dgm:t>
        <a:bodyPr/>
        <a:lstStyle/>
        <a:p>
          <a:r>
            <a:rPr lang="es-AR" dirty="0"/>
            <a:t>no permite determinar la filiación respecto de la comitente sino hasta luego de la sentencia que así lo reconoce </a:t>
          </a:r>
          <a:endParaRPr lang="es-ES" dirty="0"/>
        </a:p>
      </dgm:t>
    </dgm:pt>
    <dgm:pt modelId="{71732505-F5FC-4147-BB77-E4E3723D9AC0}" type="parTrans" cxnId="{AC4FABBC-0615-4651-AC44-352A0C721A43}">
      <dgm:prSet/>
      <dgm:spPr/>
      <dgm:t>
        <a:bodyPr/>
        <a:lstStyle/>
        <a:p>
          <a:endParaRPr lang="es-ES"/>
        </a:p>
      </dgm:t>
    </dgm:pt>
    <dgm:pt modelId="{EB29B0C5-1965-4761-A7D2-47B510FFA1EA}" type="sibTrans" cxnId="{AC4FABBC-0615-4651-AC44-352A0C721A43}">
      <dgm:prSet/>
      <dgm:spPr/>
      <dgm:t>
        <a:bodyPr/>
        <a:lstStyle/>
        <a:p>
          <a:endParaRPr lang="es-ES"/>
        </a:p>
      </dgm:t>
    </dgm:pt>
    <dgm:pt modelId="{98EC82D0-F93B-49D0-AB7A-5D7B06A260DE}" type="pres">
      <dgm:prSet presAssocID="{BDA7E254-137F-440A-ACF0-68B8D3748583}" presName="linear" presStyleCnt="0">
        <dgm:presLayoutVars>
          <dgm:animLvl val="lvl"/>
          <dgm:resizeHandles val="exact"/>
        </dgm:presLayoutVars>
      </dgm:prSet>
      <dgm:spPr/>
    </dgm:pt>
    <dgm:pt modelId="{4BE4A5B2-41C6-48BC-9881-7BE5D1FCBC6C}" type="pres">
      <dgm:prSet presAssocID="{9E446881-C43F-46F7-BD83-F4BEF9DC4921}" presName="parentText" presStyleLbl="node1" presStyleIdx="0" presStyleCnt="2" custScaleY="64221" custLinFactY="-4583" custLinFactNeighborX="0" custLinFactNeighborY="-100000">
        <dgm:presLayoutVars>
          <dgm:chMax val="0"/>
          <dgm:bulletEnabled val="1"/>
        </dgm:presLayoutVars>
      </dgm:prSet>
      <dgm:spPr/>
    </dgm:pt>
    <dgm:pt modelId="{F35A23A3-0506-4E6A-9C68-9DC1FA9FBFE5}" type="pres">
      <dgm:prSet presAssocID="{D4D74F1B-8160-4F8F-9F41-724B586A9C05}" presName="spacer" presStyleCnt="0"/>
      <dgm:spPr/>
    </dgm:pt>
    <dgm:pt modelId="{2C050291-749A-4654-88E3-00E11441AE7C}" type="pres">
      <dgm:prSet presAssocID="{52A057A7-01BF-4140-ABD8-E370D2EBEEB6}" presName="parentText" presStyleLbl="node1" presStyleIdx="1" presStyleCnt="2" custScaleY="65614">
        <dgm:presLayoutVars>
          <dgm:chMax val="0"/>
          <dgm:bulletEnabled val="1"/>
        </dgm:presLayoutVars>
      </dgm:prSet>
      <dgm:spPr/>
    </dgm:pt>
  </dgm:ptLst>
  <dgm:cxnLst>
    <dgm:cxn modelId="{BA712A10-27E0-42A2-8C70-6C3A7AF1A179}" type="presOf" srcId="{9E446881-C43F-46F7-BD83-F4BEF9DC4921}" destId="{4BE4A5B2-41C6-48BC-9881-7BE5D1FCBC6C}" srcOrd="0" destOrd="0" presId="urn:microsoft.com/office/officeart/2005/8/layout/vList2"/>
    <dgm:cxn modelId="{E85F9BF1-48C8-44DA-8AF9-53940DF14A99}" srcId="{BDA7E254-137F-440A-ACF0-68B8D3748583}" destId="{9E446881-C43F-46F7-BD83-F4BEF9DC4921}" srcOrd="0" destOrd="0" parTransId="{8DFC87B2-0277-4026-8758-61796B875E25}" sibTransId="{D4D74F1B-8160-4F8F-9F41-724B586A9C05}"/>
    <dgm:cxn modelId="{672880C6-3DA8-4D9A-B2CF-54C5D7EB12C0}" type="presOf" srcId="{BDA7E254-137F-440A-ACF0-68B8D3748583}" destId="{98EC82D0-F93B-49D0-AB7A-5D7B06A260DE}" srcOrd="0" destOrd="0" presId="urn:microsoft.com/office/officeart/2005/8/layout/vList2"/>
    <dgm:cxn modelId="{6AAA1DEA-DAB9-4875-A02D-ED2D023ADECD}" type="presOf" srcId="{52A057A7-01BF-4140-ABD8-E370D2EBEEB6}" destId="{2C050291-749A-4654-88E3-00E11441AE7C}" srcOrd="0" destOrd="0" presId="urn:microsoft.com/office/officeart/2005/8/layout/vList2"/>
    <dgm:cxn modelId="{AC4FABBC-0615-4651-AC44-352A0C721A43}" srcId="{BDA7E254-137F-440A-ACF0-68B8D3748583}" destId="{52A057A7-01BF-4140-ABD8-E370D2EBEEB6}" srcOrd="1" destOrd="0" parTransId="{71732505-F5FC-4147-BB77-E4E3723D9AC0}" sibTransId="{EB29B0C5-1965-4761-A7D2-47B510FFA1EA}"/>
    <dgm:cxn modelId="{5FCFC964-5D9C-46C3-9BBE-7023C3E8B5F5}" type="presParOf" srcId="{98EC82D0-F93B-49D0-AB7A-5D7B06A260DE}" destId="{4BE4A5B2-41C6-48BC-9881-7BE5D1FCBC6C}" srcOrd="0" destOrd="0" presId="urn:microsoft.com/office/officeart/2005/8/layout/vList2"/>
    <dgm:cxn modelId="{7515EFAE-EFD2-46C3-ABD6-CBBAFB1DB5AC}" type="presParOf" srcId="{98EC82D0-F93B-49D0-AB7A-5D7B06A260DE}" destId="{F35A23A3-0506-4E6A-9C68-9DC1FA9FBFE5}" srcOrd="1" destOrd="0" presId="urn:microsoft.com/office/officeart/2005/8/layout/vList2"/>
    <dgm:cxn modelId="{33730DEE-D425-4292-B997-A3A91717546B}" type="presParOf" srcId="{98EC82D0-F93B-49D0-AB7A-5D7B06A260DE}" destId="{2C050291-749A-4654-88E3-00E11441AE7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5B2FA24-1002-45DC-A800-B4250556BF33}" type="doc">
      <dgm:prSet loTypeId="urn:microsoft.com/office/officeart/2005/8/layout/hierarchy3" loCatId="relationship" qsTypeId="urn:microsoft.com/office/officeart/2005/8/quickstyle/simple1" qsCatId="simple" csTypeId="urn:microsoft.com/office/officeart/2005/8/colors/accent1_2" csCatId="accent1" phldr="1"/>
      <dgm:spPr/>
      <dgm:t>
        <a:bodyPr/>
        <a:lstStyle/>
        <a:p>
          <a:endParaRPr lang="es-ES"/>
        </a:p>
      </dgm:t>
    </dgm:pt>
    <dgm:pt modelId="{91F86FFF-33CB-4906-A7A0-30BEF36FF064}">
      <dgm:prSet phldrT="[Texto]"/>
      <dgm:spPr/>
      <dgm:t>
        <a:bodyPr/>
        <a:lstStyle/>
        <a:p>
          <a:r>
            <a:rPr lang="es-AR" dirty="0"/>
            <a:t>en los hechos  el niño vive con quienes se comportan como sus padres y/o madres</a:t>
          </a:r>
          <a:endParaRPr lang="es-ES" dirty="0"/>
        </a:p>
      </dgm:t>
    </dgm:pt>
    <dgm:pt modelId="{F2F956D5-0809-4C69-89B6-1B53A583F19D}" type="parTrans" cxnId="{B1EEE9CB-848E-4A39-9519-FD42B43B9E65}">
      <dgm:prSet/>
      <dgm:spPr/>
      <dgm:t>
        <a:bodyPr/>
        <a:lstStyle/>
        <a:p>
          <a:endParaRPr lang="es-ES"/>
        </a:p>
      </dgm:t>
    </dgm:pt>
    <dgm:pt modelId="{68510396-20C5-482F-900A-882811E85D3A}" type="sibTrans" cxnId="{B1EEE9CB-848E-4A39-9519-FD42B43B9E65}">
      <dgm:prSet/>
      <dgm:spPr/>
      <dgm:t>
        <a:bodyPr/>
        <a:lstStyle/>
        <a:p>
          <a:endParaRPr lang="es-ES"/>
        </a:p>
      </dgm:t>
    </dgm:pt>
    <dgm:pt modelId="{2F99FD70-5295-4172-9BA6-DD4A3B97FD9F}">
      <dgm:prSet phldrT="[Texto]"/>
      <dgm:spPr/>
      <dgm:t>
        <a:bodyPr/>
        <a:lstStyle/>
        <a:p>
          <a:r>
            <a:rPr lang="es-AR" dirty="0"/>
            <a:t>no está determinado ese vinculo jurídico con ellos, </a:t>
          </a:r>
          <a:endParaRPr lang="es-ES" dirty="0"/>
        </a:p>
      </dgm:t>
    </dgm:pt>
    <dgm:pt modelId="{7930E12C-609E-4ECC-A65F-D520A941E163}" type="parTrans" cxnId="{E3D1CB38-E2E7-4D95-81C9-21676509DFC4}">
      <dgm:prSet/>
      <dgm:spPr/>
      <dgm:t>
        <a:bodyPr/>
        <a:lstStyle/>
        <a:p>
          <a:endParaRPr lang="es-ES"/>
        </a:p>
      </dgm:t>
    </dgm:pt>
    <dgm:pt modelId="{18C4FCF4-39C3-4C9C-89EF-DDA19053861B}" type="sibTrans" cxnId="{E3D1CB38-E2E7-4D95-81C9-21676509DFC4}">
      <dgm:prSet/>
      <dgm:spPr/>
      <dgm:t>
        <a:bodyPr/>
        <a:lstStyle/>
        <a:p>
          <a:endParaRPr lang="es-ES"/>
        </a:p>
      </dgm:t>
    </dgm:pt>
    <dgm:pt modelId="{C27F822D-8883-43F8-ABA9-70ED8EA7E5E6}">
      <dgm:prSet/>
      <dgm:spPr/>
      <dgm:t>
        <a:bodyPr/>
        <a:lstStyle/>
        <a:p>
          <a:r>
            <a:rPr lang="es-ES" dirty="0"/>
            <a:t>no tiene DNI, </a:t>
          </a:r>
        </a:p>
      </dgm:t>
    </dgm:pt>
    <dgm:pt modelId="{4524B50F-BF04-408C-9203-87BC699914FB}" type="parTrans" cxnId="{01066677-EC57-449E-98CA-948955AE9B3C}">
      <dgm:prSet/>
      <dgm:spPr/>
      <dgm:t>
        <a:bodyPr/>
        <a:lstStyle/>
        <a:p>
          <a:endParaRPr lang="es-ES"/>
        </a:p>
      </dgm:t>
    </dgm:pt>
    <dgm:pt modelId="{85FD6DEB-0036-4F39-AE19-D41199BAF5AB}" type="sibTrans" cxnId="{01066677-EC57-449E-98CA-948955AE9B3C}">
      <dgm:prSet/>
      <dgm:spPr/>
      <dgm:t>
        <a:bodyPr/>
        <a:lstStyle/>
        <a:p>
          <a:endParaRPr lang="es-ES"/>
        </a:p>
      </dgm:t>
    </dgm:pt>
    <dgm:pt modelId="{C525BEB9-ED9C-4755-97D9-1520BF1DFA30}">
      <dgm:prSet/>
      <dgm:spPr/>
      <dgm:t>
        <a:bodyPr/>
        <a:lstStyle/>
        <a:p>
          <a:r>
            <a:rPr lang="es-AR" dirty="0"/>
            <a:t>Viola derecho a estar inmediatamente inscripto, </a:t>
          </a:r>
          <a:endParaRPr lang="es-ES" dirty="0"/>
        </a:p>
      </dgm:t>
    </dgm:pt>
    <dgm:pt modelId="{F1FEF243-88BA-473C-A89A-8D67BFF994A6}" type="parTrans" cxnId="{BCA70A33-ABF3-47EC-93C7-E0BA8379EA1E}">
      <dgm:prSet/>
      <dgm:spPr/>
      <dgm:t>
        <a:bodyPr/>
        <a:lstStyle/>
        <a:p>
          <a:endParaRPr lang="es-ES"/>
        </a:p>
      </dgm:t>
    </dgm:pt>
    <dgm:pt modelId="{ECA1F818-D273-4D3D-B21F-3CFD8EC7EAA6}" type="sibTrans" cxnId="{BCA70A33-ABF3-47EC-93C7-E0BA8379EA1E}">
      <dgm:prSet/>
      <dgm:spPr/>
      <dgm:t>
        <a:bodyPr/>
        <a:lstStyle/>
        <a:p>
          <a:endParaRPr lang="es-ES"/>
        </a:p>
      </dgm:t>
    </dgm:pt>
    <dgm:pt modelId="{480737C9-019E-494B-BF70-5CC0A89CCC8A}">
      <dgm:prSet/>
      <dgm:spPr/>
      <dgm:t>
        <a:bodyPr/>
        <a:lstStyle/>
        <a:p>
          <a:r>
            <a:rPr lang="es-ES" dirty="0"/>
            <a:t>a tener vinculo filial, </a:t>
          </a:r>
        </a:p>
      </dgm:t>
    </dgm:pt>
    <dgm:pt modelId="{960671CE-44B9-45F6-9ED8-42D0EEC03FCE}" type="parTrans" cxnId="{88217550-E962-4267-9FE8-D64834D1715A}">
      <dgm:prSet/>
      <dgm:spPr/>
      <dgm:t>
        <a:bodyPr/>
        <a:lstStyle/>
        <a:p>
          <a:endParaRPr lang="es-ES"/>
        </a:p>
      </dgm:t>
    </dgm:pt>
    <dgm:pt modelId="{6AB177A9-3637-4BE9-BA5B-6736105E000D}" type="sibTrans" cxnId="{88217550-E962-4267-9FE8-D64834D1715A}">
      <dgm:prSet/>
      <dgm:spPr/>
      <dgm:t>
        <a:bodyPr/>
        <a:lstStyle/>
        <a:p>
          <a:endParaRPr lang="es-ES"/>
        </a:p>
      </dgm:t>
    </dgm:pt>
    <dgm:pt modelId="{7A58501D-2334-4F7B-89F0-935EAB3DDD1B}">
      <dgm:prSet/>
      <dgm:spPr/>
      <dgm:t>
        <a:bodyPr/>
        <a:lstStyle/>
        <a:p>
          <a:r>
            <a:rPr lang="es-AR" dirty="0"/>
            <a:t>identidad, y con ello, su derecho a la salud, a la vida privada y familiar, a la educación, entre muchos otros</a:t>
          </a:r>
          <a:endParaRPr lang="es-ES" dirty="0"/>
        </a:p>
      </dgm:t>
    </dgm:pt>
    <dgm:pt modelId="{047C153F-F0FC-4853-82CB-C0DB34AEF8D9}" type="parTrans" cxnId="{789E8856-FA5A-482E-B0E5-53C276E55F59}">
      <dgm:prSet/>
      <dgm:spPr/>
      <dgm:t>
        <a:bodyPr/>
        <a:lstStyle/>
        <a:p>
          <a:endParaRPr lang="es-ES"/>
        </a:p>
      </dgm:t>
    </dgm:pt>
    <dgm:pt modelId="{9BC30017-2596-433C-9C3B-D647F5F16B25}" type="sibTrans" cxnId="{789E8856-FA5A-482E-B0E5-53C276E55F59}">
      <dgm:prSet/>
      <dgm:spPr/>
      <dgm:t>
        <a:bodyPr/>
        <a:lstStyle/>
        <a:p>
          <a:endParaRPr lang="es-ES"/>
        </a:p>
      </dgm:t>
    </dgm:pt>
    <dgm:pt modelId="{DA3406AA-8FFD-42EB-84A6-82211EEF17A6}" type="pres">
      <dgm:prSet presAssocID="{15B2FA24-1002-45DC-A800-B4250556BF33}" presName="diagram" presStyleCnt="0">
        <dgm:presLayoutVars>
          <dgm:chPref val="1"/>
          <dgm:dir/>
          <dgm:animOne val="branch"/>
          <dgm:animLvl val="lvl"/>
          <dgm:resizeHandles/>
        </dgm:presLayoutVars>
      </dgm:prSet>
      <dgm:spPr/>
    </dgm:pt>
    <dgm:pt modelId="{9B691460-3FB9-4339-843D-869268DBC556}" type="pres">
      <dgm:prSet presAssocID="{91F86FFF-33CB-4906-A7A0-30BEF36FF064}" presName="root" presStyleCnt="0"/>
      <dgm:spPr/>
    </dgm:pt>
    <dgm:pt modelId="{1878113D-E93E-41A2-BF8F-ADA740751AD6}" type="pres">
      <dgm:prSet presAssocID="{91F86FFF-33CB-4906-A7A0-30BEF36FF064}" presName="rootComposite" presStyleCnt="0"/>
      <dgm:spPr/>
    </dgm:pt>
    <dgm:pt modelId="{AB73A5A0-FA72-4CB4-8036-5476698F0775}" type="pres">
      <dgm:prSet presAssocID="{91F86FFF-33CB-4906-A7A0-30BEF36FF064}" presName="rootText" presStyleLbl="node1" presStyleIdx="0" presStyleCnt="1" custScaleX="316588" custScaleY="297474"/>
      <dgm:spPr/>
    </dgm:pt>
    <dgm:pt modelId="{BEE0D434-E539-40A9-9D9C-47ED46EF6FDC}" type="pres">
      <dgm:prSet presAssocID="{91F86FFF-33CB-4906-A7A0-30BEF36FF064}" presName="rootConnector" presStyleLbl="node1" presStyleIdx="0" presStyleCnt="1"/>
      <dgm:spPr/>
    </dgm:pt>
    <dgm:pt modelId="{75B8CD3F-2146-4F72-8A53-70C278CC6511}" type="pres">
      <dgm:prSet presAssocID="{91F86FFF-33CB-4906-A7A0-30BEF36FF064}" presName="childShape" presStyleCnt="0"/>
      <dgm:spPr/>
    </dgm:pt>
    <dgm:pt modelId="{8D0A5086-79E0-4044-B8CF-935578581503}" type="pres">
      <dgm:prSet presAssocID="{7930E12C-609E-4ECC-A65F-D520A941E163}" presName="Name13" presStyleLbl="parChTrans1D2" presStyleIdx="0" presStyleCnt="5"/>
      <dgm:spPr/>
    </dgm:pt>
    <dgm:pt modelId="{2176DF1D-5C08-47EE-ACBE-C008A22389A5}" type="pres">
      <dgm:prSet presAssocID="{2F99FD70-5295-4172-9BA6-DD4A3B97FD9F}" presName="childText" presStyleLbl="bgAcc1" presStyleIdx="0" presStyleCnt="5" custScaleX="682540">
        <dgm:presLayoutVars>
          <dgm:bulletEnabled val="1"/>
        </dgm:presLayoutVars>
      </dgm:prSet>
      <dgm:spPr/>
    </dgm:pt>
    <dgm:pt modelId="{66A4B550-12D2-4648-B1D5-7E4A2336560E}" type="pres">
      <dgm:prSet presAssocID="{4524B50F-BF04-408C-9203-87BC699914FB}" presName="Name13" presStyleLbl="parChTrans1D2" presStyleIdx="1" presStyleCnt="5"/>
      <dgm:spPr/>
    </dgm:pt>
    <dgm:pt modelId="{8936DF54-3FD9-4644-947F-B4AB8C7BE535}" type="pres">
      <dgm:prSet presAssocID="{C27F822D-8883-43F8-ABA9-70ED8EA7E5E6}" presName="childText" presStyleLbl="bgAcc1" presStyleIdx="1" presStyleCnt="5" custScaleX="674973">
        <dgm:presLayoutVars>
          <dgm:bulletEnabled val="1"/>
        </dgm:presLayoutVars>
      </dgm:prSet>
      <dgm:spPr/>
    </dgm:pt>
    <dgm:pt modelId="{09E0C6C6-EE79-4124-98CF-467688C5AC30}" type="pres">
      <dgm:prSet presAssocID="{F1FEF243-88BA-473C-A89A-8D67BFF994A6}" presName="Name13" presStyleLbl="parChTrans1D2" presStyleIdx="2" presStyleCnt="5"/>
      <dgm:spPr/>
    </dgm:pt>
    <dgm:pt modelId="{F00D408D-29C8-47B0-BF64-12490C8EF38B}" type="pres">
      <dgm:prSet presAssocID="{C525BEB9-ED9C-4755-97D9-1520BF1DFA30}" presName="childText" presStyleLbl="bgAcc1" presStyleIdx="2" presStyleCnt="5" custScaleX="523887">
        <dgm:presLayoutVars>
          <dgm:bulletEnabled val="1"/>
        </dgm:presLayoutVars>
      </dgm:prSet>
      <dgm:spPr/>
    </dgm:pt>
    <dgm:pt modelId="{386EF795-3D62-4267-BEFD-BB709E30FCCA}" type="pres">
      <dgm:prSet presAssocID="{960671CE-44B9-45F6-9ED8-42D0EEC03FCE}" presName="Name13" presStyleLbl="parChTrans1D2" presStyleIdx="3" presStyleCnt="5"/>
      <dgm:spPr/>
    </dgm:pt>
    <dgm:pt modelId="{59687330-2FE1-4E16-ADD7-94E7687ED356}" type="pres">
      <dgm:prSet presAssocID="{480737C9-019E-494B-BF70-5CC0A89CCC8A}" presName="childText" presStyleLbl="bgAcc1" presStyleIdx="3" presStyleCnt="5">
        <dgm:presLayoutVars>
          <dgm:bulletEnabled val="1"/>
        </dgm:presLayoutVars>
      </dgm:prSet>
      <dgm:spPr/>
    </dgm:pt>
    <dgm:pt modelId="{EAB6E8B6-79C9-49BF-8102-22FDA8A13E02}" type="pres">
      <dgm:prSet presAssocID="{047C153F-F0FC-4853-82CB-C0DB34AEF8D9}" presName="Name13" presStyleLbl="parChTrans1D2" presStyleIdx="4" presStyleCnt="5"/>
      <dgm:spPr/>
    </dgm:pt>
    <dgm:pt modelId="{977A2706-C3AD-409A-89DD-B2C4D701A98D}" type="pres">
      <dgm:prSet presAssocID="{7A58501D-2334-4F7B-89F0-935EAB3DDD1B}" presName="childText" presStyleLbl="bgAcc1" presStyleIdx="4" presStyleCnt="5">
        <dgm:presLayoutVars>
          <dgm:bulletEnabled val="1"/>
        </dgm:presLayoutVars>
      </dgm:prSet>
      <dgm:spPr/>
    </dgm:pt>
  </dgm:ptLst>
  <dgm:cxnLst>
    <dgm:cxn modelId="{931AA8A3-FA36-4DD4-A144-EA9F2B0AF470}" type="presOf" srcId="{4524B50F-BF04-408C-9203-87BC699914FB}" destId="{66A4B550-12D2-4648-B1D5-7E4A2336560E}" srcOrd="0" destOrd="0" presId="urn:microsoft.com/office/officeart/2005/8/layout/hierarchy3"/>
    <dgm:cxn modelId="{789E8856-FA5A-482E-B0E5-53C276E55F59}" srcId="{91F86FFF-33CB-4906-A7A0-30BEF36FF064}" destId="{7A58501D-2334-4F7B-89F0-935EAB3DDD1B}" srcOrd="4" destOrd="0" parTransId="{047C153F-F0FC-4853-82CB-C0DB34AEF8D9}" sibTransId="{9BC30017-2596-433C-9C3B-D647F5F16B25}"/>
    <dgm:cxn modelId="{51A80118-0C86-44E1-B50C-92D834F3A8AF}" type="presOf" srcId="{7930E12C-609E-4ECC-A65F-D520A941E163}" destId="{8D0A5086-79E0-4044-B8CF-935578581503}" srcOrd="0" destOrd="0" presId="urn:microsoft.com/office/officeart/2005/8/layout/hierarchy3"/>
    <dgm:cxn modelId="{E3D1CB38-E2E7-4D95-81C9-21676509DFC4}" srcId="{91F86FFF-33CB-4906-A7A0-30BEF36FF064}" destId="{2F99FD70-5295-4172-9BA6-DD4A3B97FD9F}" srcOrd="0" destOrd="0" parTransId="{7930E12C-609E-4ECC-A65F-D520A941E163}" sibTransId="{18C4FCF4-39C3-4C9C-89EF-DDA19053861B}"/>
    <dgm:cxn modelId="{B1EEE9CB-848E-4A39-9519-FD42B43B9E65}" srcId="{15B2FA24-1002-45DC-A800-B4250556BF33}" destId="{91F86FFF-33CB-4906-A7A0-30BEF36FF064}" srcOrd="0" destOrd="0" parTransId="{F2F956D5-0809-4C69-89B6-1B53A583F19D}" sibTransId="{68510396-20C5-482F-900A-882811E85D3A}"/>
    <dgm:cxn modelId="{07198562-943F-4576-89BA-778DFD43D606}" type="presOf" srcId="{480737C9-019E-494B-BF70-5CC0A89CCC8A}" destId="{59687330-2FE1-4E16-ADD7-94E7687ED356}" srcOrd="0" destOrd="0" presId="urn:microsoft.com/office/officeart/2005/8/layout/hierarchy3"/>
    <dgm:cxn modelId="{2110FCC2-5B2A-471A-A547-100694E5CC1F}" type="presOf" srcId="{91F86FFF-33CB-4906-A7A0-30BEF36FF064}" destId="{BEE0D434-E539-40A9-9D9C-47ED46EF6FDC}" srcOrd="1" destOrd="0" presId="urn:microsoft.com/office/officeart/2005/8/layout/hierarchy3"/>
    <dgm:cxn modelId="{80957645-1547-4522-B8EE-7F9EBE19D8D5}" type="presOf" srcId="{F1FEF243-88BA-473C-A89A-8D67BFF994A6}" destId="{09E0C6C6-EE79-4124-98CF-467688C5AC30}" srcOrd="0" destOrd="0" presId="urn:microsoft.com/office/officeart/2005/8/layout/hierarchy3"/>
    <dgm:cxn modelId="{88217550-E962-4267-9FE8-D64834D1715A}" srcId="{91F86FFF-33CB-4906-A7A0-30BEF36FF064}" destId="{480737C9-019E-494B-BF70-5CC0A89CCC8A}" srcOrd="3" destOrd="0" parTransId="{960671CE-44B9-45F6-9ED8-42D0EEC03FCE}" sibTransId="{6AB177A9-3637-4BE9-BA5B-6736105E000D}"/>
    <dgm:cxn modelId="{2720C244-A8CE-42F3-9197-A95B1F444A62}" type="presOf" srcId="{91F86FFF-33CB-4906-A7A0-30BEF36FF064}" destId="{AB73A5A0-FA72-4CB4-8036-5476698F0775}" srcOrd="0" destOrd="0" presId="urn:microsoft.com/office/officeart/2005/8/layout/hierarchy3"/>
    <dgm:cxn modelId="{BCA70A33-ABF3-47EC-93C7-E0BA8379EA1E}" srcId="{91F86FFF-33CB-4906-A7A0-30BEF36FF064}" destId="{C525BEB9-ED9C-4755-97D9-1520BF1DFA30}" srcOrd="2" destOrd="0" parTransId="{F1FEF243-88BA-473C-A89A-8D67BFF994A6}" sibTransId="{ECA1F818-D273-4D3D-B21F-3CFD8EC7EAA6}"/>
    <dgm:cxn modelId="{BE785469-B436-4FA9-9F1B-75B6241D2654}" type="presOf" srcId="{C27F822D-8883-43F8-ABA9-70ED8EA7E5E6}" destId="{8936DF54-3FD9-4644-947F-B4AB8C7BE535}" srcOrd="0" destOrd="0" presId="urn:microsoft.com/office/officeart/2005/8/layout/hierarchy3"/>
    <dgm:cxn modelId="{01066677-EC57-449E-98CA-948955AE9B3C}" srcId="{91F86FFF-33CB-4906-A7A0-30BEF36FF064}" destId="{C27F822D-8883-43F8-ABA9-70ED8EA7E5E6}" srcOrd="1" destOrd="0" parTransId="{4524B50F-BF04-408C-9203-87BC699914FB}" sibTransId="{85FD6DEB-0036-4F39-AE19-D41199BAF5AB}"/>
    <dgm:cxn modelId="{AEF94DE0-DF3F-4165-B548-A2992CCD2DDC}" type="presOf" srcId="{2F99FD70-5295-4172-9BA6-DD4A3B97FD9F}" destId="{2176DF1D-5C08-47EE-ACBE-C008A22389A5}" srcOrd="0" destOrd="0" presId="urn:microsoft.com/office/officeart/2005/8/layout/hierarchy3"/>
    <dgm:cxn modelId="{1314E8D2-E7A0-4D0C-96BE-9C891EF57828}" type="presOf" srcId="{C525BEB9-ED9C-4755-97D9-1520BF1DFA30}" destId="{F00D408D-29C8-47B0-BF64-12490C8EF38B}" srcOrd="0" destOrd="0" presId="urn:microsoft.com/office/officeart/2005/8/layout/hierarchy3"/>
    <dgm:cxn modelId="{346B2585-8AC0-41A2-BD83-3F70802BD9A8}" type="presOf" srcId="{960671CE-44B9-45F6-9ED8-42D0EEC03FCE}" destId="{386EF795-3D62-4267-BEFD-BB709E30FCCA}" srcOrd="0" destOrd="0" presId="urn:microsoft.com/office/officeart/2005/8/layout/hierarchy3"/>
    <dgm:cxn modelId="{C112488D-6F2E-4300-AEDD-00F2F2C96C92}" type="presOf" srcId="{047C153F-F0FC-4853-82CB-C0DB34AEF8D9}" destId="{EAB6E8B6-79C9-49BF-8102-22FDA8A13E02}" srcOrd="0" destOrd="0" presId="urn:microsoft.com/office/officeart/2005/8/layout/hierarchy3"/>
    <dgm:cxn modelId="{33329642-5D5C-48BE-842A-89FC17321475}" type="presOf" srcId="{15B2FA24-1002-45DC-A800-B4250556BF33}" destId="{DA3406AA-8FFD-42EB-84A6-82211EEF17A6}" srcOrd="0" destOrd="0" presId="urn:microsoft.com/office/officeart/2005/8/layout/hierarchy3"/>
    <dgm:cxn modelId="{4B5DE57E-8F12-4D3D-8978-CC43A6FDADC0}" type="presOf" srcId="{7A58501D-2334-4F7B-89F0-935EAB3DDD1B}" destId="{977A2706-C3AD-409A-89DD-B2C4D701A98D}" srcOrd="0" destOrd="0" presId="urn:microsoft.com/office/officeart/2005/8/layout/hierarchy3"/>
    <dgm:cxn modelId="{8EB16E4A-E50E-49C4-8068-203F732B72D6}" type="presParOf" srcId="{DA3406AA-8FFD-42EB-84A6-82211EEF17A6}" destId="{9B691460-3FB9-4339-843D-869268DBC556}" srcOrd="0" destOrd="0" presId="urn:microsoft.com/office/officeart/2005/8/layout/hierarchy3"/>
    <dgm:cxn modelId="{C8ED2810-19C5-4DC8-87B4-3410F69D5F5E}" type="presParOf" srcId="{9B691460-3FB9-4339-843D-869268DBC556}" destId="{1878113D-E93E-41A2-BF8F-ADA740751AD6}" srcOrd="0" destOrd="0" presId="urn:microsoft.com/office/officeart/2005/8/layout/hierarchy3"/>
    <dgm:cxn modelId="{6E41A793-EBE8-4A2C-925E-63F7565AFC79}" type="presParOf" srcId="{1878113D-E93E-41A2-BF8F-ADA740751AD6}" destId="{AB73A5A0-FA72-4CB4-8036-5476698F0775}" srcOrd="0" destOrd="0" presId="urn:microsoft.com/office/officeart/2005/8/layout/hierarchy3"/>
    <dgm:cxn modelId="{BB0D2AFF-E260-40C2-8DFC-6F9F5F15C659}" type="presParOf" srcId="{1878113D-E93E-41A2-BF8F-ADA740751AD6}" destId="{BEE0D434-E539-40A9-9D9C-47ED46EF6FDC}" srcOrd="1" destOrd="0" presId="urn:microsoft.com/office/officeart/2005/8/layout/hierarchy3"/>
    <dgm:cxn modelId="{857B0627-A6A1-4102-B0C0-5FC19527CC11}" type="presParOf" srcId="{9B691460-3FB9-4339-843D-869268DBC556}" destId="{75B8CD3F-2146-4F72-8A53-70C278CC6511}" srcOrd="1" destOrd="0" presId="urn:microsoft.com/office/officeart/2005/8/layout/hierarchy3"/>
    <dgm:cxn modelId="{289AE48B-819E-49AB-81C0-59338F5BDB59}" type="presParOf" srcId="{75B8CD3F-2146-4F72-8A53-70C278CC6511}" destId="{8D0A5086-79E0-4044-B8CF-935578581503}" srcOrd="0" destOrd="0" presId="urn:microsoft.com/office/officeart/2005/8/layout/hierarchy3"/>
    <dgm:cxn modelId="{572545E3-FD58-49EC-8378-4584CD70E12D}" type="presParOf" srcId="{75B8CD3F-2146-4F72-8A53-70C278CC6511}" destId="{2176DF1D-5C08-47EE-ACBE-C008A22389A5}" srcOrd="1" destOrd="0" presId="urn:microsoft.com/office/officeart/2005/8/layout/hierarchy3"/>
    <dgm:cxn modelId="{C0296F1C-A537-46BA-9A4E-18654148828F}" type="presParOf" srcId="{75B8CD3F-2146-4F72-8A53-70C278CC6511}" destId="{66A4B550-12D2-4648-B1D5-7E4A2336560E}" srcOrd="2" destOrd="0" presId="urn:microsoft.com/office/officeart/2005/8/layout/hierarchy3"/>
    <dgm:cxn modelId="{6B015532-80BD-48D6-8B7A-8E9ADA93904C}" type="presParOf" srcId="{75B8CD3F-2146-4F72-8A53-70C278CC6511}" destId="{8936DF54-3FD9-4644-947F-B4AB8C7BE535}" srcOrd="3" destOrd="0" presId="urn:microsoft.com/office/officeart/2005/8/layout/hierarchy3"/>
    <dgm:cxn modelId="{83A2E74B-1F69-4819-B44E-3CAB101DDCBE}" type="presParOf" srcId="{75B8CD3F-2146-4F72-8A53-70C278CC6511}" destId="{09E0C6C6-EE79-4124-98CF-467688C5AC30}" srcOrd="4" destOrd="0" presId="urn:microsoft.com/office/officeart/2005/8/layout/hierarchy3"/>
    <dgm:cxn modelId="{1F3DC0E6-C667-4274-8556-CAC2FDCDCA4E}" type="presParOf" srcId="{75B8CD3F-2146-4F72-8A53-70C278CC6511}" destId="{F00D408D-29C8-47B0-BF64-12490C8EF38B}" srcOrd="5" destOrd="0" presId="urn:microsoft.com/office/officeart/2005/8/layout/hierarchy3"/>
    <dgm:cxn modelId="{500E59EB-2D06-4C8B-8F7B-4216F253AEBB}" type="presParOf" srcId="{75B8CD3F-2146-4F72-8A53-70C278CC6511}" destId="{386EF795-3D62-4267-BEFD-BB709E30FCCA}" srcOrd="6" destOrd="0" presId="urn:microsoft.com/office/officeart/2005/8/layout/hierarchy3"/>
    <dgm:cxn modelId="{92404983-12CD-4087-BD22-FE718FE44843}" type="presParOf" srcId="{75B8CD3F-2146-4F72-8A53-70C278CC6511}" destId="{59687330-2FE1-4E16-ADD7-94E7687ED356}" srcOrd="7" destOrd="0" presId="urn:microsoft.com/office/officeart/2005/8/layout/hierarchy3"/>
    <dgm:cxn modelId="{33290CC3-3748-4AAC-B338-51DEB0C86E57}" type="presParOf" srcId="{75B8CD3F-2146-4F72-8A53-70C278CC6511}" destId="{EAB6E8B6-79C9-49BF-8102-22FDA8A13E02}" srcOrd="8" destOrd="0" presId="urn:microsoft.com/office/officeart/2005/8/layout/hierarchy3"/>
    <dgm:cxn modelId="{24627B9B-DC6B-4F3B-AFD5-D0CEFAFBC579}" type="presParOf" srcId="{75B8CD3F-2146-4F72-8A53-70C278CC6511}" destId="{977A2706-C3AD-409A-89DD-B2C4D701A98D}" srcOrd="9"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5932FAAC-8B97-4FDB-9EAF-4ACFA5A4E2B2}" type="doc">
      <dgm:prSet loTypeId="urn:microsoft.com/office/officeart/2005/8/layout/hierarchy4" loCatId="relationship" qsTypeId="urn:microsoft.com/office/officeart/2005/8/quickstyle/simple1" qsCatId="simple" csTypeId="urn:microsoft.com/office/officeart/2005/8/colors/accent1_2" csCatId="accent1" phldr="1"/>
      <dgm:spPr/>
      <dgm:t>
        <a:bodyPr/>
        <a:lstStyle/>
        <a:p>
          <a:endParaRPr lang="es-ES"/>
        </a:p>
      </dgm:t>
    </dgm:pt>
    <dgm:pt modelId="{96847CE4-D18D-4DAD-AC93-E50E95BB2E4C}">
      <dgm:prSet phldrT="[Texto]"/>
      <dgm:spPr/>
      <dgm:t>
        <a:bodyPr/>
        <a:lstStyle/>
        <a:p>
          <a:r>
            <a:rPr lang="es-AR" dirty="0"/>
            <a:t>en los hechos el niño vive con quienes se comportan como sus padres y/o madres, </a:t>
          </a:r>
          <a:endParaRPr lang="es-ES" dirty="0"/>
        </a:p>
      </dgm:t>
    </dgm:pt>
    <dgm:pt modelId="{E0647F36-408B-4157-B829-F09DDD96FCAB}" type="parTrans" cxnId="{2490BE5F-3077-43C4-9886-33C62D2727EC}">
      <dgm:prSet/>
      <dgm:spPr/>
      <dgm:t>
        <a:bodyPr/>
        <a:lstStyle/>
        <a:p>
          <a:endParaRPr lang="es-ES"/>
        </a:p>
      </dgm:t>
    </dgm:pt>
    <dgm:pt modelId="{97CFC59D-CEC3-4905-9DAC-4DC64B8B5B44}" type="sibTrans" cxnId="{2490BE5F-3077-43C4-9886-33C62D2727EC}">
      <dgm:prSet/>
      <dgm:spPr/>
      <dgm:t>
        <a:bodyPr/>
        <a:lstStyle/>
        <a:p>
          <a:endParaRPr lang="es-ES"/>
        </a:p>
      </dgm:t>
    </dgm:pt>
    <dgm:pt modelId="{ABF6A604-DDFB-43C1-9BCC-BD6ECC6E2BBB}">
      <dgm:prSet phldrT="[Texto]" custT="1"/>
      <dgm:spPr/>
      <dgm:t>
        <a:bodyPr/>
        <a:lstStyle/>
        <a:p>
          <a:r>
            <a:rPr lang="es-AR" sz="2400" dirty="0"/>
            <a:t>no está determinado ese vinculo jurídico con ellos, </a:t>
          </a:r>
          <a:endParaRPr lang="es-ES" sz="2400" dirty="0"/>
        </a:p>
      </dgm:t>
    </dgm:pt>
    <dgm:pt modelId="{91D78879-A22F-4A18-92D8-379509DCE853}" type="parTrans" cxnId="{D805CC8E-5A5C-4FD7-8849-1CFAA6A62F6B}">
      <dgm:prSet/>
      <dgm:spPr/>
      <dgm:t>
        <a:bodyPr/>
        <a:lstStyle/>
        <a:p>
          <a:endParaRPr lang="es-ES"/>
        </a:p>
      </dgm:t>
    </dgm:pt>
    <dgm:pt modelId="{3AD9ADF4-4808-4254-BB29-C866D3CE46D4}" type="sibTrans" cxnId="{D805CC8E-5A5C-4FD7-8849-1CFAA6A62F6B}">
      <dgm:prSet/>
      <dgm:spPr/>
      <dgm:t>
        <a:bodyPr/>
        <a:lstStyle/>
        <a:p>
          <a:endParaRPr lang="es-ES"/>
        </a:p>
      </dgm:t>
    </dgm:pt>
    <dgm:pt modelId="{6DB66BAD-BA86-4BAB-A888-D94C6A2996E6}">
      <dgm:prSet custT="1"/>
      <dgm:spPr/>
      <dgm:t>
        <a:bodyPr/>
        <a:lstStyle/>
        <a:p>
          <a:r>
            <a:rPr lang="es-ES" sz="2400" dirty="0"/>
            <a:t>no tiene DNI, </a:t>
          </a:r>
        </a:p>
      </dgm:t>
    </dgm:pt>
    <dgm:pt modelId="{B4B431B9-FD8C-4A1D-A4E1-3067FD6BE9D6}" type="parTrans" cxnId="{8F50C475-77E1-4595-9E21-FF6F62EC2EE4}">
      <dgm:prSet/>
      <dgm:spPr/>
      <dgm:t>
        <a:bodyPr/>
        <a:lstStyle/>
        <a:p>
          <a:endParaRPr lang="es-ES"/>
        </a:p>
      </dgm:t>
    </dgm:pt>
    <dgm:pt modelId="{288663AC-2F1D-4F2E-83DA-B5F1D4C1D183}" type="sibTrans" cxnId="{8F50C475-77E1-4595-9E21-FF6F62EC2EE4}">
      <dgm:prSet/>
      <dgm:spPr/>
      <dgm:t>
        <a:bodyPr/>
        <a:lstStyle/>
        <a:p>
          <a:endParaRPr lang="es-ES"/>
        </a:p>
      </dgm:t>
    </dgm:pt>
    <dgm:pt modelId="{6311C37B-18AC-4798-B55A-A82695A91236}">
      <dgm:prSet custT="1"/>
      <dgm:spPr/>
      <dgm:t>
        <a:bodyPr/>
        <a:lstStyle/>
        <a:p>
          <a:r>
            <a:rPr lang="es-AR" sz="2000" dirty="0"/>
            <a:t>Viola derecho a estar inmediatamente inscripto, </a:t>
          </a:r>
          <a:endParaRPr lang="es-ES" sz="2000" dirty="0"/>
        </a:p>
      </dgm:t>
    </dgm:pt>
    <dgm:pt modelId="{424AF7B6-3269-4F45-B5D3-1AD9249BAA02}" type="parTrans" cxnId="{522B6221-D751-4608-9A67-0786AB21D81C}">
      <dgm:prSet/>
      <dgm:spPr/>
      <dgm:t>
        <a:bodyPr/>
        <a:lstStyle/>
        <a:p>
          <a:endParaRPr lang="es-ES"/>
        </a:p>
      </dgm:t>
    </dgm:pt>
    <dgm:pt modelId="{7968D8D7-6327-40B2-B368-C267E71421F6}" type="sibTrans" cxnId="{522B6221-D751-4608-9A67-0786AB21D81C}">
      <dgm:prSet/>
      <dgm:spPr/>
      <dgm:t>
        <a:bodyPr/>
        <a:lstStyle/>
        <a:p>
          <a:endParaRPr lang="es-ES"/>
        </a:p>
      </dgm:t>
    </dgm:pt>
    <dgm:pt modelId="{16BE6F7A-D587-4B96-BFD4-1A455F7B1CDD}">
      <dgm:prSet custT="1"/>
      <dgm:spPr/>
      <dgm:t>
        <a:bodyPr/>
        <a:lstStyle/>
        <a:p>
          <a:r>
            <a:rPr lang="es-ES" sz="2400" dirty="0"/>
            <a:t>a tener vinculo filial, </a:t>
          </a:r>
        </a:p>
      </dgm:t>
    </dgm:pt>
    <dgm:pt modelId="{EA4DCF6B-E430-4692-B44C-F5EE917386C4}" type="parTrans" cxnId="{5CBBE426-CA50-42DB-B773-B7217E983D9D}">
      <dgm:prSet/>
      <dgm:spPr/>
      <dgm:t>
        <a:bodyPr/>
        <a:lstStyle/>
        <a:p>
          <a:endParaRPr lang="es-ES"/>
        </a:p>
      </dgm:t>
    </dgm:pt>
    <dgm:pt modelId="{5D30DEFD-FD6F-4B9D-8A46-CAF86F7CB60B}" type="sibTrans" cxnId="{5CBBE426-CA50-42DB-B773-B7217E983D9D}">
      <dgm:prSet/>
      <dgm:spPr/>
      <dgm:t>
        <a:bodyPr/>
        <a:lstStyle/>
        <a:p>
          <a:endParaRPr lang="es-ES"/>
        </a:p>
      </dgm:t>
    </dgm:pt>
    <dgm:pt modelId="{4F9617EC-A7EC-4192-9FBF-84C6501FA698}">
      <dgm:prSet custT="1"/>
      <dgm:spPr/>
      <dgm:t>
        <a:bodyPr/>
        <a:lstStyle/>
        <a:p>
          <a:r>
            <a:rPr lang="es-AR" sz="1800" dirty="0"/>
            <a:t>identidad, y con ello, su derecho a la salud, a la vida privada y familiar, a la educación, entre muchos otros</a:t>
          </a:r>
          <a:endParaRPr lang="es-ES" sz="1800" dirty="0"/>
        </a:p>
      </dgm:t>
    </dgm:pt>
    <dgm:pt modelId="{52B1F531-F13B-4C85-9D00-8057A4AC68E6}" type="parTrans" cxnId="{48BBCE58-CFB8-45E6-B812-D1FACC334080}">
      <dgm:prSet/>
      <dgm:spPr/>
      <dgm:t>
        <a:bodyPr/>
        <a:lstStyle/>
        <a:p>
          <a:endParaRPr lang="es-ES"/>
        </a:p>
      </dgm:t>
    </dgm:pt>
    <dgm:pt modelId="{9DDE5520-8BD2-47FD-B31D-8E93F931BE4F}" type="sibTrans" cxnId="{48BBCE58-CFB8-45E6-B812-D1FACC334080}">
      <dgm:prSet/>
      <dgm:spPr/>
      <dgm:t>
        <a:bodyPr/>
        <a:lstStyle/>
        <a:p>
          <a:endParaRPr lang="es-ES"/>
        </a:p>
      </dgm:t>
    </dgm:pt>
    <dgm:pt modelId="{133067DF-DC94-4E7F-AC74-CA1CF716B7C3}" type="pres">
      <dgm:prSet presAssocID="{5932FAAC-8B97-4FDB-9EAF-4ACFA5A4E2B2}" presName="Name0" presStyleCnt="0">
        <dgm:presLayoutVars>
          <dgm:chPref val="1"/>
          <dgm:dir/>
          <dgm:animOne val="branch"/>
          <dgm:animLvl val="lvl"/>
          <dgm:resizeHandles/>
        </dgm:presLayoutVars>
      </dgm:prSet>
      <dgm:spPr/>
    </dgm:pt>
    <dgm:pt modelId="{03C61E45-85AC-4694-823C-3BCF2892F80D}" type="pres">
      <dgm:prSet presAssocID="{96847CE4-D18D-4DAD-AC93-E50E95BB2E4C}" presName="vertOne" presStyleCnt="0"/>
      <dgm:spPr/>
    </dgm:pt>
    <dgm:pt modelId="{C252D1CD-4CB0-4586-8987-BE5AD1CAA673}" type="pres">
      <dgm:prSet presAssocID="{96847CE4-D18D-4DAD-AC93-E50E95BB2E4C}" presName="txOne" presStyleLbl="node0" presStyleIdx="0" presStyleCnt="1" custScaleY="104830">
        <dgm:presLayoutVars>
          <dgm:chPref val="3"/>
        </dgm:presLayoutVars>
      </dgm:prSet>
      <dgm:spPr/>
    </dgm:pt>
    <dgm:pt modelId="{4E562CB3-D756-490F-ADAC-847564868997}" type="pres">
      <dgm:prSet presAssocID="{96847CE4-D18D-4DAD-AC93-E50E95BB2E4C}" presName="parTransOne" presStyleCnt="0"/>
      <dgm:spPr/>
    </dgm:pt>
    <dgm:pt modelId="{DBAE8B56-EFC0-46EB-97D9-F6D90BF2BC65}" type="pres">
      <dgm:prSet presAssocID="{96847CE4-D18D-4DAD-AC93-E50E95BB2E4C}" presName="horzOne" presStyleCnt="0"/>
      <dgm:spPr/>
    </dgm:pt>
    <dgm:pt modelId="{AB9A4640-A401-40CD-8719-515932F0B5FE}" type="pres">
      <dgm:prSet presAssocID="{ABF6A604-DDFB-43C1-9BCC-BD6ECC6E2BBB}" presName="vertTwo" presStyleCnt="0"/>
      <dgm:spPr/>
    </dgm:pt>
    <dgm:pt modelId="{B5CACCB7-031B-4B2B-AC7C-92EA1359C6D1}" type="pres">
      <dgm:prSet presAssocID="{ABF6A604-DDFB-43C1-9BCC-BD6ECC6E2BBB}" presName="txTwo" presStyleLbl="node2" presStyleIdx="0" presStyleCnt="5">
        <dgm:presLayoutVars>
          <dgm:chPref val="3"/>
        </dgm:presLayoutVars>
      </dgm:prSet>
      <dgm:spPr/>
    </dgm:pt>
    <dgm:pt modelId="{B17B98C8-1771-42CD-89D7-36A6097F5992}" type="pres">
      <dgm:prSet presAssocID="{ABF6A604-DDFB-43C1-9BCC-BD6ECC6E2BBB}" presName="horzTwo" presStyleCnt="0"/>
      <dgm:spPr/>
    </dgm:pt>
    <dgm:pt modelId="{C718C3F1-3F1E-48CE-B18D-72E1A56079AC}" type="pres">
      <dgm:prSet presAssocID="{3AD9ADF4-4808-4254-BB29-C866D3CE46D4}" presName="sibSpaceTwo" presStyleCnt="0"/>
      <dgm:spPr/>
    </dgm:pt>
    <dgm:pt modelId="{0D13F464-DCDF-4589-911A-37FE245AD0D8}" type="pres">
      <dgm:prSet presAssocID="{6DB66BAD-BA86-4BAB-A888-D94C6A2996E6}" presName="vertTwo" presStyleCnt="0"/>
      <dgm:spPr/>
    </dgm:pt>
    <dgm:pt modelId="{A085EAFB-006A-43D1-8F99-FCF7913031FA}" type="pres">
      <dgm:prSet presAssocID="{6DB66BAD-BA86-4BAB-A888-D94C6A2996E6}" presName="txTwo" presStyleLbl="node2" presStyleIdx="1" presStyleCnt="5">
        <dgm:presLayoutVars>
          <dgm:chPref val="3"/>
        </dgm:presLayoutVars>
      </dgm:prSet>
      <dgm:spPr/>
    </dgm:pt>
    <dgm:pt modelId="{02DD19BF-2CAB-4F2B-BF10-76CC2C92EA3A}" type="pres">
      <dgm:prSet presAssocID="{6DB66BAD-BA86-4BAB-A888-D94C6A2996E6}" presName="horzTwo" presStyleCnt="0"/>
      <dgm:spPr/>
    </dgm:pt>
    <dgm:pt modelId="{5CAACB05-FBC6-4FD5-ACD9-0D2FFF0D80DF}" type="pres">
      <dgm:prSet presAssocID="{288663AC-2F1D-4F2E-83DA-B5F1D4C1D183}" presName="sibSpaceTwo" presStyleCnt="0"/>
      <dgm:spPr/>
    </dgm:pt>
    <dgm:pt modelId="{C7E6F70B-FB9D-4FC7-884A-BE8AB7DC58D7}" type="pres">
      <dgm:prSet presAssocID="{6311C37B-18AC-4798-B55A-A82695A91236}" presName="vertTwo" presStyleCnt="0"/>
      <dgm:spPr/>
    </dgm:pt>
    <dgm:pt modelId="{43FBD15C-AF72-4FC7-9D58-10E20871D480}" type="pres">
      <dgm:prSet presAssocID="{6311C37B-18AC-4798-B55A-A82695A91236}" presName="txTwo" presStyleLbl="node2" presStyleIdx="2" presStyleCnt="5" custScaleY="106133" custLinFactNeighborY="-1018">
        <dgm:presLayoutVars>
          <dgm:chPref val="3"/>
        </dgm:presLayoutVars>
      </dgm:prSet>
      <dgm:spPr/>
    </dgm:pt>
    <dgm:pt modelId="{C6345779-FD1C-472A-A90E-80EB83D414DA}" type="pres">
      <dgm:prSet presAssocID="{6311C37B-18AC-4798-B55A-A82695A91236}" presName="horzTwo" presStyleCnt="0"/>
      <dgm:spPr/>
    </dgm:pt>
    <dgm:pt modelId="{975CC0B0-D974-4D70-BB29-237FDC2CB4D4}" type="pres">
      <dgm:prSet presAssocID="{7968D8D7-6327-40B2-B368-C267E71421F6}" presName="sibSpaceTwo" presStyleCnt="0"/>
      <dgm:spPr/>
    </dgm:pt>
    <dgm:pt modelId="{DB99475D-EE31-4126-B6DA-3A3692C8331A}" type="pres">
      <dgm:prSet presAssocID="{16BE6F7A-D587-4B96-BFD4-1A455F7B1CDD}" presName="vertTwo" presStyleCnt="0"/>
      <dgm:spPr/>
    </dgm:pt>
    <dgm:pt modelId="{C2F50FCF-9DF4-4FE1-8ABC-89DFC6BD1345}" type="pres">
      <dgm:prSet presAssocID="{16BE6F7A-D587-4B96-BFD4-1A455F7B1CDD}" presName="txTwo" presStyleLbl="node2" presStyleIdx="3" presStyleCnt="5">
        <dgm:presLayoutVars>
          <dgm:chPref val="3"/>
        </dgm:presLayoutVars>
      </dgm:prSet>
      <dgm:spPr/>
    </dgm:pt>
    <dgm:pt modelId="{094280A8-D0AA-40A4-A058-987AFA11C889}" type="pres">
      <dgm:prSet presAssocID="{16BE6F7A-D587-4B96-BFD4-1A455F7B1CDD}" presName="horzTwo" presStyleCnt="0"/>
      <dgm:spPr/>
    </dgm:pt>
    <dgm:pt modelId="{C1DBAAF0-8A09-49E1-B0F6-0E1FE966F00F}" type="pres">
      <dgm:prSet presAssocID="{5D30DEFD-FD6F-4B9D-8A46-CAF86F7CB60B}" presName="sibSpaceTwo" presStyleCnt="0"/>
      <dgm:spPr/>
    </dgm:pt>
    <dgm:pt modelId="{BE9F0309-BF2C-4EA3-8A3A-B6FC10C7D006}" type="pres">
      <dgm:prSet presAssocID="{4F9617EC-A7EC-4192-9FBF-84C6501FA698}" presName="vertTwo" presStyleCnt="0"/>
      <dgm:spPr/>
    </dgm:pt>
    <dgm:pt modelId="{8F7F7F3A-99D2-452F-B554-3A56942FB2FF}" type="pres">
      <dgm:prSet presAssocID="{4F9617EC-A7EC-4192-9FBF-84C6501FA698}" presName="txTwo" presStyleLbl="node2" presStyleIdx="4" presStyleCnt="5">
        <dgm:presLayoutVars>
          <dgm:chPref val="3"/>
        </dgm:presLayoutVars>
      </dgm:prSet>
      <dgm:spPr/>
    </dgm:pt>
    <dgm:pt modelId="{E792B7BB-9A85-4332-8DC9-3C5C043636A8}" type="pres">
      <dgm:prSet presAssocID="{4F9617EC-A7EC-4192-9FBF-84C6501FA698}" presName="horzTwo" presStyleCnt="0"/>
      <dgm:spPr/>
    </dgm:pt>
  </dgm:ptLst>
  <dgm:cxnLst>
    <dgm:cxn modelId="{2490BE5F-3077-43C4-9886-33C62D2727EC}" srcId="{5932FAAC-8B97-4FDB-9EAF-4ACFA5A4E2B2}" destId="{96847CE4-D18D-4DAD-AC93-E50E95BB2E4C}" srcOrd="0" destOrd="0" parTransId="{E0647F36-408B-4157-B829-F09DDD96FCAB}" sibTransId="{97CFC59D-CEC3-4905-9DAC-4DC64B8B5B44}"/>
    <dgm:cxn modelId="{D805CC8E-5A5C-4FD7-8849-1CFAA6A62F6B}" srcId="{96847CE4-D18D-4DAD-AC93-E50E95BB2E4C}" destId="{ABF6A604-DDFB-43C1-9BCC-BD6ECC6E2BBB}" srcOrd="0" destOrd="0" parTransId="{91D78879-A22F-4A18-92D8-379509DCE853}" sibTransId="{3AD9ADF4-4808-4254-BB29-C866D3CE46D4}"/>
    <dgm:cxn modelId="{9C6CF5C1-D8FA-4E09-B3EC-9307D73F80B9}" type="presOf" srcId="{4F9617EC-A7EC-4192-9FBF-84C6501FA698}" destId="{8F7F7F3A-99D2-452F-B554-3A56942FB2FF}" srcOrd="0" destOrd="0" presId="urn:microsoft.com/office/officeart/2005/8/layout/hierarchy4"/>
    <dgm:cxn modelId="{8F50C475-77E1-4595-9E21-FF6F62EC2EE4}" srcId="{96847CE4-D18D-4DAD-AC93-E50E95BB2E4C}" destId="{6DB66BAD-BA86-4BAB-A888-D94C6A2996E6}" srcOrd="1" destOrd="0" parTransId="{B4B431B9-FD8C-4A1D-A4E1-3067FD6BE9D6}" sibTransId="{288663AC-2F1D-4F2E-83DA-B5F1D4C1D183}"/>
    <dgm:cxn modelId="{48BBCE58-CFB8-45E6-B812-D1FACC334080}" srcId="{96847CE4-D18D-4DAD-AC93-E50E95BB2E4C}" destId="{4F9617EC-A7EC-4192-9FBF-84C6501FA698}" srcOrd="4" destOrd="0" parTransId="{52B1F531-F13B-4C85-9D00-8057A4AC68E6}" sibTransId="{9DDE5520-8BD2-47FD-B31D-8E93F931BE4F}"/>
    <dgm:cxn modelId="{94059D26-48F1-436A-9A4B-C3B087A3A4DC}" type="presOf" srcId="{ABF6A604-DDFB-43C1-9BCC-BD6ECC6E2BBB}" destId="{B5CACCB7-031B-4B2B-AC7C-92EA1359C6D1}" srcOrd="0" destOrd="0" presId="urn:microsoft.com/office/officeart/2005/8/layout/hierarchy4"/>
    <dgm:cxn modelId="{9B28B605-D08B-48EE-B899-AA4D06C2EE6E}" type="presOf" srcId="{16BE6F7A-D587-4B96-BFD4-1A455F7B1CDD}" destId="{C2F50FCF-9DF4-4FE1-8ABC-89DFC6BD1345}" srcOrd="0" destOrd="0" presId="urn:microsoft.com/office/officeart/2005/8/layout/hierarchy4"/>
    <dgm:cxn modelId="{E20AA086-5155-4AB2-A864-3E48E3310672}" type="presOf" srcId="{6311C37B-18AC-4798-B55A-A82695A91236}" destId="{43FBD15C-AF72-4FC7-9D58-10E20871D480}" srcOrd="0" destOrd="0" presId="urn:microsoft.com/office/officeart/2005/8/layout/hierarchy4"/>
    <dgm:cxn modelId="{5CBBE426-CA50-42DB-B773-B7217E983D9D}" srcId="{96847CE4-D18D-4DAD-AC93-E50E95BB2E4C}" destId="{16BE6F7A-D587-4B96-BFD4-1A455F7B1CDD}" srcOrd="3" destOrd="0" parTransId="{EA4DCF6B-E430-4692-B44C-F5EE917386C4}" sibTransId="{5D30DEFD-FD6F-4B9D-8A46-CAF86F7CB60B}"/>
    <dgm:cxn modelId="{3401891A-B27F-43C6-A278-78B0A4A8D309}" type="presOf" srcId="{5932FAAC-8B97-4FDB-9EAF-4ACFA5A4E2B2}" destId="{133067DF-DC94-4E7F-AC74-CA1CF716B7C3}" srcOrd="0" destOrd="0" presId="urn:microsoft.com/office/officeart/2005/8/layout/hierarchy4"/>
    <dgm:cxn modelId="{06755F11-215D-467B-896D-CE07B0A73EE0}" type="presOf" srcId="{6DB66BAD-BA86-4BAB-A888-D94C6A2996E6}" destId="{A085EAFB-006A-43D1-8F99-FCF7913031FA}" srcOrd="0" destOrd="0" presId="urn:microsoft.com/office/officeart/2005/8/layout/hierarchy4"/>
    <dgm:cxn modelId="{B39BFFF2-BF8E-40B7-9FE2-9C0FA4575A51}" type="presOf" srcId="{96847CE4-D18D-4DAD-AC93-E50E95BB2E4C}" destId="{C252D1CD-4CB0-4586-8987-BE5AD1CAA673}" srcOrd="0" destOrd="0" presId="urn:microsoft.com/office/officeart/2005/8/layout/hierarchy4"/>
    <dgm:cxn modelId="{522B6221-D751-4608-9A67-0786AB21D81C}" srcId="{96847CE4-D18D-4DAD-AC93-E50E95BB2E4C}" destId="{6311C37B-18AC-4798-B55A-A82695A91236}" srcOrd="2" destOrd="0" parTransId="{424AF7B6-3269-4F45-B5D3-1AD9249BAA02}" sibTransId="{7968D8D7-6327-40B2-B368-C267E71421F6}"/>
    <dgm:cxn modelId="{35796026-B99D-42C0-B46B-9AF226223EA2}" type="presParOf" srcId="{133067DF-DC94-4E7F-AC74-CA1CF716B7C3}" destId="{03C61E45-85AC-4694-823C-3BCF2892F80D}" srcOrd="0" destOrd="0" presId="urn:microsoft.com/office/officeart/2005/8/layout/hierarchy4"/>
    <dgm:cxn modelId="{9A513F62-B062-48C0-A381-F843E5B18BC3}" type="presParOf" srcId="{03C61E45-85AC-4694-823C-3BCF2892F80D}" destId="{C252D1CD-4CB0-4586-8987-BE5AD1CAA673}" srcOrd="0" destOrd="0" presId="urn:microsoft.com/office/officeart/2005/8/layout/hierarchy4"/>
    <dgm:cxn modelId="{73F00B8D-AD30-4B16-886F-3DB00E1F452E}" type="presParOf" srcId="{03C61E45-85AC-4694-823C-3BCF2892F80D}" destId="{4E562CB3-D756-490F-ADAC-847564868997}" srcOrd="1" destOrd="0" presId="urn:microsoft.com/office/officeart/2005/8/layout/hierarchy4"/>
    <dgm:cxn modelId="{B56DAB89-229B-4B2B-B541-A149D272FF0A}" type="presParOf" srcId="{03C61E45-85AC-4694-823C-3BCF2892F80D}" destId="{DBAE8B56-EFC0-46EB-97D9-F6D90BF2BC65}" srcOrd="2" destOrd="0" presId="urn:microsoft.com/office/officeart/2005/8/layout/hierarchy4"/>
    <dgm:cxn modelId="{10B6553F-1BD9-49FE-A522-8A9F1B7C9A6E}" type="presParOf" srcId="{DBAE8B56-EFC0-46EB-97D9-F6D90BF2BC65}" destId="{AB9A4640-A401-40CD-8719-515932F0B5FE}" srcOrd="0" destOrd="0" presId="urn:microsoft.com/office/officeart/2005/8/layout/hierarchy4"/>
    <dgm:cxn modelId="{8B5C1651-D301-4E29-BCFB-4AD04CCE9A98}" type="presParOf" srcId="{AB9A4640-A401-40CD-8719-515932F0B5FE}" destId="{B5CACCB7-031B-4B2B-AC7C-92EA1359C6D1}" srcOrd="0" destOrd="0" presId="urn:microsoft.com/office/officeart/2005/8/layout/hierarchy4"/>
    <dgm:cxn modelId="{0949DBAB-3968-4C4B-BF21-2B4315E0A759}" type="presParOf" srcId="{AB9A4640-A401-40CD-8719-515932F0B5FE}" destId="{B17B98C8-1771-42CD-89D7-36A6097F5992}" srcOrd="1" destOrd="0" presId="urn:microsoft.com/office/officeart/2005/8/layout/hierarchy4"/>
    <dgm:cxn modelId="{CC7D85E0-2A7E-49B0-BB17-6EE957A9D63C}" type="presParOf" srcId="{DBAE8B56-EFC0-46EB-97D9-F6D90BF2BC65}" destId="{C718C3F1-3F1E-48CE-B18D-72E1A56079AC}" srcOrd="1" destOrd="0" presId="urn:microsoft.com/office/officeart/2005/8/layout/hierarchy4"/>
    <dgm:cxn modelId="{2EA817A2-1726-4AD2-8EAF-4DC4BEC415FA}" type="presParOf" srcId="{DBAE8B56-EFC0-46EB-97D9-F6D90BF2BC65}" destId="{0D13F464-DCDF-4589-911A-37FE245AD0D8}" srcOrd="2" destOrd="0" presId="urn:microsoft.com/office/officeart/2005/8/layout/hierarchy4"/>
    <dgm:cxn modelId="{29C5173D-8495-42A0-A761-8AA5EC56C2F2}" type="presParOf" srcId="{0D13F464-DCDF-4589-911A-37FE245AD0D8}" destId="{A085EAFB-006A-43D1-8F99-FCF7913031FA}" srcOrd="0" destOrd="0" presId="urn:microsoft.com/office/officeart/2005/8/layout/hierarchy4"/>
    <dgm:cxn modelId="{714AC174-0240-4AC0-AC53-5758F628444B}" type="presParOf" srcId="{0D13F464-DCDF-4589-911A-37FE245AD0D8}" destId="{02DD19BF-2CAB-4F2B-BF10-76CC2C92EA3A}" srcOrd="1" destOrd="0" presId="urn:microsoft.com/office/officeart/2005/8/layout/hierarchy4"/>
    <dgm:cxn modelId="{09E06E1B-57A8-46C9-B0D3-289F85589432}" type="presParOf" srcId="{DBAE8B56-EFC0-46EB-97D9-F6D90BF2BC65}" destId="{5CAACB05-FBC6-4FD5-ACD9-0D2FFF0D80DF}" srcOrd="3" destOrd="0" presId="urn:microsoft.com/office/officeart/2005/8/layout/hierarchy4"/>
    <dgm:cxn modelId="{A9137823-2007-4BDC-A68A-E9648412D152}" type="presParOf" srcId="{DBAE8B56-EFC0-46EB-97D9-F6D90BF2BC65}" destId="{C7E6F70B-FB9D-4FC7-884A-BE8AB7DC58D7}" srcOrd="4" destOrd="0" presId="urn:microsoft.com/office/officeart/2005/8/layout/hierarchy4"/>
    <dgm:cxn modelId="{428D87CB-041C-4B4B-B4BB-E7F97CE331AE}" type="presParOf" srcId="{C7E6F70B-FB9D-4FC7-884A-BE8AB7DC58D7}" destId="{43FBD15C-AF72-4FC7-9D58-10E20871D480}" srcOrd="0" destOrd="0" presId="urn:microsoft.com/office/officeart/2005/8/layout/hierarchy4"/>
    <dgm:cxn modelId="{DC34FD6F-C476-4951-A7F5-22E652F654B3}" type="presParOf" srcId="{C7E6F70B-FB9D-4FC7-884A-BE8AB7DC58D7}" destId="{C6345779-FD1C-472A-A90E-80EB83D414DA}" srcOrd="1" destOrd="0" presId="urn:microsoft.com/office/officeart/2005/8/layout/hierarchy4"/>
    <dgm:cxn modelId="{E7B2AA26-A1EB-4931-A8BB-ECAC50E678DE}" type="presParOf" srcId="{DBAE8B56-EFC0-46EB-97D9-F6D90BF2BC65}" destId="{975CC0B0-D974-4D70-BB29-237FDC2CB4D4}" srcOrd="5" destOrd="0" presId="urn:microsoft.com/office/officeart/2005/8/layout/hierarchy4"/>
    <dgm:cxn modelId="{D99D4541-0E01-4620-A0C9-03B1A618032B}" type="presParOf" srcId="{DBAE8B56-EFC0-46EB-97D9-F6D90BF2BC65}" destId="{DB99475D-EE31-4126-B6DA-3A3692C8331A}" srcOrd="6" destOrd="0" presId="urn:microsoft.com/office/officeart/2005/8/layout/hierarchy4"/>
    <dgm:cxn modelId="{AC23B2F2-DBD7-4F1C-AB9D-9B190EA83DD6}" type="presParOf" srcId="{DB99475D-EE31-4126-B6DA-3A3692C8331A}" destId="{C2F50FCF-9DF4-4FE1-8ABC-89DFC6BD1345}" srcOrd="0" destOrd="0" presId="urn:microsoft.com/office/officeart/2005/8/layout/hierarchy4"/>
    <dgm:cxn modelId="{2A16E75E-B902-4CC2-B66D-4A96D4AB82C8}" type="presParOf" srcId="{DB99475D-EE31-4126-B6DA-3A3692C8331A}" destId="{094280A8-D0AA-40A4-A058-987AFA11C889}" srcOrd="1" destOrd="0" presId="urn:microsoft.com/office/officeart/2005/8/layout/hierarchy4"/>
    <dgm:cxn modelId="{36A1879B-C73F-439D-B99C-B45CC578C0E8}" type="presParOf" srcId="{DBAE8B56-EFC0-46EB-97D9-F6D90BF2BC65}" destId="{C1DBAAF0-8A09-49E1-B0F6-0E1FE966F00F}" srcOrd="7" destOrd="0" presId="urn:microsoft.com/office/officeart/2005/8/layout/hierarchy4"/>
    <dgm:cxn modelId="{3C5C6FE9-3881-465E-B281-B83C483EF722}" type="presParOf" srcId="{DBAE8B56-EFC0-46EB-97D9-F6D90BF2BC65}" destId="{BE9F0309-BF2C-4EA3-8A3A-B6FC10C7D006}" srcOrd="8" destOrd="0" presId="urn:microsoft.com/office/officeart/2005/8/layout/hierarchy4"/>
    <dgm:cxn modelId="{C0711CFA-1C59-455F-88DE-C0B7C451E8A2}" type="presParOf" srcId="{BE9F0309-BF2C-4EA3-8A3A-B6FC10C7D006}" destId="{8F7F7F3A-99D2-452F-B554-3A56942FB2FF}" srcOrd="0" destOrd="0" presId="urn:microsoft.com/office/officeart/2005/8/layout/hierarchy4"/>
    <dgm:cxn modelId="{75ED0B2A-4C7B-4CEF-957B-98486FF12297}" type="presParOf" srcId="{BE9F0309-BF2C-4EA3-8A3A-B6FC10C7D006}" destId="{E792B7BB-9A85-4332-8DC9-3C5C043636A8}" srcOrd="1" destOrd="0" presId="urn:microsoft.com/office/officeart/2005/8/layout/hierarchy4"/>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0EC2B8CE-FE60-46C2-B269-DDCB4B38E281}" type="doc">
      <dgm:prSet loTypeId="urn:microsoft.com/office/officeart/2005/8/layout/bProcess4" loCatId="process" qsTypeId="urn:microsoft.com/office/officeart/2005/8/quickstyle/simple1" qsCatId="simple" csTypeId="urn:microsoft.com/office/officeart/2005/8/colors/accent1_2" csCatId="accent1" phldr="1"/>
      <dgm:spPr/>
      <dgm:t>
        <a:bodyPr/>
        <a:lstStyle/>
        <a:p>
          <a:endParaRPr lang="es-ES"/>
        </a:p>
      </dgm:t>
    </dgm:pt>
    <dgm:pt modelId="{1401A35C-AD06-4545-B233-3181F153C796}">
      <dgm:prSet phldrT="[Texto]" custT="1"/>
      <dgm:spPr/>
      <dgm:t>
        <a:bodyPr/>
        <a:lstStyle/>
        <a:p>
          <a:r>
            <a:rPr lang="es-ES" sz="5500" dirty="0"/>
            <a:t>ONEROSO</a:t>
          </a:r>
        </a:p>
      </dgm:t>
    </dgm:pt>
    <dgm:pt modelId="{B7AD05D3-185D-4C36-8D6C-791AB29FA59B}" type="parTrans" cxnId="{DAD251C1-C4EB-42A6-A713-EC0BFF54787B}">
      <dgm:prSet/>
      <dgm:spPr/>
      <dgm:t>
        <a:bodyPr/>
        <a:lstStyle/>
        <a:p>
          <a:endParaRPr lang="es-ES" sz="5500"/>
        </a:p>
      </dgm:t>
    </dgm:pt>
    <dgm:pt modelId="{23C571D3-896F-4CD6-B825-73270F7A78FC}" type="sibTrans" cxnId="{DAD251C1-C4EB-42A6-A713-EC0BFF54787B}">
      <dgm:prSet/>
      <dgm:spPr/>
      <dgm:t>
        <a:bodyPr/>
        <a:lstStyle/>
        <a:p>
          <a:endParaRPr lang="es-ES" sz="5500"/>
        </a:p>
      </dgm:t>
    </dgm:pt>
    <dgm:pt modelId="{F1D07BBE-FEE9-4294-9552-EDEE7F010C41}">
      <dgm:prSet phldrT="[Texto]" custT="1"/>
      <dgm:spPr/>
      <dgm:t>
        <a:bodyPr/>
        <a:lstStyle/>
        <a:p>
          <a:r>
            <a:rPr lang="es-ES" sz="5500" dirty="0"/>
            <a:t>ALTRUISMO</a:t>
          </a:r>
        </a:p>
      </dgm:t>
    </dgm:pt>
    <dgm:pt modelId="{A72FF968-01A3-4088-A1A4-B7F1674D3CAE}" type="parTrans" cxnId="{150F0F20-4138-407D-B47A-FB52DECF050F}">
      <dgm:prSet/>
      <dgm:spPr/>
      <dgm:t>
        <a:bodyPr/>
        <a:lstStyle/>
        <a:p>
          <a:endParaRPr lang="es-ES" sz="5500"/>
        </a:p>
      </dgm:t>
    </dgm:pt>
    <dgm:pt modelId="{13336AB5-3660-448A-B291-9D147BCB27FE}" type="sibTrans" cxnId="{150F0F20-4138-407D-B47A-FB52DECF050F}">
      <dgm:prSet/>
      <dgm:spPr/>
      <dgm:t>
        <a:bodyPr/>
        <a:lstStyle/>
        <a:p>
          <a:endParaRPr lang="es-ES" sz="5500"/>
        </a:p>
      </dgm:t>
    </dgm:pt>
    <dgm:pt modelId="{6B50AC6A-7154-4575-A7E5-AB932F544E5F}" type="pres">
      <dgm:prSet presAssocID="{0EC2B8CE-FE60-46C2-B269-DDCB4B38E281}" presName="Name0" presStyleCnt="0">
        <dgm:presLayoutVars>
          <dgm:dir/>
          <dgm:resizeHandles/>
        </dgm:presLayoutVars>
      </dgm:prSet>
      <dgm:spPr/>
    </dgm:pt>
    <dgm:pt modelId="{42341CEB-01F0-4BF2-8679-1D757513424C}" type="pres">
      <dgm:prSet presAssocID="{1401A35C-AD06-4545-B233-3181F153C796}" presName="compNode" presStyleCnt="0"/>
      <dgm:spPr/>
    </dgm:pt>
    <dgm:pt modelId="{1F511D9D-DBA4-4FD7-B21A-0256D36EABCC}" type="pres">
      <dgm:prSet presAssocID="{1401A35C-AD06-4545-B233-3181F153C796}" presName="dummyConnPt" presStyleCnt="0"/>
      <dgm:spPr/>
    </dgm:pt>
    <dgm:pt modelId="{22512A67-3330-4426-88B9-54CDBCAE8C8B}" type="pres">
      <dgm:prSet presAssocID="{1401A35C-AD06-4545-B233-3181F153C796}" presName="node" presStyleLbl="node1" presStyleIdx="0" presStyleCnt="2" custLinFactNeighborX="-96593" custLinFactNeighborY="14770">
        <dgm:presLayoutVars>
          <dgm:bulletEnabled val="1"/>
        </dgm:presLayoutVars>
      </dgm:prSet>
      <dgm:spPr/>
    </dgm:pt>
    <dgm:pt modelId="{F27EA432-DA3D-4BF7-86EC-BA0B6309E438}" type="pres">
      <dgm:prSet presAssocID="{23C571D3-896F-4CD6-B825-73270F7A78FC}" presName="sibTrans" presStyleLbl="bgSibTrans2D1" presStyleIdx="0" presStyleCnt="1"/>
      <dgm:spPr/>
    </dgm:pt>
    <dgm:pt modelId="{924FB902-595A-4162-8192-EA489B19709A}" type="pres">
      <dgm:prSet presAssocID="{F1D07BBE-FEE9-4294-9552-EDEE7F010C41}" presName="compNode" presStyleCnt="0"/>
      <dgm:spPr/>
    </dgm:pt>
    <dgm:pt modelId="{AA94A8D6-3840-4E61-A987-E58D765F9CCD}" type="pres">
      <dgm:prSet presAssocID="{F1D07BBE-FEE9-4294-9552-EDEE7F010C41}" presName="dummyConnPt" presStyleCnt="0"/>
      <dgm:spPr/>
    </dgm:pt>
    <dgm:pt modelId="{0EC7A07A-9755-4C04-B0E1-C0B76CE74960}" type="pres">
      <dgm:prSet presAssocID="{F1D07BBE-FEE9-4294-9552-EDEE7F010C41}" presName="node" presStyleLbl="node1" presStyleIdx="1" presStyleCnt="2" custLinFactNeighborX="-94010" custLinFactNeighborY="-1191">
        <dgm:presLayoutVars>
          <dgm:bulletEnabled val="1"/>
        </dgm:presLayoutVars>
      </dgm:prSet>
      <dgm:spPr/>
    </dgm:pt>
  </dgm:ptLst>
  <dgm:cxnLst>
    <dgm:cxn modelId="{DAD251C1-C4EB-42A6-A713-EC0BFF54787B}" srcId="{0EC2B8CE-FE60-46C2-B269-DDCB4B38E281}" destId="{1401A35C-AD06-4545-B233-3181F153C796}" srcOrd="0" destOrd="0" parTransId="{B7AD05D3-185D-4C36-8D6C-791AB29FA59B}" sibTransId="{23C571D3-896F-4CD6-B825-73270F7A78FC}"/>
    <dgm:cxn modelId="{52099800-EE38-456B-AB07-02BD2D2FBA5A}" type="presOf" srcId="{1401A35C-AD06-4545-B233-3181F153C796}" destId="{22512A67-3330-4426-88B9-54CDBCAE8C8B}" srcOrd="0" destOrd="0" presId="urn:microsoft.com/office/officeart/2005/8/layout/bProcess4"/>
    <dgm:cxn modelId="{E78F9B15-B7E2-481B-A341-C72DE8DE0CFF}" type="presOf" srcId="{0EC2B8CE-FE60-46C2-B269-DDCB4B38E281}" destId="{6B50AC6A-7154-4575-A7E5-AB932F544E5F}" srcOrd="0" destOrd="0" presId="urn:microsoft.com/office/officeart/2005/8/layout/bProcess4"/>
    <dgm:cxn modelId="{FC945519-A6B0-4493-A8B6-CE9CF2BB1855}" type="presOf" srcId="{F1D07BBE-FEE9-4294-9552-EDEE7F010C41}" destId="{0EC7A07A-9755-4C04-B0E1-C0B76CE74960}" srcOrd="0" destOrd="0" presId="urn:microsoft.com/office/officeart/2005/8/layout/bProcess4"/>
    <dgm:cxn modelId="{AD5F0D30-94CF-48FB-9AFE-8EF3D2C681FC}" type="presOf" srcId="{23C571D3-896F-4CD6-B825-73270F7A78FC}" destId="{F27EA432-DA3D-4BF7-86EC-BA0B6309E438}" srcOrd="0" destOrd="0" presId="urn:microsoft.com/office/officeart/2005/8/layout/bProcess4"/>
    <dgm:cxn modelId="{150F0F20-4138-407D-B47A-FB52DECF050F}" srcId="{0EC2B8CE-FE60-46C2-B269-DDCB4B38E281}" destId="{F1D07BBE-FEE9-4294-9552-EDEE7F010C41}" srcOrd="1" destOrd="0" parTransId="{A72FF968-01A3-4088-A1A4-B7F1674D3CAE}" sibTransId="{13336AB5-3660-448A-B291-9D147BCB27FE}"/>
    <dgm:cxn modelId="{1F2FAADF-09E8-4533-9D75-90F2075DCE85}" type="presParOf" srcId="{6B50AC6A-7154-4575-A7E5-AB932F544E5F}" destId="{42341CEB-01F0-4BF2-8679-1D757513424C}" srcOrd="0" destOrd="0" presId="urn:microsoft.com/office/officeart/2005/8/layout/bProcess4"/>
    <dgm:cxn modelId="{DC0CCFE7-C3A6-425F-9452-FA7F5A9F5C11}" type="presParOf" srcId="{42341CEB-01F0-4BF2-8679-1D757513424C}" destId="{1F511D9D-DBA4-4FD7-B21A-0256D36EABCC}" srcOrd="0" destOrd="0" presId="urn:microsoft.com/office/officeart/2005/8/layout/bProcess4"/>
    <dgm:cxn modelId="{E1BA6FE1-7AD3-45AC-A7F3-5A1F867274DF}" type="presParOf" srcId="{42341CEB-01F0-4BF2-8679-1D757513424C}" destId="{22512A67-3330-4426-88B9-54CDBCAE8C8B}" srcOrd="1" destOrd="0" presId="urn:microsoft.com/office/officeart/2005/8/layout/bProcess4"/>
    <dgm:cxn modelId="{758444DF-EAF3-4D9E-8121-2B7C725CB689}" type="presParOf" srcId="{6B50AC6A-7154-4575-A7E5-AB932F544E5F}" destId="{F27EA432-DA3D-4BF7-86EC-BA0B6309E438}" srcOrd="1" destOrd="0" presId="urn:microsoft.com/office/officeart/2005/8/layout/bProcess4"/>
    <dgm:cxn modelId="{EF148FCF-A5C5-474D-A821-8D0FECC97848}" type="presParOf" srcId="{6B50AC6A-7154-4575-A7E5-AB932F544E5F}" destId="{924FB902-595A-4162-8192-EA489B19709A}" srcOrd="2" destOrd="0" presId="urn:microsoft.com/office/officeart/2005/8/layout/bProcess4"/>
    <dgm:cxn modelId="{E010AF1E-CC1B-4146-AECE-161BB9163ED2}" type="presParOf" srcId="{924FB902-595A-4162-8192-EA489B19709A}" destId="{AA94A8D6-3840-4E61-A987-E58D765F9CCD}" srcOrd="0" destOrd="0" presId="urn:microsoft.com/office/officeart/2005/8/layout/bProcess4"/>
    <dgm:cxn modelId="{30A98F76-A0F3-434D-AF6E-59FE961F2B79}" type="presParOf" srcId="{924FB902-595A-4162-8192-EA489B19709A}" destId="{0EC7A07A-9755-4C04-B0E1-C0B76CE74960}"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DC0288E-C4AB-488F-9E54-B91103D4ECBC}" type="doc">
      <dgm:prSet loTypeId="urn:microsoft.com/office/officeart/2005/8/layout/vList3#1" loCatId="list" qsTypeId="urn:microsoft.com/office/officeart/2005/8/quickstyle/3d1" qsCatId="3D" csTypeId="urn:microsoft.com/office/officeart/2005/8/colors/accent1_2" csCatId="accent1" phldr="1"/>
      <dgm:spPr/>
    </dgm:pt>
    <dgm:pt modelId="{78232D13-C39B-47ED-932D-2626D8DA5A8B}">
      <dgm:prSet phldrT="[Texto]" custT="1"/>
      <dgm:spPr/>
      <dgm:t>
        <a:bodyPr/>
        <a:lstStyle/>
        <a:p>
          <a:r>
            <a:rPr lang="es-AR" sz="2000" dirty="0"/>
            <a:t>la atribución de la vivienda propia de uno o ambos miembros de la pareja en caso de ruptura </a:t>
          </a:r>
        </a:p>
      </dgm:t>
    </dgm:pt>
    <dgm:pt modelId="{6096BC65-0002-49BC-88D6-BEE2456331B7}" type="parTrans" cxnId="{D454954C-2EE2-4FB3-8380-E7FB3375C65F}">
      <dgm:prSet/>
      <dgm:spPr/>
      <dgm:t>
        <a:bodyPr/>
        <a:lstStyle/>
        <a:p>
          <a:endParaRPr lang="es-AR"/>
        </a:p>
      </dgm:t>
    </dgm:pt>
    <dgm:pt modelId="{9EA65DBA-3752-4951-BD3B-8C2411EF0FD5}" type="sibTrans" cxnId="{D454954C-2EE2-4FB3-8380-E7FB3375C65F}">
      <dgm:prSet/>
      <dgm:spPr/>
      <dgm:t>
        <a:bodyPr/>
        <a:lstStyle/>
        <a:p>
          <a:endParaRPr lang="es-AR"/>
        </a:p>
      </dgm:t>
    </dgm:pt>
    <dgm:pt modelId="{AFC825B5-C929-4ADF-AE7A-2401A306C052}">
      <dgm:prSet phldrT="[Texto]" custT="1"/>
      <dgm:spPr/>
      <dgm:t>
        <a:bodyPr/>
        <a:lstStyle/>
        <a:p>
          <a:r>
            <a:rPr lang="es-AR" sz="2000" dirty="0"/>
            <a:t>la continuación de la locación del conviviente no locatario hasta el vencimiento del contrato en caso de vivienda familiar alquilada. </a:t>
          </a:r>
        </a:p>
      </dgm:t>
    </dgm:pt>
    <dgm:pt modelId="{8877D84C-F729-4DF7-973A-5F0538B5657B}" type="sibTrans" cxnId="{31BFBA39-8700-462F-856E-E1007B7BDACE}">
      <dgm:prSet/>
      <dgm:spPr/>
      <dgm:t>
        <a:bodyPr/>
        <a:lstStyle/>
        <a:p>
          <a:endParaRPr lang="es-AR"/>
        </a:p>
      </dgm:t>
    </dgm:pt>
    <dgm:pt modelId="{842BB9C8-4A1B-47DF-B915-410C95FC94A9}" type="parTrans" cxnId="{31BFBA39-8700-462F-856E-E1007B7BDACE}">
      <dgm:prSet/>
      <dgm:spPr/>
      <dgm:t>
        <a:bodyPr/>
        <a:lstStyle/>
        <a:p>
          <a:endParaRPr lang="es-AR"/>
        </a:p>
      </dgm:t>
    </dgm:pt>
    <dgm:pt modelId="{F5D573AF-273E-4343-8826-5F24A82CA807}" type="pres">
      <dgm:prSet presAssocID="{2DC0288E-C4AB-488F-9E54-B91103D4ECBC}" presName="linearFlow" presStyleCnt="0">
        <dgm:presLayoutVars>
          <dgm:dir/>
          <dgm:resizeHandles val="exact"/>
        </dgm:presLayoutVars>
      </dgm:prSet>
      <dgm:spPr/>
    </dgm:pt>
    <dgm:pt modelId="{01CD12C9-6370-4FC9-B87C-4D2344DADEBF}" type="pres">
      <dgm:prSet presAssocID="{78232D13-C39B-47ED-932D-2626D8DA5A8B}" presName="composite" presStyleCnt="0"/>
      <dgm:spPr/>
    </dgm:pt>
    <dgm:pt modelId="{7D7FF63E-FF00-496C-8162-7989D3248575}" type="pres">
      <dgm:prSet presAssocID="{78232D13-C39B-47ED-932D-2626D8DA5A8B}" presName="imgShp" presStyleLbl="fgImgPlace1" presStyleIdx="0" presStyleCnt="2"/>
      <dgm:spPr>
        <a:solidFill>
          <a:schemeClr val="accent2"/>
        </a:solidFill>
      </dgm:spPr>
    </dgm:pt>
    <dgm:pt modelId="{9A302778-2605-40C6-AAD6-27EC1714FE9A}" type="pres">
      <dgm:prSet presAssocID="{78232D13-C39B-47ED-932D-2626D8DA5A8B}" presName="txShp" presStyleLbl="node1" presStyleIdx="0" presStyleCnt="2">
        <dgm:presLayoutVars>
          <dgm:bulletEnabled val="1"/>
        </dgm:presLayoutVars>
      </dgm:prSet>
      <dgm:spPr/>
    </dgm:pt>
    <dgm:pt modelId="{A4A7A228-2A29-4D5E-9DD0-8C3B3E1A4377}" type="pres">
      <dgm:prSet presAssocID="{9EA65DBA-3752-4951-BD3B-8C2411EF0FD5}" presName="spacing" presStyleCnt="0"/>
      <dgm:spPr/>
    </dgm:pt>
    <dgm:pt modelId="{77AF8823-C69D-4183-A1FF-1BC82E6DC692}" type="pres">
      <dgm:prSet presAssocID="{AFC825B5-C929-4ADF-AE7A-2401A306C052}" presName="composite" presStyleCnt="0"/>
      <dgm:spPr/>
    </dgm:pt>
    <dgm:pt modelId="{DC5B6C94-F3CA-48FD-AF32-7419F982F7A9}" type="pres">
      <dgm:prSet presAssocID="{AFC825B5-C929-4ADF-AE7A-2401A306C052}" presName="imgShp" presStyleLbl="fgImgPlace1" presStyleIdx="1" presStyleCnt="2"/>
      <dgm:spPr>
        <a:solidFill>
          <a:schemeClr val="accent4"/>
        </a:solidFill>
      </dgm:spPr>
    </dgm:pt>
    <dgm:pt modelId="{CC72DBF4-177B-4337-A98F-98F8B6D65693}" type="pres">
      <dgm:prSet presAssocID="{AFC825B5-C929-4ADF-AE7A-2401A306C052}" presName="txShp" presStyleLbl="node1" presStyleIdx="1" presStyleCnt="2">
        <dgm:presLayoutVars>
          <dgm:bulletEnabled val="1"/>
        </dgm:presLayoutVars>
      </dgm:prSet>
      <dgm:spPr/>
    </dgm:pt>
  </dgm:ptLst>
  <dgm:cxnLst>
    <dgm:cxn modelId="{31BFBA39-8700-462F-856E-E1007B7BDACE}" srcId="{2DC0288E-C4AB-488F-9E54-B91103D4ECBC}" destId="{AFC825B5-C929-4ADF-AE7A-2401A306C052}" srcOrd="1" destOrd="0" parTransId="{842BB9C8-4A1B-47DF-B915-410C95FC94A9}" sibTransId="{8877D84C-F729-4DF7-973A-5F0538B5657B}"/>
    <dgm:cxn modelId="{0FA397FB-8775-472D-9003-2ED89620310B}" type="presOf" srcId="{2DC0288E-C4AB-488F-9E54-B91103D4ECBC}" destId="{F5D573AF-273E-4343-8826-5F24A82CA807}" srcOrd="0" destOrd="0" presId="urn:microsoft.com/office/officeart/2005/8/layout/vList3#1"/>
    <dgm:cxn modelId="{D454954C-2EE2-4FB3-8380-E7FB3375C65F}" srcId="{2DC0288E-C4AB-488F-9E54-B91103D4ECBC}" destId="{78232D13-C39B-47ED-932D-2626D8DA5A8B}" srcOrd="0" destOrd="0" parTransId="{6096BC65-0002-49BC-88D6-BEE2456331B7}" sibTransId="{9EA65DBA-3752-4951-BD3B-8C2411EF0FD5}"/>
    <dgm:cxn modelId="{1FEC2CD7-2CC6-47DD-A4F2-7985E6ACA23A}" type="presOf" srcId="{AFC825B5-C929-4ADF-AE7A-2401A306C052}" destId="{CC72DBF4-177B-4337-A98F-98F8B6D65693}" srcOrd="0" destOrd="0" presId="urn:microsoft.com/office/officeart/2005/8/layout/vList3#1"/>
    <dgm:cxn modelId="{98349982-4920-4824-B876-A69356C41E91}" type="presOf" srcId="{78232D13-C39B-47ED-932D-2626D8DA5A8B}" destId="{9A302778-2605-40C6-AAD6-27EC1714FE9A}" srcOrd="0" destOrd="0" presId="urn:microsoft.com/office/officeart/2005/8/layout/vList3#1"/>
    <dgm:cxn modelId="{43B2D0CE-EAE7-49FC-A821-29ADD8E96AB6}" type="presParOf" srcId="{F5D573AF-273E-4343-8826-5F24A82CA807}" destId="{01CD12C9-6370-4FC9-B87C-4D2344DADEBF}" srcOrd="0" destOrd="0" presId="urn:microsoft.com/office/officeart/2005/8/layout/vList3#1"/>
    <dgm:cxn modelId="{303A87AA-6A9B-48D7-81CD-640DE0546EC1}" type="presParOf" srcId="{01CD12C9-6370-4FC9-B87C-4D2344DADEBF}" destId="{7D7FF63E-FF00-496C-8162-7989D3248575}" srcOrd="0" destOrd="0" presId="urn:microsoft.com/office/officeart/2005/8/layout/vList3#1"/>
    <dgm:cxn modelId="{D5A527F8-F925-47F4-921C-809713A13886}" type="presParOf" srcId="{01CD12C9-6370-4FC9-B87C-4D2344DADEBF}" destId="{9A302778-2605-40C6-AAD6-27EC1714FE9A}" srcOrd="1" destOrd="0" presId="urn:microsoft.com/office/officeart/2005/8/layout/vList3#1"/>
    <dgm:cxn modelId="{BAE373F0-48F1-4DFC-863B-7ACEF8073DD0}" type="presParOf" srcId="{F5D573AF-273E-4343-8826-5F24A82CA807}" destId="{A4A7A228-2A29-4D5E-9DD0-8C3B3E1A4377}" srcOrd="1" destOrd="0" presId="urn:microsoft.com/office/officeart/2005/8/layout/vList3#1"/>
    <dgm:cxn modelId="{F16D6257-BD8F-43B1-8FA2-E17FEF80B9E3}" type="presParOf" srcId="{F5D573AF-273E-4343-8826-5F24A82CA807}" destId="{77AF8823-C69D-4183-A1FF-1BC82E6DC692}" srcOrd="2" destOrd="0" presId="urn:microsoft.com/office/officeart/2005/8/layout/vList3#1"/>
    <dgm:cxn modelId="{3EFE1188-5C15-40F1-AB61-48D5346B78E9}" type="presParOf" srcId="{77AF8823-C69D-4183-A1FF-1BC82E6DC692}" destId="{DC5B6C94-F3CA-48FD-AF32-7419F982F7A9}" srcOrd="0" destOrd="0" presId="urn:microsoft.com/office/officeart/2005/8/layout/vList3#1"/>
    <dgm:cxn modelId="{918F8363-AE22-442F-9290-2EEAC4B14447}" type="presParOf" srcId="{77AF8823-C69D-4183-A1FF-1BC82E6DC692}" destId="{CC72DBF4-177B-4337-A98F-98F8B6D65693}" srcOrd="1" destOrd="0" presId="urn:microsoft.com/office/officeart/2005/8/layout/vList3#1"/>
  </dgm:cxnLst>
  <dgm:bg>
    <a:solidFill>
      <a:srgbClr val="00B050"/>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0EC2B8CE-FE60-46C2-B269-DDCB4B38E281}" type="doc">
      <dgm:prSet loTypeId="urn:microsoft.com/office/officeart/2005/8/layout/bProcess4" loCatId="process" qsTypeId="urn:microsoft.com/office/officeart/2005/8/quickstyle/simple1" qsCatId="simple" csTypeId="urn:microsoft.com/office/officeart/2005/8/colors/accent1_2" csCatId="accent1" phldr="1"/>
      <dgm:spPr/>
      <dgm:t>
        <a:bodyPr/>
        <a:lstStyle/>
        <a:p>
          <a:endParaRPr lang="es-ES"/>
        </a:p>
      </dgm:t>
    </dgm:pt>
    <dgm:pt modelId="{6B50AC6A-7154-4575-A7E5-AB932F544E5F}" type="pres">
      <dgm:prSet presAssocID="{0EC2B8CE-FE60-46C2-B269-DDCB4B38E281}" presName="Name0" presStyleCnt="0">
        <dgm:presLayoutVars>
          <dgm:dir/>
          <dgm:resizeHandles/>
        </dgm:presLayoutVars>
      </dgm:prSet>
      <dgm:spPr/>
    </dgm:pt>
  </dgm:ptLst>
  <dgm:cxnLst>
    <dgm:cxn modelId="{E78F9B15-B7E2-481B-A341-C72DE8DE0CFF}" type="presOf" srcId="{0EC2B8CE-FE60-46C2-B269-DDCB4B38E281}" destId="{6B50AC6A-7154-4575-A7E5-AB932F544E5F}" srcOrd="0"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4456E4E0-4014-4A03-9629-C621FFBCA43E}" type="doc">
      <dgm:prSet loTypeId="urn:microsoft.com/office/officeart/2005/8/layout/hList6" loCatId="list" qsTypeId="urn:microsoft.com/office/officeart/2005/8/quickstyle/simple1" qsCatId="simple" csTypeId="urn:microsoft.com/office/officeart/2005/8/colors/accent1_2" csCatId="accent1" phldr="1"/>
      <dgm:spPr/>
      <dgm:t>
        <a:bodyPr/>
        <a:lstStyle/>
        <a:p>
          <a:endParaRPr lang="es-ES"/>
        </a:p>
      </dgm:t>
    </dgm:pt>
    <dgm:pt modelId="{7708EAF1-6EC8-4A4E-BB04-A56499C0D2E3}">
      <dgm:prSet phldrT="[Texto]"/>
      <dgm:spPr/>
      <dgm:t>
        <a:bodyPr/>
        <a:lstStyle/>
        <a:p>
          <a:r>
            <a:rPr lang="es-ES" dirty="0"/>
            <a:t>TERCERO  CONOCIDO</a:t>
          </a:r>
        </a:p>
      </dgm:t>
    </dgm:pt>
    <dgm:pt modelId="{C80E7788-BA22-4AE9-A49A-30E1F27E069F}" type="parTrans" cxnId="{0138F20C-4B3C-4C7B-9F9C-3E467C06F816}">
      <dgm:prSet/>
      <dgm:spPr/>
      <dgm:t>
        <a:bodyPr/>
        <a:lstStyle/>
        <a:p>
          <a:endParaRPr lang="es-ES"/>
        </a:p>
      </dgm:t>
    </dgm:pt>
    <dgm:pt modelId="{BE9B29B0-F779-42B1-A0C6-640CBB8187C4}" type="sibTrans" cxnId="{0138F20C-4B3C-4C7B-9F9C-3E467C06F816}">
      <dgm:prSet/>
      <dgm:spPr/>
      <dgm:t>
        <a:bodyPr/>
        <a:lstStyle/>
        <a:p>
          <a:endParaRPr lang="es-ES"/>
        </a:p>
      </dgm:t>
    </dgm:pt>
    <dgm:pt modelId="{464F71D1-0BD1-444F-B66C-44F2A36C971E}">
      <dgm:prSet phldrT="[Texto]"/>
      <dgm:spPr/>
      <dgm:t>
        <a:bodyPr/>
        <a:lstStyle/>
        <a:p>
          <a:r>
            <a:rPr lang="es-ES" dirty="0"/>
            <a:t>INTRAFAMILIAR</a:t>
          </a:r>
        </a:p>
      </dgm:t>
    </dgm:pt>
    <dgm:pt modelId="{07D6BB32-DA0B-48A9-AD07-5B99BFF5A413}" type="parTrans" cxnId="{AB177453-A55D-4B0F-B559-00526D2AC523}">
      <dgm:prSet/>
      <dgm:spPr/>
      <dgm:t>
        <a:bodyPr/>
        <a:lstStyle/>
        <a:p>
          <a:endParaRPr lang="es-ES"/>
        </a:p>
      </dgm:t>
    </dgm:pt>
    <dgm:pt modelId="{A724C2C6-75D3-48B7-B034-D9E028BBEDA6}" type="sibTrans" cxnId="{AB177453-A55D-4B0F-B559-00526D2AC523}">
      <dgm:prSet/>
      <dgm:spPr/>
      <dgm:t>
        <a:bodyPr/>
        <a:lstStyle/>
        <a:p>
          <a:endParaRPr lang="es-ES"/>
        </a:p>
      </dgm:t>
    </dgm:pt>
    <dgm:pt modelId="{B873E7DB-6546-41F0-936D-1E630A16A5A8}">
      <dgm:prSet phldrT="[Texto]"/>
      <dgm:spPr/>
      <dgm:t>
        <a:bodyPr/>
        <a:lstStyle/>
        <a:p>
          <a:r>
            <a:rPr lang="es-ES" dirty="0"/>
            <a:t>PERSONA DESCONOCIDA</a:t>
          </a:r>
        </a:p>
      </dgm:t>
    </dgm:pt>
    <dgm:pt modelId="{363E17B4-FD4D-4DB2-B640-E2F3CABCF486}" type="parTrans" cxnId="{F65BAC88-A1C1-4737-87EC-5B923859617D}">
      <dgm:prSet/>
      <dgm:spPr/>
      <dgm:t>
        <a:bodyPr/>
        <a:lstStyle/>
        <a:p>
          <a:endParaRPr lang="es-ES"/>
        </a:p>
      </dgm:t>
    </dgm:pt>
    <dgm:pt modelId="{3F8764B6-78AC-4B66-80DB-2876129D98FC}" type="sibTrans" cxnId="{F65BAC88-A1C1-4737-87EC-5B923859617D}">
      <dgm:prSet/>
      <dgm:spPr/>
      <dgm:t>
        <a:bodyPr/>
        <a:lstStyle/>
        <a:p>
          <a:endParaRPr lang="es-ES"/>
        </a:p>
      </dgm:t>
    </dgm:pt>
    <dgm:pt modelId="{AFAAB559-354E-4F19-9E84-A9A353B68376}" type="pres">
      <dgm:prSet presAssocID="{4456E4E0-4014-4A03-9629-C621FFBCA43E}" presName="Name0" presStyleCnt="0">
        <dgm:presLayoutVars>
          <dgm:dir/>
          <dgm:resizeHandles val="exact"/>
        </dgm:presLayoutVars>
      </dgm:prSet>
      <dgm:spPr/>
    </dgm:pt>
    <dgm:pt modelId="{DD01888F-58ED-4FEA-9DD0-1C9A28CD9F48}" type="pres">
      <dgm:prSet presAssocID="{7708EAF1-6EC8-4A4E-BB04-A56499C0D2E3}" presName="node" presStyleLbl="node1" presStyleIdx="0" presStyleCnt="3">
        <dgm:presLayoutVars>
          <dgm:bulletEnabled val="1"/>
        </dgm:presLayoutVars>
      </dgm:prSet>
      <dgm:spPr/>
    </dgm:pt>
    <dgm:pt modelId="{5C962050-A162-4002-985E-A5AE53AFE8A3}" type="pres">
      <dgm:prSet presAssocID="{BE9B29B0-F779-42B1-A0C6-640CBB8187C4}" presName="sibTrans" presStyleCnt="0"/>
      <dgm:spPr/>
    </dgm:pt>
    <dgm:pt modelId="{636FE800-6CA3-4AA7-AE7A-FEEA3979965D}" type="pres">
      <dgm:prSet presAssocID="{464F71D1-0BD1-444F-B66C-44F2A36C971E}" presName="node" presStyleLbl="node1" presStyleIdx="1" presStyleCnt="3">
        <dgm:presLayoutVars>
          <dgm:bulletEnabled val="1"/>
        </dgm:presLayoutVars>
      </dgm:prSet>
      <dgm:spPr/>
    </dgm:pt>
    <dgm:pt modelId="{D568CA16-0FAA-4AC4-A42B-0728A068E45B}" type="pres">
      <dgm:prSet presAssocID="{A724C2C6-75D3-48B7-B034-D9E028BBEDA6}" presName="sibTrans" presStyleCnt="0"/>
      <dgm:spPr/>
    </dgm:pt>
    <dgm:pt modelId="{00FBA726-74F5-4E57-B752-A93B7399DFC7}" type="pres">
      <dgm:prSet presAssocID="{B873E7DB-6546-41F0-936D-1E630A16A5A8}" presName="node" presStyleLbl="node1" presStyleIdx="2" presStyleCnt="3">
        <dgm:presLayoutVars>
          <dgm:bulletEnabled val="1"/>
        </dgm:presLayoutVars>
      </dgm:prSet>
      <dgm:spPr/>
    </dgm:pt>
  </dgm:ptLst>
  <dgm:cxnLst>
    <dgm:cxn modelId="{3D5B8F60-3999-40AD-A3B1-7F5E3E3EA8DF}" type="presOf" srcId="{7708EAF1-6EC8-4A4E-BB04-A56499C0D2E3}" destId="{DD01888F-58ED-4FEA-9DD0-1C9A28CD9F48}" srcOrd="0" destOrd="0" presId="urn:microsoft.com/office/officeart/2005/8/layout/hList6"/>
    <dgm:cxn modelId="{AB177453-A55D-4B0F-B559-00526D2AC523}" srcId="{4456E4E0-4014-4A03-9629-C621FFBCA43E}" destId="{464F71D1-0BD1-444F-B66C-44F2A36C971E}" srcOrd="1" destOrd="0" parTransId="{07D6BB32-DA0B-48A9-AD07-5B99BFF5A413}" sibTransId="{A724C2C6-75D3-48B7-B034-D9E028BBEDA6}"/>
    <dgm:cxn modelId="{0138F20C-4B3C-4C7B-9F9C-3E467C06F816}" srcId="{4456E4E0-4014-4A03-9629-C621FFBCA43E}" destId="{7708EAF1-6EC8-4A4E-BB04-A56499C0D2E3}" srcOrd="0" destOrd="0" parTransId="{C80E7788-BA22-4AE9-A49A-30E1F27E069F}" sibTransId="{BE9B29B0-F779-42B1-A0C6-640CBB8187C4}"/>
    <dgm:cxn modelId="{41D28F5C-347D-40EF-9304-02E5A9AE4A77}" type="presOf" srcId="{464F71D1-0BD1-444F-B66C-44F2A36C971E}" destId="{636FE800-6CA3-4AA7-AE7A-FEEA3979965D}" srcOrd="0" destOrd="0" presId="urn:microsoft.com/office/officeart/2005/8/layout/hList6"/>
    <dgm:cxn modelId="{93A113A6-8EA4-447E-9323-376CEEA5A5E5}" type="presOf" srcId="{4456E4E0-4014-4A03-9629-C621FFBCA43E}" destId="{AFAAB559-354E-4F19-9E84-A9A353B68376}" srcOrd="0" destOrd="0" presId="urn:microsoft.com/office/officeart/2005/8/layout/hList6"/>
    <dgm:cxn modelId="{6DD35778-4A5C-489A-8921-576D05131CBF}" type="presOf" srcId="{B873E7DB-6546-41F0-936D-1E630A16A5A8}" destId="{00FBA726-74F5-4E57-B752-A93B7399DFC7}" srcOrd="0" destOrd="0" presId="urn:microsoft.com/office/officeart/2005/8/layout/hList6"/>
    <dgm:cxn modelId="{F65BAC88-A1C1-4737-87EC-5B923859617D}" srcId="{4456E4E0-4014-4A03-9629-C621FFBCA43E}" destId="{B873E7DB-6546-41F0-936D-1E630A16A5A8}" srcOrd="2" destOrd="0" parTransId="{363E17B4-FD4D-4DB2-B640-E2F3CABCF486}" sibTransId="{3F8764B6-78AC-4B66-80DB-2876129D98FC}"/>
    <dgm:cxn modelId="{29A4960B-9205-4EEC-8BAE-B5C5AE796A53}" type="presParOf" srcId="{AFAAB559-354E-4F19-9E84-A9A353B68376}" destId="{DD01888F-58ED-4FEA-9DD0-1C9A28CD9F48}" srcOrd="0" destOrd="0" presId="urn:microsoft.com/office/officeart/2005/8/layout/hList6"/>
    <dgm:cxn modelId="{FDA280A7-12C4-4727-ACDF-E46F360868BA}" type="presParOf" srcId="{AFAAB559-354E-4F19-9E84-A9A353B68376}" destId="{5C962050-A162-4002-985E-A5AE53AFE8A3}" srcOrd="1" destOrd="0" presId="urn:microsoft.com/office/officeart/2005/8/layout/hList6"/>
    <dgm:cxn modelId="{B6F8DF85-D30C-478C-9870-F31CFCE6DFA4}" type="presParOf" srcId="{AFAAB559-354E-4F19-9E84-A9A353B68376}" destId="{636FE800-6CA3-4AA7-AE7A-FEEA3979965D}" srcOrd="2" destOrd="0" presId="urn:microsoft.com/office/officeart/2005/8/layout/hList6"/>
    <dgm:cxn modelId="{B232A7BF-39B1-4865-8885-F4306A4B58D5}" type="presParOf" srcId="{AFAAB559-354E-4F19-9E84-A9A353B68376}" destId="{D568CA16-0FAA-4AC4-A42B-0728A068E45B}" srcOrd="3" destOrd="0" presId="urn:microsoft.com/office/officeart/2005/8/layout/hList6"/>
    <dgm:cxn modelId="{D0BE9A48-CF8D-4347-9024-6A4D3F6DE69A}" type="presParOf" srcId="{AFAAB559-354E-4F19-9E84-A9A353B68376}" destId="{00FBA726-74F5-4E57-B752-A93B7399DFC7}" srcOrd="4" destOrd="0" presId="urn:microsoft.com/office/officeart/2005/8/layout/hList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60D1DC51-245B-4E07-BE14-4D2F5D0B3C04}"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s-ES"/>
        </a:p>
      </dgm:t>
    </dgm:pt>
    <dgm:pt modelId="{D3AD3D1A-344F-4441-890B-472FFC7FBE47}">
      <dgm:prSet phldrT="[Texto]"/>
      <dgm:spPr/>
      <dgm:t>
        <a:bodyPr/>
        <a:lstStyle/>
        <a:p>
          <a:r>
            <a:rPr lang="es-ES" dirty="0"/>
            <a:t>CREACIÓN DE REGISTRO DE GESTANTES</a:t>
          </a:r>
        </a:p>
      </dgm:t>
    </dgm:pt>
    <dgm:pt modelId="{51BCE24F-E7A1-427E-8C2C-5D2E735713C1}" type="parTrans" cxnId="{47F75CAF-194F-461F-B5BF-FD87B30AC354}">
      <dgm:prSet/>
      <dgm:spPr/>
      <dgm:t>
        <a:bodyPr/>
        <a:lstStyle/>
        <a:p>
          <a:endParaRPr lang="es-ES"/>
        </a:p>
      </dgm:t>
    </dgm:pt>
    <dgm:pt modelId="{9C03EADD-B02A-4595-B82B-8F5BEDD49944}" type="sibTrans" cxnId="{47F75CAF-194F-461F-B5BF-FD87B30AC354}">
      <dgm:prSet/>
      <dgm:spPr/>
      <dgm:t>
        <a:bodyPr/>
        <a:lstStyle/>
        <a:p>
          <a:endParaRPr lang="es-ES"/>
        </a:p>
      </dgm:t>
    </dgm:pt>
    <dgm:pt modelId="{BC0F7EFD-B800-40AA-A09C-CE0A13284743}">
      <dgm:prSet phldrT="[Texto]"/>
      <dgm:spPr/>
      <dgm:t>
        <a:bodyPr/>
        <a:lstStyle/>
        <a:p>
          <a:r>
            <a:rPr lang="es-ES" dirty="0"/>
            <a:t>MÁXIMO DOS PROCESOS</a:t>
          </a:r>
        </a:p>
      </dgm:t>
    </dgm:pt>
    <dgm:pt modelId="{122AAFBB-E5B7-4E35-8B0A-9F6C7DF971B1}" type="parTrans" cxnId="{2185AD0D-E10E-49EF-BEEC-24F58F76F215}">
      <dgm:prSet/>
      <dgm:spPr/>
      <dgm:t>
        <a:bodyPr/>
        <a:lstStyle/>
        <a:p>
          <a:endParaRPr lang="es-ES"/>
        </a:p>
      </dgm:t>
    </dgm:pt>
    <dgm:pt modelId="{13591912-1598-494B-9514-AC34106C8A05}" type="sibTrans" cxnId="{2185AD0D-E10E-49EF-BEEC-24F58F76F215}">
      <dgm:prSet/>
      <dgm:spPr/>
      <dgm:t>
        <a:bodyPr/>
        <a:lstStyle/>
        <a:p>
          <a:endParaRPr lang="es-ES"/>
        </a:p>
      </dgm:t>
    </dgm:pt>
    <dgm:pt modelId="{91F19864-06A4-485C-A530-8121A2E435D6}" type="pres">
      <dgm:prSet presAssocID="{60D1DC51-245B-4E07-BE14-4D2F5D0B3C04}" presName="diagram" presStyleCnt="0">
        <dgm:presLayoutVars>
          <dgm:dir/>
          <dgm:resizeHandles val="exact"/>
        </dgm:presLayoutVars>
      </dgm:prSet>
      <dgm:spPr/>
    </dgm:pt>
    <dgm:pt modelId="{536E645E-61E4-47F7-935A-4749310A7609}" type="pres">
      <dgm:prSet presAssocID="{D3AD3D1A-344F-4441-890B-472FFC7FBE47}" presName="node" presStyleLbl="node1" presStyleIdx="0" presStyleCnt="2" custLinFactY="8910" custLinFactNeighborX="-71567" custLinFactNeighborY="100000">
        <dgm:presLayoutVars>
          <dgm:bulletEnabled val="1"/>
        </dgm:presLayoutVars>
      </dgm:prSet>
      <dgm:spPr/>
    </dgm:pt>
    <dgm:pt modelId="{0074124D-4010-4D08-BCFC-06C10D6CFA69}" type="pres">
      <dgm:prSet presAssocID="{9C03EADD-B02A-4595-B82B-8F5BEDD49944}" presName="sibTrans" presStyleCnt="0"/>
      <dgm:spPr/>
    </dgm:pt>
    <dgm:pt modelId="{F2935407-4887-45D4-B6A8-70212C436D86}" type="pres">
      <dgm:prSet presAssocID="{BC0F7EFD-B800-40AA-A09C-CE0A13284743}" presName="node" presStyleLbl="node1" presStyleIdx="1" presStyleCnt="2" custLinFactNeighborX="26" custLinFactNeighborY="46904">
        <dgm:presLayoutVars>
          <dgm:bulletEnabled val="1"/>
        </dgm:presLayoutVars>
      </dgm:prSet>
      <dgm:spPr/>
    </dgm:pt>
  </dgm:ptLst>
  <dgm:cxnLst>
    <dgm:cxn modelId="{47F75CAF-194F-461F-B5BF-FD87B30AC354}" srcId="{60D1DC51-245B-4E07-BE14-4D2F5D0B3C04}" destId="{D3AD3D1A-344F-4441-890B-472FFC7FBE47}" srcOrd="0" destOrd="0" parTransId="{51BCE24F-E7A1-427E-8C2C-5D2E735713C1}" sibTransId="{9C03EADD-B02A-4595-B82B-8F5BEDD49944}"/>
    <dgm:cxn modelId="{2185AD0D-E10E-49EF-BEEC-24F58F76F215}" srcId="{60D1DC51-245B-4E07-BE14-4D2F5D0B3C04}" destId="{BC0F7EFD-B800-40AA-A09C-CE0A13284743}" srcOrd="1" destOrd="0" parTransId="{122AAFBB-E5B7-4E35-8B0A-9F6C7DF971B1}" sibTransId="{13591912-1598-494B-9514-AC34106C8A05}"/>
    <dgm:cxn modelId="{73F5E36D-DD7E-466D-A9C5-86B1A01D7B46}" type="presOf" srcId="{60D1DC51-245B-4E07-BE14-4D2F5D0B3C04}" destId="{91F19864-06A4-485C-A530-8121A2E435D6}" srcOrd="0" destOrd="0" presId="urn:microsoft.com/office/officeart/2005/8/layout/default"/>
    <dgm:cxn modelId="{7225AB10-0F7B-47C6-8CCD-D199B0958D68}" type="presOf" srcId="{D3AD3D1A-344F-4441-890B-472FFC7FBE47}" destId="{536E645E-61E4-47F7-935A-4749310A7609}" srcOrd="0" destOrd="0" presId="urn:microsoft.com/office/officeart/2005/8/layout/default"/>
    <dgm:cxn modelId="{41504E16-1EF4-40F9-A833-24DF2473995C}" type="presOf" srcId="{BC0F7EFD-B800-40AA-A09C-CE0A13284743}" destId="{F2935407-4887-45D4-B6A8-70212C436D86}" srcOrd="0" destOrd="0" presId="urn:microsoft.com/office/officeart/2005/8/layout/default"/>
    <dgm:cxn modelId="{2CAA9A77-2017-4D4C-871C-22EE6617DF72}" type="presParOf" srcId="{91F19864-06A4-485C-A530-8121A2E435D6}" destId="{536E645E-61E4-47F7-935A-4749310A7609}" srcOrd="0" destOrd="0" presId="urn:microsoft.com/office/officeart/2005/8/layout/default"/>
    <dgm:cxn modelId="{8491CB6D-330D-47AE-8567-5DCEEB846120}" type="presParOf" srcId="{91F19864-06A4-485C-A530-8121A2E435D6}" destId="{0074124D-4010-4D08-BCFC-06C10D6CFA69}" srcOrd="1" destOrd="0" presId="urn:microsoft.com/office/officeart/2005/8/layout/default"/>
    <dgm:cxn modelId="{ABC4B373-9AA9-4BD4-A1B6-1B65F6498C6C}" type="presParOf" srcId="{91F19864-06A4-485C-A530-8121A2E435D6}" destId="{F2935407-4887-45D4-B6A8-70212C436D86}"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29B1C827-EE69-45F3-BB45-441B65E31EAD}"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s-ES"/>
        </a:p>
      </dgm:t>
    </dgm:pt>
    <dgm:pt modelId="{F0EC0D3B-3EEE-4EC3-93A7-50B2B08F379B}">
      <dgm:prSet phldrT="[Texto]"/>
      <dgm:spPr>
        <a:solidFill>
          <a:schemeClr val="accent5"/>
        </a:solidFill>
      </dgm:spPr>
      <dgm:t>
        <a:bodyPr/>
        <a:lstStyle/>
        <a:p>
          <a:r>
            <a:rPr lang="es-ES" dirty="0"/>
            <a:t>DERECHO A LA IDENTIDAD</a:t>
          </a:r>
        </a:p>
      </dgm:t>
    </dgm:pt>
    <dgm:pt modelId="{4A07C764-B2A9-4051-808F-92E8DEEE7FC6}" type="parTrans" cxnId="{59D20B48-43D7-4303-920F-C1CB94280752}">
      <dgm:prSet/>
      <dgm:spPr/>
      <dgm:t>
        <a:bodyPr/>
        <a:lstStyle/>
        <a:p>
          <a:endParaRPr lang="es-ES"/>
        </a:p>
      </dgm:t>
    </dgm:pt>
    <dgm:pt modelId="{0AA673D8-0F74-4F81-96E1-E8C85E61E036}" type="sibTrans" cxnId="{59D20B48-43D7-4303-920F-C1CB94280752}">
      <dgm:prSet/>
      <dgm:spPr/>
      <dgm:t>
        <a:bodyPr/>
        <a:lstStyle/>
        <a:p>
          <a:endParaRPr lang="es-ES"/>
        </a:p>
      </dgm:t>
    </dgm:pt>
    <dgm:pt modelId="{DD8209F2-0701-429F-9BE7-6CD65B233488}">
      <dgm:prSet phldrT="[Texto]"/>
      <dgm:spPr>
        <a:solidFill>
          <a:schemeClr val="accent2">
            <a:lumMod val="75000"/>
          </a:schemeClr>
        </a:solidFill>
      </dgm:spPr>
      <dgm:t>
        <a:bodyPr/>
        <a:lstStyle/>
        <a:p>
          <a:r>
            <a:rPr lang="es-ES" dirty="0"/>
            <a:t>PRINCIPIO DE IGUALDAD Y NO DISCRIMINACIÓN</a:t>
          </a:r>
        </a:p>
      </dgm:t>
    </dgm:pt>
    <dgm:pt modelId="{9A30C028-C420-4457-974C-8B8301463423}" type="parTrans" cxnId="{A103AAF8-D9AE-4B6E-B456-B92E3D62C5E1}">
      <dgm:prSet/>
      <dgm:spPr/>
      <dgm:t>
        <a:bodyPr/>
        <a:lstStyle/>
        <a:p>
          <a:endParaRPr lang="es-ES"/>
        </a:p>
      </dgm:t>
    </dgm:pt>
    <dgm:pt modelId="{E2C975B3-9EB1-4545-A492-A84E0221FA6B}" type="sibTrans" cxnId="{A103AAF8-D9AE-4B6E-B456-B92E3D62C5E1}">
      <dgm:prSet/>
      <dgm:spPr/>
      <dgm:t>
        <a:bodyPr/>
        <a:lstStyle/>
        <a:p>
          <a:endParaRPr lang="es-ES"/>
        </a:p>
      </dgm:t>
    </dgm:pt>
    <dgm:pt modelId="{C69CFFB5-6F60-45E7-B1F8-99FBFF4EF7FE}">
      <dgm:prSet phldrT="[Texto]"/>
      <dgm:spPr>
        <a:solidFill>
          <a:srgbClr val="E0129B"/>
        </a:solidFill>
      </dgm:spPr>
      <dgm:t>
        <a:bodyPr/>
        <a:lstStyle/>
        <a:p>
          <a:r>
            <a:rPr lang="es-ES" dirty="0"/>
            <a:t>DERECHO A LA NACIONALIDAD</a:t>
          </a:r>
        </a:p>
      </dgm:t>
    </dgm:pt>
    <dgm:pt modelId="{DC13227C-2C42-4C8D-A873-23D1B0957789}" type="parTrans" cxnId="{FB3E713B-3653-4D0F-BC1C-CF06C4A321FC}">
      <dgm:prSet/>
      <dgm:spPr/>
      <dgm:t>
        <a:bodyPr/>
        <a:lstStyle/>
        <a:p>
          <a:endParaRPr lang="es-ES"/>
        </a:p>
      </dgm:t>
    </dgm:pt>
    <dgm:pt modelId="{EE4CAC04-AB10-484A-B7A1-8A3AAD7C11A1}" type="sibTrans" cxnId="{FB3E713B-3653-4D0F-BC1C-CF06C4A321FC}">
      <dgm:prSet/>
      <dgm:spPr/>
      <dgm:t>
        <a:bodyPr/>
        <a:lstStyle/>
        <a:p>
          <a:endParaRPr lang="es-ES"/>
        </a:p>
      </dgm:t>
    </dgm:pt>
    <dgm:pt modelId="{716808A8-DB89-4D77-9F43-E0D1A8CAE483}">
      <dgm:prSet phldrT="[Texto]"/>
      <dgm:spPr>
        <a:solidFill>
          <a:srgbClr val="7030A0"/>
        </a:solidFill>
      </dgm:spPr>
      <dgm:t>
        <a:bodyPr/>
        <a:lstStyle/>
        <a:p>
          <a:r>
            <a:rPr lang="es-ES" dirty="0"/>
            <a:t>INTERÉS SUPERIOR DEL NIÑO</a:t>
          </a:r>
        </a:p>
      </dgm:t>
    </dgm:pt>
    <dgm:pt modelId="{5F408A69-C7B4-48C7-8EBD-114CE007C263}" type="parTrans" cxnId="{433BB636-4B76-4E50-96B3-E23CB867E6CE}">
      <dgm:prSet/>
      <dgm:spPr/>
      <dgm:t>
        <a:bodyPr/>
        <a:lstStyle/>
        <a:p>
          <a:endParaRPr lang="es-ES"/>
        </a:p>
      </dgm:t>
    </dgm:pt>
    <dgm:pt modelId="{6BA5A41C-A522-47EC-9691-C09148E21156}" type="sibTrans" cxnId="{433BB636-4B76-4E50-96B3-E23CB867E6CE}">
      <dgm:prSet/>
      <dgm:spPr/>
      <dgm:t>
        <a:bodyPr/>
        <a:lstStyle/>
        <a:p>
          <a:endParaRPr lang="es-ES"/>
        </a:p>
      </dgm:t>
    </dgm:pt>
    <dgm:pt modelId="{55F308EE-B7DB-4D74-BCE7-C30D84E98AD4}" type="pres">
      <dgm:prSet presAssocID="{29B1C827-EE69-45F3-BB45-441B65E31EAD}" presName="linear" presStyleCnt="0">
        <dgm:presLayoutVars>
          <dgm:dir/>
          <dgm:animLvl val="lvl"/>
          <dgm:resizeHandles val="exact"/>
        </dgm:presLayoutVars>
      </dgm:prSet>
      <dgm:spPr/>
    </dgm:pt>
    <dgm:pt modelId="{47226DB9-6E28-44F1-83B9-DD5F3C811028}" type="pres">
      <dgm:prSet presAssocID="{F0EC0D3B-3EEE-4EC3-93A7-50B2B08F379B}" presName="parentLin" presStyleCnt="0"/>
      <dgm:spPr/>
    </dgm:pt>
    <dgm:pt modelId="{E075755B-7E3A-4A51-8486-A55E9CB84EF8}" type="pres">
      <dgm:prSet presAssocID="{F0EC0D3B-3EEE-4EC3-93A7-50B2B08F379B}" presName="parentLeftMargin" presStyleLbl="node1" presStyleIdx="0" presStyleCnt="4"/>
      <dgm:spPr/>
    </dgm:pt>
    <dgm:pt modelId="{BC9B3C59-B306-48B8-B988-2A5F45E2DA95}" type="pres">
      <dgm:prSet presAssocID="{F0EC0D3B-3EEE-4EC3-93A7-50B2B08F379B}" presName="parentText" presStyleLbl="node1" presStyleIdx="0" presStyleCnt="4" custScaleX="156121" custLinFactNeighborX="346" custLinFactNeighborY="51013">
        <dgm:presLayoutVars>
          <dgm:chMax val="0"/>
          <dgm:bulletEnabled val="1"/>
        </dgm:presLayoutVars>
      </dgm:prSet>
      <dgm:spPr/>
    </dgm:pt>
    <dgm:pt modelId="{7F28AF60-5DE5-4BF0-8F52-E08ACB196159}" type="pres">
      <dgm:prSet presAssocID="{F0EC0D3B-3EEE-4EC3-93A7-50B2B08F379B}" presName="negativeSpace" presStyleCnt="0"/>
      <dgm:spPr/>
    </dgm:pt>
    <dgm:pt modelId="{3994A5C2-0464-404B-B9A9-A9B4921FB658}" type="pres">
      <dgm:prSet presAssocID="{F0EC0D3B-3EEE-4EC3-93A7-50B2B08F379B}" presName="childText" presStyleLbl="conFgAcc1" presStyleIdx="0" presStyleCnt="4">
        <dgm:presLayoutVars>
          <dgm:bulletEnabled val="1"/>
        </dgm:presLayoutVars>
      </dgm:prSet>
      <dgm:spPr>
        <a:solidFill>
          <a:schemeClr val="bg1">
            <a:alpha val="90000"/>
          </a:schemeClr>
        </a:solidFill>
      </dgm:spPr>
    </dgm:pt>
    <dgm:pt modelId="{150ED15A-DCC5-46ED-B975-0C6A2FFC52DA}" type="pres">
      <dgm:prSet presAssocID="{0AA673D8-0F74-4F81-96E1-E8C85E61E036}" presName="spaceBetweenRectangles" presStyleCnt="0"/>
      <dgm:spPr/>
    </dgm:pt>
    <dgm:pt modelId="{3AE252FA-AF3C-47A7-B4BD-42D4FCFF3DB2}" type="pres">
      <dgm:prSet presAssocID="{716808A8-DB89-4D77-9F43-E0D1A8CAE483}" presName="parentLin" presStyleCnt="0"/>
      <dgm:spPr/>
    </dgm:pt>
    <dgm:pt modelId="{0FB8BF18-F7C7-410C-9B47-22A19CB35B38}" type="pres">
      <dgm:prSet presAssocID="{716808A8-DB89-4D77-9F43-E0D1A8CAE483}" presName="parentLeftMargin" presStyleLbl="node1" presStyleIdx="0" presStyleCnt="4"/>
      <dgm:spPr/>
    </dgm:pt>
    <dgm:pt modelId="{E235A0C8-B560-47CD-B26B-9F094E8DC2F5}" type="pres">
      <dgm:prSet presAssocID="{716808A8-DB89-4D77-9F43-E0D1A8CAE483}" presName="parentText" presStyleLbl="node1" presStyleIdx="1" presStyleCnt="4" custScaleX="135220" custLinFactNeighborX="9322" custLinFactNeighborY="38123">
        <dgm:presLayoutVars>
          <dgm:chMax val="0"/>
          <dgm:bulletEnabled val="1"/>
        </dgm:presLayoutVars>
      </dgm:prSet>
      <dgm:spPr/>
    </dgm:pt>
    <dgm:pt modelId="{D53BFA8C-B197-4501-B1B7-130C8D69ABA6}" type="pres">
      <dgm:prSet presAssocID="{716808A8-DB89-4D77-9F43-E0D1A8CAE483}" presName="negativeSpace" presStyleCnt="0"/>
      <dgm:spPr/>
    </dgm:pt>
    <dgm:pt modelId="{23D1EFE7-DE2F-4728-BB61-2BFA2F36A09C}" type="pres">
      <dgm:prSet presAssocID="{716808A8-DB89-4D77-9F43-E0D1A8CAE483}" presName="childText" presStyleLbl="conFgAcc1" presStyleIdx="1" presStyleCnt="4" custLinFactNeighborY="8683">
        <dgm:presLayoutVars>
          <dgm:bulletEnabled val="1"/>
        </dgm:presLayoutVars>
      </dgm:prSet>
      <dgm:spPr>
        <a:solidFill>
          <a:schemeClr val="bg1">
            <a:alpha val="90000"/>
          </a:schemeClr>
        </a:solidFill>
      </dgm:spPr>
    </dgm:pt>
    <dgm:pt modelId="{45D63322-18D0-4D8A-BBAC-EAB4E09C3531}" type="pres">
      <dgm:prSet presAssocID="{6BA5A41C-A522-47EC-9691-C09148E21156}" presName="spaceBetweenRectangles" presStyleCnt="0"/>
      <dgm:spPr/>
    </dgm:pt>
    <dgm:pt modelId="{E2AFD1D4-F7F7-43E1-B5A7-BC16620DC7F2}" type="pres">
      <dgm:prSet presAssocID="{DD8209F2-0701-429F-9BE7-6CD65B233488}" presName="parentLin" presStyleCnt="0"/>
      <dgm:spPr/>
    </dgm:pt>
    <dgm:pt modelId="{3D78DE02-0BF7-40DE-9CE0-C030CA191AF2}" type="pres">
      <dgm:prSet presAssocID="{DD8209F2-0701-429F-9BE7-6CD65B233488}" presName="parentLeftMargin" presStyleLbl="node1" presStyleIdx="1" presStyleCnt="4"/>
      <dgm:spPr/>
    </dgm:pt>
    <dgm:pt modelId="{72C6839E-C522-461F-B8FD-568D87BDDAB8}" type="pres">
      <dgm:prSet presAssocID="{DD8209F2-0701-429F-9BE7-6CD65B233488}" presName="parentText" presStyleLbl="node1" presStyleIdx="2" presStyleCnt="4" custScaleX="134615" custLinFactNeighborX="5860" custLinFactNeighborY="38124">
        <dgm:presLayoutVars>
          <dgm:chMax val="0"/>
          <dgm:bulletEnabled val="1"/>
        </dgm:presLayoutVars>
      </dgm:prSet>
      <dgm:spPr/>
    </dgm:pt>
    <dgm:pt modelId="{A0E3C3B5-E0C0-4E59-A6A4-3615D56D4121}" type="pres">
      <dgm:prSet presAssocID="{DD8209F2-0701-429F-9BE7-6CD65B233488}" presName="negativeSpace" presStyleCnt="0"/>
      <dgm:spPr/>
    </dgm:pt>
    <dgm:pt modelId="{BD350CF2-AD06-4303-9D2D-DECAA0297FBB}" type="pres">
      <dgm:prSet presAssocID="{DD8209F2-0701-429F-9BE7-6CD65B233488}" presName="childText" presStyleLbl="conFgAcc1" presStyleIdx="2" presStyleCnt="4">
        <dgm:presLayoutVars>
          <dgm:bulletEnabled val="1"/>
        </dgm:presLayoutVars>
      </dgm:prSet>
      <dgm:spPr>
        <a:solidFill>
          <a:schemeClr val="bg1">
            <a:alpha val="90000"/>
          </a:schemeClr>
        </a:solidFill>
      </dgm:spPr>
    </dgm:pt>
    <dgm:pt modelId="{4C7F8259-C2CA-4100-B57B-D97603E5B55F}" type="pres">
      <dgm:prSet presAssocID="{E2C975B3-9EB1-4545-A492-A84E0221FA6B}" presName="spaceBetweenRectangles" presStyleCnt="0"/>
      <dgm:spPr/>
    </dgm:pt>
    <dgm:pt modelId="{F4F2C6AB-F68C-4B93-8D91-F91E91998472}" type="pres">
      <dgm:prSet presAssocID="{C69CFFB5-6F60-45E7-B1F8-99FBFF4EF7FE}" presName="parentLin" presStyleCnt="0"/>
      <dgm:spPr/>
    </dgm:pt>
    <dgm:pt modelId="{0E9E551F-E466-4591-91BD-F0521B53F14A}" type="pres">
      <dgm:prSet presAssocID="{C69CFFB5-6F60-45E7-B1F8-99FBFF4EF7FE}" presName="parentLeftMargin" presStyleLbl="node1" presStyleIdx="2" presStyleCnt="4"/>
      <dgm:spPr/>
    </dgm:pt>
    <dgm:pt modelId="{5CE1EBBC-3509-4455-ADB7-8CDC6037ED7E}" type="pres">
      <dgm:prSet presAssocID="{C69CFFB5-6F60-45E7-B1F8-99FBFF4EF7FE}" presName="parentText" presStyleLbl="node1" presStyleIdx="3" presStyleCnt="4" custScaleX="137198" custLinFactNeighborX="946" custLinFactNeighborY="36536">
        <dgm:presLayoutVars>
          <dgm:chMax val="0"/>
          <dgm:bulletEnabled val="1"/>
        </dgm:presLayoutVars>
      </dgm:prSet>
      <dgm:spPr/>
    </dgm:pt>
    <dgm:pt modelId="{D61CA031-E342-4D3C-B8B8-9B2C974C65EF}" type="pres">
      <dgm:prSet presAssocID="{C69CFFB5-6F60-45E7-B1F8-99FBFF4EF7FE}" presName="negativeSpace" presStyleCnt="0"/>
      <dgm:spPr/>
    </dgm:pt>
    <dgm:pt modelId="{A48E3430-391C-43A7-98AA-885AD5F71658}" type="pres">
      <dgm:prSet presAssocID="{C69CFFB5-6F60-45E7-B1F8-99FBFF4EF7FE}" presName="childText" presStyleLbl="conFgAcc1" presStyleIdx="3" presStyleCnt="4">
        <dgm:presLayoutVars>
          <dgm:bulletEnabled val="1"/>
        </dgm:presLayoutVars>
      </dgm:prSet>
      <dgm:spPr>
        <a:solidFill>
          <a:schemeClr val="bg1">
            <a:alpha val="90000"/>
          </a:schemeClr>
        </a:solidFill>
      </dgm:spPr>
    </dgm:pt>
  </dgm:ptLst>
  <dgm:cxnLst>
    <dgm:cxn modelId="{0C231732-892E-4B12-8ED1-E2887B75D43C}" type="presOf" srcId="{F0EC0D3B-3EEE-4EC3-93A7-50B2B08F379B}" destId="{E075755B-7E3A-4A51-8486-A55E9CB84EF8}" srcOrd="0" destOrd="0" presId="urn:microsoft.com/office/officeart/2005/8/layout/list1"/>
    <dgm:cxn modelId="{59D20B48-43D7-4303-920F-C1CB94280752}" srcId="{29B1C827-EE69-45F3-BB45-441B65E31EAD}" destId="{F0EC0D3B-3EEE-4EC3-93A7-50B2B08F379B}" srcOrd="0" destOrd="0" parTransId="{4A07C764-B2A9-4051-808F-92E8DEEE7FC6}" sibTransId="{0AA673D8-0F74-4F81-96E1-E8C85E61E036}"/>
    <dgm:cxn modelId="{30D45F4C-BC3B-4BB0-825C-4AC4A81B9C75}" type="presOf" srcId="{DD8209F2-0701-429F-9BE7-6CD65B233488}" destId="{72C6839E-C522-461F-B8FD-568D87BDDAB8}" srcOrd="1" destOrd="0" presId="urn:microsoft.com/office/officeart/2005/8/layout/list1"/>
    <dgm:cxn modelId="{A103AAF8-D9AE-4B6E-B456-B92E3D62C5E1}" srcId="{29B1C827-EE69-45F3-BB45-441B65E31EAD}" destId="{DD8209F2-0701-429F-9BE7-6CD65B233488}" srcOrd="2" destOrd="0" parTransId="{9A30C028-C420-4457-974C-8B8301463423}" sibTransId="{E2C975B3-9EB1-4545-A492-A84E0221FA6B}"/>
    <dgm:cxn modelId="{FB3E713B-3653-4D0F-BC1C-CF06C4A321FC}" srcId="{29B1C827-EE69-45F3-BB45-441B65E31EAD}" destId="{C69CFFB5-6F60-45E7-B1F8-99FBFF4EF7FE}" srcOrd="3" destOrd="0" parTransId="{DC13227C-2C42-4C8D-A873-23D1B0957789}" sibTransId="{EE4CAC04-AB10-484A-B7A1-8A3AAD7C11A1}"/>
    <dgm:cxn modelId="{EEDFD4F7-DDE2-438D-A2C1-F8B05F5BCB3B}" type="presOf" srcId="{C69CFFB5-6F60-45E7-B1F8-99FBFF4EF7FE}" destId="{0E9E551F-E466-4591-91BD-F0521B53F14A}" srcOrd="0" destOrd="0" presId="urn:microsoft.com/office/officeart/2005/8/layout/list1"/>
    <dgm:cxn modelId="{C876DCA5-B4D0-47DA-90BB-235335C62D93}" type="presOf" srcId="{F0EC0D3B-3EEE-4EC3-93A7-50B2B08F379B}" destId="{BC9B3C59-B306-48B8-B988-2A5F45E2DA95}" srcOrd="1" destOrd="0" presId="urn:microsoft.com/office/officeart/2005/8/layout/list1"/>
    <dgm:cxn modelId="{D1500154-FA79-465C-ACB6-C6969462AE10}" type="presOf" srcId="{716808A8-DB89-4D77-9F43-E0D1A8CAE483}" destId="{0FB8BF18-F7C7-410C-9B47-22A19CB35B38}" srcOrd="0" destOrd="0" presId="urn:microsoft.com/office/officeart/2005/8/layout/list1"/>
    <dgm:cxn modelId="{5F8CC0AF-50CC-46F6-A7F5-76A70D1BB461}" type="presOf" srcId="{29B1C827-EE69-45F3-BB45-441B65E31EAD}" destId="{55F308EE-B7DB-4D74-BCE7-C30D84E98AD4}" srcOrd="0" destOrd="0" presId="urn:microsoft.com/office/officeart/2005/8/layout/list1"/>
    <dgm:cxn modelId="{F5905575-245A-4A83-835B-CE5B4E8D7A23}" type="presOf" srcId="{C69CFFB5-6F60-45E7-B1F8-99FBFF4EF7FE}" destId="{5CE1EBBC-3509-4455-ADB7-8CDC6037ED7E}" srcOrd="1" destOrd="0" presId="urn:microsoft.com/office/officeart/2005/8/layout/list1"/>
    <dgm:cxn modelId="{0ACAC92E-9715-4A77-B2CC-6F7963DC3A7E}" type="presOf" srcId="{716808A8-DB89-4D77-9F43-E0D1A8CAE483}" destId="{E235A0C8-B560-47CD-B26B-9F094E8DC2F5}" srcOrd="1" destOrd="0" presId="urn:microsoft.com/office/officeart/2005/8/layout/list1"/>
    <dgm:cxn modelId="{8D96D85B-B79C-4AE5-8BC3-AEE9A91F1380}" type="presOf" srcId="{DD8209F2-0701-429F-9BE7-6CD65B233488}" destId="{3D78DE02-0BF7-40DE-9CE0-C030CA191AF2}" srcOrd="0" destOrd="0" presId="urn:microsoft.com/office/officeart/2005/8/layout/list1"/>
    <dgm:cxn modelId="{433BB636-4B76-4E50-96B3-E23CB867E6CE}" srcId="{29B1C827-EE69-45F3-BB45-441B65E31EAD}" destId="{716808A8-DB89-4D77-9F43-E0D1A8CAE483}" srcOrd="1" destOrd="0" parTransId="{5F408A69-C7B4-48C7-8EBD-114CE007C263}" sibTransId="{6BA5A41C-A522-47EC-9691-C09148E21156}"/>
    <dgm:cxn modelId="{4E63D299-BC21-47E1-A771-5608A6AABB5C}" type="presParOf" srcId="{55F308EE-B7DB-4D74-BCE7-C30D84E98AD4}" destId="{47226DB9-6E28-44F1-83B9-DD5F3C811028}" srcOrd="0" destOrd="0" presId="urn:microsoft.com/office/officeart/2005/8/layout/list1"/>
    <dgm:cxn modelId="{CFF8C885-C070-4C5C-A494-67B07F47375E}" type="presParOf" srcId="{47226DB9-6E28-44F1-83B9-DD5F3C811028}" destId="{E075755B-7E3A-4A51-8486-A55E9CB84EF8}" srcOrd="0" destOrd="0" presId="urn:microsoft.com/office/officeart/2005/8/layout/list1"/>
    <dgm:cxn modelId="{23431A2C-3BE5-4F05-8611-0ACCD50B00B3}" type="presParOf" srcId="{47226DB9-6E28-44F1-83B9-DD5F3C811028}" destId="{BC9B3C59-B306-48B8-B988-2A5F45E2DA95}" srcOrd="1" destOrd="0" presId="urn:microsoft.com/office/officeart/2005/8/layout/list1"/>
    <dgm:cxn modelId="{F1D3D689-8390-422B-BF64-55A30BE105F9}" type="presParOf" srcId="{55F308EE-B7DB-4D74-BCE7-C30D84E98AD4}" destId="{7F28AF60-5DE5-4BF0-8F52-E08ACB196159}" srcOrd="1" destOrd="0" presId="urn:microsoft.com/office/officeart/2005/8/layout/list1"/>
    <dgm:cxn modelId="{2C7FF95B-883E-4839-88DA-D410F95C088E}" type="presParOf" srcId="{55F308EE-B7DB-4D74-BCE7-C30D84E98AD4}" destId="{3994A5C2-0464-404B-B9A9-A9B4921FB658}" srcOrd="2" destOrd="0" presId="urn:microsoft.com/office/officeart/2005/8/layout/list1"/>
    <dgm:cxn modelId="{B6798359-3601-479A-BEF0-69A2E7DA12BC}" type="presParOf" srcId="{55F308EE-B7DB-4D74-BCE7-C30D84E98AD4}" destId="{150ED15A-DCC5-46ED-B975-0C6A2FFC52DA}" srcOrd="3" destOrd="0" presId="urn:microsoft.com/office/officeart/2005/8/layout/list1"/>
    <dgm:cxn modelId="{E5EA9670-BA17-49E7-B71F-DD105A0FF79E}" type="presParOf" srcId="{55F308EE-B7DB-4D74-BCE7-C30D84E98AD4}" destId="{3AE252FA-AF3C-47A7-B4BD-42D4FCFF3DB2}" srcOrd="4" destOrd="0" presId="urn:microsoft.com/office/officeart/2005/8/layout/list1"/>
    <dgm:cxn modelId="{393B71C0-63FC-4FFF-AE1F-F8C20A7721A5}" type="presParOf" srcId="{3AE252FA-AF3C-47A7-B4BD-42D4FCFF3DB2}" destId="{0FB8BF18-F7C7-410C-9B47-22A19CB35B38}" srcOrd="0" destOrd="0" presId="urn:microsoft.com/office/officeart/2005/8/layout/list1"/>
    <dgm:cxn modelId="{2D3C9B42-F365-4C38-9B53-375639B316F3}" type="presParOf" srcId="{3AE252FA-AF3C-47A7-B4BD-42D4FCFF3DB2}" destId="{E235A0C8-B560-47CD-B26B-9F094E8DC2F5}" srcOrd="1" destOrd="0" presId="urn:microsoft.com/office/officeart/2005/8/layout/list1"/>
    <dgm:cxn modelId="{E5157C61-043C-4A36-8ED9-E89322B13E38}" type="presParOf" srcId="{55F308EE-B7DB-4D74-BCE7-C30D84E98AD4}" destId="{D53BFA8C-B197-4501-B1B7-130C8D69ABA6}" srcOrd="5" destOrd="0" presId="urn:microsoft.com/office/officeart/2005/8/layout/list1"/>
    <dgm:cxn modelId="{AD261B2B-5B2E-4633-A022-7BB5F6F3674F}" type="presParOf" srcId="{55F308EE-B7DB-4D74-BCE7-C30D84E98AD4}" destId="{23D1EFE7-DE2F-4728-BB61-2BFA2F36A09C}" srcOrd="6" destOrd="0" presId="urn:microsoft.com/office/officeart/2005/8/layout/list1"/>
    <dgm:cxn modelId="{84143AAC-2E70-40A6-8A20-8B187D684092}" type="presParOf" srcId="{55F308EE-B7DB-4D74-BCE7-C30D84E98AD4}" destId="{45D63322-18D0-4D8A-BBAC-EAB4E09C3531}" srcOrd="7" destOrd="0" presId="urn:microsoft.com/office/officeart/2005/8/layout/list1"/>
    <dgm:cxn modelId="{D2A70F6D-FD93-4F69-B757-077323CFD5E7}" type="presParOf" srcId="{55F308EE-B7DB-4D74-BCE7-C30D84E98AD4}" destId="{E2AFD1D4-F7F7-43E1-B5A7-BC16620DC7F2}" srcOrd="8" destOrd="0" presId="urn:microsoft.com/office/officeart/2005/8/layout/list1"/>
    <dgm:cxn modelId="{22A50BB2-7B86-4DEA-B3B3-06A20BC50AD6}" type="presParOf" srcId="{E2AFD1D4-F7F7-43E1-B5A7-BC16620DC7F2}" destId="{3D78DE02-0BF7-40DE-9CE0-C030CA191AF2}" srcOrd="0" destOrd="0" presId="urn:microsoft.com/office/officeart/2005/8/layout/list1"/>
    <dgm:cxn modelId="{DF5C5ACC-1EF0-430A-9AD9-D4ED28C3732F}" type="presParOf" srcId="{E2AFD1D4-F7F7-43E1-B5A7-BC16620DC7F2}" destId="{72C6839E-C522-461F-B8FD-568D87BDDAB8}" srcOrd="1" destOrd="0" presId="urn:microsoft.com/office/officeart/2005/8/layout/list1"/>
    <dgm:cxn modelId="{3B48ED96-3DD0-4074-942B-EE43999B04C2}" type="presParOf" srcId="{55F308EE-B7DB-4D74-BCE7-C30D84E98AD4}" destId="{A0E3C3B5-E0C0-4E59-A6A4-3615D56D4121}" srcOrd="9" destOrd="0" presId="urn:microsoft.com/office/officeart/2005/8/layout/list1"/>
    <dgm:cxn modelId="{B489FD58-88F9-4EBA-9729-F45055D32D40}" type="presParOf" srcId="{55F308EE-B7DB-4D74-BCE7-C30D84E98AD4}" destId="{BD350CF2-AD06-4303-9D2D-DECAA0297FBB}" srcOrd="10" destOrd="0" presId="urn:microsoft.com/office/officeart/2005/8/layout/list1"/>
    <dgm:cxn modelId="{2AB5D059-4F6F-4ADC-BE17-C6A3BBB88B59}" type="presParOf" srcId="{55F308EE-B7DB-4D74-BCE7-C30D84E98AD4}" destId="{4C7F8259-C2CA-4100-B57B-D97603E5B55F}" srcOrd="11" destOrd="0" presId="urn:microsoft.com/office/officeart/2005/8/layout/list1"/>
    <dgm:cxn modelId="{CDDBDE49-73D0-4D70-9EFF-530915087B7B}" type="presParOf" srcId="{55F308EE-B7DB-4D74-BCE7-C30D84E98AD4}" destId="{F4F2C6AB-F68C-4B93-8D91-F91E91998472}" srcOrd="12" destOrd="0" presId="urn:microsoft.com/office/officeart/2005/8/layout/list1"/>
    <dgm:cxn modelId="{05213618-EF7B-4077-9C42-274344CE25F8}" type="presParOf" srcId="{F4F2C6AB-F68C-4B93-8D91-F91E91998472}" destId="{0E9E551F-E466-4591-91BD-F0521B53F14A}" srcOrd="0" destOrd="0" presId="urn:microsoft.com/office/officeart/2005/8/layout/list1"/>
    <dgm:cxn modelId="{295BAAF8-746C-41A0-9BD8-154BCA068EED}" type="presParOf" srcId="{F4F2C6AB-F68C-4B93-8D91-F91E91998472}" destId="{5CE1EBBC-3509-4455-ADB7-8CDC6037ED7E}" srcOrd="1" destOrd="0" presId="urn:microsoft.com/office/officeart/2005/8/layout/list1"/>
    <dgm:cxn modelId="{813766E9-B395-411F-8DE0-204E6B9D7CB8}" type="presParOf" srcId="{55F308EE-B7DB-4D74-BCE7-C30D84E98AD4}" destId="{D61CA031-E342-4D3C-B8B8-9B2C974C65EF}" srcOrd="13" destOrd="0" presId="urn:microsoft.com/office/officeart/2005/8/layout/list1"/>
    <dgm:cxn modelId="{49B6AECA-19B6-4BA3-8260-9512E566A347}" type="presParOf" srcId="{55F308EE-B7DB-4D74-BCE7-C30D84E98AD4}" destId="{A48E3430-391C-43A7-98AA-885AD5F71658}"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D83D3A45-A812-4FBE-97F2-10A91F3C9C88}" type="doc">
      <dgm:prSet loTypeId="urn:microsoft.com/office/officeart/2005/8/layout/vList5" loCatId="list" qsTypeId="urn:microsoft.com/office/officeart/2005/8/quickstyle/simple1" qsCatId="simple" csTypeId="urn:microsoft.com/office/officeart/2005/8/colors/accent2_2" csCatId="accent2" phldr="1"/>
      <dgm:spPr/>
      <dgm:t>
        <a:bodyPr/>
        <a:lstStyle/>
        <a:p>
          <a:endParaRPr lang="es-AR"/>
        </a:p>
      </dgm:t>
    </dgm:pt>
    <dgm:pt modelId="{050F45FC-A5C6-46C2-9F81-96C977CFE4A0}">
      <dgm:prSet phldrT="[Texto]" custT="1"/>
      <dgm:spPr/>
      <dgm:t>
        <a:bodyPr/>
        <a:lstStyle/>
        <a:p>
          <a:r>
            <a:rPr lang="es-AR" sz="2000"/>
            <a:t>Filiación biológica Matrimonial</a:t>
          </a:r>
        </a:p>
      </dgm:t>
    </dgm:pt>
    <dgm:pt modelId="{CD8616E9-43CF-4C35-8F63-F53C6A871036}" type="parTrans" cxnId="{3206D1FE-705B-4F3D-91BE-95FD2AB3B5AA}">
      <dgm:prSet/>
      <dgm:spPr/>
      <dgm:t>
        <a:bodyPr/>
        <a:lstStyle/>
        <a:p>
          <a:endParaRPr lang="es-AR" sz="2000"/>
        </a:p>
      </dgm:t>
    </dgm:pt>
    <dgm:pt modelId="{E6EA0E3E-5A68-4F5B-99AB-564B8649108E}" type="sibTrans" cxnId="{3206D1FE-705B-4F3D-91BE-95FD2AB3B5AA}">
      <dgm:prSet/>
      <dgm:spPr/>
      <dgm:t>
        <a:bodyPr/>
        <a:lstStyle/>
        <a:p>
          <a:endParaRPr lang="es-AR" sz="2000"/>
        </a:p>
      </dgm:t>
    </dgm:pt>
    <dgm:pt modelId="{784562B5-CF19-4265-BDE3-1C100793D380}">
      <dgm:prSet phldrT="[Texto]" custT="1"/>
      <dgm:spPr/>
      <dgm:t>
        <a:bodyPr/>
        <a:lstStyle/>
        <a:p>
          <a:r>
            <a:rPr lang="es-AR" sz="2000"/>
            <a:t>Certificado nacimiento , más,</a:t>
          </a:r>
        </a:p>
      </dgm:t>
    </dgm:pt>
    <dgm:pt modelId="{0DEC659E-A947-4FE9-BAA2-4F403B2A8016}" type="parTrans" cxnId="{896AB8E5-2E6A-4152-83AB-63F9402D58A8}">
      <dgm:prSet/>
      <dgm:spPr/>
      <dgm:t>
        <a:bodyPr/>
        <a:lstStyle/>
        <a:p>
          <a:endParaRPr lang="es-AR" sz="2000"/>
        </a:p>
      </dgm:t>
    </dgm:pt>
    <dgm:pt modelId="{5E012079-594D-47DF-8930-174E2A266B71}" type="sibTrans" cxnId="{896AB8E5-2E6A-4152-83AB-63F9402D58A8}">
      <dgm:prSet/>
      <dgm:spPr/>
      <dgm:t>
        <a:bodyPr/>
        <a:lstStyle/>
        <a:p>
          <a:endParaRPr lang="es-AR" sz="2000"/>
        </a:p>
      </dgm:t>
    </dgm:pt>
    <dgm:pt modelId="{D5390B8F-EFC1-490D-83C7-8EEFF0ACF973}">
      <dgm:prSet phldrT="[Texto]" custT="1"/>
      <dgm:spPr/>
      <dgm:t>
        <a:bodyPr/>
        <a:lstStyle/>
        <a:p>
          <a:r>
            <a:rPr lang="es-AR" sz="2000"/>
            <a:t>Filiación biológica Matrimonial</a:t>
          </a:r>
        </a:p>
      </dgm:t>
    </dgm:pt>
    <dgm:pt modelId="{D22E4BA4-9A75-424C-8B40-88B2B8047655}" type="parTrans" cxnId="{58F563A6-7553-44F6-9E7E-48FAA04D6E29}">
      <dgm:prSet/>
      <dgm:spPr/>
      <dgm:t>
        <a:bodyPr/>
        <a:lstStyle/>
        <a:p>
          <a:endParaRPr lang="es-AR" sz="2000"/>
        </a:p>
      </dgm:t>
    </dgm:pt>
    <dgm:pt modelId="{BCA963DA-9547-43BE-B769-49B17851DA9F}" type="sibTrans" cxnId="{58F563A6-7553-44F6-9E7E-48FAA04D6E29}">
      <dgm:prSet/>
      <dgm:spPr/>
      <dgm:t>
        <a:bodyPr/>
        <a:lstStyle/>
        <a:p>
          <a:endParaRPr lang="es-AR" sz="2000"/>
        </a:p>
      </dgm:t>
    </dgm:pt>
    <dgm:pt modelId="{350A4B98-3904-4DE3-A7A4-E1FC5048C739}">
      <dgm:prSet phldrT="[Texto]" custT="1"/>
      <dgm:spPr/>
      <dgm:t>
        <a:bodyPr/>
        <a:lstStyle/>
        <a:p>
          <a:r>
            <a:rPr lang="es-AR" sz="2000"/>
            <a:t>Acción de emplazamiento filial.</a:t>
          </a:r>
        </a:p>
      </dgm:t>
    </dgm:pt>
    <dgm:pt modelId="{95428703-DA4C-4E18-ADDD-2F96B70200C3}" type="parTrans" cxnId="{AB315E29-2C34-44C4-9151-B61B80BB8621}">
      <dgm:prSet/>
      <dgm:spPr/>
      <dgm:t>
        <a:bodyPr/>
        <a:lstStyle/>
        <a:p>
          <a:endParaRPr lang="es-AR" sz="2000"/>
        </a:p>
      </dgm:t>
    </dgm:pt>
    <dgm:pt modelId="{F94B7451-ECAC-46FC-8B7E-273D32BB1594}" type="sibTrans" cxnId="{AB315E29-2C34-44C4-9151-B61B80BB8621}">
      <dgm:prSet/>
      <dgm:spPr/>
      <dgm:t>
        <a:bodyPr/>
        <a:lstStyle/>
        <a:p>
          <a:endParaRPr lang="es-AR" sz="2000"/>
        </a:p>
      </dgm:t>
    </dgm:pt>
    <dgm:pt modelId="{D4CDA513-FC71-43B0-8FA4-97CBDEA18916}">
      <dgm:prSet phldrT="[Texto]" custT="1"/>
      <dgm:spPr/>
      <dgm:t>
        <a:bodyPr/>
        <a:lstStyle/>
        <a:p>
          <a:r>
            <a:rPr lang="es-AR" sz="2000"/>
            <a:t>Filiación por TRHA matrimonial</a:t>
          </a:r>
        </a:p>
      </dgm:t>
    </dgm:pt>
    <dgm:pt modelId="{2A66E482-3A86-4E98-8DB6-75D8ED483CC9}" type="parTrans" cxnId="{7D41E1F9-8A7A-4E10-AC3B-C9D530395182}">
      <dgm:prSet/>
      <dgm:spPr/>
      <dgm:t>
        <a:bodyPr/>
        <a:lstStyle/>
        <a:p>
          <a:endParaRPr lang="es-AR" sz="2000"/>
        </a:p>
      </dgm:t>
    </dgm:pt>
    <dgm:pt modelId="{E7F50E0D-A292-44BD-A793-7AA73544B733}" type="sibTrans" cxnId="{7D41E1F9-8A7A-4E10-AC3B-C9D530395182}">
      <dgm:prSet/>
      <dgm:spPr/>
      <dgm:t>
        <a:bodyPr/>
        <a:lstStyle/>
        <a:p>
          <a:endParaRPr lang="es-AR" sz="2000"/>
        </a:p>
      </dgm:t>
    </dgm:pt>
    <dgm:pt modelId="{1F180C9E-46ED-4681-A153-9A0325876CBF}">
      <dgm:prSet phldrT="[Texto]" custT="1"/>
      <dgm:spPr/>
      <dgm:t>
        <a:bodyPr/>
        <a:lstStyle/>
        <a:p>
          <a:pPr algn="just"/>
          <a:r>
            <a:rPr lang="es-AR" sz="2000"/>
            <a:t>Consentimiento medico protocolizado por escribano público o certificado ante la autoridad sanitaria, más;</a:t>
          </a:r>
        </a:p>
      </dgm:t>
    </dgm:pt>
    <dgm:pt modelId="{F8A44319-F3D8-4EEB-B07C-1E2744EA89DF}" type="parTrans" cxnId="{323D3182-0658-4B55-822C-876731AF06B7}">
      <dgm:prSet/>
      <dgm:spPr/>
      <dgm:t>
        <a:bodyPr/>
        <a:lstStyle/>
        <a:p>
          <a:endParaRPr lang="es-AR" sz="2000"/>
        </a:p>
      </dgm:t>
    </dgm:pt>
    <dgm:pt modelId="{148BBAA4-35BA-456B-9E2E-2EBFCEDF8804}" type="sibTrans" cxnId="{323D3182-0658-4B55-822C-876731AF06B7}">
      <dgm:prSet/>
      <dgm:spPr/>
      <dgm:t>
        <a:bodyPr/>
        <a:lstStyle/>
        <a:p>
          <a:endParaRPr lang="es-AR" sz="2000"/>
        </a:p>
      </dgm:t>
    </dgm:pt>
    <dgm:pt modelId="{57193014-A723-4EB4-A44A-C1BE2C69117D}">
      <dgm:prSet phldrT="[Texto]" custT="1"/>
      <dgm:spPr/>
      <dgm:t>
        <a:bodyPr/>
        <a:lstStyle/>
        <a:p>
          <a:r>
            <a:rPr lang="es-AR" sz="2000"/>
            <a:t>Partida o libreta de matrimonio</a:t>
          </a:r>
        </a:p>
      </dgm:t>
    </dgm:pt>
    <dgm:pt modelId="{F7C033F6-D945-4C6D-9D36-B9CCBF3C1527}" type="parTrans" cxnId="{B5257828-F4D8-4B83-AFAC-BC30E087E9AB}">
      <dgm:prSet/>
      <dgm:spPr/>
      <dgm:t>
        <a:bodyPr/>
        <a:lstStyle/>
        <a:p>
          <a:endParaRPr lang="es-AR" sz="2000"/>
        </a:p>
      </dgm:t>
    </dgm:pt>
    <dgm:pt modelId="{542345F8-9BE3-4DCD-8E5A-206DD705F206}" type="sibTrans" cxnId="{B5257828-F4D8-4B83-AFAC-BC30E087E9AB}">
      <dgm:prSet/>
      <dgm:spPr/>
      <dgm:t>
        <a:bodyPr/>
        <a:lstStyle/>
        <a:p>
          <a:endParaRPr lang="es-AR" sz="2000"/>
        </a:p>
      </dgm:t>
    </dgm:pt>
    <dgm:pt modelId="{749DD5A4-E6AF-4EDA-A96C-53C607DCDA38}">
      <dgm:prSet phldrT="[Texto]" custT="1"/>
      <dgm:spPr/>
      <dgm:t>
        <a:bodyPr/>
        <a:lstStyle/>
        <a:p>
          <a:r>
            <a:rPr lang="es-AR" sz="2000"/>
            <a:t>Legitimados pasivos: pareja casada.</a:t>
          </a:r>
        </a:p>
      </dgm:t>
    </dgm:pt>
    <dgm:pt modelId="{04D1EC1D-6B8B-46AA-90B7-92A57A6C9AC1}" type="parTrans" cxnId="{242EDF79-3EC2-4D57-A345-6E23D5A60350}">
      <dgm:prSet/>
      <dgm:spPr/>
      <dgm:t>
        <a:bodyPr/>
        <a:lstStyle/>
        <a:p>
          <a:endParaRPr lang="es-AR" sz="2000"/>
        </a:p>
      </dgm:t>
    </dgm:pt>
    <dgm:pt modelId="{00D8208A-A548-4455-95A0-5833D5B6AADB}" type="sibTrans" cxnId="{242EDF79-3EC2-4D57-A345-6E23D5A60350}">
      <dgm:prSet/>
      <dgm:spPr/>
      <dgm:t>
        <a:bodyPr/>
        <a:lstStyle/>
        <a:p>
          <a:endParaRPr lang="es-AR" sz="2000"/>
        </a:p>
      </dgm:t>
    </dgm:pt>
    <dgm:pt modelId="{F5596D47-8A66-4DE2-85BF-E11A7D5CC4D4}">
      <dgm:prSet phldrT="[Texto]" custT="1"/>
      <dgm:spPr/>
      <dgm:t>
        <a:bodyPr/>
        <a:lstStyle/>
        <a:p>
          <a:pPr algn="just"/>
          <a:r>
            <a:rPr lang="es-AR" sz="2000"/>
            <a:t> Certificado de nacimiento y;</a:t>
          </a:r>
        </a:p>
      </dgm:t>
    </dgm:pt>
    <dgm:pt modelId="{B40A5CFE-E4A6-4318-B606-94C1946711E9}" type="parTrans" cxnId="{2B7AE5CC-5015-499F-8F91-FF07E3EC28E3}">
      <dgm:prSet/>
      <dgm:spPr/>
      <dgm:t>
        <a:bodyPr/>
        <a:lstStyle/>
        <a:p>
          <a:endParaRPr lang="es-AR" sz="2000"/>
        </a:p>
      </dgm:t>
    </dgm:pt>
    <dgm:pt modelId="{101D522A-A32E-4C71-8FC6-D21A0C4AE350}" type="sibTrans" cxnId="{2B7AE5CC-5015-499F-8F91-FF07E3EC28E3}">
      <dgm:prSet/>
      <dgm:spPr/>
      <dgm:t>
        <a:bodyPr/>
        <a:lstStyle/>
        <a:p>
          <a:endParaRPr lang="es-AR" sz="2000"/>
        </a:p>
      </dgm:t>
    </dgm:pt>
    <dgm:pt modelId="{31268A85-4345-4732-B1DB-A483EEEFC96F}">
      <dgm:prSet phldrT="[Texto]" custT="1"/>
      <dgm:spPr/>
      <dgm:t>
        <a:bodyPr/>
        <a:lstStyle/>
        <a:p>
          <a:pPr algn="just"/>
          <a:r>
            <a:rPr lang="es-AR" sz="2000"/>
            <a:t> Partida o libreta de matrimonio.</a:t>
          </a:r>
        </a:p>
      </dgm:t>
    </dgm:pt>
    <dgm:pt modelId="{34C867FA-948A-430F-92BE-9EE51737E368}" type="parTrans" cxnId="{D2B0AE41-CE65-414F-AB8E-79404DD22E70}">
      <dgm:prSet/>
      <dgm:spPr/>
      <dgm:t>
        <a:bodyPr/>
        <a:lstStyle/>
        <a:p>
          <a:endParaRPr lang="es-AR" sz="2000"/>
        </a:p>
      </dgm:t>
    </dgm:pt>
    <dgm:pt modelId="{CE436AF7-8C71-4A8C-9BAB-069EECC6AD46}" type="sibTrans" cxnId="{D2B0AE41-CE65-414F-AB8E-79404DD22E70}">
      <dgm:prSet/>
      <dgm:spPr/>
      <dgm:t>
        <a:bodyPr/>
        <a:lstStyle/>
        <a:p>
          <a:endParaRPr lang="es-AR" sz="2000"/>
        </a:p>
      </dgm:t>
    </dgm:pt>
    <dgm:pt modelId="{F72A72D9-9D29-461B-8403-9F26A0551052}" type="pres">
      <dgm:prSet presAssocID="{D83D3A45-A812-4FBE-97F2-10A91F3C9C88}" presName="Name0" presStyleCnt="0">
        <dgm:presLayoutVars>
          <dgm:dir/>
          <dgm:animLvl val="lvl"/>
          <dgm:resizeHandles val="exact"/>
        </dgm:presLayoutVars>
      </dgm:prSet>
      <dgm:spPr/>
    </dgm:pt>
    <dgm:pt modelId="{0DE1993C-E4C5-40D9-A754-76A0F6CD4ACA}" type="pres">
      <dgm:prSet presAssocID="{050F45FC-A5C6-46C2-9F81-96C977CFE4A0}" presName="linNode" presStyleCnt="0"/>
      <dgm:spPr/>
    </dgm:pt>
    <dgm:pt modelId="{CC0E3D02-1E9C-497C-8B6C-4FA0D90D2104}" type="pres">
      <dgm:prSet presAssocID="{050F45FC-A5C6-46C2-9F81-96C977CFE4A0}" presName="parentText" presStyleLbl="node1" presStyleIdx="0" presStyleCnt="3">
        <dgm:presLayoutVars>
          <dgm:chMax val="1"/>
          <dgm:bulletEnabled val="1"/>
        </dgm:presLayoutVars>
      </dgm:prSet>
      <dgm:spPr/>
    </dgm:pt>
    <dgm:pt modelId="{77C3392E-42D2-4DE5-A34A-585B50621651}" type="pres">
      <dgm:prSet presAssocID="{050F45FC-A5C6-46C2-9F81-96C977CFE4A0}" presName="descendantText" presStyleLbl="alignAccFollowNode1" presStyleIdx="0" presStyleCnt="3">
        <dgm:presLayoutVars>
          <dgm:bulletEnabled val="1"/>
        </dgm:presLayoutVars>
      </dgm:prSet>
      <dgm:spPr/>
    </dgm:pt>
    <dgm:pt modelId="{5DF61C18-90AD-41FA-94C9-AAAB76550A90}" type="pres">
      <dgm:prSet presAssocID="{E6EA0E3E-5A68-4F5B-99AB-564B8649108E}" presName="sp" presStyleCnt="0"/>
      <dgm:spPr/>
    </dgm:pt>
    <dgm:pt modelId="{4B3B108C-29B9-4171-A2BE-B10C80AD9E0A}" type="pres">
      <dgm:prSet presAssocID="{D5390B8F-EFC1-490D-83C7-8EEFF0ACF973}" presName="linNode" presStyleCnt="0"/>
      <dgm:spPr/>
    </dgm:pt>
    <dgm:pt modelId="{8B90032F-79DF-4DB8-97F5-28B8FA161A11}" type="pres">
      <dgm:prSet presAssocID="{D5390B8F-EFC1-490D-83C7-8EEFF0ACF973}" presName="parentText" presStyleLbl="node1" presStyleIdx="1" presStyleCnt="3">
        <dgm:presLayoutVars>
          <dgm:chMax val="1"/>
          <dgm:bulletEnabled val="1"/>
        </dgm:presLayoutVars>
      </dgm:prSet>
      <dgm:spPr/>
    </dgm:pt>
    <dgm:pt modelId="{D3AE690B-31EB-42ED-BA3A-8D9E124304AC}" type="pres">
      <dgm:prSet presAssocID="{D5390B8F-EFC1-490D-83C7-8EEFF0ACF973}" presName="descendantText" presStyleLbl="alignAccFollowNode1" presStyleIdx="1" presStyleCnt="3">
        <dgm:presLayoutVars>
          <dgm:bulletEnabled val="1"/>
        </dgm:presLayoutVars>
      </dgm:prSet>
      <dgm:spPr/>
    </dgm:pt>
    <dgm:pt modelId="{AC4EE012-AEC5-452E-84B2-A5544EA68185}" type="pres">
      <dgm:prSet presAssocID="{BCA963DA-9547-43BE-B769-49B17851DA9F}" presName="sp" presStyleCnt="0"/>
      <dgm:spPr/>
    </dgm:pt>
    <dgm:pt modelId="{84D209CE-2C4C-42B6-B774-9772FDC15101}" type="pres">
      <dgm:prSet presAssocID="{D4CDA513-FC71-43B0-8FA4-97CBDEA18916}" presName="linNode" presStyleCnt="0"/>
      <dgm:spPr/>
    </dgm:pt>
    <dgm:pt modelId="{7DE7ED0D-F998-4A96-B625-070F2A6B152E}" type="pres">
      <dgm:prSet presAssocID="{D4CDA513-FC71-43B0-8FA4-97CBDEA18916}" presName="parentText" presStyleLbl="node1" presStyleIdx="2" presStyleCnt="3">
        <dgm:presLayoutVars>
          <dgm:chMax val="1"/>
          <dgm:bulletEnabled val="1"/>
        </dgm:presLayoutVars>
      </dgm:prSet>
      <dgm:spPr/>
    </dgm:pt>
    <dgm:pt modelId="{D56C44F8-3BB7-4CCA-988A-0884E7755EE9}" type="pres">
      <dgm:prSet presAssocID="{D4CDA513-FC71-43B0-8FA4-97CBDEA18916}" presName="descendantText" presStyleLbl="alignAccFollowNode1" presStyleIdx="2" presStyleCnt="3" custScaleY="115305">
        <dgm:presLayoutVars>
          <dgm:bulletEnabled val="1"/>
        </dgm:presLayoutVars>
      </dgm:prSet>
      <dgm:spPr/>
    </dgm:pt>
  </dgm:ptLst>
  <dgm:cxnLst>
    <dgm:cxn modelId="{D2B0AE41-CE65-414F-AB8E-79404DD22E70}" srcId="{D4CDA513-FC71-43B0-8FA4-97CBDEA18916}" destId="{31268A85-4345-4732-B1DB-A483EEEFC96F}" srcOrd="2" destOrd="0" parTransId="{34C867FA-948A-430F-92BE-9EE51737E368}" sibTransId="{CE436AF7-8C71-4A8C-9BAB-069EECC6AD46}"/>
    <dgm:cxn modelId="{9B58EA82-C9FC-4C44-B718-3A616044AE84}" type="presOf" srcId="{050F45FC-A5C6-46C2-9F81-96C977CFE4A0}" destId="{CC0E3D02-1E9C-497C-8B6C-4FA0D90D2104}" srcOrd="0" destOrd="0" presId="urn:microsoft.com/office/officeart/2005/8/layout/vList5"/>
    <dgm:cxn modelId="{CCDED7B9-A529-4A8D-8522-E759C0BE905F}" type="presOf" srcId="{1F180C9E-46ED-4681-A153-9A0325876CBF}" destId="{D56C44F8-3BB7-4CCA-988A-0884E7755EE9}" srcOrd="0" destOrd="0" presId="urn:microsoft.com/office/officeart/2005/8/layout/vList5"/>
    <dgm:cxn modelId="{B5257828-F4D8-4B83-AFAC-BC30E087E9AB}" srcId="{050F45FC-A5C6-46C2-9F81-96C977CFE4A0}" destId="{57193014-A723-4EB4-A44A-C1BE2C69117D}" srcOrd="1" destOrd="0" parTransId="{F7C033F6-D945-4C6D-9D36-B9CCBF3C1527}" sibTransId="{542345F8-9BE3-4DCD-8E5A-206DD705F206}"/>
    <dgm:cxn modelId="{58F563A6-7553-44F6-9E7E-48FAA04D6E29}" srcId="{D83D3A45-A812-4FBE-97F2-10A91F3C9C88}" destId="{D5390B8F-EFC1-490D-83C7-8EEFF0ACF973}" srcOrd="1" destOrd="0" parTransId="{D22E4BA4-9A75-424C-8B40-88B2B8047655}" sibTransId="{BCA963DA-9547-43BE-B769-49B17851DA9F}"/>
    <dgm:cxn modelId="{3557D6FB-7F5A-48A3-B15F-3BE9240DC40B}" type="presOf" srcId="{784562B5-CF19-4265-BDE3-1C100793D380}" destId="{77C3392E-42D2-4DE5-A34A-585B50621651}" srcOrd="0" destOrd="0" presId="urn:microsoft.com/office/officeart/2005/8/layout/vList5"/>
    <dgm:cxn modelId="{82C84764-3669-444C-B854-BCEF75AB711A}" type="presOf" srcId="{749DD5A4-E6AF-4EDA-A96C-53C607DCDA38}" destId="{D3AE690B-31EB-42ED-BA3A-8D9E124304AC}" srcOrd="0" destOrd="1" presId="urn:microsoft.com/office/officeart/2005/8/layout/vList5"/>
    <dgm:cxn modelId="{425E7053-2AA0-4D29-A7C2-4A433385218E}" type="presOf" srcId="{D83D3A45-A812-4FBE-97F2-10A91F3C9C88}" destId="{F72A72D9-9D29-461B-8403-9F26A0551052}" srcOrd="0" destOrd="0" presId="urn:microsoft.com/office/officeart/2005/8/layout/vList5"/>
    <dgm:cxn modelId="{5E58CF6C-2C80-43CD-8C48-92BF631885F8}" type="presOf" srcId="{31268A85-4345-4732-B1DB-A483EEEFC96F}" destId="{D56C44F8-3BB7-4CCA-988A-0884E7755EE9}" srcOrd="0" destOrd="2" presId="urn:microsoft.com/office/officeart/2005/8/layout/vList5"/>
    <dgm:cxn modelId="{35021BD2-9F3D-430F-AC62-AC89EA6F48B2}" type="presOf" srcId="{350A4B98-3904-4DE3-A7A4-E1FC5048C739}" destId="{D3AE690B-31EB-42ED-BA3A-8D9E124304AC}" srcOrd="0" destOrd="0" presId="urn:microsoft.com/office/officeart/2005/8/layout/vList5"/>
    <dgm:cxn modelId="{7D41E1F9-8A7A-4E10-AC3B-C9D530395182}" srcId="{D83D3A45-A812-4FBE-97F2-10A91F3C9C88}" destId="{D4CDA513-FC71-43B0-8FA4-97CBDEA18916}" srcOrd="2" destOrd="0" parTransId="{2A66E482-3A86-4E98-8DB6-75D8ED483CC9}" sibTransId="{E7F50E0D-A292-44BD-A793-7AA73544B733}"/>
    <dgm:cxn modelId="{D5407D8D-731E-41D7-A227-F332ED5978F1}" type="presOf" srcId="{D5390B8F-EFC1-490D-83C7-8EEFF0ACF973}" destId="{8B90032F-79DF-4DB8-97F5-28B8FA161A11}" srcOrd="0" destOrd="0" presId="urn:microsoft.com/office/officeart/2005/8/layout/vList5"/>
    <dgm:cxn modelId="{242EDF79-3EC2-4D57-A345-6E23D5A60350}" srcId="{D5390B8F-EFC1-490D-83C7-8EEFF0ACF973}" destId="{749DD5A4-E6AF-4EDA-A96C-53C607DCDA38}" srcOrd="1" destOrd="0" parTransId="{04D1EC1D-6B8B-46AA-90B7-92A57A6C9AC1}" sibTransId="{00D8208A-A548-4455-95A0-5833D5B6AADB}"/>
    <dgm:cxn modelId="{323D3182-0658-4B55-822C-876731AF06B7}" srcId="{D4CDA513-FC71-43B0-8FA4-97CBDEA18916}" destId="{1F180C9E-46ED-4681-A153-9A0325876CBF}" srcOrd="0" destOrd="0" parTransId="{F8A44319-F3D8-4EEB-B07C-1E2744EA89DF}" sibTransId="{148BBAA4-35BA-456B-9E2E-2EBFCEDF8804}"/>
    <dgm:cxn modelId="{AB315E29-2C34-44C4-9151-B61B80BB8621}" srcId="{D5390B8F-EFC1-490D-83C7-8EEFF0ACF973}" destId="{350A4B98-3904-4DE3-A7A4-E1FC5048C739}" srcOrd="0" destOrd="0" parTransId="{95428703-DA4C-4E18-ADDD-2F96B70200C3}" sibTransId="{F94B7451-ECAC-46FC-8B7E-273D32BB1594}"/>
    <dgm:cxn modelId="{896AB8E5-2E6A-4152-83AB-63F9402D58A8}" srcId="{050F45FC-A5C6-46C2-9F81-96C977CFE4A0}" destId="{784562B5-CF19-4265-BDE3-1C100793D380}" srcOrd="0" destOrd="0" parTransId="{0DEC659E-A947-4FE9-BAA2-4F403B2A8016}" sibTransId="{5E012079-594D-47DF-8930-174E2A266B71}"/>
    <dgm:cxn modelId="{8050DCE8-0C42-4865-972C-6B2F12D7F494}" type="presOf" srcId="{D4CDA513-FC71-43B0-8FA4-97CBDEA18916}" destId="{7DE7ED0D-F998-4A96-B625-070F2A6B152E}" srcOrd="0" destOrd="0" presId="urn:microsoft.com/office/officeart/2005/8/layout/vList5"/>
    <dgm:cxn modelId="{C71C31B4-942F-4FC6-AFCB-5D8D3C1760CF}" type="presOf" srcId="{57193014-A723-4EB4-A44A-C1BE2C69117D}" destId="{77C3392E-42D2-4DE5-A34A-585B50621651}" srcOrd="0" destOrd="1" presId="urn:microsoft.com/office/officeart/2005/8/layout/vList5"/>
    <dgm:cxn modelId="{3206D1FE-705B-4F3D-91BE-95FD2AB3B5AA}" srcId="{D83D3A45-A812-4FBE-97F2-10A91F3C9C88}" destId="{050F45FC-A5C6-46C2-9F81-96C977CFE4A0}" srcOrd="0" destOrd="0" parTransId="{CD8616E9-43CF-4C35-8F63-F53C6A871036}" sibTransId="{E6EA0E3E-5A68-4F5B-99AB-564B8649108E}"/>
    <dgm:cxn modelId="{C0B6E5BE-3018-458B-9DC5-089FBCFF026A}" type="presOf" srcId="{F5596D47-8A66-4DE2-85BF-E11A7D5CC4D4}" destId="{D56C44F8-3BB7-4CCA-988A-0884E7755EE9}" srcOrd="0" destOrd="1" presId="urn:microsoft.com/office/officeart/2005/8/layout/vList5"/>
    <dgm:cxn modelId="{2B7AE5CC-5015-499F-8F91-FF07E3EC28E3}" srcId="{D4CDA513-FC71-43B0-8FA4-97CBDEA18916}" destId="{F5596D47-8A66-4DE2-85BF-E11A7D5CC4D4}" srcOrd="1" destOrd="0" parTransId="{B40A5CFE-E4A6-4318-B606-94C1946711E9}" sibTransId="{101D522A-A32E-4C71-8FC6-D21A0C4AE350}"/>
    <dgm:cxn modelId="{5DD4A122-77E2-40BA-83A8-FAD7DE84413B}" type="presParOf" srcId="{F72A72D9-9D29-461B-8403-9F26A0551052}" destId="{0DE1993C-E4C5-40D9-A754-76A0F6CD4ACA}" srcOrd="0" destOrd="0" presId="urn:microsoft.com/office/officeart/2005/8/layout/vList5"/>
    <dgm:cxn modelId="{EB6599A8-2EC3-4699-B69E-5CF20813B294}" type="presParOf" srcId="{0DE1993C-E4C5-40D9-A754-76A0F6CD4ACA}" destId="{CC0E3D02-1E9C-497C-8B6C-4FA0D90D2104}" srcOrd="0" destOrd="0" presId="urn:microsoft.com/office/officeart/2005/8/layout/vList5"/>
    <dgm:cxn modelId="{C46B9611-AE6F-4E7B-AD3B-460ACF185AE1}" type="presParOf" srcId="{0DE1993C-E4C5-40D9-A754-76A0F6CD4ACA}" destId="{77C3392E-42D2-4DE5-A34A-585B50621651}" srcOrd="1" destOrd="0" presId="urn:microsoft.com/office/officeart/2005/8/layout/vList5"/>
    <dgm:cxn modelId="{3CC6FF86-3770-4B76-A22A-1FD90E187ED8}" type="presParOf" srcId="{F72A72D9-9D29-461B-8403-9F26A0551052}" destId="{5DF61C18-90AD-41FA-94C9-AAAB76550A90}" srcOrd="1" destOrd="0" presId="urn:microsoft.com/office/officeart/2005/8/layout/vList5"/>
    <dgm:cxn modelId="{B0E07719-01B4-4BF0-8FDE-801C74BF0913}" type="presParOf" srcId="{F72A72D9-9D29-461B-8403-9F26A0551052}" destId="{4B3B108C-29B9-4171-A2BE-B10C80AD9E0A}" srcOrd="2" destOrd="0" presId="urn:microsoft.com/office/officeart/2005/8/layout/vList5"/>
    <dgm:cxn modelId="{5EE1FA29-1812-4133-9FF8-0EC8C5417895}" type="presParOf" srcId="{4B3B108C-29B9-4171-A2BE-B10C80AD9E0A}" destId="{8B90032F-79DF-4DB8-97F5-28B8FA161A11}" srcOrd="0" destOrd="0" presId="urn:microsoft.com/office/officeart/2005/8/layout/vList5"/>
    <dgm:cxn modelId="{70B3CDAE-B2FF-4A12-B5A8-E3FCFE886A02}" type="presParOf" srcId="{4B3B108C-29B9-4171-A2BE-B10C80AD9E0A}" destId="{D3AE690B-31EB-42ED-BA3A-8D9E124304AC}" srcOrd="1" destOrd="0" presId="urn:microsoft.com/office/officeart/2005/8/layout/vList5"/>
    <dgm:cxn modelId="{0000521B-E4C2-4250-A735-0FA04DADD09E}" type="presParOf" srcId="{F72A72D9-9D29-461B-8403-9F26A0551052}" destId="{AC4EE012-AEC5-452E-84B2-A5544EA68185}" srcOrd="3" destOrd="0" presId="urn:microsoft.com/office/officeart/2005/8/layout/vList5"/>
    <dgm:cxn modelId="{401CA3CC-9201-46EC-AA96-20813B3EF23E}" type="presParOf" srcId="{F72A72D9-9D29-461B-8403-9F26A0551052}" destId="{84D209CE-2C4C-42B6-B774-9772FDC15101}" srcOrd="4" destOrd="0" presId="urn:microsoft.com/office/officeart/2005/8/layout/vList5"/>
    <dgm:cxn modelId="{609A7A32-8AD8-49F0-9D4C-06ECE731156A}" type="presParOf" srcId="{84D209CE-2C4C-42B6-B774-9772FDC15101}" destId="{7DE7ED0D-F998-4A96-B625-070F2A6B152E}" srcOrd="0" destOrd="0" presId="urn:microsoft.com/office/officeart/2005/8/layout/vList5"/>
    <dgm:cxn modelId="{D3176B9B-297B-420F-BC13-4CDF3E863FF5}" type="presParOf" srcId="{84D209CE-2C4C-42B6-B774-9772FDC15101}" destId="{D56C44F8-3BB7-4CCA-988A-0884E7755EE9}"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D83D3A45-A812-4FBE-97F2-10A91F3C9C88}" type="doc">
      <dgm:prSet loTypeId="urn:microsoft.com/office/officeart/2005/8/layout/vList5" loCatId="list" qsTypeId="urn:microsoft.com/office/officeart/2005/8/quickstyle/simple1" qsCatId="simple" csTypeId="urn:microsoft.com/office/officeart/2005/8/colors/accent2_2" csCatId="accent2" phldr="1"/>
      <dgm:spPr/>
      <dgm:t>
        <a:bodyPr/>
        <a:lstStyle/>
        <a:p>
          <a:endParaRPr lang="es-AR"/>
        </a:p>
      </dgm:t>
    </dgm:pt>
    <dgm:pt modelId="{050F45FC-A5C6-46C2-9F81-96C977CFE4A0}">
      <dgm:prSet phldrT="[Texto]" custT="1"/>
      <dgm:spPr/>
      <dgm:t>
        <a:bodyPr/>
        <a:lstStyle/>
        <a:p>
          <a:r>
            <a:rPr lang="es-AR" sz="2400" dirty="0"/>
            <a:t>Filiación biológica Extramatrimonial</a:t>
          </a:r>
        </a:p>
      </dgm:t>
    </dgm:pt>
    <dgm:pt modelId="{CD8616E9-43CF-4C35-8F63-F53C6A871036}" type="parTrans" cxnId="{3206D1FE-705B-4F3D-91BE-95FD2AB3B5AA}">
      <dgm:prSet/>
      <dgm:spPr/>
      <dgm:t>
        <a:bodyPr/>
        <a:lstStyle/>
        <a:p>
          <a:endParaRPr lang="es-AR"/>
        </a:p>
      </dgm:t>
    </dgm:pt>
    <dgm:pt modelId="{E6EA0E3E-5A68-4F5B-99AB-564B8649108E}" type="sibTrans" cxnId="{3206D1FE-705B-4F3D-91BE-95FD2AB3B5AA}">
      <dgm:prSet/>
      <dgm:spPr/>
      <dgm:t>
        <a:bodyPr/>
        <a:lstStyle/>
        <a:p>
          <a:endParaRPr lang="es-AR"/>
        </a:p>
      </dgm:t>
    </dgm:pt>
    <dgm:pt modelId="{784562B5-CF19-4265-BDE3-1C100793D380}">
      <dgm:prSet phldrT="[Texto]" custT="1"/>
      <dgm:spPr/>
      <dgm:t>
        <a:bodyPr/>
        <a:lstStyle/>
        <a:p>
          <a:r>
            <a:rPr lang="es-AR" sz="2400" dirty="0"/>
            <a:t>Certificado nacimiento , más;</a:t>
          </a:r>
        </a:p>
      </dgm:t>
    </dgm:pt>
    <dgm:pt modelId="{0DEC659E-A947-4FE9-BAA2-4F403B2A8016}" type="parTrans" cxnId="{896AB8E5-2E6A-4152-83AB-63F9402D58A8}">
      <dgm:prSet/>
      <dgm:spPr/>
      <dgm:t>
        <a:bodyPr/>
        <a:lstStyle/>
        <a:p>
          <a:endParaRPr lang="es-AR"/>
        </a:p>
      </dgm:t>
    </dgm:pt>
    <dgm:pt modelId="{5E012079-594D-47DF-8930-174E2A266B71}" type="sibTrans" cxnId="{896AB8E5-2E6A-4152-83AB-63F9402D58A8}">
      <dgm:prSet/>
      <dgm:spPr/>
      <dgm:t>
        <a:bodyPr/>
        <a:lstStyle/>
        <a:p>
          <a:endParaRPr lang="es-AR"/>
        </a:p>
      </dgm:t>
    </dgm:pt>
    <dgm:pt modelId="{D5390B8F-EFC1-490D-83C7-8EEFF0ACF973}">
      <dgm:prSet phldrT="[Texto]" custT="1"/>
      <dgm:spPr/>
      <dgm:t>
        <a:bodyPr/>
        <a:lstStyle/>
        <a:p>
          <a:r>
            <a:rPr lang="es-AR" sz="2400" dirty="0"/>
            <a:t>Filiación biológica Extramatrimonial</a:t>
          </a:r>
        </a:p>
      </dgm:t>
    </dgm:pt>
    <dgm:pt modelId="{D22E4BA4-9A75-424C-8B40-88B2B8047655}" type="parTrans" cxnId="{58F563A6-7553-44F6-9E7E-48FAA04D6E29}">
      <dgm:prSet/>
      <dgm:spPr/>
      <dgm:t>
        <a:bodyPr/>
        <a:lstStyle/>
        <a:p>
          <a:endParaRPr lang="es-AR"/>
        </a:p>
      </dgm:t>
    </dgm:pt>
    <dgm:pt modelId="{BCA963DA-9547-43BE-B769-49B17851DA9F}" type="sibTrans" cxnId="{58F563A6-7553-44F6-9E7E-48FAA04D6E29}">
      <dgm:prSet/>
      <dgm:spPr/>
      <dgm:t>
        <a:bodyPr/>
        <a:lstStyle/>
        <a:p>
          <a:endParaRPr lang="es-AR"/>
        </a:p>
      </dgm:t>
    </dgm:pt>
    <dgm:pt modelId="{350A4B98-3904-4DE3-A7A4-E1FC5048C739}">
      <dgm:prSet phldrT="[Texto]" custT="1"/>
      <dgm:spPr/>
      <dgm:t>
        <a:bodyPr/>
        <a:lstStyle/>
        <a:p>
          <a:r>
            <a:rPr lang="es-AR" sz="2400" dirty="0"/>
            <a:t>Acción de emplazamiento filial.</a:t>
          </a:r>
        </a:p>
      </dgm:t>
    </dgm:pt>
    <dgm:pt modelId="{95428703-DA4C-4E18-ADDD-2F96B70200C3}" type="parTrans" cxnId="{AB315E29-2C34-44C4-9151-B61B80BB8621}">
      <dgm:prSet/>
      <dgm:spPr/>
      <dgm:t>
        <a:bodyPr/>
        <a:lstStyle/>
        <a:p>
          <a:endParaRPr lang="es-AR"/>
        </a:p>
      </dgm:t>
    </dgm:pt>
    <dgm:pt modelId="{F94B7451-ECAC-46FC-8B7E-273D32BB1594}" type="sibTrans" cxnId="{AB315E29-2C34-44C4-9151-B61B80BB8621}">
      <dgm:prSet/>
      <dgm:spPr/>
      <dgm:t>
        <a:bodyPr/>
        <a:lstStyle/>
        <a:p>
          <a:endParaRPr lang="es-AR"/>
        </a:p>
      </dgm:t>
    </dgm:pt>
    <dgm:pt modelId="{D4CDA513-FC71-43B0-8FA4-97CBDEA18916}">
      <dgm:prSet phldrT="[Texto]" custT="1"/>
      <dgm:spPr/>
      <dgm:t>
        <a:bodyPr/>
        <a:lstStyle/>
        <a:p>
          <a:r>
            <a:rPr lang="es-AR" sz="2400" dirty="0"/>
            <a:t>Filiación por TRHA Extramatrimonial</a:t>
          </a:r>
        </a:p>
      </dgm:t>
    </dgm:pt>
    <dgm:pt modelId="{2A66E482-3A86-4E98-8DB6-75D8ED483CC9}" type="parTrans" cxnId="{7D41E1F9-8A7A-4E10-AC3B-C9D530395182}">
      <dgm:prSet/>
      <dgm:spPr/>
      <dgm:t>
        <a:bodyPr/>
        <a:lstStyle/>
        <a:p>
          <a:endParaRPr lang="es-AR"/>
        </a:p>
      </dgm:t>
    </dgm:pt>
    <dgm:pt modelId="{E7F50E0D-A292-44BD-A793-7AA73544B733}" type="sibTrans" cxnId="{7D41E1F9-8A7A-4E10-AC3B-C9D530395182}">
      <dgm:prSet/>
      <dgm:spPr/>
      <dgm:t>
        <a:bodyPr/>
        <a:lstStyle/>
        <a:p>
          <a:endParaRPr lang="es-AR"/>
        </a:p>
      </dgm:t>
    </dgm:pt>
    <dgm:pt modelId="{1F180C9E-46ED-4681-A153-9A0325876CBF}">
      <dgm:prSet phldrT="[Texto]" custT="1"/>
      <dgm:spPr/>
      <dgm:t>
        <a:bodyPr/>
        <a:lstStyle/>
        <a:p>
          <a:pPr algn="just"/>
          <a:r>
            <a:rPr lang="es-AR" sz="2400" dirty="0"/>
            <a:t>Consentimiento medico protocolizado por escribano público o certificado ante la autoridad sanitaria, más;</a:t>
          </a:r>
        </a:p>
      </dgm:t>
    </dgm:pt>
    <dgm:pt modelId="{F8A44319-F3D8-4EEB-B07C-1E2744EA89DF}" type="parTrans" cxnId="{323D3182-0658-4B55-822C-876731AF06B7}">
      <dgm:prSet/>
      <dgm:spPr/>
      <dgm:t>
        <a:bodyPr/>
        <a:lstStyle/>
        <a:p>
          <a:endParaRPr lang="es-AR"/>
        </a:p>
      </dgm:t>
    </dgm:pt>
    <dgm:pt modelId="{148BBAA4-35BA-456B-9E2E-2EBFCEDF8804}" type="sibTrans" cxnId="{323D3182-0658-4B55-822C-876731AF06B7}">
      <dgm:prSet/>
      <dgm:spPr/>
      <dgm:t>
        <a:bodyPr/>
        <a:lstStyle/>
        <a:p>
          <a:endParaRPr lang="es-AR"/>
        </a:p>
      </dgm:t>
    </dgm:pt>
    <dgm:pt modelId="{57193014-A723-4EB4-A44A-C1BE2C69117D}">
      <dgm:prSet phldrT="[Texto]" custT="1"/>
      <dgm:spPr/>
      <dgm:t>
        <a:bodyPr/>
        <a:lstStyle/>
        <a:p>
          <a:r>
            <a:rPr lang="es-AR" sz="2400" dirty="0"/>
            <a:t>Reconocimiento.</a:t>
          </a:r>
        </a:p>
      </dgm:t>
    </dgm:pt>
    <dgm:pt modelId="{F7C033F6-D945-4C6D-9D36-B9CCBF3C1527}" type="parTrans" cxnId="{B5257828-F4D8-4B83-AFAC-BC30E087E9AB}">
      <dgm:prSet/>
      <dgm:spPr/>
      <dgm:t>
        <a:bodyPr/>
        <a:lstStyle/>
        <a:p>
          <a:endParaRPr lang="es-AR"/>
        </a:p>
      </dgm:t>
    </dgm:pt>
    <dgm:pt modelId="{542345F8-9BE3-4DCD-8E5A-206DD705F206}" type="sibTrans" cxnId="{B5257828-F4D8-4B83-AFAC-BC30E087E9AB}">
      <dgm:prSet/>
      <dgm:spPr/>
      <dgm:t>
        <a:bodyPr/>
        <a:lstStyle/>
        <a:p>
          <a:endParaRPr lang="es-AR"/>
        </a:p>
      </dgm:t>
    </dgm:pt>
    <dgm:pt modelId="{F5596D47-8A66-4DE2-85BF-E11A7D5CC4D4}">
      <dgm:prSet phldrT="[Texto]" custT="1"/>
      <dgm:spPr/>
      <dgm:t>
        <a:bodyPr/>
        <a:lstStyle/>
        <a:p>
          <a:pPr algn="just"/>
          <a:r>
            <a:rPr lang="es-AR" sz="2400" dirty="0"/>
            <a:t> Certificado de nacimiento</a:t>
          </a:r>
          <a:r>
            <a:rPr lang="es-AR" sz="1200" dirty="0"/>
            <a:t>.</a:t>
          </a:r>
        </a:p>
      </dgm:t>
    </dgm:pt>
    <dgm:pt modelId="{B40A5CFE-E4A6-4318-B606-94C1946711E9}" type="parTrans" cxnId="{2B7AE5CC-5015-499F-8F91-FF07E3EC28E3}">
      <dgm:prSet/>
      <dgm:spPr/>
      <dgm:t>
        <a:bodyPr/>
        <a:lstStyle/>
        <a:p>
          <a:endParaRPr lang="es-AR"/>
        </a:p>
      </dgm:t>
    </dgm:pt>
    <dgm:pt modelId="{101D522A-A32E-4C71-8FC6-D21A0C4AE350}" type="sibTrans" cxnId="{2B7AE5CC-5015-499F-8F91-FF07E3EC28E3}">
      <dgm:prSet/>
      <dgm:spPr/>
      <dgm:t>
        <a:bodyPr/>
        <a:lstStyle/>
        <a:p>
          <a:endParaRPr lang="es-AR"/>
        </a:p>
      </dgm:t>
    </dgm:pt>
    <dgm:pt modelId="{F72A72D9-9D29-461B-8403-9F26A0551052}" type="pres">
      <dgm:prSet presAssocID="{D83D3A45-A812-4FBE-97F2-10A91F3C9C88}" presName="Name0" presStyleCnt="0">
        <dgm:presLayoutVars>
          <dgm:dir/>
          <dgm:animLvl val="lvl"/>
          <dgm:resizeHandles val="exact"/>
        </dgm:presLayoutVars>
      </dgm:prSet>
      <dgm:spPr/>
    </dgm:pt>
    <dgm:pt modelId="{0DE1993C-E4C5-40D9-A754-76A0F6CD4ACA}" type="pres">
      <dgm:prSet presAssocID="{050F45FC-A5C6-46C2-9F81-96C977CFE4A0}" presName="linNode" presStyleCnt="0"/>
      <dgm:spPr/>
    </dgm:pt>
    <dgm:pt modelId="{CC0E3D02-1E9C-497C-8B6C-4FA0D90D2104}" type="pres">
      <dgm:prSet presAssocID="{050F45FC-A5C6-46C2-9F81-96C977CFE4A0}" presName="parentText" presStyleLbl="node1" presStyleIdx="0" presStyleCnt="3">
        <dgm:presLayoutVars>
          <dgm:chMax val="1"/>
          <dgm:bulletEnabled val="1"/>
        </dgm:presLayoutVars>
      </dgm:prSet>
      <dgm:spPr/>
    </dgm:pt>
    <dgm:pt modelId="{77C3392E-42D2-4DE5-A34A-585B50621651}" type="pres">
      <dgm:prSet presAssocID="{050F45FC-A5C6-46C2-9F81-96C977CFE4A0}" presName="descendantText" presStyleLbl="alignAccFollowNode1" presStyleIdx="0" presStyleCnt="3">
        <dgm:presLayoutVars>
          <dgm:bulletEnabled val="1"/>
        </dgm:presLayoutVars>
      </dgm:prSet>
      <dgm:spPr/>
    </dgm:pt>
    <dgm:pt modelId="{5DF61C18-90AD-41FA-94C9-AAAB76550A90}" type="pres">
      <dgm:prSet presAssocID="{E6EA0E3E-5A68-4F5B-99AB-564B8649108E}" presName="sp" presStyleCnt="0"/>
      <dgm:spPr/>
    </dgm:pt>
    <dgm:pt modelId="{4B3B108C-29B9-4171-A2BE-B10C80AD9E0A}" type="pres">
      <dgm:prSet presAssocID="{D5390B8F-EFC1-490D-83C7-8EEFF0ACF973}" presName="linNode" presStyleCnt="0"/>
      <dgm:spPr/>
    </dgm:pt>
    <dgm:pt modelId="{8B90032F-79DF-4DB8-97F5-28B8FA161A11}" type="pres">
      <dgm:prSet presAssocID="{D5390B8F-EFC1-490D-83C7-8EEFF0ACF973}" presName="parentText" presStyleLbl="node1" presStyleIdx="1" presStyleCnt="3">
        <dgm:presLayoutVars>
          <dgm:chMax val="1"/>
          <dgm:bulletEnabled val="1"/>
        </dgm:presLayoutVars>
      </dgm:prSet>
      <dgm:spPr/>
    </dgm:pt>
    <dgm:pt modelId="{D3AE690B-31EB-42ED-BA3A-8D9E124304AC}" type="pres">
      <dgm:prSet presAssocID="{D5390B8F-EFC1-490D-83C7-8EEFF0ACF973}" presName="descendantText" presStyleLbl="alignAccFollowNode1" presStyleIdx="1" presStyleCnt="3">
        <dgm:presLayoutVars>
          <dgm:bulletEnabled val="1"/>
        </dgm:presLayoutVars>
      </dgm:prSet>
      <dgm:spPr/>
    </dgm:pt>
    <dgm:pt modelId="{AC4EE012-AEC5-452E-84B2-A5544EA68185}" type="pres">
      <dgm:prSet presAssocID="{BCA963DA-9547-43BE-B769-49B17851DA9F}" presName="sp" presStyleCnt="0"/>
      <dgm:spPr/>
    </dgm:pt>
    <dgm:pt modelId="{84D209CE-2C4C-42B6-B774-9772FDC15101}" type="pres">
      <dgm:prSet presAssocID="{D4CDA513-FC71-43B0-8FA4-97CBDEA18916}" presName="linNode" presStyleCnt="0"/>
      <dgm:spPr/>
    </dgm:pt>
    <dgm:pt modelId="{7DE7ED0D-F998-4A96-B625-070F2A6B152E}" type="pres">
      <dgm:prSet presAssocID="{D4CDA513-FC71-43B0-8FA4-97CBDEA18916}" presName="parentText" presStyleLbl="node1" presStyleIdx="2" presStyleCnt="3">
        <dgm:presLayoutVars>
          <dgm:chMax val="1"/>
          <dgm:bulletEnabled val="1"/>
        </dgm:presLayoutVars>
      </dgm:prSet>
      <dgm:spPr/>
    </dgm:pt>
    <dgm:pt modelId="{D56C44F8-3BB7-4CCA-988A-0884E7755EE9}" type="pres">
      <dgm:prSet presAssocID="{D4CDA513-FC71-43B0-8FA4-97CBDEA18916}" presName="descendantText" presStyleLbl="alignAccFollowNode1" presStyleIdx="2" presStyleCnt="3" custScaleY="115305">
        <dgm:presLayoutVars>
          <dgm:bulletEnabled val="1"/>
        </dgm:presLayoutVars>
      </dgm:prSet>
      <dgm:spPr/>
    </dgm:pt>
  </dgm:ptLst>
  <dgm:cxnLst>
    <dgm:cxn modelId="{7D41E1F9-8A7A-4E10-AC3B-C9D530395182}" srcId="{D83D3A45-A812-4FBE-97F2-10A91F3C9C88}" destId="{D4CDA513-FC71-43B0-8FA4-97CBDEA18916}" srcOrd="2" destOrd="0" parTransId="{2A66E482-3A86-4E98-8DB6-75D8ED483CC9}" sibTransId="{E7F50E0D-A292-44BD-A793-7AA73544B733}"/>
    <dgm:cxn modelId="{3373F2B3-CB88-4826-B036-7F7CA66BACC9}" type="presOf" srcId="{F5596D47-8A66-4DE2-85BF-E11A7D5CC4D4}" destId="{D56C44F8-3BB7-4CCA-988A-0884E7755EE9}" srcOrd="0" destOrd="1" presId="urn:microsoft.com/office/officeart/2005/8/layout/vList5"/>
    <dgm:cxn modelId="{72744D05-9ED3-4B71-ACF5-B29D16CB8830}" type="presOf" srcId="{350A4B98-3904-4DE3-A7A4-E1FC5048C739}" destId="{D3AE690B-31EB-42ED-BA3A-8D9E124304AC}" srcOrd="0" destOrd="0" presId="urn:microsoft.com/office/officeart/2005/8/layout/vList5"/>
    <dgm:cxn modelId="{B5257828-F4D8-4B83-AFAC-BC30E087E9AB}" srcId="{050F45FC-A5C6-46C2-9F81-96C977CFE4A0}" destId="{57193014-A723-4EB4-A44A-C1BE2C69117D}" srcOrd="1" destOrd="0" parTransId="{F7C033F6-D945-4C6D-9D36-B9CCBF3C1527}" sibTransId="{542345F8-9BE3-4DCD-8E5A-206DD705F206}"/>
    <dgm:cxn modelId="{323D3182-0658-4B55-822C-876731AF06B7}" srcId="{D4CDA513-FC71-43B0-8FA4-97CBDEA18916}" destId="{1F180C9E-46ED-4681-A153-9A0325876CBF}" srcOrd="0" destOrd="0" parTransId="{F8A44319-F3D8-4EEB-B07C-1E2744EA89DF}" sibTransId="{148BBAA4-35BA-456B-9E2E-2EBFCEDF8804}"/>
    <dgm:cxn modelId="{896AB8E5-2E6A-4152-83AB-63F9402D58A8}" srcId="{050F45FC-A5C6-46C2-9F81-96C977CFE4A0}" destId="{784562B5-CF19-4265-BDE3-1C100793D380}" srcOrd="0" destOrd="0" parTransId="{0DEC659E-A947-4FE9-BAA2-4F403B2A8016}" sibTransId="{5E012079-594D-47DF-8930-174E2A266B71}"/>
    <dgm:cxn modelId="{4373D19D-C90B-455A-83D0-979F6B7160C7}" type="presOf" srcId="{1F180C9E-46ED-4681-A153-9A0325876CBF}" destId="{D56C44F8-3BB7-4CCA-988A-0884E7755EE9}" srcOrd="0" destOrd="0" presId="urn:microsoft.com/office/officeart/2005/8/layout/vList5"/>
    <dgm:cxn modelId="{62465F92-9CB7-4D1E-84D7-C65D09B42EEA}" type="presOf" srcId="{D5390B8F-EFC1-490D-83C7-8EEFF0ACF973}" destId="{8B90032F-79DF-4DB8-97F5-28B8FA161A11}" srcOrd="0" destOrd="0" presId="urn:microsoft.com/office/officeart/2005/8/layout/vList5"/>
    <dgm:cxn modelId="{AB315E29-2C34-44C4-9151-B61B80BB8621}" srcId="{D5390B8F-EFC1-490D-83C7-8EEFF0ACF973}" destId="{350A4B98-3904-4DE3-A7A4-E1FC5048C739}" srcOrd="0" destOrd="0" parTransId="{95428703-DA4C-4E18-ADDD-2F96B70200C3}" sibTransId="{F94B7451-ECAC-46FC-8B7E-273D32BB1594}"/>
    <dgm:cxn modelId="{2B7AE5CC-5015-499F-8F91-FF07E3EC28E3}" srcId="{D4CDA513-FC71-43B0-8FA4-97CBDEA18916}" destId="{F5596D47-8A66-4DE2-85BF-E11A7D5CC4D4}" srcOrd="1" destOrd="0" parTransId="{B40A5CFE-E4A6-4318-B606-94C1946711E9}" sibTransId="{101D522A-A32E-4C71-8FC6-D21A0C4AE350}"/>
    <dgm:cxn modelId="{3206D1FE-705B-4F3D-91BE-95FD2AB3B5AA}" srcId="{D83D3A45-A812-4FBE-97F2-10A91F3C9C88}" destId="{050F45FC-A5C6-46C2-9F81-96C977CFE4A0}" srcOrd="0" destOrd="0" parTransId="{CD8616E9-43CF-4C35-8F63-F53C6A871036}" sibTransId="{E6EA0E3E-5A68-4F5B-99AB-564B8649108E}"/>
    <dgm:cxn modelId="{2115F630-074D-498E-9B8D-25A9CCF29DEC}" type="presOf" srcId="{784562B5-CF19-4265-BDE3-1C100793D380}" destId="{77C3392E-42D2-4DE5-A34A-585B50621651}" srcOrd="0" destOrd="0" presId="urn:microsoft.com/office/officeart/2005/8/layout/vList5"/>
    <dgm:cxn modelId="{5859D038-A4C8-4055-8C91-002CE835AFEC}" type="presOf" srcId="{D83D3A45-A812-4FBE-97F2-10A91F3C9C88}" destId="{F72A72D9-9D29-461B-8403-9F26A0551052}" srcOrd="0" destOrd="0" presId="urn:microsoft.com/office/officeart/2005/8/layout/vList5"/>
    <dgm:cxn modelId="{FAAFD098-28C7-49BD-A464-6E3B9859FFDC}" type="presOf" srcId="{050F45FC-A5C6-46C2-9F81-96C977CFE4A0}" destId="{CC0E3D02-1E9C-497C-8B6C-4FA0D90D2104}" srcOrd="0" destOrd="0" presId="urn:microsoft.com/office/officeart/2005/8/layout/vList5"/>
    <dgm:cxn modelId="{58F563A6-7553-44F6-9E7E-48FAA04D6E29}" srcId="{D83D3A45-A812-4FBE-97F2-10A91F3C9C88}" destId="{D5390B8F-EFC1-490D-83C7-8EEFF0ACF973}" srcOrd="1" destOrd="0" parTransId="{D22E4BA4-9A75-424C-8B40-88B2B8047655}" sibTransId="{BCA963DA-9547-43BE-B769-49B17851DA9F}"/>
    <dgm:cxn modelId="{77306CEC-A34E-42AE-8802-6A25307F1A69}" type="presOf" srcId="{D4CDA513-FC71-43B0-8FA4-97CBDEA18916}" destId="{7DE7ED0D-F998-4A96-B625-070F2A6B152E}" srcOrd="0" destOrd="0" presId="urn:microsoft.com/office/officeart/2005/8/layout/vList5"/>
    <dgm:cxn modelId="{E69F55D1-15B7-484E-8609-46464A13BADA}" type="presOf" srcId="{57193014-A723-4EB4-A44A-C1BE2C69117D}" destId="{77C3392E-42D2-4DE5-A34A-585B50621651}" srcOrd="0" destOrd="1" presId="urn:microsoft.com/office/officeart/2005/8/layout/vList5"/>
    <dgm:cxn modelId="{80834080-E1D4-40D6-8008-DD4CB88F7FA0}" type="presParOf" srcId="{F72A72D9-9D29-461B-8403-9F26A0551052}" destId="{0DE1993C-E4C5-40D9-A754-76A0F6CD4ACA}" srcOrd="0" destOrd="0" presId="urn:microsoft.com/office/officeart/2005/8/layout/vList5"/>
    <dgm:cxn modelId="{A52F0C44-E395-4CD3-9812-D73822D18D09}" type="presParOf" srcId="{0DE1993C-E4C5-40D9-A754-76A0F6CD4ACA}" destId="{CC0E3D02-1E9C-497C-8B6C-4FA0D90D2104}" srcOrd="0" destOrd="0" presId="urn:microsoft.com/office/officeart/2005/8/layout/vList5"/>
    <dgm:cxn modelId="{0E24A84A-78FD-4C60-B6FB-65D9EE67977E}" type="presParOf" srcId="{0DE1993C-E4C5-40D9-A754-76A0F6CD4ACA}" destId="{77C3392E-42D2-4DE5-A34A-585B50621651}" srcOrd="1" destOrd="0" presId="urn:microsoft.com/office/officeart/2005/8/layout/vList5"/>
    <dgm:cxn modelId="{6BAE26B8-EBF6-4617-8B40-2FD608BC21B8}" type="presParOf" srcId="{F72A72D9-9D29-461B-8403-9F26A0551052}" destId="{5DF61C18-90AD-41FA-94C9-AAAB76550A90}" srcOrd="1" destOrd="0" presId="urn:microsoft.com/office/officeart/2005/8/layout/vList5"/>
    <dgm:cxn modelId="{A730C653-7A28-4411-84C0-E0A5BA56C01C}" type="presParOf" srcId="{F72A72D9-9D29-461B-8403-9F26A0551052}" destId="{4B3B108C-29B9-4171-A2BE-B10C80AD9E0A}" srcOrd="2" destOrd="0" presId="urn:microsoft.com/office/officeart/2005/8/layout/vList5"/>
    <dgm:cxn modelId="{E7D01296-751A-4210-8B71-53F78DBAAB7C}" type="presParOf" srcId="{4B3B108C-29B9-4171-A2BE-B10C80AD9E0A}" destId="{8B90032F-79DF-4DB8-97F5-28B8FA161A11}" srcOrd="0" destOrd="0" presId="urn:microsoft.com/office/officeart/2005/8/layout/vList5"/>
    <dgm:cxn modelId="{26679703-1CB8-4F76-A755-62CE0AEC671D}" type="presParOf" srcId="{4B3B108C-29B9-4171-A2BE-B10C80AD9E0A}" destId="{D3AE690B-31EB-42ED-BA3A-8D9E124304AC}" srcOrd="1" destOrd="0" presId="urn:microsoft.com/office/officeart/2005/8/layout/vList5"/>
    <dgm:cxn modelId="{8E5B7E02-7FFD-42C1-8D60-65037DA91E65}" type="presParOf" srcId="{F72A72D9-9D29-461B-8403-9F26A0551052}" destId="{AC4EE012-AEC5-452E-84B2-A5544EA68185}" srcOrd="3" destOrd="0" presId="urn:microsoft.com/office/officeart/2005/8/layout/vList5"/>
    <dgm:cxn modelId="{989CCAEF-6089-4861-AA8C-CD7386D51437}" type="presParOf" srcId="{F72A72D9-9D29-461B-8403-9F26A0551052}" destId="{84D209CE-2C4C-42B6-B774-9772FDC15101}" srcOrd="4" destOrd="0" presId="urn:microsoft.com/office/officeart/2005/8/layout/vList5"/>
    <dgm:cxn modelId="{B8A0FC7D-3176-4CF7-9D01-2DA6F18812DE}" type="presParOf" srcId="{84D209CE-2C4C-42B6-B774-9772FDC15101}" destId="{7DE7ED0D-F998-4A96-B625-070F2A6B152E}" srcOrd="0" destOrd="0" presId="urn:microsoft.com/office/officeart/2005/8/layout/vList5"/>
    <dgm:cxn modelId="{223525C1-BA1D-474D-8CC2-0DAE81C377AC}" type="presParOf" srcId="{84D209CE-2C4C-42B6-B774-9772FDC15101}" destId="{D56C44F8-3BB7-4CCA-988A-0884E7755EE9}"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8DEB0DCA-12F2-403D-8B7C-CD359012CD0A}" type="doc">
      <dgm:prSet loTypeId="urn:microsoft.com/office/officeart/2005/8/layout/vList3" loCatId="list" qsTypeId="urn:microsoft.com/office/officeart/2005/8/quickstyle/simple1" qsCatId="simple" csTypeId="urn:microsoft.com/office/officeart/2005/8/colors/accent1_2" csCatId="accent1" phldr="1"/>
      <dgm:spPr/>
      <dgm:t>
        <a:bodyPr/>
        <a:lstStyle/>
        <a:p>
          <a:endParaRPr lang="es-AR"/>
        </a:p>
      </dgm:t>
    </dgm:pt>
    <dgm:pt modelId="{239019AD-9F80-4746-8F8B-2922EA0F88E4}">
      <dgm:prSet custT="1"/>
      <dgm:spPr/>
      <dgm:t>
        <a:bodyPr/>
        <a:lstStyle/>
        <a:p>
          <a:pPr rtl="0"/>
          <a:r>
            <a:rPr lang="es-MX" sz="2700" b="1" i="0" dirty="0">
              <a:latin typeface="Tahoma" pitchFamily="34" charset="0"/>
              <a:ea typeface="Tahoma" pitchFamily="34" charset="0"/>
              <a:cs typeface="Tahoma" pitchFamily="34" charset="0"/>
            </a:rPr>
            <a:t>Reconocimiento del hijo por nacer (art. 574)</a:t>
          </a:r>
          <a:endParaRPr lang="es-MX" sz="2700" b="1" i="1" dirty="0">
            <a:latin typeface="Tahoma" pitchFamily="34" charset="0"/>
            <a:ea typeface="Tahoma" pitchFamily="34" charset="0"/>
            <a:cs typeface="Tahoma" pitchFamily="34" charset="0"/>
          </a:endParaRPr>
        </a:p>
      </dgm:t>
    </dgm:pt>
    <dgm:pt modelId="{E15042F5-368F-491E-AEE6-C7588B652FB3}" type="parTrans" cxnId="{82262437-D012-4768-A9A5-9DE6474CF58E}">
      <dgm:prSet/>
      <dgm:spPr/>
      <dgm:t>
        <a:bodyPr/>
        <a:lstStyle/>
        <a:p>
          <a:endParaRPr lang="es-AR"/>
        </a:p>
      </dgm:t>
    </dgm:pt>
    <dgm:pt modelId="{3431547F-7220-49F6-9EBA-E4A091346908}" type="sibTrans" cxnId="{82262437-D012-4768-A9A5-9DE6474CF58E}">
      <dgm:prSet/>
      <dgm:spPr/>
      <dgm:t>
        <a:bodyPr/>
        <a:lstStyle/>
        <a:p>
          <a:endParaRPr lang="es-AR"/>
        </a:p>
      </dgm:t>
    </dgm:pt>
    <dgm:pt modelId="{D96FC2F3-4371-40BB-9698-CD76573D2531}">
      <dgm:prSet custT="1"/>
      <dgm:spPr/>
      <dgm:t>
        <a:bodyPr/>
        <a:lstStyle/>
        <a:p>
          <a:pPr algn="ctr" rtl="0"/>
          <a:r>
            <a:rPr lang="es-MX" sz="2700" b="1" i="0" dirty="0">
              <a:latin typeface="Tahoma" pitchFamily="34" charset="0"/>
              <a:ea typeface="Tahoma" pitchFamily="34" charset="0"/>
              <a:cs typeface="Tahoma" pitchFamily="34" charset="0"/>
            </a:rPr>
            <a:t>Reconocimiento del hijo póstumo (573)</a:t>
          </a:r>
        </a:p>
        <a:p>
          <a:pPr algn="just" rtl="0"/>
          <a:r>
            <a:rPr lang="es-AR" sz="2200" b="1" i="1" dirty="0">
              <a:latin typeface="Tahoma" pitchFamily="34" charset="0"/>
              <a:ea typeface="Tahoma" pitchFamily="34" charset="0"/>
              <a:cs typeface="Tahoma" pitchFamily="34" charset="0"/>
            </a:rPr>
            <a:t>(</a:t>
          </a:r>
          <a:r>
            <a:rPr lang="es-AR" sz="2000" b="1" i="1" dirty="0">
              <a:latin typeface="Tahoma" pitchFamily="34" charset="0"/>
              <a:ea typeface="Tahoma" pitchFamily="34" charset="0"/>
              <a:cs typeface="Tahoma" pitchFamily="34" charset="0"/>
            </a:rPr>
            <a:t>NO Dcho. S, excepto que haya habido posesión de estado de hijo)</a:t>
          </a:r>
          <a:endParaRPr lang="es-MX" sz="2000" b="1" i="1" dirty="0">
            <a:latin typeface="Tahoma" pitchFamily="34" charset="0"/>
            <a:ea typeface="Tahoma" pitchFamily="34" charset="0"/>
            <a:cs typeface="Tahoma" pitchFamily="34" charset="0"/>
          </a:endParaRPr>
        </a:p>
      </dgm:t>
    </dgm:pt>
    <dgm:pt modelId="{D502C5D7-22B8-40C1-9BF9-36217864A9C8}" type="parTrans" cxnId="{DCDEABBF-50DD-4666-A832-96047BBA052D}">
      <dgm:prSet/>
      <dgm:spPr/>
      <dgm:t>
        <a:bodyPr/>
        <a:lstStyle/>
        <a:p>
          <a:endParaRPr lang="es-AR"/>
        </a:p>
      </dgm:t>
    </dgm:pt>
    <dgm:pt modelId="{2B83828E-9E98-413D-8A2B-02E246FC62BD}" type="sibTrans" cxnId="{DCDEABBF-50DD-4666-A832-96047BBA052D}">
      <dgm:prSet/>
      <dgm:spPr/>
      <dgm:t>
        <a:bodyPr/>
        <a:lstStyle/>
        <a:p>
          <a:endParaRPr lang="es-AR"/>
        </a:p>
      </dgm:t>
    </dgm:pt>
    <dgm:pt modelId="{A372FE30-A79F-4F52-B750-3E44AB6F15B9}">
      <dgm:prSet custT="1"/>
      <dgm:spPr/>
      <dgm:t>
        <a:bodyPr/>
        <a:lstStyle/>
        <a:p>
          <a:pPr rtl="0"/>
          <a:r>
            <a:rPr lang="es-MX" sz="2700" b="1" i="0">
              <a:latin typeface="Tahoma" pitchFamily="34" charset="0"/>
              <a:ea typeface="Tahoma" pitchFamily="34" charset="0"/>
              <a:cs typeface="Tahoma" pitchFamily="34" charset="0"/>
            </a:rPr>
            <a:t>Edad mínima del reconocimiento (de 14 a 13)</a:t>
          </a:r>
          <a:endParaRPr lang="es-MX" sz="2700" b="1" i="1" dirty="0">
            <a:latin typeface="Tahoma" pitchFamily="34" charset="0"/>
            <a:ea typeface="Tahoma" pitchFamily="34" charset="0"/>
            <a:cs typeface="Tahoma" pitchFamily="34" charset="0"/>
          </a:endParaRPr>
        </a:p>
      </dgm:t>
    </dgm:pt>
    <dgm:pt modelId="{83C684F3-B253-4E29-A211-C8875B99C850}" type="parTrans" cxnId="{76D37C83-35D7-4423-A793-42FBD3944EC2}">
      <dgm:prSet/>
      <dgm:spPr/>
      <dgm:t>
        <a:bodyPr/>
        <a:lstStyle/>
        <a:p>
          <a:endParaRPr lang="es-AR"/>
        </a:p>
      </dgm:t>
    </dgm:pt>
    <dgm:pt modelId="{38660906-5D22-422E-9F05-18D328B935EB}" type="sibTrans" cxnId="{76D37C83-35D7-4423-A793-42FBD3944EC2}">
      <dgm:prSet/>
      <dgm:spPr/>
      <dgm:t>
        <a:bodyPr/>
        <a:lstStyle/>
        <a:p>
          <a:endParaRPr lang="es-AR"/>
        </a:p>
      </dgm:t>
    </dgm:pt>
    <dgm:pt modelId="{F01FE6CC-CB02-4559-AD4D-A00BDF00774E}" type="pres">
      <dgm:prSet presAssocID="{8DEB0DCA-12F2-403D-8B7C-CD359012CD0A}" presName="linearFlow" presStyleCnt="0">
        <dgm:presLayoutVars>
          <dgm:dir/>
          <dgm:resizeHandles val="exact"/>
        </dgm:presLayoutVars>
      </dgm:prSet>
      <dgm:spPr/>
    </dgm:pt>
    <dgm:pt modelId="{DFDE2EAA-5B1E-40AC-9DA3-18A3CA376C15}" type="pres">
      <dgm:prSet presAssocID="{239019AD-9F80-4746-8F8B-2922EA0F88E4}" presName="composite" presStyleCnt="0"/>
      <dgm:spPr/>
    </dgm:pt>
    <dgm:pt modelId="{90BC8A39-892A-4D3B-AF83-3FCC04C18927}" type="pres">
      <dgm:prSet presAssocID="{239019AD-9F80-4746-8F8B-2922EA0F88E4}" presName="imgShp" presStyleLbl="fgImgPlace1" presStyleIdx="0" presStyleCnt="3"/>
      <dgm:spPr>
        <a:solidFill>
          <a:srgbClr val="FFFF00"/>
        </a:solidFill>
      </dgm:spPr>
    </dgm:pt>
    <dgm:pt modelId="{5C4CF743-8F16-4534-99A8-63AE59CE3B58}" type="pres">
      <dgm:prSet presAssocID="{239019AD-9F80-4746-8F8B-2922EA0F88E4}" presName="txShp" presStyleLbl="node1" presStyleIdx="0" presStyleCnt="3">
        <dgm:presLayoutVars>
          <dgm:bulletEnabled val="1"/>
        </dgm:presLayoutVars>
      </dgm:prSet>
      <dgm:spPr/>
    </dgm:pt>
    <dgm:pt modelId="{1651E30B-9E0A-40F3-9AFA-70E4E6BF673D}" type="pres">
      <dgm:prSet presAssocID="{3431547F-7220-49F6-9EBA-E4A091346908}" presName="spacing" presStyleCnt="0"/>
      <dgm:spPr/>
    </dgm:pt>
    <dgm:pt modelId="{0505067A-174C-4FA0-9B3D-6E042E90E7D9}" type="pres">
      <dgm:prSet presAssocID="{D96FC2F3-4371-40BB-9698-CD76573D2531}" presName="composite" presStyleCnt="0"/>
      <dgm:spPr/>
    </dgm:pt>
    <dgm:pt modelId="{94539521-B810-448A-877C-7374FD5736A0}" type="pres">
      <dgm:prSet presAssocID="{D96FC2F3-4371-40BB-9698-CD76573D2531}" presName="imgShp" presStyleLbl="fgImgPlace1" presStyleIdx="1" presStyleCnt="3"/>
      <dgm:spPr>
        <a:solidFill>
          <a:schemeClr val="bg2"/>
        </a:solidFill>
      </dgm:spPr>
    </dgm:pt>
    <dgm:pt modelId="{274A831C-5F28-4F29-9514-CFE5C8AD0196}" type="pres">
      <dgm:prSet presAssocID="{D96FC2F3-4371-40BB-9698-CD76573D2531}" presName="txShp" presStyleLbl="node1" presStyleIdx="1" presStyleCnt="3" custScaleX="99698" custScaleY="137059">
        <dgm:presLayoutVars>
          <dgm:bulletEnabled val="1"/>
        </dgm:presLayoutVars>
      </dgm:prSet>
      <dgm:spPr/>
    </dgm:pt>
    <dgm:pt modelId="{4AEB7193-C7EA-4963-B639-38773826EBF6}" type="pres">
      <dgm:prSet presAssocID="{2B83828E-9E98-413D-8A2B-02E246FC62BD}" presName="spacing" presStyleCnt="0"/>
      <dgm:spPr/>
    </dgm:pt>
    <dgm:pt modelId="{76513965-A309-4102-8F60-1EA074EFA809}" type="pres">
      <dgm:prSet presAssocID="{A372FE30-A79F-4F52-B750-3E44AB6F15B9}" presName="composite" presStyleCnt="0"/>
      <dgm:spPr/>
    </dgm:pt>
    <dgm:pt modelId="{D83126FB-60A4-4E2C-8504-A50F522A4207}" type="pres">
      <dgm:prSet presAssocID="{A372FE30-A79F-4F52-B750-3E44AB6F15B9}" presName="imgShp" presStyleLbl="fgImgPlace1" presStyleIdx="2" presStyleCnt="3"/>
      <dgm:spPr>
        <a:solidFill>
          <a:srgbClr val="0070C0"/>
        </a:solidFill>
      </dgm:spPr>
    </dgm:pt>
    <dgm:pt modelId="{5E48A4B1-5C7E-4533-B5E5-A89CA61C5AA8}" type="pres">
      <dgm:prSet presAssocID="{A372FE30-A79F-4F52-B750-3E44AB6F15B9}" presName="txShp" presStyleLbl="node1" presStyleIdx="2" presStyleCnt="3">
        <dgm:presLayoutVars>
          <dgm:bulletEnabled val="1"/>
        </dgm:presLayoutVars>
      </dgm:prSet>
      <dgm:spPr/>
    </dgm:pt>
  </dgm:ptLst>
  <dgm:cxnLst>
    <dgm:cxn modelId="{5749CCD3-E6F8-420A-82EA-701DDE64EF8D}" type="presOf" srcId="{A372FE30-A79F-4F52-B750-3E44AB6F15B9}" destId="{5E48A4B1-5C7E-4533-B5E5-A89CA61C5AA8}" srcOrd="0" destOrd="0" presId="urn:microsoft.com/office/officeart/2005/8/layout/vList3"/>
    <dgm:cxn modelId="{82262437-D012-4768-A9A5-9DE6474CF58E}" srcId="{8DEB0DCA-12F2-403D-8B7C-CD359012CD0A}" destId="{239019AD-9F80-4746-8F8B-2922EA0F88E4}" srcOrd="0" destOrd="0" parTransId="{E15042F5-368F-491E-AEE6-C7588B652FB3}" sibTransId="{3431547F-7220-49F6-9EBA-E4A091346908}"/>
    <dgm:cxn modelId="{DCDEABBF-50DD-4666-A832-96047BBA052D}" srcId="{8DEB0DCA-12F2-403D-8B7C-CD359012CD0A}" destId="{D96FC2F3-4371-40BB-9698-CD76573D2531}" srcOrd="1" destOrd="0" parTransId="{D502C5D7-22B8-40C1-9BF9-36217864A9C8}" sibTransId="{2B83828E-9E98-413D-8A2B-02E246FC62BD}"/>
    <dgm:cxn modelId="{76D37C83-35D7-4423-A793-42FBD3944EC2}" srcId="{8DEB0DCA-12F2-403D-8B7C-CD359012CD0A}" destId="{A372FE30-A79F-4F52-B750-3E44AB6F15B9}" srcOrd="2" destOrd="0" parTransId="{83C684F3-B253-4E29-A211-C8875B99C850}" sibTransId="{38660906-5D22-422E-9F05-18D328B935EB}"/>
    <dgm:cxn modelId="{809EF6F8-76EC-4EA3-9ACC-61B221B3175E}" type="presOf" srcId="{D96FC2F3-4371-40BB-9698-CD76573D2531}" destId="{274A831C-5F28-4F29-9514-CFE5C8AD0196}" srcOrd="0" destOrd="0" presId="urn:microsoft.com/office/officeart/2005/8/layout/vList3"/>
    <dgm:cxn modelId="{DC0602EB-92AF-46E5-8DF4-35C9DB04C553}" type="presOf" srcId="{8DEB0DCA-12F2-403D-8B7C-CD359012CD0A}" destId="{F01FE6CC-CB02-4559-AD4D-A00BDF00774E}" srcOrd="0" destOrd="0" presId="urn:microsoft.com/office/officeart/2005/8/layout/vList3"/>
    <dgm:cxn modelId="{9E2D40D2-54DD-4A0C-A8CD-FD65B202EC80}" type="presOf" srcId="{239019AD-9F80-4746-8F8B-2922EA0F88E4}" destId="{5C4CF743-8F16-4534-99A8-63AE59CE3B58}" srcOrd="0" destOrd="0" presId="urn:microsoft.com/office/officeart/2005/8/layout/vList3"/>
    <dgm:cxn modelId="{0E6C7AD4-2ACE-4E55-AEED-AB8EF9C9BF7F}" type="presParOf" srcId="{F01FE6CC-CB02-4559-AD4D-A00BDF00774E}" destId="{DFDE2EAA-5B1E-40AC-9DA3-18A3CA376C15}" srcOrd="0" destOrd="0" presId="urn:microsoft.com/office/officeart/2005/8/layout/vList3"/>
    <dgm:cxn modelId="{06718305-0131-4DDD-B761-46AF15A7E206}" type="presParOf" srcId="{DFDE2EAA-5B1E-40AC-9DA3-18A3CA376C15}" destId="{90BC8A39-892A-4D3B-AF83-3FCC04C18927}" srcOrd="0" destOrd="0" presId="urn:microsoft.com/office/officeart/2005/8/layout/vList3"/>
    <dgm:cxn modelId="{A87E064F-757B-4392-BF04-286149D6A131}" type="presParOf" srcId="{DFDE2EAA-5B1E-40AC-9DA3-18A3CA376C15}" destId="{5C4CF743-8F16-4534-99A8-63AE59CE3B58}" srcOrd="1" destOrd="0" presId="urn:microsoft.com/office/officeart/2005/8/layout/vList3"/>
    <dgm:cxn modelId="{0CE165A4-168F-45DD-8403-DB27780819E1}" type="presParOf" srcId="{F01FE6CC-CB02-4559-AD4D-A00BDF00774E}" destId="{1651E30B-9E0A-40F3-9AFA-70E4E6BF673D}" srcOrd="1" destOrd="0" presId="urn:microsoft.com/office/officeart/2005/8/layout/vList3"/>
    <dgm:cxn modelId="{3E13F006-6AAC-4812-8700-F0B14E8666EE}" type="presParOf" srcId="{F01FE6CC-CB02-4559-AD4D-A00BDF00774E}" destId="{0505067A-174C-4FA0-9B3D-6E042E90E7D9}" srcOrd="2" destOrd="0" presId="urn:microsoft.com/office/officeart/2005/8/layout/vList3"/>
    <dgm:cxn modelId="{6AF88D08-910E-4412-95FF-B3D78B4550D8}" type="presParOf" srcId="{0505067A-174C-4FA0-9B3D-6E042E90E7D9}" destId="{94539521-B810-448A-877C-7374FD5736A0}" srcOrd="0" destOrd="0" presId="urn:microsoft.com/office/officeart/2005/8/layout/vList3"/>
    <dgm:cxn modelId="{213B6921-2CDA-4036-8E6C-76A1F165F450}" type="presParOf" srcId="{0505067A-174C-4FA0-9B3D-6E042E90E7D9}" destId="{274A831C-5F28-4F29-9514-CFE5C8AD0196}" srcOrd="1" destOrd="0" presId="urn:microsoft.com/office/officeart/2005/8/layout/vList3"/>
    <dgm:cxn modelId="{7F3D5600-E722-4F46-AFE1-AB6797C348F5}" type="presParOf" srcId="{F01FE6CC-CB02-4559-AD4D-A00BDF00774E}" destId="{4AEB7193-C7EA-4963-B639-38773826EBF6}" srcOrd="3" destOrd="0" presId="urn:microsoft.com/office/officeart/2005/8/layout/vList3"/>
    <dgm:cxn modelId="{339A5414-A191-41DF-BCAF-11A6ABE2A7C9}" type="presParOf" srcId="{F01FE6CC-CB02-4559-AD4D-A00BDF00774E}" destId="{76513965-A309-4102-8F60-1EA074EFA809}" srcOrd="4" destOrd="0" presId="urn:microsoft.com/office/officeart/2005/8/layout/vList3"/>
    <dgm:cxn modelId="{B4E04828-E5F5-4822-B22F-1923ED4E16A9}" type="presParOf" srcId="{76513965-A309-4102-8F60-1EA074EFA809}" destId="{D83126FB-60A4-4E2C-8504-A50F522A4207}" srcOrd="0" destOrd="0" presId="urn:microsoft.com/office/officeart/2005/8/layout/vList3"/>
    <dgm:cxn modelId="{3055D544-4CB9-495F-BEF2-A718DFC13FB6}" type="presParOf" srcId="{76513965-A309-4102-8F60-1EA074EFA809}" destId="{5E48A4B1-5C7E-4533-B5E5-A89CA61C5AA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F2E51FD9-0DDB-470E-895B-BC3042F258FD}"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s-AR"/>
        </a:p>
      </dgm:t>
    </dgm:pt>
    <dgm:pt modelId="{83A03375-4AE0-427D-A5A0-3BBC99C45965}">
      <dgm:prSet phldrT="[Texto]"/>
      <dgm:spPr/>
      <dgm:t>
        <a:bodyPr/>
        <a:lstStyle/>
        <a:p>
          <a:r>
            <a:rPr lang="es-AR" dirty="0"/>
            <a:t>¿¿ NIÑO O MENOR ??</a:t>
          </a:r>
        </a:p>
      </dgm:t>
    </dgm:pt>
    <dgm:pt modelId="{3547E4EA-4A5D-4301-BCEF-5F68C7F5327A}" type="parTrans" cxnId="{A15A76D6-5DA1-4C07-AAF0-10CE752A0700}">
      <dgm:prSet/>
      <dgm:spPr/>
      <dgm:t>
        <a:bodyPr/>
        <a:lstStyle/>
        <a:p>
          <a:endParaRPr lang="es-AR"/>
        </a:p>
      </dgm:t>
    </dgm:pt>
    <dgm:pt modelId="{F58BAA1D-3270-4AA4-B891-5AA0762B7481}" type="sibTrans" cxnId="{A15A76D6-5DA1-4C07-AAF0-10CE752A0700}">
      <dgm:prSet/>
      <dgm:spPr/>
      <dgm:t>
        <a:bodyPr/>
        <a:lstStyle/>
        <a:p>
          <a:endParaRPr lang="es-AR"/>
        </a:p>
      </dgm:t>
    </dgm:pt>
    <dgm:pt modelId="{B0DA12A4-39EA-4B30-B1A6-8D0594F86E60}">
      <dgm:prSet phldrT="[Texto]"/>
      <dgm:spPr/>
      <dgm:t>
        <a:bodyPr/>
        <a:lstStyle/>
        <a:p>
          <a:r>
            <a:rPr lang="es-AR" dirty="0"/>
            <a:t>¿¿ SUJETO U OBJETO ??</a:t>
          </a:r>
        </a:p>
      </dgm:t>
    </dgm:pt>
    <dgm:pt modelId="{34BE1B14-413E-4B60-AF93-6392F162D1E3}" type="parTrans" cxnId="{5F55F804-F299-453A-8365-A379CB102205}">
      <dgm:prSet/>
      <dgm:spPr/>
      <dgm:t>
        <a:bodyPr/>
        <a:lstStyle/>
        <a:p>
          <a:endParaRPr lang="es-AR"/>
        </a:p>
      </dgm:t>
    </dgm:pt>
    <dgm:pt modelId="{E675F914-BA33-4EBF-B201-F5D7D316572F}" type="sibTrans" cxnId="{5F55F804-F299-453A-8365-A379CB102205}">
      <dgm:prSet/>
      <dgm:spPr/>
      <dgm:t>
        <a:bodyPr/>
        <a:lstStyle/>
        <a:p>
          <a:endParaRPr lang="es-AR"/>
        </a:p>
      </dgm:t>
    </dgm:pt>
    <dgm:pt modelId="{00ECFA57-C581-47FE-B560-91D9DC1571BF}">
      <dgm:prSet phldrT="[Texto]"/>
      <dgm:spPr/>
      <dgm:t>
        <a:bodyPr/>
        <a:lstStyle/>
        <a:p>
          <a:r>
            <a:rPr lang="es-AR" dirty="0"/>
            <a:t>¿¿ CAPACIDAD O INCAPACIDAD ?? </a:t>
          </a:r>
        </a:p>
      </dgm:t>
    </dgm:pt>
    <dgm:pt modelId="{27B01CB6-674E-489D-9EE5-93D621F1E5C6}" type="parTrans" cxnId="{942C8751-F655-4734-BD25-91CD4305D363}">
      <dgm:prSet/>
      <dgm:spPr/>
      <dgm:t>
        <a:bodyPr/>
        <a:lstStyle/>
        <a:p>
          <a:endParaRPr lang="es-AR"/>
        </a:p>
      </dgm:t>
    </dgm:pt>
    <dgm:pt modelId="{74E5415B-2409-4F50-B104-384547DEEA0B}" type="sibTrans" cxnId="{942C8751-F655-4734-BD25-91CD4305D363}">
      <dgm:prSet/>
      <dgm:spPr/>
      <dgm:t>
        <a:bodyPr/>
        <a:lstStyle/>
        <a:p>
          <a:endParaRPr lang="es-AR"/>
        </a:p>
      </dgm:t>
    </dgm:pt>
    <dgm:pt modelId="{124CD3F7-EE2A-4A44-9224-9B296BDDD371}">
      <dgm:prSet phldrT="[Texto]"/>
      <dgm:spPr/>
      <dgm:t>
        <a:bodyPr/>
        <a:lstStyle/>
        <a:p>
          <a:r>
            <a:rPr lang="es-AR" dirty="0"/>
            <a:t> ¿¿ PROTECCIÓN ESPECIAL O SIMPLE ??</a:t>
          </a:r>
        </a:p>
      </dgm:t>
    </dgm:pt>
    <dgm:pt modelId="{FFFBC5B4-1904-4B76-AFA8-E78EA0381DEA}" type="parTrans" cxnId="{683AFE51-22C9-4965-9A3A-ABBA3B4F1D70}">
      <dgm:prSet/>
      <dgm:spPr/>
      <dgm:t>
        <a:bodyPr/>
        <a:lstStyle/>
        <a:p>
          <a:endParaRPr lang="es-AR"/>
        </a:p>
      </dgm:t>
    </dgm:pt>
    <dgm:pt modelId="{03D087A0-C48E-4D93-AAAA-776030567FE3}" type="sibTrans" cxnId="{683AFE51-22C9-4965-9A3A-ABBA3B4F1D70}">
      <dgm:prSet/>
      <dgm:spPr/>
      <dgm:t>
        <a:bodyPr/>
        <a:lstStyle/>
        <a:p>
          <a:endParaRPr lang="es-AR"/>
        </a:p>
      </dgm:t>
    </dgm:pt>
    <dgm:pt modelId="{86B1EEE1-31E5-4490-AD97-24B672DEF833}">
      <dgm:prSet phldrT="[Texto]"/>
      <dgm:spPr/>
      <dgm:t>
        <a:bodyPr/>
        <a:lstStyle/>
        <a:p>
          <a:r>
            <a:rPr lang="es-AR" dirty="0"/>
            <a:t>¿¿ ESPECIALIDAD O “NIÑOLOGÍA” ??</a:t>
          </a:r>
        </a:p>
      </dgm:t>
    </dgm:pt>
    <dgm:pt modelId="{DE172A8D-A26B-4CFE-9A31-A024BB516948}" type="parTrans" cxnId="{31C29A9E-F6FB-4457-BE3A-D746A98C3480}">
      <dgm:prSet/>
      <dgm:spPr/>
      <dgm:t>
        <a:bodyPr/>
        <a:lstStyle/>
        <a:p>
          <a:endParaRPr lang="es-AR"/>
        </a:p>
      </dgm:t>
    </dgm:pt>
    <dgm:pt modelId="{986C2C77-9AEA-43F6-899A-A16109BF5E1D}" type="sibTrans" cxnId="{31C29A9E-F6FB-4457-BE3A-D746A98C3480}">
      <dgm:prSet/>
      <dgm:spPr/>
      <dgm:t>
        <a:bodyPr/>
        <a:lstStyle/>
        <a:p>
          <a:endParaRPr lang="es-AR"/>
        </a:p>
      </dgm:t>
    </dgm:pt>
    <dgm:pt modelId="{88334428-0183-445E-B9CD-917F40906706}" type="pres">
      <dgm:prSet presAssocID="{F2E51FD9-0DDB-470E-895B-BC3042F258FD}" presName="linear" presStyleCnt="0">
        <dgm:presLayoutVars>
          <dgm:dir/>
          <dgm:animLvl val="lvl"/>
          <dgm:resizeHandles val="exact"/>
        </dgm:presLayoutVars>
      </dgm:prSet>
      <dgm:spPr/>
    </dgm:pt>
    <dgm:pt modelId="{66C267FB-A3A3-4317-8B4F-5D097253AFDB}" type="pres">
      <dgm:prSet presAssocID="{83A03375-4AE0-427D-A5A0-3BBC99C45965}" presName="parentLin" presStyleCnt="0"/>
      <dgm:spPr/>
    </dgm:pt>
    <dgm:pt modelId="{0373963C-185C-4136-BEFE-B47B04240F2F}" type="pres">
      <dgm:prSet presAssocID="{83A03375-4AE0-427D-A5A0-3BBC99C45965}" presName="parentLeftMargin" presStyleLbl="node1" presStyleIdx="0" presStyleCnt="5"/>
      <dgm:spPr/>
    </dgm:pt>
    <dgm:pt modelId="{9261D19A-9065-4323-B927-39E7BEC719E1}" type="pres">
      <dgm:prSet presAssocID="{83A03375-4AE0-427D-A5A0-3BBC99C45965}" presName="parentText" presStyleLbl="node1" presStyleIdx="0" presStyleCnt="5">
        <dgm:presLayoutVars>
          <dgm:chMax val="0"/>
          <dgm:bulletEnabled val="1"/>
        </dgm:presLayoutVars>
      </dgm:prSet>
      <dgm:spPr/>
    </dgm:pt>
    <dgm:pt modelId="{5759C1CD-B96E-4AC9-9FC3-F70AAD5785C2}" type="pres">
      <dgm:prSet presAssocID="{83A03375-4AE0-427D-A5A0-3BBC99C45965}" presName="negativeSpace" presStyleCnt="0"/>
      <dgm:spPr/>
    </dgm:pt>
    <dgm:pt modelId="{B7CEE2CC-F458-42E1-AC5C-3EDC5E2569CF}" type="pres">
      <dgm:prSet presAssocID="{83A03375-4AE0-427D-A5A0-3BBC99C45965}" presName="childText" presStyleLbl="conFgAcc1" presStyleIdx="0" presStyleCnt="5">
        <dgm:presLayoutVars>
          <dgm:bulletEnabled val="1"/>
        </dgm:presLayoutVars>
      </dgm:prSet>
      <dgm:spPr/>
    </dgm:pt>
    <dgm:pt modelId="{AD3290BD-A270-4939-A926-47FD65D4758E}" type="pres">
      <dgm:prSet presAssocID="{F58BAA1D-3270-4AA4-B891-5AA0762B7481}" presName="spaceBetweenRectangles" presStyleCnt="0"/>
      <dgm:spPr/>
    </dgm:pt>
    <dgm:pt modelId="{2CDA4456-4D01-48BE-92E4-30AB75279B84}" type="pres">
      <dgm:prSet presAssocID="{B0DA12A4-39EA-4B30-B1A6-8D0594F86E60}" presName="parentLin" presStyleCnt="0"/>
      <dgm:spPr/>
    </dgm:pt>
    <dgm:pt modelId="{12FC5789-9C80-4703-B380-4767EBDE14A0}" type="pres">
      <dgm:prSet presAssocID="{B0DA12A4-39EA-4B30-B1A6-8D0594F86E60}" presName="parentLeftMargin" presStyleLbl="node1" presStyleIdx="0" presStyleCnt="5"/>
      <dgm:spPr/>
    </dgm:pt>
    <dgm:pt modelId="{BDD21DA3-7B62-4BC1-A695-98D9A85369DA}" type="pres">
      <dgm:prSet presAssocID="{B0DA12A4-39EA-4B30-B1A6-8D0594F86E60}" presName="parentText" presStyleLbl="node1" presStyleIdx="1" presStyleCnt="5">
        <dgm:presLayoutVars>
          <dgm:chMax val="0"/>
          <dgm:bulletEnabled val="1"/>
        </dgm:presLayoutVars>
      </dgm:prSet>
      <dgm:spPr/>
    </dgm:pt>
    <dgm:pt modelId="{5BC68069-330D-4121-9C1B-5B4C4B7676A1}" type="pres">
      <dgm:prSet presAssocID="{B0DA12A4-39EA-4B30-B1A6-8D0594F86E60}" presName="negativeSpace" presStyleCnt="0"/>
      <dgm:spPr/>
    </dgm:pt>
    <dgm:pt modelId="{97C37546-7999-4280-A941-09ADCEC1578D}" type="pres">
      <dgm:prSet presAssocID="{B0DA12A4-39EA-4B30-B1A6-8D0594F86E60}" presName="childText" presStyleLbl="conFgAcc1" presStyleIdx="1" presStyleCnt="5">
        <dgm:presLayoutVars>
          <dgm:bulletEnabled val="1"/>
        </dgm:presLayoutVars>
      </dgm:prSet>
      <dgm:spPr/>
    </dgm:pt>
    <dgm:pt modelId="{75D09026-9221-491D-9D02-7CA04147E15C}" type="pres">
      <dgm:prSet presAssocID="{E675F914-BA33-4EBF-B201-F5D7D316572F}" presName="spaceBetweenRectangles" presStyleCnt="0"/>
      <dgm:spPr/>
    </dgm:pt>
    <dgm:pt modelId="{B0CCC6DF-C94C-4754-878E-ACF77A7D5860}" type="pres">
      <dgm:prSet presAssocID="{00ECFA57-C581-47FE-B560-91D9DC1571BF}" presName="parentLin" presStyleCnt="0"/>
      <dgm:spPr/>
    </dgm:pt>
    <dgm:pt modelId="{253BC644-0BAC-4087-9886-ECD7ED74677F}" type="pres">
      <dgm:prSet presAssocID="{00ECFA57-C581-47FE-B560-91D9DC1571BF}" presName="parentLeftMargin" presStyleLbl="node1" presStyleIdx="1" presStyleCnt="5"/>
      <dgm:spPr/>
    </dgm:pt>
    <dgm:pt modelId="{2BDE1EC7-B0E0-4DD7-ABD4-28D19D53EABC}" type="pres">
      <dgm:prSet presAssocID="{00ECFA57-C581-47FE-B560-91D9DC1571BF}" presName="parentText" presStyleLbl="node1" presStyleIdx="2" presStyleCnt="5">
        <dgm:presLayoutVars>
          <dgm:chMax val="0"/>
          <dgm:bulletEnabled val="1"/>
        </dgm:presLayoutVars>
      </dgm:prSet>
      <dgm:spPr/>
    </dgm:pt>
    <dgm:pt modelId="{362CE7F8-869A-4410-B25E-5DAF506A6730}" type="pres">
      <dgm:prSet presAssocID="{00ECFA57-C581-47FE-B560-91D9DC1571BF}" presName="negativeSpace" presStyleCnt="0"/>
      <dgm:spPr/>
    </dgm:pt>
    <dgm:pt modelId="{26035FBB-D104-4CB6-AB9D-63A1543AB161}" type="pres">
      <dgm:prSet presAssocID="{00ECFA57-C581-47FE-B560-91D9DC1571BF}" presName="childText" presStyleLbl="conFgAcc1" presStyleIdx="2" presStyleCnt="5">
        <dgm:presLayoutVars>
          <dgm:bulletEnabled val="1"/>
        </dgm:presLayoutVars>
      </dgm:prSet>
      <dgm:spPr/>
    </dgm:pt>
    <dgm:pt modelId="{10EFB118-4E55-49CC-AA46-FA3C233A2A66}" type="pres">
      <dgm:prSet presAssocID="{74E5415B-2409-4F50-B104-384547DEEA0B}" presName="spaceBetweenRectangles" presStyleCnt="0"/>
      <dgm:spPr/>
    </dgm:pt>
    <dgm:pt modelId="{633DBD82-9CDE-4A45-9800-61691BCCC4C8}" type="pres">
      <dgm:prSet presAssocID="{124CD3F7-EE2A-4A44-9224-9B296BDDD371}" presName="parentLin" presStyleCnt="0"/>
      <dgm:spPr/>
    </dgm:pt>
    <dgm:pt modelId="{0FB3B8E3-40F9-48FD-90C4-8D992835AD69}" type="pres">
      <dgm:prSet presAssocID="{124CD3F7-EE2A-4A44-9224-9B296BDDD371}" presName="parentLeftMargin" presStyleLbl="node1" presStyleIdx="2" presStyleCnt="5"/>
      <dgm:spPr/>
    </dgm:pt>
    <dgm:pt modelId="{4B4F22F2-C429-426A-870F-1AB2CF42FBA2}" type="pres">
      <dgm:prSet presAssocID="{124CD3F7-EE2A-4A44-9224-9B296BDDD371}" presName="parentText" presStyleLbl="node1" presStyleIdx="3" presStyleCnt="5">
        <dgm:presLayoutVars>
          <dgm:chMax val="0"/>
          <dgm:bulletEnabled val="1"/>
        </dgm:presLayoutVars>
      </dgm:prSet>
      <dgm:spPr/>
    </dgm:pt>
    <dgm:pt modelId="{8B02BD0C-CBA1-47C0-BE8B-FFF7ED7DA7FE}" type="pres">
      <dgm:prSet presAssocID="{124CD3F7-EE2A-4A44-9224-9B296BDDD371}" presName="negativeSpace" presStyleCnt="0"/>
      <dgm:spPr/>
    </dgm:pt>
    <dgm:pt modelId="{A4AF1883-2899-4AB8-855A-11FD1FEE9DA6}" type="pres">
      <dgm:prSet presAssocID="{124CD3F7-EE2A-4A44-9224-9B296BDDD371}" presName="childText" presStyleLbl="conFgAcc1" presStyleIdx="3" presStyleCnt="5">
        <dgm:presLayoutVars>
          <dgm:bulletEnabled val="1"/>
        </dgm:presLayoutVars>
      </dgm:prSet>
      <dgm:spPr/>
    </dgm:pt>
    <dgm:pt modelId="{8060E8E5-3AE5-4732-981A-02894EF4A731}" type="pres">
      <dgm:prSet presAssocID="{03D087A0-C48E-4D93-AAAA-776030567FE3}" presName="spaceBetweenRectangles" presStyleCnt="0"/>
      <dgm:spPr/>
    </dgm:pt>
    <dgm:pt modelId="{48E5EC84-0A4A-4CA1-BF98-14487FDA6A50}" type="pres">
      <dgm:prSet presAssocID="{86B1EEE1-31E5-4490-AD97-24B672DEF833}" presName="parentLin" presStyleCnt="0"/>
      <dgm:spPr/>
    </dgm:pt>
    <dgm:pt modelId="{55C28832-EC49-4698-9D40-DE03B1C0584D}" type="pres">
      <dgm:prSet presAssocID="{86B1EEE1-31E5-4490-AD97-24B672DEF833}" presName="parentLeftMargin" presStyleLbl="node1" presStyleIdx="3" presStyleCnt="5"/>
      <dgm:spPr/>
    </dgm:pt>
    <dgm:pt modelId="{F039DC9C-F1CF-4A5E-9CF5-E41A0C1EBB52}" type="pres">
      <dgm:prSet presAssocID="{86B1EEE1-31E5-4490-AD97-24B672DEF833}" presName="parentText" presStyleLbl="node1" presStyleIdx="4" presStyleCnt="5">
        <dgm:presLayoutVars>
          <dgm:chMax val="0"/>
          <dgm:bulletEnabled val="1"/>
        </dgm:presLayoutVars>
      </dgm:prSet>
      <dgm:spPr/>
    </dgm:pt>
    <dgm:pt modelId="{4277D934-707A-47B2-BD04-B022B70A24EF}" type="pres">
      <dgm:prSet presAssocID="{86B1EEE1-31E5-4490-AD97-24B672DEF833}" presName="negativeSpace" presStyleCnt="0"/>
      <dgm:spPr/>
    </dgm:pt>
    <dgm:pt modelId="{51C36F64-CEA6-4A78-B8B7-6F70667BED1B}" type="pres">
      <dgm:prSet presAssocID="{86B1EEE1-31E5-4490-AD97-24B672DEF833}" presName="childText" presStyleLbl="conFgAcc1" presStyleIdx="4" presStyleCnt="5">
        <dgm:presLayoutVars>
          <dgm:bulletEnabled val="1"/>
        </dgm:presLayoutVars>
      </dgm:prSet>
      <dgm:spPr/>
    </dgm:pt>
  </dgm:ptLst>
  <dgm:cxnLst>
    <dgm:cxn modelId="{B6FFFF37-2E9A-4F30-ABE6-3357BABD5888}" type="presOf" srcId="{00ECFA57-C581-47FE-B560-91D9DC1571BF}" destId="{253BC644-0BAC-4087-9886-ECD7ED74677F}" srcOrd="0" destOrd="0" presId="urn:microsoft.com/office/officeart/2005/8/layout/list1"/>
    <dgm:cxn modelId="{9B6F81B7-1A2E-4C9A-8436-304EBD6FE36A}" type="presOf" srcId="{00ECFA57-C581-47FE-B560-91D9DC1571BF}" destId="{2BDE1EC7-B0E0-4DD7-ABD4-28D19D53EABC}" srcOrd="1" destOrd="0" presId="urn:microsoft.com/office/officeart/2005/8/layout/list1"/>
    <dgm:cxn modelId="{B911DA90-C413-44A6-BF72-BD64FA1555BB}" type="presOf" srcId="{83A03375-4AE0-427D-A5A0-3BBC99C45965}" destId="{0373963C-185C-4136-BEFE-B47B04240F2F}" srcOrd="0" destOrd="0" presId="urn:microsoft.com/office/officeart/2005/8/layout/list1"/>
    <dgm:cxn modelId="{7AF4A50C-E510-4C36-9FC8-2A846EBBD793}" type="presOf" srcId="{124CD3F7-EE2A-4A44-9224-9B296BDDD371}" destId="{0FB3B8E3-40F9-48FD-90C4-8D992835AD69}" srcOrd="0" destOrd="0" presId="urn:microsoft.com/office/officeart/2005/8/layout/list1"/>
    <dgm:cxn modelId="{971C2DB2-863A-4E78-8995-7A7A3CD66BE3}" type="presOf" srcId="{124CD3F7-EE2A-4A44-9224-9B296BDDD371}" destId="{4B4F22F2-C429-426A-870F-1AB2CF42FBA2}" srcOrd="1" destOrd="0" presId="urn:microsoft.com/office/officeart/2005/8/layout/list1"/>
    <dgm:cxn modelId="{5F55F804-F299-453A-8365-A379CB102205}" srcId="{F2E51FD9-0DDB-470E-895B-BC3042F258FD}" destId="{B0DA12A4-39EA-4B30-B1A6-8D0594F86E60}" srcOrd="1" destOrd="0" parTransId="{34BE1B14-413E-4B60-AF93-6392F162D1E3}" sibTransId="{E675F914-BA33-4EBF-B201-F5D7D316572F}"/>
    <dgm:cxn modelId="{942C8751-F655-4734-BD25-91CD4305D363}" srcId="{F2E51FD9-0DDB-470E-895B-BC3042F258FD}" destId="{00ECFA57-C581-47FE-B560-91D9DC1571BF}" srcOrd="2" destOrd="0" parTransId="{27B01CB6-674E-489D-9EE5-93D621F1E5C6}" sibTransId="{74E5415B-2409-4F50-B104-384547DEEA0B}"/>
    <dgm:cxn modelId="{4CC962E6-2904-4A06-861B-281B5B96F8CC}" type="presOf" srcId="{83A03375-4AE0-427D-A5A0-3BBC99C45965}" destId="{9261D19A-9065-4323-B927-39E7BEC719E1}" srcOrd="1" destOrd="0" presId="urn:microsoft.com/office/officeart/2005/8/layout/list1"/>
    <dgm:cxn modelId="{4ECADB30-6510-48A3-B5DF-FEF288D7C222}" type="presOf" srcId="{86B1EEE1-31E5-4490-AD97-24B672DEF833}" destId="{F039DC9C-F1CF-4A5E-9CF5-E41A0C1EBB52}" srcOrd="1" destOrd="0" presId="urn:microsoft.com/office/officeart/2005/8/layout/list1"/>
    <dgm:cxn modelId="{FAF75629-6048-4CC7-B87F-0A53459FB12A}" type="presOf" srcId="{B0DA12A4-39EA-4B30-B1A6-8D0594F86E60}" destId="{BDD21DA3-7B62-4BC1-A695-98D9A85369DA}" srcOrd="1" destOrd="0" presId="urn:microsoft.com/office/officeart/2005/8/layout/list1"/>
    <dgm:cxn modelId="{EEAF02D1-89A1-4D80-8C0F-0A4E3ED91E53}" type="presOf" srcId="{86B1EEE1-31E5-4490-AD97-24B672DEF833}" destId="{55C28832-EC49-4698-9D40-DE03B1C0584D}" srcOrd="0" destOrd="0" presId="urn:microsoft.com/office/officeart/2005/8/layout/list1"/>
    <dgm:cxn modelId="{8CFC0ACB-A7D7-47A0-9638-B60CF9B99C5C}" type="presOf" srcId="{B0DA12A4-39EA-4B30-B1A6-8D0594F86E60}" destId="{12FC5789-9C80-4703-B380-4767EBDE14A0}" srcOrd="0" destOrd="0" presId="urn:microsoft.com/office/officeart/2005/8/layout/list1"/>
    <dgm:cxn modelId="{683AFE51-22C9-4965-9A3A-ABBA3B4F1D70}" srcId="{F2E51FD9-0DDB-470E-895B-BC3042F258FD}" destId="{124CD3F7-EE2A-4A44-9224-9B296BDDD371}" srcOrd="3" destOrd="0" parTransId="{FFFBC5B4-1904-4B76-AFA8-E78EA0381DEA}" sibTransId="{03D087A0-C48E-4D93-AAAA-776030567FE3}"/>
    <dgm:cxn modelId="{A15A76D6-5DA1-4C07-AAF0-10CE752A0700}" srcId="{F2E51FD9-0DDB-470E-895B-BC3042F258FD}" destId="{83A03375-4AE0-427D-A5A0-3BBC99C45965}" srcOrd="0" destOrd="0" parTransId="{3547E4EA-4A5D-4301-BCEF-5F68C7F5327A}" sibTransId="{F58BAA1D-3270-4AA4-B891-5AA0762B7481}"/>
    <dgm:cxn modelId="{8C08745D-C48D-4489-9878-A60EA5568E54}" type="presOf" srcId="{F2E51FD9-0DDB-470E-895B-BC3042F258FD}" destId="{88334428-0183-445E-B9CD-917F40906706}" srcOrd="0" destOrd="0" presId="urn:microsoft.com/office/officeart/2005/8/layout/list1"/>
    <dgm:cxn modelId="{31C29A9E-F6FB-4457-BE3A-D746A98C3480}" srcId="{F2E51FD9-0DDB-470E-895B-BC3042F258FD}" destId="{86B1EEE1-31E5-4490-AD97-24B672DEF833}" srcOrd="4" destOrd="0" parTransId="{DE172A8D-A26B-4CFE-9A31-A024BB516948}" sibTransId="{986C2C77-9AEA-43F6-899A-A16109BF5E1D}"/>
    <dgm:cxn modelId="{C36707A2-795A-480F-AB60-0B21071B831A}" type="presParOf" srcId="{88334428-0183-445E-B9CD-917F40906706}" destId="{66C267FB-A3A3-4317-8B4F-5D097253AFDB}" srcOrd="0" destOrd="0" presId="urn:microsoft.com/office/officeart/2005/8/layout/list1"/>
    <dgm:cxn modelId="{B12D49CF-15A8-42FB-B0F7-FDBD3DD87390}" type="presParOf" srcId="{66C267FB-A3A3-4317-8B4F-5D097253AFDB}" destId="{0373963C-185C-4136-BEFE-B47B04240F2F}" srcOrd="0" destOrd="0" presId="urn:microsoft.com/office/officeart/2005/8/layout/list1"/>
    <dgm:cxn modelId="{249D7758-35EE-445A-8F07-47E99FCDB88C}" type="presParOf" srcId="{66C267FB-A3A3-4317-8B4F-5D097253AFDB}" destId="{9261D19A-9065-4323-B927-39E7BEC719E1}" srcOrd="1" destOrd="0" presId="urn:microsoft.com/office/officeart/2005/8/layout/list1"/>
    <dgm:cxn modelId="{7CEF05A0-53A0-4C88-B122-90FFE8AA8E58}" type="presParOf" srcId="{88334428-0183-445E-B9CD-917F40906706}" destId="{5759C1CD-B96E-4AC9-9FC3-F70AAD5785C2}" srcOrd="1" destOrd="0" presId="urn:microsoft.com/office/officeart/2005/8/layout/list1"/>
    <dgm:cxn modelId="{696469AE-9CC9-41D6-969D-DD73EDF62763}" type="presParOf" srcId="{88334428-0183-445E-B9CD-917F40906706}" destId="{B7CEE2CC-F458-42E1-AC5C-3EDC5E2569CF}" srcOrd="2" destOrd="0" presId="urn:microsoft.com/office/officeart/2005/8/layout/list1"/>
    <dgm:cxn modelId="{5C213530-C6F1-448C-93B4-B5756BF88A90}" type="presParOf" srcId="{88334428-0183-445E-B9CD-917F40906706}" destId="{AD3290BD-A270-4939-A926-47FD65D4758E}" srcOrd="3" destOrd="0" presId="urn:microsoft.com/office/officeart/2005/8/layout/list1"/>
    <dgm:cxn modelId="{DF47DA56-1B12-48E3-87FB-03E370DD37B7}" type="presParOf" srcId="{88334428-0183-445E-B9CD-917F40906706}" destId="{2CDA4456-4D01-48BE-92E4-30AB75279B84}" srcOrd="4" destOrd="0" presId="urn:microsoft.com/office/officeart/2005/8/layout/list1"/>
    <dgm:cxn modelId="{DB8D07A7-E452-4463-A823-6C770B0E8809}" type="presParOf" srcId="{2CDA4456-4D01-48BE-92E4-30AB75279B84}" destId="{12FC5789-9C80-4703-B380-4767EBDE14A0}" srcOrd="0" destOrd="0" presId="urn:microsoft.com/office/officeart/2005/8/layout/list1"/>
    <dgm:cxn modelId="{CCCD300F-2E1E-4138-8E94-AED1E57568AF}" type="presParOf" srcId="{2CDA4456-4D01-48BE-92E4-30AB75279B84}" destId="{BDD21DA3-7B62-4BC1-A695-98D9A85369DA}" srcOrd="1" destOrd="0" presId="urn:microsoft.com/office/officeart/2005/8/layout/list1"/>
    <dgm:cxn modelId="{77BCE058-D327-4AD8-AA90-DB4FD91D53B6}" type="presParOf" srcId="{88334428-0183-445E-B9CD-917F40906706}" destId="{5BC68069-330D-4121-9C1B-5B4C4B7676A1}" srcOrd="5" destOrd="0" presId="urn:microsoft.com/office/officeart/2005/8/layout/list1"/>
    <dgm:cxn modelId="{D8EC4D56-5CDB-4FC3-B4D6-0AB9D9B5AAC2}" type="presParOf" srcId="{88334428-0183-445E-B9CD-917F40906706}" destId="{97C37546-7999-4280-A941-09ADCEC1578D}" srcOrd="6" destOrd="0" presId="urn:microsoft.com/office/officeart/2005/8/layout/list1"/>
    <dgm:cxn modelId="{3A40ADF5-3CE0-4C45-BC2F-B1BC519AED73}" type="presParOf" srcId="{88334428-0183-445E-B9CD-917F40906706}" destId="{75D09026-9221-491D-9D02-7CA04147E15C}" srcOrd="7" destOrd="0" presId="urn:microsoft.com/office/officeart/2005/8/layout/list1"/>
    <dgm:cxn modelId="{FCBCBDE3-3F25-4120-930E-C1DAC1E3B09C}" type="presParOf" srcId="{88334428-0183-445E-B9CD-917F40906706}" destId="{B0CCC6DF-C94C-4754-878E-ACF77A7D5860}" srcOrd="8" destOrd="0" presId="urn:microsoft.com/office/officeart/2005/8/layout/list1"/>
    <dgm:cxn modelId="{B3268525-3A2E-4DE4-827E-09EE02770EFA}" type="presParOf" srcId="{B0CCC6DF-C94C-4754-878E-ACF77A7D5860}" destId="{253BC644-0BAC-4087-9886-ECD7ED74677F}" srcOrd="0" destOrd="0" presId="urn:microsoft.com/office/officeart/2005/8/layout/list1"/>
    <dgm:cxn modelId="{2263F2EB-F2EE-42AF-9DBD-16FCE97E61D2}" type="presParOf" srcId="{B0CCC6DF-C94C-4754-878E-ACF77A7D5860}" destId="{2BDE1EC7-B0E0-4DD7-ABD4-28D19D53EABC}" srcOrd="1" destOrd="0" presId="urn:microsoft.com/office/officeart/2005/8/layout/list1"/>
    <dgm:cxn modelId="{9B945FA8-85CC-485C-AEA4-BB7BEB01FB11}" type="presParOf" srcId="{88334428-0183-445E-B9CD-917F40906706}" destId="{362CE7F8-869A-4410-B25E-5DAF506A6730}" srcOrd="9" destOrd="0" presId="urn:microsoft.com/office/officeart/2005/8/layout/list1"/>
    <dgm:cxn modelId="{7A1E2832-3E6B-4850-98A6-7D432D5EFCDE}" type="presParOf" srcId="{88334428-0183-445E-B9CD-917F40906706}" destId="{26035FBB-D104-4CB6-AB9D-63A1543AB161}" srcOrd="10" destOrd="0" presId="urn:microsoft.com/office/officeart/2005/8/layout/list1"/>
    <dgm:cxn modelId="{88E27AA8-365A-41B2-8B68-4906762010E3}" type="presParOf" srcId="{88334428-0183-445E-B9CD-917F40906706}" destId="{10EFB118-4E55-49CC-AA46-FA3C233A2A66}" srcOrd="11" destOrd="0" presId="urn:microsoft.com/office/officeart/2005/8/layout/list1"/>
    <dgm:cxn modelId="{7D0E549A-D887-45E9-89AC-3B9052BF4E27}" type="presParOf" srcId="{88334428-0183-445E-B9CD-917F40906706}" destId="{633DBD82-9CDE-4A45-9800-61691BCCC4C8}" srcOrd="12" destOrd="0" presId="urn:microsoft.com/office/officeart/2005/8/layout/list1"/>
    <dgm:cxn modelId="{67417E1E-CE86-439D-933B-860B7139A6E9}" type="presParOf" srcId="{633DBD82-9CDE-4A45-9800-61691BCCC4C8}" destId="{0FB3B8E3-40F9-48FD-90C4-8D992835AD69}" srcOrd="0" destOrd="0" presId="urn:microsoft.com/office/officeart/2005/8/layout/list1"/>
    <dgm:cxn modelId="{8406331B-9836-4EAB-B7B4-3B3B6C58B513}" type="presParOf" srcId="{633DBD82-9CDE-4A45-9800-61691BCCC4C8}" destId="{4B4F22F2-C429-426A-870F-1AB2CF42FBA2}" srcOrd="1" destOrd="0" presId="urn:microsoft.com/office/officeart/2005/8/layout/list1"/>
    <dgm:cxn modelId="{776A3E34-3491-4428-B291-5D5A37063A11}" type="presParOf" srcId="{88334428-0183-445E-B9CD-917F40906706}" destId="{8B02BD0C-CBA1-47C0-BE8B-FFF7ED7DA7FE}" srcOrd="13" destOrd="0" presId="urn:microsoft.com/office/officeart/2005/8/layout/list1"/>
    <dgm:cxn modelId="{CCBF70AF-0558-456D-A716-E5730C7D075A}" type="presParOf" srcId="{88334428-0183-445E-B9CD-917F40906706}" destId="{A4AF1883-2899-4AB8-855A-11FD1FEE9DA6}" srcOrd="14" destOrd="0" presId="urn:microsoft.com/office/officeart/2005/8/layout/list1"/>
    <dgm:cxn modelId="{6515E057-6FEE-427F-81D2-EB6777EE8D4A}" type="presParOf" srcId="{88334428-0183-445E-B9CD-917F40906706}" destId="{8060E8E5-3AE5-4732-981A-02894EF4A731}" srcOrd="15" destOrd="0" presId="urn:microsoft.com/office/officeart/2005/8/layout/list1"/>
    <dgm:cxn modelId="{C9398B12-646C-4F7B-AC0D-51A1781CA2BD}" type="presParOf" srcId="{88334428-0183-445E-B9CD-917F40906706}" destId="{48E5EC84-0A4A-4CA1-BF98-14487FDA6A50}" srcOrd="16" destOrd="0" presId="urn:microsoft.com/office/officeart/2005/8/layout/list1"/>
    <dgm:cxn modelId="{D8690799-0D19-4F30-A37A-405CA97EDAE8}" type="presParOf" srcId="{48E5EC84-0A4A-4CA1-BF98-14487FDA6A50}" destId="{55C28832-EC49-4698-9D40-DE03B1C0584D}" srcOrd="0" destOrd="0" presId="urn:microsoft.com/office/officeart/2005/8/layout/list1"/>
    <dgm:cxn modelId="{4406097E-DE36-45D8-B452-3D30CF0AD0A4}" type="presParOf" srcId="{48E5EC84-0A4A-4CA1-BF98-14487FDA6A50}" destId="{F039DC9C-F1CF-4A5E-9CF5-E41A0C1EBB52}" srcOrd="1" destOrd="0" presId="urn:microsoft.com/office/officeart/2005/8/layout/list1"/>
    <dgm:cxn modelId="{C4D49A5A-D333-465D-A384-2B9BD480357E}" type="presParOf" srcId="{88334428-0183-445E-B9CD-917F40906706}" destId="{4277D934-707A-47B2-BD04-B022B70A24EF}" srcOrd="17" destOrd="0" presId="urn:microsoft.com/office/officeart/2005/8/layout/list1"/>
    <dgm:cxn modelId="{AA4E8A34-D88E-43C6-BC4B-88C24B646C86}" type="presParOf" srcId="{88334428-0183-445E-B9CD-917F40906706}" destId="{51C36F64-CEA6-4A78-B8B7-6F70667BED1B}"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F2E51FD9-0DDB-470E-895B-BC3042F258FD}"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s-AR"/>
        </a:p>
      </dgm:t>
    </dgm:pt>
    <dgm:pt modelId="{83A03375-4AE0-427D-A5A0-3BBC99C45965}">
      <dgm:prSet phldrT="[Texto]"/>
      <dgm:spPr/>
      <dgm:t>
        <a:bodyPr/>
        <a:lstStyle/>
        <a:p>
          <a:r>
            <a:rPr lang="es-AR" dirty="0"/>
            <a:t>¿¿ NIÑO O MENOR ??</a:t>
          </a:r>
        </a:p>
      </dgm:t>
    </dgm:pt>
    <dgm:pt modelId="{3547E4EA-4A5D-4301-BCEF-5F68C7F5327A}" type="parTrans" cxnId="{A15A76D6-5DA1-4C07-AAF0-10CE752A0700}">
      <dgm:prSet/>
      <dgm:spPr/>
      <dgm:t>
        <a:bodyPr/>
        <a:lstStyle/>
        <a:p>
          <a:endParaRPr lang="es-AR"/>
        </a:p>
      </dgm:t>
    </dgm:pt>
    <dgm:pt modelId="{F58BAA1D-3270-4AA4-B891-5AA0762B7481}" type="sibTrans" cxnId="{A15A76D6-5DA1-4C07-AAF0-10CE752A0700}">
      <dgm:prSet/>
      <dgm:spPr/>
      <dgm:t>
        <a:bodyPr/>
        <a:lstStyle/>
        <a:p>
          <a:endParaRPr lang="es-AR"/>
        </a:p>
      </dgm:t>
    </dgm:pt>
    <dgm:pt modelId="{B0DA12A4-39EA-4B30-B1A6-8D0594F86E60}">
      <dgm:prSet phldrT="[Texto]"/>
      <dgm:spPr/>
      <dgm:t>
        <a:bodyPr/>
        <a:lstStyle/>
        <a:p>
          <a:r>
            <a:rPr lang="es-AR" dirty="0"/>
            <a:t>¿¿ SUJETO U OBJETO ??</a:t>
          </a:r>
        </a:p>
      </dgm:t>
    </dgm:pt>
    <dgm:pt modelId="{34BE1B14-413E-4B60-AF93-6392F162D1E3}" type="parTrans" cxnId="{5F55F804-F299-453A-8365-A379CB102205}">
      <dgm:prSet/>
      <dgm:spPr/>
      <dgm:t>
        <a:bodyPr/>
        <a:lstStyle/>
        <a:p>
          <a:endParaRPr lang="es-AR"/>
        </a:p>
      </dgm:t>
    </dgm:pt>
    <dgm:pt modelId="{E675F914-BA33-4EBF-B201-F5D7D316572F}" type="sibTrans" cxnId="{5F55F804-F299-453A-8365-A379CB102205}">
      <dgm:prSet/>
      <dgm:spPr/>
      <dgm:t>
        <a:bodyPr/>
        <a:lstStyle/>
        <a:p>
          <a:endParaRPr lang="es-AR"/>
        </a:p>
      </dgm:t>
    </dgm:pt>
    <dgm:pt modelId="{00ECFA57-C581-47FE-B560-91D9DC1571BF}">
      <dgm:prSet phldrT="[Texto]"/>
      <dgm:spPr/>
      <dgm:t>
        <a:bodyPr/>
        <a:lstStyle/>
        <a:p>
          <a:r>
            <a:rPr lang="es-AR" dirty="0"/>
            <a:t>¿¿ CAPACIDAD O INCAPACIDAD ?? </a:t>
          </a:r>
        </a:p>
      </dgm:t>
    </dgm:pt>
    <dgm:pt modelId="{27B01CB6-674E-489D-9EE5-93D621F1E5C6}" type="parTrans" cxnId="{942C8751-F655-4734-BD25-91CD4305D363}">
      <dgm:prSet/>
      <dgm:spPr/>
      <dgm:t>
        <a:bodyPr/>
        <a:lstStyle/>
        <a:p>
          <a:endParaRPr lang="es-AR"/>
        </a:p>
      </dgm:t>
    </dgm:pt>
    <dgm:pt modelId="{74E5415B-2409-4F50-B104-384547DEEA0B}" type="sibTrans" cxnId="{942C8751-F655-4734-BD25-91CD4305D363}">
      <dgm:prSet/>
      <dgm:spPr/>
      <dgm:t>
        <a:bodyPr/>
        <a:lstStyle/>
        <a:p>
          <a:endParaRPr lang="es-AR"/>
        </a:p>
      </dgm:t>
    </dgm:pt>
    <dgm:pt modelId="{124CD3F7-EE2A-4A44-9224-9B296BDDD371}">
      <dgm:prSet phldrT="[Texto]"/>
      <dgm:spPr/>
      <dgm:t>
        <a:bodyPr/>
        <a:lstStyle/>
        <a:p>
          <a:r>
            <a:rPr lang="es-AR" dirty="0"/>
            <a:t> ¿¿ PROTECCIÓN ESPECIAL O SIMPLE ??</a:t>
          </a:r>
        </a:p>
      </dgm:t>
    </dgm:pt>
    <dgm:pt modelId="{FFFBC5B4-1904-4B76-AFA8-E78EA0381DEA}" type="parTrans" cxnId="{683AFE51-22C9-4965-9A3A-ABBA3B4F1D70}">
      <dgm:prSet/>
      <dgm:spPr/>
      <dgm:t>
        <a:bodyPr/>
        <a:lstStyle/>
        <a:p>
          <a:endParaRPr lang="es-AR"/>
        </a:p>
      </dgm:t>
    </dgm:pt>
    <dgm:pt modelId="{03D087A0-C48E-4D93-AAAA-776030567FE3}" type="sibTrans" cxnId="{683AFE51-22C9-4965-9A3A-ABBA3B4F1D70}">
      <dgm:prSet/>
      <dgm:spPr/>
      <dgm:t>
        <a:bodyPr/>
        <a:lstStyle/>
        <a:p>
          <a:endParaRPr lang="es-AR"/>
        </a:p>
      </dgm:t>
    </dgm:pt>
    <dgm:pt modelId="{86B1EEE1-31E5-4490-AD97-24B672DEF833}">
      <dgm:prSet phldrT="[Texto]"/>
      <dgm:spPr/>
      <dgm:t>
        <a:bodyPr/>
        <a:lstStyle/>
        <a:p>
          <a:r>
            <a:rPr lang="es-AR" dirty="0"/>
            <a:t>¿¿ ESPECIALIDAD O “NIÑOLOGÍA” ??</a:t>
          </a:r>
        </a:p>
      </dgm:t>
    </dgm:pt>
    <dgm:pt modelId="{DE172A8D-A26B-4CFE-9A31-A024BB516948}" type="parTrans" cxnId="{31C29A9E-F6FB-4457-BE3A-D746A98C3480}">
      <dgm:prSet/>
      <dgm:spPr/>
      <dgm:t>
        <a:bodyPr/>
        <a:lstStyle/>
        <a:p>
          <a:endParaRPr lang="es-AR"/>
        </a:p>
      </dgm:t>
    </dgm:pt>
    <dgm:pt modelId="{986C2C77-9AEA-43F6-899A-A16109BF5E1D}" type="sibTrans" cxnId="{31C29A9E-F6FB-4457-BE3A-D746A98C3480}">
      <dgm:prSet/>
      <dgm:spPr/>
      <dgm:t>
        <a:bodyPr/>
        <a:lstStyle/>
        <a:p>
          <a:endParaRPr lang="es-AR"/>
        </a:p>
      </dgm:t>
    </dgm:pt>
    <dgm:pt modelId="{88334428-0183-445E-B9CD-917F40906706}" type="pres">
      <dgm:prSet presAssocID="{F2E51FD9-0DDB-470E-895B-BC3042F258FD}" presName="linear" presStyleCnt="0">
        <dgm:presLayoutVars>
          <dgm:dir/>
          <dgm:animLvl val="lvl"/>
          <dgm:resizeHandles val="exact"/>
        </dgm:presLayoutVars>
      </dgm:prSet>
      <dgm:spPr/>
    </dgm:pt>
    <dgm:pt modelId="{66C267FB-A3A3-4317-8B4F-5D097253AFDB}" type="pres">
      <dgm:prSet presAssocID="{83A03375-4AE0-427D-A5A0-3BBC99C45965}" presName="parentLin" presStyleCnt="0"/>
      <dgm:spPr/>
    </dgm:pt>
    <dgm:pt modelId="{0373963C-185C-4136-BEFE-B47B04240F2F}" type="pres">
      <dgm:prSet presAssocID="{83A03375-4AE0-427D-A5A0-3BBC99C45965}" presName="parentLeftMargin" presStyleLbl="node1" presStyleIdx="0" presStyleCnt="5"/>
      <dgm:spPr/>
    </dgm:pt>
    <dgm:pt modelId="{9261D19A-9065-4323-B927-39E7BEC719E1}" type="pres">
      <dgm:prSet presAssocID="{83A03375-4AE0-427D-A5A0-3BBC99C45965}" presName="parentText" presStyleLbl="node1" presStyleIdx="0" presStyleCnt="5">
        <dgm:presLayoutVars>
          <dgm:chMax val="0"/>
          <dgm:bulletEnabled val="1"/>
        </dgm:presLayoutVars>
      </dgm:prSet>
      <dgm:spPr/>
    </dgm:pt>
    <dgm:pt modelId="{5759C1CD-B96E-4AC9-9FC3-F70AAD5785C2}" type="pres">
      <dgm:prSet presAssocID="{83A03375-4AE0-427D-A5A0-3BBC99C45965}" presName="negativeSpace" presStyleCnt="0"/>
      <dgm:spPr/>
    </dgm:pt>
    <dgm:pt modelId="{B7CEE2CC-F458-42E1-AC5C-3EDC5E2569CF}" type="pres">
      <dgm:prSet presAssocID="{83A03375-4AE0-427D-A5A0-3BBC99C45965}" presName="childText" presStyleLbl="conFgAcc1" presStyleIdx="0" presStyleCnt="5">
        <dgm:presLayoutVars>
          <dgm:bulletEnabled val="1"/>
        </dgm:presLayoutVars>
      </dgm:prSet>
      <dgm:spPr/>
    </dgm:pt>
    <dgm:pt modelId="{AD3290BD-A270-4939-A926-47FD65D4758E}" type="pres">
      <dgm:prSet presAssocID="{F58BAA1D-3270-4AA4-B891-5AA0762B7481}" presName="spaceBetweenRectangles" presStyleCnt="0"/>
      <dgm:spPr/>
    </dgm:pt>
    <dgm:pt modelId="{2CDA4456-4D01-48BE-92E4-30AB75279B84}" type="pres">
      <dgm:prSet presAssocID="{B0DA12A4-39EA-4B30-B1A6-8D0594F86E60}" presName="parentLin" presStyleCnt="0"/>
      <dgm:spPr/>
    </dgm:pt>
    <dgm:pt modelId="{12FC5789-9C80-4703-B380-4767EBDE14A0}" type="pres">
      <dgm:prSet presAssocID="{B0DA12A4-39EA-4B30-B1A6-8D0594F86E60}" presName="parentLeftMargin" presStyleLbl="node1" presStyleIdx="0" presStyleCnt="5"/>
      <dgm:spPr/>
    </dgm:pt>
    <dgm:pt modelId="{BDD21DA3-7B62-4BC1-A695-98D9A85369DA}" type="pres">
      <dgm:prSet presAssocID="{B0DA12A4-39EA-4B30-B1A6-8D0594F86E60}" presName="parentText" presStyleLbl="node1" presStyleIdx="1" presStyleCnt="5">
        <dgm:presLayoutVars>
          <dgm:chMax val="0"/>
          <dgm:bulletEnabled val="1"/>
        </dgm:presLayoutVars>
      </dgm:prSet>
      <dgm:spPr/>
    </dgm:pt>
    <dgm:pt modelId="{5BC68069-330D-4121-9C1B-5B4C4B7676A1}" type="pres">
      <dgm:prSet presAssocID="{B0DA12A4-39EA-4B30-B1A6-8D0594F86E60}" presName="negativeSpace" presStyleCnt="0"/>
      <dgm:spPr/>
    </dgm:pt>
    <dgm:pt modelId="{97C37546-7999-4280-A941-09ADCEC1578D}" type="pres">
      <dgm:prSet presAssocID="{B0DA12A4-39EA-4B30-B1A6-8D0594F86E60}" presName="childText" presStyleLbl="conFgAcc1" presStyleIdx="1" presStyleCnt="5">
        <dgm:presLayoutVars>
          <dgm:bulletEnabled val="1"/>
        </dgm:presLayoutVars>
      </dgm:prSet>
      <dgm:spPr/>
    </dgm:pt>
    <dgm:pt modelId="{75D09026-9221-491D-9D02-7CA04147E15C}" type="pres">
      <dgm:prSet presAssocID="{E675F914-BA33-4EBF-B201-F5D7D316572F}" presName="spaceBetweenRectangles" presStyleCnt="0"/>
      <dgm:spPr/>
    </dgm:pt>
    <dgm:pt modelId="{B0CCC6DF-C94C-4754-878E-ACF77A7D5860}" type="pres">
      <dgm:prSet presAssocID="{00ECFA57-C581-47FE-B560-91D9DC1571BF}" presName="parentLin" presStyleCnt="0"/>
      <dgm:spPr/>
    </dgm:pt>
    <dgm:pt modelId="{253BC644-0BAC-4087-9886-ECD7ED74677F}" type="pres">
      <dgm:prSet presAssocID="{00ECFA57-C581-47FE-B560-91D9DC1571BF}" presName="parentLeftMargin" presStyleLbl="node1" presStyleIdx="1" presStyleCnt="5"/>
      <dgm:spPr/>
    </dgm:pt>
    <dgm:pt modelId="{2BDE1EC7-B0E0-4DD7-ABD4-28D19D53EABC}" type="pres">
      <dgm:prSet presAssocID="{00ECFA57-C581-47FE-B560-91D9DC1571BF}" presName="parentText" presStyleLbl="node1" presStyleIdx="2" presStyleCnt="5">
        <dgm:presLayoutVars>
          <dgm:chMax val="0"/>
          <dgm:bulletEnabled val="1"/>
        </dgm:presLayoutVars>
      </dgm:prSet>
      <dgm:spPr/>
    </dgm:pt>
    <dgm:pt modelId="{362CE7F8-869A-4410-B25E-5DAF506A6730}" type="pres">
      <dgm:prSet presAssocID="{00ECFA57-C581-47FE-B560-91D9DC1571BF}" presName="negativeSpace" presStyleCnt="0"/>
      <dgm:spPr/>
    </dgm:pt>
    <dgm:pt modelId="{26035FBB-D104-4CB6-AB9D-63A1543AB161}" type="pres">
      <dgm:prSet presAssocID="{00ECFA57-C581-47FE-B560-91D9DC1571BF}" presName="childText" presStyleLbl="conFgAcc1" presStyleIdx="2" presStyleCnt="5">
        <dgm:presLayoutVars>
          <dgm:bulletEnabled val="1"/>
        </dgm:presLayoutVars>
      </dgm:prSet>
      <dgm:spPr/>
    </dgm:pt>
    <dgm:pt modelId="{10EFB118-4E55-49CC-AA46-FA3C233A2A66}" type="pres">
      <dgm:prSet presAssocID="{74E5415B-2409-4F50-B104-384547DEEA0B}" presName="spaceBetweenRectangles" presStyleCnt="0"/>
      <dgm:spPr/>
    </dgm:pt>
    <dgm:pt modelId="{633DBD82-9CDE-4A45-9800-61691BCCC4C8}" type="pres">
      <dgm:prSet presAssocID="{124CD3F7-EE2A-4A44-9224-9B296BDDD371}" presName="parentLin" presStyleCnt="0"/>
      <dgm:spPr/>
    </dgm:pt>
    <dgm:pt modelId="{0FB3B8E3-40F9-48FD-90C4-8D992835AD69}" type="pres">
      <dgm:prSet presAssocID="{124CD3F7-EE2A-4A44-9224-9B296BDDD371}" presName="parentLeftMargin" presStyleLbl="node1" presStyleIdx="2" presStyleCnt="5"/>
      <dgm:spPr/>
    </dgm:pt>
    <dgm:pt modelId="{4B4F22F2-C429-426A-870F-1AB2CF42FBA2}" type="pres">
      <dgm:prSet presAssocID="{124CD3F7-EE2A-4A44-9224-9B296BDDD371}" presName="parentText" presStyleLbl="node1" presStyleIdx="3" presStyleCnt="5">
        <dgm:presLayoutVars>
          <dgm:chMax val="0"/>
          <dgm:bulletEnabled val="1"/>
        </dgm:presLayoutVars>
      </dgm:prSet>
      <dgm:spPr/>
    </dgm:pt>
    <dgm:pt modelId="{8B02BD0C-CBA1-47C0-BE8B-FFF7ED7DA7FE}" type="pres">
      <dgm:prSet presAssocID="{124CD3F7-EE2A-4A44-9224-9B296BDDD371}" presName="negativeSpace" presStyleCnt="0"/>
      <dgm:spPr/>
    </dgm:pt>
    <dgm:pt modelId="{A4AF1883-2899-4AB8-855A-11FD1FEE9DA6}" type="pres">
      <dgm:prSet presAssocID="{124CD3F7-EE2A-4A44-9224-9B296BDDD371}" presName="childText" presStyleLbl="conFgAcc1" presStyleIdx="3" presStyleCnt="5">
        <dgm:presLayoutVars>
          <dgm:bulletEnabled val="1"/>
        </dgm:presLayoutVars>
      </dgm:prSet>
      <dgm:spPr/>
    </dgm:pt>
    <dgm:pt modelId="{8060E8E5-3AE5-4732-981A-02894EF4A731}" type="pres">
      <dgm:prSet presAssocID="{03D087A0-C48E-4D93-AAAA-776030567FE3}" presName="spaceBetweenRectangles" presStyleCnt="0"/>
      <dgm:spPr/>
    </dgm:pt>
    <dgm:pt modelId="{48E5EC84-0A4A-4CA1-BF98-14487FDA6A50}" type="pres">
      <dgm:prSet presAssocID="{86B1EEE1-31E5-4490-AD97-24B672DEF833}" presName="parentLin" presStyleCnt="0"/>
      <dgm:spPr/>
    </dgm:pt>
    <dgm:pt modelId="{55C28832-EC49-4698-9D40-DE03B1C0584D}" type="pres">
      <dgm:prSet presAssocID="{86B1EEE1-31E5-4490-AD97-24B672DEF833}" presName="parentLeftMargin" presStyleLbl="node1" presStyleIdx="3" presStyleCnt="5"/>
      <dgm:spPr/>
    </dgm:pt>
    <dgm:pt modelId="{F039DC9C-F1CF-4A5E-9CF5-E41A0C1EBB52}" type="pres">
      <dgm:prSet presAssocID="{86B1EEE1-31E5-4490-AD97-24B672DEF833}" presName="parentText" presStyleLbl="node1" presStyleIdx="4" presStyleCnt="5">
        <dgm:presLayoutVars>
          <dgm:chMax val="0"/>
          <dgm:bulletEnabled val="1"/>
        </dgm:presLayoutVars>
      </dgm:prSet>
      <dgm:spPr/>
    </dgm:pt>
    <dgm:pt modelId="{4277D934-707A-47B2-BD04-B022B70A24EF}" type="pres">
      <dgm:prSet presAssocID="{86B1EEE1-31E5-4490-AD97-24B672DEF833}" presName="negativeSpace" presStyleCnt="0"/>
      <dgm:spPr/>
    </dgm:pt>
    <dgm:pt modelId="{51C36F64-CEA6-4A78-B8B7-6F70667BED1B}" type="pres">
      <dgm:prSet presAssocID="{86B1EEE1-31E5-4490-AD97-24B672DEF833}" presName="childText" presStyleLbl="conFgAcc1" presStyleIdx="4" presStyleCnt="5">
        <dgm:presLayoutVars>
          <dgm:bulletEnabled val="1"/>
        </dgm:presLayoutVars>
      </dgm:prSet>
      <dgm:spPr/>
    </dgm:pt>
  </dgm:ptLst>
  <dgm:cxnLst>
    <dgm:cxn modelId="{405FFB7D-186E-4FFA-9A30-801AB865FD10}" type="presOf" srcId="{86B1EEE1-31E5-4490-AD97-24B672DEF833}" destId="{55C28832-EC49-4698-9D40-DE03B1C0584D}" srcOrd="0" destOrd="0" presId="urn:microsoft.com/office/officeart/2005/8/layout/list1"/>
    <dgm:cxn modelId="{7DC8DEDE-F54E-4376-BD76-E38CC4B27BAA}" type="presOf" srcId="{B0DA12A4-39EA-4B30-B1A6-8D0594F86E60}" destId="{12FC5789-9C80-4703-B380-4767EBDE14A0}" srcOrd="0" destOrd="0" presId="urn:microsoft.com/office/officeart/2005/8/layout/list1"/>
    <dgm:cxn modelId="{53764576-A067-414E-9C54-D13DF1CB87A2}" type="presOf" srcId="{124CD3F7-EE2A-4A44-9224-9B296BDDD371}" destId="{4B4F22F2-C429-426A-870F-1AB2CF42FBA2}" srcOrd="1" destOrd="0" presId="urn:microsoft.com/office/officeart/2005/8/layout/list1"/>
    <dgm:cxn modelId="{B613C7EB-3E07-455C-9EA9-1D8C8E7AE6B1}" type="presOf" srcId="{00ECFA57-C581-47FE-B560-91D9DC1571BF}" destId="{2BDE1EC7-B0E0-4DD7-ABD4-28D19D53EABC}" srcOrd="1" destOrd="0" presId="urn:microsoft.com/office/officeart/2005/8/layout/list1"/>
    <dgm:cxn modelId="{683AFE51-22C9-4965-9A3A-ABBA3B4F1D70}" srcId="{F2E51FD9-0DDB-470E-895B-BC3042F258FD}" destId="{124CD3F7-EE2A-4A44-9224-9B296BDDD371}" srcOrd="3" destOrd="0" parTransId="{FFFBC5B4-1904-4B76-AFA8-E78EA0381DEA}" sibTransId="{03D087A0-C48E-4D93-AAAA-776030567FE3}"/>
    <dgm:cxn modelId="{11008CC0-9095-4E75-91AD-017E38E60593}" type="presOf" srcId="{F2E51FD9-0DDB-470E-895B-BC3042F258FD}" destId="{88334428-0183-445E-B9CD-917F40906706}" srcOrd="0" destOrd="0" presId="urn:microsoft.com/office/officeart/2005/8/layout/list1"/>
    <dgm:cxn modelId="{F7656059-ED68-452F-BFC2-9AD75455FDC9}" type="presOf" srcId="{B0DA12A4-39EA-4B30-B1A6-8D0594F86E60}" destId="{BDD21DA3-7B62-4BC1-A695-98D9A85369DA}" srcOrd="1" destOrd="0" presId="urn:microsoft.com/office/officeart/2005/8/layout/list1"/>
    <dgm:cxn modelId="{5F55F804-F299-453A-8365-A379CB102205}" srcId="{F2E51FD9-0DDB-470E-895B-BC3042F258FD}" destId="{B0DA12A4-39EA-4B30-B1A6-8D0594F86E60}" srcOrd="1" destOrd="0" parTransId="{34BE1B14-413E-4B60-AF93-6392F162D1E3}" sibTransId="{E675F914-BA33-4EBF-B201-F5D7D316572F}"/>
    <dgm:cxn modelId="{1F051249-E25B-4001-88D1-2B57098A711E}" type="presOf" srcId="{86B1EEE1-31E5-4490-AD97-24B672DEF833}" destId="{F039DC9C-F1CF-4A5E-9CF5-E41A0C1EBB52}" srcOrd="1" destOrd="0" presId="urn:microsoft.com/office/officeart/2005/8/layout/list1"/>
    <dgm:cxn modelId="{C9CA2518-627C-421A-BB22-BB8045C23A76}" type="presOf" srcId="{83A03375-4AE0-427D-A5A0-3BBC99C45965}" destId="{9261D19A-9065-4323-B927-39E7BEC719E1}" srcOrd="1" destOrd="0" presId="urn:microsoft.com/office/officeart/2005/8/layout/list1"/>
    <dgm:cxn modelId="{CEE3AAC5-474C-4734-9D16-3F31193AAC80}" type="presOf" srcId="{00ECFA57-C581-47FE-B560-91D9DC1571BF}" destId="{253BC644-0BAC-4087-9886-ECD7ED74677F}" srcOrd="0" destOrd="0" presId="urn:microsoft.com/office/officeart/2005/8/layout/list1"/>
    <dgm:cxn modelId="{0F0E2C96-40EC-42C3-BED2-76836787BC0D}" type="presOf" srcId="{124CD3F7-EE2A-4A44-9224-9B296BDDD371}" destId="{0FB3B8E3-40F9-48FD-90C4-8D992835AD69}" srcOrd="0" destOrd="0" presId="urn:microsoft.com/office/officeart/2005/8/layout/list1"/>
    <dgm:cxn modelId="{942C8751-F655-4734-BD25-91CD4305D363}" srcId="{F2E51FD9-0DDB-470E-895B-BC3042F258FD}" destId="{00ECFA57-C581-47FE-B560-91D9DC1571BF}" srcOrd="2" destOrd="0" parTransId="{27B01CB6-674E-489D-9EE5-93D621F1E5C6}" sibTransId="{74E5415B-2409-4F50-B104-384547DEEA0B}"/>
    <dgm:cxn modelId="{D6F826AA-FEB3-4AC9-B044-89F303A25E5D}" type="presOf" srcId="{83A03375-4AE0-427D-A5A0-3BBC99C45965}" destId="{0373963C-185C-4136-BEFE-B47B04240F2F}" srcOrd="0" destOrd="0" presId="urn:microsoft.com/office/officeart/2005/8/layout/list1"/>
    <dgm:cxn modelId="{31C29A9E-F6FB-4457-BE3A-D746A98C3480}" srcId="{F2E51FD9-0DDB-470E-895B-BC3042F258FD}" destId="{86B1EEE1-31E5-4490-AD97-24B672DEF833}" srcOrd="4" destOrd="0" parTransId="{DE172A8D-A26B-4CFE-9A31-A024BB516948}" sibTransId="{986C2C77-9AEA-43F6-899A-A16109BF5E1D}"/>
    <dgm:cxn modelId="{A15A76D6-5DA1-4C07-AAF0-10CE752A0700}" srcId="{F2E51FD9-0DDB-470E-895B-BC3042F258FD}" destId="{83A03375-4AE0-427D-A5A0-3BBC99C45965}" srcOrd="0" destOrd="0" parTransId="{3547E4EA-4A5D-4301-BCEF-5F68C7F5327A}" sibTransId="{F58BAA1D-3270-4AA4-B891-5AA0762B7481}"/>
    <dgm:cxn modelId="{34940856-7B4A-408D-A8BF-36F238960F3D}" type="presParOf" srcId="{88334428-0183-445E-B9CD-917F40906706}" destId="{66C267FB-A3A3-4317-8B4F-5D097253AFDB}" srcOrd="0" destOrd="0" presId="urn:microsoft.com/office/officeart/2005/8/layout/list1"/>
    <dgm:cxn modelId="{F5A2EFC1-961F-4347-AE5F-009460C7A454}" type="presParOf" srcId="{66C267FB-A3A3-4317-8B4F-5D097253AFDB}" destId="{0373963C-185C-4136-BEFE-B47B04240F2F}" srcOrd="0" destOrd="0" presId="urn:microsoft.com/office/officeart/2005/8/layout/list1"/>
    <dgm:cxn modelId="{AA71E824-2026-44D7-BEE5-95EFD3AFF0C8}" type="presParOf" srcId="{66C267FB-A3A3-4317-8B4F-5D097253AFDB}" destId="{9261D19A-9065-4323-B927-39E7BEC719E1}" srcOrd="1" destOrd="0" presId="urn:microsoft.com/office/officeart/2005/8/layout/list1"/>
    <dgm:cxn modelId="{7CA76174-57F2-4F53-B0E0-F895E9B25FFB}" type="presParOf" srcId="{88334428-0183-445E-B9CD-917F40906706}" destId="{5759C1CD-B96E-4AC9-9FC3-F70AAD5785C2}" srcOrd="1" destOrd="0" presId="urn:microsoft.com/office/officeart/2005/8/layout/list1"/>
    <dgm:cxn modelId="{C5774179-A02B-4D42-B524-C1D56C254E4A}" type="presParOf" srcId="{88334428-0183-445E-B9CD-917F40906706}" destId="{B7CEE2CC-F458-42E1-AC5C-3EDC5E2569CF}" srcOrd="2" destOrd="0" presId="urn:microsoft.com/office/officeart/2005/8/layout/list1"/>
    <dgm:cxn modelId="{984239BF-6847-448D-B60C-6851B614AD83}" type="presParOf" srcId="{88334428-0183-445E-B9CD-917F40906706}" destId="{AD3290BD-A270-4939-A926-47FD65D4758E}" srcOrd="3" destOrd="0" presId="urn:microsoft.com/office/officeart/2005/8/layout/list1"/>
    <dgm:cxn modelId="{3DEA2CF1-950F-4383-B032-5E73C7CE11E3}" type="presParOf" srcId="{88334428-0183-445E-B9CD-917F40906706}" destId="{2CDA4456-4D01-48BE-92E4-30AB75279B84}" srcOrd="4" destOrd="0" presId="urn:microsoft.com/office/officeart/2005/8/layout/list1"/>
    <dgm:cxn modelId="{1BFD8934-F8BB-456A-8CD6-733E07712D06}" type="presParOf" srcId="{2CDA4456-4D01-48BE-92E4-30AB75279B84}" destId="{12FC5789-9C80-4703-B380-4767EBDE14A0}" srcOrd="0" destOrd="0" presId="urn:microsoft.com/office/officeart/2005/8/layout/list1"/>
    <dgm:cxn modelId="{129F3BE9-EDB0-4D6B-ABA1-37A2B9BDBA4A}" type="presParOf" srcId="{2CDA4456-4D01-48BE-92E4-30AB75279B84}" destId="{BDD21DA3-7B62-4BC1-A695-98D9A85369DA}" srcOrd="1" destOrd="0" presId="urn:microsoft.com/office/officeart/2005/8/layout/list1"/>
    <dgm:cxn modelId="{769CED8E-8AB8-4D4B-BEC9-93CF91025FA9}" type="presParOf" srcId="{88334428-0183-445E-B9CD-917F40906706}" destId="{5BC68069-330D-4121-9C1B-5B4C4B7676A1}" srcOrd="5" destOrd="0" presId="urn:microsoft.com/office/officeart/2005/8/layout/list1"/>
    <dgm:cxn modelId="{94D09F06-2AE1-4407-A57B-BB2362B8B693}" type="presParOf" srcId="{88334428-0183-445E-B9CD-917F40906706}" destId="{97C37546-7999-4280-A941-09ADCEC1578D}" srcOrd="6" destOrd="0" presId="urn:microsoft.com/office/officeart/2005/8/layout/list1"/>
    <dgm:cxn modelId="{ED4BA9FC-BAE3-464A-B689-67D5461AE72D}" type="presParOf" srcId="{88334428-0183-445E-B9CD-917F40906706}" destId="{75D09026-9221-491D-9D02-7CA04147E15C}" srcOrd="7" destOrd="0" presId="urn:microsoft.com/office/officeart/2005/8/layout/list1"/>
    <dgm:cxn modelId="{2DF87916-3067-4456-B068-5F75C90348C7}" type="presParOf" srcId="{88334428-0183-445E-B9CD-917F40906706}" destId="{B0CCC6DF-C94C-4754-878E-ACF77A7D5860}" srcOrd="8" destOrd="0" presId="urn:microsoft.com/office/officeart/2005/8/layout/list1"/>
    <dgm:cxn modelId="{142E3483-D21F-437C-A120-DA6D882EDA4B}" type="presParOf" srcId="{B0CCC6DF-C94C-4754-878E-ACF77A7D5860}" destId="{253BC644-0BAC-4087-9886-ECD7ED74677F}" srcOrd="0" destOrd="0" presId="urn:microsoft.com/office/officeart/2005/8/layout/list1"/>
    <dgm:cxn modelId="{6A4C3A3E-922E-4D50-956C-3CD8C6E7C76E}" type="presParOf" srcId="{B0CCC6DF-C94C-4754-878E-ACF77A7D5860}" destId="{2BDE1EC7-B0E0-4DD7-ABD4-28D19D53EABC}" srcOrd="1" destOrd="0" presId="urn:microsoft.com/office/officeart/2005/8/layout/list1"/>
    <dgm:cxn modelId="{3A97B448-BF2F-4FFE-BE0E-ED13FB6111A3}" type="presParOf" srcId="{88334428-0183-445E-B9CD-917F40906706}" destId="{362CE7F8-869A-4410-B25E-5DAF506A6730}" srcOrd="9" destOrd="0" presId="urn:microsoft.com/office/officeart/2005/8/layout/list1"/>
    <dgm:cxn modelId="{9ABF6A41-A68D-4C09-AA11-0239134620A5}" type="presParOf" srcId="{88334428-0183-445E-B9CD-917F40906706}" destId="{26035FBB-D104-4CB6-AB9D-63A1543AB161}" srcOrd="10" destOrd="0" presId="urn:microsoft.com/office/officeart/2005/8/layout/list1"/>
    <dgm:cxn modelId="{55EDEC1A-4E68-48A7-96BB-DEFA3093C027}" type="presParOf" srcId="{88334428-0183-445E-B9CD-917F40906706}" destId="{10EFB118-4E55-49CC-AA46-FA3C233A2A66}" srcOrd="11" destOrd="0" presId="urn:microsoft.com/office/officeart/2005/8/layout/list1"/>
    <dgm:cxn modelId="{1CDB1AD7-96B0-4DFC-9EAD-2EE7C963191E}" type="presParOf" srcId="{88334428-0183-445E-B9CD-917F40906706}" destId="{633DBD82-9CDE-4A45-9800-61691BCCC4C8}" srcOrd="12" destOrd="0" presId="urn:microsoft.com/office/officeart/2005/8/layout/list1"/>
    <dgm:cxn modelId="{CBE9F83C-1042-4A79-85BD-229878222E24}" type="presParOf" srcId="{633DBD82-9CDE-4A45-9800-61691BCCC4C8}" destId="{0FB3B8E3-40F9-48FD-90C4-8D992835AD69}" srcOrd="0" destOrd="0" presId="urn:microsoft.com/office/officeart/2005/8/layout/list1"/>
    <dgm:cxn modelId="{ADB6CD05-9139-43FA-8EA9-51536DE92133}" type="presParOf" srcId="{633DBD82-9CDE-4A45-9800-61691BCCC4C8}" destId="{4B4F22F2-C429-426A-870F-1AB2CF42FBA2}" srcOrd="1" destOrd="0" presId="urn:microsoft.com/office/officeart/2005/8/layout/list1"/>
    <dgm:cxn modelId="{B9875226-EF59-4032-AEB2-AC7E426F55E0}" type="presParOf" srcId="{88334428-0183-445E-B9CD-917F40906706}" destId="{8B02BD0C-CBA1-47C0-BE8B-FFF7ED7DA7FE}" srcOrd="13" destOrd="0" presId="urn:microsoft.com/office/officeart/2005/8/layout/list1"/>
    <dgm:cxn modelId="{60DEF168-532C-4207-A540-57AD9DF3CA54}" type="presParOf" srcId="{88334428-0183-445E-B9CD-917F40906706}" destId="{A4AF1883-2899-4AB8-855A-11FD1FEE9DA6}" srcOrd="14" destOrd="0" presId="urn:microsoft.com/office/officeart/2005/8/layout/list1"/>
    <dgm:cxn modelId="{3C8FCEE5-FE64-42C1-9D3D-39A121F37A94}" type="presParOf" srcId="{88334428-0183-445E-B9CD-917F40906706}" destId="{8060E8E5-3AE5-4732-981A-02894EF4A731}" srcOrd="15" destOrd="0" presId="urn:microsoft.com/office/officeart/2005/8/layout/list1"/>
    <dgm:cxn modelId="{1C4B7FB1-1CD8-4BA1-B531-909EBC47EA24}" type="presParOf" srcId="{88334428-0183-445E-B9CD-917F40906706}" destId="{48E5EC84-0A4A-4CA1-BF98-14487FDA6A50}" srcOrd="16" destOrd="0" presId="urn:microsoft.com/office/officeart/2005/8/layout/list1"/>
    <dgm:cxn modelId="{9F699658-44F0-4F2D-971D-0F7439897B90}" type="presParOf" srcId="{48E5EC84-0A4A-4CA1-BF98-14487FDA6A50}" destId="{55C28832-EC49-4698-9D40-DE03B1C0584D}" srcOrd="0" destOrd="0" presId="urn:microsoft.com/office/officeart/2005/8/layout/list1"/>
    <dgm:cxn modelId="{B30FEEE7-0237-4E2B-AE22-271232B3EDA2}" type="presParOf" srcId="{48E5EC84-0A4A-4CA1-BF98-14487FDA6A50}" destId="{F039DC9C-F1CF-4A5E-9CF5-E41A0C1EBB52}" srcOrd="1" destOrd="0" presId="urn:microsoft.com/office/officeart/2005/8/layout/list1"/>
    <dgm:cxn modelId="{0A79358C-D93C-4A20-A1AF-91A813356EF0}" type="presParOf" srcId="{88334428-0183-445E-B9CD-917F40906706}" destId="{4277D934-707A-47B2-BD04-B022B70A24EF}" srcOrd="17" destOrd="0" presId="urn:microsoft.com/office/officeart/2005/8/layout/list1"/>
    <dgm:cxn modelId="{F4A58A0F-8EAC-4E3B-85FC-FD55F5DC5606}" type="presParOf" srcId="{88334428-0183-445E-B9CD-917F40906706}" destId="{51C36F64-CEA6-4A78-B8B7-6F70667BED1B}"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F2E1B3D9-5282-4535-8D24-EBD3DD84C015}" type="doc">
      <dgm:prSet loTypeId="urn:microsoft.com/office/officeart/2005/8/layout/arrow3" loCatId="relationship" qsTypeId="urn:microsoft.com/office/officeart/2005/8/quickstyle/simple4" qsCatId="simple" csTypeId="urn:microsoft.com/office/officeart/2005/8/colors/colorful5" csCatId="colorful" phldr="1"/>
      <dgm:spPr/>
      <dgm:t>
        <a:bodyPr/>
        <a:lstStyle/>
        <a:p>
          <a:endParaRPr lang="es-ES"/>
        </a:p>
      </dgm:t>
    </dgm:pt>
    <dgm:pt modelId="{B464B28A-8CE5-48E6-8CB8-CE67795480E1}">
      <dgm:prSet phldrT="[Texto]"/>
      <dgm:spPr/>
      <dgm:t>
        <a:bodyPr/>
        <a:lstStyle/>
        <a:p>
          <a:r>
            <a:rPr lang="es-AR" dirty="0"/>
            <a:t>REPRESENTACIÓN</a:t>
          </a:r>
          <a:endParaRPr lang="es-ES" dirty="0"/>
        </a:p>
      </dgm:t>
    </dgm:pt>
    <dgm:pt modelId="{FDDE6286-435D-4C6B-BD57-21F1BA4C20AF}" type="parTrans" cxnId="{1CE1EE3D-25BB-4639-9C6E-700AF4A422D8}">
      <dgm:prSet/>
      <dgm:spPr/>
      <dgm:t>
        <a:bodyPr/>
        <a:lstStyle/>
        <a:p>
          <a:endParaRPr lang="es-ES"/>
        </a:p>
      </dgm:t>
    </dgm:pt>
    <dgm:pt modelId="{3794C88E-A172-486C-8A1C-D39E26DF4604}" type="sibTrans" cxnId="{1CE1EE3D-25BB-4639-9C6E-700AF4A422D8}">
      <dgm:prSet/>
      <dgm:spPr/>
      <dgm:t>
        <a:bodyPr/>
        <a:lstStyle/>
        <a:p>
          <a:endParaRPr lang="es-ES"/>
        </a:p>
      </dgm:t>
    </dgm:pt>
    <dgm:pt modelId="{F5BBB8F1-EE6A-462A-966C-4FE32E71E64D}">
      <dgm:prSet phldrT="[Texto]"/>
      <dgm:spPr/>
      <dgm:t>
        <a:bodyPr/>
        <a:lstStyle/>
        <a:p>
          <a:r>
            <a:rPr lang="es-AR" dirty="0"/>
            <a:t>AUTONOMÍA</a:t>
          </a:r>
          <a:endParaRPr lang="es-ES" dirty="0"/>
        </a:p>
      </dgm:t>
    </dgm:pt>
    <dgm:pt modelId="{BD0AF13B-1D6B-46FA-A118-08B048F4E069}" type="parTrans" cxnId="{19D977CB-0ADE-4219-8056-708797740638}">
      <dgm:prSet/>
      <dgm:spPr/>
      <dgm:t>
        <a:bodyPr/>
        <a:lstStyle/>
        <a:p>
          <a:endParaRPr lang="es-ES"/>
        </a:p>
      </dgm:t>
    </dgm:pt>
    <dgm:pt modelId="{909C9D1A-A794-4800-B143-D24422D1AE61}" type="sibTrans" cxnId="{19D977CB-0ADE-4219-8056-708797740638}">
      <dgm:prSet/>
      <dgm:spPr/>
      <dgm:t>
        <a:bodyPr/>
        <a:lstStyle/>
        <a:p>
          <a:endParaRPr lang="es-ES"/>
        </a:p>
      </dgm:t>
    </dgm:pt>
    <dgm:pt modelId="{02DFD1EE-8117-4C69-834F-2ADB6BF4EDB2}" type="pres">
      <dgm:prSet presAssocID="{F2E1B3D9-5282-4535-8D24-EBD3DD84C015}" presName="compositeShape" presStyleCnt="0">
        <dgm:presLayoutVars>
          <dgm:chMax val="2"/>
          <dgm:dir/>
          <dgm:resizeHandles val="exact"/>
        </dgm:presLayoutVars>
      </dgm:prSet>
      <dgm:spPr/>
    </dgm:pt>
    <dgm:pt modelId="{4803DDCB-3151-42B0-8B1F-D7B3CF599C93}" type="pres">
      <dgm:prSet presAssocID="{F2E1B3D9-5282-4535-8D24-EBD3DD84C015}" presName="divider" presStyleLbl="fgShp" presStyleIdx="0" presStyleCnt="1" custAng="21390435"/>
      <dgm:spPr/>
    </dgm:pt>
    <dgm:pt modelId="{CA8D23A1-C7EE-410C-8B27-27194F480A36}" type="pres">
      <dgm:prSet presAssocID="{B464B28A-8CE5-48E6-8CB8-CE67795480E1}" presName="downArrow" presStyleLbl="node1" presStyleIdx="0" presStyleCnt="2"/>
      <dgm:spPr/>
    </dgm:pt>
    <dgm:pt modelId="{4B2E4083-731D-4F3D-AAD3-CB8D87D36993}" type="pres">
      <dgm:prSet presAssocID="{B464B28A-8CE5-48E6-8CB8-CE67795480E1}" presName="downArrowText" presStyleLbl="revTx" presStyleIdx="0" presStyleCnt="2">
        <dgm:presLayoutVars>
          <dgm:bulletEnabled val="1"/>
        </dgm:presLayoutVars>
      </dgm:prSet>
      <dgm:spPr/>
    </dgm:pt>
    <dgm:pt modelId="{38986BCB-DFC3-4FF4-BBC3-1094F3613B31}" type="pres">
      <dgm:prSet presAssocID="{F5BBB8F1-EE6A-462A-966C-4FE32E71E64D}" presName="upArrow" presStyleLbl="node1" presStyleIdx="1" presStyleCnt="2"/>
      <dgm:spPr/>
    </dgm:pt>
    <dgm:pt modelId="{E90A39FF-392A-49EE-8AA5-5ABD94BBF8CB}" type="pres">
      <dgm:prSet presAssocID="{F5BBB8F1-EE6A-462A-966C-4FE32E71E64D}" presName="upArrowText" presStyleLbl="revTx" presStyleIdx="1" presStyleCnt="2">
        <dgm:presLayoutVars>
          <dgm:bulletEnabled val="1"/>
        </dgm:presLayoutVars>
      </dgm:prSet>
      <dgm:spPr/>
    </dgm:pt>
  </dgm:ptLst>
  <dgm:cxnLst>
    <dgm:cxn modelId="{1CE1EE3D-25BB-4639-9C6E-700AF4A422D8}" srcId="{F2E1B3D9-5282-4535-8D24-EBD3DD84C015}" destId="{B464B28A-8CE5-48E6-8CB8-CE67795480E1}" srcOrd="0" destOrd="0" parTransId="{FDDE6286-435D-4C6B-BD57-21F1BA4C20AF}" sibTransId="{3794C88E-A172-486C-8A1C-D39E26DF4604}"/>
    <dgm:cxn modelId="{EA144877-F0BF-4EE2-B2D6-9C89D3820B15}" type="presOf" srcId="{F2E1B3D9-5282-4535-8D24-EBD3DD84C015}" destId="{02DFD1EE-8117-4C69-834F-2ADB6BF4EDB2}" srcOrd="0" destOrd="0" presId="urn:microsoft.com/office/officeart/2005/8/layout/arrow3"/>
    <dgm:cxn modelId="{1E8796BC-179B-4A3E-B319-FE53FA343029}" type="presOf" srcId="{F5BBB8F1-EE6A-462A-966C-4FE32E71E64D}" destId="{E90A39FF-392A-49EE-8AA5-5ABD94BBF8CB}" srcOrd="0" destOrd="0" presId="urn:microsoft.com/office/officeart/2005/8/layout/arrow3"/>
    <dgm:cxn modelId="{19D977CB-0ADE-4219-8056-708797740638}" srcId="{F2E1B3D9-5282-4535-8D24-EBD3DD84C015}" destId="{F5BBB8F1-EE6A-462A-966C-4FE32E71E64D}" srcOrd="1" destOrd="0" parTransId="{BD0AF13B-1D6B-46FA-A118-08B048F4E069}" sibTransId="{909C9D1A-A794-4800-B143-D24422D1AE61}"/>
    <dgm:cxn modelId="{CAA3F34A-4EA4-463F-9560-3B6CC5895FD0}" type="presOf" srcId="{B464B28A-8CE5-48E6-8CB8-CE67795480E1}" destId="{4B2E4083-731D-4F3D-AAD3-CB8D87D36993}" srcOrd="0" destOrd="0" presId="urn:microsoft.com/office/officeart/2005/8/layout/arrow3"/>
    <dgm:cxn modelId="{47C07B30-E39A-48A4-BF5E-86EEF28816E9}" type="presParOf" srcId="{02DFD1EE-8117-4C69-834F-2ADB6BF4EDB2}" destId="{4803DDCB-3151-42B0-8B1F-D7B3CF599C93}" srcOrd="0" destOrd="0" presId="urn:microsoft.com/office/officeart/2005/8/layout/arrow3"/>
    <dgm:cxn modelId="{61CB4DAE-35BD-4283-995B-23D498BD42DE}" type="presParOf" srcId="{02DFD1EE-8117-4C69-834F-2ADB6BF4EDB2}" destId="{CA8D23A1-C7EE-410C-8B27-27194F480A36}" srcOrd="1" destOrd="0" presId="urn:microsoft.com/office/officeart/2005/8/layout/arrow3"/>
    <dgm:cxn modelId="{2A767B53-56F1-412F-BB63-C6FBD4907FCC}" type="presParOf" srcId="{02DFD1EE-8117-4C69-834F-2ADB6BF4EDB2}" destId="{4B2E4083-731D-4F3D-AAD3-CB8D87D36993}" srcOrd="2" destOrd="0" presId="urn:microsoft.com/office/officeart/2005/8/layout/arrow3"/>
    <dgm:cxn modelId="{3C5B1B6D-0022-4EA7-AA6D-781AE5AE1D03}" type="presParOf" srcId="{02DFD1EE-8117-4C69-834F-2ADB6BF4EDB2}" destId="{38986BCB-DFC3-4FF4-BBC3-1094F3613B31}" srcOrd="3" destOrd="0" presId="urn:microsoft.com/office/officeart/2005/8/layout/arrow3"/>
    <dgm:cxn modelId="{067D8288-DCF5-4C36-A1A0-B7D919021348}" type="presParOf" srcId="{02DFD1EE-8117-4C69-834F-2ADB6BF4EDB2}" destId="{E90A39FF-392A-49EE-8AA5-5ABD94BBF8CB}"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1E408F3-E5BD-4405-867A-FFBACF96E4E7}" type="doc">
      <dgm:prSet loTypeId="urn:microsoft.com/office/officeart/2005/8/layout/target3" loCatId="list" qsTypeId="urn:microsoft.com/office/officeart/2005/8/quickstyle/simple1" qsCatId="simple" csTypeId="urn:microsoft.com/office/officeart/2005/8/colors/colorful1#2" csCatId="colorful" phldr="1"/>
      <dgm:spPr/>
      <dgm:t>
        <a:bodyPr/>
        <a:lstStyle/>
        <a:p>
          <a:endParaRPr lang="es-AR"/>
        </a:p>
      </dgm:t>
    </dgm:pt>
    <dgm:pt modelId="{EE1E0AC2-B5DE-4A92-BC30-50DDC636D292}">
      <dgm:prSet phldrT="[Texto]" custT="1"/>
      <dgm:spPr/>
      <dgm:t>
        <a:bodyPr/>
        <a:lstStyle/>
        <a:p>
          <a:r>
            <a:rPr lang="es-AR" sz="2500" dirty="0">
              <a:latin typeface="Calibri" panose="020F0502020204030204" pitchFamily="34" charset="0"/>
            </a:rPr>
            <a:t>si tiene a su cargo </a:t>
          </a:r>
          <a:r>
            <a:rPr lang="es-AR" sz="2500" b="1" dirty="0">
              <a:solidFill>
                <a:srgbClr val="FF0000"/>
              </a:solidFill>
              <a:latin typeface="Calibri" panose="020F0502020204030204" pitchFamily="34" charset="0"/>
            </a:rPr>
            <a:t>el cuidado de hijos </a:t>
          </a:r>
          <a:r>
            <a:rPr lang="es-AR" sz="2500" dirty="0">
              <a:latin typeface="Calibri" panose="020F0502020204030204" pitchFamily="34" charset="0"/>
            </a:rPr>
            <a:t>menores de edad, con capacidad restringida, o con discapacidad;</a:t>
          </a:r>
        </a:p>
      </dgm:t>
    </dgm:pt>
    <dgm:pt modelId="{90C4C76C-50C0-4F96-8AA4-F0EB0D1D7D35}" type="parTrans" cxnId="{3ECED53B-31C9-401B-8DA7-33D327FE4356}">
      <dgm:prSet/>
      <dgm:spPr/>
      <dgm:t>
        <a:bodyPr/>
        <a:lstStyle/>
        <a:p>
          <a:endParaRPr lang="es-AR"/>
        </a:p>
      </dgm:t>
    </dgm:pt>
    <dgm:pt modelId="{75B74566-7CE8-4591-8844-90B7DD0CB05E}" type="sibTrans" cxnId="{3ECED53B-31C9-401B-8DA7-33D327FE4356}">
      <dgm:prSet/>
      <dgm:spPr/>
      <dgm:t>
        <a:bodyPr/>
        <a:lstStyle/>
        <a:p>
          <a:endParaRPr lang="es-AR"/>
        </a:p>
      </dgm:t>
    </dgm:pt>
    <dgm:pt modelId="{F68E8CBC-C995-4502-946F-56ABF79999EF}">
      <dgm:prSet phldrT="[Texto]" custT="1"/>
      <dgm:spPr/>
      <dgm:t>
        <a:bodyPr/>
        <a:lstStyle/>
        <a:p>
          <a:r>
            <a:rPr lang="es-AR" sz="2500" dirty="0">
              <a:latin typeface="Calibri" panose="020F0502020204030204" pitchFamily="34" charset="0"/>
            </a:rPr>
            <a:t>si acredita la extrema </a:t>
          </a:r>
          <a:r>
            <a:rPr lang="es-AR" sz="2500" b="1" dirty="0">
              <a:solidFill>
                <a:srgbClr val="FF0000"/>
              </a:solidFill>
              <a:latin typeface="Calibri" panose="020F0502020204030204" pitchFamily="34" charset="0"/>
            </a:rPr>
            <a:t>necesidad de una vivienda y la imposibilidad de procurársela </a:t>
          </a:r>
          <a:r>
            <a:rPr lang="es-AR" sz="2500" dirty="0">
              <a:latin typeface="Calibri" panose="020F0502020204030204" pitchFamily="34" charset="0"/>
            </a:rPr>
            <a:t>en forma inmediata.</a:t>
          </a:r>
        </a:p>
      </dgm:t>
    </dgm:pt>
    <dgm:pt modelId="{B3B9ABF3-5B79-46D1-8E27-1C78D99CC1B9}" type="parTrans" cxnId="{A33AC931-42F2-4AC7-B3B6-EC5A1D5CC7BA}">
      <dgm:prSet/>
      <dgm:spPr/>
      <dgm:t>
        <a:bodyPr/>
        <a:lstStyle/>
        <a:p>
          <a:endParaRPr lang="es-AR"/>
        </a:p>
      </dgm:t>
    </dgm:pt>
    <dgm:pt modelId="{62E2BEDF-6934-46CD-AE71-6C10E5DA1A78}" type="sibTrans" cxnId="{A33AC931-42F2-4AC7-B3B6-EC5A1D5CC7BA}">
      <dgm:prSet/>
      <dgm:spPr/>
      <dgm:t>
        <a:bodyPr/>
        <a:lstStyle/>
        <a:p>
          <a:endParaRPr lang="es-AR"/>
        </a:p>
      </dgm:t>
    </dgm:pt>
    <dgm:pt modelId="{F9750BCA-57B0-49B6-B82C-79F6E6762F1D}" type="pres">
      <dgm:prSet presAssocID="{71E408F3-E5BD-4405-867A-FFBACF96E4E7}" presName="Name0" presStyleCnt="0">
        <dgm:presLayoutVars>
          <dgm:chMax val="7"/>
          <dgm:dir/>
          <dgm:animLvl val="lvl"/>
          <dgm:resizeHandles val="exact"/>
        </dgm:presLayoutVars>
      </dgm:prSet>
      <dgm:spPr/>
    </dgm:pt>
    <dgm:pt modelId="{78F5E099-3703-477F-9FEC-052E8B204A81}" type="pres">
      <dgm:prSet presAssocID="{EE1E0AC2-B5DE-4A92-BC30-50DDC636D292}" presName="circle1" presStyleLbl="node1" presStyleIdx="0" presStyleCnt="2"/>
      <dgm:spPr/>
    </dgm:pt>
    <dgm:pt modelId="{F628257D-5C91-45FF-9A7A-DA03FA6C0454}" type="pres">
      <dgm:prSet presAssocID="{EE1E0AC2-B5DE-4A92-BC30-50DDC636D292}" presName="space" presStyleCnt="0"/>
      <dgm:spPr/>
    </dgm:pt>
    <dgm:pt modelId="{3A0B1145-1230-425D-AAAD-3FCB5923DD59}" type="pres">
      <dgm:prSet presAssocID="{EE1E0AC2-B5DE-4A92-BC30-50DDC636D292}" presName="rect1" presStyleLbl="alignAcc1" presStyleIdx="0" presStyleCnt="2"/>
      <dgm:spPr/>
    </dgm:pt>
    <dgm:pt modelId="{2CD41A5D-A3F1-4605-BB7D-3E3C6C8E2130}" type="pres">
      <dgm:prSet presAssocID="{F68E8CBC-C995-4502-946F-56ABF79999EF}" presName="vertSpace2" presStyleLbl="node1" presStyleIdx="0" presStyleCnt="2"/>
      <dgm:spPr/>
    </dgm:pt>
    <dgm:pt modelId="{B3F6F43B-5EA7-4BEE-9438-09A034C86EE5}" type="pres">
      <dgm:prSet presAssocID="{F68E8CBC-C995-4502-946F-56ABF79999EF}" presName="circle2" presStyleLbl="node1" presStyleIdx="1" presStyleCnt="2"/>
      <dgm:spPr/>
    </dgm:pt>
    <dgm:pt modelId="{A1E507DD-9C85-4A51-AC9D-2A342A813BC1}" type="pres">
      <dgm:prSet presAssocID="{F68E8CBC-C995-4502-946F-56ABF79999EF}" presName="rect2" presStyleLbl="alignAcc1" presStyleIdx="1" presStyleCnt="2"/>
      <dgm:spPr/>
    </dgm:pt>
    <dgm:pt modelId="{F80A0B7B-ACBC-4C87-82EF-44C6396DD649}" type="pres">
      <dgm:prSet presAssocID="{EE1E0AC2-B5DE-4A92-BC30-50DDC636D292}" presName="rect1ParTxNoCh" presStyleLbl="alignAcc1" presStyleIdx="1" presStyleCnt="2">
        <dgm:presLayoutVars>
          <dgm:chMax val="1"/>
          <dgm:bulletEnabled val="1"/>
        </dgm:presLayoutVars>
      </dgm:prSet>
      <dgm:spPr/>
    </dgm:pt>
    <dgm:pt modelId="{722F86C0-1014-4AF8-BC3F-4558E6ABF0E0}" type="pres">
      <dgm:prSet presAssocID="{F68E8CBC-C995-4502-946F-56ABF79999EF}" presName="rect2ParTxNoCh" presStyleLbl="alignAcc1" presStyleIdx="1" presStyleCnt="2">
        <dgm:presLayoutVars>
          <dgm:chMax val="1"/>
          <dgm:bulletEnabled val="1"/>
        </dgm:presLayoutVars>
      </dgm:prSet>
      <dgm:spPr/>
    </dgm:pt>
  </dgm:ptLst>
  <dgm:cxnLst>
    <dgm:cxn modelId="{BACA5133-82AB-42D9-A478-C2B33428E548}" type="presOf" srcId="{F68E8CBC-C995-4502-946F-56ABF79999EF}" destId="{A1E507DD-9C85-4A51-AC9D-2A342A813BC1}" srcOrd="0" destOrd="0" presId="urn:microsoft.com/office/officeart/2005/8/layout/target3"/>
    <dgm:cxn modelId="{D63264C8-91DF-4C93-8241-D2465D4BFF85}" type="presOf" srcId="{EE1E0AC2-B5DE-4A92-BC30-50DDC636D292}" destId="{3A0B1145-1230-425D-AAAD-3FCB5923DD59}" srcOrd="0" destOrd="0" presId="urn:microsoft.com/office/officeart/2005/8/layout/target3"/>
    <dgm:cxn modelId="{A7B18EED-43F9-42FE-AB1D-BB99FD556892}" type="presOf" srcId="{71E408F3-E5BD-4405-867A-FFBACF96E4E7}" destId="{F9750BCA-57B0-49B6-B82C-79F6E6762F1D}" srcOrd="0" destOrd="0" presId="urn:microsoft.com/office/officeart/2005/8/layout/target3"/>
    <dgm:cxn modelId="{A33AC931-42F2-4AC7-B3B6-EC5A1D5CC7BA}" srcId="{71E408F3-E5BD-4405-867A-FFBACF96E4E7}" destId="{F68E8CBC-C995-4502-946F-56ABF79999EF}" srcOrd="1" destOrd="0" parTransId="{B3B9ABF3-5B79-46D1-8E27-1C78D99CC1B9}" sibTransId="{62E2BEDF-6934-46CD-AE71-6C10E5DA1A78}"/>
    <dgm:cxn modelId="{3ECED53B-31C9-401B-8DA7-33D327FE4356}" srcId="{71E408F3-E5BD-4405-867A-FFBACF96E4E7}" destId="{EE1E0AC2-B5DE-4A92-BC30-50DDC636D292}" srcOrd="0" destOrd="0" parTransId="{90C4C76C-50C0-4F96-8AA4-F0EB0D1D7D35}" sibTransId="{75B74566-7CE8-4591-8844-90B7DD0CB05E}"/>
    <dgm:cxn modelId="{25C323D5-BE44-41BA-8778-6A92B9748792}" type="presOf" srcId="{EE1E0AC2-B5DE-4A92-BC30-50DDC636D292}" destId="{F80A0B7B-ACBC-4C87-82EF-44C6396DD649}" srcOrd="1" destOrd="0" presId="urn:microsoft.com/office/officeart/2005/8/layout/target3"/>
    <dgm:cxn modelId="{29C30238-B6ED-46C6-9D17-1A85881E670B}" type="presOf" srcId="{F68E8CBC-C995-4502-946F-56ABF79999EF}" destId="{722F86C0-1014-4AF8-BC3F-4558E6ABF0E0}" srcOrd="1" destOrd="0" presId="urn:microsoft.com/office/officeart/2005/8/layout/target3"/>
    <dgm:cxn modelId="{7270C7EE-7B42-4F4C-9F07-F54B40FCD9CD}" type="presParOf" srcId="{F9750BCA-57B0-49B6-B82C-79F6E6762F1D}" destId="{78F5E099-3703-477F-9FEC-052E8B204A81}" srcOrd="0" destOrd="0" presId="urn:microsoft.com/office/officeart/2005/8/layout/target3"/>
    <dgm:cxn modelId="{95854395-E11D-469E-B6E6-21C4DF854B75}" type="presParOf" srcId="{F9750BCA-57B0-49B6-B82C-79F6E6762F1D}" destId="{F628257D-5C91-45FF-9A7A-DA03FA6C0454}" srcOrd="1" destOrd="0" presId="urn:microsoft.com/office/officeart/2005/8/layout/target3"/>
    <dgm:cxn modelId="{024AA56B-D9F5-42AB-A652-38101CA58DAC}" type="presParOf" srcId="{F9750BCA-57B0-49B6-B82C-79F6E6762F1D}" destId="{3A0B1145-1230-425D-AAAD-3FCB5923DD59}" srcOrd="2" destOrd="0" presId="urn:microsoft.com/office/officeart/2005/8/layout/target3"/>
    <dgm:cxn modelId="{ACBC8232-FA0D-4807-8235-335639B0DBBA}" type="presParOf" srcId="{F9750BCA-57B0-49B6-B82C-79F6E6762F1D}" destId="{2CD41A5D-A3F1-4605-BB7D-3E3C6C8E2130}" srcOrd="3" destOrd="0" presId="urn:microsoft.com/office/officeart/2005/8/layout/target3"/>
    <dgm:cxn modelId="{D325FDD6-EA0B-494E-89C2-8B46DF61E333}" type="presParOf" srcId="{F9750BCA-57B0-49B6-B82C-79F6E6762F1D}" destId="{B3F6F43B-5EA7-4BEE-9438-09A034C86EE5}" srcOrd="4" destOrd="0" presId="urn:microsoft.com/office/officeart/2005/8/layout/target3"/>
    <dgm:cxn modelId="{2C9B8ED4-12C8-4676-812B-9722ADF19BDB}" type="presParOf" srcId="{F9750BCA-57B0-49B6-B82C-79F6E6762F1D}" destId="{A1E507DD-9C85-4A51-AC9D-2A342A813BC1}" srcOrd="5" destOrd="0" presId="urn:microsoft.com/office/officeart/2005/8/layout/target3"/>
    <dgm:cxn modelId="{10EBC68C-DE8C-4BDC-95E7-B935E9A3FDC4}" type="presParOf" srcId="{F9750BCA-57B0-49B6-B82C-79F6E6762F1D}" destId="{F80A0B7B-ACBC-4C87-82EF-44C6396DD649}" srcOrd="6" destOrd="0" presId="urn:microsoft.com/office/officeart/2005/8/layout/target3"/>
    <dgm:cxn modelId="{4A6BEA16-E6FE-43D3-A0AD-36C7E696ED63}" type="presParOf" srcId="{F9750BCA-57B0-49B6-B82C-79F6E6762F1D}" destId="{722F86C0-1014-4AF8-BC3F-4558E6ABF0E0}"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2EB49985-594F-4C0A-949A-3FBBA8517301}"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US"/>
        </a:p>
      </dgm:t>
    </dgm:pt>
    <dgm:pt modelId="{C9C642E5-080A-48F9-BE4F-4339D0C32E2F}">
      <dgm:prSet phldrT="[Texto]"/>
      <dgm:spPr/>
      <dgm:t>
        <a:bodyPr/>
        <a:lstStyle/>
        <a:p>
          <a:r>
            <a:rPr lang="en-US" dirty="0">
              <a:solidFill>
                <a:srgbClr val="FF0000"/>
              </a:solidFill>
            </a:rPr>
            <a:t>Cuidado personal</a:t>
          </a:r>
        </a:p>
      </dgm:t>
    </dgm:pt>
    <dgm:pt modelId="{94FCE30C-EBD0-4D88-8F99-DAC11A7E7F94}" type="parTrans" cxnId="{33BCF207-0509-4604-AB02-81BD69A03877}">
      <dgm:prSet/>
      <dgm:spPr/>
      <dgm:t>
        <a:bodyPr/>
        <a:lstStyle/>
        <a:p>
          <a:endParaRPr lang="en-US"/>
        </a:p>
      </dgm:t>
    </dgm:pt>
    <dgm:pt modelId="{E2728227-6C19-4BD9-9DCD-FCE5509ED921}" type="sibTrans" cxnId="{33BCF207-0509-4604-AB02-81BD69A03877}">
      <dgm:prSet/>
      <dgm:spPr/>
      <dgm:t>
        <a:bodyPr/>
        <a:lstStyle/>
        <a:p>
          <a:endParaRPr lang="en-US"/>
        </a:p>
      </dgm:t>
    </dgm:pt>
    <dgm:pt modelId="{BB930A1B-85B4-4347-BF11-793C3D98C09D}">
      <dgm:prSet phldrT="[Texto]"/>
      <dgm:spPr/>
      <dgm:t>
        <a:bodyPr/>
        <a:lstStyle/>
        <a:p>
          <a:r>
            <a:rPr lang="en-US" dirty="0">
              <a:solidFill>
                <a:srgbClr val="FFFF00"/>
              </a:solidFill>
            </a:rPr>
            <a:t>compartido</a:t>
          </a:r>
        </a:p>
      </dgm:t>
    </dgm:pt>
    <dgm:pt modelId="{03B12293-4990-45D4-9546-7E42017C975F}" type="parTrans" cxnId="{0C33A91D-29AD-495B-A368-A9FE0580D1EE}">
      <dgm:prSet/>
      <dgm:spPr/>
      <dgm:t>
        <a:bodyPr/>
        <a:lstStyle/>
        <a:p>
          <a:endParaRPr lang="en-US"/>
        </a:p>
      </dgm:t>
    </dgm:pt>
    <dgm:pt modelId="{AB7F3156-52AF-445C-B066-FE33A458A8E7}" type="sibTrans" cxnId="{0C33A91D-29AD-495B-A368-A9FE0580D1EE}">
      <dgm:prSet/>
      <dgm:spPr/>
      <dgm:t>
        <a:bodyPr/>
        <a:lstStyle/>
        <a:p>
          <a:endParaRPr lang="en-US"/>
        </a:p>
      </dgm:t>
    </dgm:pt>
    <dgm:pt modelId="{F9097E25-99FB-4B0F-9D50-4A8AC35FFCFC}">
      <dgm:prSet phldrT="[Texto]"/>
      <dgm:spPr/>
      <dgm:t>
        <a:bodyPr/>
        <a:lstStyle/>
        <a:p>
          <a:r>
            <a:rPr lang="en-US" dirty="0">
              <a:solidFill>
                <a:schemeClr val="accent1">
                  <a:lumMod val="75000"/>
                </a:schemeClr>
              </a:solidFill>
            </a:rPr>
            <a:t>alternado</a:t>
          </a:r>
        </a:p>
      </dgm:t>
    </dgm:pt>
    <dgm:pt modelId="{F56497D4-888C-4406-A8DA-95C758BB8AAC}" type="parTrans" cxnId="{7F086B29-095E-417E-AB2E-D039C6B62787}">
      <dgm:prSet/>
      <dgm:spPr/>
      <dgm:t>
        <a:bodyPr/>
        <a:lstStyle/>
        <a:p>
          <a:endParaRPr lang="en-US"/>
        </a:p>
      </dgm:t>
    </dgm:pt>
    <dgm:pt modelId="{3478E017-1B1D-420D-80A9-174A7BB28878}" type="sibTrans" cxnId="{7F086B29-095E-417E-AB2E-D039C6B62787}">
      <dgm:prSet/>
      <dgm:spPr/>
      <dgm:t>
        <a:bodyPr/>
        <a:lstStyle/>
        <a:p>
          <a:endParaRPr lang="en-US"/>
        </a:p>
      </dgm:t>
    </dgm:pt>
    <dgm:pt modelId="{D0170407-8BED-4952-980F-7343C4DDF944}">
      <dgm:prSet phldrT="[Texto]"/>
      <dgm:spPr/>
      <dgm:t>
        <a:bodyPr/>
        <a:lstStyle/>
        <a:p>
          <a:r>
            <a:rPr lang="en-US" dirty="0">
              <a:solidFill>
                <a:schemeClr val="accent1">
                  <a:lumMod val="75000"/>
                </a:schemeClr>
              </a:solidFill>
            </a:rPr>
            <a:t>indistinto</a:t>
          </a:r>
        </a:p>
      </dgm:t>
    </dgm:pt>
    <dgm:pt modelId="{A5CA120D-0165-48AD-B73F-6AC9B6CF4000}" type="parTrans" cxnId="{F34E4FDE-67B8-4C08-AEF0-A165C04826FD}">
      <dgm:prSet/>
      <dgm:spPr/>
      <dgm:t>
        <a:bodyPr/>
        <a:lstStyle/>
        <a:p>
          <a:endParaRPr lang="en-US"/>
        </a:p>
      </dgm:t>
    </dgm:pt>
    <dgm:pt modelId="{8AE745BF-5179-4196-896B-7C957B725B41}" type="sibTrans" cxnId="{F34E4FDE-67B8-4C08-AEF0-A165C04826FD}">
      <dgm:prSet/>
      <dgm:spPr/>
      <dgm:t>
        <a:bodyPr/>
        <a:lstStyle/>
        <a:p>
          <a:endParaRPr lang="en-US"/>
        </a:p>
      </dgm:t>
    </dgm:pt>
    <dgm:pt modelId="{70456CF5-4560-422C-B3FB-EDD2C9F3CD43}">
      <dgm:prSet phldrT="[Texto]"/>
      <dgm:spPr/>
      <dgm:t>
        <a:bodyPr/>
        <a:lstStyle/>
        <a:p>
          <a:r>
            <a:rPr lang="en-US" dirty="0">
              <a:solidFill>
                <a:srgbClr val="FFFF00"/>
              </a:solidFill>
            </a:rPr>
            <a:t>unilateral</a:t>
          </a:r>
        </a:p>
      </dgm:t>
    </dgm:pt>
    <dgm:pt modelId="{0C8605AD-6C6D-4C7D-B4DE-41DFD2F84285}" type="parTrans" cxnId="{5CA8415B-6F37-4D80-BE5E-3185B3FC0CBE}">
      <dgm:prSet/>
      <dgm:spPr/>
      <dgm:t>
        <a:bodyPr/>
        <a:lstStyle/>
        <a:p>
          <a:endParaRPr lang="en-US"/>
        </a:p>
      </dgm:t>
    </dgm:pt>
    <dgm:pt modelId="{E95BEFBE-607F-4570-934E-84039B23FBDB}" type="sibTrans" cxnId="{5CA8415B-6F37-4D80-BE5E-3185B3FC0CBE}">
      <dgm:prSet/>
      <dgm:spPr/>
      <dgm:t>
        <a:bodyPr/>
        <a:lstStyle/>
        <a:p>
          <a:endParaRPr lang="en-US"/>
        </a:p>
      </dgm:t>
    </dgm:pt>
    <dgm:pt modelId="{77565E78-7D50-440A-999C-B950ACA0322B}">
      <dgm:prSet/>
      <dgm:spPr/>
      <dgm:t>
        <a:bodyPr/>
        <a:lstStyle/>
        <a:p>
          <a:r>
            <a:rPr lang="en-US" dirty="0">
              <a:solidFill>
                <a:srgbClr val="FFFF00"/>
              </a:solidFill>
            </a:rPr>
            <a:t>Otorgamiento de guarda a un tercero</a:t>
          </a:r>
        </a:p>
      </dgm:t>
    </dgm:pt>
    <dgm:pt modelId="{BDC5E3B3-80A7-473C-AF2C-F779087F6564}" type="parTrans" cxnId="{178EBEC0-D7B2-4B8F-8796-CFEA023D200E}">
      <dgm:prSet/>
      <dgm:spPr/>
      <dgm:t>
        <a:bodyPr/>
        <a:lstStyle/>
        <a:p>
          <a:endParaRPr lang="en-US"/>
        </a:p>
      </dgm:t>
    </dgm:pt>
    <dgm:pt modelId="{2337BB1C-4730-4C2D-BFE4-41C55710B422}" type="sibTrans" cxnId="{178EBEC0-D7B2-4B8F-8796-CFEA023D200E}">
      <dgm:prSet/>
      <dgm:spPr/>
      <dgm:t>
        <a:bodyPr/>
        <a:lstStyle/>
        <a:p>
          <a:endParaRPr lang="en-US"/>
        </a:p>
      </dgm:t>
    </dgm:pt>
    <dgm:pt modelId="{428CB630-02DC-4119-BE99-DD02CE7FD971}" type="pres">
      <dgm:prSet presAssocID="{2EB49985-594F-4C0A-949A-3FBBA8517301}" presName="diagram" presStyleCnt="0">
        <dgm:presLayoutVars>
          <dgm:chPref val="1"/>
          <dgm:dir/>
          <dgm:animOne val="branch"/>
          <dgm:animLvl val="lvl"/>
          <dgm:resizeHandles val="exact"/>
        </dgm:presLayoutVars>
      </dgm:prSet>
      <dgm:spPr/>
    </dgm:pt>
    <dgm:pt modelId="{20160924-C80D-4486-9CDE-AA68D69385DE}" type="pres">
      <dgm:prSet presAssocID="{C9C642E5-080A-48F9-BE4F-4339D0C32E2F}" presName="root1" presStyleCnt="0"/>
      <dgm:spPr/>
    </dgm:pt>
    <dgm:pt modelId="{7B8D91C1-34FC-45E6-946D-081B0396B4C2}" type="pres">
      <dgm:prSet presAssocID="{C9C642E5-080A-48F9-BE4F-4339D0C32E2F}" presName="LevelOneTextNode" presStyleLbl="node0" presStyleIdx="0" presStyleCnt="1" custScaleY="179819" custLinFactNeighborX="3276" custLinFactNeighborY="4741">
        <dgm:presLayoutVars>
          <dgm:chPref val="3"/>
        </dgm:presLayoutVars>
      </dgm:prSet>
      <dgm:spPr/>
    </dgm:pt>
    <dgm:pt modelId="{F661716E-7CAB-481D-8DF3-DC83E2D412E4}" type="pres">
      <dgm:prSet presAssocID="{C9C642E5-080A-48F9-BE4F-4339D0C32E2F}" presName="level2hierChild" presStyleCnt="0"/>
      <dgm:spPr/>
    </dgm:pt>
    <dgm:pt modelId="{446CC53E-E78C-4C01-A9F3-569A31FD2DB8}" type="pres">
      <dgm:prSet presAssocID="{03B12293-4990-45D4-9546-7E42017C975F}" presName="conn2-1" presStyleLbl="parChTrans1D2" presStyleIdx="0" presStyleCnt="3"/>
      <dgm:spPr/>
    </dgm:pt>
    <dgm:pt modelId="{13EA725C-03D8-4575-ADFC-77B577746F84}" type="pres">
      <dgm:prSet presAssocID="{03B12293-4990-45D4-9546-7E42017C975F}" presName="connTx" presStyleLbl="parChTrans1D2" presStyleIdx="0" presStyleCnt="3"/>
      <dgm:spPr/>
    </dgm:pt>
    <dgm:pt modelId="{A1137FD9-000F-49A7-B387-E2A8D226AB48}" type="pres">
      <dgm:prSet presAssocID="{BB930A1B-85B4-4347-BF11-793C3D98C09D}" presName="root2" presStyleCnt="0"/>
      <dgm:spPr/>
    </dgm:pt>
    <dgm:pt modelId="{FABF95AB-6BC9-4AC7-B134-08ABA0E77D8A}" type="pres">
      <dgm:prSet presAssocID="{BB930A1B-85B4-4347-BF11-793C3D98C09D}" presName="LevelTwoTextNode" presStyleLbl="node2" presStyleIdx="0" presStyleCnt="3">
        <dgm:presLayoutVars>
          <dgm:chPref val="3"/>
        </dgm:presLayoutVars>
      </dgm:prSet>
      <dgm:spPr/>
    </dgm:pt>
    <dgm:pt modelId="{A3F20DA3-83C5-4936-9759-E925EDFCAAFE}" type="pres">
      <dgm:prSet presAssocID="{BB930A1B-85B4-4347-BF11-793C3D98C09D}" presName="level3hierChild" presStyleCnt="0"/>
      <dgm:spPr/>
    </dgm:pt>
    <dgm:pt modelId="{C9F44D51-9DFA-4F5A-BBD3-2EF09451A55D}" type="pres">
      <dgm:prSet presAssocID="{F56497D4-888C-4406-A8DA-95C758BB8AAC}" presName="conn2-1" presStyleLbl="parChTrans1D3" presStyleIdx="0" presStyleCnt="2"/>
      <dgm:spPr/>
    </dgm:pt>
    <dgm:pt modelId="{DC5CF0B9-948E-4EDB-B312-A7665C5D4A8C}" type="pres">
      <dgm:prSet presAssocID="{F56497D4-888C-4406-A8DA-95C758BB8AAC}" presName="connTx" presStyleLbl="parChTrans1D3" presStyleIdx="0" presStyleCnt="2"/>
      <dgm:spPr/>
    </dgm:pt>
    <dgm:pt modelId="{7B5C27B9-82E1-43C9-8E5B-E35482E61158}" type="pres">
      <dgm:prSet presAssocID="{F9097E25-99FB-4B0F-9D50-4A8AC35FFCFC}" presName="root2" presStyleCnt="0"/>
      <dgm:spPr/>
    </dgm:pt>
    <dgm:pt modelId="{DC92EDF3-0E20-4923-8C44-15D35F4A05DB}" type="pres">
      <dgm:prSet presAssocID="{F9097E25-99FB-4B0F-9D50-4A8AC35FFCFC}" presName="LevelTwoTextNode" presStyleLbl="node3" presStyleIdx="0" presStyleCnt="2">
        <dgm:presLayoutVars>
          <dgm:chPref val="3"/>
        </dgm:presLayoutVars>
      </dgm:prSet>
      <dgm:spPr/>
    </dgm:pt>
    <dgm:pt modelId="{67D9DE7C-86AF-4437-B1FC-EDCF3E085F2D}" type="pres">
      <dgm:prSet presAssocID="{F9097E25-99FB-4B0F-9D50-4A8AC35FFCFC}" presName="level3hierChild" presStyleCnt="0"/>
      <dgm:spPr/>
    </dgm:pt>
    <dgm:pt modelId="{DAF774E5-0178-4EDC-BD38-EA95DA56A5A1}" type="pres">
      <dgm:prSet presAssocID="{A5CA120D-0165-48AD-B73F-6AC9B6CF4000}" presName="conn2-1" presStyleLbl="parChTrans1D3" presStyleIdx="1" presStyleCnt="2"/>
      <dgm:spPr/>
    </dgm:pt>
    <dgm:pt modelId="{4D9026A3-9330-462B-81AB-F806F9BBED59}" type="pres">
      <dgm:prSet presAssocID="{A5CA120D-0165-48AD-B73F-6AC9B6CF4000}" presName="connTx" presStyleLbl="parChTrans1D3" presStyleIdx="1" presStyleCnt="2"/>
      <dgm:spPr/>
    </dgm:pt>
    <dgm:pt modelId="{F129D8E2-63E0-49F4-B622-A31C0C4DEF67}" type="pres">
      <dgm:prSet presAssocID="{D0170407-8BED-4952-980F-7343C4DDF944}" presName="root2" presStyleCnt="0"/>
      <dgm:spPr/>
    </dgm:pt>
    <dgm:pt modelId="{24B1888A-C9DC-48DA-B143-C0615CD5C349}" type="pres">
      <dgm:prSet presAssocID="{D0170407-8BED-4952-980F-7343C4DDF944}" presName="LevelTwoTextNode" presStyleLbl="node3" presStyleIdx="1" presStyleCnt="2">
        <dgm:presLayoutVars>
          <dgm:chPref val="3"/>
        </dgm:presLayoutVars>
      </dgm:prSet>
      <dgm:spPr/>
    </dgm:pt>
    <dgm:pt modelId="{C5299D1D-D6A1-499A-AF5A-FEEBFD4C2CE4}" type="pres">
      <dgm:prSet presAssocID="{D0170407-8BED-4952-980F-7343C4DDF944}" presName="level3hierChild" presStyleCnt="0"/>
      <dgm:spPr/>
    </dgm:pt>
    <dgm:pt modelId="{4CDACA82-27C3-4097-A0F4-C21565753F23}" type="pres">
      <dgm:prSet presAssocID="{0C8605AD-6C6D-4C7D-B4DE-41DFD2F84285}" presName="conn2-1" presStyleLbl="parChTrans1D2" presStyleIdx="1" presStyleCnt="3"/>
      <dgm:spPr/>
    </dgm:pt>
    <dgm:pt modelId="{ABA0EC9F-6FCB-42AE-B7EF-53302F1D4C4D}" type="pres">
      <dgm:prSet presAssocID="{0C8605AD-6C6D-4C7D-B4DE-41DFD2F84285}" presName="connTx" presStyleLbl="parChTrans1D2" presStyleIdx="1" presStyleCnt="3"/>
      <dgm:spPr/>
    </dgm:pt>
    <dgm:pt modelId="{C6F45966-98A7-418E-99ED-A84EE61EEC25}" type="pres">
      <dgm:prSet presAssocID="{70456CF5-4560-422C-B3FB-EDD2C9F3CD43}" presName="root2" presStyleCnt="0"/>
      <dgm:spPr/>
    </dgm:pt>
    <dgm:pt modelId="{98D9AE2D-3B52-4316-BB00-55FDDE606DB5}" type="pres">
      <dgm:prSet presAssocID="{70456CF5-4560-422C-B3FB-EDD2C9F3CD43}" presName="LevelTwoTextNode" presStyleLbl="node2" presStyleIdx="1" presStyleCnt="3" custLinFactNeighborX="-365" custLinFactNeighborY="454">
        <dgm:presLayoutVars>
          <dgm:chPref val="3"/>
        </dgm:presLayoutVars>
      </dgm:prSet>
      <dgm:spPr/>
    </dgm:pt>
    <dgm:pt modelId="{6E0FC702-B643-41A6-A189-BB93003B4A77}" type="pres">
      <dgm:prSet presAssocID="{70456CF5-4560-422C-B3FB-EDD2C9F3CD43}" presName="level3hierChild" presStyleCnt="0"/>
      <dgm:spPr/>
    </dgm:pt>
    <dgm:pt modelId="{7B72EA0B-17FA-4118-A9A0-0D16C317BD1C}" type="pres">
      <dgm:prSet presAssocID="{BDC5E3B3-80A7-473C-AF2C-F779087F6564}" presName="conn2-1" presStyleLbl="parChTrans1D2" presStyleIdx="2" presStyleCnt="3"/>
      <dgm:spPr/>
    </dgm:pt>
    <dgm:pt modelId="{4C616F0E-69BA-4CB4-8808-28046DFD680D}" type="pres">
      <dgm:prSet presAssocID="{BDC5E3B3-80A7-473C-AF2C-F779087F6564}" presName="connTx" presStyleLbl="parChTrans1D2" presStyleIdx="2" presStyleCnt="3"/>
      <dgm:spPr/>
    </dgm:pt>
    <dgm:pt modelId="{3915B3CA-C416-44FD-AFAB-301EBD9A0737}" type="pres">
      <dgm:prSet presAssocID="{77565E78-7D50-440A-999C-B950ACA0322B}" presName="root2" presStyleCnt="0"/>
      <dgm:spPr/>
    </dgm:pt>
    <dgm:pt modelId="{B0D18019-2893-4BA3-8507-A17BF200200F}" type="pres">
      <dgm:prSet presAssocID="{77565E78-7D50-440A-999C-B950ACA0322B}" presName="LevelTwoTextNode" presStyleLbl="node2" presStyleIdx="2" presStyleCnt="3" custScaleX="145381">
        <dgm:presLayoutVars>
          <dgm:chPref val="3"/>
        </dgm:presLayoutVars>
      </dgm:prSet>
      <dgm:spPr/>
    </dgm:pt>
    <dgm:pt modelId="{55D77177-0C4C-4C48-9E7C-D55BEDE92298}" type="pres">
      <dgm:prSet presAssocID="{77565E78-7D50-440A-999C-B950ACA0322B}" presName="level3hierChild" presStyleCnt="0"/>
      <dgm:spPr/>
    </dgm:pt>
  </dgm:ptLst>
  <dgm:cxnLst>
    <dgm:cxn modelId="{276C682D-E07F-43D1-874C-9282B460FC23}" type="presOf" srcId="{2EB49985-594F-4C0A-949A-3FBBA8517301}" destId="{428CB630-02DC-4119-BE99-DD02CE7FD971}" srcOrd="0" destOrd="0" presId="urn:microsoft.com/office/officeart/2005/8/layout/hierarchy2"/>
    <dgm:cxn modelId="{CE3D36B5-12A3-47AD-A250-C4E63132BC5B}" type="presOf" srcId="{F9097E25-99FB-4B0F-9D50-4A8AC35FFCFC}" destId="{DC92EDF3-0E20-4923-8C44-15D35F4A05DB}" srcOrd="0" destOrd="0" presId="urn:microsoft.com/office/officeart/2005/8/layout/hierarchy2"/>
    <dgm:cxn modelId="{910DB830-AADF-401D-A054-9F6A9DD80C44}" type="presOf" srcId="{03B12293-4990-45D4-9546-7E42017C975F}" destId="{13EA725C-03D8-4575-ADFC-77B577746F84}" srcOrd="1" destOrd="0" presId="urn:microsoft.com/office/officeart/2005/8/layout/hierarchy2"/>
    <dgm:cxn modelId="{FF91A155-828C-44FD-9A98-4BB19A4973D9}" type="presOf" srcId="{77565E78-7D50-440A-999C-B950ACA0322B}" destId="{B0D18019-2893-4BA3-8507-A17BF200200F}" srcOrd="0" destOrd="0" presId="urn:microsoft.com/office/officeart/2005/8/layout/hierarchy2"/>
    <dgm:cxn modelId="{BAAD82E3-4B60-4EDF-BF51-A20B01105065}" type="presOf" srcId="{BDC5E3B3-80A7-473C-AF2C-F779087F6564}" destId="{4C616F0E-69BA-4CB4-8808-28046DFD680D}" srcOrd="1" destOrd="0" presId="urn:microsoft.com/office/officeart/2005/8/layout/hierarchy2"/>
    <dgm:cxn modelId="{33BCF207-0509-4604-AB02-81BD69A03877}" srcId="{2EB49985-594F-4C0A-949A-3FBBA8517301}" destId="{C9C642E5-080A-48F9-BE4F-4339D0C32E2F}" srcOrd="0" destOrd="0" parTransId="{94FCE30C-EBD0-4D88-8F99-DAC11A7E7F94}" sibTransId="{E2728227-6C19-4BD9-9DCD-FCE5509ED921}"/>
    <dgm:cxn modelId="{B1710B60-BA26-4E3D-A9CA-1448B749FA48}" type="presOf" srcId="{F56497D4-888C-4406-A8DA-95C758BB8AAC}" destId="{C9F44D51-9DFA-4F5A-BBD3-2EF09451A55D}" srcOrd="0" destOrd="0" presId="urn:microsoft.com/office/officeart/2005/8/layout/hierarchy2"/>
    <dgm:cxn modelId="{346E284A-54C1-4558-90D3-2D893C535B86}" type="presOf" srcId="{70456CF5-4560-422C-B3FB-EDD2C9F3CD43}" destId="{98D9AE2D-3B52-4316-BB00-55FDDE606DB5}" srcOrd="0" destOrd="0" presId="urn:microsoft.com/office/officeart/2005/8/layout/hierarchy2"/>
    <dgm:cxn modelId="{7F086B29-095E-417E-AB2E-D039C6B62787}" srcId="{BB930A1B-85B4-4347-BF11-793C3D98C09D}" destId="{F9097E25-99FB-4B0F-9D50-4A8AC35FFCFC}" srcOrd="0" destOrd="0" parTransId="{F56497D4-888C-4406-A8DA-95C758BB8AAC}" sibTransId="{3478E017-1B1D-420D-80A9-174A7BB28878}"/>
    <dgm:cxn modelId="{EAA9864B-DB46-4A68-8ED3-558D26BA9D99}" type="presOf" srcId="{0C8605AD-6C6D-4C7D-B4DE-41DFD2F84285}" destId="{ABA0EC9F-6FCB-42AE-B7EF-53302F1D4C4D}" srcOrd="1" destOrd="0" presId="urn:microsoft.com/office/officeart/2005/8/layout/hierarchy2"/>
    <dgm:cxn modelId="{B2864576-B990-4509-8677-2EBB8512669A}" type="presOf" srcId="{0C8605AD-6C6D-4C7D-B4DE-41DFD2F84285}" destId="{4CDACA82-27C3-4097-A0F4-C21565753F23}" srcOrd="0" destOrd="0" presId="urn:microsoft.com/office/officeart/2005/8/layout/hierarchy2"/>
    <dgm:cxn modelId="{2A7B8140-503E-4B79-8EEF-81DAE9C390BD}" type="presOf" srcId="{C9C642E5-080A-48F9-BE4F-4339D0C32E2F}" destId="{7B8D91C1-34FC-45E6-946D-081B0396B4C2}" srcOrd="0" destOrd="0" presId="urn:microsoft.com/office/officeart/2005/8/layout/hierarchy2"/>
    <dgm:cxn modelId="{178EBEC0-D7B2-4B8F-8796-CFEA023D200E}" srcId="{C9C642E5-080A-48F9-BE4F-4339D0C32E2F}" destId="{77565E78-7D50-440A-999C-B950ACA0322B}" srcOrd="2" destOrd="0" parTransId="{BDC5E3B3-80A7-473C-AF2C-F779087F6564}" sibTransId="{2337BB1C-4730-4C2D-BFE4-41C55710B422}"/>
    <dgm:cxn modelId="{19169856-2310-48B3-B39A-FB63175D7076}" type="presOf" srcId="{BDC5E3B3-80A7-473C-AF2C-F779087F6564}" destId="{7B72EA0B-17FA-4118-A9A0-0D16C317BD1C}" srcOrd="0" destOrd="0" presId="urn:microsoft.com/office/officeart/2005/8/layout/hierarchy2"/>
    <dgm:cxn modelId="{9D84FD71-F0B2-48E2-8DDE-8911EC07D51F}" type="presOf" srcId="{A5CA120D-0165-48AD-B73F-6AC9B6CF4000}" destId="{DAF774E5-0178-4EDC-BD38-EA95DA56A5A1}" srcOrd="0" destOrd="0" presId="urn:microsoft.com/office/officeart/2005/8/layout/hierarchy2"/>
    <dgm:cxn modelId="{849F0E75-6781-46B2-AFDE-08697C12B0D4}" type="presOf" srcId="{D0170407-8BED-4952-980F-7343C4DDF944}" destId="{24B1888A-C9DC-48DA-B143-C0615CD5C349}" srcOrd="0" destOrd="0" presId="urn:microsoft.com/office/officeart/2005/8/layout/hierarchy2"/>
    <dgm:cxn modelId="{C621CC48-E427-4040-BAB1-20ACD282C686}" type="presOf" srcId="{03B12293-4990-45D4-9546-7E42017C975F}" destId="{446CC53E-E78C-4C01-A9F3-569A31FD2DB8}" srcOrd="0" destOrd="0" presId="urn:microsoft.com/office/officeart/2005/8/layout/hierarchy2"/>
    <dgm:cxn modelId="{0C33A91D-29AD-495B-A368-A9FE0580D1EE}" srcId="{C9C642E5-080A-48F9-BE4F-4339D0C32E2F}" destId="{BB930A1B-85B4-4347-BF11-793C3D98C09D}" srcOrd="0" destOrd="0" parTransId="{03B12293-4990-45D4-9546-7E42017C975F}" sibTransId="{AB7F3156-52AF-445C-B066-FE33A458A8E7}"/>
    <dgm:cxn modelId="{F34E4FDE-67B8-4C08-AEF0-A165C04826FD}" srcId="{BB930A1B-85B4-4347-BF11-793C3D98C09D}" destId="{D0170407-8BED-4952-980F-7343C4DDF944}" srcOrd="1" destOrd="0" parTransId="{A5CA120D-0165-48AD-B73F-6AC9B6CF4000}" sibTransId="{8AE745BF-5179-4196-896B-7C957B725B41}"/>
    <dgm:cxn modelId="{3A2D1EEF-2454-4E22-AF91-1105A29A7913}" type="presOf" srcId="{A5CA120D-0165-48AD-B73F-6AC9B6CF4000}" destId="{4D9026A3-9330-462B-81AB-F806F9BBED59}" srcOrd="1" destOrd="0" presId="urn:microsoft.com/office/officeart/2005/8/layout/hierarchy2"/>
    <dgm:cxn modelId="{E0251645-E099-4173-BC6E-32163991015E}" type="presOf" srcId="{BB930A1B-85B4-4347-BF11-793C3D98C09D}" destId="{FABF95AB-6BC9-4AC7-B134-08ABA0E77D8A}" srcOrd="0" destOrd="0" presId="urn:microsoft.com/office/officeart/2005/8/layout/hierarchy2"/>
    <dgm:cxn modelId="{5CA8415B-6F37-4D80-BE5E-3185B3FC0CBE}" srcId="{C9C642E5-080A-48F9-BE4F-4339D0C32E2F}" destId="{70456CF5-4560-422C-B3FB-EDD2C9F3CD43}" srcOrd="1" destOrd="0" parTransId="{0C8605AD-6C6D-4C7D-B4DE-41DFD2F84285}" sibTransId="{E95BEFBE-607F-4570-934E-84039B23FBDB}"/>
    <dgm:cxn modelId="{115818C6-3799-4FF5-9999-907C32F7257D}" type="presOf" srcId="{F56497D4-888C-4406-A8DA-95C758BB8AAC}" destId="{DC5CF0B9-948E-4EDB-B312-A7665C5D4A8C}" srcOrd="1" destOrd="0" presId="urn:microsoft.com/office/officeart/2005/8/layout/hierarchy2"/>
    <dgm:cxn modelId="{96EBAFAC-2CC5-4F9D-9A3D-522DB3A2B4FA}" type="presParOf" srcId="{428CB630-02DC-4119-BE99-DD02CE7FD971}" destId="{20160924-C80D-4486-9CDE-AA68D69385DE}" srcOrd="0" destOrd="0" presId="urn:microsoft.com/office/officeart/2005/8/layout/hierarchy2"/>
    <dgm:cxn modelId="{9DA3A808-6566-4526-BF4B-F3800A2E4ADF}" type="presParOf" srcId="{20160924-C80D-4486-9CDE-AA68D69385DE}" destId="{7B8D91C1-34FC-45E6-946D-081B0396B4C2}" srcOrd="0" destOrd="0" presId="urn:microsoft.com/office/officeart/2005/8/layout/hierarchy2"/>
    <dgm:cxn modelId="{9B9122DA-54C4-4BA8-9C4E-BBB089ACC891}" type="presParOf" srcId="{20160924-C80D-4486-9CDE-AA68D69385DE}" destId="{F661716E-7CAB-481D-8DF3-DC83E2D412E4}" srcOrd="1" destOrd="0" presId="urn:microsoft.com/office/officeart/2005/8/layout/hierarchy2"/>
    <dgm:cxn modelId="{28492D43-8605-4FF0-BD66-09416B28B84D}" type="presParOf" srcId="{F661716E-7CAB-481D-8DF3-DC83E2D412E4}" destId="{446CC53E-E78C-4C01-A9F3-569A31FD2DB8}" srcOrd="0" destOrd="0" presId="urn:microsoft.com/office/officeart/2005/8/layout/hierarchy2"/>
    <dgm:cxn modelId="{642FF904-01DE-48C3-BB60-041A9196562B}" type="presParOf" srcId="{446CC53E-E78C-4C01-A9F3-569A31FD2DB8}" destId="{13EA725C-03D8-4575-ADFC-77B577746F84}" srcOrd="0" destOrd="0" presId="urn:microsoft.com/office/officeart/2005/8/layout/hierarchy2"/>
    <dgm:cxn modelId="{F8579EB1-110E-48B7-8C04-BDD250FF3370}" type="presParOf" srcId="{F661716E-7CAB-481D-8DF3-DC83E2D412E4}" destId="{A1137FD9-000F-49A7-B387-E2A8D226AB48}" srcOrd="1" destOrd="0" presId="urn:microsoft.com/office/officeart/2005/8/layout/hierarchy2"/>
    <dgm:cxn modelId="{4FA22779-D3F7-45FB-95F8-B0F0123CBACD}" type="presParOf" srcId="{A1137FD9-000F-49A7-B387-E2A8D226AB48}" destId="{FABF95AB-6BC9-4AC7-B134-08ABA0E77D8A}" srcOrd="0" destOrd="0" presId="urn:microsoft.com/office/officeart/2005/8/layout/hierarchy2"/>
    <dgm:cxn modelId="{D67030A0-02A9-44A8-8491-32CD2CD4A951}" type="presParOf" srcId="{A1137FD9-000F-49A7-B387-E2A8D226AB48}" destId="{A3F20DA3-83C5-4936-9759-E925EDFCAAFE}" srcOrd="1" destOrd="0" presId="urn:microsoft.com/office/officeart/2005/8/layout/hierarchy2"/>
    <dgm:cxn modelId="{BD9D0375-EF64-44E0-BAFA-8F1D3A7B11D9}" type="presParOf" srcId="{A3F20DA3-83C5-4936-9759-E925EDFCAAFE}" destId="{C9F44D51-9DFA-4F5A-BBD3-2EF09451A55D}" srcOrd="0" destOrd="0" presId="urn:microsoft.com/office/officeart/2005/8/layout/hierarchy2"/>
    <dgm:cxn modelId="{E989A2FD-E27A-4D1E-8F30-B12B274A3C77}" type="presParOf" srcId="{C9F44D51-9DFA-4F5A-BBD3-2EF09451A55D}" destId="{DC5CF0B9-948E-4EDB-B312-A7665C5D4A8C}" srcOrd="0" destOrd="0" presId="urn:microsoft.com/office/officeart/2005/8/layout/hierarchy2"/>
    <dgm:cxn modelId="{6C75987F-7BD5-47BB-932D-B43B09E683BA}" type="presParOf" srcId="{A3F20DA3-83C5-4936-9759-E925EDFCAAFE}" destId="{7B5C27B9-82E1-43C9-8E5B-E35482E61158}" srcOrd="1" destOrd="0" presId="urn:microsoft.com/office/officeart/2005/8/layout/hierarchy2"/>
    <dgm:cxn modelId="{4011C37C-C06A-4F64-808B-D79EC999ACF4}" type="presParOf" srcId="{7B5C27B9-82E1-43C9-8E5B-E35482E61158}" destId="{DC92EDF3-0E20-4923-8C44-15D35F4A05DB}" srcOrd="0" destOrd="0" presId="urn:microsoft.com/office/officeart/2005/8/layout/hierarchy2"/>
    <dgm:cxn modelId="{57187F31-159A-4B2A-B46B-898B8AB86AFB}" type="presParOf" srcId="{7B5C27B9-82E1-43C9-8E5B-E35482E61158}" destId="{67D9DE7C-86AF-4437-B1FC-EDCF3E085F2D}" srcOrd="1" destOrd="0" presId="urn:microsoft.com/office/officeart/2005/8/layout/hierarchy2"/>
    <dgm:cxn modelId="{887906F7-6956-40B9-89E8-04259E52FE5E}" type="presParOf" srcId="{A3F20DA3-83C5-4936-9759-E925EDFCAAFE}" destId="{DAF774E5-0178-4EDC-BD38-EA95DA56A5A1}" srcOrd="2" destOrd="0" presId="urn:microsoft.com/office/officeart/2005/8/layout/hierarchy2"/>
    <dgm:cxn modelId="{BB8C1343-AA0E-4063-B71B-5E4F9A45F568}" type="presParOf" srcId="{DAF774E5-0178-4EDC-BD38-EA95DA56A5A1}" destId="{4D9026A3-9330-462B-81AB-F806F9BBED59}" srcOrd="0" destOrd="0" presId="urn:microsoft.com/office/officeart/2005/8/layout/hierarchy2"/>
    <dgm:cxn modelId="{7143EA20-E3F3-43EB-A1C6-248B2C3FDFE6}" type="presParOf" srcId="{A3F20DA3-83C5-4936-9759-E925EDFCAAFE}" destId="{F129D8E2-63E0-49F4-B622-A31C0C4DEF67}" srcOrd="3" destOrd="0" presId="urn:microsoft.com/office/officeart/2005/8/layout/hierarchy2"/>
    <dgm:cxn modelId="{83F9D3F9-C8E2-4BBA-89FD-C5AB3E8BF927}" type="presParOf" srcId="{F129D8E2-63E0-49F4-B622-A31C0C4DEF67}" destId="{24B1888A-C9DC-48DA-B143-C0615CD5C349}" srcOrd="0" destOrd="0" presId="urn:microsoft.com/office/officeart/2005/8/layout/hierarchy2"/>
    <dgm:cxn modelId="{FC8B9F53-5CD1-4F64-8E16-112666472381}" type="presParOf" srcId="{F129D8E2-63E0-49F4-B622-A31C0C4DEF67}" destId="{C5299D1D-D6A1-499A-AF5A-FEEBFD4C2CE4}" srcOrd="1" destOrd="0" presId="urn:microsoft.com/office/officeart/2005/8/layout/hierarchy2"/>
    <dgm:cxn modelId="{0D125769-3160-40D8-BABC-6EF8E1232B7A}" type="presParOf" srcId="{F661716E-7CAB-481D-8DF3-DC83E2D412E4}" destId="{4CDACA82-27C3-4097-A0F4-C21565753F23}" srcOrd="2" destOrd="0" presId="urn:microsoft.com/office/officeart/2005/8/layout/hierarchy2"/>
    <dgm:cxn modelId="{EA2775E6-1FF8-4602-B990-0EA1552696E1}" type="presParOf" srcId="{4CDACA82-27C3-4097-A0F4-C21565753F23}" destId="{ABA0EC9F-6FCB-42AE-B7EF-53302F1D4C4D}" srcOrd="0" destOrd="0" presId="urn:microsoft.com/office/officeart/2005/8/layout/hierarchy2"/>
    <dgm:cxn modelId="{16B1E297-B4D2-4524-8FDE-5E687EB2B450}" type="presParOf" srcId="{F661716E-7CAB-481D-8DF3-DC83E2D412E4}" destId="{C6F45966-98A7-418E-99ED-A84EE61EEC25}" srcOrd="3" destOrd="0" presId="urn:microsoft.com/office/officeart/2005/8/layout/hierarchy2"/>
    <dgm:cxn modelId="{9BAC6544-5DA0-4A24-8801-952FE2F9083D}" type="presParOf" srcId="{C6F45966-98A7-418E-99ED-A84EE61EEC25}" destId="{98D9AE2D-3B52-4316-BB00-55FDDE606DB5}" srcOrd="0" destOrd="0" presId="urn:microsoft.com/office/officeart/2005/8/layout/hierarchy2"/>
    <dgm:cxn modelId="{7E9701E3-654F-460C-83A8-3DE3F413F98C}" type="presParOf" srcId="{C6F45966-98A7-418E-99ED-A84EE61EEC25}" destId="{6E0FC702-B643-41A6-A189-BB93003B4A77}" srcOrd="1" destOrd="0" presId="urn:microsoft.com/office/officeart/2005/8/layout/hierarchy2"/>
    <dgm:cxn modelId="{114042AF-74C9-434C-835B-C49721A45FD2}" type="presParOf" srcId="{F661716E-7CAB-481D-8DF3-DC83E2D412E4}" destId="{7B72EA0B-17FA-4118-A9A0-0D16C317BD1C}" srcOrd="4" destOrd="0" presId="urn:microsoft.com/office/officeart/2005/8/layout/hierarchy2"/>
    <dgm:cxn modelId="{A4553823-8AAB-4C1D-8F6E-FFEE05BB3ABA}" type="presParOf" srcId="{7B72EA0B-17FA-4118-A9A0-0D16C317BD1C}" destId="{4C616F0E-69BA-4CB4-8808-28046DFD680D}" srcOrd="0" destOrd="0" presId="urn:microsoft.com/office/officeart/2005/8/layout/hierarchy2"/>
    <dgm:cxn modelId="{CF9B70F1-E838-433F-854D-2BB6D215C545}" type="presParOf" srcId="{F661716E-7CAB-481D-8DF3-DC83E2D412E4}" destId="{3915B3CA-C416-44FD-AFAB-301EBD9A0737}" srcOrd="5" destOrd="0" presId="urn:microsoft.com/office/officeart/2005/8/layout/hierarchy2"/>
    <dgm:cxn modelId="{A01D4612-B065-42C4-8D73-6A9F4697AF8C}" type="presParOf" srcId="{3915B3CA-C416-44FD-AFAB-301EBD9A0737}" destId="{B0D18019-2893-4BA3-8507-A17BF200200F}" srcOrd="0" destOrd="0" presId="urn:microsoft.com/office/officeart/2005/8/layout/hierarchy2"/>
    <dgm:cxn modelId="{9C9ADF60-4203-4B8D-A362-71DBACEAEDF6}" type="presParOf" srcId="{3915B3CA-C416-44FD-AFAB-301EBD9A0737}" destId="{55D77177-0C4C-4C48-9E7C-D55BEDE92298}"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DC0288E-C4AB-488F-9E54-B91103D4ECBC}" type="doc">
      <dgm:prSet loTypeId="urn:microsoft.com/office/officeart/2005/8/layout/vList3#2" loCatId="list" qsTypeId="urn:microsoft.com/office/officeart/2005/8/quickstyle/3d1" qsCatId="3D" csTypeId="urn:microsoft.com/office/officeart/2005/8/colors/accent1_2" csCatId="accent1" phldr="1"/>
      <dgm:spPr/>
    </dgm:pt>
    <dgm:pt modelId="{78232D13-C39B-47ED-932D-2626D8DA5A8B}">
      <dgm:prSet phldrT="[Texto]" custT="1"/>
      <dgm:spPr/>
      <dgm:t>
        <a:bodyPr/>
        <a:lstStyle/>
        <a:p>
          <a:r>
            <a:rPr lang="es-AR" sz="3000" dirty="0"/>
            <a:t>Derecho real de habitación gratuito </a:t>
          </a:r>
        </a:p>
      </dgm:t>
    </dgm:pt>
    <dgm:pt modelId="{6096BC65-0002-49BC-88D6-BEE2456331B7}" type="parTrans" cxnId="{D454954C-2EE2-4FB3-8380-E7FB3375C65F}">
      <dgm:prSet/>
      <dgm:spPr/>
      <dgm:t>
        <a:bodyPr/>
        <a:lstStyle/>
        <a:p>
          <a:endParaRPr lang="es-AR"/>
        </a:p>
      </dgm:t>
    </dgm:pt>
    <dgm:pt modelId="{9EA65DBA-3752-4951-BD3B-8C2411EF0FD5}" type="sibTrans" cxnId="{D454954C-2EE2-4FB3-8380-E7FB3375C65F}">
      <dgm:prSet/>
      <dgm:spPr/>
      <dgm:t>
        <a:bodyPr/>
        <a:lstStyle/>
        <a:p>
          <a:endParaRPr lang="es-AR"/>
        </a:p>
      </dgm:t>
    </dgm:pt>
    <dgm:pt modelId="{F5D573AF-273E-4343-8826-5F24A82CA807}" type="pres">
      <dgm:prSet presAssocID="{2DC0288E-C4AB-488F-9E54-B91103D4ECBC}" presName="linearFlow" presStyleCnt="0">
        <dgm:presLayoutVars>
          <dgm:dir/>
          <dgm:resizeHandles val="exact"/>
        </dgm:presLayoutVars>
      </dgm:prSet>
      <dgm:spPr/>
    </dgm:pt>
    <dgm:pt modelId="{01CD12C9-6370-4FC9-B87C-4D2344DADEBF}" type="pres">
      <dgm:prSet presAssocID="{78232D13-C39B-47ED-932D-2626D8DA5A8B}" presName="composite" presStyleCnt="0"/>
      <dgm:spPr/>
    </dgm:pt>
    <dgm:pt modelId="{7D7FF63E-FF00-496C-8162-7989D3248575}" type="pres">
      <dgm:prSet presAssocID="{78232D13-C39B-47ED-932D-2626D8DA5A8B}" presName="imgShp" presStyleLbl="fgImgPlace1" presStyleIdx="0" presStyleCnt="1"/>
      <dgm:spPr>
        <a:solidFill>
          <a:schemeClr val="accent2"/>
        </a:solidFill>
      </dgm:spPr>
    </dgm:pt>
    <dgm:pt modelId="{9A302778-2605-40C6-AAD6-27EC1714FE9A}" type="pres">
      <dgm:prSet presAssocID="{78232D13-C39B-47ED-932D-2626D8DA5A8B}" presName="txShp" presStyleLbl="node1" presStyleIdx="0" presStyleCnt="1">
        <dgm:presLayoutVars>
          <dgm:bulletEnabled val="1"/>
        </dgm:presLayoutVars>
      </dgm:prSet>
      <dgm:spPr/>
    </dgm:pt>
  </dgm:ptLst>
  <dgm:cxnLst>
    <dgm:cxn modelId="{D2492276-DDDC-4142-8EC5-A6D60F5957F6}" type="presOf" srcId="{78232D13-C39B-47ED-932D-2626D8DA5A8B}" destId="{9A302778-2605-40C6-AAD6-27EC1714FE9A}" srcOrd="0" destOrd="0" presId="urn:microsoft.com/office/officeart/2005/8/layout/vList3#2"/>
    <dgm:cxn modelId="{D454954C-2EE2-4FB3-8380-E7FB3375C65F}" srcId="{2DC0288E-C4AB-488F-9E54-B91103D4ECBC}" destId="{78232D13-C39B-47ED-932D-2626D8DA5A8B}" srcOrd="0" destOrd="0" parTransId="{6096BC65-0002-49BC-88D6-BEE2456331B7}" sibTransId="{9EA65DBA-3752-4951-BD3B-8C2411EF0FD5}"/>
    <dgm:cxn modelId="{96BD1740-3369-44B5-AD06-3901768E72C1}" type="presOf" srcId="{2DC0288E-C4AB-488F-9E54-B91103D4ECBC}" destId="{F5D573AF-273E-4343-8826-5F24A82CA807}" srcOrd="0" destOrd="0" presId="urn:microsoft.com/office/officeart/2005/8/layout/vList3#2"/>
    <dgm:cxn modelId="{1F22AB2F-C29E-4DAE-B3BF-A34D9469AA95}" type="presParOf" srcId="{F5D573AF-273E-4343-8826-5F24A82CA807}" destId="{01CD12C9-6370-4FC9-B87C-4D2344DADEBF}" srcOrd="0" destOrd="0" presId="urn:microsoft.com/office/officeart/2005/8/layout/vList3#2"/>
    <dgm:cxn modelId="{22CA5405-1F54-4A27-A65F-43CC5ABDF396}" type="presParOf" srcId="{01CD12C9-6370-4FC9-B87C-4D2344DADEBF}" destId="{7D7FF63E-FF00-496C-8162-7989D3248575}" srcOrd="0" destOrd="0" presId="urn:microsoft.com/office/officeart/2005/8/layout/vList3#2"/>
    <dgm:cxn modelId="{23D91762-C385-48CD-96A3-CD192F519DD0}" type="presParOf" srcId="{01CD12C9-6370-4FC9-B87C-4D2344DADEBF}" destId="{9A302778-2605-40C6-AAD6-27EC1714FE9A}" srcOrd="1" destOrd="0" presId="urn:microsoft.com/office/officeart/2005/8/layout/vList3#2"/>
  </dgm:cxnLst>
  <dgm:bg>
    <a:solidFill>
      <a:srgbClr val="00B050"/>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1E408F3-E5BD-4405-867A-FFBACF96E4E7}" type="doc">
      <dgm:prSet loTypeId="urn:microsoft.com/office/officeart/2005/8/layout/target3" loCatId="list" qsTypeId="urn:microsoft.com/office/officeart/2005/8/quickstyle/simple1" qsCatId="simple" csTypeId="urn:microsoft.com/office/officeart/2005/8/colors/colorful1#3" csCatId="colorful" phldr="1"/>
      <dgm:spPr/>
      <dgm:t>
        <a:bodyPr/>
        <a:lstStyle/>
        <a:p>
          <a:endParaRPr lang="es-AR"/>
        </a:p>
      </dgm:t>
    </dgm:pt>
    <dgm:pt modelId="{EE1E0AC2-B5DE-4A92-BC30-50DDC636D292}">
      <dgm:prSet phldrT="[Texto]" custT="1"/>
      <dgm:spPr/>
      <dgm:t>
        <a:bodyPr/>
        <a:lstStyle/>
        <a:p>
          <a:r>
            <a:rPr lang="es-AR" sz="2500" dirty="0">
              <a:latin typeface="Calibri" panose="020F0502020204030204" pitchFamily="34" charset="0"/>
            </a:rPr>
            <a:t>carece de vivienda propia habitable</a:t>
          </a:r>
        </a:p>
        <a:p>
          <a:r>
            <a:rPr lang="es-AR" sz="2500" dirty="0">
              <a:latin typeface="Calibri" panose="020F0502020204030204" pitchFamily="34" charset="0"/>
            </a:rPr>
            <a:t>o de bienes suficientes que aseguren el acceso a ésta</a:t>
          </a:r>
        </a:p>
      </dgm:t>
    </dgm:pt>
    <dgm:pt modelId="{90C4C76C-50C0-4F96-8AA4-F0EB0D1D7D35}" type="parTrans" cxnId="{3ECED53B-31C9-401B-8DA7-33D327FE4356}">
      <dgm:prSet/>
      <dgm:spPr/>
      <dgm:t>
        <a:bodyPr/>
        <a:lstStyle/>
        <a:p>
          <a:endParaRPr lang="es-AR"/>
        </a:p>
      </dgm:t>
    </dgm:pt>
    <dgm:pt modelId="{75B74566-7CE8-4591-8844-90B7DD0CB05E}" type="sibTrans" cxnId="{3ECED53B-31C9-401B-8DA7-33D327FE4356}">
      <dgm:prSet/>
      <dgm:spPr/>
      <dgm:t>
        <a:bodyPr/>
        <a:lstStyle/>
        <a:p>
          <a:endParaRPr lang="es-AR"/>
        </a:p>
      </dgm:t>
    </dgm:pt>
    <dgm:pt modelId="{F68E8CBC-C995-4502-946F-56ABF79999EF}">
      <dgm:prSet phldrT="[Texto]" custT="1"/>
      <dgm:spPr/>
      <dgm:t>
        <a:bodyPr/>
        <a:lstStyle/>
        <a:p>
          <a:r>
            <a:rPr lang="es-AR" sz="2500" dirty="0">
              <a:latin typeface="Calibri" panose="020F0502020204030204" pitchFamily="34" charset="0"/>
            </a:rPr>
            <a:t>el inmueble de propiedad del causante constituyó el </a:t>
          </a:r>
          <a:r>
            <a:rPr lang="es-AR" sz="2500" b="1" dirty="0">
              <a:solidFill>
                <a:schemeClr val="accent1"/>
              </a:solidFill>
              <a:latin typeface="Calibri" panose="020F0502020204030204" pitchFamily="34" charset="0"/>
            </a:rPr>
            <a:t>último hogar familiar</a:t>
          </a:r>
        </a:p>
        <a:p>
          <a:r>
            <a:rPr lang="es-AR" sz="2500" dirty="0">
              <a:latin typeface="Calibri" panose="020F0502020204030204" pitchFamily="34" charset="0"/>
            </a:rPr>
            <a:t>y a la apertura de la sucesión </a:t>
          </a:r>
          <a:r>
            <a:rPr lang="es-AR" sz="2500" b="1" dirty="0">
              <a:solidFill>
                <a:schemeClr val="accent1"/>
              </a:solidFill>
              <a:latin typeface="Calibri" panose="020F0502020204030204" pitchFamily="34" charset="0"/>
            </a:rPr>
            <a:t>no se encontraba en condominio con otras personas.</a:t>
          </a:r>
        </a:p>
      </dgm:t>
    </dgm:pt>
    <dgm:pt modelId="{B3B9ABF3-5B79-46D1-8E27-1C78D99CC1B9}" type="parTrans" cxnId="{A33AC931-42F2-4AC7-B3B6-EC5A1D5CC7BA}">
      <dgm:prSet/>
      <dgm:spPr/>
      <dgm:t>
        <a:bodyPr/>
        <a:lstStyle/>
        <a:p>
          <a:endParaRPr lang="es-AR"/>
        </a:p>
      </dgm:t>
    </dgm:pt>
    <dgm:pt modelId="{62E2BEDF-6934-46CD-AE71-6C10E5DA1A78}" type="sibTrans" cxnId="{A33AC931-42F2-4AC7-B3B6-EC5A1D5CC7BA}">
      <dgm:prSet/>
      <dgm:spPr/>
      <dgm:t>
        <a:bodyPr/>
        <a:lstStyle/>
        <a:p>
          <a:endParaRPr lang="es-AR"/>
        </a:p>
      </dgm:t>
    </dgm:pt>
    <dgm:pt modelId="{F9750BCA-57B0-49B6-B82C-79F6E6762F1D}" type="pres">
      <dgm:prSet presAssocID="{71E408F3-E5BD-4405-867A-FFBACF96E4E7}" presName="Name0" presStyleCnt="0">
        <dgm:presLayoutVars>
          <dgm:chMax val="7"/>
          <dgm:dir/>
          <dgm:animLvl val="lvl"/>
          <dgm:resizeHandles val="exact"/>
        </dgm:presLayoutVars>
      </dgm:prSet>
      <dgm:spPr/>
    </dgm:pt>
    <dgm:pt modelId="{78F5E099-3703-477F-9FEC-052E8B204A81}" type="pres">
      <dgm:prSet presAssocID="{EE1E0AC2-B5DE-4A92-BC30-50DDC636D292}" presName="circle1" presStyleLbl="node1" presStyleIdx="0" presStyleCnt="2"/>
      <dgm:spPr/>
    </dgm:pt>
    <dgm:pt modelId="{F628257D-5C91-45FF-9A7A-DA03FA6C0454}" type="pres">
      <dgm:prSet presAssocID="{EE1E0AC2-B5DE-4A92-BC30-50DDC636D292}" presName="space" presStyleCnt="0"/>
      <dgm:spPr/>
    </dgm:pt>
    <dgm:pt modelId="{3A0B1145-1230-425D-AAAD-3FCB5923DD59}" type="pres">
      <dgm:prSet presAssocID="{EE1E0AC2-B5DE-4A92-BC30-50DDC636D292}" presName="rect1" presStyleLbl="alignAcc1" presStyleIdx="0" presStyleCnt="2"/>
      <dgm:spPr/>
    </dgm:pt>
    <dgm:pt modelId="{2CD41A5D-A3F1-4605-BB7D-3E3C6C8E2130}" type="pres">
      <dgm:prSet presAssocID="{F68E8CBC-C995-4502-946F-56ABF79999EF}" presName="vertSpace2" presStyleLbl="node1" presStyleIdx="0" presStyleCnt="2"/>
      <dgm:spPr/>
    </dgm:pt>
    <dgm:pt modelId="{B3F6F43B-5EA7-4BEE-9438-09A034C86EE5}" type="pres">
      <dgm:prSet presAssocID="{F68E8CBC-C995-4502-946F-56ABF79999EF}" presName="circle2" presStyleLbl="node1" presStyleIdx="1" presStyleCnt="2"/>
      <dgm:spPr/>
    </dgm:pt>
    <dgm:pt modelId="{A1E507DD-9C85-4A51-AC9D-2A342A813BC1}" type="pres">
      <dgm:prSet presAssocID="{F68E8CBC-C995-4502-946F-56ABF79999EF}" presName="rect2" presStyleLbl="alignAcc1" presStyleIdx="1" presStyleCnt="2" custScaleY="115000"/>
      <dgm:spPr/>
    </dgm:pt>
    <dgm:pt modelId="{F80A0B7B-ACBC-4C87-82EF-44C6396DD649}" type="pres">
      <dgm:prSet presAssocID="{EE1E0AC2-B5DE-4A92-BC30-50DDC636D292}" presName="rect1ParTxNoCh" presStyleLbl="alignAcc1" presStyleIdx="1" presStyleCnt="2">
        <dgm:presLayoutVars>
          <dgm:chMax val="1"/>
          <dgm:bulletEnabled val="1"/>
        </dgm:presLayoutVars>
      </dgm:prSet>
      <dgm:spPr/>
    </dgm:pt>
    <dgm:pt modelId="{722F86C0-1014-4AF8-BC3F-4558E6ABF0E0}" type="pres">
      <dgm:prSet presAssocID="{F68E8CBC-C995-4502-946F-56ABF79999EF}" presName="rect2ParTxNoCh" presStyleLbl="alignAcc1" presStyleIdx="1" presStyleCnt="2">
        <dgm:presLayoutVars>
          <dgm:chMax val="1"/>
          <dgm:bulletEnabled val="1"/>
        </dgm:presLayoutVars>
      </dgm:prSet>
      <dgm:spPr/>
    </dgm:pt>
  </dgm:ptLst>
  <dgm:cxnLst>
    <dgm:cxn modelId="{ECA65D9C-FF56-4367-A49C-6EFB28EF5B17}" type="presOf" srcId="{EE1E0AC2-B5DE-4A92-BC30-50DDC636D292}" destId="{F80A0B7B-ACBC-4C87-82EF-44C6396DD649}" srcOrd="1" destOrd="0" presId="urn:microsoft.com/office/officeart/2005/8/layout/target3"/>
    <dgm:cxn modelId="{55C818F1-DBBE-4DD4-8C21-7BBDDAB0AA7C}" type="presOf" srcId="{F68E8CBC-C995-4502-946F-56ABF79999EF}" destId="{A1E507DD-9C85-4A51-AC9D-2A342A813BC1}" srcOrd="0" destOrd="0" presId="urn:microsoft.com/office/officeart/2005/8/layout/target3"/>
    <dgm:cxn modelId="{6B284F2E-2BE5-4E2B-9426-5CC16AC1B295}" type="presOf" srcId="{EE1E0AC2-B5DE-4A92-BC30-50DDC636D292}" destId="{3A0B1145-1230-425D-AAAD-3FCB5923DD59}" srcOrd="0" destOrd="0" presId="urn:microsoft.com/office/officeart/2005/8/layout/target3"/>
    <dgm:cxn modelId="{A33AC931-42F2-4AC7-B3B6-EC5A1D5CC7BA}" srcId="{71E408F3-E5BD-4405-867A-FFBACF96E4E7}" destId="{F68E8CBC-C995-4502-946F-56ABF79999EF}" srcOrd="1" destOrd="0" parTransId="{B3B9ABF3-5B79-46D1-8E27-1C78D99CC1B9}" sibTransId="{62E2BEDF-6934-46CD-AE71-6C10E5DA1A78}"/>
    <dgm:cxn modelId="{F28CF43C-D4A5-4C1F-A887-8A0364F1C84A}" type="presOf" srcId="{F68E8CBC-C995-4502-946F-56ABF79999EF}" destId="{722F86C0-1014-4AF8-BC3F-4558E6ABF0E0}" srcOrd="1" destOrd="0" presId="urn:microsoft.com/office/officeart/2005/8/layout/target3"/>
    <dgm:cxn modelId="{3ECED53B-31C9-401B-8DA7-33D327FE4356}" srcId="{71E408F3-E5BD-4405-867A-FFBACF96E4E7}" destId="{EE1E0AC2-B5DE-4A92-BC30-50DDC636D292}" srcOrd="0" destOrd="0" parTransId="{90C4C76C-50C0-4F96-8AA4-F0EB0D1D7D35}" sibTransId="{75B74566-7CE8-4591-8844-90B7DD0CB05E}"/>
    <dgm:cxn modelId="{3078C5EC-F5C8-4D05-98B2-1A62A14DC6E4}" type="presOf" srcId="{71E408F3-E5BD-4405-867A-FFBACF96E4E7}" destId="{F9750BCA-57B0-49B6-B82C-79F6E6762F1D}" srcOrd="0" destOrd="0" presId="urn:microsoft.com/office/officeart/2005/8/layout/target3"/>
    <dgm:cxn modelId="{03C2DEE9-DD1E-48C7-91DE-FDB435D51E74}" type="presParOf" srcId="{F9750BCA-57B0-49B6-B82C-79F6E6762F1D}" destId="{78F5E099-3703-477F-9FEC-052E8B204A81}" srcOrd="0" destOrd="0" presId="urn:microsoft.com/office/officeart/2005/8/layout/target3"/>
    <dgm:cxn modelId="{69B7A48D-F23A-4002-9D26-21F28EBAF327}" type="presParOf" srcId="{F9750BCA-57B0-49B6-B82C-79F6E6762F1D}" destId="{F628257D-5C91-45FF-9A7A-DA03FA6C0454}" srcOrd="1" destOrd="0" presId="urn:microsoft.com/office/officeart/2005/8/layout/target3"/>
    <dgm:cxn modelId="{DF3CDC90-B0A4-4052-A457-9741B67B15D7}" type="presParOf" srcId="{F9750BCA-57B0-49B6-B82C-79F6E6762F1D}" destId="{3A0B1145-1230-425D-AAAD-3FCB5923DD59}" srcOrd="2" destOrd="0" presId="urn:microsoft.com/office/officeart/2005/8/layout/target3"/>
    <dgm:cxn modelId="{80771644-16D4-44D5-9255-E4B6FD1E3DD8}" type="presParOf" srcId="{F9750BCA-57B0-49B6-B82C-79F6E6762F1D}" destId="{2CD41A5D-A3F1-4605-BB7D-3E3C6C8E2130}" srcOrd="3" destOrd="0" presId="urn:microsoft.com/office/officeart/2005/8/layout/target3"/>
    <dgm:cxn modelId="{AD1DF24C-49A7-480A-AD0E-F17E5F36BC13}" type="presParOf" srcId="{F9750BCA-57B0-49B6-B82C-79F6E6762F1D}" destId="{B3F6F43B-5EA7-4BEE-9438-09A034C86EE5}" srcOrd="4" destOrd="0" presId="urn:microsoft.com/office/officeart/2005/8/layout/target3"/>
    <dgm:cxn modelId="{AF1A5EC0-A816-4EB4-A688-8014CECBDC92}" type="presParOf" srcId="{F9750BCA-57B0-49B6-B82C-79F6E6762F1D}" destId="{A1E507DD-9C85-4A51-AC9D-2A342A813BC1}" srcOrd="5" destOrd="0" presId="urn:microsoft.com/office/officeart/2005/8/layout/target3"/>
    <dgm:cxn modelId="{6268CFAC-82F1-4E4B-90F2-5E03A459FB7A}" type="presParOf" srcId="{F9750BCA-57B0-49B6-B82C-79F6E6762F1D}" destId="{F80A0B7B-ACBC-4C87-82EF-44C6396DD649}" srcOrd="6" destOrd="0" presId="urn:microsoft.com/office/officeart/2005/8/layout/target3"/>
    <dgm:cxn modelId="{61D5EA51-E623-4348-BC75-CEA2479B3269}" type="presParOf" srcId="{F9750BCA-57B0-49B6-B82C-79F6E6762F1D}" destId="{722F86C0-1014-4AF8-BC3F-4558E6ABF0E0}"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2DC0288E-C4AB-488F-9E54-B91103D4ECBC}" type="doc">
      <dgm:prSet loTypeId="urn:microsoft.com/office/officeart/2005/8/layout/vList3#3" loCatId="list" qsTypeId="urn:microsoft.com/office/officeart/2005/8/quickstyle/3d1" qsCatId="3D" csTypeId="urn:microsoft.com/office/officeart/2005/8/colors/accent1_2" csCatId="accent1" phldr="1"/>
      <dgm:spPr/>
    </dgm:pt>
    <dgm:pt modelId="{78232D13-C39B-47ED-932D-2626D8DA5A8B}">
      <dgm:prSet phldrT="[Texto]" custT="1"/>
      <dgm:spPr/>
      <dgm:t>
        <a:bodyPr/>
        <a:lstStyle/>
        <a:p>
          <a:r>
            <a:rPr lang="es-AR" sz="2000" dirty="0"/>
            <a:t>LIBRE DISPOSICIÓN Y ADMINISTRACÓN DE LOS BIENES </a:t>
          </a:r>
        </a:p>
        <a:p>
          <a:r>
            <a:rPr lang="es-AR" sz="1800" i="1" dirty="0"/>
            <a:t>(Excepto Protección de la vivienda, UC Inscriptas) ART. 518</a:t>
          </a:r>
        </a:p>
      </dgm:t>
    </dgm:pt>
    <dgm:pt modelId="{6096BC65-0002-49BC-88D6-BEE2456331B7}" type="parTrans" cxnId="{D454954C-2EE2-4FB3-8380-E7FB3375C65F}">
      <dgm:prSet/>
      <dgm:spPr/>
      <dgm:t>
        <a:bodyPr/>
        <a:lstStyle/>
        <a:p>
          <a:endParaRPr lang="es-AR"/>
        </a:p>
      </dgm:t>
    </dgm:pt>
    <dgm:pt modelId="{9EA65DBA-3752-4951-BD3B-8C2411EF0FD5}" type="sibTrans" cxnId="{D454954C-2EE2-4FB3-8380-E7FB3375C65F}">
      <dgm:prSet/>
      <dgm:spPr/>
      <dgm:t>
        <a:bodyPr/>
        <a:lstStyle/>
        <a:p>
          <a:endParaRPr lang="es-AR"/>
        </a:p>
      </dgm:t>
    </dgm:pt>
    <dgm:pt modelId="{AFC825B5-C929-4ADF-AE7A-2401A306C052}">
      <dgm:prSet phldrT="[Texto]" custT="1"/>
      <dgm:spPr/>
      <dgm:t>
        <a:bodyPr/>
        <a:lstStyle/>
        <a:p>
          <a:r>
            <a:rPr lang="es-AR" sz="2000" dirty="0"/>
            <a:t>LOS BIENES ADQUIRIDOS DURANTE LA UC:</a:t>
          </a:r>
        </a:p>
        <a:p>
          <a:r>
            <a:rPr lang="es-AR" sz="2000" dirty="0"/>
            <a:t> se mantienen en el patrimonio al que ingresaron.  </a:t>
          </a:r>
        </a:p>
      </dgm:t>
    </dgm:pt>
    <dgm:pt modelId="{8877D84C-F729-4DF7-973A-5F0538B5657B}" type="sibTrans" cxnId="{31BFBA39-8700-462F-856E-E1007B7BDACE}">
      <dgm:prSet/>
      <dgm:spPr/>
      <dgm:t>
        <a:bodyPr/>
        <a:lstStyle/>
        <a:p>
          <a:endParaRPr lang="es-AR"/>
        </a:p>
      </dgm:t>
    </dgm:pt>
    <dgm:pt modelId="{842BB9C8-4A1B-47DF-B915-410C95FC94A9}" type="parTrans" cxnId="{31BFBA39-8700-462F-856E-E1007B7BDACE}">
      <dgm:prSet/>
      <dgm:spPr/>
      <dgm:t>
        <a:bodyPr/>
        <a:lstStyle/>
        <a:p>
          <a:endParaRPr lang="es-AR"/>
        </a:p>
      </dgm:t>
    </dgm:pt>
    <dgm:pt modelId="{F5D573AF-273E-4343-8826-5F24A82CA807}" type="pres">
      <dgm:prSet presAssocID="{2DC0288E-C4AB-488F-9E54-B91103D4ECBC}" presName="linearFlow" presStyleCnt="0">
        <dgm:presLayoutVars>
          <dgm:dir/>
          <dgm:resizeHandles val="exact"/>
        </dgm:presLayoutVars>
      </dgm:prSet>
      <dgm:spPr/>
    </dgm:pt>
    <dgm:pt modelId="{01CD12C9-6370-4FC9-B87C-4D2344DADEBF}" type="pres">
      <dgm:prSet presAssocID="{78232D13-C39B-47ED-932D-2626D8DA5A8B}" presName="composite" presStyleCnt="0"/>
      <dgm:spPr/>
    </dgm:pt>
    <dgm:pt modelId="{7D7FF63E-FF00-496C-8162-7989D3248575}" type="pres">
      <dgm:prSet presAssocID="{78232D13-C39B-47ED-932D-2626D8DA5A8B}" presName="imgShp" presStyleLbl="fgImgPlace1" presStyleIdx="0" presStyleCnt="2"/>
      <dgm:spPr>
        <a:solidFill>
          <a:schemeClr val="accent2"/>
        </a:solidFill>
      </dgm:spPr>
    </dgm:pt>
    <dgm:pt modelId="{9A302778-2605-40C6-AAD6-27EC1714FE9A}" type="pres">
      <dgm:prSet presAssocID="{78232D13-C39B-47ED-932D-2626D8DA5A8B}" presName="txShp" presStyleLbl="node1" presStyleIdx="0" presStyleCnt="2">
        <dgm:presLayoutVars>
          <dgm:bulletEnabled val="1"/>
        </dgm:presLayoutVars>
      </dgm:prSet>
      <dgm:spPr/>
    </dgm:pt>
    <dgm:pt modelId="{A4A7A228-2A29-4D5E-9DD0-8C3B3E1A4377}" type="pres">
      <dgm:prSet presAssocID="{9EA65DBA-3752-4951-BD3B-8C2411EF0FD5}" presName="spacing" presStyleCnt="0"/>
      <dgm:spPr/>
    </dgm:pt>
    <dgm:pt modelId="{77AF8823-C69D-4183-A1FF-1BC82E6DC692}" type="pres">
      <dgm:prSet presAssocID="{AFC825B5-C929-4ADF-AE7A-2401A306C052}" presName="composite" presStyleCnt="0"/>
      <dgm:spPr/>
    </dgm:pt>
    <dgm:pt modelId="{DC5B6C94-F3CA-48FD-AF32-7419F982F7A9}" type="pres">
      <dgm:prSet presAssocID="{AFC825B5-C929-4ADF-AE7A-2401A306C052}" presName="imgShp" presStyleLbl="fgImgPlace1" presStyleIdx="1" presStyleCnt="2"/>
      <dgm:spPr>
        <a:solidFill>
          <a:schemeClr val="accent4"/>
        </a:solidFill>
      </dgm:spPr>
    </dgm:pt>
    <dgm:pt modelId="{CC72DBF4-177B-4337-A98F-98F8B6D65693}" type="pres">
      <dgm:prSet presAssocID="{AFC825B5-C929-4ADF-AE7A-2401A306C052}" presName="txShp" presStyleLbl="node1" presStyleIdx="1" presStyleCnt="2">
        <dgm:presLayoutVars>
          <dgm:bulletEnabled val="1"/>
        </dgm:presLayoutVars>
      </dgm:prSet>
      <dgm:spPr/>
    </dgm:pt>
  </dgm:ptLst>
  <dgm:cxnLst>
    <dgm:cxn modelId="{CFA44383-4963-496B-B4A6-3B2C01F3FF9E}" type="presOf" srcId="{2DC0288E-C4AB-488F-9E54-B91103D4ECBC}" destId="{F5D573AF-273E-4343-8826-5F24A82CA807}" srcOrd="0" destOrd="0" presId="urn:microsoft.com/office/officeart/2005/8/layout/vList3#3"/>
    <dgm:cxn modelId="{D349F48D-2414-4C75-9443-3496FF30F79F}" type="presOf" srcId="{78232D13-C39B-47ED-932D-2626D8DA5A8B}" destId="{9A302778-2605-40C6-AAD6-27EC1714FE9A}" srcOrd="0" destOrd="0" presId="urn:microsoft.com/office/officeart/2005/8/layout/vList3#3"/>
    <dgm:cxn modelId="{31BFBA39-8700-462F-856E-E1007B7BDACE}" srcId="{2DC0288E-C4AB-488F-9E54-B91103D4ECBC}" destId="{AFC825B5-C929-4ADF-AE7A-2401A306C052}" srcOrd="1" destOrd="0" parTransId="{842BB9C8-4A1B-47DF-B915-410C95FC94A9}" sibTransId="{8877D84C-F729-4DF7-973A-5F0538B5657B}"/>
    <dgm:cxn modelId="{D454954C-2EE2-4FB3-8380-E7FB3375C65F}" srcId="{2DC0288E-C4AB-488F-9E54-B91103D4ECBC}" destId="{78232D13-C39B-47ED-932D-2626D8DA5A8B}" srcOrd="0" destOrd="0" parTransId="{6096BC65-0002-49BC-88D6-BEE2456331B7}" sibTransId="{9EA65DBA-3752-4951-BD3B-8C2411EF0FD5}"/>
    <dgm:cxn modelId="{A7FECFF6-B49F-499D-83B8-1A6D3B564913}" type="presOf" srcId="{AFC825B5-C929-4ADF-AE7A-2401A306C052}" destId="{CC72DBF4-177B-4337-A98F-98F8B6D65693}" srcOrd="0" destOrd="0" presId="urn:microsoft.com/office/officeart/2005/8/layout/vList3#3"/>
    <dgm:cxn modelId="{2FD83D87-FB8E-4146-81DB-30A631E96866}" type="presParOf" srcId="{F5D573AF-273E-4343-8826-5F24A82CA807}" destId="{01CD12C9-6370-4FC9-B87C-4D2344DADEBF}" srcOrd="0" destOrd="0" presId="urn:microsoft.com/office/officeart/2005/8/layout/vList3#3"/>
    <dgm:cxn modelId="{3B1CBA93-5C74-44A4-B3C7-99A789EAEB3A}" type="presParOf" srcId="{01CD12C9-6370-4FC9-B87C-4D2344DADEBF}" destId="{7D7FF63E-FF00-496C-8162-7989D3248575}" srcOrd="0" destOrd="0" presId="urn:microsoft.com/office/officeart/2005/8/layout/vList3#3"/>
    <dgm:cxn modelId="{148D1AF0-B898-4D11-833C-26B53BBF39EB}" type="presParOf" srcId="{01CD12C9-6370-4FC9-B87C-4D2344DADEBF}" destId="{9A302778-2605-40C6-AAD6-27EC1714FE9A}" srcOrd="1" destOrd="0" presId="urn:microsoft.com/office/officeart/2005/8/layout/vList3#3"/>
    <dgm:cxn modelId="{3F7F0C63-F492-4BA7-B60B-84870718EFE6}" type="presParOf" srcId="{F5D573AF-273E-4343-8826-5F24A82CA807}" destId="{A4A7A228-2A29-4D5E-9DD0-8C3B3E1A4377}" srcOrd="1" destOrd="0" presId="urn:microsoft.com/office/officeart/2005/8/layout/vList3#3"/>
    <dgm:cxn modelId="{AFE90357-77AD-48CD-95E8-03A39EEFC635}" type="presParOf" srcId="{F5D573AF-273E-4343-8826-5F24A82CA807}" destId="{77AF8823-C69D-4183-A1FF-1BC82E6DC692}" srcOrd="2" destOrd="0" presId="urn:microsoft.com/office/officeart/2005/8/layout/vList3#3"/>
    <dgm:cxn modelId="{DB5CA74F-A7A9-49A4-9B40-3ACF0D4D8804}" type="presParOf" srcId="{77AF8823-C69D-4183-A1FF-1BC82E6DC692}" destId="{DC5B6C94-F3CA-48FD-AF32-7419F982F7A9}" srcOrd="0" destOrd="0" presId="urn:microsoft.com/office/officeart/2005/8/layout/vList3#3"/>
    <dgm:cxn modelId="{88F2EF72-D34F-4D6A-8D89-5FD7B5EC1787}" type="presParOf" srcId="{77AF8823-C69D-4183-A1FF-1BC82E6DC692}" destId="{CC72DBF4-177B-4337-A98F-98F8B6D65693}" srcOrd="1" destOrd="0" presId="urn:microsoft.com/office/officeart/2005/8/layout/vList3#3"/>
  </dgm:cxnLst>
  <dgm:bg>
    <a:solidFill>
      <a:srgbClr val="00B050"/>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538E19C-9CD3-406C-A0E0-E030F63FB0C4}" type="doc">
      <dgm:prSet loTypeId="urn:microsoft.com/office/officeart/2005/8/layout/vList3" loCatId="list" qsTypeId="urn:microsoft.com/office/officeart/2005/8/quickstyle/simple4" qsCatId="simple" csTypeId="urn:microsoft.com/office/officeart/2005/8/colors/colorful3" csCatId="colorful" phldr="1"/>
      <dgm:spPr/>
      <dgm:t>
        <a:bodyPr/>
        <a:lstStyle/>
        <a:p>
          <a:endParaRPr lang="es-AR"/>
        </a:p>
      </dgm:t>
    </dgm:pt>
    <dgm:pt modelId="{585B8C44-E6E2-4BD9-BB26-817D04579D00}">
      <dgm:prSet custT="1"/>
      <dgm:spPr/>
      <dgm:t>
        <a:bodyPr/>
        <a:lstStyle/>
        <a:p>
          <a:r>
            <a:rPr lang="es-AR" sz="2400" dirty="0">
              <a:latin typeface="Arial Narrow" panose="020B0606020202030204" pitchFamily="34" charset="0"/>
            </a:rPr>
            <a:t>Procesos relativos a los </a:t>
          </a:r>
          <a:r>
            <a:rPr lang="es-AR" sz="2400" b="1" dirty="0">
              <a:solidFill>
                <a:schemeClr val="tx1"/>
              </a:solidFill>
              <a:latin typeface="Arial Narrow" panose="020B0606020202030204" pitchFamily="34" charset="0"/>
            </a:rPr>
            <a:t>derechos de niños, niñas y adolescentes</a:t>
          </a:r>
          <a:r>
            <a:rPr lang="es-AR" sz="2400" dirty="0">
              <a:latin typeface="Arial Narrow" panose="020B0606020202030204" pitchFamily="34" charset="0"/>
            </a:rPr>
            <a:t> = Es competente el juez del lugar donde el menor de edad tiene su </a:t>
          </a:r>
          <a:r>
            <a:rPr lang="es-AR" sz="2400" b="1" u="sng" dirty="0">
              <a:effectLst>
                <a:outerShdw blurRad="38100" dist="38100" dir="2700000" algn="tl">
                  <a:srgbClr val="000000">
                    <a:alpha val="43137"/>
                  </a:srgbClr>
                </a:outerShdw>
              </a:effectLst>
              <a:latin typeface="Arial Narrow" panose="020B0606020202030204" pitchFamily="34" charset="0"/>
            </a:rPr>
            <a:t>centro de vida</a:t>
          </a:r>
          <a:r>
            <a:rPr lang="es-AR" sz="2400" dirty="0">
              <a:latin typeface="Arial Narrow" panose="020B0606020202030204" pitchFamily="34" charset="0"/>
            </a:rPr>
            <a:t>.</a:t>
          </a:r>
        </a:p>
      </dgm:t>
    </dgm:pt>
    <dgm:pt modelId="{84FCBE01-A043-4976-887F-7457401B4BD3}" type="parTrans" cxnId="{074DD62B-1C1A-46DE-85A2-E8490AE557D5}">
      <dgm:prSet/>
      <dgm:spPr/>
      <dgm:t>
        <a:bodyPr/>
        <a:lstStyle/>
        <a:p>
          <a:endParaRPr lang="es-AR"/>
        </a:p>
      </dgm:t>
    </dgm:pt>
    <dgm:pt modelId="{D1FE501E-29FB-4AE6-AEFC-E048327E7168}" type="sibTrans" cxnId="{074DD62B-1C1A-46DE-85A2-E8490AE557D5}">
      <dgm:prSet/>
      <dgm:spPr/>
      <dgm:t>
        <a:bodyPr/>
        <a:lstStyle/>
        <a:p>
          <a:endParaRPr lang="es-AR"/>
        </a:p>
      </dgm:t>
    </dgm:pt>
    <dgm:pt modelId="{F70302DE-E5C5-44CD-9648-B50621401426}">
      <dgm:prSet custT="1"/>
      <dgm:spPr/>
      <dgm:t>
        <a:bodyPr/>
        <a:lstStyle/>
        <a:p>
          <a:r>
            <a:rPr lang="es-AR" sz="2400" dirty="0">
              <a:latin typeface="Arial Narrow" panose="020B0606020202030204" pitchFamily="34" charset="0"/>
            </a:rPr>
            <a:t>Procesos de </a:t>
          </a:r>
          <a:r>
            <a:rPr lang="es-AR" sz="2400" b="1" dirty="0">
              <a:solidFill>
                <a:schemeClr val="tx1"/>
              </a:solidFill>
              <a:latin typeface="Arial Narrow" panose="020B0606020202030204" pitchFamily="34" charset="0"/>
            </a:rPr>
            <a:t>divorcio y nulidad de matrimonio</a:t>
          </a:r>
          <a:r>
            <a:rPr lang="es-AR" sz="2400" dirty="0">
              <a:latin typeface="Arial Narrow" panose="020B0606020202030204" pitchFamily="34" charset="0"/>
            </a:rPr>
            <a:t> = Es competente  el juez del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ultimo domicilio conyuga</a:t>
          </a:r>
          <a:r>
            <a:rPr lang="es-AR" sz="2400" dirty="0">
              <a:solidFill>
                <a:schemeClr val="tx1"/>
              </a:solidFill>
              <a:effectLst>
                <a:outerShdw blurRad="38100" dist="38100" dir="2700000" algn="tl">
                  <a:srgbClr val="000000">
                    <a:alpha val="43137"/>
                  </a:srgbClr>
                </a:outerShdw>
              </a:effectLst>
              <a:latin typeface="Arial Narrow" panose="020B0606020202030204" pitchFamily="34" charset="0"/>
            </a:rPr>
            <a:t>l</a:t>
          </a:r>
          <a:r>
            <a:rPr lang="es-AR" sz="2400" dirty="0">
              <a:latin typeface="Arial Narrow" panose="020B0606020202030204" pitchFamily="34" charset="0"/>
            </a:rPr>
            <a:t> o el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del demandado</a:t>
          </a:r>
          <a:r>
            <a:rPr lang="es-AR" sz="2400" dirty="0">
              <a:latin typeface="Arial Narrow" panose="020B0606020202030204" pitchFamily="34" charset="0"/>
            </a:rPr>
            <a:t> a elección de actor o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de cualquiera</a:t>
          </a:r>
          <a:r>
            <a:rPr lang="es-AR" sz="2400" dirty="0">
              <a:latin typeface="Arial Narrow" panose="020B0606020202030204" pitchFamily="34" charset="0"/>
            </a:rPr>
            <a:t> de ellos si es conjunta.</a:t>
          </a:r>
        </a:p>
      </dgm:t>
    </dgm:pt>
    <dgm:pt modelId="{DF6A210A-5337-4219-9CD5-E57F1CD77E1E}" type="parTrans" cxnId="{7D7955A1-89F4-4D2D-95A1-B916B5A4DB3B}">
      <dgm:prSet/>
      <dgm:spPr/>
      <dgm:t>
        <a:bodyPr/>
        <a:lstStyle/>
        <a:p>
          <a:endParaRPr lang="es-AR"/>
        </a:p>
      </dgm:t>
    </dgm:pt>
    <dgm:pt modelId="{9D8215DA-25E4-4588-8603-B3F024DD16CD}" type="sibTrans" cxnId="{7D7955A1-89F4-4D2D-95A1-B916B5A4DB3B}">
      <dgm:prSet/>
      <dgm:spPr/>
      <dgm:t>
        <a:bodyPr/>
        <a:lstStyle/>
        <a:p>
          <a:endParaRPr lang="es-AR"/>
        </a:p>
      </dgm:t>
    </dgm:pt>
    <dgm:pt modelId="{6F01C1F8-9C9D-4DF7-A73F-0D4CBAFA0B6A}">
      <dgm:prSet custT="1"/>
      <dgm:spPr/>
      <dgm:t>
        <a:bodyPr/>
        <a:lstStyle/>
        <a:p>
          <a:r>
            <a:rPr lang="es-AR" sz="2400" dirty="0">
              <a:solidFill>
                <a:schemeClr val="tx1"/>
              </a:solidFill>
              <a:effectLst>
                <a:outerShdw blurRad="38100" dist="38100" dir="2700000" algn="tl">
                  <a:srgbClr val="000000">
                    <a:alpha val="43137"/>
                  </a:srgbClr>
                </a:outerShdw>
              </a:effectLst>
              <a:latin typeface="Arial Narrow" panose="020B0606020202030204" pitchFamily="34" charset="0"/>
            </a:rPr>
            <a:t>Uniones Convivenciales</a:t>
          </a:r>
          <a:r>
            <a:rPr lang="es-AR" sz="2400" dirty="0">
              <a:latin typeface="Arial Narrow" panose="020B0606020202030204" pitchFamily="34" charset="0"/>
            </a:rPr>
            <a:t> = Es competente el juez del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ultimo domicilio </a:t>
          </a:r>
          <a:r>
            <a:rPr lang="es-AR" sz="2400" b="1" u="sng" dirty="0" err="1">
              <a:solidFill>
                <a:schemeClr val="tx1"/>
              </a:solidFill>
              <a:effectLst>
                <a:outerShdw blurRad="38100" dist="38100" dir="2700000" algn="tl">
                  <a:srgbClr val="000000">
                    <a:alpha val="43137"/>
                  </a:srgbClr>
                </a:outerShdw>
              </a:effectLst>
              <a:latin typeface="Arial Narrow" panose="020B0606020202030204" pitchFamily="34" charset="0"/>
            </a:rPr>
            <a:t>convivencial</a:t>
          </a:r>
          <a:r>
            <a:rPr lang="es-AR" sz="2400" dirty="0">
              <a:latin typeface="Arial Narrow" panose="020B0606020202030204" pitchFamily="34" charset="0"/>
            </a:rPr>
            <a:t> o el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del demandado</a:t>
          </a:r>
          <a:r>
            <a:rPr lang="es-AR" sz="2400" dirty="0">
              <a:latin typeface="Arial Narrow" panose="020B0606020202030204" pitchFamily="34" charset="0"/>
            </a:rPr>
            <a:t> a elección del actor</a:t>
          </a:r>
        </a:p>
      </dgm:t>
    </dgm:pt>
    <dgm:pt modelId="{5B48BA1E-E154-4B43-A6D4-84BB075A95C7}" type="parTrans" cxnId="{5BCF1F05-27CB-45FB-9FA1-4AD7AD2B5F0A}">
      <dgm:prSet/>
      <dgm:spPr/>
      <dgm:t>
        <a:bodyPr/>
        <a:lstStyle/>
        <a:p>
          <a:endParaRPr lang="es-AR"/>
        </a:p>
      </dgm:t>
    </dgm:pt>
    <dgm:pt modelId="{12AB8CAB-27F8-4C91-BCA5-388BB1E0DC9C}" type="sibTrans" cxnId="{5BCF1F05-27CB-45FB-9FA1-4AD7AD2B5F0A}">
      <dgm:prSet/>
      <dgm:spPr/>
      <dgm:t>
        <a:bodyPr/>
        <a:lstStyle/>
        <a:p>
          <a:endParaRPr lang="es-AR"/>
        </a:p>
      </dgm:t>
    </dgm:pt>
    <dgm:pt modelId="{E22379E0-3EFF-4310-88AC-54D480DFAF51}" type="pres">
      <dgm:prSet presAssocID="{3538E19C-9CD3-406C-A0E0-E030F63FB0C4}" presName="linearFlow" presStyleCnt="0">
        <dgm:presLayoutVars>
          <dgm:dir/>
          <dgm:resizeHandles val="exact"/>
        </dgm:presLayoutVars>
      </dgm:prSet>
      <dgm:spPr/>
    </dgm:pt>
    <dgm:pt modelId="{5119C288-EDC5-4534-B2CC-B37851BCEFDA}" type="pres">
      <dgm:prSet presAssocID="{585B8C44-E6E2-4BD9-BB26-817D04579D00}" presName="composite" presStyleCnt="0"/>
      <dgm:spPr/>
    </dgm:pt>
    <dgm:pt modelId="{FE71264F-2C45-4655-AFA0-B1D32FCD4B7E}" type="pres">
      <dgm:prSet presAssocID="{585B8C44-E6E2-4BD9-BB26-817D04579D00}" presName="imgShp" presStyleLbl="fgImgPlace1" presStyleIdx="0" presStyleCnt="3" custLinFactNeighborX="-22878" custLinFactNeighborY="-174"/>
      <dgm:spPr>
        <a:blipFill>
          <a:blip xmlns:r="http://schemas.openxmlformats.org/officeDocument/2006/relationships" r:embed="rId1">
            <a:extLst>
              <a:ext uri="{28A0092B-C50C-407E-A947-70E740481C1C}">
                <a14:useLocalDpi xmlns:a14="http://schemas.microsoft.com/office/drawing/2010/main" val="0"/>
              </a:ext>
            </a:extLst>
          </a:blip>
          <a:srcRect/>
          <a:stretch>
            <a:fillRect t="-37000" b="-37000"/>
          </a:stretch>
        </a:blipFill>
      </dgm:spPr>
    </dgm:pt>
    <dgm:pt modelId="{03C8245B-9D20-4394-A522-7F810ED24940}" type="pres">
      <dgm:prSet presAssocID="{585B8C44-E6E2-4BD9-BB26-817D04579D00}" presName="txShp" presStyleLbl="node1" presStyleIdx="0" presStyleCnt="3" custScaleX="106282" custLinFactNeighborX="12672" custLinFactNeighborY="5410">
        <dgm:presLayoutVars>
          <dgm:bulletEnabled val="1"/>
        </dgm:presLayoutVars>
      </dgm:prSet>
      <dgm:spPr/>
    </dgm:pt>
    <dgm:pt modelId="{108E8217-E32B-4617-BC0B-1C0018E19B25}" type="pres">
      <dgm:prSet presAssocID="{D1FE501E-29FB-4AE6-AEFC-E048327E7168}" presName="spacing" presStyleCnt="0"/>
      <dgm:spPr/>
    </dgm:pt>
    <dgm:pt modelId="{70EF0F49-8C3C-4EE0-9EAA-D81581663CE4}" type="pres">
      <dgm:prSet presAssocID="{F70302DE-E5C5-44CD-9648-B50621401426}" presName="composite" presStyleCnt="0"/>
      <dgm:spPr/>
    </dgm:pt>
    <dgm:pt modelId="{6D927AD3-0A41-4C97-8767-A689D0B6F827}" type="pres">
      <dgm:prSet presAssocID="{F70302DE-E5C5-44CD-9648-B50621401426}" presName="imgShp" presStyleLbl="fgImgPlace1" presStyleIdx="1" presStyleCnt="3" custLinFactNeighborX="-22636" custLinFactNeighborY="-4335"/>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t="-2000" b="-2000"/>
          </a:stretch>
        </a:blipFill>
      </dgm:spPr>
    </dgm:pt>
    <dgm:pt modelId="{767FC5A6-2479-4462-8BE7-D36A535FC7AB}" type="pres">
      <dgm:prSet presAssocID="{F70302DE-E5C5-44CD-9648-B50621401426}" presName="txShp" presStyleLbl="node1" presStyleIdx="1" presStyleCnt="3" custScaleX="107455" custLinFactNeighborX="12672" custLinFactNeighborY="-8621">
        <dgm:presLayoutVars>
          <dgm:bulletEnabled val="1"/>
        </dgm:presLayoutVars>
      </dgm:prSet>
      <dgm:spPr/>
    </dgm:pt>
    <dgm:pt modelId="{E4847868-425D-4AB1-B6F2-2293524F24F3}" type="pres">
      <dgm:prSet presAssocID="{9D8215DA-25E4-4588-8603-B3F024DD16CD}" presName="spacing" presStyleCnt="0"/>
      <dgm:spPr/>
    </dgm:pt>
    <dgm:pt modelId="{5BF24D52-E792-47AF-AAAA-07D47992DD6C}" type="pres">
      <dgm:prSet presAssocID="{6F01C1F8-9C9D-4DF7-A73F-0D4CBAFA0B6A}" presName="composite" presStyleCnt="0"/>
      <dgm:spPr/>
    </dgm:pt>
    <dgm:pt modelId="{BB441043-0D1A-4422-B633-7345442D420E}" type="pres">
      <dgm:prSet presAssocID="{6F01C1F8-9C9D-4DF7-A73F-0D4CBAFA0B6A}" presName="imgShp" presStyleLbl="fgImgPlace1" presStyleIdx="2" presStyleCnt="3" custLinFactNeighborX="-27037" custLinFactNeighborY="-386"/>
      <dgm:spPr>
        <a:blipFill>
          <a:blip xmlns:r="http://schemas.openxmlformats.org/officeDocument/2006/relationships" r:embed="rId3">
            <a:extLst>
              <a:ext uri="{28A0092B-C50C-407E-A947-70E740481C1C}">
                <a14:useLocalDpi xmlns:a14="http://schemas.microsoft.com/office/drawing/2010/main" val="0"/>
              </a:ext>
            </a:extLst>
          </a:blip>
          <a:srcRect/>
          <a:stretch>
            <a:fillRect l="-7000" r="-7000"/>
          </a:stretch>
        </a:blipFill>
      </dgm:spPr>
    </dgm:pt>
    <dgm:pt modelId="{750446C3-2642-4171-BDE8-0E3676E73711}" type="pres">
      <dgm:prSet presAssocID="{6F01C1F8-9C9D-4DF7-A73F-0D4CBAFA0B6A}" presName="txShp" presStyleLbl="node1" presStyleIdx="2" presStyleCnt="3" custScaleX="109029" custLinFactNeighborX="12672" custLinFactNeighborY="-10738">
        <dgm:presLayoutVars>
          <dgm:bulletEnabled val="1"/>
        </dgm:presLayoutVars>
      </dgm:prSet>
      <dgm:spPr/>
    </dgm:pt>
  </dgm:ptLst>
  <dgm:cxnLst>
    <dgm:cxn modelId="{5BCF1F05-27CB-45FB-9FA1-4AD7AD2B5F0A}" srcId="{3538E19C-9CD3-406C-A0E0-E030F63FB0C4}" destId="{6F01C1F8-9C9D-4DF7-A73F-0D4CBAFA0B6A}" srcOrd="2" destOrd="0" parTransId="{5B48BA1E-E154-4B43-A6D4-84BB075A95C7}" sibTransId="{12AB8CAB-27F8-4C91-BCA5-388BB1E0DC9C}"/>
    <dgm:cxn modelId="{9A5B632C-9009-4691-B15A-484E1FA413DE}" type="presOf" srcId="{6F01C1F8-9C9D-4DF7-A73F-0D4CBAFA0B6A}" destId="{750446C3-2642-4171-BDE8-0E3676E73711}" srcOrd="0" destOrd="0" presId="urn:microsoft.com/office/officeart/2005/8/layout/vList3"/>
    <dgm:cxn modelId="{7D7955A1-89F4-4D2D-95A1-B916B5A4DB3B}" srcId="{3538E19C-9CD3-406C-A0E0-E030F63FB0C4}" destId="{F70302DE-E5C5-44CD-9648-B50621401426}" srcOrd="1" destOrd="0" parTransId="{DF6A210A-5337-4219-9CD5-E57F1CD77E1E}" sibTransId="{9D8215DA-25E4-4588-8603-B3F024DD16CD}"/>
    <dgm:cxn modelId="{FF61CF38-76C5-47DE-80F3-E79D8C935D38}" type="presOf" srcId="{F70302DE-E5C5-44CD-9648-B50621401426}" destId="{767FC5A6-2479-4462-8BE7-D36A535FC7AB}" srcOrd="0" destOrd="0" presId="urn:microsoft.com/office/officeart/2005/8/layout/vList3"/>
    <dgm:cxn modelId="{DA4B97E2-E309-4529-8830-A9F773CDC8F1}" type="presOf" srcId="{3538E19C-9CD3-406C-A0E0-E030F63FB0C4}" destId="{E22379E0-3EFF-4310-88AC-54D480DFAF51}" srcOrd="0" destOrd="0" presId="urn:microsoft.com/office/officeart/2005/8/layout/vList3"/>
    <dgm:cxn modelId="{049994FA-4EC0-496E-9481-F99111FE83DC}" type="presOf" srcId="{585B8C44-E6E2-4BD9-BB26-817D04579D00}" destId="{03C8245B-9D20-4394-A522-7F810ED24940}" srcOrd="0" destOrd="0" presId="urn:microsoft.com/office/officeart/2005/8/layout/vList3"/>
    <dgm:cxn modelId="{074DD62B-1C1A-46DE-85A2-E8490AE557D5}" srcId="{3538E19C-9CD3-406C-A0E0-E030F63FB0C4}" destId="{585B8C44-E6E2-4BD9-BB26-817D04579D00}" srcOrd="0" destOrd="0" parTransId="{84FCBE01-A043-4976-887F-7457401B4BD3}" sibTransId="{D1FE501E-29FB-4AE6-AEFC-E048327E7168}"/>
    <dgm:cxn modelId="{CF2F15E9-10F0-424B-A7A8-A39FBA46D00E}" type="presParOf" srcId="{E22379E0-3EFF-4310-88AC-54D480DFAF51}" destId="{5119C288-EDC5-4534-B2CC-B37851BCEFDA}" srcOrd="0" destOrd="0" presId="urn:microsoft.com/office/officeart/2005/8/layout/vList3"/>
    <dgm:cxn modelId="{BB315D92-52B1-489B-B33C-0945AB7BCF34}" type="presParOf" srcId="{5119C288-EDC5-4534-B2CC-B37851BCEFDA}" destId="{FE71264F-2C45-4655-AFA0-B1D32FCD4B7E}" srcOrd="0" destOrd="0" presId="urn:microsoft.com/office/officeart/2005/8/layout/vList3"/>
    <dgm:cxn modelId="{27308F21-3948-4347-B84D-85A8859016C1}" type="presParOf" srcId="{5119C288-EDC5-4534-B2CC-B37851BCEFDA}" destId="{03C8245B-9D20-4394-A522-7F810ED24940}" srcOrd="1" destOrd="0" presId="urn:microsoft.com/office/officeart/2005/8/layout/vList3"/>
    <dgm:cxn modelId="{350AE465-9270-4705-AE41-8DF16AA5FBDB}" type="presParOf" srcId="{E22379E0-3EFF-4310-88AC-54D480DFAF51}" destId="{108E8217-E32B-4617-BC0B-1C0018E19B25}" srcOrd="1" destOrd="0" presId="urn:microsoft.com/office/officeart/2005/8/layout/vList3"/>
    <dgm:cxn modelId="{7A6CCC25-FC0B-4E9C-AA6F-1FC735168D35}" type="presParOf" srcId="{E22379E0-3EFF-4310-88AC-54D480DFAF51}" destId="{70EF0F49-8C3C-4EE0-9EAA-D81581663CE4}" srcOrd="2" destOrd="0" presId="urn:microsoft.com/office/officeart/2005/8/layout/vList3"/>
    <dgm:cxn modelId="{950AF026-AB26-4D7E-AD96-E0FC24090C01}" type="presParOf" srcId="{70EF0F49-8C3C-4EE0-9EAA-D81581663CE4}" destId="{6D927AD3-0A41-4C97-8767-A689D0B6F827}" srcOrd="0" destOrd="0" presId="urn:microsoft.com/office/officeart/2005/8/layout/vList3"/>
    <dgm:cxn modelId="{672119D2-A169-4BD1-B231-390B6DFBCE8F}" type="presParOf" srcId="{70EF0F49-8C3C-4EE0-9EAA-D81581663CE4}" destId="{767FC5A6-2479-4462-8BE7-D36A535FC7AB}" srcOrd="1" destOrd="0" presId="urn:microsoft.com/office/officeart/2005/8/layout/vList3"/>
    <dgm:cxn modelId="{26D9F46B-B82F-4ABC-82A5-BE30A9C2C6A3}" type="presParOf" srcId="{E22379E0-3EFF-4310-88AC-54D480DFAF51}" destId="{E4847868-425D-4AB1-B6F2-2293524F24F3}" srcOrd="3" destOrd="0" presId="urn:microsoft.com/office/officeart/2005/8/layout/vList3"/>
    <dgm:cxn modelId="{A518AAE6-9DED-4ADA-AAF5-5A34D48A1236}" type="presParOf" srcId="{E22379E0-3EFF-4310-88AC-54D480DFAF51}" destId="{5BF24D52-E792-47AF-AAAA-07D47992DD6C}" srcOrd="4" destOrd="0" presId="urn:microsoft.com/office/officeart/2005/8/layout/vList3"/>
    <dgm:cxn modelId="{9E3EC3BD-AB39-4D08-9835-5FD17580EC2D}" type="presParOf" srcId="{5BF24D52-E792-47AF-AAAA-07D47992DD6C}" destId="{BB441043-0D1A-4422-B633-7345442D420E}" srcOrd="0" destOrd="0" presId="urn:microsoft.com/office/officeart/2005/8/layout/vList3"/>
    <dgm:cxn modelId="{D13BDCA4-B8E7-445B-BC65-8B839C732972}" type="presParOf" srcId="{5BF24D52-E792-47AF-AAAA-07D47992DD6C}" destId="{750446C3-2642-4171-BDE8-0E3676E73711}"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538E19C-9CD3-406C-A0E0-E030F63FB0C4}" type="doc">
      <dgm:prSet loTypeId="urn:microsoft.com/office/officeart/2005/8/layout/vList3" loCatId="list" qsTypeId="urn:microsoft.com/office/officeart/2005/8/quickstyle/simple4" qsCatId="simple" csTypeId="urn:microsoft.com/office/officeart/2005/8/colors/colorful3" csCatId="colorful" phldr="1"/>
      <dgm:spPr/>
      <dgm:t>
        <a:bodyPr/>
        <a:lstStyle/>
        <a:p>
          <a:endParaRPr lang="es-AR"/>
        </a:p>
      </dgm:t>
    </dgm:pt>
    <dgm:pt modelId="{5F2DEC60-7A57-4873-835C-C4570EAC802E}">
      <dgm:prSet custT="1"/>
      <dgm:spPr/>
      <dgm:t>
        <a:bodyPr/>
        <a:lstStyle/>
        <a:p>
          <a:pPr algn="l"/>
          <a:r>
            <a:rPr lang="es-AR" sz="2400" b="1" dirty="0">
              <a:solidFill>
                <a:schemeClr val="tx1"/>
              </a:solidFill>
              <a:latin typeface="Arial Narrow" panose="020B0606020202030204" pitchFamily="34" charset="0"/>
            </a:rPr>
            <a:t>Alimentos y Pensiones entre cónyuges o convivientes</a:t>
          </a:r>
          <a:r>
            <a:rPr lang="es-AR" sz="2400" dirty="0">
              <a:latin typeface="Arial Narrow" panose="020B0606020202030204" pitchFamily="34" charset="0"/>
            </a:rPr>
            <a:t> = Es competente el juez del </a:t>
          </a:r>
          <a:r>
            <a:rPr lang="es-AR" sz="2400" b="1" u="sng" dirty="0">
              <a:solidFill>
                <a:schemeClr val="tx1"/>
              </a:solidFill>
              <a:latin typeface="Arial Narrow" panose="020B0606020202030204" pitchFamily="34" charset="0"/>
            </a:rPr>
            <a:t>ultimo  domicilio conyugal o </a:t>
          </a:r>
          <a:r>
            <a:rPr lang="es-AR" sz="2400" b="1" u="sng" dirty="0" err="1">
              <a:solidFill>
                <a:schemeClr val="tx1"/>
              </a:solidFill>
              <a:latin typeface="Arial Narrow" panose="020B0606020202030204" pitchFamily="34" charset="0"/>
            </a:rPr>
            <a:t>convivencia</a:t>
          </a:r>
          <a:r>
            <a:rPr lang="es-AR" sz="2400" u="sng" dirty="0" err="1">
              <a:solidFill>
                <a:schemeClr val="tx1"/>
              </a:solidFill>
              <a:latin typeface="Arial Narrow" panose="020B0606020202030204" pitchFamily="34" charset="0"/>
            </a:rPr>
            <a:t>l</a:t>
          </a:r>
          <a:r>
            <a:rPr lang="es-AR" sz="2400" dirty="0">
              <a:latin typeface="Arial Narrow" panose="020B0606020202030204" pitchFamily="34" charset="0"/>
            </a:rPr>
            <a:t>, o el del </a:t>
          </a:r>
          <a:r>
            <a:rPr lang="es-AR" sz="2400" u="sng" dirty="0">
              <a:solidFill>
                <a:schemeClr val="tx1"/>
              </a:solidFill>
              <a:effectLst>
                <a:outerShdw blurRad="38100" dist="38100" dir="2700000" algn="tl">
                  <a:srgbClr val="000000">
                    <a:alpha val="43137"/>
                  </a:srgbClr>
                </a:outerShdw>
              </a:effectLst>
              <a:latin typeface="Arial Narrow" panose="020B0606020202030204" pitchFamily="34" charset="0"/>
            </a:rPr>
            <a:t>domicilio del beneficiario</a:t>
          </a:r>
          <a:r>
            <a:rPr lang="es-AR" sz="2400" dirty="0">
              <a:latin typeface="Arial Narrow" panose="020B0606020202030204" pitchFamily="34" charset="0"/>
            </a:rPr>
            <a:t>, o </a:t>
          </a:r>
          <a:r>
            <a:rPr lang="es-AR" sz="2400" u="sng" dirty="0">
              <a:solidFill>
                <a:schemeClr val="tx1"/>
              </a:solidFill>
              <a:latin typeface="Arial Narrow" panose="020B0606020202030204" pitchFamily="34" charset="0"/>
            </a:rPr>
            <a:t>el del demandado</a:t>
          </a:r>
          <a:r>
            <a:rPr lang="es-AR" sz="2400" dirty="0">
              <a:latin typeface="Arial Narrow" panose="020B0606020202030204" pitchFamily="34" charset="0"/>
            </a:rPr>
            <a:t>, o aquel donde deba ser cumplida la obligación alimentaria, a elección del actor</a:t>
          </a:r>
        </a:p>
      </dgm:t>
    </dgm:pt>
    <dgm:pt modelId="{48E2B7B7-C729-4CD1-85EF-B34A828DD3E2}" type="sibTrans" cxnId="{393A46F2-6BBD-453F-A3E4-C3835FE4ED90}">
      <dgm:prSet/>
      <dgm:spPr/>
      <dgm:t>
        <a:bodyPr/>
        <a:lstStyle/>
        <a:p>
          <a:endParaRPr lang="es-AR"/>
        </a:p>
      </dgm:t>
    </dgm:pt>
    <dgm:pt modelId="{71A16263-08B0-4B2F-AEBE-BAB9D783F7A6}" type="parTrans" cxnId="{393A46F2-6BBD-453F-A3E4-C3835FE4ED90}">
      <dgm:prSet/>
      <dgm:spPr/>
      <dgm:t>
        <a:bodyPr/>
        <a:lstStyle/>
        <a:p>
          <a:endParaRPr lang="es-AR"/>
        </a:p>
      </dgm:t>
    </dgm:pt>
    <dgm:pt modelId="{2C48DCE0-4C6E-45F2-858B-A418559B49A2}">
      <dgm:prSet custT="1"/>
      <dgm:spPr/>
      <dgm:t>
        <a:bodyPr/>
        <a:lstStyle/>
        <a:p>
          <a:pPr algn="ctr"/>
          <a:r>
            <a:rPr lang="es-AR" sz="2400" dirty="0">
              <a:latin typeface="Arial Narrow" panose="020B0606020202030204" pitchFamily="34" charset="0"/>
            </a:rPr>
            <a:t>(Art. 720) </a:t>
          </a:r>
          <a:r>
            <a:rPr lang="es-AR" sz="2400" b="1" dirty="0">
              <a:solidFill>
                <a:schemeClr val="tx1"/>
              </a:solidFill>
              <a:latin typeface="Arial Narrow" panose="020B0606020202030204" pitchFamily="34" charset="0"/>
            </a:rPr>
            <a:t>Accion de filiación</a:t>
          </a:r>
          <a:r>
            <a:rPr lang="es-AR" sz="2400" dirty="0">
              <a:latin typeface="Arial Narrow" panose="020B0606020202030204" pitchFamily="34" charset="0"/>
            </a:rPr>
            <a:t> = Es competente el juez del</a:t>
          </a:r>
          <a:r>
            <a:rPr lang="es-AR" sz="2400" dirty="0">
              <a:solidFill>
                <a:schemeClr val="tx1"/>
              </a:solidFill>
              <a:latin typeface="Arial Narrow" panose="020B0606020202030204" pitchFamily="34" charset="0"/>
            </a:rPr>
            <a:t> </a:t>
          </a:r>
          <a:r>
            <a:rPr lang="es-AR" sz="2400" b="1" u="sng" dirty="0">
              <a:solidFill>
                <a:schemeClr val="tx1"/>
              </a:solidFill>
              <a:effectLst>
                <a:outerShdw blurRad="38100" dist="38100" dir="2700000" algn="tl">
                  <a:srgbClr val="000000">
                    <a:alpha val="43137"/>
                  </a:srgbClr>
                </a:outerShdw>
              </a:effectLst>
              <a:latin typeface="Arial Narrow" panose="020B0606020202030204" pitchFamily="34" charset="0"/>
            </a:rPr>
            <a:t>domicilio del demandado</a:t>
          </a:r>
          <a:r>
            <a:rPr lang="es-AR" sz="2400" dirty="0">
              <a:latin typeface="Arial Narrow" panose="020B0606020202030204" pitchFamily="34" charset="0"/>
            </a:rPr>
            <a:t>, excepto que el </a:t>
          </a:r>
          <a:r>
            <a:rPr lang="es-AR" sz="2400" dirty="0">
              <a:solidFill>
                <a:schemeClr val="tx1"/>
              </a:solidFill>
              <a:latin typeface="Arial Narrow" panose="020B0606020202030204" pitchFamily="34" charset="0"/>
            </a:rPr>
            <a:t>actor sea menor de edad o con capacidad restringida</a:t>
          </a:r>
        </a:p>
      </dgm:t>
    </dgm:pt>
    <dgm:pt modelId="{BD6123AF-1E3F-4956-8F49-6189CB06520C}" type="parTrans" cxnId="{40E59A1F-846F-4E4E-AC83-801D5D6952B7}">
      <dgm:prSet/>
      <dgm:spPr/>
      <dgm:t>
        <a:bodyPr/>
        <a:lstStyle/>
        <a:p>
          <a:endParaRPr lang="es-AR"/>
        </a:p>
      </dgm:t>
    </dgm:pt>
    <dgm:pt modelId="{F7CA245D-3DC4-45C5-9C82-00196801F605}" type="sibTrans" cxnId="{40E59A1F-846F-4E4E-AC83-801D5D6952B7}">
      <dgm:prSet/>
      <dgm:spPr/>
      <dgm:t>
        <a:bodyPr/>
        <a:lstStyle/>
        <a:p>
          <a:endParaRPr lang="es-AR"/>
        </a:p>
      </dgm:t>
    </dgm:pt>
    <dgm:pt modelId="{E22379E0-3EFF-4310-88AC-54D480DFAF51}" type="pres">
      <dgm:prSet presAssocID="{3538E19C-9CD3-406C-A0E0-E030F63FB0C4}" presName="linearFlow" presStyleCnt="0">
        <dgm:presLayoutVars>
          <dgm:dir/>
          <dgm:resizeHandles val="exact"/>
        </dgm:presLayoutVars>
      </dgm:prSet>
      <dgm:spPr/>
    </dgm:pt>
    <dgm:pt modelId="{C43A558D-C62A-40A0-A32D-D5189CFEE57C}" type="pres">
      <dgm:prSet presAssocID="{2C48DCE0-4C6E-45F2-858B-A418559B49A2}" presName="composite" presStyleCnt="0"/>
      <dgm:spPr/>
    </dgm:pt>
    <dgm:pt modelId="{C5D9916E-DB70-4004-860A-2050A20E8FCC}" type="pres">
      <dgm:prSet presAssocID="{2C48DCE0-4C6E-45F2-858B-A418559B49A2}" presName="imgShp" presStyleLbl="fgImgPlace1" presStyleIdx="0" presStyleCnt="2" custScaleX="62597" custScaleY="52589" custLinFactNeighborX="-12784" custLinFactNeighborY="-1460"/>
      <dgm:spPr>
        <a:blipFill>
          <a:blip xmlns:r="http://schemas.openxmlformats.org/officeDocument/2006/relationships" r:embed="rId1">
            <a:extLst>
              <a:ext uri="{28A0092B-C50C-407E-A947-70E740481C1C}">
                <a14:useLocalDpi xmlns:a14="http://schemas.microsoft.com/office/drawing/2010/main" val="0"/>
              </a:ext>
            </a:extLst>
          </a:blip>
          <a:srcRect/>
          <a:stretch>
            <a:fillRect t="-14000" b="-14000"/>
          </a:stretch>
        </a:blipFill>
      </dgm:spPr>
    </dgm:pt>
    <dgm:pt modelId="{4F98A2A4-2B96-4D67-801B-490F9061F341}" type="pres">
      <dgm:prSet presAssocID="{2C48DCE0-4C6E-45F2-858B-A418559B49A2}" presName="txShp" presStyleLbl="node1" presStyleIdx="0" presStyleCnt="2" custScaleX="107041" custScaleY="65807" custLinFactNeighborX="10042" custLinFactNeighborY="-106">
        <dgm:presLayoutVars>
          <dgm:bulletEnabled val="1"/>
        </dgm:presLayoutVars>
      </dgm:prSet>
      <dgm:spPr/>
    </dgm:pt>
    <dgm:pt modelId="{CBABA8D0-ABD5-435F-B8FA-1ABDECDC1761}" type="pres">
      <dgm:prSet presAssocID="{F7CA245D-3DC4-45C5-9C82-00196801F605}" presName="spacing" presStyleCnt="0"/>
      <dgm:spPr/>
    </dgm:pt>
    <dgm:pt modelId="{DAC98EF6-8C80-4D0E-AA14-EF8F37F00179}" type="pres">
      <dgm:prSet presAssocID="{5F2DEC60-7A57-4873-835C-C4570EAC802E}" presName="composite" presStyleCnt="0"/>
      <dgm:spPr/>
    </dgm:pt>
    <dgm:pt modelId="{212A523A-96E5-47ED-AD66-69C6AC556C4D}" type="pres">
      <dgm:prSet presAssocID="{5F2DEC60-7A57-4873-835C-C4570EAC802E}" presName="imgShp" presStyleLbl="fgImgPlace1" presStyleIdx="1" presStyleCnt="2" custScaleX="56557" custScaleY="65171" custLinFactNeighborX="-10710" custLinFactNeighborY="-3888"/>
      <dgm:spPr>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dgm:spPr>
    </dgm:pt>
    <dgm:pt modelId="{120CC593-7CFC-4459-B42A-C1C32792ECBB}" type="pres">
      <dgm:prSet presAssocID="{5F2DEC60-7A57-4873-835C-C4570EAC802E}" presName="txShp" presStyleLbl="node1" presStyleIdx="1" presStyleCnt="2" custScaleX="114255" custScaleY="79587" custLinFactNeighborX="13182" custLinFactNeighborY="-6161">
        <dgm:presLayoutVars>
          <dgm:bulletEnabled val="1"/>
        </dgm:presLayoutVars>
      </dgm:prSet>
      <dgm:spPr/>
    </dgm:pt>
  </dgm:ptLst>
  <dgm:cxnLst>
    <dgm:cxn modelId="{40E59A1F-846F-4E4E-AC83-801D5D6952B7}" srcId="{3538E19C-9CD3-406C-A0E0-E030F63FB0C4}" destId="{2C48DCE0-4C6E-45F2-858B-A418559B49A2}" srcOrd="0" destOrd="0" parTransId="{BD6123AF-1E3F-4956-8F49-6189CB06520C}" sibTransId="{F7CA245D-3DC4-45C5-9C82-00196801F605}"/>
    <dgm:cxn modelId="{1386A6B5-CF6E-4E1F-B8F6-E2812971854A}" type="presOf" srcId="{2C48DCE0-4C6E-45F2-858B-A418559B49A2}" destId="{4F98A2A4-2B96-4D67-801B-490F9061F341}" srcOrd="0" destOrd="0" presId="urn:microsoft.com/office/officeart/2005/8/layout/vList3"/>
    <dgm:cxn modelId="{9214C630-7490-4223-95A1-6336452382E5}" type="presOf" srcId="{3538E19C-9CD3-406C-A0E0-E030F63FB0C4}" destId="{E22379E0-3EFF-4310-88AC-54D480DFAF51}" srcOrd="0" destOrd="0" presId="urn:microsoft.com/office/officeart/2005/8/layout/vList3"/>
    <dgm:cxn modelId="{393A46F2-6BBD-453F-A3E4-C3835FE4ED90}" srcId="{3538E19C-9CD3-406C-A0E0-E030F63FB0C4}" destId="{5F2DEC60-7A57-4873-835C-C4570EAC802E}" srcOrd="1" destOrd="0" parTransId="{71A16263-08B0-4B2F-AEBE-BAB9D783F7A6}" sibTransId="{48E2B7B7-C729-4CD1-85EF-B34A828DD3E2}"/>
    <dgm:cxn modelId="{5E0A2F81-3E53-4CB4-B483-95B296FADAAF}" type="presOf" srcId="{5F2DEC60-7A57-4873-835C-C4570EAC802E}" destId="{120CC593-7CFC-4459-B42A-C1C32792ECBB}" srcOrd="0" destOrd="0" presId="urn:microsoft.com/office/officeart/2005/8/layout/vList3"/>
    <dgm:cxn modelId="{15B2A0FC-A30B-465E-8C5C-55F1827DCC44}" type="presParOf" srcId="{E22379E0-3EFF-4310-88AC-54D480DFAF51}" destId="{C43A558D-C62A-40A0-A32D-D5189CFEE57C}" srcOrd="0" destOrd="0" presId="urn:microsoft.com/office/officeart/2005/8/layout/vList3"/>
    <dgm:cxn modelId="{DCC405BF-E94D-4E51-888F-D7E29DE19DA3}" type="presParOf" srcId="{C43A558D-C62A-40A0-A32D-D5189CFEE57C}" destId="{C5D9916E-DB70-4004-860A-2050A20E8FCC}" srcOrd="0" destOrd="0" presId="urn:microsoft.com/office/officeart/2005/8/layout/vList3"/>
    <dgm:cxn modelId="{3C371A7A-1916-4270-B597-E0EA75A51112}" type="presParOf" srcId="{C43A558D-C62A-40A0-A32D-D5189CFEE57C}" destId="{4F98A2A4-2B96-4D67-801B-490F9061F341}" srcOrd="1" destOrd="0" presId="urn:microsoft.com/office/officeart/2005/8/layout/vList3"/>
    <dgm:cxn modelId="{0F21E15C-327E-43F0-B8F3-060D5A183E21}" type="presParOf" srcId="{E22379E0-3EFF-4310-88AC-54D480DFAF51}" destId="{CBABA8D0-ABD5-435F-B8FA-1ABDECDC1761}" srcOrd="1" destOrd="0" presId="urn:microsoft.com/office/officeart/2005/8/layout/vList3"/>
    <dgm:cxn modelId="{999AA593-D71D-4B2C-BD66-9CD2AD7F4D97}" type="presParOf" srcId="{E22379E0-3EFF-4310-88AC-54D480DFAF51}" destId="{DAC98EF6-8C80-4D0E-AA14-EF8F37F00179}" srcOrd="2" destOrd="0" presId="urn:microsoft.com/office/officeart/2005/8/layout/vList3"/>
    <dgm:cxn modelId="{50E6E39C-739B-4500-A3F0-D2A2C09EAD1C}" type="presParOf" srcId="{DAC98EF6-8C80-4D0E-AA14-EF8F37F00179}" destId="{212A523A-96E5-47ED-AD66-69C6AC556C4D}" srcOrd="0" destOrd="0" presId="urn:microsoft.com/office/officeart/2005/8/layout/vList3"/>
    <dgm:cxn modelId="{7DCD2227-40A1-4B97-A32B-63D8795688BB}" type="presParOf" srcId="{DAC98EF6-8C80-4D0E-AA14-EF8F37F00179}" destId="{120CC593-7CFC-4459-B42A-C1C32792ECBB}"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A6D5DE83-95CD-4F5A-B784-F7AD9ED8FE63}"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s-AR"/>
        </a:p>
      </dgm:t>
    </dgm:pt>
    <dgm:pt modelId="{36FAA5AF-63D2-4757-BCAF-1BDC959545D1}">
      <dgm:prSet phldrT="[Texto]"/>
      <dgm:spPr/>
      <dgm:t>
        <a:bodyPr/>
        <a:lstStyle/>
        <a:p>
          <a:r>
            <a:rPr lang="es-AR" dirty="0"/>
            <a:t>1</a:t>
          </a:r>
        </a:p>
      </dgm:t>
    </dgm:pt>
    <dgm:pt modelId="{2936CD4A-A589-4C56-8291-BCD182F05363}" type="parTrans" cxnId="{D21C5039-76C6-4175-BC73-1EF5BDF0EFD2}">
      <dgm:prSet/>
      <dgm:spPr/>
      <dgm:t>
        <a:bodyPr/>
        <a:lstStyle/>
        <a:p>
          <a:endParaRPr lang="es-AR"/>
        </a:p>
      </dgm:t>
    </dgm:pt>
    <dgm:pt modelId="{57EC2DA0-4582-4816-BC36-B028B245B168}" type="sibTrans" cxnId="{D21C5039-76C6-4175-BC73-1EF5BDF0EFD2}">
      <dgm:prSet/>
      <dgm:spPr/>
      <dgm:t>
        <a:bodyPr/>
        <a:lstStyle/>
        <a:p>
          <a:endParaRPr lang="es-AR"/>
        </a:p>
      </dgm:t>
    </dgm:pt>
    <dgm:pt modelId="{B7B84EF0-7C5E-4045-9520-CACFBEDEC9F1}">
      <dgm:prSet phldrT="[Texto]"/>
      <dgm:spPr/>
      <dgm:t>
        <a:bodyPr/>
        <a:lstStyle/>
        <a:p>
          <a:r>
            <a:rPr lang="es-AR" b="1" dirty="0">
              <a:solidFill>
                <a:srgbClr val="000000"/>
              </a:solidFill>
            </a:rPr>
            <a:t>EL COMIENZO DE LA EXISTENCIA DE LA PERSONA</a:t>
          </a:r>
        </a:p>
      </dgm:t>
    </dgm:pt>
    <dgm:pt modelId="{5AE25699-F21D-43CF-AE78-AAA83570A238}" type="parTrans" cxnId="{468339DC-47E3-4A75-97F0-D1075C0BCC79}">
      <dgm:prSet/>
      <dgm:spPr/>
      <dgm:t>
        <a:bodyPr/>
        <a:lstStyle/>
        <a:p>
          <a:endParaRPr lang="es-AR"/>
        </a:p>
      </dgm:t>
    </dgm:pt>
    <dgm:pt modelId="{283D84AD-CCC6-40D8-A9DD-3807F0FC3009}" type="sibTrans" cxnId="{468339DC-47E3-4A75-97F0-D1075C0BCC79}">
      <dgm:prSet/>
      <dgm:spPr/>
      <dgm:t>
        <a:bodyPr/>
        <a:lstStyle/>
        <a:p>
          <a:endParaRPr lang="es-AR"/>
        </a:p>
      </dgm:t>
    </dgm:pt>
    <dgm:pt modelId="{F5A36320-A1EE-47E6-942A-98C593B277A0}">
      <dgm:prSet phldrT="[Texto]"/>
      <dgm:spPr/>
      <dgm:t>
        <a:bodyPr/>
        <a:lstStyle/>
        <a:p>
          <a:r>
            <a:rPr lang="es-AR" dirty="0"/>
            <a:t>2</a:t>
          </a:r>
        </a:p>
      </dgm:t>
    </dgm:pt>
    <dgm:pt modelId="{6928FC9A-720E-4C33-9321-624DE91DDD6A}" type="parTrans" cxnId="{91E77344-5725-432E-8254-F381F9531E26}">
      <dgm:prSet/>
      <dgm:spPr/>
      <dgm:t>
        <a:bodyPr/>
        <a:lstStyle/>
        <a:p>
          <a:endParaRPr lang="es-AR"/>
        </a:p>
      </dgm:t>
    </dgm:pt>
    <dgm:pt modelId="{C9CA6C9D-30AB-40A2-A8C1-00BCA88966C5}" type="sibTrans" cxnId="{91E77344-5725-432E-8254-F381F9531E26}">
      <dgm:prSet/>
      <dgm:spPr/>
      <dgm:t>
        <a:bodyPr/>
        <a:lstStyle/>
        <a:p>
          <a:endParaRPr lang="es-AR"/>
        </a:p>
      </dgm:t>
    </dgm:pt>
    <dgm:pt modelId="{9DCD2570-0B82-45CC-8E42-F440DFD50689}">
      <dgm:prSet phldrT="[Texto]"/>
      <dgm:spPr/>
      <dgm:t>
        <a:bodyPr/>
        <a:lstStyle/>
        <a:p>
          <a:r>
            <a:rPr lang="es-AR" b="1" dirty="0">
              <a:solidFill>
                <a:srgbClr val="000000"/>
              </a:solidFill>
            </a:rPr>
            <a:t>DERECHOS PERSONALISIMOS (adultos y NNA)</a:t>
          </a:r>
        </a:p>
      </dgm:t>
    </dgm:pt>
    <dgm:pt modelId="{75E8AF5C-FC1B-403F-9D0F-21968075E41B}" type="parTrans" cxnId="{D89EF8B4-9C76-4325-808F-BB201E58C896}">
      <dgm:prSet/>
      <dgm:spPr/>
      <dgm:t>
        <a:bodyPr/>
        <a:lstStyle/>
        <a:p>
          <a:endParaRPr lang="es-AR"/>
        </a:p>
      </dgm:t>
    </dgm:pt>
    <dgm:pt modelId="{2891AE22-A3C0-406F-9A83-01F69EE2DDB8}" type="sibTrans" cxnId="{D89EF8B4-9C76-4325-808F-BB201E58C896}">
      <dgm:prSet/>
      <dgm:spPr/>
      <dgm:t>
        <a:bodyPr/>
        <a:lstStyle/>
        <a:p>
          <a:endParaRPr lang="es-AR"/>
        </a:p>
      </dgm:t>
    </dgm:pt>
    <dgm:pt modelId="{6868EE06-E8F9-4966-97A3-507229CA310E}">
      <dgm:prSet phldrT="[Texto]"/>
      <dgm:spPr/>
      <dgm:t>
        <a:bodyPr/>
        <a:lstStyle/>
        <a:p>
          <a:r>
            <a:rPr lang="es-AR" dirty="0"/>
            <a:t>3</a:t>
          </a:r>
        </a:p>
      </dgm:t>
    </dgm:pt>
    <dgm:pt modelId="{03E54255-02E8-4F38-AF4D-5968238A1C64}" type="parTrans" cxnId="{E57D3AF2-5A1B-4BCA-BA67-17AEA758ABE7}">
      <dgm:prSet/>
      <dgm:spPr/>
      <dgm:t>
        <a:bodyPr/>
        <a:lstStyle/>
        <a:p>
          <a:endParaRPr lang="es-AR"/>
        </a:p>
      </dgm:t>
    </dgm:pt>
    <dgm:pt modelId="{B8B04044-EDF0-4828-9F31-C181B95129CA}" type="sibTrans" cxnId="{E57D3AF2-5A1B-4BCA-BA67-17AEA758ABE7}">
      <dgm:prSet/>
      <dgm:spPr/>
      <dgm:t>
        <a:bodyPr/>
        <a:lstStyle/>
        <a:p>
          <a:endParaRPr lang="es-AR"/>
        </a:p>
      </dgm:t>
    </dgm:pt>
    <dgm:pt modelId="{D27F5254-2B54-4740-8C85-8686CC1503B9}">
      <dgm:prSet phldrT="[Texto]"/>
      <dgm:spPr/>
      <dgm:t>
        <a:bodyPr/>
        <a:lstStyle/>
        <a:p>
          <a:r>
            <a:rPr lang="es-AR" b="1" dirty="0">
              <a:solidFill>
                <a:srgbClr val="000000"/>
              </a:solidFill>
            </a:rPr>
            <a:t>FILIACION</a:t>
          </a:r>
        </a:p>
      </dgm:t>
    </dgm:pt>
    <dgm:pt modelId="{3C3ABCCA-F084-453B-972A-61DB99573B3C}" type="parTrans" cxnId="{362303D4-A144-40CB-9584-4AA32947423A}">
      <dgm:prSet/>
      <dgm:spPr/>
      <dgm:t>
        <a:bodyPr/>
        <a:lstStyle/>
        <a:p>
          <a:endParaRPr lang="es-AR"/>
        </a:p>
      </dgm:t>
    </dgm:pt>
    <dgm:pt modelId="{4BBABA47-7100-44C5-8D26-9B40768896EE}" type="sibTrans" cxnId="{362303D4-A144-40CB-9584-4AA32947423A}">
      <dgm:prSet/>
      <dgm:spPr/>
      <dgm:t>
        <a:bodyPr/>
        <a:lstStyle/>
        <a:p>
          <a:endParaRPr lang="es-AR"/>
        </a:p>
      </dgm:t>
    </dgm:pt>
    <dgm:pt modelId="{028EDCA3-1DCA-40BB-8F10-E7D5BAC81FD7}" type="pres">
      <dgm:prSet presAssocID="{A6D5DE83-95CD-4F5A-B784-F7AD9ED8FE63}" presName="linearFlow" presStyleCnt="0">
        <dgm:presLayoutVars>
          <dgm:dir/>
          <dgm:animLvl val="lvl"/>
          <dgm:resizeHandles val="exact"/>
        </dgm:presLayoutVars>
      </dgm:prSet>
      <dgm:spPr/>
    </dgm:pt>
    <dgm:pt modelId="{9AFA2B4C-AEFB-46DE-9C79-259D777C3498}" type="pres">
      <dgm:prSet presAssocID="{36FAA5AF-63D2-4757-BCAF-1BDC959545D1}" presName="composite" presStyleCnt="0"/>
      <dgm:spPr/>
    </dgm:pt>
    <dgm:pt modelId="{5A4EAF45-CBC6-4DF8-8D9C-25892A75BC46}" type="pres">
      <dgm:prSet presAssocID="{36FAA5AF-63D2-4757-BCAF-1BDC959545D1}" presName="parentText" presStyleLbl="alignNode1" presStyleIdx="0" presStyleCnt="3">
        <dgm:presLayoutVars>
          <dgm:chMax val="1"/>
          <dgm:bulletEnabled val="1"/>
        </dgm:presLayoutVars>
      </dgm:prSet>
      <dgm:spPr/>
    </dgm:pt>
    <dgm:pt modelId="{4268C427-0F5B-42B0-9BA0-FFBF0A2A1797}" type="pres">
      <dgm:prSet presAssocID="{36FAA5AF-63D2-4757-BCAF-1BDC959545D1}" presName="descendantText" presStyleLbl="alignAcc1" presStyleIdx="0" presStyleCnt="3">
        <dgm:presLayoutVars>
          <dgm:bulletEnabled val="1"/>
        </dgm:presLayoutVars>
      </dgm:prSet>
      <dgm:spPr/>
    </dgm:pt>
    <dgm:pt modelId="{9209E8F3-7077-4D47-B898-4E28F6CF3548}" type="pres">
      <dgm:prSet presAssocID="{57EC2DA0-4582-4816-BC36-B028B245B168}" presName="sp" presStyleCnt="0"/>
      <dgm:spPr/>
    </dgm:pt>
    <dgm:pt modelId="{0D57EA38-8B5E-44DF-AF2A-30C9CCAB7C0B}" type="pres">
      <dgm:prSet presAssocID="{F5A36320-A1EE-47E6-942A-98C593B277A0}" presName="composite" presStyleCnt="0"/>
      <dgm:spPr/>
    </dgm:pt>
    <dgm:pt modelId="{E82A3775-324B-425A-975C-B6E068614CEB}" type="pres">
      <dgm:prSet presAssocID="{F5A36320-A1EE-47E6-942A-98C593B277A0}" presName="parentText" presStyleLbl="alignNode1" presStyleIdx="1" presStyleCnt="3">
        <dgm:presLayoutVars>
          <dgm:chMax val="1"/>
          <dgm:bulletEnabled val="1"/>
        </dgm:presLayoutVars>
      </dgm:prSet>
      <dgm:spPr/>
    </dgm:pt>
    <dgm:pt modelId="{0BE74545-B021-441E-B039-E68601218A51}" type="pres">
      <dgm:prSet presAssocID="{F5A36320-A1EE-47E6-942A-98C593B277A0}" presName="descendantText" presStyleLbl="alignAcc1" presStyleIdx="1" presStyleCnt="3">
        <dgm:presLayoutVars>
          <dgm:bulletEnabled val="1"/>
        </dgm:presLayoutVars>
      </dgm:prSet>
      <dgm:spPr/>
    </dgm:pt>
    <dgm:pt modelId="{1EF22DC9-53AE-4EF5-A3EC-3F0849C60370}" type="pres">
      <dgm:prSet presAssocID="{C9CA6C9D-30AB-40A2-A8C1-00BCA88966C5}" presName="sp" presStyleCnt="0"/>
      <dgm:spPr/>
    </dgm:pt>
    <dgm:pt modelId="{1E8973EA-F52D-488E-BC2C-4E9C952D001D}" type="pres">
      <dgm:prSet presAssocID="{6868EE06-E8F9-4966-97A3-507229CA310E}" presName="composite" presStyleCnt="0"/>
      <dgm:spPr/>
    </dgm:pt>
    <dgm:pt modelId="{6FD28F19-BE65-4F73-909A-C084D2322A04}" type="pres">
      <dgm:prSet presAssocID="{6868EE06-E8F9-4966-97A3-507229CA310E}" presName="parentText" presStyleLbl="alignNode1" presStyleIdx="2" presStyleCnt="3">
        <dgm:presLayoutVars>
          <dgm:chMax val="1"/>
          <dgm:bulletEnabled val="1"/>
        </dgm:presLayoutVars>
      </dgm:prSet>
      <dgm:spPr/>
    </dgm:pt>
    <dgm:pt modelId="{B96C445F-367C-40B4-8276-31D3C48FE793}" type="pres">
      <dgm:prSet presAssocID="{6868EE06-E8F9-4966-97A3-507229CA310E}" presName="descendantText" presStyleLbl="alignAcc1" presStyleIdx="2" presStyleCnt="3">
        <dgm:presLayoutVars>
          <dgm:bulletEnabled val="1"/>
        </dgm:presLayoutVars>
      </dgm:prSet>
      <dgm:spPr/>
    </dgm:pt>
  </dgm:ptLst>
  <dgm:cxnLst>
    <dgm:cxn modelId="{362303D4-A144-40CB-9584-4AA32947423A}" srcId="{6868EE06-E8F9-4966-97A3-507229CA310E}" destId="{D27F5254-2B54-4740-8C85-8686CC1503B9}" srcOrd="0" destOrd="0" parTransId="{3C3ABCCA-F084-453B-972A-61DB99573B3C}" sibTransId="{4BBABA47-7100-44C5-8D26-9B40768896EE}"/>
    <dgm:cxn modelId="{2A72D7E3-5318-4A7A-B7AF-7689E87C1B07}" type="presOf" srcId="{B7B84EF0-7C5E-4045-9520-CACFBEDEC9F1}" destId="{4268C427-0F5B-42B0-9BA0-FFBF0A2A1797}" srcOrd="0" destOrd="0" presId="urn:microsoft.com/office/officeart/2005/8/layout/chevron2"/>
    <dgm:cxn modelId="{D21C5039-76C6-4175-BC73-1EF5BDF0EFD2}" srcId="{A6D5DE83-95CD-4F5A-B784-F7AD9ED8FE63}" destId="{36FAA5AF-63D2-4757-BCAF-1BDC959545D1}" srcOrd="0" destOrd="0" parTransId="{2936CD4A-A589-4C56-8291-BCD182F05363}" sibTransId="{57EC2DA0-4582-4816-BC36-B028B245B168}"/>
    <dgm:cxn modelId="{D89EF8B4-9C76-4325-808F-BB201E58C896}" srcId="{F5A36320-A1EE-47E6-942A-98C593B277A0}" destId="{9DCD2570-0B82-45CC-8E42-F440DFD50689}" srcOrd="0" destOrd="0" parTransId="{75E8AF5C-FC1B-403F-9D0F-21968075E41B}" sibTransId="{2891AE22-A3C0-406F-9A83-01F69EE2DDB8}"/>
    <dgm:cxn modelId="{1218E98D-5064-4DA4-88FC-68FB44C11DD5}" type="presOf" srcId="{36FAA5AF-63D2-4757-BCAF-1BDC959545D1}" destId="{5A4EAF45-CBC6-4DF8-8D9C-25892A75BC46}" srcOrd="0" destOrd="0" presId="urn:microsoft.com/office/officeart/2005/8/layout/chevron2"/>
    <dgm:cxn modelId="{9EA873EB-62F8-4B69-97EA-2BE9953B0723}" type="presOf" srcId="{A6D5DE83-95CD-4F5A-B784-F7AD9ED8FE63}" destId="{028EDCA3-1DCA-40BB-8F10-E7D5BAC81FD7}" srcOrd="0" destOrd="0" presId="urn:microsoft.com/office/officeart/2005/8/layout/chevron2"/>
    <dgm:cxn modelId="{2E5F073C-EBFA-4FD4-8E70-FA83BDBDAAC1}" type="presOf" srcId="{F5A36320-A1EE-47E6-942A-98C593B277A0}" destId="{E82A3775-324B-425A-975C-B6E068614CEB}" srcOrd="0" destOrd="0" presId="urn:microsoft.com/office/officeart/2005/8/layout/chevron2"/>
    <dgm:cxn modelId="{B1715CB0-2FF5-404A-BA50-8B5F22681CEF}" type="presOf" srcId="{D27F5254-2B54-4740-8C85-8686CC1503B9}" destId="{B96C445F-367C-40B4-8276-31D3C48FE793}" srcOrd="0" destOrd="0" presId="urn:microsoft.com/office/officeart/2005/8/layout/chevron2"/>
    <dgm:cxn modelId="{468339DC-47E3-4A75-97F0-D1075C0BCC79}" srcId="{36FAA5AF-63D2-4757-BCAF-1BDC959545D1}" destId="{B7B84EF0-7C5E-4045-9520-CACFBEDEC9F1}" srcOrd="0" destOrd="0" parTransId="{5AE25699-F21D-43CF-AE78-AAA83570A238}" sibTransId="{283D84AD-CCC6-40D8-A9DD-3807F0FC3009}"/>
    <dgm:cxn modelId="{1DD8D5FD-2068-42E0-BA6C-202089CDD744}" type="presOf" srcId="{9DCD2570-0B82-45CC-8E42-F440DFD50689}" destId="{0BE74545-B021-441E-B039-E68601218A51}" srcOrd="0" destOrd="0" presId="urn:microsoft.com/office/officeart/2005/8/layout/chevron2"/>
    <dgm:cxn modelId="{91E77344-5725-432E-8254-F381F9531E26}" srcId="{A6D5DE83-95CD-4F5A-B784-F7AD9ED8FE63}" destId="{F5A36320-A1EE-47E6-942A-98C593B277A0}" srcOrd="1" destOrd="0" parTransId="{6928FC9A-720E-4C33-9321-624DE91DDD6A}" sibTransId="{C9CA6C9D-30AB-40A2-A8C1-00BCA88966C5}"/>
    <dgm:cxn modelId="{BC9ACB01-D627-49CB-AFC6-F60CD8ADF319}" type="presOf" srcId="{6868EE06-E8F9-4966-97A3-507229CA310E}" destId="{6FD28F19-BE65-4F73-909A-C084D2322A04}" srcOrd="0" destOrd="0" presId="urn:microsoft.com/office/officeart/2005/8/layout/chevron2"/>
    <dgm:cxn modelId="{E57D3AF2-5A1B-4BCA-BA67-17AEA758ABE7}" srcId="{A6D5DE83-95CD-4F5A-B784-F7AD9ED8FE63}" destId="{6868EE06-E8F9-4966-97A3-507229CA310E}" srcOrd="2" destOrd="0" parTransId="{03E54255-02E8-4F38-AF4D-5968238A1C64}" sibTransId="{B8B04044-EDF0-4828-9F31-C181B95129CA}"/>
    <dgm:cxn modelId="{7EB87318-9C67-4EA6-A398-E32921021411}" type="presParOf" srcId="{028EDCA3-1DCA-40BB-8F10-E7D5BAC81FD7}" destId="{9AFA2B4C-AEFB-46DE-9C79-259D777C3498}" srcOrd="0" destOrd="0" presId="urn:microsoft.com/office/officeart/2005/8/layout/chevron2"/>
    <dgm:cxn modelId="{50461330-4E2A-48D5-99FD-9004B94D1559}" type="presParOf" srcId="{9AFA2B4C-AEFB-46DE-9C79-259D777C3498}" destId="{5A4EAF45-CBC6-4DF8-8D9C-25892A75BC46}" srcOrd="0" destOrd="0" presId="urn:microsoft.com/office/officeart/2005/8/layout/chevron2"/>
    <dgm:cxn modelId="{981DD6A5-843D-45D0-9DAE-09F7F106201A}" type="presParOf" srcId="{9AFA2B4C-AEFB-46DE-9C79-259D777C3498}" destId="{4268C427-0F5B-42B0-9BA0-FFBF0A2A1797}" srcOrd="1" destOrd="0" presId="urn:microsoft.com/office/officeart/2005/8/layout/chevron2"/>
    <dgm:cxn modelId="{DBA34FF4-5C97-4EB9-891A-505F7A4FA622}" type="presParOf" srcId="{028EDCA3-1DCA-40BB-8F10-E7D5BAC81FD7}" destId="{9209E8F3-7077-4D47-B898-4E28F6CF3548}" srcOrd="1" destOrd="0" presId="urn:microsoft.com/office/officeart/2005/8/layout/chevron2"/>
    <dgm:cxn modelId="{9DAF7020-973E-4E76-B97A-02839A8D616A}" type="presParOf" srcId="{028EDCA3-1DCA-40BB-8F10-E7D5BAC81FD7}" destId="{0D57EA38-8B5E-44DF-AF2A-30C9CCAB7C0B}" srcOrd="2" destOrd="0" presId="urn:microsoft.com/office/officeart/2005/8/layout/chevron2"/>
    <dgm:cxn modelId="{CD985C8D-F677-4189-AE6A-F09E7098C556}" type="presParOf" srcId="{0D57EA38-8B5E-44DF-AF2A-30C9CCAB7C0B}" destId="{E82A3775-324B-425A-975C-B6E068614CEB}" srcOrd="0" destOrd="0" presId="urn:microsoft.com/office/officeart/2005/8/layout/chevron2"/>
    <dgm:cxn modelId="{682B1B44-8CFD-43EA-8593-8F255EC6FA5D}" type="presParOf" srcId="{0D57EA38-8B5E-44DF-AF2A-30C9CCAB7C0B}" destId="{0BE74545-B021-441E-B039-E68601218A51}" srcOrd="1" destOrd="0" presId="urn:microsoft.com/office/officeart/2005/8/layout/chevron2"/>
    <dgm:cxn modelId="{B217A1BE-370D-4AC7-ABBA-F97458ADEEA0}" type="presParOf" srcId="{028EDCA3-1DCA-40BB-8F10-E7D5BAC81FD7}" destId="{1EF22DC9-53AE-4EF5-A3EC-3F0849C60370}" srcOrd="3" destOrd="0" presId="urn:microsoft.com/office/officeart/2005/8/layout/chevron2"/>
    <dgm:cxn modelId="{9B389356-112E-4604-8D6E-24142AB13950}" type="presParOf" srcId="{028EDCA3-1DCA-40BB-8F10-E7D5BAC81FD7}" destId="{1E8973EA-F52D-488E-BC2C-4E9C952D001D}" srcOrd="4" destOrd="0" presId="urn:microsoft.com/office/officeart/2005/8/layout/chevron2"/>
    <dgm:cxn modelId="{87F73AF9-69B4-4D50-9477-52BBA5EBA7BA}" type="presParOf" srcId="{1E8973EA-F52D-488E-BC2C-4E9C952D001D}" destId="{6FD28F19-BE65-4F73-909A-C084D2322A04}" srcOrd="0" destOrd="0" presId="urn:microsoft.com/office/officeart/2005/8/layout/chevron2"/>
    <dgm:cxn modelId="{CA3AC4A0-0804-4733-8093-0D03419A52E0}" type="presParOf" srcId="{1E8973EA-F52D-488E-BC2C-4E9C952D001D}" destId="{B96C445F-367C-40B4-8276-31D3C48FE793}"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F5E099-3703-477F-9FEC-052E8B204A81}">
      <dsp:nvSpPr>
        <dsp:cNvPr id="0" name=""/>
        <dsp:cNvSpPr/>
      </dsp:nvSpPr>
      <dsp:spPr>
        <a:xfrm>
          <a:off x="0" y="203199"/>
          <a:ext cx="3657600" cy="3657600"/>
        </a:xfrm>
        <a:prstGeom prst="pie">
          <a:avLst>
            <a:gd name="adj1" fmla="val 5400000"/>
            <a:gd name="adj2" fmla="val 162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A0B1145-1230-425D-AAAD-3FCB5923DD59}">
      <dsp:nvSpPr>
        <dsp:cNvPr id="0" name=""/>
        <dsp:cNvSpPr/>
      </dsp:nvSpPr>
      <dsp:spPr>
        <a:xfrm>
          <a:off x="1828800" y="203199"/>
          <a:ext cx="4267200" cy="36576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Desequilibrio Manifiesto</a:t>
          </a:r>
        </a:p>
      </dsp:txBody>
      <dsp:txXfrm>
        <a:off x="1828800" y="203199"/>
        <a:ext cx="4267200" cy="1097282"/>
      </dsp:txXfrm>
    </dsp:sp>
    <dsp:sp modelId="{B3F6F43B-5EA7-4BEE-9438-09A034C86EE5}">
      <dsp:nvSpPr>
        <dsp:cNvPr id="0" name=""/>
        <dsp:cNvSpPr/>
      </dsp:nvSpPr>
      <dsp:spPr>
        <a:xfrm>
          <a:off x="640081" y="1300482"/>
          <a:ext cx="2377437" cy="2377437"/>
        </a:xfrm>
        <a:prstGeom prst="pie">
          <a:avLst>
            <a:gd name="adj1" fmla="val 5400000"/>
            <a:gd name="adj2" fmla="val 162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E507DD-9C85-4A51-AC9D-2A342A813BC1}">
      <dsp:nvSpPr>
        <dsp:cNvPr id="0" name=""/>
        <dsp:cNvSpPr/>
      </dsp:nvSpPr>
      <dsp:spPr>
        <a:xfrm>
          <a:off x="1828800" y="1300482"/>
          <a:ext cx="4267200" cy="2377437"/>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Empeoramiento de situación económica</a:t>
          </a:r>
        </a:p>
      </dsp:txBody>
      <dsp:txXfrm>
        <a:off x="1828800" y="1300482"/>
        <a:ext cx="4267200" cy="1097278"/>
      </dsp:txXfrm>
    </dsp:sp>
    <dsp:sp modelId="{D1AEB006-2627-49A5-9B30-388ACE680940}">
      <dsp:nvSpPr>
        <dsp:cNvPr id="0" name=""/>
        <dsp:cNvSpPr/>
      </dsp:nvSpPr>
      <dsp:spPr>
        <a:xfrm>
          <a:off x="1280160" y="2397761"/>
          <a:ext cx="1097278" cy="1097278"/>
        </a:xfrm>
        <a:prstGeom prst="pie">
          <a:avLst>
            <a:gd name="adj1" fmla="val 5400000"/>
            <a:gd name="adj2" fmla="val 162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DF698E1-2F2E-4A05-BDC2-3287A1465932}">
      <dsp:nvSpPr>
        <dsp:cNvPr id="0" name=""/>
        <dsp:cNvSpPr/>
      </dsp:nvSpPr>
      <dsp:spPr>
        <a:xfrm>
          <a:off x="1828800" y="2397761"/>
          <a:ext cx="4267200" cy="1097278"/>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Causa adecuada en la convivencia y su ruptura</a:t>
          </a:r>
        </a:p>
      </dsp:txBody>
      <dsp:txXfrm>
        <a:off x="1828800" y="2397761"/>
        <a:ext cx="4267200" cy="109727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B63721-ADA5-4777-8765-2D57C5BC4CFB}">
      <dsp:nvSpPr>
        <dsp:cNvPr id="0" name=""/>
        <dsp:cNvSpPr/>
      </dsp:nvSpPr>
      <dsp:spPr>
        <a:xfrm rot="16200000">
          <a:off x="508000" y="-508000"/>
          <a:ext cx="2032000" cy="3048000"/>
        </a:xfrm>
        <a:prstGeom prst="round1Rect">
          <a:avLst/>
        </a:prstGeom>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0" tIns="177800" rIns="177800" bIns="177800" numCol="1" spcCol="1270" anchor="ctr" anchorCtr="0">
          <a:noAutofit/>
        </a:bodyPr>
        <a:lstStyle/>
        <a:p>
          <a:pPr marL="0" lvl="0" indent="0" algn="ctr" defTabSz="1111250">
            <a:lnSpc>
              <a:spcPct val="90000"/>
            </a:lnSpc>
            <a:spcBef>
              <a:spcPct val="0"/>
            </a:spcBef>
            <a:spcAft>
              <a:spcPct val="35000"/>
            </a:spcAft>
            <a:buNone/>
          </a:pPr>
          <a:endParaRPr lang="es-ES" sz="2500" kern="1200" dirty="0"/>
        </a:p>
      </dsp:txBody>
      <dsp:txXfrm rot="5400000">
        <a:off x="0" y="0"/>
        <a:ext cx="3048000" cy="1524000"/>
      </dsp:txXfrm>
    </dsp:sp>
    <dsp:sp modelId="{B0935B4B-9D52-49E4-A485-5464C0B1D779}">
      <dsp:nvSpPr>
        <dsp:cNvPr id="0" name=""/>
        <dsp:cNvSpPr/>
      </dsp:nvSpPr>
      <dsp:spPr>
        <a:xfrm>
          <a:off x="3048000" y="0"/>
          <a:ext cx="3048000" cy="2032000"/>
        </a:xfrm>
        <a:prstGeom prst="round1Rect">
          <a:avLst/>
        </a:prstGeom>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0" tIns="177800" rIns="177800" bIns="177800" numCol="1" spcCol="1270" anchor="ctr" anchorCtr="0">
          <a:noAutofit/>
        </a:bodyPr>
        <a:lstStyle/>
        <a:p>
          <a:pPr marL="0" lvl="0" indent="0" algn="ctr" defTabSz="1111250">
            <a:lnSpc>
              <a:spcPct val="90000"/>
            </a:lnSpc>
            <a:spcBef>
              <a:spcPct val="0"/>
            </a:spcBef>
            <a:spcAft>
              <a:spcPct val="35000"/>
            </a:spcAft>
            <a:buNone/>
          </a:pPr>
          <a:endParaRPr lang="es-ES" sz="2500" kern="1200" dirty="0"/>
        </a:p>
      </dsp:txBody>
      <dsp:txXfrm>
        <a:off x="3048000" y="0"/>
        <a:ext cx="3048000" cy="1524000"/>
      </dsp:txXfrm>
    </dsp:sp>
    <dsp:sp modelId="{BEBE131C-0FD1-441F-AB3A-E09D4B027B66}">
      <dsp:nvSpPr>
        <dsp:cNvPr id="0" name=""/>
        <dsp:cNvSpPr/>
      </dsp:nvSpPr>
      <dsp:spPr>
        <a:xfrm rot="10800000">
          <a:off x="0" y="2032000"/>
          <a:ext cx="3048000" cy="2032000"/>
        </a:xfrm>
        <a:prstGeom prst="round1Rect">
          <a:avLst/>
        </a:prstGeom>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0" tIns="177800" rIns="177800" bIns="177800" numCol="1" spcCol="1270" anchor="ctr" anchorCtr="0">
          <a:noAutofit/>
        </a:bodyPr>
        <a:lstStyle/>
        <a:p>
          <a:pPr marL="0" lvl="0" indent="0" algn="ctr" defTabSz="1111250">
            <a:lnSpc>
              <a:spcPct val="90000"/>
            </a:lnSpc>
            <a:spcBef>
              <a:spcPct val="0"/>
            </a:spcBef>
            <a:spcAft>
              <a:spcPct val="35000"/>
            </a:spcAft>
            <a:buNone/>
          </a:pPr>
          <a:endParaRPr lang="es-ES" sz="2500" kern="1200" dirty="0"/>
        </a:p>
      </dsp:txBody>
      <dsp:txXfrm rot="10800000">
        <a:off x="0" y="2539999"/>
        <a:ext cx="3048000" cy="1524000"/>
      </dsp:txXfrm>
    </dsp:sp>
    <dsp:sp modelId="{AE9449B9-B6EC-4B78-BEC1-7E9AAC2C8100}">
      <dsp:nvSpPr>
        <dsp:cNvPr id="0" name=""/>
        <dsp:cNvSpPr/>
      </dsp:nvSpPr>
      <dsp:spPr>
        <a:xfrm rot="5400000">
          <a:off x="3556000" y="1523999"/>
          <a:ext cx="2032000" cy="3048000"/>
        </a:xfrm>
        <a:prstGeom prst="round1Rect">
          <a:avLst/>
        </a:prstGeom>
        <a:gradFill flip="none" rotWithShape="0">
          <a:gsLst>
            <a:gs pos="0">
              <a:srgbClr val="08C843">
                <a:tint val="66000"/>
                <a:satMod val="160000"/>
              </a:srgbClr>
            </a:gs>
            <a:gs pos="50000">
              <a:srgbClr val="08C843">
                <a:tint val="44500"/>
                <a:satMod val="160000"/>
              </a:srgbClr>
            </a:gs>
            <a:gs pos="100000">
              <a:srgbClr val="08C843">
                <a:tint val="23500"/>
                <a:satMod val="160000"/>
              </a:srgbClr>
            </a:gs>
          </a:gsLst>
          <a:lin ang="27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0" tIns="177800" rIns="177800" bIns="177800" numCol="1" spcCol="1270" anchor="ctr" anchorCtr="0">
          <a:noAutofit/>
        </a:bodyPr>
        <a:lstStyle/>
        <a:p>
          <a:pPr marL="0" lvl="0" indent="0" algn="ctr" defTabSz="1111250">
            <a:lnSpc>
              <a:spcPct val="90000"/>
            </a:lnSpc>
            <a:spcBef>
              <a:spcPct val="0"/>
            </a:spcBef>
            <a:spcAft>
              <a:spcPct val="35000"/>
            </a:spcAft>
            <a:buNone/>
          </a:pPr>
          <a:endParaRPr lang="es-ES" sz="2500" kern="1200" dirty="0"/>
        </a:p>
      </dsp:txBody>
      <dsp:txXfrm rot="-5400000">
        <a:off x="3048000" y="2539999"/>
        <a:ext cx="3048000" cy="1524000"/>
      </dsp:txXfrm>
    </dsp:sp>
    <dsp:sp modelId="{BDD7699E-7128-49E0-822D-164E5B555669}">
      <dsp:nvSpPr>
        <dsp:cNvPr id="0" name=""/>
        <dsp:cNvSpPr/>
      </dsp:nvSpPr>
      <dsp:spPr>
        <a:xfrm>
          <a:off x="2133600" y="1523999"/>
          <a:ext cx="1828800" cy="1016000"/>
        </a:xfrm>
        <a:prstGeom prst="roundRect">
          <a:avLst/>
        </a:prstGeom>
        <a:solidFill>
          <a:srgbClr val="FF66F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b="1" kern="1200" dirty="0">
              <a:effectLst/>
            </a:rPr>
            <a:t>¿Es lo mismo?</a:t>
          </a:r>
          <a:endParaRPr lang="es-ES" sz="2500" b="1" kern="1200" dirty="0">
            <a:effectLst/>
          </a:endParaRPr>
        </a:p>
      </dsp:txBody>
      <dsp:txXfrm>
        <a:off x="2183197" y="1573596"/>
        <a:ext cx="1729606" cy="91680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95AFF8-4E5F-4857-BA06-7E2C46E41BDD}">
      <dsp:nvSpPr>
        <dsp:cNvPr id="0" name=""/>
        <dsp:cNvSpPr/>
      </dsp:nvSpPr>
      <dsp:spPr>
        <a:xfrm>
          <a:off x="1673" y="44862"/>
          <a:ext cx="2793228" cy="1266472"/>
        </a:xfrm>
        <a:prstGeom prst="chevron">
          <a:avLst/>
        </a:prstGeom>
        <a:solidFill>
          <a:schemeClr val="tx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s-AR" sz="2300" b="1" kern="1200" dirty="0"/>
            <a:t>Objeto</a:t>
          </a:r>
        </a:p>
        <a:p>
          <a:pPr marL="0" lvl="0" indent="0" algn="ctr" defTabSz="1022350">
            <a:lnSpc>
              <a:spcPct val="90000"/>
            </a:lnSpc>
            <a:spcBef>
              <a:spcPct val="0"/>
            </a:spcBef>
            <a:spcAft>
              <a:spcPct val="35000"/>
            </a:spcAft>
            <a:buNone/>
          </a:pPr>
          <a:r>
            <a:rPr lang="es-AR" sz="2300" b="1" kern="1200" dirty="0"/>
            <a:t>(art. 1)</a:t>
          </a:r>
        </a:p>
      </dsp:txBody>
      <dsp:txXfrm>
        <a:off x="634909" y="44862"/>
        <a:ext cx="1526756" cy="1266472"/>
      </dsp:txXfrm>
    </dsp:sp>
    <dsp:sp modelId="{0B2908E4-AF8F-43F1-B1C1-F5A9C0E78443}">
      <dsp:nvSpPr>
        <dsp:cNvPr id="0" name=""/>
        <dsp:cNvSpPr/>
      </dsp:nvSpPr>
      <dsp:spPr>
        <a:xfrm>
          <a:off x="2431781" y="44860"/>
          <a:ext cx="2690293" cy="1266475"/>
        </a:xfrm>
        <a:prstGeom prst="chevron">
          <a:avLst/>
        </a:prstGeom>
        <a:solidFill>
          <a:schemeClr val="tx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s-AR" sz="2000" b="1" kern="1200" dirty="0">
              <a:sym typeface="Wingdings" pitchFamily="2" charset="2"/>
            </a:rPr>
            <a:t>garantizar el </a:t>
          </a:r>
          <a:r>
            <a:rPr lang="es-AR" sz="2000" b="1" kern="1200" dirty="0">
              <a:solidFill>
                <a:srgbClr val="FF0000"/>
              </a:solidFill>
              <a:sym typeface="Wingdings" pitchFamily="2" charset="2"/>
            </a:rPr>
            <a:t>acceso</a:t>
          </a:r>
          <a:r>
            <a:rPr lang="es-AR" sz="2000" b="1" kern="1200" dirty="0">
              <a:sym typeface="Wingdings" pitchFamily="2" charset="2"/>
            </a:rPr>
            <a:t> </a:t>
          </a:r>
          <a:endParaRPr lang="es-AR" sz="2000" b="1" kern="1200" dirty="0"/>
        </a:p>
      </dsp:txBody>
      <dsp:txXfrm>
        <a:off x="3065019" y="44860"/>
        <a:ext cx="1423818" cy="1266475"/>
      </dsp:txXfrm>
    </dsp:sp>
    <dsp:sp modelId="{0E82FFB7-BC9A-411F-97A6-611DE8453020}">
      <dsp:nvSpPr>
        <dsp:cNvPr id="0" name=""/>
        <dsp:cNvSpPr/>
      </dsp:nvSpPr>
      <dsp:spPr>
        <a:xfrm>
          <a:off x="4797502" y="44860"/>
          <a:ext cx="3625760" cy="1266475"/>
        </a:xfrm>
        <a:prstGeom prst="chevron">
          <a:avLst/>
        </a:prstGeom>
        <a:solidFill>
          <a:schemeClr val="tx2">
            <a:lumMod val="20000"/>
            <a:lumOff val="8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s-AR" sz="1800" b="1" u="sng" kern="1200" dirty="0">
              <a:solidFill>
                <a:srgbClr val="FF0000"/>
              </a:solidFill>
              <a:sym typeface="Wingdings" pitchFamily="2" charset="2"/>
            </a:rPr>
            <a:t>Igualitario</a:t>
          </a:r>
          <a:r>
            <a:rPr lang="es-AR" sz="1800" b="1" u="none" kern="1200" dirty="0">
              <a:solidFill>
                <a:schemeClr val="tx1"/>
              </a:solidFill>
              <a:sym typeface="Wingdings" pitchFamily="2" charset="2"/>
            </a:rPr>
            <a:t> (Art. 6)</a:t>
          </a:r>
        </a:p>
        <a:p>
          <a:pPr marL="0" lvl="0" indent="0" algn="ctr" defTabSz="800100">
            <a:lnSpc>
              <a:spcPct val="90000"/>
            </a:lnSpc>
            <a:spcBef>
              <a:spcPct val="0"/>
            </a:spcBef>
            <a:spcAft>
              <a:spcPct val="35000"/>
            </a:spcAft>
            <a:buNone/>
          </a:pPr>
          <a:r>
            <a:rPr lang="es-AR" sz="1800" b="1" i="0" kern="1200" dirty="0"/>
            <a:t>SIN discriminación o exclusión fundadas en la orientación sexual o el estado civil  (Dec.R.)</a:t>
          </a:r>
          <a:endParaRPr lang="es-AR" sz="1800" b="1" kern="1200" dirty="0"/>
        </a:p>
      </dsp:txBody>
      <dsp:txXfrm>
        <a:off x="5430740" y="44860"/>
        <a:ext cx="2359285" cy="1266475"/>
      </dsp:txXfrm>
    </dsp:sp>
    <dsp:sp modelId="{1E4DB1DC-C5BD-476D-8284-CC11FB05E432}">
      <dsp:nvSpPr>
        <dsp:cNvPr id="0" name=""/>
        <dsp:cNvSpPr/>
      </dsp:nvSpPr>
      <dsp:spPr>
        <a:xfrm>
          <a:off x="1673" y="1471378"/>
          <a:ext cx="2793228" cy="1117291"/>
        </a:xfrm>
        <a:prstGeom prst="chevron">
          <a:avLst/>
        </a:prstGeom>
        <a:solidFill>
          <a:schemeClr val="tx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s-AR" sz="2300" b="1" kern="1200" dirty="0"/>
            <a:t>Técnicas</a:t>
          </a:r>
        </a:p>
        <a:p>
          <a:pPr marL="0" lvl="0" indent="0" algn="ctr" defTabSz="1022350">
            <a:lnSpc>
              <a:spcPct val="90000"/>
            </a:lnSpc>
            <a:spcBef>
              <a:spcPct val="0"/>
            </a:spcBef>
            <a:spcAft>
              <a:spcPct val="35000"/>
            </a:spcAft>
            <a:buNone/>
          </a:pPr>
          <a:r>
            <a:rPr lang="es-AR" sz="2300" b="1" kern="1200" dirty="0"/>
            <a:t>(art. 2)</a:t>
          </a:r>
        </a:p>
      </dsp:txBody>
      <dsp:txXfrm>
        <a:off x="560319" y="1471378"/>
        <a:ext cx="1675937" cy="1117291"/>
      </dsp:txXfrm>
    </dsp:sp>
    <dsp:sp modelId="{D924071D-78ED-4C83-9B19-33FA3CCD2730}">
      <dsp:nvSpPr>
        <dsp:cNvPr id="0" name=""/>
        <dsp:cNvSpPr/>
      </dsp:nvSpPr>
      <dsp:spPr>
        <a:xfrm>
          <a:off x="2431781" y="1467756"/>
          <a:ext cx="3577584" cy="1124534"/>
        </a:xfrm>
        <a:prstGeom prst="chevron">
          <a:avLst/>
        </a:prstGeom>
        <a:solidFill>
          <a:schemeClr val="tx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s-AR" sz="1800" b="1" kern="1200" dirty="0">
              <a:solidFill>
                <a:srgbClr val="FF0000"/>
              </a:solidFill>
              <a:sym typeface="Wingdings" pitchFamily="2" charset="2"/>
            </a:rPr>
            <a:t>Todas</a:t>
          </a:r>
        </a:p>
        <a:p>
          <a:pPr marL="0" lvl="0" indent="0" algn="l" defTabSz="800100">
            <a:lnSpc>
              <a:spcPct val="90000"/>
            </a:lnSpc>
            <a:spcBef>
              <a:spcPct val="0"/>
            </a:spcBef>
            <a:spcAft>
              <a:spcPct val="35000"/>
            </a:spcAft>
            <a:buNone/>
          </a:pPr>
          <a:r>
            <a:rPr lang="es-AR" sz="1800" b="1" kern="1200" dirty="0">
              <a:sym typeface="Wingdings" pitchFamily="2" charset="2"/>
            </a:rPr>
            <a:t>Alta y baja  // homologas y </a:t>
          </a:r>
          <a:r>
            <a:rPr lang="es-AR" sz="1800" b="1" kern="1200" dirty="0" err="1">
              <a:sym typeface="Wingdings" pitchFamily="2" charset="2"/>
            </a:rPr>
            <a:t>heterologas</a:t>
          </a:r>
          <a:endParaRPr lang="es-AR" sz="1800" b="1" kern="1200" dirty="0">
            <a:sym typeface="Wingdings" pitchFamily="2" charset="2"/>
          </a:endParaRPr>
        </a:p>
      </dsp:txBody>
      <dsp:txXfrm>
        <a:off x="2994048" y="1467756"/>
        <a:ext cx="2453050" cy="1124534"/>
      </dsp:txXfrm>
    </dsp:sp>
    <dsp:sp modelId="{8319FE08-0942-4D40-B404-045D180A9698}">
      <dsp:nvSpPr>
        <dsp:cNvPr id="0" name=""/>
        <dsp:cNvSpPr/>
      </dsp:nvSpPr>
      <dsp:spPr>
        <a:xfrm>
          <a:off x="5684792" y="1467756"/>
          <a:ext cx="2607620" cy="1124534"/>
        </a:xfrm>
        <a:prstGeom prst="chevron">
          <a:avLst/>
        </a:prstGeom>
        <a:solidFill>
          <a:schemeClr val="tx2">
            <a:lumMod val="20000"/>
            <a:lumOff val="8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s-AR" sz="2000" b="1" kern="1200" dirty="0"/>
            <a:t>Y</a:t>
          </a:r>
          <a:r>
            <a:rPr lang="es-AR" sz="2000" kern="1200" dirty="0"/>
            <a:t> </a:t>
          </a:r>
          <a:r>
            <a:rPr lang="es-AR" sz="2000" b="1" kern="1200" dirty="0"/>
            <a:t>más</a:t>
          </a:r>
          <a:r>
            <a:rPr lang="es-AR" sz="2000" kern="1200" dirty="0"/>
            <a:t> </a:t>
          </a:r>
          <a:r>
            <a:rPr lang="es-AR" sz="2000" b="1" kern="1200" dirty="0"/>
            <a:t>también</a:t>
          </a:r>
          <a:r>
            <a:rPr lang="es-AR" sz="2000" kern="1200" dirty="0"/>
            <a:t> </a:t>
          </a:r>
        </a:p>
      </dsp:txBody>
      <dsp:txXfrm>
        <a:off x="6247059" y="1467756"/>
        <a:ext cx="1483086" cy="1124534"/>
      </dsp:txXfrm>
    </dsp:sp>
    <dsp:sp modelId="{6B7B9396-B647-4E1F-8CEB-05D9285C306A}">
      <dsp:nvSpPr>
        <dsp:cNvPr id="0" name=""/>
        <dsp:cNvSpPr/>
      </dsp:nvSpPr>
      <dsp:spPr>
        <a:xfrm>
          <a:off x="1673" y="2748711"/>
          <a:ext cx="2793228" cy="1117291"/>
        </a:xfrm>
        <a:prstGeom prst="chevron">
          <a:avLst/>
        </a:prstGeom>
        <a:solidFill>
          <a:schemeClr val="tx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s-AR" sz="2300" b="1" kern="1200" dirty="0"/>
            <a:t>Autoridad de aplicación (art. 3 y 6) </a:t>
          </a:r>
        </a:p>
      </dsp:txBody>
      <dsp:txXfrm>
        <a:off x="560319" y="2748711"/>
        <a:ext cx="1675937" cy="1117291"/>
      </dsp:txXfrm>
    </dsp:sp>
    <dsp:sp modelId="{98E4C157-3922-48DC-A609-0EC62CB5DED8}">
      <dsp:nvSpPr>
        <dsp:cNvPr id="0" name=""/>
        <dsp:cNvSpPr/>
      </dsp:nvSpPr>
      <dsp:spPr>
        <a:xfrm>
          <a:off x="2431781" y="2843681"/>
          <a:ext cx="5421901" cy="927351"/>
        </a:xfrm>
        <a:prstGeom prst="chevron">
          <a:avLst/>
        </a:prstGeom>
        <a:solidFill>
          <a:schemeClr val="tx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s-AR" sz="2000" b="1" kern="1200" dirty="0"/>
            <a:t>Ministerio de Salud</a:t>
          </a:r>
        </a:p>
      </dsp:txBody>
      <dsp:txXfrm>
        <a:off x="2895457" y="2843681"/>
        <a:ext cx="4494550" cy="927351"/>
      </dsp:txXfrm>
    </dsp:sp>
    <dsp:sp modelId="{DC121994-DCFE-4BA0-BBD3-E168CA0FEECF}">
      <dsp:nvSpPr>
        <dsp:cNvPr id="0" name=""/>
        <dsp:cNvSpPr/>
      </dsp:nvSpPr>
      <dsp:spPr>
        <a:xfrm>
          <a:off x="0" y="4067284"/>
          <a:ext cx="2793228" cy="1117291"/>
        </a:xfrm>
        <a:prstGeom prst="chevron">
          <a:avLst/>
        </a:prstGeom>
        <a:solidFill>
          <a:schemeClr val="tx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s-AR" sz="2300" b="1" kern="1200" dirty="0"/>
            <a:t>Beneficiarios</a:t>
          </a:r>
        </a:p>
        <a:p>
          <a:pPr marL="0" lvl="0" indent="0" algn="ctr" defTabSz="1022350">
            <a:lnSpc>
              <a:spcPct val="90000"/>
            </a:lnSpc>
            <a:spcBef>
              <a:spcPct val="0"/>
            </a:spcBef>
            <a:spcAft>
              <a:spcPct val="35000"/>
            </a:spcAft>
            <a:buNone/>
          </a:pPr>
          <a:r>
            <a:rPr lang="es-AR" sz="2300" b="1" kern="1200" dirty="0"/>
            <a:t>(art. 7) </a:t>
          </a:r>
        </a:p>
      </dsp:txBody>
      <dsp:txXfrm>
        <a:off x="558646" y="4067284"/>
        <a:ext cx="1675937" cy="1117291"/>
      </dsp:txXfrm>
    </dsp:sp>
    <dsp:sp modelId="{290F42C7-DB87-47A9-96C8-DC581697381F}">
      <dsp:nvSpPr>
        <dsp:cNvPr id="0" name=""/>
        <dsp:cNvSpPr/>
      </dsp:nvSpPr>
      <dsp:spPr>
        <a:xfrm>
          <a:off x="2431781" y="4089758"/>
          <a:ext cx="3016837" cy="982621"/>
        </a:xfrm>
        <a:prstGeom prst="chevron">
          <a:avLst/>
        </a:prstGeom>
        <a:solidFill>
          <a:schemeClr val="tx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s-AR" sz="2000" b="1" kern="1200" dirty="0">
              <a:solidFill>
                <a:srgbClr val="FF0000"/>
              </a:solidFill>
              <a:sym typeface="Wingdings" pitchFamily="2" charset="2"/>
            </a:rPr>
            <a:t>toda persona mayor de edad</a:t>
          </a:r>
          <a:endParaRPr lang="es-AR" sz="2000" b="1" kern="1200" dirty="0">
            <a:solidFill>
              <a:srgbClr val="FF0000"/>
            </a:solidFill>
          </a:endParaRPr>
        </a:p>
      </dsp:txBody>
      <dsp:txXfrm>
        <a:off x="2923092" y="4089758"/>
        <a:ext cx="2034216" cy="982621"/>
      </dsp:txXfrm>
    </dsp:sp>
    <dsp:sp modelId="{5BF52E48-FBDC-469D-B9AB-5DCE7A7022D5}">
      <dsp:nvSpPr>
        <dsp:cNvPr id="0" name=""/>
        <dsp:cNvSpPr/>
      </dsp:nvSpPr>
      <dsp:spPr>
        <a:xfrm>
          <a:off x="5124046" y="4117393"/>
          <a:ext cx="3156543" cy="927351"/>
        </a:xfrm>
        <a:prstGeom prst="chevron">
          <a:avLst/>
        </a:prstGeom>
        <a:solidFill>
          <a:schemeClr val="tx2">
            <a:lumMod val="20000"/>
            <a:lumOff val="8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s-AR" sz="1800" b="1" kern="1200" dirty="0">
              <a:solidFill>
                <a:srgbClr val="FF0000"/>
              </a:solidFill>
            </a:rPr>
            <a:t>Previo consentimiento </a:t>
          </a:r>
          <a:r>
            <a:rPr lang="es-AR" sz="1800" b="1" kern="1200" dirty="0"/>
            <a:t>(revocable hasta la </a:t>
          </a:r>
          <a:r>
            <a:rPr lang="es-AR" sz="1800" b="1" kern="1200" dirty="0">
              <a:solidFill>
                <a:srgbClr val="0070C0"/>
              </a:solidFill>
            </a:rPr>
            <a:t>implantación</a:t>
          </a:r>
          <a:r>
            <a:rPr lang="es-AR" sz="1800" b="1" kern="1200" dirty="0"/>
            <a:t>)</a:t>
          </a:r>
        </a:p>
      </dsp:txBody>
      <dsp:txXfrm>
        <a:off x="5587722" y="4117393"/>
        <a:ext cx="2229192" cy="927351"/>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D630D7-DF05-4F7F-81B4-C0A3FABBE1AA}">
      <dsp:nvSpPr>
        <dsp:cNvPr id="0" name=""/>
        <dsp:cNvSpPr/>
      </dsp:nvSpPr>
      <dsp:spPr>
        <a:xfrm>
          <a:off x="0" y="1270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Abordaje</a:t>
          </a:r>
        </a:p>
      </dsp:txBody>
      <dsp:txXfrm>
        <a:off x="0" y="127000"/>
        <a:ext cx="1904999" cy="1143000"/>
      </dsp:txXfrm>
    </dsp:sp>
    <dsp:sp modelId="{F4C9997E-8376-46B6-B16C-71257D70E833}">
      <dsp:nvSpPr>
        <dsp:cNvPr id="0" name=""/>
        <dsp:cNvSpPr/>
      </dsp:nvSpPr>
      <dsp:spPr>
        <a:xfrm>
          <a:off x="2095500" y="1270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Diagnostico</a:t>
          </a:r>
        </a:p>
      </dsp:txBody>
      <dsp:txXfrm>
        <a:off x="2095500" y="127000"/>
        <a:ext cx="1904999" cy="1143000"/>
      </dsp:txXfrm>
    </dsp:sp>
    <dsp:sp modelId="{097261A4-F1E1-4BD9-B872-3B84114560F5}">
      <dsp:nvSpPr>
        <dsp:cNvPr id="0" name=""/>
        <dsp:cNvSpPr/>
      </dsp:nvSpPr>
      <dsp:spPr>
        <a:xfrm>
          <a:off x="4191000" y="1270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Terapias de Apoyo</a:t>
          </a:r>
        </a:p>
      </dsp:txBody>
      <dsp:txXfrm>
        <a:off x="4191000" y="127000"/>
        <a:ext cx="1904999" cy="1143000"/>
      </dsp:txXfrm>
    </dsp:sp>
    <dsp:sp modelId="{B0754861-DF78-493B-B6E6-03FD686293F8}">
      <dsp:nvSpPr>
        <dsp:cNvPr id="0" name=""/>
        <dsp:cNvSpPr/>
      </dsp:nvSpPr>
      <dsp:spPr>
        <a:xfrm>
          <a:off x="0" y="14605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Medicamentos</a:t>
          </a:r>
        </a:p>
      </dsp:txBody>
      <dsp:txXfrm>
        <a:off x="0" y="1460500"/>
        <a:ext cx="1904999" cy="1143000"/>
      </dsp:txXfrm>
    </dsp:sp>
    <dsp:sp modelId="{8F3D8256-C716-4812-BE3A-7F5F367DE3F4}">
      <dsp:nvSpPr>
        <dsp:cNvPr id="0" name=""/>
        <dsp:cNvSpPr/>
      </dsp:nvSpPr>
      <dsp:spPr>
        <a:xfrm>
          <a:off x="2095500" y="14605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Técnicas definidas por la OMS</a:t>
          </a:r>
        </a:p>
      </dsp:txBody>
      <dsp:txXfrm>
        <a:off x="2095500" y="1460500"/>
        <a:ext cx="1904999" cy="1143000"/>
      </dsp:txXfrm>
    </dsp:sp>
    <dsp:sp modelId="{8CA1A019-5C8A-4E72-80CF-D18687E6A787}">
      <dsp:nvSpPr>
        <dsp:cNvPr id="0" name=""/>
        <dsp:cNvSpPr/>
      </dsp:nvSpPr>
      <dsp:spPr>
        <a:xfrm>
          <a:off x="4191000" y="1460500"/>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Recepción de gametos donados</a:t>
          </a:r>
        </a:p>
      </dsp:txBody>
      <dsp:txXfrm>
        <a:off x="4191000" y="1460500"/>
        <a:ext cx="1904999" cy="1143000"/>
      </dsp:txXfrm>
    </dsp:sp>
    <dsp:sp modelId="{1F337DA9-2D36-47F4-B3B3-D2F8C7A3AF17}">
      <dsp:nvSpPr>
        <dsp:cNvPr id="0" name=""/>
        <dsp:cNvSpPr/>
      </dsp:nvSpPr>
      <dsp:spPr>
        <a:xfrm>
          <a:off x="2095500" y="2793999"/>
          <a:ext cx="1904999" cy="114300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Servicios de guarda de gametos o tejidos reproductivos </a:t>
          </a:r>
        </a:p>
      </dsp:txBody>
      <dsp:txXfrm>
        <a:off x="2095500" y="2793999"/>
        <a:ext cx="1904999" cy="114300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CEE6CE-9F5A-4884-BFC6-1A01369FFB2F}">
      <dsp:nvSpPr>
        <dsp:cNvPr id="0" name=""/>
        <dsp:cNvSpPr/>
      </dsp:nvSpPr>
      <dsp:spPr>
        <a:xfrm>
          <a:off x="1678105" y="666773"/>
          <a:ext cx="5408588" cy="2908554"/>
        </a:xfrm>
        <a:prstGeom prst="round2DiagRect">
          <a:avLst>
            <a:gd name="adj1" fmla="val 0"/>
            <a:gd name="adj2" fmla="val 16670"/>
          </a:avLst>
        </a:prstGeom>
        <a:solidFill>
          <a:srgbClr val="92D050"/>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54E1111-8507-405E-BF1A-945CBC1EE384}">
      <dsp:nvSpPr>
        <dsp:cNvPr id="0" name=""/>
        <dsp:cNvSpPr/>
      </dsp:nvSpPr>
      <dsp:spPr>
        <a:xfrm>
          <a:off x="4203700" y="1057656"/>
          <a:ext cx="721" cy="2291588"/>
        </a:xfrm>
        <a:prstGeom prst="line">
          <a:avLst/>
        </a:prstGeom>
        <a:solidFill>
          <a:schemeClr val="accent1">
            <a:hueOff val="0"/>
            <a:satOff val="0"/>
            <a:lumOff val="0"/>
            <a:alphaOff val="0"/>
          </a:schemeClr>
        </a:solidFill>
        <a:ln w="1905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CCAFD18-DAFE-4D0A-B767-F99EC7E577E2}">
      <dsp:nvSpPr>
        <dsp:cNvPr id="0" name=""/>
        <dsp:cNvSpPr/>
      </dsp:nvSpPr>
      <dsp:spPr>
        <a:xfrm>
          <a:off x="1679692" y="969518"/>
          <a:ext cx="2343721" cy="246786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t" anchorCtr="0">
          <a:noAutofit/>
        </a:bodyPr>
        <a:lstStyle/>
        <a:p>
          <a:pPr marL="0" lvl="0" indent="0" algn="ctr" defTabSz="1733550">
            <a:lnSpc>
              <a:spcPct val="90000"/>
            </a:lnSpc>
            <a:spcBef>
              <a:spcPct val="0"/>
            </a:spcBef>
            <a:spcAft>
              <a:spcPct val="35000"/>
            </a:spcAft>
            <a:buNone/>
          </a:pPr>
          <a:r>
            <a:rPr lang="es-AR" sz="3900" kern="1200" dirty="0">
              <a:latin typeface="Aharoni" panose="02010803020104030203" pitchFamily="2" charset="-79"/>
              <a:cs typeface="Aharoni" panose="02010803020104030203" pitchFamily="2" charset="-79"/>
            </a:rPr>
            <a:t>Gestación Por Sustitución</a:t>
          </a:r>
        </a:p>
      </dsp:txBody>
      <dsp:txXfrm>
        <a:off x="1679692" y="969518"/>
        <a:ext cx="2343721" cy="2467864"/>
      </dsp:txXfrm>
    </dsp:sp>
    <dsp:sp modelId="{AD711829-7163-4847-B951-DB591B174DDC}">
      <dsp:nvSpPr>
        <dsp:cNvPr id="0" name=""/>
        <dsp:cNvSpPr/>
      </dsp:nvSpPr>
      <dsp:spPr>
        <a:xfrm>
          <a:off x="4383986" y="969518"/>
          <a:ext cx="2343721" cy="246786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es-AR" sz="3900" kern="1200" dirty="0">
              <a:latin typeface="Aharoni" panose="02010803020104030203" pitchFamily="2" charset="-79"/>
              <a:cs typeface="Aharoni" panose="02010803020104030203" pitchFamily="2" charset="-79"/>
            </a:rPr>
            <a:t>Filiación Post Mortem</a:t>
          </a:r>
        </a:p>
      </dsp:txBody>
      <dsp:txXfrm>
        <a:off x="4383986" y="969518"/>
        <a:ext cx="2343721" cy="2467864"/>
      </dsp:txXfrm>
    </dsp:sp>
    <dsp:sp modelId="{1B8A3CFD-48EB-4D80-97D6-4CAAF0DE11C0}">
      <dsp:nvSpPr>
        <dsp:cNvPr id="0" name=""/>
        <dsp:cNvSpPr/>
      </dsp:nvSpPr>
      <dsp:spPr>
        <a:xfrm rot="5400000">
          <a:off x="-545167" y="1189328"/>
          <a:ext cx="3172968" cy="901431"/>
        </a:xfrm>
        <a:prstGeom prst="rightArrow">
          <a:avLst>
            <a:gd name="adj1" fmla="val 49830"/>
            <a:gd name="adj2" fmla="val 60660"/>
          </a:avLst>
        </a:prstGeom>
        <a:solidFill>
          <a:schemeClr val="accent1">
            <a:tint val="50000"/>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r" defTabSz="933450">
            <a:lnSpc>
              <a:spcPct val="90000"/>
            </a:lnSpc>
            <a:spcBef>
              <a:spcPct val="0"/>
            </a:spcBef>
            <a:spcAft>
              <a:spcPct val="35000"/>
            </a:spcAft>
            <a:buNone/>
          </a:pPr>
          <a:endParaRPr lang="es-AR" sz="2100" kern="1200" dirty="0"/>
        </a:p>
      </dsp:txBody>
      <dsp:txXfrm>
        <a:off x="-408930" y="1279215"/>
        <a:ext cx="2900494" cy="449183"/>
      </dsp:txXfrm>
    </dsp:sp>
    <dsp:sp modelId="{A485389C-4FC9-4B85-8382-DF05F960F8EB}">
      <dsp:nvSpPr>
        <dsp:cNvPr id="0" name=""/>
        <dsp:cNvSpPr/>
      </dsp:nvSpPr>
      <dsp:spPr>
        <a:xfrm rot="5400000">
          <a:off x="5772225" y="2369700"/>
          <a:ext cx="3172968" cy="901431"/>
        </a:xfrm>
        <a:prstGeom prst="rightArrow">
          <a:avLst>
            <a:gd name="adj1" fmla="val 49830"/>
            <a:gd name="adj2" fmla="val 60660"/>
          </a:avLst>
        </a:prstGeom>
        <a:solidFill>
          <a:schemeClr val="accent1">
            <a:tint val="50000"/>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s-AR" sz="2100" kern="1200" dirty="0"/>
            <a:t>Jurisprudencia</a:t>
          </a:r>
        </a:p>
      </dsp:txBody>
      <dsp:txXfrm>
        <a:off x="5908462" y="2459587"/>
        <a:ext cx="2900494" cy="449183"/>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EFD8BC-7DB9-4062-B859-C19595184EB0}">
      <dsp:nvSpPr>
        <dsp:cNvPr id="0" name=""/>
        <dsp:cNvSpPr/>
      </dsp:nvSpPr>
      <dsp:spPr>
        <a:xfrm>
          <a:off x="0" y="0"/>
          <a:ext cx="8458200" cy="1805940"/>
        </a:xfrm>
        <a:prstGeom prst="rect">
          <a:avLst/>
        </a:prstGeom>
        <a:solidFill>
          <a:schemeClr val="accent1">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solidFill>
                <a:schemeClr val="tx1"/>
              </a:solidFill>
              <a:effectLst>
                <a:outerShdw blurRad="38100" dist="38100" dir="2700000" algn="tl">
                  <a:srgbClr val="000000">
                    <a:alpha val="43137"/>
                  </a:srgbClr>
                </a:outerShdw>
              </a:effectLst>
            </a:rPr>
            <a:t>Diferentes Posturas</a:t>
          </a:r>
        </a:p>
      </dsp:txBody>
      <dsp:txXfrm>
        <a:off x="0" y="0"/>
        <a:ext cx="8458200" cy="1805940"/>
      </dsp:txXfrm>
    </dsp:sp>
    <dsp:sp modelId="{6286F6A4-18D3-40C1-B086-DD142B2F5340}">
      <dsp:nvSpPr>
        <dsp:cNvPr id="0" name=""/>
        <dsp:cNvSpPr/>
      </dsp:nvSpPr>
      <dsp:spPr>
        <a:xfrm>
          <a:off x="4129" y="1805940"/>
          <a:ext cx="2816646" cy="379247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ctr" defTabSz="1866900">
            <a:lnSpc>
              <a:spcPct val="90000"/>
            </a:lnSpc>
            <a:spcBef>
              <a:spcPct val="0"/>
            </a:spcBef>
            <a:spcAft>
              <a:spcPct val="35000"/>
            </a:spcAft>
            <a:buNone/>
          </a:pPr>
          <a:r>
            <a:rPr lang="en-US" sz="4200" kern="1200" dirty="0"/>
            <a:t>Prohibicion</a:t>
          </a:r>
        </a:p>
      </dsp:txBody>
      <dsp:txXfrm>
        <a:off x="4129" y="1805940"/>
        <a:ext cx="2816646" cy="3792474"/>
      </dsp:txXfrm>
    </dsp:sp>
    <dsp:sp modelId="{0832FF34-5E88-4E9F-BCAE-2F27204486B8}">
      <dsp:nvSpPr>
        <dsp:cNvPr id="0" name=""/>
        <dsp:cNvSpPr/>
      </dsp:nvSpPr>
      <dsp:spPr>
        <a:xfrm>
          <a:off x="2820776" y="1805940"/>
          <a:ext cx="2816646" cy="379247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ctr" defTabSz="1866900">
            <a:lnSpc>
              <a:spcPct val="90000"/>
            </a:lnSpc>
            <a:spcBef>
              <a:spcPct val="0"/>
            </a:spcBef>
            <a:spcAft>
              <a:spcPct val="35000"/>
            </a:spcAft>
            <a:buNone/>
          </a:pPr>
          <a:r>
            <a:rPr lang="en-US" sz="4200" kern="1200" dirty="0"/>
            <a:t>Admision con fin altruista</a:t>
          </a:r>
        </a:p>
      </dsp:txBody>
      <dsp:txXfrm>
        <a:off x="2820776" y="1805940"/>
        <a:ext cx="2816646" cy="3792474"/>
      </dsp:txXfrm>
    </dsp:sp>
    <dsp:sp modelId="{09B7B80F-1454-40EB-87EC-F79916B929AE}">
      <dsp:nvSpPr>
        <dsp:cNvPr id="0" name=""/>
        <dsp:cNvSpPr/>
      </dsp:nvSpPr>
      <dsp:spPr>
        <a:xfrm>
          <a:off x="5637423" y="1805940"/>
          <a:ext cx="2816646" cy="379247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ctr" defTabSz="1866900">
            <a:lnSpc>
              <a:spcPct val="90000"/>
            </a:lnSpc>
            <a:spcBef>
              <a:spcPct val="0"/>
            </a:spcBef>
            <a:spcAft>
              <a:spcPct val="35000"/>
            </a:spcAft>
            <a:buNone/>
          </a:pPr>
          <a:r>
            <a:rPr lang="en-US" sz="4200" kern="1200" dirty="0"/>
            <a:t>Admision amplia</a:t>
          </a:r>
        </a:p>
      </dsp:txBody>
      <dsp:txXfrm>
        <a:off x="5637423" y="1805940"/>
        <a:ext cx="2816646" cy="3792474"/>
      </dsp:txXfrm>
    </dsp:sp>
    <dsp:sp modelId="{F7281A1B-5706-408A-BE66-284DB62BB6A3}">
      <dsp:nvSpPr>
        <dsp:cNvPr id="0" name=""/>
        <dsp:cNvSpPr/>
      </dsp:nvSpPr>
      <dsp:spPr>
        <a:xfrm>
          <a:off x="0" y="5598414"/>
          <a:ext cx="8458200" cy="421386"/>
        </a:xfrm>
        <a:prstGeom prst="rect">
          <a:avLst/>
        </a:prstGeom>
        <a:solidFill>
          <a:schemeClr val="accent1">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E4A5B2-41C6-48BC-9881-7BE5D1FCBC6C}">
      <dsp:nvSpPr>
        <dsp:cNvPr id="0" name=""/>
        <dsp:cNvSpPr/>
      </dsp:nvSpPr>
      <dsp:spPr>
        <a:xfrm>
          <a:off x="0" y="0"/>
          <a:ext cx="9409043" cy="2051282"/>
        </a:xfrm>
        <a:prstGeom prst="roundRect">
          <a:avLst/>
        </a:prstGeom>
        <a:solidFill>
          <a:srgbClr val="00B05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s-AR" sz="3000" kern="1200" dirty="0"/>
            <a:t>Existe una violación del derecho legal de la filiación y a la identidad, en cuanto el DNI no se corresponde con la realidad familiar del niño, entre otros tener vínculo filial, a la mayor celeridad en la determinación </a:t>
          </a:r>
          <a:endParaRPr lang="es-ES" sz="3000" kern="1200" dirty="0"/>
        </a:p>
      </dsp:txBody>
      <dsp:txXfrm>
        <a:off x="100135" y="100135"/>
        <a:ext cx="9208773" cy="1851012"/>
      </dsp:txXfrm>
    </dsp:sp>
    <dsp:sp modelId="{2C050291-749A-4654-88E3-00E11441AE7C}">
      <dsp:nvSpPr>
        <dsp:cNvPr id="0" name=""/>
        <dsp:cNvSpPr/>
      </dsp:nvSpPr>
      <dsp:spPr>
        <a:xfrm>
          <a:off x="0" y="2334821"/>
          <a:ext cx="9409043" cy="2095776"/>
        </a:xfrm>
        <a:prstGeom prst="roundRect">
          <a:avLst/>
        </a:prstGeom>
        <a:solidFill>
          <a:srgbClr val="00B05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s-AR" sz="3000" kern="1200" dirty="0"/>
            <a:t>no permite determinar la filiación respecto de la comitente sino hasta luego de la sentencia que así lo reconoce </a:t>
          </a:r>
          <a:endParaRPr lang="es-ES" sz="3000" kern="1200" dirty="0"/>
        </a:p>
      </dsp:txBody>
      <dsp:txXfrm>
        <a:off x="102307" y="2437128"/>
        <a:ext cx="9204429" cy="1891162"/>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73A5A0-FA72-4CB4-8036-5476698F0775}">
      <dsp:nvSpPr>
        <dsp:cNvPr id="0" name=""/>
        <dsp:cNvSpPr/>
      </dsp:nvSpPr>
      <dsp:spPr>
        <a:xfrm>
          <a:off x="2718730" y="2672"/>
          <a:ext cx="2559170" cy="1202330"/>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s-AR" sz="2000" kern="1200" dirty="0"/>
            <a:t>en los hechos  el niño vive con quienes se comportan como sus padres y/o madres</a:t>
          </a:r>
          <a:endParaRPr lang="es-ES" sz="2000" kern="1200" dirty="0"/>
        </a:p>
      </dsp:txBody>
      <dsp:txXfrm>
        <a:off x="2753945" y="37887"/>
        <a:ext cx="2488740" cy="1131900"/>
      </dsp:txXfrm>
    </dsp:sp>
    <dsp:sp modelId="{8D0A5086-79E0-4044-B8CF-935578581503}">
      <dsp:nvSpPr>
        <dsp:cNvPr id="0" name=""/>
        <dsp:cNvSpPr/>
      </dsp:nvSpPr>
      <dsp:spPr>
        <a:xfrm>
          <a:off x="2974647" y="1205002"/>
          <a:ext cx="255917" cy="303134"/>
        </a:xfrm>
        <a:custGeom>
          <a:avLst/>
          <a:gdLst/>
          <a:ahLst/>
          <a:cxnLst/>
          <a:rect l="0" t="0" r="0" b="0"/>
          <a:pathLst>
            <a:path>
              <a:moveTo>
                <a:pt x="0" y="0"/>
              </a:moveTo>
              <a:lnTo>
                <a:pt x="0" y="303134"/>
              </a:lnTo>
              <a:lnTo>
                <a:pt x="255917" y="30313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176DF1D-5C08-47EE-ACBE-C008A22389A5}">
      <dsp:nvSpPr>
        <dsp:cNvPr id="0" name=""/>
        <dsp:cNvSpPr/>
      </dsp:nvSpPr>
      <dsp:spPr>
        <a:xfrm>
          <a:off x="3230565" y="1306047"/>
          <a:ext cx="4413904" cy="404179"/>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 tIns="6350" rIns="9525" bIns="6350" numCol="1" spcCol="1270" anchor="ctr" anchorCtr="0">
          <a:noAutofit/>
        </a:bodyPr>
        <a:lstStyle/>
        <a:p>
          <a:pPr marL="0" lvl="0" indent="0" algn="ctr" defTabSz="222250">
            <a:lnSpc>
              <a:spcPct val="90000"/>
            </a:lnSpc>
            <a:spcBef>
              <a:spcPct val="0"/>
            </a:spcBef>
            <a:spcAft>
              <a:spcPct val="35000"/>
            </a:spcAft>
            <a:buNone/>
          </a:pPr>
          <a:r>
            <a:rPr lang="es-AR" sz="500" kern="1200" dirty="0"/>
            <a:t>no está determinado ese vinculo jurídico con ellos, </a:t>
          </a:r>
          <a:endParaRPr lang="es-ES" sz="500" kern="1200" dirty="0"/>
        </a:p>
      </dsp:txBody>
      <dsp:txXfrm>
        <a:off x="3242403" y="1317885"/>
        <a:ext cx="4390228" cy="380503"/>
      </dsp:txXfrm>
    </dsp:sp>
    <dsp:sp modelId="{66A4B550-12D2-4648-B1D5-7E4A2336560E}">
      <dsp:nvSpPr>
        <dsp:cNvPr id="0" name=""/>
        <dsp:cNvSpPr/>
      </dsp:nvSpPr>
      <dsp:spPr>
        <a:xfrm>
          <a:off x="2974647" y="1205002"/>
          <a:ext cx="255917" cy="808359"/>
        </a:xfrm>
        <a:custGeom>
          <a:avLst/>
          <a:gdLst/>
          <a:ahLst/>
          <a:cxnLst/>
          <a:rect l="0" t="0" r="0" b="0"/>
          <a:pathLst>
            <a:path>
              <a:moveTo>
                <a:pt x="0" y="0"/>
              </a:moveTo>
              <a:lnTo>
                <a:pt x="0" y="808359"/>
              </a:lnTo>
              <a:lnTo>
                <a:pt x="255917" y="808359"/>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936DF54-3FD9-4644-947F-B4AB8C7BE535}">
      <dsp:nvSpPr>
        <dsp:cNvPr id="0" name=""/>
        <dsp:cNvSpPr/>
      </dsp:nvSpPr>
      <dsp:spPr>
        <a:xfrm>
          <a:off x="3230565" y="1811272"/>
          <a:ext cx="4364969" cy="404179"/>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 tIns="6350" rIns="9525" bIns="6350" numCol="1" spcCol="1270" anchor="ctr" anchorCtr="0">
          <a:noAutofit/>
        </a:bodyPr>
        <a:lstStyle/>
        <a:p>
          <a:pPr marL="0" lvl="0" indent="0" algn="ctr" defTabSz="222250">
            <a:lnSpc>
              <a:spcPct val="90000"/>
            </a:lnSpc>
            <a:spcBef>
              <a:spcPct val="0"/>
            </a:spcBef>
            <a:spcAft>
              <a:spcPct val="35000"/>
            </a:spcAft>
            <a:buNone/>
          </a:pPr>
          <a:r>
            <a:rPr lang="es-ES" sz="500" kern="1200" dirty="0"/>
            <a:t>no tiene DNI, </a:t>
          </a:r>
        </a:p>
      </dsp:txBody>
      <dsp:txXfrm>
        <a:off x="3242403" y="1823110"/>
        <a:ext cx="4341293" cy="380503"/>
      </dsp:txXfrm>
    </dsp:sp>
    <dsp:sp modelId="{09E0C6C6-EE79-4124-98CF-467688C5AC30}">
      <dsp:nvSpPr>
        <dsp:cNvPr id="0" name=""/>
        <dsp:cNvSpPr/>
      </dsp:nvSpPr>
      <dsp:spPr>
        <a:xfrm>
          <a:off x="2974647" y="1205002"/>
          <a:ext cx="255917" cy="1313584"/>
        </a:xfrm>
        <a:custGeom>
          <a:avLst/>
          <a:gdLst/>
          <a:ahLst/>
          <a:cxnLst/>
          <a:rect l="0" t="0" r="0" b="0"/>
          <a:pathLst>
            <a:path>
              <a:moveTo>
                <a:pt x="0" y="0"/>
              </a:moveTo>
              <a:lnTo>
                <a:pt x="0" y="1313584"/>
              </a:lnTo>
              <a:lnTo>
                <a:pt x="255917" y="131358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00D408D-29C8-47B0-BF64-12490C8EF38B}">
      <dsp:nvSpPr>
        <dsp:cNvPr id="0" name=""/>
        <dsp:cNvSpPr/>
      </dsp:nvSpPr>
      <dsp:spPr>
        <a:xfrm>
          <a:off x="3230565" y="2316497"/>
          <a:ext cx="3387914" cy="404179"/>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 tIns="6350" rIns="9525" bIns="6350" numCol="1" spcCol="1270" anchor="ctr" anchorCtr="0">
          <a:noAutofit/>
        </a:bodyPr>
        <a:lstStyle/>
        <a:p>
          <a:pPr marL="0" lvl="0" indent="0" algn="ctr" defTabSz="222250">
            <a:lnSpc>
              <a:spcPct val="90000"/>
            </a:lnSpc>
            <a:spcBef>
              <a:spcPct val="0"/>
            </a:spcBef>
            <a:spcAft>
              <a:spcPct val="35000"/>
            </a:spcAft>
            <a:buNone/>
          </a:pPr>
          <a:r>
            <a:rPr lang="es-AR" sz="500" kern="1200" dirty="0"/>
            <a:t>Viola derecho a estar inmediatamente inscripto, </a:t>
          </a:r>
          <a:endParaRPr lang="es-ES" sz="500" kern="1200" dirty="0"/>
        </a:p>
      </dsp:txBody>
      <dsp:txXfrm>
        <a:off x="3242403" y="2328335"/>
        <a:ext cx="3364238" cy="380503"/>
      </dsp:txXfrm>
    </dsp:sp>
    <dsp:sp modelId="{386EF795-3D62-4267-BEFD-BB709E30FCCA}">
      <dsp:nvSpPr>
        <dsp:cNvPr id="0" name=""/>
        <dsp:cNvSpPr/>
      </dsp:nvSpPr>
      <dsp:spPr>
        <a:xfrm>
          <a:off x="2974647" y="1205002"/>
          <a:ext cx="255917" cy="1818809"/>
        </a:xfrm>
        <a:custGeom>
          <a:avLst/>
          <a:gdLst/>
          <a:ahLst/>
          <a:cxnLst/>
          <a:rect l="0" t="0" r="0" b="0"/>
          <a:pathLst>
            <a:path>
              <a:moveTo>
                <a:pt x="0" y="0"/>
              </a:moveTo>
              <a:lnTo>
                <a:pt x="0" y="1818809"/>
              </a:lnTo>
              <a:lnTo>
                <a:pt x="255917" y="1818809"/>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9687330-2FE1-4E16-ADD7-94E7687ED356}">
      <dsp:nvSpPr>
        <dsp:cNvPr id="0" name=""/>
        <dsp:cNvSpPr/>
      </dsp:nvSpPr>
      <dsp:spPr>
        <a:xfrm>
          <a:off x="3230565" y="2821722"/>
          <a:ext cx="646687" cy="404179"/>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 tIns="6350" rIns="9525" bIns="6350" numCol="1" spcCol="1270" anchor="ctr" anchorCtr="0">
          <a:noAutofit/>
        </a:bodyPr>
        <a:lstStyle/>
        <a:p>
          <a:pPr marL="0" lvl="0" indent="0" algn="ctr" defTabSz="222250">
            <a:lnSpc>
              <a:spcPct val="90000"/>
            </a:lnSpc>
            <a:spcBef>
              <a:spcPct val="0"/>
            </a:spcBef>
            <a:spcAft>
              <a:spcPct val="35000"/>
            </a:spcAft>
            <a:buNone/>
          </a:pPr>
          <a:r>
            <a:rPr lang="es-ES" sz="500" kern="1200" dirty="0"/>
            <a:t>a tener vinculo filial, </a:t>
          </a:r>
        </a:p>
      </dsp:txBody>
      <dsp:txXfrm>
        <a:off x="3242403" y="2833560"/>
        <a:ext cx="623011" cy="380503"/>
      </dsp:txXfrm>
    </dsp:sp>
    <dsp:sp modelId="{EAB6E8B6-79C9-49BF-8102-22FDA8A13E02}">
      <dsp:nvSpPr>
        <dsp:cNvPr id="0" name=""/>
        <dsp:cNvSpPr/>
      </dsp:nvSpPr>
      <dsp:spPr>
        <a:xfrm>
          <a:off x="2974647" y="1205002"/>
          <a:ext cx="255917" cy="2324034"/>
        </a:xfrm>
        <a:custGeom>
          <a:avLst/>
          <a:gdLst/>
          <a:ahLst/>
          <a:cxnLst/>
          <a:rect l="0" t="0" r="0" b="0"/>
          <a:pathLst>
            <a:path>
              <a:moveTo>
                <a:pt x="0" y="0"/>
              </a:moveTo>
              <a:lnTo>
                <a:pt x="0" y="2324034"/>
              </a:lnTo>
              <a:lnTo>
                <a:pt x="255917" y="232403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77A2706-C3AD-409A-89DD-B2C4D701A98D}">
      <dsp:nvSpPr>
        <dsp:cNvPr id="0" name=""/>
        <dsp:cNvSpPr/>
      </dsp:nvSpPr>
      <dsp:spPr>
        <a:xfrm>
          <a:off x="3230565" y="3326947"/>
          <a:ext cx="646687" cy="404179"/>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 tIns="6350" rIns="9525" bIns="6350" numCol="1" spcCol="1270" anchor="ctr" anchorCtr="0">
          <a:noAutofit/>
        </a:bodyPr>
        <a:lstStyle/>
        <a:p>
          <a:pPr marL="0" lvl="0" indent="0" algn="ctr" defTabSz="222250">
            <a:lnSpc>
              <a:spcPct val="90000"/>
            </a:lnSpc>
            <a:spcBef>
              <a:spcPct val="0"/>
            </a:spcBef>
            <a:spcAft>
              <a:spcPct val="35000"/>
            </a:spcAft>
            <a:buNone/>
          </a:pPr>
          <a:r>
            <a:rPr lang="es-AR" sz="500" kern="1200" dirty="0"/>
            <a:t>identidad, y con ello, su derecho a la salud, a la vida privada y familiar, a la educación, entre muchos otros</a:t>
          </a:r>
          <a:endParaRPr lang="es-ES" sz="500" kern="1200" dirty="0"/>
        </a:p>
      </dsp:txBody>
      <dsp:txXfrm>
        <a:off x="3242403" y="3338785"/>
        <a:ext cx="623011" cy="380503"/>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52D1CD-4CB0-4586-8987-BE5AD1CAA673}">
      <dsp:nvSpPr>
        <dsp:cNvPr id="0" name=""/>
        <dsp:cNvSpPr/>
      </dsp:nvSpPr>
      <dsp:spPr>
        <a:xfrm>
          <a:off x="4239" y="1921"/>
          <a:ext cx="10553504" cy="248039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ctr" defTabSz="2178050">
            <a:lnSpc>
              <a:spcPct val="90000"/>
            </a:lnSpc>
            <a:spcBef>
              <a:spcPct val="0"/>
            </a:spcBef>
            <a:spcAft>
              <a:spcPct val="35000"/>
            </a:spcAft>
            <a:buNone/>
          </a:pPr>
          <a:r>
            <a:rPr lang="es-AR" sz="4900" kern="1200" dirty="0"/>
            <a:t>en los hechos el niño vive con quienes se comportan como sus padres y/o madres, </a:t>
          </a:r>
          <a:endParaRPr lang="es-ES" sz="4900" kern="1200" dirty="0"/>
        </a:p>
      </dsp:txBody>
      <dsp:txXfrm>
        <a:off x="76887" y="74569"/>
        <a:ext cx="10408208" cy="2335101"/>
      </dsp:txXfrm>
    </dsp:sp>
    <dsp:sp modelId="{B5CACCB7-031B-4B2B-AC7C-92EA1359C6D1}">
      <dsp:nvSpPr>
        <dsp:cNvPr id="0" name=""/>
        <dsp:cNvSpPr/>
      </dsp:nvSpPr>
      <dsp:spPr>
        <a:xfrm>
          <a:off x="14540" y="2748308"/>
          <a:ext cx="1973932" cy="236611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s-AR" sz="2400" kern="1200" dirty="0"/>
            <a:t>no está determinado ese vinculo jurídico con ellos, </a:t>
          </a:r>
          <a:endParaRPr lang="es-ES" sz="2400" kern="1200" dirty="0"/>
        </a:p>
      </dsp:txBody>
      <dsp:txXfrm>
        <a:off x="72354" y="2806122"/>
        <a:ext cx="1858304" cy="2250486"/>
      </dsp:txXfrm>
    </dsp:sp>
    <dsp:sp modelId="{A085EAFB-006A-43D1-8F99-FCF7913031FA}">
      <dsp:nvSpPr>
        <dsp:cNvPr id="0" name=""/>
        <dsp:cNvSpPr/>
      </dsp:nvSpPr>
      <dsp:spPr>
        <a:xfrm>
          <a:off x="2154282" y="2748308"/>
          <a:ext cx="1973932" cy="236611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s-ES" sz="2400" kern="1200" dirty="0"/>
            <a:t>no tiene DNI, </a:t>
          </a:r>
        </a:p>
      </dsp:txBody>
      <dsp:txXfrm>
        <a:off x="2212096" y="2806122"/>
        <a:ext cx="1858304" cy="2250486"/>
      </dsp:txXfrm>
    </dsp:sp>
    <dsp:sp modelId="{43FBD15C-AF72-4FC7-9D58-10E20871D480}">
      <dsp:nvSpPr>
        <dsp:cNvPr id="0" name=""/>
        <dsp:cNvSpPr/>
      </dsp:nvSpPr>
      <dsp:spPr>
        <a:xfrm>
          <a:off x="4294025" y="2724221"/>
          <a:ext cx="1973932" cy="251122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s-AR" sz="2000" kern="1200" dirty="0"/>
            <a:t>Viola derecho a estar inmediatamente inscripto, </a:t>
          </a:r>
          <a:endParaRPr lang="es-ES" sz="2000" kern="1200" dirty="0"/>
        </a:p>
      </dsp:txBody>
      <dsp:txXfrm>
        <a:off x="4351839" y="2782035"/>
        <a:ext cx="1858304" cy="2395600"/>
      </dsp:txXfrm>
    </dsp:sp>
    <dsp:sp modelId="{C2F50FCF-9DF4-4FE1-8ABC-89DFC6BD1345}">
      <dsp:nvSpPr>
        <dsp:cNvPr id="0" name=""/>
        <dsp:cNvSpPr/>
      </dsp:nvSpPr>
      <dsp:spPr>
        <a:xfrm>
          <a:off x="6433767" y="2748308"/>
          <a:ext cx="1973932" cy="236611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s-ES" sz="2400" kern="1200" dirty="0"/>
            <a:t>a tener vinculo filial, </a:t>
          </a:r>
        </a:p>
      </dsp:txBody>
      <dsp:txXfrm>
        <a:off x="6491581" y="2806122"/>
        <a:ext cx="1858304" cy="2250486"/>
      </dsp:txXfrm>
    </dsp:sp>
    <dsp:sp modelId="{8F7F7F3A-99D2-452F-B554-3A56942FB2FF}">
      <dsp:nvSpPr>
        <dsp:cNvPr id="0" name=""/>
        <dsp:cNvSpPr/>
      </dsp:nvSpPr>
      <dsp:spPr>
        <a:xfrm>
          <a:off x="8573510" y="2748308"/>
          <a:ext cx="1973932" cy="236611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AR" sz="1800" kern="1200" dirty="0"/>
            <a:t>identidad, y con ello, su derecho a la salud, a la vida privada y familiar, a la educación, entre muchos otros</a:t>
          </a:r>
          <a:endParaRPr lang="es-ES" sz="1800" kern="1200" dirty="0"/>
        </a:p>
      </dsp:txBody>
      <dsp:txXfrm>
        <a:off x="8631324" y="2806122"/>
        <a:ext cx="1858304" cy="225048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7EA432-DA3D-4BF7-86EC-BA0B6309E438}">
      <dsp:nvSpPr>
        <dsp:cNvPr id="0" name=""/>
        <dsp:cNvSpPr/>
      </dsp:nvSpPr>
      <dsp:spPr>
        <a:xfrm rot="5271834">
          <a:off x="-144464" y="2042358"/>
          <a:ext cx="2570725" cy="354200"/>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2512A67-3330-4426-88B9-54CDBCAE8C8B}">
      <dsp:nvSpPr>
        <dsp:cNvPr id="0" name=""/>
        <dsp:cNvSpPr/>
      </dsp:nvSpPr>
      <dsp:spPr>
        <a:xfrm>
          <a:off x="300041" y="352662"/>
          <a:ext cx="3935556" cy="236133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marL="0" lvl="0" indent="0" algn="ctr" defTabSz="2444750">
            <a:lnSpc>
              <a:spcPct val="90000"/>
            </a:lnSpc>
            <a:spcBef>
              <a:spcPct val="0"/>
            </a:spcBef>
            <a:spcAft>
              <a:spcPct val="35000"/>
            </a:spcAft>
            <a:buNone/>
          </a:pPr>
          <a:r>
            <a:rPr lang="es-ES" sz="5500" kern="1200" dirty="0"/>
            <a:t>ONEROSO</a:t>
          </a:r>
        </a:p>
      </dsp:txBody>
      <dsp:txXfrm>
        <a:off x="369202" y="421823"/>
        <a:ext cx="3797234" cy="2223011"/>
      </dsp:txXfrm>
    </dsp:sp>
    <dsp:sp modelId="{0EC7A07A-9755-4C04-B0E1-C0B76CE74960}">
      <dsp:nvSpPr>
        <dsp:cNvPr id="0" name=""/>
        <dsp:cNvSpPr/>
      </dsp:nvSpPr>
      <dsp:spPr>
        <a:xfrm>
          <a:off x="401697" y="2927436"/>
          <a:ext cx="3935556" cy="236133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marL="0" lvl="0" indent="0" algn="ctr" defTabSz="2444750">
            <a:lnSpc>
              <a:spcPct val="90000"/>
            </a:lnSpc>
            <a:spcBef>
              <a:spcPct val="0"/>
            </a:spcBef>
            <a:spcAft>
              <a:spcPct val="35000"/>
            </a:spcAft>
            <a:buNone/>
          </a:pPr>
          <a:r>
            <a:rPr lang="es-ES" sz="5500" kern="1200" dirty="0"/>
            <a:t>ALTRUISMO</a:t>
          </a:r>
        </a:p>
      </dsp:txBody>
      <dsp:txXfrm>
        <a:off x="470858" y="2996597"/>
        <a:ext cx="3797234" cy="222301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302778-2605-40C6-AAD6-27EC1714FE9A}">
      <dsp:nvSpPr>
        <dsp:cNvPr id="0" name=""/>
        <dsp:cNvSpPr/>
      </dsp:nvSpPr>
      <dsp:spPr>
        <a:xfrm rot="10800000">
          <a:off x="1509287" y="1114"/>
          <a:ext cx="4884302" cy="1116121"/>
        </a:xfrm>
        <a:prstGeom prst="homePlate">
          <a:avLst/>
        </a:prstGeom>
        <a:gradFill rotWithShape="0">
          <a:gsLst>
            <a:gs pos="0">
              <a:schemeClr val="accent1">
                <a:hueOff val="0"/>
                <a:satOff val="0"/>
                <a:lumOff val="0"/>
                <a:alphaOff val="0"/>
                <a:shade val="63000"/>
                <a:satMod val="165000"/>
              </a:schemeClr>
            </a:gs>
            <a:gs pos="30000">
              <a:schemeClr val="accent1">
                <a:hueOff val="0"/>
                <a:satOff val="0"/>
                <a:lumOff val="0"/>
                <a:alphaOff val="0"/>
                <a:shade val="58000"/>
                <a:satMod val="165000"/>
              </a:schemeClr>
            </a:gs>
            <a:gs pos="75000">
              <a:schemeClr val="accent1">
                <a:hueOff val="0"/>
                <a:satOff val="0"/>
                <a:lumOff val="0"/>
                <a:alphaOff val="0"/>
                <a:shade val="30000"/>
                <a:satMod val="175000"/>
              </a:schemeClr>
            </a:gs>
            <a:gs pos="100000">
              <a:schemeClr val="accent1">
                <a:hueOff val="0"/>
                <a:satOff val="0"/>
                <a:lumOff val="0"/>
                <a:alphaOff val="0"/>
                <a:shade val="15000"/>
                <a:satMod val="175000"/>
              </a:schemeClr>
            </a:gs>
          </a:gsLst>
          <a:path path="circle">
            <a:fillToRect l="5000" t="100000" r="120000" b="10000"/>
          </a:path>
        </a:gradFill>
        <a:ln>
          <a:noFill/>
        </a:ln>
        <a:effectLst>
          <a:outerShdw blurRad="50800" dist="20000" dir="5400000" rotWithShape="0">
            <a:srgbClr val="000000">
              <a:alpha val="42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92179" tIns="76200" rIns="142240" bIns="76200" numCol="1" spcCol="1270" anchor="ctr" anchorCtr="0">
          <a:noAutofit/>
        </a:bodyPr>
        <a:lstStyle/>
        <a:p>
          <a:pPr marL="0" lvl="0" indent="0" algn="ctr" defTabSz="889000">
            <a:lnSpc>
              <a:spcPct val="90000"/>
            </a:lnSpc>
            <a:spcBef>
              <a:spcPct val="0"/>
            </a:spcBef>
            <a:spcAft>
              <a:spcPct val="35000"/>
            </a:spcAft>
            <a:buNone/>
          </a:pPr>
          <a:r>
            <a:rPr lang="es-AR" sz="2000" kern="1200" dirty="0"/>
            <a:t>la atribución de la vivienda propia de uno o ambos miembros de la pareja en caso de ruptura </a:t>
          </a:r>
        </a:p>
      </dsp:txBody>
      <dsp:txXfrm rot="10800000">
        <a:off x="1788317" y="1114"/>
        <a:ext cx="4605272" cy="1116121"/>
      </dsp:txXfrm>
    </dsp:sp>
    <dsp:sp modelId="{7D7FF63E-FF00-496C-8162-7989D3248575}">
      <dsp:nvSpPr>
        <dsp:cNvPr id="0" name=""/>
        <dsp:cNvSpPr/>
      </dsp:nvSpPr>
      <dsp:spPr>
        <a:xfrm>
          <a:off x="951226" y="1114"/>
          <a:ext cx="1116121" cy="1116121"/>
        </a:xfrm>
        <a:prstGeom prst="ellipse">
          <a:avLst/>
        </a:prstGeom>
        <a:solidFill>
          <a:schemeClr val="accent2"/>
        </a:solidFill>
        <a:ln>
          <a:noFill/>
        </a:ln>
        <a:effectLst>
          <a:outerShdw blurRad="50800" dist="20000" dir="5400000" rotWithShape="0">
            <a:srgbClr val="000000">
              <a:alpha val="42000"/>
            </a:srgbClr>
          </a:outerShdw>
        </a:effectLst>
        <a:scene3d>
          <a:camera prst="orthographicFront"/>
          <a:lightRig rig="flat" dir="t"/>
        </a:scene3d>
        <a:sp3d z="127000" prstMaterial="plastic">
          <a:bevelT w="88900" h="88900"/>
          <a:bevelB w="88900" h="31750" prst="angle"/>
        </a:sp3d>
      </dsp:spPr>
      <dsp:style>
        <a:lnRef idx="0">
          <a:scrgbClr r="0" g="0" b="0"/>
        </a:lnRef>
        <a:fillRef idx="3">
          <a:scrgbClr r="0" g="0" b="0"/>
        </a:fillRef>
        <a:effectRef idx="2">
          <a:scrgbClr r="0" g="0" b="0"/>
        </a:effectRef>
        <a:fontRef idx="minor"/>
      </dsp:style>
    </dsp:sp>
    <dsp:sp modelId="{CC72DBF4-177B-4337-A98F-98F8B6D65693}">
      <dsp:nvSpPr>
        <dsp:cNvPr id="0" name=""/>
        <dsp:cNvSpPr/>
      </dsp:nvSpPr>
      <dsp:spPr>
        <a:xfrm rot="10800000">
          <a:off x="1509287" y="1403044"/>
          <a:ext cx="4884302" cy="1116121"/>
        </a:xfrm>
        <a:prstGeom prst="homePlate">
          <a:avLst/>
        </a:prstGeom>
        <a:gradFill rotWithShape="0">
          <a:gsLst>
            <a:gs pos="0">
              <a:schemeClr val="accent1">
                <a:hueOff val="0"/>
                <a:satOff val="0"/>
                <a:lumOff val="0"/>
                <a:alphaOff val="0"/>
                <a:shade val="63000"/>
                <a:satMod val="165000"/>
              </a:schemeClr>
            </a:gs>
            <a:gs pos="30000">
              <a:schemeClr val="accent1">
                <a:hueOff val="0"/>
                <a:satOff val="0"/>
                <a:lumOff val="0"/>
                <a:alphaOff val="0"/>
                <a:shade val="58000"/>
                <a:satMod val="165000"/>
              </a:schemeClr>
            </a:gs>
            <a:gs pos="75000">
              <a:schemeClr val="accent1">
                <a:hueOff val="0"/>
                <a:satOff val="0"/>
                <a:lumOff val="0"/>
                <a:alphaOff val="0"/>
                <a:shade val="30000"/>
                <a:satMod val="175000"/>
              </a:schemeClr>
            </a:gs>
            <a:gs pos="100000">
              <a:schemeClr val="accent1">
                <a:hueOff val="0"/>
                <a:satOff val="0"/>
                <a:lumOff val="0"/>
                <a:alphaOff val="0"/>
                <a:shade val="15000"/>
                <a:satMod val="175000"/>
              </a:schemeClr>
            </a:gs>
          </a:gsLst>
          <a:path path="circle">
            <a:fillToRect l="5000" t="100000" r="120000" b="10000"/>
          </a:path>
        </a:gradFill>
        <a:ln>
          <a:noFill/>
        </a:ln>
        <a:effectLst>
          <a:outerShdw blurRad="50800" dist="20000" dir="5400000" rotWithShape="0">
            <a:srgbClr val="000000">
              <a:alpha val="42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92179" tIns="76200" rIns="142240" bIns="76200" numCol="1" spcCol="1270" anchor="ctr" anchorCtr="0">
          <a:noAutofit/>
        </a:bodyPr>
        <a:lstStyle/>
        <a:p>
          <a:pPr marL="0" lvl="0" indent="0" algn="ctr" defTabSz="889000">
            <a:lnSpc>
              <a:spcPct val="90000"/>
            </a:lnSpc>
            <a:spcBef>
              <a:spcPct val="0"/>
            </a:spcBef>
            <a:spcAft>
              <a:spcPct val="35000"/>
            </a:spcAft>
            <a:buNone/>
          </a:pPr>
          <a:r>
            <a:rPr lang="es-AR" sz="2000" kern="1200" dirty="0"/>
            <a:t>la continuación de la locación del conviviente no locatario hasta el vencimiento del contrato en caso de vivienda familiar alquilada. </a:t>
          </a:r>
        </a:p>
      </dsp:txBody>
      <dsp:txXfrm rot="10800000">
        <a:off x="1788317" y="1403044"/>
        <a:ext cx="4605272" cy="1116121"/>
      </dsp:txXfrm>
    </dsp:sp>
    <dsp:sp modelId="{DC5B6C94-F3CA-48FD-AF32-7419F982F7A9}">
      <dsp:nvSpPr>
        <dsp:cNvPr id="0" name=""/>
        <dsp:cNvSpPr/>
      </dsp:nvSpPr>
      <dsp:spPr>
        <a:xfrm>
          <a:off x="951226" y="1403044"/>
          <a:ext cx="1116121" cy="1116121"/>
        </a:xfrm>
        <a:prstGeom prst="ellipse">
          <a:avLst/>
        </a:prstGeom>
        <a:solidFill>
          <a:schemeClr val="accent4"/>
        </a:solidFill>
        <a:ln>
          <a:noFill/>
        </a:ln>
        <a:effectLst>
          <a:outerShdw blurRad="50800" dist="20000" dir="5400000" rotWithShape="0">
            <a:srgbClr val="000000">
              <a:alpha val="42000"/>
            </a:srgbClr>
          </a:outerShdw>
        </a:effectLst>
        <a:scene3d>
          <a:camera prst="orthographicFront"/>
          <a:lightRig rig="flat" dir="t"/>
        </a:scene3d>
        <a:sp3d z="127000" prstMaterial="plastic">
          <a:bevelT w="88900" h="88900"/>
          <a:bevelB w="88900" h="31750" prst="angle"/>
        </a:sp3d>
      </dsp:spPr>
      <dsp:style>
        <a:lnRef idx="0">
          <a:scrgbClr r="0" g="0" b="0"/>
        </a:lnRef>
        <a:fillRef idx="3">
          <a:scrgbClr r="0" g="0" b="0"/>
        </a:fillRef>
        <a:effectRef idx="2">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01888F-58ED-4FEA-9DD0-1C9A28CD9F48}">
      <dsp:nvSpPr>
        <dsp:cNvPr id="0" name=""/>
        <dsp:cNvSpPr/>
      </dsp:nvSpPr>
      <dsp:spPr>
        <a:xfrm rot="16200000">
          <a:off x="-1087140" y="1088290"/>
          <a:ext cx="5166042" cy="2989461"/>
        </a:xfrm>
        <a:prstGeom prst="flowChartManualOperati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8624" bIns="0" numCol="1" spcCol="1270" anchor="ctr" anchorCtr="0">
          <a:noAutofit/>
        </a:bodyPr>
        <a:lstStyle/>
        <a:p>
          <a:pPr marL="0" lvl="0" indent="0" algn="ctr" defTabSz="1377950">
            <a:lnSpc>
              <a:spcPct val="90000"/>
            </a:lnSpc>
            <a:spcBef>
              <a:spcPct val="0"/>
            </a:spcBef>
            <a:spcAft>
              <a:spcPct val="35000"/>
            </a:spcAft>
            <a:buNone/>
          </a:pPr>
          <a:r>
            <a:rPr lang="es-ES" sz="3100" kern="1200" dirty="0"/>
            <a:t>TERCERO  CONOCIDO</a:t>
          </a:r>
        </a:p>
      </dsp:txBody>
      <dsp:txXfrm rot="5400000">
        <a:off x="1150" y="1033208"/>
        <a:ext cx="2989461" cy="3099626"/>
      </dsp:txXfrm>
    </dsp:sp>
    <dsp:sp modelId="{636FE800-6CA3-4AA7-AE7A-FEEA3979965D}">
      <dsp:nvSpPr>
        <dsp:cNvPr id="0" name=""/>
        <dsp:cNvSpPr/>
      </dsp:nvSpPr>
      <dsp:spPr>
        <a:xfrm rot="16200000">
          <a:off x="2126529" y="1088290"/>
          <a:ext cx="5166042" cy="2989461"/>
        </a:xfrm>
        <a:prstGeom prst="flowChartManualOperati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8624" bIns="0" numCol="1" spcCol="1270" anchor="ctr" anchorCtr="0">
          <a:noAutofit/>
        </a:bodyPr>
        <a:lstStyle/>
        <a:p>
          <a:pPr marL="0" lvl="0" indent="0" algn="ctr" defTabSz="1377950">
            <a:lnSpc>
              <a:spcPct val="90000"/>
            </a:lnSpc>
            <a:spcBef>
              <a:spcPct val="0"/>
            </a:spcBef>
            <a:spcAft>
              <a:spcPct val="35000"/>
            </a:spcAft>
            <a:buNone/>
          </a:pPr>
          <a:r>
            <a:rPr lang="es-ES" sz="3100" kern="1200" dirty="0"/>
            <a:t>INTRAFAMILIAR</a:t>
          </a:r>
        </a:p>
      </dsp:txBody>
      <dsp:txXfrm rot="5400000">
        <a:off x="3214819" y="1033208"/>
        <a:ext cx="2989461" cy="3099626"/>
      </dsp:txXfrm>
    </dsp:sp>
    <dsp:sp modelId="{00FBA726-74F5-4E57-B752-A93B7399DFC7}">
      <dsp:nvSpPr>
        <dsp:cNvPr id="0" name=""/>
        <dsp:cNvSpPr/>
      </dsp:nvSpPr>
      <dsp:spPr>
        <a:xfrm rot="16200000">
          <a:off x="5340200" y="1088290"/>
          <a:ext cx="5166042" cy="2989461"/>
        </a:xfrm>
        <a:prstGeom prst="flowChartManualOperati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8624" bIns="0" numCol="1" spcCol="1270" anchor="ctr" anchorCtr="0">
          <a:noAutofit/>
        </a:bodyPr>
        <a:lstStyle/>
        <a:p>
          <a:pPr marL="0" lvl="0" indent="0" algn="ctr" defTabSz="1377950">
            <a:lnSpc>
              <a:spcPct val="90000"/>
            </a:lnSpc>
            <a:spcBef>
              <a:spcPct val="0"/>
            </a:spcBef>
            <a:spcAft>
              <a:spcPct val="35000"/>
            </a:spcAft>
            <a:buNone/>
          </a:pPr>
          <a:r>
            <a:rPr lang="es-ES" sz="3100" kern="1200" dirty="0"/>
            <a:t>PERSONA DESCONOCIDA</a:t>
          </a:r>
        </a:p>
      </dsp:txBody>
      <dsp:txXfrm rot="5400000">
        <a:off x="6428490" y="1033208"/>
        <a:ext cx="2989461" cy="3099626"/>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6E645E-61E4-47F7-935A-4749310A7609}">
      <dsp:nvSpPr>
        <dsp:cNvPr id="0" name=""/>
        <dsp:cNvSpPr/>
      </dsp:nvSpPr>
      <dsp:spPr>
        <a:xfrm>
          <a:off x="0" y="298196"/>
          <a:ext cx="5223867" cy="313432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s-ES" sz="6300" kern="1200" dirty="0"/>
            <a:t>CREACIÓN DE REGISTRO DE GESTANTES</a:t>
          </a:r>
        </a:p>
      </dsp:txBody>
      <dsp:txXfrm>
        <a:off x="0" y="298196"/>
        <a:ext cx="5223867" cy="3134320"/>
      </dsp:txXfrm>
    </dsp:sp>
    <dsp:sp modelId="{F2935407-4887-45D4-B6A8-70212C436D86}">
      <dsp:nvSpPr>
        <dsp:cNvPr id="0" name=""/>
        <dsp:cNvSpPr/>
      </dsp:nvSpPr>
      <dsp:spPr>
        <a:xfrm>
          <a:off x="5748932" y="298196"/>
          <a:ext cx="5223867" cy="313432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s-ES" sz="6300" kern="1200" dirty="0"/>
            <a:t>MÁXIMO DOS PROCESOS</a:t>
          </a:r>
        </a:p>
      </dsp:txBody>
      <dsp:txXfrm>
        <a:off x="5748932" y="298196"/>
        <a:ext cx="5223867" cy="3134320"/>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94A5C2-0464-404B-B9A9-A9B4921FB658}">
      <dsp:nvSpPr>
        <dsp:cNvPr id="0" name=""/>
        <dsp:cNvSpPr/>
      </dsp:nvSpPr>
      <dsp:spPr>
        <a:xfrm>
          <a:off x="0" y="511533"/>
          <a:ext cx="10315525" cy="756000"/>
        </a:xfrm>
        <a:prstGeom prst="rect">
          <a:avLst/>
        </a:prstGeom>
        <a:solidFill>
          <a:schemeClr val="bg1">
            <a:alpha val="9000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C9B3C59-B306-48B8-B988-2A5F45E2DA95}">
      <dsp:nvSpPr>
        <dsp:cNvPr id="0" name=""/>
        <dsp:cNvSpPr/>
      </dsp:nvSpPr>
      <dsp:spPr>
        <a:xfrm>
          <a:off x="451395" y="520504"/>
          <a:ext cx="9864130" cy="885600"/>
        </a:xfrm>
        <a:prstGeom prst="roundRect">
          <a:avLst/>
        </a:prstGeom>
        <a:solidFill>
          <a:schemeClr val="accent5"/>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2932" tIns="0" rIns="272932" bIns="0" numCol="1" spcCol="1270" anchor="ctr" anchorCtr="0">
          <a:noAutofit/>
        </a:bodyPr>
        <a:lstStyle/>
        <a:p>
          <a:pPr marL="0" lvl="0" indent="0" algn="l" defTabSz="1333500">
            <a:lnSpc>
              <a:spcPct val="90000"/>
            </a:lnSpc>
            <a:spcBef>
              <a:spcPct val="0"/>
            </a:spcBef>
            <a:spcAft>
              <a:spcPct val="35000"/>
            </a:spcAft>
            <a:buNone/>
          </a:pPr>
          <a:r>
            <a:rPr lang="es-ES" sz="3000" kern="1200" dirty="0"/>
            <a:t>DERECHO A LA IDENTIDAD</a:t>
          </a:r>
        </a:p>
      </dsp:txBody>
      <dsp:txXfrm>
        <a:off x="494626" y="563735"/>
        <a:ext cx="9777668" cy="799138"/>
      </dsp:txXfrm>
    </dsp:sp>
    <dsp:sp modelId="{23D1EFE7-DE2F-4728-BB61-2BFA2F36A09C}">
      <dsp:nvSpPr>
        <dsp:cNvPr id="0" name=""/>
        <dsp:cNvSpPr/>
      </dsp:nvSpPr>
      <dsp:spPr>
        <a:xfrm>
          <a:off x="0" y="1886399"/>
          <a:ext cx="10315525" cy="756000"/>
        </a:xfrm>
        <a:prstGeom prst="rect">
          <a:avLst/>
        </a:prstGeom>
        <a:solidFill>
          <a:schemeClr val="bg1">
            <a:alpha val="9000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235A0C8-B560-47CD-B26B-9F094E8DC2F5}">
      <dsp:nvSpPr>
        <dsp:cNvPr id="0" name=""/>
        <dsp:cNvSpPr/>
      </dsp:nvSpPr>
      <dsp:spPr>
        <a:xfrm>
          <a:off x="551468" y="1767150"/>
          <a:ext cx="9764057" cy="885600"/>
        </a:xfrm>
        <a:prstGeom prst="roundRect">
          <a:avLst/>
        </a:prstGeom>
        <a:solidFill>
          <a:srgbClr val="7030A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2932" tIns="0" rIns="272932" bIns="0" numCol="1" spcCol="1270" anchor="ctr" anchorCtr="0">
          <a:noAutofit/>
        </a:bodyPr>
        <a:lstStyle/>
        <a:p>
          <a:pPr marL="0" lvl="0" indent="0" algn="l" defTabSz="1333500">
            <a:lnSpc>
              <a:spcPct val="90000"/>
            </a:lnSpc>
            <a:spcBef>
              <a:spcPct val="0"/>
            </a:spcBef>
            <a:spcAft>
              <a:spcPct val="35000"/>
            </a:spcAft>
            <a:buNone/>
          </a:pPr>
          <a:r>
            <a:rPr lang="es-ES" sz="3000" kern="1200" dirty="0"/>
            <a:t>INTERÉS SUPERIOR DEL NIÑO</a:t>
          </a:r>
        </a:p>
      </dsp:txBody>
      <dsp:txXfrm>
        <a:off x="594699" y="1810381"/>
        <a:ext cx="9677595" cy="799138"/>
      </dsp:txXfrm>
    </dsp:sp>
    <dsp:sp modelId="{BD350CF2-AD06-4303-9D2D-DECAA0297FBB}">
      <dsp:nvSpPr>
        <dsp:cNvPr id="0" name=""/>
        <dsp:cNvSpPr/>
      </dsp:nvSpPr>
      <dsp:spPr>
        <a:xfrm>
          <a:off x="0" y="3233133"/>
          <a:ext cx="10315525" cy="756000"/>
        </a:xfrm>
        <a:prstGeom prst="rect">
          <a:avLst/>
        </a:prstGeom>
        <a:solidFill>
          <a:schemeClr val="bg1">
            <a:alpha val="9000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2C6839E-C522-461F-B8FD-568D87BDDAB8}">
      <dsp:nvSpPr>
        <dsp:cNvPr id="0" name=""/>
        <dsp:cNvSpPr/>
      </dsp:nvSpPr>
      <dsp:spPr>
        <a:xfrm>
          <a:off x="546000" y="3127959"/>
          <a:ext cx="9720371" cy="885600"/>
        </a:xfrm>
        <a:prstGeom prst="roundRect">
          <a:avLst/>
        </a:prstGeom>
        <a:solidFill>
          <a:schemeClr val="accent2">
            <a:lumMod val="7500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2932" tIns="0" rIns="272932" bIns="0" numCol="1" spcCol="1270" anchor="ctr" anchorCtr="0">
          <a:noAutofit/>
        </a:bodyPr>
        <a:lstStyle/>
        <a:p>
          <a:pPr marL="0" lvl="0" indent="0" algn="l" defTabSz="1333500">
            <a:lnSpc>
              <a:spcPct val="90000"/>
            </a:lnSpc>
            <a:spcBef>
              <a:spcPct val="0"/>
            </a:spcBef>
            <a:spcAft>
              <a:spcPct val="35000"/>
            </a:spcAft>
            <a:buNone/>
          </a:pPr>
          <a:r>
            <a:rPr lang="es-ES" sz="3000" kern="1200" dirty="0"/>
            <a:t>PRINCIPIO DE IGUALDAD Y NO DISCRIMINACIÓN</a:t>
          </a:r>
        </a:p>
      </dsp:txBody>
      <dsp:txXfrm>
        <a:off x="589231" y="3171190"/>
        <a:ext cx="9633909" cy="799138"/>
      </dsp:txXfrm>
    </dsp:sp>
    <dsp:sp modelId="{A48E3430-391C-43A7-98AA-885AD5F71658}">
      <dsp:nvSpPr>
        <dsp:cNvPr id="0" name=""/>
        <dsp:cNvSpPr/>
      </dsp:nvSpPr>
      <dsp:spPr>
        <a:xfrm>
          <a:off x="0" y="4593933"/>
          <a:ext cx="10315525" cy="756000"/>
        </a:xfrm>
        <a:prstGeom prst="rect">
          <a:avLst/>
        </a:prstGeom>
        <a:solidFill>
          <a:schemeClr val="bg1">
            <a:alpha val="9000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CE1EBBC-3509-4455-ADB7-8CDC6037ED7E}">
      <dsp:nvSpPr>
        <dsp:cNvPr id="0" name=""/>
        <dsp:cNvSpPr/>
      </dsp:nvSpPr>
      <dsp:spPr>
        <a:xfrm>
          <a:off x="515060" y="4474696"/>
          <a:ext cx="9800465" cy="885600"/>
        </a:xfrm>
        <a:prstGeom prst="roundRect">
          <a:avLst/>
        </a:prstGeom>
        <a:solidFill>
          <a:srgbClr val="E0129B"/>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2932" tIns="0" rIns="272932" bIns="0" numCol="1" spcCol="1270" anchor="ctr" anchorCtr="0">
          <a:noAutofit/>
        </a:bodyPr>
        <a:lstStyle/>
        <a:p>
          <a:pPr marL="0" lvl="0" indent="0" algn="l" defTabSz="1333500">
            <a:lnSpc>
              <a:spcPct val="90000"/>
            </a:lnSpc>
            <a:spcBef>
              <a:spcPct val="0"/>
            </a:spcBef>
            <a:spcAft>
              <a:spcPct val="35000"/>
            </a:spcAft>
            <a:buNone/>
          </a:pPr>
          <a:r>
            <a:rPr lang="es-ES" sz="3000" kern="1200" dirty="0"/>
            <a:t>DERECHO A LA NACIONALIDAD</a:t>
          </a:r>
        </a:p>
      </dsp:txBody>
      <dsp:txXfrm>
        <a:off x="558291" y="4517927"/>
        <a:ext cx="9714003" cy="799138"/>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C3392E-42D2-4DE5-A34A-585B50621651}">
      <dsp:nvSpPr>
        <dsp:cNvPr id="0" name=""/>
        <dsp:cNvSpPr/>
      </dsp:nvSpPr>
      <dsp:spPr>
        <a:xfrm rot="5400000">
          <a:off x="5034695" y="-1710473"/>
          <a:ext cx="1682315"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889000">
            <a:lnSpc>
              <a:spcPct val="90000"/>
            </a:lnSpc>
            <a:spcBef>
              <a:spcPct val="0"/>
            </a:spcBef>
            <a:spcAft>
              <a:spcPct val="15000"/>
            </a:spcAft>
            <a:buChar char="•"/>
          </a:pPr>
          <a:r>
            <a:rPr lang="es-AR" sz="2000" kern="1200"/>
            <a:t>Certificado nacimiento , más,</a:t>
          </a:r>
        </a:p>
        <a:p>
          <a:pPr marL="228600" lvl="1" indent="-228600" algn="l" defTabSz="889000">
            <a:lnSpc>
              <a:spcPct val="90000"/>
            </a:lnSpc>
            <a:spcBef>
              <a:spcPct val="0"/>
            </a:spcBef>
            <a:spcAft>
              <a:spcPct val="15000"/>
            </a:spcAft>
            <a:buChar char="•"/>
          </a:pPr>
          <a:r>
            <a:rPr lang="es-AR" sz="2000" kern="1200"/>
            <a:t>Partida o libreta de matrimonio</a:t>
          </a:r>
        </a:p>
      </dsp:txBody>
      <dsp:txXfrm rot="-5400000">
        <a:off x="3110746" y="295600"/>
        <a:ext cx="5448090" cy="1518067"/>
      </dsp:txXfrm>
    </dsp:sp>
    <dsp:sp modelId="{CC0E3D02-1E9C-497C-8B6C-4FA0D90D2104}">
      <dsp:nvSpPr>
        <dsp:cNvPr id="0" name=""/>
        <dsp:cNvSpPr/>
      </dsp:nvSpPr>
      <dsp:spPr>
        <a:xfrm>
          <a:off x="0" y="3186"/>
          <a:ext cx="3110745" cy="2102894"/>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s-AR" sz="2000" kern="1200"/>
            <a:t>Filiación biológica Matrimonial</a:t>
          </a:r>
        </a:p>
      </dsp:txBody>
      <dsp:txXfrm>
        <a:off x="102655" y="105841"/>
        <a:ext cx="2905435" cy="1897584"/>
      </dsp:txXfrm>
    </dsp:sp>
    <dsp:sp modelId="{D3AE690B-31EB-42ED-BA3A-8D9E124304AC}">
      <dsp:nvSpPr>
        <dsp:cNvPr id="0" name=""/>
        <dsp:cNvSpPr/>
      </dsp:nvSpPr>
      <dsp:spPr>
        <a:xfrm rot="5400000">
          <a:off x="5034695" y="497564"/>
          <a:ext cx="1682315"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889000">
            <a:lnSpc>
              <a:spcPct val="90000"/>
            </a:lnSpc>
            <a:spcBef>
              <a:spcPct val="0"/>
            </a:spcBef>
            <a:spcAft>
              <a:spcPct val="15000"/>
            </a:spcAft>
            <a:buChar char="•"/>
          </a:pPr>
          <a:r>
            <a:rPr lang="es-AR" sz="2000" kern="1200"/>
            <a:t>Acción de emplazamiento filial.</a:t>
          </a:r>
        </a:p>
        <a:p>
          <a:pPr marL="228600" lvl="1" indent="-228600" algn="l" defTabSz="889000">
            <a:lnSpc>
              <a:spcPct val="90000"/>
            </a:lnSpc>
            <a:spcBef>
              <a:spcPct val="0"/>
            </a:spcBef>
            <a:spcAft>
              <a:spcPct val="15000"/>
            </a:spcAft>
            <a:buChar char="•"/>
          </a:pPr>
          <a:r>
            <a:rPr lang="es-AR" sz="2000" kern="1200"/>
            <a:t>Legitimados pasivos: pareja casada.</a:t>
          </a:r>
        </a:p>
      </dsp:txBody>
      <dsp:txXfrm rot="-5400000">
        <a:off x="3110746" y="2503637"/>
        <a:ext cx="5448090" cy="1518067"/>
      </dsp:txXfrm>
    </dsp:sp>
    <dsp:sp modelId="{8B90032F-79DF-4DB8-97F5-28B8FA161A11}">
      <dsp:nvSpPr>
        <dsp:cNvPr id="0" name=""/>
        <dsp:cNvSpPr/>
      </dsp:nvSpPr>
      <dsp:spPr>
        <a:xfrm>
          <a:off x="0" y="2211224"/>
          <a:ext cx="3110745" cy="2102894"/>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s-AR" sz="2000" kern="1200"/>
            <a:t>Filiación biológica Matrimonial</a:t>
          </a:r>
        </a:p>
      </dsp:txBody>
      <dsp:txXfrm>
        <a:off x="102655" y="2313879"/>
        <a:ext cx="2905435" cy="1897584"/>
      </dsp:txXfrm>
    </dsp:sp>
    <dsp:sp modelId="{D56C44F8-3BB7-4CCA-988A-0884E7755EE9}">
      <dsp:nvSpPr>
        <dsp:cNvPr id="0" name=""/>
        <dsp:cNvSpPr/>
      </dsp:nvSpPr>
      <dsp:spPr>
        <a:xfrm rot="5400000">
          <a:off x="4905956" y="2705603"/>
          <a:ext cx="1939793"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just" defTabSz="889000">
            <a:lnSpc>
              <a:spcPct val="90000"/>
            </a:lnSpc>
            <a:spcBef>
              <a:spcPct val="0"/>
            </a:spcBef>
            <a:spcAft>
              <a:spcPct val="15000"/>
            </a:spcAft>
            <a:buChar char="•"/>
          </a:pPr>
          <a:r>
            <a:rPr lang="es-AR" sz="2000" kern="1200"/>
            <a:t>Consentimiento medico protocolizado por escribano público o certificado ante la autoridad sanitaria, más;</a:t>
          </a:r>
        </a:p>
        <a:p>
          <a:pPr marL="228600" lvl="1" indent="-228600" algn="just" defTabSz="889000">
            <a:lnSpc>
              <a:spcPct val="90000"/>
            </a:lnSpc>
            <a:spcBef>
              <a:spcPct val="0"/>
            </a:spcBef>
            <a:spcAft>
              <a:spcPct val="15000"/>
            </a:spcAft>
            <a:buChar char="•"/>
          </a:pPr>
          <a:r>
            <a:rPr lang="es-AR" sz="2000" kern="1200"/>
            <a:t> Certificado de nacimiento y;</a:t>
          </a:r>
        </a:p>
        <a:p>
          <a:pPr marL="228600" lvl="1" indent="-228600" algn="just" defTabSz="889000">
            <a:lnSpc>
              <a:spcPct val="90000"/>
            </a:lnSpc>
            <a:spcBef>
              <a:spcPct val="0"/>
            </a:spcBef>
            <a:spcAft>
              <a:spcPct val="15000"/>
            </a:spcAft>
            <a:buChar char="•"/>
          </a:pPr>
          <a:r>
            <a:rPr lang="es-AR" sz="2000" kern="1200"/>
            <a:t> Partida o libreta de matrimonio.</a:t>
          </a:r>
        </a:p>
      </dsp:txBody>
      <dsp:txXfrm rot="-5400000">
        <a:off x="3110746" y="4595507"/>
        <a:ext cx="5435521" cy="1750407"/>
      </dsp:txXfrm>
    </dsp:sp>
    <dsp:sp modelId="{7DE7ED0D-F998-4A96-B625-070F2A6B152E}">
      <dsp:nvSpPr>
        <dsp:cNvPr id="0" name=""/>
        <dsp:cNvSpPr/>
      </dsp:nvSpPr>
      <dsp:spPr>
        <a:xfrm>
          <a:off x="0" y="4419263"/>
          <a:ext cx="3110745" cy="2102894"/>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s-AR" sz="2000" kern="1200"/>
            <a:t>Filiación por TRHA matrimonial</a:t>
          </a:r>
        </a:p>
      </dsp:txBody>
      <dsp:txXfrm>
        <a:off x="102655" y="4521918"/>
        <a:ext cx="2905435" cy="189758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C3392E-42D2-4DE5-A34A-585B50621651}">
      <dsp:nvSpPr>
        <dsp:cNvPr id="0" name=""/>
        <dsp:cNvSpPr/>
      </dsp:nvSpPr>
      <dsp:spPr>
        <a:xfrm rot="5400000">
          <a:off x="5068294" y="-1752600"/>
          <a:ext cx="1615116"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1066800">
            <a:lnSpc>
              <a:spcPct val="90000"/>
            </a:lnSpc>
            <a:spcBef>
              <a:spcPct val="0"/>
            </a:spcBef>
            <a:spcAft>
              <a:spcPct val="15000"/>
            </a:spcAft>
            <a:buChar char="•"/>
          </a:pPr>
          <a:r>
            <a:rPr lang="es-AR" sz="2400" kern="1200" dirty="0"/>
            <a:t>Certificado nacimiento , más;</a:t>
          </a:r>
        </a:p>
        <a:p>
          <a:pPr marL="228600" lvl="1" indent="-228600" algn="l" defTabSz="1066800">
            <a:lnSpc>
              <a:spcPct val="90000"/>
            </a:lnSpc>
            <a:spcBef>
              <a:spcPct val="0"/>
            </a:spcBef>
            <a:spcAft>
              <a:spcPct val="15000"/>
            </a:spcAft>
            <a:buChar char="•"/>
          </a:pPr>
          <a:r>
            <a:rPr lang="es-AR" sz="2400" kern="1200" dirty="0"/>
            <a:t>Reconocimiento.</a:t>
          </a:r>
        </a:p>
      </dsp:txBody>
      <dsp:txXfrm rot="-5400000">
        <a:off x="3110746" y="283791"/>
        <a:ext cx="5451371" cy="1457430"/>
      </dsp:txXfrm>
    </dsp:sp>
    <dsp:sp modelId="{CC0E3D02-1E9C-497C-8B6C-4FA0D90D2104}">
      <dsp:nvSpPr>
        <dsp:cNvPr id="0" name=""/>
        <dsp:cNvSpPr/>
      </dsp:nvSpPr>
      <dsp:spPr>
        <a:xfrm>
          <a:off x="0" y="3058"/>
          <a:ext cx="3110745" cy="201889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a:lnSpc>
              <a:spcPct val="90000"/>
            </a:lnSpc>
            <a:spcBef>
              <a:spcPct val="0"/>
            </a:spcBef>
            <a:spcAft>
              <a:spcPct val="35000"/>
            </a:spcAft>
            <a:buNone/>
          </a:pPr>
          <a:r>
            <a:rPr lang="es-AR" sz="2400" kern="1200" dirty="0"/>
            <a:t>Filiación biológica Extramatrimonial</a:t>
          </a:r>
        </a:p>
      </dsp:txBody>
      <dsp:txXfrm>
        <a:off x="98554" y="101612"/>
        <a:ext cx="2913637" cy="1821788"/>
      </dsp:txXfrm>
    </dsp:sp>
    <dsp:sp modelId="{D3AE690B-31EB-42ED-BA3A-8D9E124304AC}">
      <dsp:nvSpPr>
        <dsp:cNvPr id="0" name=""/>
        <dsp:cNvSpPr/>
      </dsp:nvSpPr>
      <dsp:spPr>
        <a:xfrm rot="5400000">
          <a:off x="5068294" y="367240"/>
          <a:ext cx="1615116"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1066800">
            <a:lnSpc>
              <a:spcPct val="90000"/>
            </a:lnSpc>
            <a:spcBef>
              <a:spcPct val="0"/>
            </a:spcBef>
            <a:spcAft>
              <a:spcPct val="15000"/>
            </a:spcAft>
            <a:buChar char="•"/>
          </a:pPr>
          <a:r>
            <a:rPr lang="es-AR" sz="2400" kern="1200" dirty="0"/>
            <a:t>Acción de emplazamiento filial.</a:t>
          </a:r>
        </a:p>
      </dsp:txBody>
      <dsp:txXfrm rot="-5400000">
        <a:off x="3110746" y="2403632"/>
        <a:ext cx="5451371" cy="1457430"/>
      </dsp:txXfrm>
    </dsp:sp>
    <dsp:sp modelId="{8B90032F-79DF-4DB8-97F5-28B8FA161A11}">
      <dsp:nvSpPr>
        <dsp:cNvPr id="0" name=""/>
        <dsp:cNvSpPr/>
      </dsp:nvSpPr>
      <dsp:spPr>
        <a:xfrm>
          <a:off x="0" y="2122899"/>
          <a:ext cx="3110745" cy="201889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a:lnSpc>
              <a:spcPct val="90000"/>
            </a:lnSpc>
            <a:spcBef>
              <a:spcPct val="0"/>
            </a:spcBef>
            <a:spcAft>
              <a:spcPct val="35000"/>
            </a:spcAft>
            <a:buNone/>
          </a:pPr>
          <a:r>
            <a:rPr lang="es-AR" sz="2400" kern="1200" dirty="0"/>
            <a:t>Filiación biológica Extramatrimonial</a:t>
          </a:r>
        </a:p>
      </dsp:txBody>
      <dsp:txXfrm>
        <a:off x="98554" y="2221453"/>
        <a:ext cx="2913637" cy="1821788"/>
      </dsp:txXfrm>
    </dsp:sp>
    <dsp:sp modelId="{D56C44F8-3BB7-4CCA-988A-0884E7755EE9}">
      <dsp:nvSpPr>
        <dsp:cNvPr id="0" name=""/>
        <dsp:cNvSpPr/>
      </dsp:nvSpPr>
      <dsp:spPr>
        <a:xfrm rot="5400000">
          <a:off x="4944697" y="2487081"/>
          <a:ext cx="1862310" cy="5530214"/>
        </a:xfrm>
        <a:prstGeom prst="round2SameRect">
          <a:avLst/>
        </a:prstGeom>
        <a:solidFill>
          <a:schemeClr val="accent2">
            <a:alpha val="90000"/>
            <a:tint val="40000"/>
            <a:hueOff val="0"/>
            <a:satOff val="0"/>
            <a:lumOff val="0"/>
            <a:alphaOff val="0"/>
          </a:schemeClr>
        </a:solidFill>
        <a:ln w="25400" cap="flat" cmpd="sng" algn="ctr">
          <a:solidFill>
            <a:schemeClr val="accent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just" defTabSz="1066800">
            <a:lnSpc>
              <a:spcPct val="90000"/>
            </a:lnSpc>
            <a:spcBef>
              <a:spcPct val="0"/>
            </a:spcBef>
            <a:spcAft>
              <a:spcPct val="15000"/>
            </a:spcAft>
            <a:buChar char="•"/>
          </a:pPr>
          <a:r>
            <a:rPr lang="es-AR" sz="2400" kern="1200" dirty="0"/>
            <a:t>Consentimiento medico protocolizado por escribano público o certificado ante la autoridad sanitaria, más;</a:t>
          </a:r>
        </a:p>
        <a:p>
          <a:pPr marL="228600" lvl="1" indent="-228600" algn="just" defTabSz="1066800">
            <a:lnSpc>
              <a:spcPct val="90000"/>
            </a:lnSpc>
            <a:spcBef>
              <a:spcPct val="0"/>
            </a:spcBef>
            <a:spcAft>
              <a:spcPct val="15000"/>
            </a:spcAft>
            <a:buChar char="•"/>
          </a:pPr>
          <a:r>
            <a:rPr lang="es-AR" sz="2400" kern="1200" dirty="0"/>
            <a:t> Certificado de nacimiento</a:t>
          </a:r>
          <a:r>
            <a:rPr lang="es-AR" sz="1200" kern="1200" dirty="0"/>
            <a:t>.</a:t>
          </a:r>
        </a:p>
      </dsp:txBody>
      <dsp:txXfrm rot="-5400000">
        <a:off x="3110745" y="4411943"/>
        <a:ext cx="5439304" cy="1680490"/>
      </dsp:txXfrm>
    </dsp:sp>
    <dsp:sp modelId="{7DE7ED0D-F998-4A96-B625-070F2A6B152E}">
      <dsp:nvSpPr>
        <dsp:cNvPr id="0" name=""/>
        <dsp:cNvSpPr/>
      </dsp:nvSpPr>
      <dsp:spPr>
        <a:xfrm>
          <a:off x="0" y="4242740"/>
          <a:ext cx="3110745" cy="201889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a:lnSpc>
              <a:spcPct val="90000"/>
            </a:lnSpc>
            <a:spcBef>
              <a:spcPct val="0"/>
            </a:spcBef>
            <a:spcAft>
              <a:spcPct val="35000"/>
            </a:spcAft>
            <a:buNone/>
          </a:pPr>
          <a:r>
            <a:rPr lang="es-AR" sz="2400" kern="1200" dirty="0"/>
            <a:t>Filiación por TRHA Extramatrimonial</a:t>
          </a:r>
        </a:p>
      </dsp:txBody>
      <dsp:txXfrm>
        <a:off x="98554" y="4341294"/>
        <a:ext cx="2913637" cy="1821788"/>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4CF743-8F16-4534-99A8-63AE59CE3B58}">
      <dsp:nvSpPr>
        <dsp:cNvPr id="0" name=""/>
        <dsp:cNvSpPr/>
      </dsp:nvSpPr>
      <dsp:spPr>
        <a:xfrm rot="10800000">
          <a:off x="1727558" y="254"/>
          <a:ext cx="5723937" cy="1143257"/>
        </a:xfrm>
        <a:prstGeom prst="homePlat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4145" tIns="102870" rIns="192024" bIns="102870" numCol="1" spcCol="1270" anchor="ctr" anchorCtr="0">
          <a:noAutofit/>
        </a:bodyPr>
        <a:lstStyle/>
        <a:p>
          <a:pPr marL="0" lvl="0" indent="0" algn="ctr" defTabSz="1200150" rtl="0">
            <a:lnSpc>
              <a:spcPct val="90000"/>
            </a:lnSpc>
            <a:spcBef>
              <a:spcPct val="0"/>
            </a:spcBef>
            <a:spcAft>
              <a:spcPct val="35000"/>
            </a:spcAft>
            <a:buNone/>
          </a:pPr>
          <a:r>
            <a:rPr lang="es-MX" sz="2700" b="1" i="0" kern="1200" dirty="0">
              <a:latin typeface="Tahoma" pitchFamily="34" charset="0"/>
              <a:ea typeface="Tahoma" pitchFamily="34" charset="0"/>
              <a:cs typeface="Tahoma" pitchFamily="34" charset="0"/>
            </a:rPr>
            <a:t>Reconocimiento del hijo por nacer (art. 574)</a:t>
          </a:r>
          <a:endParaRPr lang="es-MX" sz="2700" b="1" i="1" kern="1200" dirty="0">
            <a:latin typeface="Tahoma" pitchFamily="34" charset="0"/>
            <a:ea typeface="Tahoma" pitchFamily="34" charset="0"/>
            <a:cs typeface="Tahoma" pitchFamily="34" charset="0"/>
          </a:endParaRPr>
        </a:p>
      </dsp:txBody>
      <dsp:txXfrm rot="10800000">
        <a:off x="2013372" y="254"/>
        <a:ext cx="5438123" cy="1143257"/>
      </dsp:txXfrm>
    </dsp:sp>
    <dsp:sp modelId="{90BC8A39-892A-4D3B-AF83-3FCC04C18927}">
      <dsp:nvSpPr>
        <dsp:cNvPr id="0" name=""/>
        <dsp:cNvSpPr/>
      </dsp:nvSpPr>
      <dsp:spPr>
        <a:xfrm>
          <a:off x="1155929" y="254"/>
          <a:ext cx="1143257" cy="1143257"/>
        </a:xfrm>
        <a:prstGeom prst="ellipse">
          <a:avLst/>
        </a:prstGeom>
        <a:solidFill>
          <a:srgbClr val="FFFF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74A831C-5F28-4F29-9514-CFE5C8AD0196}">
      <dsp:nvSpPr>
        <dsp:cNvPr id="0" name=""/>
        <dsp:cNvSpPr/>
      </dsp:nvSpPr>
      <dsp:spPr>
        <a:xfrm rot="10800000">
          <a:off x="1740522" y="1484783"/>
          <a:ext cx="5706651" cy="1566937"/>
        </a:xfrm>
        <a:prstGeom prst="homePlat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4145" tIns="102870" rIns="192024" bIns="102870" numCol="1" spcCol="1270" anchor="ctr" anchorCtr="0">
          <a:noAutofit/>
        </a:bodyPr>
        <a:lstStyle/>
        <a:p>
          <a:pPr marL="0" lvl="0" indent="0" algn="ctr" defTabSz="1200150" rtl="0">
            <a:lnSpc>
              <a:spcPct val="90000"/>
            </a:lnSpc>
            <a:spcBef>
              <a:spcPct val="0"/>
            </a:spcBef>
            <a:spcAft>
              <a:spcPct val="35000"/>
            </a:spcAft>
            <a:buNone/>
          </a:pPr>
          <a:r>
            <a:rPr lang="es-MX" sz="2700" b="1" i="0" kern="1200" dirty="0">
              <a:latin typeface="Tahoma" pitchFamily="34" charset="0"/>
              <a:ea typeface="Tahoma" pitchFamily="34" charset="0"/>
              <a:cs typeface="Tahoma" pitchFamily="34" charset="0"/>
            </a:rPr>
            <a:t>Reconocimiento del hijo póstumo (573)</a:t>
          </a:r>
        </a:p>
        <a:p>
          <a:pPr marL="0" lvl="0" indent="0" algn="just" defTabSz="1200150" rtl="0">
            <a:lnSpc>
              <a:spcPct val="90000"/>
            </a:lnSpc>
            <a:spcBef>
              <a:spcPct val="0"/>
            </a:spcBef>
            <a:spcAft>
              <a:spcPct val="35000"/>
            </a:spcAft>
            <a:buNone/>
          </a:pPr>
          <a:r>
            <a:rPr lang="es-AR" sz="2200" b="1" i="1" kern="1200" dirty="0">
              <a:latin typeface="Tahoma" pitchFamily="34" charset="0"/>
              <a:ea typeface="Tahoma" pitchFamily="34" charset="0"/>
              <a:cs typeface="Tahoma" pitchFamily="34" charset="0"/>
            </a:rPr>
            <a:t>(</a:t>
          </a:r>
          <a:r>
            <a:rPr lang="es-AR" sz="2000" b="1" i="1" kern="1200" dirty="0">
              <a:latin typeface="Tahoma" pitchFamily="34" charset="0"/>
              <a:ea typeface="Tahoma" pitchFamily="34" charset="0"/>
              <a:cs typeface="Tahoma" pitchFamily="34" charset="0"/>
            </a:rPr>
            <a:t>NO Dcho. S, excepto que haya habido posesión de estado de hijo)</a:t>
          </a:r>
          <a:endParaRPr lang="es-MX" sz="2000" b="1" i="1" kern="1200" dirty="0">
            <a:latin typeface="Tahoma" pitchFamily="34" charset="0"/>
            <a:ea typeface="Tahoma" pitchFamily="34" charset="0"/>
            <a:cs typeface="Tahoma" pitchFamily="34" charset="0"/>
          </a:endParaRPr>
        </a:p>
      </dsp:txBody>
      <dsp:txXfrm rot="10800000">
        <a:off x="2132256" y="1484783"/>
        <a:ext cx="5314917" cy="1566937"/>
      </dsp:txXfrm>
    </dsp:sp>
    <dsp:sp modelId="{94539521-B810-448A-877C-7374FD5736A0}">
      <dsp:nvSpPr>
        <dsp:cNvPr id="0" name=""/>
        <dsp:cNvSpPr/>
      </dsp:nvSpPr>
      <dsp:spPr>
        <a:xfrm>
          <a:off x="1160250" y="1696623"/>
          <a:ext cx="1143257" cy="1143257"/>
        </a:xfrm>
        <a:prstGeom prst="ellipse">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E48A4B1-5C7E-4533-B5E5-A89CA61C5AA8}">
      <dsp:nvSpPr>
        <dsp:cNvPr id="0" name=""/>
        <dsp:cNvSpPr/>
      </dsp:nvSpPr>
      <dsp:spPr>
        <a:xfrm rot="10800000">
          <a:off x="1727558" y="3392991"/>
          <a:ext cx="5723937" cy="1143257"/>
        </a:xfrm>
        <a:prstGeom prst="homePlat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4145" tIns="102870" rIns="192024" bIns="102870" numCol="1" spcCol="1270" anchor="ctr" anchorCtr="0">
          <a:noAutofit/>
        </a:bodyPr>
        <a:lstStyle/>
        <a:p>
          <a:pPr marL="0" lvl="0" indent="0" algn="ctr" defTabSz="1200150" rtl="0">
            <a:lnSpc>
              <a:spcPct val="90000"/>
            </a:lnSpc>
            <a:spcBef>
              <a:spcPct val="0"/>
            </a:spcBef>
            <a:spcAft>
              <a:spcPct val="35000"/>
            </a:spcAft>
            <a:buNone/>
          </a:pPr>
          <a:r>
            <a:rPr lang="es-MX" sz="2700" b="1" i="0" kern="1200">
              <a:latin typeface="Tahoma" pitchFamily="34" charset="0"/>
              <a:ea typeface="Tahoma" pitchFamily="34" charset="0"/>
              <a:cs typeface="Tahoma" pitchFamily="34" charset="0"/>
            </a:rPr>
            <a:t>Edad mínima del reconocimiento (de 14 a 13)</a:t>
          </a:r>
          <a:endParaRPr lang="es-MX" sz="2700" b="1" i="1" kern="1200" dirty="0">
            <a:latin typeface="Tahoma" pitchFamily="34" charset="0"/>
            <a:ea typeface="Tahoma" pitchFamily="34" charset="0"/>
            <a:cs typeface="Tahoma" pitchFamily="34" charset="0"/>
          </a:endParaRPr>
        </a:p>
      </dsp:txBody>
      <dsp:txXfrm rot="10800000">
        <a:off x="2013372" y="3392991"/>
        <a:ext cx="5438123" cy="1143257"/>
      </dsp:txXfrm>
    </dsp:sp>
    <dsp:sp modelId="{D83126FB-60A4-4E2C-8504-A50F522A4207}">
      <dsp:nvSpPr>
        <dsp:cNvPr id="0" name=""/>
        <dsp:cNvSpPr/>
      </dsp:nvSpPr>
      <dsp:spPr>
        <a:xfrm>
          <a:off x="1155929" y="3392991"/>
          <a:ext cx="1143257" cy="1143257"/>
        </a:xfrm>
        <a:prstGeom prst="ellipse">
          <a:avLst/>
        </a:prstGeom>
        <a:solidFill>
          <a:srgbClr val="0070C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CEE2CC-F458-42E1-AC5C-3EDC5E2569CF}">
      <dsp:nvSpPr>
        <dsp:cNvPr id="0" name=""/>
        <dsp:cNvSpPr/>
      </dsp:nvSpPr>
      <dsp:spPr>
        <a:xfrm>
          <a:off x="0" y="29420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261D19A-9065-4323-B927-39E7BEC719E1}">
      <dsp:nvSpPr>
        <dsp:cNvPr id="0" name=""/>
        <dsp:cNvSpPr/>
      </dsp:nvSpPr>
      <dsp:spPr>
        <a:xfrm>
          <a:off x="406400" y="2852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NIÑO O MENOR ??</a:t>
          </a:r>
        </a:p>
      </dsp:txBody>
      <dsp:txXfrm>
        <a:off x="432339" y="54462"/>
        <a:ext cx="5637722" cy="479482"/>
      </dsp:txXfrm>
    </dsp:sp>
    <dsp:sp modelId="{97C37546-7999-4280-A941-09ADCEC1578D}">
      <dsp:nvSpPr>
        <dsp:cNvPr id="0" name=""/>
        <dsp:cNvSpPr/>
      </dsp:nvSpPr>
      <dsp:spPr>
        <a:xfrm>
          <a:off x="0" y="111068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D21DA3-7B62-4BC1-A695-98D9A85369DA}">
      <dsp:nvSpPr>
        <dsp:cNvPr id="0" name=""/>
        <dsp:cNvSpPr/>
      </dsp:nvSpPr>
      <dsp:spPr>
        <a:xfrm>
          <a:off x="406400" y="84500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SUJETO U OBJETO ??</a:t>
          </a:r>
        </a:p>
      </dsp:txBody>
      <dsp:txXfrm>
        <a:off x="432339" y="870942"/>
        <a:ext cx="5637722" cy="479482"/>
      </dsp:txXfrm>
    </dsp:sp>
    <dsp:sp modelId="{26035FBB-D104-4CB6-AB9D-63A1543AB161}">
      <dsp:nvSpPr>
        <dsp:cNvPr id="0" name=""/>
        <dsp:cNvSpPr/>
      </dsp:nvSpPr>
      <dsp:spPr>
        <a:xfrm>
          <a:off x="0" y="192716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BDE1EC7-B0E0-4DD7-ABD4-28D19D53EABC}">
      <dsp:nvSpPr>
        <dsp:cNvPr id="0" name=""/>
        <dsp:cNvSpPr/>
      </dsp:nvSpPr>
      <dsp:spPr>
        <a:xfrm>
          <a:off x="406400" y="166148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CAPACIDAD O INCAPACIDAD ?? </a:t>
          </a:r>
        </a:p>
      </dsp:txBody>
      <dsp:txXfrm>
        <a:off x="432339" y="1687422"/>
        <a:ext cx="5637722" cy="479482"/>
      </dsp:txXfrm>
    </dsp:sp>
    <dsp:sp modelId="{A4AF1883-2899-4AB8-855A-11FD1FEE9DA6}">
      <dsp:nvSpPr>
        <dsp:cNvPr id="0" name=""/>
        <dsp:cNvSpPr/>
      </dsp:nvSpPr>
      <dsp:spPr>
        <a:xfrm>
          <a:off x="0" y="274364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4F22F2-C429-426A-870F-1AB2CF42FBA2}">
      <dsp:nvSpPr>
        <dsp:cNvPr id="0" name=""/>
        <dsp:cNvSpPr/>
      </dsp:nvSpPr>
      <dsp:spPr>
        <a:xfrm>
          <a:off x="406400" y="247796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 PROTECCIÓN ESPECIAL O SIMPLE ??</a:t>
          </a:r>
        </a:p>
      </dsp:txBody>
      <dsp:txXfrm>
        <a:off x="432339" y="2503902"/>
        <a:ext cx="5637722" cy="479482"/>
      </dsp:txXfrm>
    </dsp:sp>
    <dsp:sp modelId="{51C36F64-CEA6-4A78-B8B7-6F70667BED1B}">
      <dsp:nvSpPr>
        <dsp:cNvPr id="0" name=""/>
        <dsp:cNvSpPr/>
      </dsp:nvSpPr>
      <dsp:spPr>
        <a:xfrm>
          <a:off x="0" y="356012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039DC9C-F1CF-4A5E-9CF5-E41A0C1EBB52}">
      <dsp:nvSpPr>
        <dsp:cNvPr id="0" name=""/>
        <dsp:cNvSpPr/>
      </dsp:nvSpPr>
      <dsp:spPr>
        <a:xfrm>
          <a:off x="406400" y="329444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ESPECIALIDAD O “NIÑOLOGÍA” ??</a:t>
          </a:r>
        </a:p>
      </dsp:txBody>
      <dsp:txXfrm>
        <a:off x="432339" y="3320382"/>
        <a:ext cx="5637722" cy="479482"/>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CEE2CC-F458-42E1-AC5C-3EDC5E2569CF}">
      <dsp:nvSpPr>
        <dsp:cNvPr id="0" name=""/>
        <dsp:cNvSpPr/>
      </dsp:nvSpPr>
      <dsp:spPr>
        <a:xfrm>
          <a:off x="0" y="29420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261D19A-9065-4323-B927-39E7BEC719E1}">
      <dsp:nvSpPr>
        <dsp:cNvPr id="0" name=""/>
        <dsp:cNvSpPr/>
      </dsp:nvSpPr>
      <dsp:spPr>
        <a:xfrm>
          <a:off x="406400" y="2852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NIÑO O MENOR ??</a:t>
          </a:r>
        </a:p>
      </dsp:txBody>
      <dsp:txXfrm>
        <a:off x="432339" y="54462"/>
        <a:ext cx="5637722" cy="479482"/>
      </dsp:txXfrm>
    </dsp:sp>
    <dsp:sp modelId="{97C37546-7999-4280-A941-09ADCEC1578D}">
      <dsp:nvSpPr>
        <dsp:cNvPr id="0" name=""/>
        <dsp:cNvSpPr/>
      </dsp:nvSpPr>
      <dsp:spPr>
        <a:xfrm>
          <a:off x="0" y="111068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D21DA3-7B62-4BC1-A695-98D9A85369DA}">
      <dsp:nvSpPr>
        <dsp:cNvPr id="0" name=""/>
        <dsp:cNvSpPr/>
      </dsp:nvSpPr>
      <dsp:spPr>
        <a:xfrm>
          <a:off x="406400" y="84500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SUJETO U OBJETO ??</a:t>
          </a:r>
        </a:p>
      </dsp:txBody>
      <dsp:txXfrm>
        <a:off x="432339" y="870942"/>
        <a:ext cx="5637722" cy="479482"/>
      </dsp:txXfrm>
    </dsp:sp>
    <dsp:sp modelId="{26035FBB-D104-4CB6-AB9D-63A1543AB161}">
      <dsp:nvSpPr>
        <dsp:cNvPr id="0" name=""/>
        <dsp:cNvSpPr/>
      </dsp:nvSpPr>
      <dsp:spPr>
        <a:xfrm>
          <a:off x="0" y="192716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BDE1EC7-B0E0-4DD7-ABD4-28D19D53EABC}">
      <dsp:nvSpPr>
        <dsp:cNvPr id="0" name=""/>
        <dsp:cNvSpPr/>
      </dsp:nvSpPr>
      <dsp:spPr>
        <a:xfrm>
          <a:off x="406400" y="166148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CAPACIDAD O INCAPACIDAD ?? </a:t>
          </a:r>
        </a:p>
      </dsp:txBody>
      <dsp:txXfrm>
        <a:off x="432339" y="1687422"/>
        <a:ext cx="5637722" cy="479482"/>
      </dsp:txXfrm>
    </dsp:sp>
    <dsp:sp modelId="{A4AF1883-2899-4AB8-855A-11FD1FEE9DA6}">
      <dsp:nvSpPr>
        <dsp:cNvPr id="0" name=""/>
        <dsp:cNvSpPr/>
      </dsp:nvSpPr>
      <dsp:spPr>
        <a:xfrm>
          <a:off x="0" y="274364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4F22F2-C429-426A-870F-1AB2CF42FBA2}">
      <dsp:nvSpPr>
        <dsp:cNvPr id="0" name=""/>
        <dsp:cNvSpPr/>
      </dsp:nvSpPr>
      <dsp:spPr>
        <a:xfrm>
          <a:off x="406400" y="247796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 PROTECCIÓN ESPECIAL O SIMPLE ??</a:t>
          </a:r>
        </a:p>
      </dsp:txBody>
      <dsp:txXfrm>
        <a:off x="432339" y="2503902"/>
        <a:ext cx="5637722" cy="479482"/>
      </dsp:txXfrm>
    </dsp:sp>
    <dsp:sp modelId="{51C36F64-CEA6-4A78-B8B7-6F70667BED1B}">
      <dsp:nvSpPr>
        <dsp:cNvPr id="0" name=""/>
        <dsp:cNvSpPr/>
      </dsp:nvSpPr>
      <dsp:spPr>
        <a:xfrm>
          <a:off x="0" y="3560123"/>
          <a:ext cx="8128000" cy="453600"/>
        </a:xfrm>
        <a:prstGeom prst="rect">
          <a:avLst/>
        </a:prstGeom>
        <a:solidFill>
          <a:schemeClr val="lt1">
            <a:alpha val="90000"/>
            <a:hueOff val="0"/>
            <a:satOff val="0"/>
            <a:lumOff val="0"/>
            <a:alphaOff val="0"/>
          </a:schemeClr>
        </a:solidFill>
        <a:ln w="1587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039DC9C-F1CF-4A5E-9CF5-E41A0C1EBB52}">
      <dsp:nvSpPr>
        <dsp:cNvPr id="0" name=""/>
        <dsp:cNvSpPr/>
      </dsp:nvSpPr>
      <dsp:spPr>
        <a:xfrm>
          <a:off x="406400" y="3294443"/>
          <a:ext cx="5689600" cy="531360"/>
        </a:xfrm>
        <a:prstGeom prst="roundRect">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053" tIns="0" rIns="215053" bIns="0" numCol="1" spcCol="1270" anchor="ctr" anchorCtr="0">
          <a:noAutofit/>
        </a:bodyPr>
        <a:lstStyle/>
        <a:p>
          <a:pPr marL="0" lvl="0" indent="0" algn="l" defTabSz="800100">
            <a:lnSpc>
              <a:spcPct val="90000"/>
            </a:lnSpc>
            <a:spcBef>
              <a:spcPct val="0"/>
            </a:spcBef>
            <a:spcAft>
              <a:spcPct val="35000"/>
            </a:spcAft>
            <a:buNone/>
          </a:pPr>
          <a:r>
            <a:rPr lang="es-AR" sz="1800" kern="1200" dirty="0"/>
            <a:t>¿¿ ESPECIALIDAD O “NIÑOLOGÍA” ??</a:t>
          </a:r>
        </a:p>
      </dsp:txBody>
      <dsp:txXfrm>
        <a:off x="432339" y="3320382"/>
        <a:ext cx="5637722" cy="479482"/>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03DDCB-3151-42B0-8B1F-D7B3CF599C93}">
      <dsp:nvSpPr>
        <dsp:cNvPr id="0" name=""/>
        <dsp:cNvSpPr/>
      </dsp:nvSpPr>
      <dsp:spPr>
        <a:xfrm rot="21090435">
          <a:off x="25254" y="1794428"/>
          <a:ext cx="8179091" cy="936629"/>
        </a:xfrm>
        <a:prstGeom prst="mathMinus">
          <a:avLst/>
        </a:prstGeom>
        <a:gradFill rotWithShape="0">
          <a:gsLst>
            <a:gs pos="0">
              <a:schemeClr val="accent5">
                <a:tint val="40000"/>
                <a:hueOff val="0"/>
                <a:satOff val="0"/>
                <a:lumOff val="0"/>
                <a:alphaOff val="0"/>
              </a:schemeClr>
            </a:gs>
            <a:gs pos="100000">
              <a:schemeClr val="accent5">
                <a:tint val="40000"/>
                <a:hueOff val="0"/>
                <a:satOff val="0"/>
                <a:lumOff val="0"/>
                <a:alphaOff val="0"/>
                <a:shade val="75000"/>
                <a:satMod val="120000"/>
                <a:lumMod val="90000"/>
              </a:schemeClr>
            </a:gs>
          </a:gsLst>
          <a:lin ang="5400000" scaled="0"/>
        </a:gradFill>
        <a:ln>
          <a:noFill/>
        </a:ln>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dsp:spPr>
      <dsp:style>
        <a:lnRef idx="0">
          <a:scrgbClr r="0" g="0" b="0"/>
        </a:lnRef>
        <a:fillRef idx="3">
          <a:scrgbClr r="0" g="0" b="0"/>
        </a:fillRef>
        <a:effectRef idx="2">
          <a:scrgbClr r="0" g="0" b="0"/>
        </a:effectRef>
        <a:fontRef idx="minor"/>
      </dsp:style>
    </dsp:sp>
    <dsp:sp modelId="{CA8D23A1-C7EE-410C-8B27-27194F480A36}">
      <dsp:nvSpPr>
        <dsp:cNvPr id="0" name=""/>
        <dsp:cNvSpPr/>
      </dsp:nvSpPr>
      <dsp:spPr>
        <a:xfrm>
          <a:off x="987552" y="226274"/>
          <a:ext cx="2468880" cy="1810194"/>
        </a:xfrm>
        <a:prstGeom prst="downArrow">
          <a:avLst/>
        </a:prstGeom>
        <a:gradFill rotWithShape="0">
          <a:gsLst>
            <a:gs pos="0">
              <a:schemeClr val="accent5">
                <a:hueOff val="0"/>
                <a:satOff val="0"/>
                <a:lumOff val="0"/>
                <a:alphaOff val="0"/>
              </a:schemeClr>
            </a:gs>
            <a:gs pos="100000">
              <a:schemeClr val="accent5">
                <a:hueOff val="0"/>
                <a:satOff val="0"/>
                <a:lumOff val="0"/>
                <a:alphaOff val="0"/>
                <a:shade val="75000"/>
                <a:satMod val="120000"/>
                <a:lumMod val="90000"/>
              </a:schemeClr>
            </a:gs>
          </a:gsLst>
          <a:lin ang="5400000" scaled="0"/>
        </a:gradFill>
        <a:ln>
          <a:noFill/>
        </a:ln>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dsp:spPr>
      <dsp:style>
        <a:lnRef idx="0">
          <a:scrgbClr r="0" g="0" b="0"/>
        </a:lnRef>
        <a:fillRef idx="3">
          <a:scrgbClr r="0" g="0" b="0"/>
        </a:fillRef>
        <a:effectRef idx="2">
          <a:scrgbClr r="0" g="0" b="0"/>
        </a:effectRef>
        <a:fontRef idx="minor">
          <a:schemeClr val="lt1"/>
        </a:fontRef>
      </dsp:style>
    </dsp:sp>
    <dsp:sp modelId="{4B2E4083-731D-4F3D-AAD3-CB8D87D36993}">
      <dsp:nvSpPr>
        <dsp:cNvPr id="0" name=""/>
        <dsp:cNvSpPr/>
      </dsp:nvSpPr>
      <dsp:spPr>
        <a:xfrm>
          <a:off x="4361687" y="0"/>
          <a:ext cx="2633472" cy="19007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s-AR" sz="2100" kern="1200" dirty="0"/>
            <a:t>REPRESENTACIÓN</a:t>
          </a:r>
          <a:endParaRPr lang="es-ES" sz="2100" kern="1200" dirty="0"/>
        </a:p>
      </dsp:txBody>
      <dsp:txXfrm>
        <a:off x="4361687" y="0"/>
        <a:ext cx="2633472" cy="1900704"/>
      </dsp:txXfrm>
    </dsp:sp>
    <dsp:sp modelId="{38986BCB-DFC3-4FF4-BBC3-1094F3613B31}">
      <dsp:nvSpPr>
        <dsp:cNvPr id="0" name=""/>
        <dsp:cNvSpPr/>
      </dsp:nvSpPr>
      <dsp:spPr>
        <a:xfrm>
          <a:off x="4773168" y="2489017"/>
          <a:ext cx="2468880" cy="1810194"/>
        </a:xfrm>
        <a:prstGeom prst="upArrow">
          <a:avLst/>
        </a:prstGeom>
        <a:gradFill rotWithShape="0">
          <a:gsLst>
            <a:gs pos="0">
              <a:schemeClr val="accent5">
                <a:hueOff val="305643"/>
                <a:satOff val="61137"/>
                <a:lumOff val="14118"/>
                <a:alphaOff val="0"/>
              </a:schemeClr>
            </a:gs>
            <a:gs pos="100000">
              <a:schemeClr val="accent5">
                <a:hueOff val="305643"/>
                <a:satOff val="61137"/>
                <a:lumOff val="14118"/>
                <a:alphaOff val="0"/>
                <a:shade val="75000"/>
                <a:satMod val="120000"/>
                <a:lumMod val="90000"/>
              </a:schemeClr>
            </a:gs>
          </a:gsLst>
          <a:lin ang="5400000" scaled="0"/>
        </a:gradFill>
        <a:ln>
          <a:noFill/>
        </a:ln>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dsp:spPr>
      <dsp:style>
        <a:lnRef idx="0">
          <a:scrgbClr r="0" g="0" b="0"/>
        </a:lnRef>
        <a:fillRef idx="3">
          <a:scrgbClr r="0" g="0" b="0"/>
        </a:fillRef>
        <a:effectRef idx="2">
          <a:scrgbClr r="0" g="0" b="0"/>
        </a:effectRef>
        <a:fontRef idx="minor">
          <a:schemeClr val="lt1"/>
        </a:fontRef>
      </dsp:style>
    </dsp:sp>
    <dsp:sp modelId="{E90A39FF-392A-49EE-8AA5-5ABD94BBF8CB}">
      <dsp:nvSpPr>
        <dsp:cNvPr id="0" name=""/>
        <dsp:cNvSpPr/>
      </dsp:nvSpPr>
      <dsp:spPr>
        <a:xfrm>
          <a:off x="1234440" y="2624782"/>
          <a:ext cx="2633472" cy="19007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s-AR" sz="2100" kern="1200" dirty="0"/>
            <a:t>AUTONOMÍA</a:t>
          </a:r>
          <a:endParaRPr lang="es-ES" sz="2100" kern="1200" dirty="0"/>
        </a:p>
      </dsp:txBody>
      <dsp:txXfrm>
        <a:off x="1234440" y="2624782"/>
        <a:ext cx="2633472" cy="190070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F5E099-3703-477F-9FEC-052E8B204A81}">
      <dsp:nvSpPr>
        <dsp:cNvPr id="0" name=""/>
        <dsp:cNvSpPr/>
      </dsp:nvSpPr>
      <dsp:spPr>
        <a:xfrm>
          <a:off x="0" y="203199"/>
          <a:ext cx="3657600" cy="3657600"/>
        </a:xfrm>
        <a:prstGeom prst="pie">
          <a:avLst>
            <a:gd name="adj1" fmla="val 5400000"/>
            <a:gd name="adj2" fmla="val 162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A0B1145-1230-425D-AAAD-3FCB5923DD59}">
      <dsp:nvSpPr>
        <dsp:cNvPr id="0" name=""/>
        <dsp:cNvSpPr/>
      </dsp:nvSpPr>
      <dsp:spPr>
        <a:xfrm>
          <a:off x="1828800" y="203199"/>
          <a:ext cx="4267200" cy="36576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si tiene a su cargo </a:t>
          </a:r>
          <a:r>
            <a:rPr lang="es-AR" sz="2500" b="1" kern="1200" dirty="0">
              <a:solidFill>
                <a:srgbClr val="FF0000"/>
              </a:solidFill>
              <a:latin typeface="Calibri" panose="020F0502020204030204" pitchFamily="34" charset="0"/>
            </a:rPr>
            <a:t>el cuidado de hijos </a:t>
          </a:r>
          <a:r>
            <a:rPr lang="es-AR" sz="2500" kern="1200" dirty="0">
              <a:latin typeface="Calibri" panose="020F0502020204030204" pitchFamily="34" charset="0"/>
            </a:rPr>
            <a:t>menores de edad, con capacidad restringida, o con discapacidad;</a:t>
          </a:r>
        </a:p>
      </dsp:txBody>
      <dsp:txXfrm>
        <a:off x="1828800" y="203199"/>
        <a:ext cx="4267200" cy="1737360"/>
      </dsp:txXfrm>
    </dsp:sp>
    <dsp:sp modelId="{B3F6F43B-5EA7-4BEE-9438-09A034C86EE5}">
      <dsp:nvSpPr>
        <dsp:cNvPr id="0" name=""/>
        <dsp:cNvSpPr/>
      </dsp:nvSpPr>
      <dsp:spPr>
        <a:xfrm>
          <a:off x="960120" y="1940560"/>
          <a:ext cx="1737360" cy="1737360"/>
        </a:xfrm>
        <a:prstGeom prst="pie">
          <a:avLst>
            <a:gd name="adj1" fmla="val 5400000"/>
            <a:gd name="adj2" fmla="val 162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E507DD-9C85-4A51-AC9D-2A342A813BC1}">
      <dsp:nvSpPr>
        <dsp:cNvPr id="0" name=""/>
        <dsp:cNvSpPr/>
      </dsp:nvSpPr>
      <dsp:spPr>
        <a:xfrm>
          <a:off x="1828800" y="1940560"/>
          <a:ext cx="4267200" cy="173736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si acredita la extrema </a:t>
          </a:r>
          <a:r>
            <a:rPr lang="es-AR" sz="2500" b="1" kern="1200" dirty="0">
              <a:solidFill>
                <a:srgbClr val="FF0000"/>
              </a:solidFill>
              <a:latin typeface="Calibri" panose="020F0502020204030204" pitchFamily="34" charset="0"/>
            </a:rPr>
            <a:t>necesidad de una vivienda y la imposibilidad de procurársela </a:t>
          </a:r>
          <a:r>
            <a:rPr lang="es-AR" sz="2500" kern="1200" dirty="0">
              <a:latin typeface="Calibri" panose="020F0502020204030204" pitchFamily="34" charset="0"/>
            </a:rPr>
            <a:t>en forma inmediata.</a:t>
          </a:r>
        </a:p>
      </dsp:txBody>
      <dsp:txXfrm>
        <a:off x="1828800" y="1940560"/>
        <a:ext cx="4267200" cy="1737360"/>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8D91C1-34FC-45E6-946D-081B0396B4C2}">
      <dsp:nvSpPr>
        <dsp:cNvPr id="0" name=""/>
        <dsp:cNvSpPr/>
      </dsp:nvSpPr>
      <dsp:spPr>
        <a:xfrm>
          <a:off x="72011" y="1656187"/>
          <a:ext cx="2165114" cy="194664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rgbClr val="FF0000"/>
              </a:solidFill>
            </a:rPr>
            <a:t>Cuidado personal</a:t>
          </a:r>
        </a:p>
      </dsp:txBody>
      <dsp:txXfrm>
        <a:off x="129026" y="1713202"/>
        <a:ext cx="2051084" cy="1832613"/>
      </dsp:txXfrm>
    </dsp:sp>
    <dsp:sp modelId="{446CC53E-E78C-4C01-A9F3-569A31FD2DB8}">
      <dsp:nvSpPr>
        <dsp:cNvPr id="0" name=""/>
        <dsp:cNvSpPr/>
      </dsp:nvSpPr>
      <dsp:spPr>
        <a:xfrm rot="18091474">
          <a:off x="1874337" y="1959887"/>
          <a:ext cx="1520694" cy="42978"/>
        </a:xfrm>
        <a:custGeom>
          <a:avLst/>
          <a:gdLst/>
          <a:ahLst/>
          <a:cxnLst/>
          <a:rect l="0" t="0" r="0" b="0"/>
          <a:pathLst>
            <a:path>
              <a:moveTo>
                <a:pt x="0" y="21489"/>
              </a:moveTo>
              <a:lnTo>
                <a:pt x="1520694" y="2148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596667" y="1943359"/>
        <a:ext cx="76034" cy="76034"/>
      </dsp:txXfrm>
    </dsp:sp>
    <dsp:sp modelId="{FABF95AB-6BC9-4AC7-B134-08ABA0E77D8A}">
      <dsp:nvSpPr>
        <dsp:cNvPr id="0" name=""/>
        <dsp:cNvSpPr/>
      </dsp:nvSpPr>
      <dsp:spPr>
        <a:xfrm>
          <a:off x="3032242" y="791965"/>
          <a:ext cx="2165114" cy="10825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rgbClr val="FFFF00"/>
              </a:solidFill>
            </a:rPr>
            <a:t>compartido</a:t>
          </a:r>
        </a:p>
      </dsp:txBody>
      <dsp:txXfrm>
        <a:off x="3063949" y="823672"/>
        <a:ext cx="2101700" cy="1019143"/>
      </dsp:txXfrm>
    </dsp:sp>
    <dsp:sp modelId="{C9F44D51-9DFA-4F5A-BBD3-2EF09451A55D}">
      <dsp:nvSpPr>
        <dsp:cNvPr id="0" name=""/>
        <dsp:cNvSpPr/>
      </dsp:nvSpPr>
      <dsp:spPr>
        <a:xfrm rot="19457599">
          <a:off x="5097110" y="1000519"/>
          <a:ext cx="1066538" cy="42978"/>
        </a:xfrm>
        <a:custGeom>
          <a:avLst/>
          <a:gdLst/>
          <a:ahLst/>
          <a:cxnLst/>
          <a:rect l="0" t="0" r="0" b="0"/>
          <a:pathLst>
            <a:path>
              <a:moveTo>
                <a:pt x="0" y="21489"/>
              </a:moveTo>
              <a:lnTo>
                <a:pt x="1066538" y="21489"/>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603716" y="995345"/>
        <a:ext cx="53326" cy="53326"/>
      </dsp:txXfrm>
    </dsp:sp>
    <dsp:sp modelId="{DC92EDF3-0E20-4923-8C44-15D35F4A05DB}">
      <dsp:nvSpPr>
        <dsp:cNvPr id="0" name=""/>
        <dsp:cNvSpPr/>
      </dsp:nvSpPr>
      <dsp:spPr>
        <a:xfrm>
          <a:off x="6063402" y="169495"/>
          <a:ext cx="2165114" cy="10825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chemeClr val="accent1">
                  <a:lumMod val="75000"/>
                </a:schemeClr>
              </a:solidFill>
            </a:rPr>
            <a:t>alternado</a:t>
          </a:r>
        </a:p>
      </dsp:txBody>
      <dsp:txXfrm>
        <a:off x="6095109" y="201202"/>
        <a:ext cx="2101700" cy="1019143"/>
      </dsp:txXfrm>
    </dsp:sp>
    <dsp:sp modelId="{DAF774E5-0178-4EDC-BD38-EA95DA56A5A1}">
      <dsp:nvSpPr>
        <dsp:cNvPr id="0" name=""/>
        <dsp:cNvSpPr/>
      </dsp:nvSpPr>
      <dsp:spPr>
        <a:xfrm rot="2142401">
          <a:off x="5097110" y="1622990"/>
          <a:ext cx="1066538" cy="42978"/>
        </a:xfrm>
        <a:custGeom>
          <a:avLst/>
          <a:gdLst/>
          <a:ahLst/>
          <a:cxnLst/>
          <a:rect l="0" t="0" r="0" b="0"/>
          <a:pathLst>
            <a:path>
              <a:moveTo>
                <a:pt x="0" y="21489"/>
              </a:moveTo>
              <a:lnTo>
                <a:pt x="1066538" y="21489"/>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603716" y="1617816"/>
        <a:ext cx="53326" cy="53326"/>
      </dsp:txXfrm>
    </dsp:sp>
    <dsp:sp modelId="{24B1888A-C9DC-48DA-B143-C0615CD5C349}">
      <dsp:nvSpPr>
        <dsp:cNvPr id="0" name=""/>
        <dsp:cNvSpPr/>
      </dsp:nvSpPr>
      <dsp:spPr>
        <a:xfrm>
          <a:off x="6063402" y="1414436"/>
          <a:ext cx="2165114" cy="10825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chemeClr val="accent1">
                  <a:lumMod val="75000"/>
                </a:schemeClr>
              </a:solidFill>
            </a:rPr>
            <a:t>indistinto</a:t>
          </a:r>
        </a:p>
      </dsp:txBody>
      <dsp:txXfrm>
        <a:off x="6095109" y="1446143"/>
        <a:ext cx="2101700" cy="1019143"/>
      </dsp:txXfrm>
    </dsp:sp>
    <dsp:sp modelId="{4CDACA82-27C3-4097-A0F4-C21565753F23}">
      <dsp:nvSpPr>
        <dsp:cNvPr id="0" name=""/>
        <dsp:cNvSpPr/>
      </dsp:nvSpPr>
      <dsp:spPr>
        <a:xfrm rot="21397566">
          <a:off x="2236442" y="2584815"/>
          <a:ext cx="788580" cy="42978"/>
        </a:xfrm>
        <a:custGeom>
          <a:avLst/>
          <a:gdLst/>
          <a:ahLst/>
          <a:cxnLst/>
          <a:rect l="0" t="0" r="0" b="0"/>
          <a:pathLst>
            <a:path>
              <a:moveTo>
                <a:pt x="0" y="21489"/>
              </a:moveTo>
              <a:lnTo>
                <a:pt x="788580" y="2148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611018" y="2586590"/>
        <a:ext cx="39429" cy="39429"/>
      </dsp:txXfrm>
    </dsp:sp>
    <dsp:sp modelId="{98D9AE2D-3B52-4316-BB00-55FDDE606DB5}">
      <dsp:nvSpPr>
        <dsp:cNvPr id="0" name=""/>
        <dsp:cNvSpPr/>
      </dsp:nvSpPr>
      <dsp:spPr>
        <a:xfrm>
          <a:off x="3024340" y="2041821"/>
          <a:ext cx="2165114" cy="10825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rgbClr val="FFFF00"/>
              </a:solidFill>
            </a:rPr>
            <a:t>unilateral</a:t>
          </a:r>
        </a:p>
      </dsp:txBody>
      <dsp:txXfrm>
        <a:off x="3056047" y="2073528"/>
        <a:ext cx="2101700" cy="1019143"/>
      </dsp:txXfrm>
    </dsp:sp>
    <dsp:sp modelId="{7B72EA0B-17FA-4118-A9A0-0D16C317BD1C}">
      <dsp:nvSpPr>
        <dsp:cNvPr id="0" name=""/>
        <dsp:cNvSpPr/>
      </dsp:nvSpPr>
      <dsp:spPr>
        <a:xfrm rot="3379848">
          <a:off x="1917584" y="3204828"/>
          <a:ext cx="1434200" cy="42978"/>
        </a:xfrm>
        <a:custGeom>
          <a:avLst/>
          <a:gdLst/>
          <a:ahLst/>
          <a:cxnLst/>
          <a:rect l="0" t="0" r="0" b="0"/>
          <a:pathLst>
            <a:path>
              <a:moveTo>
                <a:pt x="0" y="21489"/>
              </a:moveTo>
              <a:lnTo>
                <a:pt x="1434200" y="2148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598829" y="3190462"/>
        <a:ext cx="71710" cy="71710"/>
      </dsp:txXfrm>
    </dsp:sp>
    <dsp:sp modelId="{B0D18019-2893-4BA3-8507-A17BF200200F}">
      <dsp:nvSpPr>
        <dsp:cNvPr id="0" name=""/>
        <dsp:cNvSpPr/>
      </dsp:nvSpPr>
      <dsp:spPr>
        <a:xfrm>
          <a:off x="3032242" y="3281847"/>
          <a:ext cx="3147664" cy="10825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US" sz="2600" kern="1200" dirty="0">
              <a:solidFill>
                <a:srgbClr val="FFFF00"/>
              </a:solidFill>
            </a:rPr>
            <a:t>Otorgamiento de guarda a un tercero</a:t>
          </a:r>
        </a:p>
      </dsp:txBody>
      <dsp:txXfrm>
        <a:off x="3063949" y="3313554"/>
        <a:ext cx="3084250" cy="101914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302778-2605-40C6-AAD6-27EC1714FE9A}">
      <dsp:nvSpPr>
        <dsp:cNvPr id="0" name=""/>
        <dsp:cNvSpPr/>
      </dsp:nvSpPr>
      <dsp:spPr>
        <a:xfrm rot="10800000">
          <a:off x="1845385" y="29883"/>
          <a:ext cx="4884302" cy="2460513"/>
        </a:xfrm>
        <a:prstGeom prst="homePlate">
          <a:avLst/>
        </a:prstGeom>
        <a:gradFill rotWithShape="0">
          <a:gsLst>
            <a:gs pos="0">
              <a:schemeClr val="accent1">
                <a:hueOff val="0"/>
                <a:satOff val="0"/>
                <a:lumOff val="0"/>
                <a:alphaOff val="0"/>
                <a:shade val="63000"/>
                <a:satMod val="165000"/>
              </a:schemeClr>
            </a:gs>
            <a:gs pos="30000">
              <a:schemeClr val="accent1">
                <a:hueOff val="0"/>
                <a:satOff val="0"/>
                <a:lumOff val="0"/>
                <a:alphaOff val="0"/>
                <a:shade val="58000"/>
                <a:satMod val="165000"/>
              </a:schemeClr>
            </a:gs>
            <a:gs pos="75000">
              <a:schemeClr val="accent1">
                <a:hueOff val="0"/>
                <a:satOff val="0"/>
                <a:lumOff val="0"/>
                <a:alphaOff val="0"/>
                <a:shade val="30000"/>
                <a:satMod val="175000"/>
              </a:schemeClr>
            </a:gs>
            <a:gs pos="100000">
              <a:schemeClr val="accent1">
                <a:hueOff val="0"/>
                <a:satOff val="0"/>
                <a:lumOff val="0"/>
                <a:alphaOff val="0"/>
                <a:shade val="15000"/>
                <a:satMod val="175000"/>
              </a:schemeClr>
            </a:gs>
          </a:gsLst>
          <a:path path="circle">
            <a:fillToRect l="5000" t="100000" r="120000" b="10000"/>
          </a:path>
        </a:gradFill>
        <a:ln>
          <a:noFill/>
        </a:ln>
        <a:effectLst>
          <a:outerShdw blurRad="50800" dist="20000" dir="5400000" rotWithShape="0">
            <a:srgbClr val="000000">
              <a:alpha val="42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85018" tIns="114300" rIns="213360" bIns="114300" numCol="1" spcCol="1270" anchor="ctr" anchorCtr="0">
          <a:noAutofit/>
        </a:bodyPr>
        <a:lstStyle/>
        <a:p>
          <a:pPr marL="0" lvl="0" indent="0" algn="ctr" defTabSz="1333500">
            <a:lnSpc>
              <a:spcPct val="90000"/>
            </a:lnSpc>
            <a:spcBef>
              <a:spcPct val="0"/>
            </a:spcBef>
            <a:spcAft>
              <a:spcPct val="35000"/>
            </a:spcAft>
            <a:buNone/>
          </a:pPr>
          <a:r>
            <a:rPr lang="es-AR" sz="3000" kern="1200" dirty="0"/>
            <a:t>Derecho real de habitación gratuito </a:t>
          </a:r>
        </a:p>
      </dsp:txBody>
      <dsp:txXfrm rot="10800000">
        <a:off x="2460513" y="29883"/>
        <a:ext cx="4269174" cy="2460513"/>
      </dsp:txXfrm>
    </dsp:sp>
    <dsp:sp modelId="{7D7FF63E-FF00-496C-8162-7989D3248575}">
      <dsp:nvSpPr>
        <dsp:cNvPr id="0" name=""/>
        <dsp:cNvSpPr/>
      </dsp:nvSpPr>
      <dsp:spPr>
        <a:xfrm>
          <a:off x="615128" y="29883"/>
          <a:ext cx="2460513" cy="2460513"/>
        </a:xfrm>
        <a:prstGeom prst="ellipse">
          <a:avLst/>
        </a:prstGeom>
        <a:solidFill>
          <a:schemeClr val="accent2"/>
        </a:solidFill>
        <a:ln>
          <a:noFill/>
        </a:ln>
        <a:effectLst>
          <a:outerShdw blurRad="50800" dist="20000" dir="5400000" rotWithShape="0">
            <a:srgbClr val="000000">
              <a:alpha val="42000"/>
            </a:srgbClr>
          </a:outerShdw>
        </a:effectLst>
        <a:scene3d>
          <a:camera prst="orthographicFront"/>
          <a:lightRig rig="flat" dir="t"/>
        </a:scene3d>
        <a:sp3d z="127000" prstMaterial="plastic">
          <a:bevelT w="88900" h="88900"/>
          <a:bevelB w="88900" h="31750" prst="angle"/>
        </a:sp3d>
      </dsp:spPr>
      <dsp:style>
        <a:lnRef idx="0">
          <a:scrgbClr r="0" g="0" b="0"/>
        </a:lnRef>
        <a:fillRef idx="3">
          <a:scrgbClr r="0" g="0" b="0"/>
        </a:fillRef>
        <a:effectRef idx="2">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F5E099-3703-477F-9FEC-052E8B204A81}">
      <dsp:nvSpPr>
        <dsp:cNvPr id="0" name=""/>
        <dsp:cNvSpPr/>
      </dsp:nvSpPr>
      <dsp:spPr>
        <a:xfrm>
          <a:off x="0" y="0"/>
          <a:ext cx="3888432" cy="3888432"/>
        </a:xfrm>
        <a:prstGeom prst="pie">
          <a:avLst>
            <a:gd name="adj1" fmla="val 5400000"/>
            <a:gd name="adj2" fmla="val 162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A0B1145-1230-425D-AAAD-3FCB5923DD59}">
      <dsp:nvSpPr>
        <dsp:cNvPr id="0" name=""/>
        <dsp:cNvSpPr/>
      </dsp:nvSpPr>
      <dsp:spPr>
        <a:xfrm>
          <a:off x="1944216" y="0"/>
          <a:ext cx="5328591" cy="3888432"/>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carece de vivienda propia habitable</a:t>
          </a:r>
        </a:p>
        <a:p>
          <a:pPr marL="0" lvl="0" indent="0" algn="ctr" defTabSz="1111250">
            <a:lnSpc>
              <a:spcPct val="90000"/>
            </a:lnSpc>
            <a:spcBef>
              <a:spcPct val="0"/>
            </a:spcBef>
            <a:spcAft>
              <a:spcPct val="35000"/>
            </a:spcAft>
            <a:buNone/>
          </a:pPr>
          <a:r>
            <a:rPr lang="es-AR" sz="2500" kern="1200" dirty="0">
              <a:latin typeface="Calibri" panose="020F0502020204030204" pitchFamily="34" charset="0"/>
            </a:rPr>
            <a:t>o de bienes suficientes que aseguren el acceso a ésta</a:t>
          </a:r>
        </a:p>
      </dsp:txBody>
      <dsp:txXfrm>
        <a:off x="1944216" y="0"/>
        <a:ext cx="5328591" cy="1847005"/>
      </dsp:txXfrm>
    </dsp:sp>
    <dsp:sp modelId="{B3F6F43B-5EA7-4BEE-9438-09A034C86EE5}">
      <dsp:nvSpPr>
        <dsp:cNvPr id="0" name=""/>
        <dsp:cNvSpPr/>
      </dsp:nvSpPr>
      <dsp:spPr>
        <a:xfrm>
          <a:off x="1020713" y="1847005"/>
          <a:ext cx="1847005" cy="1847005"/>
        </a:xfrm>
        <a:prstGeom prst="pie">
          <a:avLst>
            <a:gd name="adj1" fmla="val 5400000"/>
            <a:gd name="adj2" fmla="val 162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E507DD-9C85-4A51-AC9D-2A342A813BC1}">
      <dsp:nvSpPr>
        <dsp:cNvPr id="0" name=""/>
        <dsp:cNvSpPr/>
      </dsp:nvSpPr>
      <dsp:spPr>
        <a:xfrm>
          <a:off x="1944216" y="1708479"/>
          <a:ext cx="5328591" cy="2124055"/>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s-AR" sz="2500" kern="1200" dirty="0">
              <a:latin typeface="Calibri" panose="020F0502020204030204" pitchFamily="34" charset="0"/>
            </a:rPr>
            <a:t>el inmueble de propiedad del causante constituyó el </a:t>
          </a:r>
          <a:r>
            <a:rPr lang="es-AR" sz="2500" b="1" kern="1200" dirty="0">
              <a:solidFill>
                <a:schemeClr val="accent1"/>
              </a:solidFill>
              <a:latin typeface="Calibri" panose="020F0502020204030204" pitchFamily="34" charset="0"/>
            </a:rPr>
            <a:t>último hogar familiar</a:t>
          </a:r>
        </a:p>
        <a:p>
          <a:pPr marL="0" lvl="0" indent="0" algn="ctr" defTabSz="1111250">
            <a:lnSpc>
              <a:spcPct val="90000"/>
            </a:lnSpc>
            <a:spcBef>
              <a:spcPct val="0"/>
            </a:spcBef>
            <a:spcAft>
              <a:spcPct val="35000"/>
            </a:spcAft>
            <a:buNone/>
          </a:pPr>
          <a:r>
            <a:rPr lang="es-AR" sz="2500" kern="1200" dirty="0">
              <a:latin typeface="Calibri" panose="020F0502020204030204" pitchFamily="34" charset="0"/>
            </a:rPr>
            <a:t>y a la apertura de la sucesión </a:t>
          </a:r>
          <a:r>
            <a:rPr lang="es-AR" sz="2500" b="1" kern="1200" dirty="0">
              <a:solidFill>
                <a:schemeClr val="accent1"/>
              </a:solidFill>
              <a:latin typeface="Calibri" panose="020F0502020204030204" pitchFamily="34" charset="0"/>
            </a:rPr>
            <a:t>no se encontraba en condominio con otras personas.</a:t>
          </a:r>
        </a:p>
      </dsp:txBody>
      <dsp:txXfrm>
        <a:off x="1944216" y="1708479"/>
        <a:ext cx="5328591" cy="212405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302778-2605-40C6-AAD6-27EC1714FE9A}">
      <dsp:nvSpPr>
        <dsp:cNvPr id="0" name=""/>
        <dsp:cNvSpPr/>
      </dsp:nvSpPr>
      <dsp:spPr>
        <a:xfrm rot="10800000">
          <a:off x="1605701" y="2267"/>
          <a:ext cx="4884302" cy="1501778"/>
        </a:xfrm>
        <a:prstGeom prst="homePlate">
          <a:avLst/>
        </a:prstGeom>
        <a:gradFill rotWithShape="0">
          <a:gsLst>
            <a:gs pos="0">
              <a:schemeClr val="accent1">
                <a:hueOff val="0"/>
                <a:satOff val="0"/>
                <a:lumOff val="0"/>
                <a:alphaOff val="0"/>
                <a:shade val="63000"/>
                <a:satMod val="165000"/>
              </a:schemeClr>
            </a:gs>
            <a:gs pos="30000">
              <a:schemeClr val="accent1">
                <a:hueOff val="0"/>
                <a:satOff val="0"/>
                <a:lumOff val="0"/>
                <a:alphaOff val="0"/>
                <a:shade val="58000"/>
                <a:satMod val="165000"/>
              </a:schemeClr>
            </a:gs>
            <a:gs pos="75000">
              <a:schemeClr val="accent1">
                <a:hueOff val="0"/>
                <a:satOff val="0"/>
                <a:lumOff val="0"/>
                <a:alphaOff val="0"/>
                <a:shade val="30000"/>
                <a:satMod val="175000"/>
              </a:schemeClr>
            </a:gs>
            <a:gs pos="100000">
              <a:schemeClr val="accent1">
                <a:hueOff val="0"/>
                <a:satOff val="0"/>
                <a:lumOff val="0"/>
                <a:alphaOff val="0"/>
                <a:shade val="15000"/>
                <a:satMod val="175000"/>
              </a:schemeClr>
            </a:gs>
          </a:gsLst>
          <a:path path="circle">
            <a:fillToRect l="5000" t="100000" r="120000" b="10000"/>
          </a:path>
        </a:gradFill>
        <a:ln>
          <a:noFill/>
        </a:ln>
        <a:effectLst>
          <a:outerShdw blurRad="50800" dist="20000" dir="5400000" rotWithShape="0">
            <a:srgbClr val="000000">
              <a:alpha val="42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62242" tIns="76200" rIns="142240" bIns="76200" numCol="1" spcCol="1270" anchor="ctr" anchorCtr="0">
          <a:noAutofit/>
        </a:bodyPr>
        <a:lstStyle/>
        <a:p>
          <a:pPr marL="0" lvl="0" indent="0" algn="ctr" defTabSz="889000">
            <a:lnSpc>
              <a:spcPct val="90000"/>
            </a:lnSpc>
            <a:spcBef>
              <a:spcPct val="0"/>
            </a:spcBef>
            <a:spcAft>
              <a:spcPct val="35000"/>
            </a:spcAft>
            <a:buNone/>
          </a:pPr>
          <a:r>
            <a:rPr lang="es-AR" sz="2000" kern="1200" dirty="0"/>
            <a:t>LIBRE DISPOSICIÓN Y ADMINISTRACÓN DE LOS BIENES </a:t>
          </a:r>
        </a:p>
        <a:p>
          <a:pPr marL="0" lvl="0" indent="0" algn="ctr" defTabSz="889000">
            <a:lnSpc>
              <a:spcPct val="90000"/>
            </a:lnSpc>
            <a:spcBef>
              <a:spcPct val="0"/>
            </a:spcBef>
            <a:spcAft>
              <a:spcPct val="35000"/>
            </a:spcAft>
            <a:buNone/>
          </a:pPr>
          <a:r>
            <a:rPr lang="es-AR" sz="1800" i="1" kern="1200" dirty="0"/>
            <a:t>(Excepto Protección de la vivienda, UC Inscriptas) ART. 518</a:t>
          </a:r>
        </a:p>
      </dsp:txBody>
      <dsp:txXfrm rot="10800000">
        <a:off x="1981145" y="2267"/>
        <a:ext cx="4508858" cy="1501778"/>
      </dsp:txXfrm>
    </dsp:sp>
    <dsp:sp modelId="{7D7FF63E-FF00-496C-8162-7989D3248575}">
      <dsp:nvSpPr>
        <dsp:cNvPr id="0" name=""/>
        <dsp:cNvSpPr/>
      </dsp:nvSpPr>
      <dsp:spPr>
        <a:xfrm>
          <a:off x="854812" y="2267"/>
          <a:ext cx="1501778" cy="1501778"/>
        </a:xfrm>
        <a:prstGeom prst="ellipse">
          <a:avLst/>
        </a:prstGeom>
        <a:solidFill>
          <a:schemeClr val="accent2"/>
        </a:solidFill>
        <a:ln>
          <a:noFill/>
        </a:ln>
        <a:effectLst>
          <a:outerShdw blurRad="50800" dist="20000" dir="5400000" rotWithShape="0">
            <a:srgbClr val="000000">
              <a:alpha val="42000"/>
            </a:srgbClr>
          </a:outerShdw>
        </a:effectLst>
        <a:scene3d>
          <a:camera prst="orthographicFront"/>
          <a:lightRig rig="flat" dir="t"/>
        </a:scene3d>
        <a:sp3d z="127000" prstMaterial="plastic">
          <a:bevelT w="88900" h="88900"/>
          <a:bevelB w="88900" h="31750" prst="angle"/>
        </a:sp3d>
      </dsp:spPr>
      <dsp:style>
        <a:lnRef idx="0">
          <a:scrgbClr r="0" g="0" b="0"/>
        </a:lnRef>
        <a:fillRef idx="3">
          <a:scrgbClr r="0" g="0" b="0"/>
        </a:fillRef>
        <a:effectRef idx="2">
          <a:scrgbClr r="0" g="0" b="0"/>
        </a:effectRef>
        <a:fontRef idx="minor"/>
      </dsp:style>
    </dsp:sp>
    <dsp:sp modelId="{CC72DBF4-177B-4337-A98F-98F8B6D65693}">
      <dsp:nvSpPr>
        <dsp:cNvPr id="0" name=""/>
        <dsp:cNvSpPr/>
      </dsp:nvSpPr>
      <dsp:spPr>
        <a:xfrm rot="10800000">
          <a:off x="1605701" y="1952337"/>
          <a:ext cx="4884302" cy="1501778"/>
        </a:xfrm>
        <a:prstGeom prst="homePlate">
          <a:avLst/>
        </a:prstGeom>
        <a:gradFill rotWithShape="0">
          <a:gsLst>
            <a:gs pos="0">
              <a:schemeClr val="accent1">
                <a:hueOff val="0"/>
                <a:satOff val="0"/>
                <a:lumOff val="0"/>
                <a:alphaOff val="0"/>
                <a:shade val="63000"/>
                <a:satMod val="165000"/>
              </a:schemeClr>
            </a:gs>
            <a:gs pos="30000">
              <a:schemeClr val="accent1">
                <a:hueOff val="0"/>
                <a:satOff val="0"/>
                <a:lumOff val="0"/>
                <a:alphaOff val="0"/>
                <a:shade val="58000"/>
                <a:satMod val="165000"/>
              </a:schemeClr>
            </a:gs>
            <a:gs pos="75000">
              <a:schemeClr val="accent1">
                <a:hueOff val="0"/>
                <a:satOff val="0"/>
                <a:lumOff val="0"/>
                <a:alphaOff val="0"/>
                <a:shade val="30000"/>
                <a:satMod val="175000"/>
              </a:schemeClr>
            </a:gs>
            <a:gs pos="100000">
              <a:schemeClr val="accent1">
                <a:hueOff val="0"/>
                <a:satOff val="0"/>
                <a:lumOff val="0"/>
                <a:alphaOff val="0"/>
                <a:shade val="15000"/>
                <a:satMod val="175000"/>
              </a:schemeClr>
            </a:gs>
          </a:gsLst>
          <a:path path="circle">
            <a:fillToRect l="5000" t="100000" r="120000" b="10000"/>
          </a:path>
        </a:gradFill>
        <a:ln>
          <a:noFill/>
        </a:ln>
        <a:effectLst>
          <a:outerShdw blurRad="50800" dist="20000" dir="5400000" rotWithShape="0">
            <a:srgbClr val="000000">
              <a:alpha val="42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62242" tIns="76200" rIns="142240" bIns="76200" numCol="1" spcCol="1270" anchor="ctr" anchorCtr="0">
          <a:noAutofit/>
        </a:bodyPr>
        <a:lstStyle/>
        <a:p>
          <a:pPr marL="0" lvl="0" indent="0" algn="ctr" defTabSz="889000">
            <a:lnSpc>
              <a:spcPct val="90000"/>
            </a:lnSpc>
            <a:spcBef>
              <a:spcPct val="0"/>
            </a:spcBef>
            <a:spcAft>
              <a:spcPct val="35000"/>
            </a:spcAft>
            <a:buNone/>
          </a:pPr>
          <a:r>
            <a:rPr lang="es-AR" sz="2000" kern="1200" dirty="0"/>
            <a:t>LOS BIENES ADQUIRIDOS DURANTE LA UC:</a:t>
          </a:r>
        </a:p>
        <a:p>
          <a:pPr marL="0" lvl="0" indent="0" algn="ctr" defTabSz="889000">
            <a:lnSpc>
              <a:spcPct val="90000"/>
            </a:lnSpc>
            <a:spcBef>
              <a:spcPct val="0"/>
            </a:spcBef>
            <a:spcAft>
              <a:spcPct val="35000"/>
            </a:spcAft>
            <a:buNone/>
          </a:pPr>
          <a:r>
            <a:rPr lang="es-AR" sz="2000" kern="1200" dirty="0"/>
            <a:t> se mantienen en el patrimonio al que ingresaron.  </a:t>
          </a:r>
        </a:p>
      </dsp:txBody>
      <dsp:txXfrm rot="10800000">
        <a:off x="1981145" y="1952337"/>
        <a:ext cx="4508858" cy="1501778"/>
      </dsp:txXfrm>
    </dsp:sp>
    <dsp:sp modelId="{DC5B6C94-F3CA-48FD-AF32-7419F982F7A9}">
      <dsp:nvSpPr>
        <dsp:cNvPr id="0" name=""/>
        <dsp:cNvSpPr/>
      </dsp:nvSpPr>
      <dsp:spPr>
        <a:xfrm>
          <a:off x="854812" y="1952337"/>
          <a:ext cx="1501778" cy="1501778"/>
        </a:xfrm>
        <a:prstGeom prst="ellipse">
          <a:avLst/>
        </a:prstGeom>
        <a:solidFill>
          <a:schemeClr val="accent4"/>
        </a:solidFill>
        <a:ln>
          <a:noFill/>
        </a:ln>
        <a:effectLst>
          <a:outerShdw blurRad="50800" dist="20000" dir="5400000" rotWithShape="0">
            <a:srgbClr val="000000">
              <a:alpha val="42000"/>
            </a:srgbClr>
          </a:outerShdw>
        </a:effectLst>
        <a:scene3d>
          <a:camera prst="orthographicFront"/>
          <a:lightRig rig="flat" dir="t"/>
        </a:scene3d>
        <a:sp3d z="127000" prstMaterial="plastic">
          <a:bevelT w="88900" h="88900"/>
          <a:bevelB w="88900" h="31750" prst="angle"/>
        </a:sp3d>
      </dsp:spPr>
      <dsp:style>
        <a:lnRef idx="0">
          <a:scrgbClr r="0" g="0" b="0"/>
        </a:lnRef>
        <a:fillRef idx="3">
          <a:scrgbClr r="0" g="0" b="0"/>
        </a:fillRef>
        <a:effectRef idx="2">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C8245B-9D20-4394-A522-7F810ED24940}">
      <dsp:nvSpPr>
        <dsp:cNvPr id="0" name=""/>
        <dsp:cNvSpPr/>
      </dsp:nvSpPr>
      <dsp:spPr>
        <a:xfrm rot="10800000">
          <a:off x="2364840" y="99179"/>
          <a:ext cx="6158690" cy="1775987"/>
        </a:xfrm>
        <a:prstGeom prst="homePlate">
          <a:avLst/>
        </a:prstGeom>
        <a:gradFill rotWithShape="0">
          <a:gsLst>
            <a:gs pos="0">
              <a:schemeClr val="accent3">
                <a:hueOff val="0"/>
                <a:satOff val="0"/>
                <a:lumOff val="0"/>
                <a:alphaOff val="0"/>
                <a:shade val="15000"/>
                <a:satMod val="180000"/>
              </a:schemeClr>
            </a:gs>
            <a:gs pos="50000">
              <a:schemeClr val="accent3">
                <a:hueOff val="0"/>
                <a:satOff val="0"/>
                <a:lumOff val="0"/>
                <a:alphaOff val="0"/>
                <a:shade val="45000"/>
                <a:satMod val="170000"/>
              </a:schemeClr>
            </a:gs>
            <a:gs pos="70000">
              <a:schemeClr val="accent3">
                <a:hueOff val="0"/>
                <a:satOff val="0"/>
                <a:lumOff val="0"/>
                <a:alphaOff val="0"/>
                <a:tint val="99000"/>
                <a:shade val="65000"/>
                <a:satMod val="155000"/>
              </a:schemeClr>
            </a:gs>
            <a:gs pos="100000">
              <a:schemeClr val="accent3">
                <a:hueOff val="0"/>
                <a:satOff val="0"/>
                <a:lumOff val="0"/>
                <a:alphaOff val="0"/>
                <a:tint val="95500"/>
                <a:shade val="100000"/>
                <a:satMod val="155000"/>
              </a:schemeClr>
            </a:gs>
          </a:gsLst>
          <a:lin ang="16200000" scaled="0"/>
        </a:gradFill>
        <a:ln>
          <a:noFill/>
        </a:ln>
        <a:effectLst>
          <a:outerShdw blurRad="50800" dist="381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83161" tIns="91440" rIns="170688" bIns="91440" numCol="1" spcCol="1270" anchor="ctr" anchorCtr="0">
          <a:noAutofit/>
        </a:bodyPr>
        <a:lstStyle/>
        <a:p>
          <a:pPr marL="0" lvl="0" indent="0" algn="ctr" defTabSz="1066800">
            <a:lnSpc>
              <a:spcPct val="90000"/>
            </a:lnSpc>
            <a:spcBef>
              <a:spcPct val="0"/>
            </a:spcBef>
            <a:spcAft>
              <a:spcPct val="35000"/>
            </a:spcAft>
            <a:buNone/>
          </a:pPr>
          <a:r>
            <a:rPr lang="es-AR" sz="2400" kern="1200" dirty="0">
              <a:latin typeface="Arial Narrow" panose="020B0606020202030204" pitchFamily="34" charset="0"/>
            </a:rPr>
            <a:t>Procesos relativos a los </a:t>
          </a:r>
          <a:r>
            <a:rPr lang="es-AR" sz="2400" b="1" kern="1200" dirty="0">
              <a:solidFill>
                <a:schemeClr val="tx1"/>
              </a:solidFill>
              <a:latin typeface="Arial Narrow" panose="020B0606020202030204" pitchFamily="34" charset="0"/>
            </a:rPr>
            <a:t>derechos de niños, niñas y adolescentes</a:t>
          </a:r>
          <a:r>
            <a:rPr lang="es-AR" sz="2400" kern="1200" dirty="0">
              <a:latin typeface="Arial Narrow" panose="020B0606020202030204" pitchFamily="34" charset="0"/>
            </a:rPr>
            <a:t> = Es competente el juez del lugar donde el menor de edad tiene su </a:t>
          </a:r>
          <a:r>
            <a:rPr lang="es-AR" sz="2400" b="1" u="sng" kern="1200" dirty="0">
              <a:effectLst>
                <a:outerShdw blurRad="38100" dist="38100" dir="2700000" algn="tl">
                  <a:srgbClr val="000000">
                    <a:alpha val="43137"/>
                  </a:srgbClr>
                </a:outerShdw>
              </a:effectLst>
              <a:latin typeface="Arial Narrow" panose="020B0606020202030204" pitchFamily="34" charset="0"/>
            </a:rPr>
            <a:t>centro de vida</a:t>
          </a:r>
          <a:r>
            <a:rPr lang="es-AR" sz="2400" kern="1200" dirty="0">
              <a:latin typeface="Arial Narrow" panose="020B0606020202030204" pitchFamily="34" charset="0"/>
            </a:rPr>
            <a:t>.</a:t>
          </a:r>
        </a:p>
      </dsp:txBody>
      <dsp:txXfrm rot="10800000">
        <a:off x="2808837" y="99179"/>
        <a:ext cx="5714693" cy="1775987"/>
      </dsp:txXfrm>
    </dsp:sp>
    <dsp:sp modelId="{FE71264F-2C45-4655-AFA0-B1D32FCD4B7E}">
      <dsp:nvSpPr>
        <dsp:cNvPr id="0" name=""/>
        <dsp:cNvSpPr/>
      </dsp:nvSpPr>
      <dsp:spPr>
        <a:xfrm>
          <a:off x="518246" y="8"/>
          <a:ext cx="1775987" cy="1775987"/>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37000" b="-37000"/>
          </a:stretch>
        </a:blipFill>
        <a:ln>
          <a:noFill/>
        </a:ln>
        <a:effectLst>
          <a:outerShdw blurRad="50800" dist="381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767FC5A6-2479-4462-8BE7-D36A535FC7AB}">
      <dsp:nvSpPr>
        <dsp:cNvPr id="0" name=""/>
        <dsp:cNvSpPr/>
      </dsp:nvSpPr>
      <dsp:spPr>
        <a:xfrm rot="10800000">
          <a:off x="2313862" y="2156123"/>
          <a:ext cx="6226661" cy="1775987"/>
        </a:xfrm>
        <a:prstGeom prst="homePlate">
          <a:avLst/>
        </a:prstGeom>
        <a:gradFill rotWithShape="0">
          <a:gsLst>
            <a:gs pos="0">
              <a:schemeClr val="accent3">
                <a:hueOff val="5812304"/>
                <a:satOff val="-18573"/>
                <a:lumOff val="-4706"/>
                <a:alphaOff val="0"/>
                <a:shade val="15000"/>
                <a:satMod val="180000"/>
              </a:schemeClr>
            </a:gs>
            <a:gs pos="50000">
              <a:schemeClr val="accent3">
                <a:hueOff val="5812304"/>
                <a:satOff val="-18573"/>
                <a:lumOff val="-4706"/>
                <a:alphaOff val="0"/>
                <a:shade val="45000"/>
                <a:satMod val="170000"/>
              </a:schemeClr>
            </a:gs>
            <a:gs pos="70000">
              <a:schemeClr val="accent3">
                <a:hueOff val="5812304"/>
                <a:satOff val="-18573"/>
                <a:lumOff val="-4706"/>
                <a:alphaOff val="0"/>
                <a:tint val="99000"/>
                <a:shade val="65000"/>
                <a:satMod val="155000"/>
              </a:schemeClr>
            </a:gs>
            <a:gs pos="100000">
              <a:schemeClr val="accent3">
                <a:hueOff val="5812304"/>
                <a:satOff val="-18573"/>
                <a:lumOff val="-4706"/>
                <a:alphaOff val="0"/>
                <a:tint val="95500"/>
                <a:shade val="100000"/>
                <a:satMod val="155000"/>
              </a:schemeClr>
            </a:gs>
          </a:gsLst>
          <a:lin ang="16200000" scaled="0"/>
        </a:gradFill>
        <a:ln>
          <a:noFill/>
        </a:ln>
        <a:effectLst>
          <a:outerShdw blurRad="50800" dist="381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83161" tIns="91440" rIns="170688" bIns="91440" numCol="1" spcCol="1270" anchor="ctr" anchorCtr="0">
          <a:noAutofit/>
        </a:bodyPr>
        <a:lstStyle/>
        <a:p>
          <a:pPr marL="0" lvl="0" indent="0" algn="ctr" defTabSz="1066800">
            <a:lnSpc>
              <a:spcPct val="90000"/>
            </a:lnSpc>
            <a:spcBef>
              <a:spcPct val="0"/>
            </a:spcBef>
            <a:spcAft>
              <a:spcPct val="35000"/>
            </a:spcAft>
            <a:buNone/>
          </a:pPr>
          <a:r>
            <a:rPr lang="es-AR" sz="2400" kern="1200" dirty="0">
              <a:latin typeface="Arial Narrow" panose="020B0606020202030204" pitchFamily="34" charset="0"/>
            </a:rPr>
            <a:t>Procesos de </a:t>
          </a:r>
          <a:r>
            <a:rPr lang="es-AR" sz="2400" b="1" kern="1200" dirty="0">
              <a:solidFill>
                <a:schemeClr val="tx1"/>
              </a:solidFill>
              <a:latin typeface="Arial Narrow" panose="020B0606020202030204" pitchFamily="34" charset="0"/>
            </a:rPr>
            <a:t>divorcio y nulidad de matrimonio</a:t>
          </a:r>
          <a:r>
            <a:rPr lang="es-AR" sz="2400" kern="1200" dirty="0">
              <a:latin typeface="Arial Narrow" panose="020B0606020202030204" pitchFamily="34" charset="0"/>
            </a:rPr>
            <a:t> = Es competente  el juez del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ultimo domicilio conyuga</a:t>
          </a:r>
          <a:r>
            <a:rPr lang="es-AR" sz="2400" kern="1200" dirty="0">
              <a:solidFill>
                <a:schemeClr val="tx1"/>
              </a:solidFill>
              <a:effectLst>
                <a:outerShdw blurRad="38100" dist="38100" dir="2700000" algn="tl">
                  <a:srgbClr val="000000">
                    <a:alpha val="43137"/>
                  </a:srgbClr>
                </a:outerShdw>
              </a:effectLst>
              <a:latin typeface="Arial Narrow" panose="020B0606020202030204" pitchFamily="34" charset="0"/>
            </a:rPr>
            <a:t>l</a:t>
          </a:r>
          <a:r>
            <a:rPr lang="es-AR" sz="2400" kern="1200" dirty="0">
              <a:latin typeface="Arial Narrow" panose="020B0606020202030204" pitchFamily="34" charset="0"/>
            </a:rPr>
            <a:t> o el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del demandado</a:t>
          </a:r>
          <a:r>
            <a:rPr lang="es-AR" sz="2400" kern="1200" dirty="0">
              <a:latin typeface="Arial Narrow" panose="020B0606020202030204" pitchFamily="34" charset="0"/>
            </a:rPr>
            <a:t> a elección de actor o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de cualquiera</a:t>
          </a:r>
          <a:r>
            <a:rPr lang="es-AR" sz="2400" kern="1200" dirty="0">
              <a:latin typeface="Arial Narrow" panose="020B0606020202030204" pitchFamily="34" charset="0"/>
            </a:rPr>
            <a:t> de ellos si es conjunta.</a:t>
          </a:r>
        </a:p>
      </dsp:txBody>
      <dsp:txXfrm rot="10800000">
        <a:off x="2757859" y="2156123"/>
        <a:ext cx="5782664" cy="1775987"/>
      </dsp:txXfrm>
    </dsp:sp>
    <dsp:sp modelId="{6D927AD3-0A41-4C97-8767-A689D0B6F827}">
      <dsp:nvSpPr>
        <dsp:cNvPr id="0" name=""/>
        <dsp:cNvSpPr/>
      </dsp:nvSpPr>
      <dsp:spPr>
        <a:xfrm>
          <a:off x="505551" y="2232242"/>
          <a:ext cx="1775987" cy="1775987"/>
        </a:xfrm>
        <a:prstGeom prst="ellipse">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t="-2000" b="-2000"/>
          </a:stretch>
        </a:blipFill>
        <a:ln>
          <a:noFill/>
        </a:ln>
        <a:effectLst>
          <a:outerShdw blurRad="50800" dist="381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750446C3-2642-4171-BDE8-0E3676E73711}">
      <dsp:nvSpPr>
        <dsp:cNvPr id="0" name=""/>
        <dsp:cNvSpPr/>
      </dsp:nvSpPr>
      <dsp:spPr>
        <a:xfrm rot="10800000">
          <a:off x="2245456" y="4424658"/>
          <a:ext cx="6317869" cy="1775987"/>
        </a:xfrm>
        <a:prstGeom prst="homePlate">
          <a:avLst/>
        </a:prstGeom>
        <a:gradFill rotWithShape="0">
          <a:gsLst>
            <a:gs pos="0">
              <a:schemeClr val="accent3">
                <a:hueOff val="11624607"/>
                <a:satOff val="-37145"/>
                <a:lumOff val="-9412"/>
                <a:alphaOff val="0"/>
                <a:shade val="15000"/>
                <a:satMod val="180000"/>
              </a:schemeClr>
            </a:gs>
            <a:gs pos="50000">
              <a:schemeClr val="accent3">
                <a:hueOff val="11624607"/>
                <a:satOff val="-37145"/>
                <a:lumOff val="-9412"/>
                <a:alphaOff val="0"/>
                <a:shade val="45000"/>
                <a:satMod val="170000"/>
              </a:schemeClr>
            </a:gs>
            <a:gs pos="70000">
              <a:schemeClr val="accent3">
                <a:hueOff val="11624607"/>
                <a:satOff val="-37145"/>
                <a:lumOff val="-9412"/>
                <a:alphaOff val="0"/>
                <a:tint val="99000"/>
                <a:shade val="65000"/>
                <a:satMod val="155000"/>
              </a:schemeClr>
            </a:gs>
            <a:gs pos="100000">
              <a:schemeClr val="accent3">
                <a:hueOff val="11624607"/>
                <a:satOff val="-37145"/>
                <a:lumOff val="-9412"/>
                <a:alphaOff val="0"/>
                <a:tint val="95500"/>
                <a:shade val="100000"/>
                <a:satMod val="155000"/>
              </a:schemeClr>
            </a:gs>
          </a:gsLst>
          <a:lin ang="16200000" scaled="0"/>
        </a:gradFill>
        <a:ln>
          <a:noFill/>
        </a:ln>
        <a:effectLst>
          <a:outerShdw blurRad="50800" dist="381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83161" tIns="91440" rIns="170688" bIns="91440" numCol="1" spcCol="1270" anchor="ctr" anchorCtr="0">
          <a:noAutofit/>
        </a:bodyPr>
        <a:lstStyle/>
        <a:p>
          <a:pPr marL="0" lvl="0" indent="0" algn="ctr" defTabSz="1066800">
            <a:lnSpc>
              <a:spcPct val="90000"/>
            </a:lnSpc>
            <a:spcBef>
              <a:spcPct val="0"/>
            </a:spcBef>
            <a:spcAft>
              <a:spcPct val="35000"/>
            </a:spcAft>
            <a:buNone/>
          </a:pPr>
          <a:r>
            <a:rPr lang="es-AR" sz="2400" kern="1200" dirty="0">
              <a:solidFill>
                <a:schemeClr val="tx1"/>
              </a:solidFill>
              <a:effectLst>
                <a:outerShdw blurRad="38100" dist="38100" dir="2700000" algn="tl">
                  <a:srgbClr val="000000">
                    <a:alpha val="43137"/>
                  </a:srgbClr>
                </a:outerShdw>
              </a:effectLst>
              <a:latin typeface="Arial Narrow" panose="020B0606020202030204" pitchFamily="34" charset="0"/>
            </a:rPr>
            <a:t>Uniones Convivenciales</a:t>
          </a:r>
          <a:r>
            <a:rPr lang="es-AR" sz="2400" kern="1200" dirty="0">
              <a:latin typeface="Arial Narrow" panose="020B0606020202030204" pitchFamily="34" charset="0"/>
            </a:rPr>
            <a:t> = Es competente el juez del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ultimo domicilio </a:t>
          </a:r>
          <a:r>
            <a:rPr lang="es-AR" sz="2400" b="1" u="sng" kern="1200" dirty="0" err="1">
              <a:solidFill>
                <a:schemeClr val="tx1"/>
              </a:solidFill>
              <a:effectLst>
                <a:outerShdw blurRad="38100" dist="38100" dir="2700000" algn="tl">
                  <a:srgbClr val="000000">
                    <a:alpha val="43137"/>
                  </a:srgbClr>
                </a:outerShdw>
              </a:effectLst>
              <a:latin typeface="Arial Narrow" panose="020B0606020202030204" pitchFamily="34" charset="0"/>
            </a:rPr>
            <a:t>convivencial</a:t>
          </a:r>
          <a:r>
            <a:rPr lang="es-AR" sz="2400" kern="1200" dirty="0">
              <a:latin typeface="Arial Narrow" panose="020B0606020202030204" pitchFamily="34" charset="0"/>
            </a:rPr>
            <a:t> o el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del demandado</a:t>
          </a:r>
          <a:r>
            <a:rPr lang="es-AR" sz="2400" kern="1200" dirty="0">
              <a:latin typeface="Arial Narrow" panose="020B0606020202030204" pitchFamily="34" charset="0"/>
            </a:rPr>
            <a:t> a elección del actor</a:t>
          </a:r>
        </a:p>
      </dsp:txBody>
      <dsp:txXfrm rot="10800000">
        <a:off x="2689453" y="4424658"/>
        <a:ext cx="5873872" cy="1775987"/>
      </dsp:txXfrm>
    </dsp:sp>
    <dsp:sp modelId="{BB441043-0D1A-4422-B633-7345442D420E}">
      <dsp:nvSpPr>
        <dsp:cNvPr id="0" name=""/>
        <dsp:cNvSpPr/>
      </dsp:nvSpPr>
      <dsp:spPr>
        <a:xfrm>
          <a:off x="404588" y="4608508"/>
          <a:ext cx="1775987" cy="1775987"/>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7000" r="-7000"/>
          </a:stretch>
        </a:blipFill>
        <a:ln>
          <a:noFill/>
        </a:ln>
        <a:effectLst>
          <a:outerShdw blurRad="50800" dist="38100" dir="5400000" rotWithShape="0">
            <a:srgbClr val="000000">
              <a:alpha val="35000"/>
            </a:srgbClr>
          </a:outerShdw>
        </a:effectLst>
      </dsp:spPr>
      <dsp:style>
        <a:lnRef idx="0">
          <a:scrgbClr r="0" g="0" b="0"/>
        </a:lnRef>
        <a:fillRef idx="1">
          <a:scrgbClr r="0" g="0" b="0"/>
        </a:fillRef>
        <a:effectRef idx="2">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98A2A4-2B96-4D67-801B-490F9061F341}">
      <dsp:nvSpPr>
        <dsp:cNvPr id="0" name=""/>
        <dsp:cNvSpPr/>
      </dsp:nvSpPr>
      <dsp:spPr>
        <a:xfrm rot="10800000">
          <a:off x="2191832" y="638830"/>
          <a:ext cx="6202671" cy="1919108"/>
        </a:xfrm>
        <a:prstGeom prst="homePlate">
          <a:avLst/>
        </a:prstGeom>
        <a:gradFill rotWithShape="0">
          <a:gsLst>
            <a:gs pos="0">
              <a:schemeClr val="accent3">
                <a:hueOff val="0"/>
                <a:satOff val="0"/>
                <a:lumOff val="0"/>
                <a:alphaOff val="0"/>
                <a:shade val="15000"/>
                <a:satMod val="180000"/>
              </a:schemeClr>
            </a:gs>
            <a:gs pos="50000">
              <a:schemeClr val="accent3">
                <a:hueOff val="0"/>
                <a:satOff val="0"/>
                <a:lumOff val="0"/>
                <a:alphaOff val="0"/>
                <a:shade val="45000"/>
                <a:satMod val="170000"/>
              </a:schemeClr>
            </a:gs>
            <a:gs pos="70000">
              <a:schemeClr val="accent3">
                <a:hueOff val="0"/>
                <a:satOff val="0"/>
                <a:lumOff val="0"/>
                <a:alphaOff val="0"/>
                <a:tint val="99000"/>
                <a:shade val="65000"/>
                <a:satMod val="155000"/>
              </a:schemeClr>
            </a:gs>
            <a:gs pos="100000">
              <a:schemeClr val="accent3">
                <a:hueOff val="0"/>
                <a:satOff val="0"/>
                <a:lumOff val="0"/>
                <a:alphaOff val="0"/>
                <a:tint val="95500"/>
                <a:shade val="100000"/>
                <a:satMod val="155000"/>
              </a:schemeClr>
            </a:gs>
          </a:gsLst>
          <a:lin ang="16200000" scaled="0"/>
        </a:gradFill>
        <a:ln>
          <a:noFill/>
        </a:ln>
        <a:effectLst>
          <a:outerShdw blurRad="50800" dist="381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85993" tIns="91440" rIns="170688" bIns="91440" numCol="1" spcCol="1270" anchor="ctr" anchorCtr="0">
          <a:noAutofit/>
        </a:bodyPr>
        <a:lstStyle/>
        <a:p>
          <a:pPr marL="0" lvl="0" indent="0" algn="ctr" defTabSz="1066800">
            <a:lnSpc>
              <a:spcPct val="90000"/>
            </a:lnSpc>
            <a:spcBef>
              <a:spcPct val="0"/>
            </a:spcBef>
            <a:spcAft>
              <a:spcPct val="35000"/>
            </a:spcAft>
            <a:buNone/>
          </a:pPr>
          <a:r>
            <a:rPr lang="es-AR" sz="2400" kern="1200" dirty="0">
              <a:latin typeface="Arial Narrow" panose="020B0606020202030204" pitchFamily="34" charset="0"/>
            </a:rPr>
            <a:t>(Art. 720) </a:t>
          </a:r>
          <a:r>
            <a:rPr lang="es-AR" sz="2400" b="1" kern="1200" dirty="0">
              <a:solidFill>
                <a:schemeClr val="tx1"/>
              </a:solidFill>
              <a:latin typeface="Arial Narrow" panose="020B0606020202030204" pitchFamily="34" charset="0"/>
            </a:rPr>
            <a:t>Accion de filiación</a:t>
          </a:r>
          <a:r>
            <a:rPr lang="es-AR" sz="2400" kern="1200" dirty="0">
              <a:latin typeface="Arial Narrow" panose="020B0606020202030204" pitchFamily="34" charset="0"/>
            </a:rPr>
            <a:t> = Es competente el juez del</a:t>
          </a:r>
          <a:r>
            <a:rPr lang="es-AR" sz="2400" kern="1200" dirty="0">
              <a:solidFill>
                <a:schemeClr val="tx1"/>
              </a:solidFill>
              <a:latin typeface="Arial Narrow" panose="020B0606020202030204" pitchFamily="34" charset="0"/>
            </a:rPr>
            <a:t> </a:t>
          </a:r>
          <a:r>
            <a:rPr lang="es-AR" sz="2400" b="1" u="sng" kern="1200" dirty="0">
              <a:solidFill>
                <a:schemeClr val="tx1"/>
              </a:solidFill>
              <a:effectLst>
                <a:outerShdw blurRad="38100" dist="38100" dir="2700000" algn="tl">
                  <a:srgbClr val="000000">
                    <a:alpha val="43137"/>
                  </a:srgbClr>
                </a:outerShdw>
              </a:effectLst>
              <a:latin typeface="Arial Narrow" panose="020B0606020202030204" pitchFamily="34" charset="0"/>
            </a:rPr>
            <a:t>domicilio del demandado</a:t>
          </a:r>
          <a:r>
            <a:rPr lang="es-AR" sz="2400" kern="1200" dirty="0">
              <a:latin typeface="Arial Narrow" panose="020B0606020202030204" pitchFamily="34" charset="0"/>
            </a:rPr>
            <a:t>, excepto que el </a:t>
          </a:r>
          <a:r>
            <a:rPr lang="es-AR" sz="2400" kern="1200" dirty="0">
              <a:solidFill>
                <a:schemeClr val="tx1"/>
              </a:solidFill>
              <a:latin typeface="Arial Narrow" panose="020B0606020202030204" pitchFamily="34" charset="0"/>
            </a:rPr>
            <a:t>actor sea menor de edad o con capacidad restringida</a:t>
          </a:r>
        </a:p>
      </dsp:txBody>
      <dsp:txXfrm rot="10800000">
        <a:off x="2671609" y="638830"/>
        <a:ext cx="5722894" cy="1919108"/>
      </dsp:txXfrm>
    </dsp:sp>
    <dsp:sp modelId="{C5D9916E-DB70-4004-860A-2050A20E8FCC}">
      <dsp:nvSpPr>
        <dsp:cNvPr id="0" name=""/>
        <dsp:cNvSpPr/>
      </dsp:nvSpPr>
      <dsp:spPr>
        <a:xfrm>
          <a:off x="528368" y="792080"/>
          <a:ext cx="1825496" cy="1533636"/>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14000" b="-14000"/>
          </a:stretch>
        </a:blipFill>
        <a:ln>
          <a:noFill/>
        </a:ln>
        <a:effectLst>
          <a:outerShdw blurRad="50800" dist="381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120CC593-7CFC-4459-B42A-C1C32792ECBB}">
      <dsp:nvSpPr>
        <dsp:cNvPr id="0" name=""/>
        <dsp:cNvSpPr/>
      </dsp:nvSpPr>
      <dsp:spPr>
        <a:xfrm rot="10800000">
          <a:off x="2016228" y="3251886"/>
          <a:ext cx="6620699" cy="2320970"/>
        </a:xfrm>
        <a:prstGeom prst="homePlate">
          <a:avLst/>
        </a:prstGeom>
        <a:gradFill rotWithShape="0">
          <a:gsLst>
            <a:gs pos="0">
              <a:schemeClr val="accent3">
                <a:hueOff val="11624607"/>
                <a:satOff val="-37145"/>
                <a:lumOff val="-9412"/>
                <a:alphaOff val="0"/>
                <a:shade val="15000"/>
                <a:satMod val="180000"/>
              </a:schemeClr>
            </a:gs>
            <a:gs pos="50000">
              <a:schemeClr val="accent3">
                <a:hueOff val="11624607"/>
                <a:satOff val="-37145"/>
                <a:lumOff val="-9412"/>
                <a:alphaOff val="0"/>
                <a:shade val="45000"/>
                <a:satMod val="170000"/>
              </a:schemeClr>
            </a:gs>
            <a:gs pos="70000">
              <a:schemeClr val="accent3">
                <a:hueOff val="11624607"/>
                <a:satOff val="-37145"/>
                <a:lumOff val="-9412"/>
                <a:alphaOff val="0"/>
                <a:tint val="99000"/>
                <a:shade val="65000"/>
                <a:satMod val="155000"/>
              </a:schemeClr>
            </a:gs>
            <a:gs pos="100000">
              <a:schemeClr val="accent3">
                <a:hueOff val="11624607"/>
                <a:satOff val="-37145"/>
                <a:lumOff val="-9412"/>
                <a:alphaOff val="0"/>
                <a:tint val="95500"/>
                <a:shade val="100000"/>
                <a:satMod val="155000"/>
              </a:schemeClr>
            </a:gs>
          </a:gsLst>
          <a:lin ang="16200000" scaled="0"/>
        </a:gradFill>
        <a:ln>
          <a:noFill/>
        </a:ln>
        <a:effectLst>
          <a:outerShdw blurRad="50800" dist="381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85993" tIns="91440" rIns="170688" bIns="91440" numCol="1" spcCol="1270" anchor="ctr" anchorCtr="0">
          <a:noAutofit/>
        </a:bodyPr>
        <a:lstStyle/>
        <a:p>
          <a:pPr marL="0" lvl="0" indent="0" algn="l" defTabSz="1066800">
            <a:lnSpc>
              <a:spcPct val="90000"/>
            </a:lnSpc>
            <a:spcBef>
              <a:spcPct val="0"/>
            </a:spcBef>
            <a:spcAft>
              <a:spcPct val="35000"/>
            </a:spcAft>
            <a:buNone/>
          </a:pPr>
          <a:r>
            <a:rPr lang="es-AR" sz="2400" b="1" kern="1200" dirty="0">
              <a:solidFill>
                <a:schemeClr val="tx1"/>
              </a:solidFill>
              <a:latin typeface="Arial Narrow" panose="020B0606020202030204" pitchFamily="34" charset="0"/>
            </a:rPr>
            <a:t>Alimentos y Pensiones entre cónyuges o convivientes</a:t>
          </a:r>
          <a:r>
            <a:rPr lang="es-AR" sz="2400" kern="1200" dirty="0">
              <a:latin typeface="Arial Narrow" panose="020B0606020202030204" pitchFamily="34" charset="0"/>
            </a:rPr>
            <a:t> = Es competente el juez del </a:t>
          </a:r>
          <a:r>
            <a:rPr lang="es-AR" sz="2400" b="1" u="sng" kern="1200" dirty="0">
              <a:solidFill>
                <a:schemeClr val="tx1"/>
              </a:solidFill>
              <a:latin typeface="Arial Narrow" panose="020B0606020202030204" pitchFamily="34" charset="0"/>
            </a:rPr>
            <a:t>ultimo  domicilio conyugal o </a:t>
          </a:r>
          <a:r>
            <a:rPr lang="es-AR" sz="2400" b="1" u="sng" kern="1200" dirty="0" err="1">
              <a:solidFill>
                <a:schemeClr val="tx1"/>
              </a:solidFill>
              <a:latin typeface="Arial Narrow" panose="020B0606020202030204" pitchFamily="34" charset="0"/>
            </a:rPr>
            <a:t>convivencia</a:t>
          </a:r>
          <a:r>
            <a:rPr lang="es-AR" sz="2400" u="sng" kern="1200" dirty="0" err="1">
              <a:solidFill>
                <a:schemeClr val="tx1"/>
              </a:solidFill>
              <a:latin typeface="Arial Narrow" panose="020B0606020202030204" pitchFamily="34" charset="0"/>
            </a:rPr>
            <a:t>l</a:t>
          </a:r>
          <a:r>
            <a:rPr lang="es-AR" sz="2400" kern="1200" dirty="0">
              <a:latin typeface="Arial Narrow" panose="020B0606020202030204" pitchFamily="34" charset="0"/>
            </a:rPr>
            <a:t>, o el del </a:t>
          </a:r>
          <a:r>
            <a:rPr lang="es-AR" sz="2400" u="sng" kern="1200" dirty="0">
              <a:solidFill>
                <a:schemeClr val="tx1"/>
              </a:solidFill>
              <a:effectLst>
                <a:outerShdw blurRad="38100" dist="38100" dir="2700000" algn="tl">
                  <a:srgbClr val="000000">
                    <a:alpha val="43137"/>
                  </a:srgbClr>
                </a:outerShdw>
              </a:effectLst>
              <a:latin typeface="Arial Narrow" panose="020B0606020202030204" pitchFamily="34" charset="0"/>
            </a:rPr>
            <a:t>domicilio del beneficiario</a:t>
          </a:r>
          <a:r>
            <a:rPr lang="es-AR" sz="2400" kern="1200" dirty="0">
              <a:latin typeface="Arial Narrow" panose="020B0606020202030204" pitchFamily="34" charset="0"/>
            </a:rPr>
            <a:t>, o </a:t>
          </a:r>
          <a:r>
            <a:rPr lang="es-AR" sz="2400" u="sng" kern="1200" dirty="0">
              <a:solidFill>
                <a:schemeClr val="tx1"/>
              </a:solidFill>
              <a:latin typeface="Arial Narrow" panose="020B0606020202030204" pitchFamily="34" charset="0"/>
            </a:rPr>
            <a:t>el del demandado</a:t>
          </a:r>
          <a:r>
            <a:rPr lang="es-AR" sz="2400" kern="1200" dirty="0">
              <a:latin typeface="Arial Narrow" panose="020B0606020202030204" pitchFamily="34" charset="0"/>
            </a:rPr>
            <a:t>, o aquel donde deba ser cumplida la obligación alimentaria, a elección del actor</a:t>
          </a:r>
        </a:p>
      </dsp:txBody>
      <dsp:txXfrm rot="10800000">
        <a:off x="2596470" y="3251886"/>
        <a:ext cx="6040457" cy="2320970"/>
      </dsp:txXfrm>
    </dsp:sp>
    <dsp:sp modelId="{212A523A-96E5-47ED-AD66-69C6AC556C4D}">
      <dsp:nvSpPr>
        <dsp:cNvPr id="0" name=""/>
        <dsp:cNvSpPr/>
      </dsp:nvSpPr>
      <dsp:spPr>
        <a:xfrm>
          <a:off x="528381" y="3528378"/>
          <a:ext cx="1649353" cy="1900561"/>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a:ln>
          <a:noFill/>
        </a:ln>
        <a:effectLst>
          <a:outerShdw blurRad="50800" dist="38100" dir="5400000" rotWithShape="0">
            <a:srgbClr val="000000">
              <a:alpha val="35000"/>
            </a:srgbClr>
          </a:outerShdw>
        </a:effectLst>
      </dsp:spPr>
      <dsp:style>
        <a:lnRef idx="0">
          <a:scrgbClr r="0" g="0" b="0"/>
        </a:lnRef>
        <a:fillRef idx="1">
          <a:scrgbClr r="0" g="0" b="0"/>
        </a:fillRef>
        <a:effectRef idx="2">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4EAF45-CBC6-4DF8-8D9C-25892A75BC46}">
      <dsp:nvSpPr>
        <dsp:cNvPr id="0" name=""/>
        <dsp:cNvSpPr/>
      </dsp:nvSpPr>
      <dsp:spPr>
        <a:xfrm rot="5400000">
          <a:off x="-245635" y="246082"/>
          <a:ext cx="1637567" cy="1146297"/>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1511300">
            <a:lnSpc>
              <a:spcPct val="90000"/>
            </a:lnSpc>
            <a:spcBef>
              <a:spcPct val="0"/>
            </a:spcBef>
            <a:spcAft>
              <a:spcPct val="35000"/>
            </a:spcAft>
            <a:buNone/>
          </a:pPr>
          <a:r>
            <a:rPr lang="es-AR" sz="3400" kern="1200" dirty="0"/>
            <a:t>1</a:t>
          </a:r>
        </a:p>
      </dsp:txBody>
      <dsp:txXfrm rot="-5400000">
        <a:off x="1" y="573596"/>
        <a:ext cx="1146297" cy="491270"/>
      </dsp:txXfrm>
    </dsp:sp>
    <dsp:sp modelId="{4268C427-0F5B-42B0-9BA0-FFBF0A2A1797}">
      <dsp:nvSpPr>
        <dsp:cNvPr id="0" name=""/>
        <dsp:cNvSpPr/>
      </dsp:nvSpPr>
      <dsp:spPr>
        <a:xfrm rot="5400000">
          <a:off x="3927139" y="-2780394"/>
          <a:ext cx="1064418" cy="6626102"/>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a:lnSpc>
              <a:spcPct val="90000"/>
            </a:lnSpc>
            <a:spcBef>
              <a:spcPct val="0"/>
            </a:spcBef>
            <a:spcAft>
              <a:spcPct val="15000"/>
            </a:spcAft>
            <a:buChar char="•"/>
          </a:pPr>
          <a:r>
            <a:rPr lang="es-AR" sz="3100" b="1" kern="1200" dirty="0">
              <a:solidFill>
                <a:srgbClr val="000000"/>
              </a:solidFill>
            </a:rPr>
            <a:t>EL COMIENZO DE LA EXISTENCIA DE LA PERSONA</a:t>
          </a:r>
        </a:p>
      </dsp:txBody>
      <dsp:txXfrm rot="-5400000">
        <a:off x="1146298" y="52408"/>
        <a:ext cx="6574141" cy="960496"/>
      </dsp:txXfrm>
    </dsp:sp>
    <dsp:sp modelId="{E82A3775-324B-425A-975C-B6E068614CEB}">
      <dsp:nvSpPr>
        <dsp:cNvPr id="0" name=""/>
        <dsp:cNvSpPr/>
      </dsp:nvSpPr>
      <dsp:spPr>
        <a:xfrm rot="5400000">
          <a:off x="-245635" y="1689832"/>
          <a:ext cx="1637567" cy="1146297"/>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1511300">
            <a:lnSpc>
              <a:spcPct val="90000"/>
            </a:lnSpc>
            <a:spcBef>
              <a:spcPct val="0"/>
            </a:spcBef>
            <a:spcAft>
              <a:spcPct val="35000"/>
            </a:spcAft>
            <a:buNone/>
          </a:pPr>
          <a:r>
            <a:rPr lang="es-AR" sz="3400" kern="1200" dirty="0"/>
            <a:t>2</a:t>
          </a:r>
        </a:p>
      </dsp:txBody>
      <dsp:txXfrm rot="-5400000">
        <a:off x="1" y="2017346"/>
        <a:ext cx="1146297" cy="491270"/>
      </dsp:txXfrm>
    </dsp:sp>
    <dsp:sp modelId="{0BE74545-B021-441E-B039-E68601218A51}">
      <dsp:nvSpPr>
        <dsp:cNvPr id="0" name=""/>
        <dsp:cNvSpPr/>
      </dsp:nvSpPr>
      <dsp:spPr>
        <a:xfrm rot="5400000">
          <a:off x="3927139" y="-1336644"/>
          <a:ext cx="1064418" cy="6626102"/>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a:lnSpc>
              <a:spcPct val="90000"/>
            </a:lnSpc>
            <a:spcBef>
              <a:spcPct val="0"/>
            </a:spcBef>
            <a:spcAft>
              <a:spcPct val="15000"/>
            </a:spcAft>
            <a:buChar char="•"/>
          </a:pPr>
          <a:r>
            <a:rPr lang="es-AR" sz="3100" b="1" kern="1200" dirty="0">
              <a:solidFill>
                <a:srgbClr val="000000"/>
              </a:solidFill>
            </a:rPr>
            <a:t>DERECHOS PERSONALISIMOS (adultos y NNA)</a:t>
          </a:r>
        </a:p>
      </dsp:txBody>
      <dsp:txXfrm rot="-5400000">
        <a:off x="1146298" y="1496158"/>
        <a:ext cx="6574141" cy="960496"/>
      </dsp:txXfrm>
    </dsp:sp>
    <dsp:sp modelId="{6FD28F19-BE65-4F73-909A-C084D2322A04}">
      <dsp:nvSpPr>
        <dsp:cNvPr id="0" name=""/>
        <dsp:cNvSpPr/>
      </dsp:nvSpPr>
      <dsp:spPr>
        <a:xfrm rot="5400000">
          <a:off x="-245635" y="3133582"/>
          <a:ext cx="1637567" cy="1146297"/>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1511300">
            <a:lnSpc>
              <a:spcPct val="90000"/>
            </a:lnSpc>
            <a:spcBef>
              <a:spcPct val="0"/>
            </a:spcBef>
            <a:spcAft>
              <a:spcPct val="35000"/>
            </a:spcAft>
            <a:buNone/>
          </a:pPr>
          <a:r>
            <a:rPr lang="es-AR" sz="3400" kern="1200" dirty="0"/>
            <a:t>3</a:t>
          </a:r>
        </a:p>
      </dsp:txBody>
      <dsp:txXfrm rot="-5400000">
        <a:off x="1" y="3461096"/>
        <a:ext cx="1146297" cy="491270"/>
      </dsp:txXfrm>
    </dsp:sp>
    <dsp:sp modelId="{B96C445F-367C-40B4-8276-31D3C48FE793}">
      <dsp:nvSpPr>
        <dsp:cNvPr id="0" name=""/>
        <dsp:cNvSpPr/>
      </dsp:nvSpPr>
      <dsp:spPr>
        <a:xfrm rot="5400000">
          <a:off x="3927139" y="107105"/>
          <a:ext cx="1064418" cy="6626102"/>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a:lnSpc>
              <a:spcPct val="90000"/>
            </a:lnSpc>
            <a:spcBef>
              <a:spcPct val="0"/>
            </a:spcBef>
            <a:spcAft>
              <a:spcPct val="15000"/>
            </a:spcAft>
            <a:buChar char="•"/>
          </a:pPr>
          <a:r>
            <a:rPr lang="es-AR" sz="3100" b="1" kern="1200" dirty="0">
              <a:solidFill>
                <a:srgbClr val="000000"/>
              </a:solidFill>
            </a:rPr>
            <a:t>FILIACION</a:t>
          </a:r>
        </a:p>
      </dsp:txBody>
      <dsp:txXfrm rot="-5400000">
        <a:off x="1146298" y="2939908"/>
        <a:ext cx="6574141" cy="960496"/>
      </dsp:txXfrm>
    </dsp:sp>
  </dsp:spTree>
</dsp:drawing>
</file>

<file path=ppt/diagrams/layout1.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1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default#1">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15.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3#1">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3#2">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3#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AR"/>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6BA617-9F75-4990-8331-9565D1376F31}" type="datetimeFigureOut">
              <a:rPr lang="es-AR" smtClean="0"/>
              <a:t>20/4/2016</a:t>
            </a:fld>
            <a:endParaRPr lang="es-AR"/>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AR"/>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AR"/>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E25BF88-0BB5-41DF-86D3-AD1A6FD44396}" type="slidenum">
              <a:rPr lang="es-AR" smtClean="0"/>
              <a:t>‹Nº›</a:t>
            </a:fld>
            <a:endParaRPr lang="es-AR"/>
          </a:p>
        </p:txBody>
      </p:sp>
    </p:spTree>
    <p:extLst>
      <p:ext uri="{BB962C8B-B14F-4D97-AF65-F5344CB8AC3E}">
        <p14:creationId xmlns:p14="http://schemas.microsoft.com/office/powerpoint/2010/main" val="3938746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a:p>
        </p:txBody>
      </p:sp>
      <p:sp>
        <p:nvSpPr>
          <p:cNvPr id="4" name="Marcador de número de diapositiva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4B7249F-908E-45BF-B294-724B3347D743}" type="slidenum">
              <a:rPr kumimoji="0" lang="es-AR"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13386920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2099"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C4988242-CA5C-48AF-9CD7-52B85F549A2B}"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21</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22452134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3123"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4FC8D6FC-8D88-4D3B-8BF7-A084B211988D}"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22</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5017390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4147"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854C6133-CE53-45A9-8A91-0AB564FAC6AE}"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23</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42466002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5171"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6B34FAC1-2CEF-42FF-B13C-D2A7C1F10B23}"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24</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7608007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6195"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E67CF476-BEFC-4ED5-9FA9-52DAC7D77E94}"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25</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26366902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37219"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ltLang="es-AR"/>
          </a:p>
        </p:txBody>
      </p:sp>
      <p:sp>
        <p:nvSpPr>
          <p:cNvPr id="54276" name="3 Marcador de número de diapositiva"/>
          <p:cNvSpPr>
            <a:spLocks noGrp="1"/>
          </p:cNvSpPr>
          <p:nvPr>
            <p:ph type="sldNum" sz="quarter" idx="5"/>
          </p:nvPr>
        </p:nvSpPr>
        <p:spPr bwMode="auto">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22630B52-D403-481E-9249-E52DA8A2E49A}" type="slidenum">
              <a:rPr kumimoji="0" lang="es-AR" altLang="es-AR" sz="1800" b="0" i="0" u="none" strike="noStrike" kern="0" cap="none" spc="0" normalizeH="0" baseline="0" noProof="0" smtClean="0">
                <a:ln>
                  <a:noFill/>
                </a:ln>
                <a:solidFill>
                  <a:prstClr val="black"/>
                </a:solidFill>
                <a:effectLst/>
                <a:uLnTx/>
                <a:uFillTx/>
                <a:latin typeface="Calibri" pitchFamily="34" charset="0"/>
              </a:rPr>
              <a:pPr marL="0" marR="0" lvl="0" indent="0" defTabSz="914400" eaLnBrk="1" fontAlgn="auto" latinLnBrk="0" hangingPunct="1">
                <a:lnSpc>
                  <a:spcPct val="100000"/>
                </a:lnSpc>
                <a:spcBef>
                  <a:spcPts val="0"/>
                </a:spcBef>
                <a:spcAft>
                  <a:spcPts val="0"/>
                </a:spcAft>
                <a:buClrTx/>
                <a:buSzTx/>
                <a:buFontTx/>
                <a:buNone/>
                <a:tabLst/>
                <a:defRPr/>
              </a:pPr>
              <a:t>28</a:t>
            </a:fld>
            <a:endParaRPr kumimoji="0" lang="es-AR" altLang="es-AR" sz="1800" b="0" i="0" u="none" strike="noStrike" kern="0" cap="none" spc="0" normalizeH="0" baseline="0" noProof="0">
              <a:ln>
                <a:noFill/>
              </a:ln>
              <a:solidFill>
                <a:prstClr val="black"/>
              </a:solidFill>
              <a:effectLst/>
              <a:uLnTx/>
              <a:uFillTx/>
              <a:latin typeface="Calibri" pitchFamily="34" charset="0"/>
            </a:endParaRPr>
          </a:p>
        </p:txBody>
      </p:sp>
    </p:spTree>
    <p:extLst>
      <p:ext uri="{BB962C8B-B14F-4D97-AF65-F5344CB8AC3E}">
        <p14:creationId xmlns:p14="http://schemas.microsoft.com/office/powerpoint/2010/main" val="28516324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a:p>
        </p:txBody>
      </p:sp>
      <p:sp>
        <p:nvSpPr>
          <p:cNvPr id="4" name="Marcador de número de diapositiva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56C8F07-747F-48AC-A11F-B04D5B2479B8}" type="slidenum">
              <a:rPr kumimoji="0" lang="es-AR"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90</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37941953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63843"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s-AR"/>
              <a:t>Las TRHA hacen posible la reproducción sin acto sexual y la fecundación del ovulo fuera del cuerpo de la persona.</a:t>
            </a:r>
          </a:p>
        </p:txBody>
      </p:sp>
      <p:sp>
        <p:nvSpPr>
          <p:cNvPr id="164868"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4ADAA61D-338B-4ABB-95E3-914F032D3217}" type="slidenum">
              <a:rPr kumimoji="0" lang="es-AR" sz="1800" b="0" i="0" u="none" strike="noStrike" kern="0" cap="none" spc="0" normalizeH="0" baseline="0" noProof="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97</a:t>
            </a:fld>
            <a:endParaRPr kumimoji="0" lang="es-AR"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16909713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s-AR" dirty="0"/>
              <a:t>Técnicas</a:t>
            </a:r>
            <a:r>
              <a:rPr lang="es-AR" dirty="0">
                <a:sym typeface="Wingdings" pitchFamily="2" charset="2"/>
              </a:rPr>
              <a:t> todas </a:t>
            </a:r>
            <a:r>
              <a:rPr lang="es-AR" sz="1200" b="0" i="0" kern="1200" dirty="0">
                <a:solidFill>
                  <a:schemeClr val="tx1"/>
                </a:solidFill>
                <a:effectLst/>
                <a:latin typeface="+mn-lt"/>
                <a:ea typeface="+mn-ea"/>
                <a:cs typeface="+mn-cs"/>
              </a:rPr>
              <a:t>de baja y alta complejidad, que incluyan o no la donación de gametos y/o embriones.</a:t>
            </a:r>
          </a:p>
          <a:p>
            <a:r>
              <a:rPr lang="es-AR" sz="1200" b="0" i="0" kern="1200" dirty="0">
                <a:solidFill>
                  <a:schemeClr val="tx1"/>
                </a:solidFill>
                <a:effectLst/>
                <a:latin typeface="+mn-lt"/>
                <a:ea typeface="+mn-ea"/>
                <a:cs typeface="+mn-cs"/>
              </a:rPr>
              <a:t>¿por qué «y</a:t>
            </a:r>
            <a:r>
              <a:rPr lang="es-AR" sz="1200" b="0" i="0" kern="1200" baseline="0" dirty="0">
                <a:solidFill>
                  <a:schemeClr val="tx1"/>
                </a:solidFill>
                <a:effectLst/>
                <a:latin typeface="+mn-lt"/>
                <a:ea typeface="+mn-ea"/>
                <a:cs typeface="+mn-cs"/>
              </a:rPr>
              <a:t> mas también»? Porque el mismo art. que dispone que podrán incluirse nuevas técnicas que surjan del avance científico y que autorice la autoridad de aplicación. </a:t>
            </a:r>
            <a:endParaRPr lang="es-AR" sz="1200" b="0" i="0" kern="1200" dirty="0">
              <a:solidFill>
                <a:schemeClr val="tx1"/>
              </a:solidFill>
              <a:effectLst/>
              <a:latin typeface="+mn-lt"/>
              <a:ea typeface="+mn-ea"/>
              <a:cs typeface="+mn-cs"/>
            </a:endParaRPr>
          </a:p>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EFEF215-1916-4AC3-9BE3-EB23C137D680}"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118</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7298620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157</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76698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17763"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54276"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49B9EC22-6133-43C3-B617-A70203A8BEFB}"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134337922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158</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9583793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161</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3718924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162</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90404668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163</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1366494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164</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27449822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165</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1322632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166</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39922593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AR" dirty="0"/>
          </a:p>
        </p:txBody>
      </p:sp>
      <p:sp>
        <p:nvSpPr>
          <p:cNvPr id="4" name="3 Marcador de número de diapositiva"/>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9BB74BE-754B-4921-B1F0-192F7A06C6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167</a:t>
            </a:fld>
            <a:endParaRPr kumimoji="0" lang="es-AR"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8676494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1 Marcador de imagen de diapositiva"/>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0" name="2 Marcador de notas"/>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ES" altLang="es-AR"/>
          </a:p>
        </p:txBody>
      </p:sp>
      <p:sp>
        <p:nvSpPr>
          <p:cNvPr id="32771" name="3 Marcador de número de diapositiva"/>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83A6DC82-A11F-4275-906D-A5E66487DC09}" type="slidenum">
              <a:rPr kumimoji="0" lang="es-AR" altLang="es-AR" sz="1800" b="0" i="0" u="none" strike="noStrike" kern="0" cap="none" spc="0" normalizeH="0" baseline="0" noProof="0">
                <a:ln>
                  <a:noFill/>
                </a:ln>
                <a:solidFill>
                  <a:prstClr val="black"/>
                </a:solidFill>
                <a:effectLst/>
                <a:uLnTx/>
                <a:uFillTx/>
                <a:latin typeface="Calibri" panose="020F0502020204030204" pitchFamily="34" charset="0"/>
              </a:rPr>
              <a:pPr marL="0" marR="0" lvl="0" indent="0" defTabSz="914400" eaLnBrk="1" fontAlgn="auto" latinLnBrk="0" hangingPunct="1">
                <a:lnSpc>
                  <a:spcPct val="100000"/>
                </a:lnSpc>
                <a:spcBef>
                  <a:spcPts val="0"/>
                </a:spcBef>
                <a:spcAft>
                  <a:spcPts val="0"/>
                </a:spcAft>
                <a:buClrTx/>
                <a:buSzTx/>
                <a:buFontTx/>
                <a:buNone/>
                <a:tabLst/>
                <a:defRPr/>
              </a:pPr>
              <a:t>174</a:t>
            </a:fld>
            <a:endParaRPr kumimoji="0" lang="es-AR" altLang="es-AR" sz="1800" b="0" i="0" u="none" strike="noStrike" kern="0" cap="none" spc="0" normalizeH="0" baseline="0" noProof="0">
              <a:ln>
                <a:noFill/>
              </a:ln>
              <a:solidFill>
                <a:prstClr val="black"/>
              </a:solidFill>
              <a:effectLst/>
              <a:uLnTx/>
              <a:uFillTx/>
              <a:latin typeface="Calibri" panose="020F0502020204030204" pitchFamily="34" charset="0"/>
            </a:endParaRPr>
          </a:p>
        </p:txBody>
      </p:sp>
    </p:spTree>
    <p:extLst>
      <p:ext uri="{BB962C8B-B14F-4D97-AF65-F5344CB8AC3E}">
        <p14:creationId xmlns:p14="http://schemas.microsoft.com/office/powerpoint/2010/main" val="42858161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a:p>
        </p:txBody>
      </p:sp>
      <p:sp>
        <p:nvSpPr>
          <p:cNvPr id="4" name="Marcador de número de diapositiva 3"/>
          <p:cNvSpPr>
            <a:spLocks noGrp="1"/>
          </p:cNvSpPr>
          <p:nvPr>
            <p:ph type="sldNum" sz="quarter" idx="10"/>
          </p:nvPr>
        </p:nvSpPr>
        <p:spPr/>
        <p:txBody>
          <a:bodyPr/>
          <a:lstStyle/>
          <a:p>
            <a:fld id="{6ECF92FD-C197-46B3-9B3B-3D359911AC6B}" type="slidenum">
              <a:rPr lang="es-AR" smtClean="0">
                <a:solidFill>
                  <a:prstClr val="black"/>
                </a:solidFill>
              </a:rPr>
              <a:pPr/>
              <a:t>259</a:t>
            </a:fld>
            <a:endParaRPr lang="es-AR">
              <a:solidFill>
                <a:prstClr val="black"/>
              </a:solidFill>
            </a:endParaRPr>
          </a:p>
        </p:txBody>
      </p:sp>
    </p:spTree>
    <p:extLst>
      <p:ext uri="{BB962C8B-B14F-4D97-AF65-F5344CB8AC3E}">
        <p14:creationId xmlns:p14="http://schemas.microsoft.com/office/powerpoint/2010/main" val="11021624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18787"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55300"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0BD5D9F6-744C-4376-9E84-4699F9AA79D1}" type="slidenum">
              <a:rPr kumimoji="0" lang="es-AR" sz="1800" b="0" i="0" u="none" strike="noStrike" kern="0" cap="none" spc="0" normalizeH="0" baseline="0" noProof="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a:t>
            </a:fld>
            <a:endParaRPr kumimoji="0" lang="es-AR"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217614172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06498" name="2 Marcador de notas"/>
          <p:cNvSpPr>
            <a:spLocks noGrp="1"/>
          </p:cNvSpPr>
          <p:nvPr>
            <p:ph type="body" idx="1"/>
          </p:nvPr>
        </p:nvSpPr>
        <p:spPr bwMode="auto">
          <a:noFill/>
        </p:spPr>
        <p:txBody>
          <a:bodyPr/>
          <a:lstStyle/>
          <a:p>
            <a:pPr eaLnBrk="1" hangingPunct="1">
              <a:spcBef>
                <a:spcPct val="0"/>
              </a:spcBef>
            </a:pPr>
            <a:endParaRPr lang="en-US"/>
          </a:p>
        </p:txBody>
      </p:sp>
      <p:sp>
        <p:nvSpPr>
          <p:cNvPr id="106499" name="3 Marcador de número de diapositiva"/>
          <p:cNvSpPr>
            <a:spLocks noGrp="1"/>
          </p:cNvSpPr>
          <p:nvPr>
            <p:ph type="sldNum" sz="quarter" idx="5"/>
          </p:nvPr>
        </p:nvSpPr>
        <p:spPr bwMode="auto">
          <a:noFill/>
          <a:ln>
            <a:miter lim="800000"/>
            <a:headEnd/>
            <a:tailEnd/>
          </a:ln>
        </p:spPr>
        <p:txBody>
          <a:bodyPr/>
          <a:lstStyle/>
          <a:p>
            <a:fld id="{7B8F7EAE-BCE2-4658-9347-7A97799FE357}" type="slidenum">
              <a:rPr lang="es-ES">
                <a:solidFill>
                  <a:prstClr val="black"/>
                </a:solidFill>
              </a:rPr>
              <a:pPr/>
              <a:t>267</a:t>
            </a:fld>
            <a:endParaRPr lang="es-ES">
              <a:solidFill>
                <a:prstClr val="black"/>
              </a:solidFill>
            </a:endParaRPr>
          </a:p>
        </p:txBody>
      </p:sp>
    </p:spTree>
    <p:extLst>
      <p:ext uri="{BB962C8B-B14F-4D97-AF65-F5344CB8AC3E}">
        <p14:creationId xmlns:p14="http://schemas.microsoft.com/office/powerpoint/2010/main" val="1368538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8"/>
          <p:cNvSpPr>
            <a:spLocks noGrp="1" noChangeArrowheads="1"/>
          </p:cNvSpPr>
          <p:nvPr>
            <p:ph type="sldNum" sz="quarter" idx="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050FDEC-CEFA-47A8-B049-F42E8B5CC8DE}"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309</a:t>
            </a:fld>
            <a:endParaRPr kumimoji="0" lang="es-AR" sz="1800" b="0" i="0" u="none" strike="noStrike" kern="0" cap="none" spc="0" normalizeH="0" baseline="0" noProof="0" dirty="0">
              <a:ln>
                <a:noFill/>
              </a:ln>
              <a:solidFill>
                <a:prstClr val="black"/>
              </a:solidFill>
              <a:effectLst/>
              <a:uLnTx/>
              <a:uFillTx/>
            </a:endParaRPr>
          </a:p>
        </p:txBody>
      </p:sp>
      <p:sp>
        <p:nvSpPr>
          <p:cNvPr id="126979" name="Rectangle 1"/>
          <p:cNvSpPr>
            <a:spLocks noGrp="1" noRot="1" noChangeAspect="1" noChangeArrowheads="1" noTextEdit="1"/>
          </p:cNvSpPr>
          <p:nvPr>
            <p:ph type="sldImg"/>
          </p:nvPr>
        </p:nvSpPr>
        <p:spPr bwMode="auto">
          <a:xfrm>
            <a:off x="1108075" y="812800"/>
            <a:ext cx="5329238" cy="3997325"/>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6980" name="Rectangle 2"/>
          <p:cNvSpPr>
            <a:spLocks noGrp="1" noChangeArrowheads="1"/>
          </p:cNvSpPr>
          <p:nvPr>
            <p:ph type="body" idx="1"/>
          </p:nvPr>
        </p:nvSpPr>
        <p:spPr bwMode="auto">
          <a:xfrm>
            <a:off x="755650" y="5078413"/>
            <a:ext cx="6035675" cy="47990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es-AR" altLang="es-AR"/>
          </a:p>
        </p:txBody>
      </p:sp>
    </p:spTree>
    <p:extLst>
      <p:ext uri="{BB962C8B-B14F-4D97-AF65-F5344CB8AC3E}">
        <p14:creationId xmlns:p14="http://schemas.microsoft.com/office/powerpoint/2010/main" val="38018293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noResize="1"/>
          </p:cNvSpPr>
          <p:nvPr>
            <p:ph type="sldImg"/>
          </p:nvPr>
        </p:nvSpPr>
        <p:spPr>
          <a:xfrm>
            <a:off x="0" y="0"/>
            <a:ext cx="0" cy="0"/>
          </a:xfrm>
          <a:solidFill>
            <a:schemeClr val="accent1"/>
          </a:solidFill>
          <a:ln w="25400">
            <a:solidFill>
              <a:schemeClr val="accent1">
                <a:shade val="50000"/>
              </a:schemeClr>
            </a:solidFill>
          </a:ln>
        </p:spPr>
      </p:sp>
      <p:sp>
        <p:nvSpPr>
          <p:cNvPr id="196611" name="2 Marcador de notas"/>
          <p:cNvSpPr>
            <a:spLocks noGrp="1"/>
          </p:cNvSpPr>
          <p:nvPr>
            <p:ph type="body" sz="quarter" idx="1"/>
          </p:nvPr>
        </p:nvSpPr>
        <p:spPr bwMode="auto">
          <a:xfrm>
            <a:off x="0" y="0"/>
            <a:ext cx="0" cy="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8903" tIns="39452" rIns="78903" bIns="39452" numCol="1" anchor="t" anchorCtr="0" compatLnSpc="1">
            <a:prstTxWarp prst="textNoShape">
              <a:avLst/>
            </a:prstTxWarp>
            <a:normAutofit fontScale="25000" lnSpcReduction="20000"/>
          </a:bodyPr>
          <a:lstStyle/>
          <a:p>
            <a:pPr>
              <a:defRPr/>
            </a:pPr>
            <a:endParaRPr lang="es-AR" altLang="es-AR"/>
          </a:p>
        </p:txBody>
      </p:sp>
    </p:spTree>
    <p:extLst>
      <p:ext uri="{BB962C8B-B14F-4D97-AF65-F5344CB8AC3E}">
        <p14:creationId xmlns:p14="http://schemas.microsoft.com/office/powerpoint/2010/main" val="1607593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noResize="1"/>
          </p:cNvSpPr>
          <p:nvPr>
            <p:ph type="sldImg"/>
          </p:nvPr>
        </p:nvSpPr>
        <p:spPr>
          <a:xfrm>
            <a:off x="1106488" y="812800"/>
            <a:ext cx="5345112" cy="4008438"/>
          </a:xfrm>
          <a:solidFill>
            <a:schemeClr val="accent1"/>
          </a:solidFill>
          <a:ln w="25400">
            <a:solidFill>
              <a:schemeClr val="accent1">
                <a:shade val="50000"/>
              </a:schemeClr>
            </a:solidFill>
          </a:ln>
        </p:spPr>
      </p:sp>
      <p:sp>
        <p:nvSpPr>
          <p:cNvPr id="152579" name="2 Marcador de notas"/>
          <p:cNvSpPr>
            <a:spLocks noGrp="1"/>
          </p:cNvSpPr>
          <p:nvPr>
            <p:ph type="body" sz="quarter" idx="1"/>
          </p:nvPr>
        </p:nvSpPr>
        <p:spPr bwMode="auto">
          <a:xfrm>
            <a:off x="755650" y="5078413"/>
            <a:ext cx="6046788" cy="4810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5000" rIns="90000" bIns="45000" numCol="1" anchor="t" anchorCtr="0" compatLnSpc="1">
            <a:prstTxWarp prst="textNoShape">
              <a:avLst/>
            </a:prstTxWarp>
          </a:bodyPr>
          <a:lstStyle/>
          <a:p>
            <a:endParaRPr lang="es-AR" altLang="es-AR"/>
          </a:p>
        </p:txBody>
      </p:sp>
    </p:spTree>
    <p:extLst>
      <p:ext uri="{BB962C8B-B14F-4D97-AF65-F5344CB8AC3E}">
        <p14:creationId xmlns:p14="http://schemas.microsoft.com/office/powerpoint/2010/main" val="16667588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noResize="1"/>
          </p:cNvSpPr>
          <p:nvPr>
            <p:ph type="sldImg"/>
          </p:nvPr>
        </p:nvSpPr>
        <p:spPr>
          <a:xfrm>
            <a:off x="0" y="0"/>
            <a:ext cx="0" cy="0"/>
          </a:xfrm>
          <a:solidFill>
            <a:schemeClr val="accent1"/>
          </a:solidFill>
          <a:ln w="25400">
            <a:solidFill>
              <a:schemeClr val="accent1">
                <a:shade val="50000"/>
              </a:schemeClr>
            </a:solidFill>
          </a:ln>
        </p:spPr>
      </p:sp>
      <p:sp>
        <p:nvSpPr>
          <p:cNvPr id="159747" name="2 Marcador de notas"/>
          <p:cNvSpPr>
            <a:spLocks noGrp="1"/>
          </p:cNvSpPr>
          <p:nvPr>
            <p:ph type="body" sz="quarter" idx="1"/>
          </p:nvPr>
        </p:nvSpPr>
        <p:spPr bwMode="auto">
          <a:xfrm>
            <a:off x="0" y="0"/>
            <a:ext cx="0" cy="3984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989" tIns="44995" rIns="89989" bIns="44995" numCol="1" anchor="t" anchorCtr="0" compatLnSpc="1">
            <a:prstTxWarp prst="textNoShape">
              <a:avLst/>
            </a:prstTxWarp>
            <a:spAutoFit/>
          </a:bodyPr>
          <a:lstStyle/>
          <a:p>
            <a:endParaRPr lang="es-AR" altLang="es-AR"/>
          </a:p>
        </p:txBody>
      </p:sp>
    </p:spTree>
    <p:extLst>
      <p:ext uri="{BB962C8B-B14F-4D97-AF65-F5344CB8AC3E}">
        <p14:creationId xmlns:p14="http://schemas.microsoft.com/office/powerpoint/2010/main" val="37847961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noResize="1"/>
          </p:cNvSpPr>
          <p:nvPr>
            <p:ph type="sldImg"/>
          </p:nvPr>
        </p:nvSpPr>
        <p:spPr>
          <a:xfrm>
            <a:off x="1106488" y="812800"/>
            <a:ext cx="5345112" cy="4008438"/>
          </a:xfrm>
          <a:solidFill>
            <a:schemeClr val="accent1"/>
          </a:solidFill>
          <a:ln w="25400">
            <a:solidFill>
              <a:schemeClr val="accent1">
                <a:shade val="50000"/>
              </a:schemeClr>
            </a:solidFill>
          </a:ln>
        </p:spPr>
      </p:sp>
      <p:sp>
        <p:nvSpPr>
          <p:cNvPr id="192515" name="2 Marcador de notas"/>
          <p:cNvSpPr>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AR" altLang="es-AR"/>
          </a:p>
        </p:txBody>
      </p:sp>
    </p:spTree>
    <p:extLst>
      <p:ext uri="{BB962C8B-B14F-4D97-AF65-F5344CB8AC3E}">
        <p14:creationId xmlns:p14="http://schemas.microsoft.com/office/powerpoint/2010/main" val="26749376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Marcador de imagen de diapositiva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8659" name="Marcador de nota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AR" altLang="es-AR"/>
          </a:p>
        </p:txBody>
      </p:sp>
      <p:sp>
        <p:nvSpPr>
          <p:cNvPr id="198660" name="Marcador de número de diapositiva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fld id="{2DEDDA96-5671-4C9F-99C8-EBFE2A366C10}" type="slidenum">
              <a:rPr kumimoji="0" lang="es-AR" altLang="es-AR" sz="1200" b="0" i="0" u="none" strike="noStrike" kern="0" cap="none" spc="0" normalizeH="0" baseline="0" noProof="0" smtClean="0">
                <a:ln>
                  <a:noFill/>
                </a:ln>
                <a:solidFill>
                  <a:schemeClr val="tx1"/>
                </a:solidFill>
                <a:effectLst/>
                <a:uLnTx/>
                <a:uFillTx/>
                <a:latin typeface="Arial" panose="020B0604020202020204" pitchFamily="34" charset="0"/>
              </a:rPr>
              <a:pPr marL="0" marR="0" lvl="0" indent="0" defTabSz="914400" eaLnBrk="1" fontAlgn="auto" latinLnBrk="0" hangingPunct="1">
                <a:lnSpc>
                  <a:spcPct val="100000"/>
                </a:lnSpc>
                <a:spcBef>
                  <a:spcPct val="0"/>
                </a:spcBef>
                <a:spcAft>
                  <a:spcPts val="0"/>
                </a:spcAft>
                <a:buClrTx/>
                <a:buSzTx/>
                <a:buFontTx/>
                <a:buNone/>
                <a:tabLst/>
                <a:defRPr/>
              </a:pPr>
              <a:t>351</a:t>
            </a:fld>
            <a:endParaRPr kumimoji="0" lang="es-AR" altLang="es-AR" sz="1200" b="0" i="0" u="none" strike="noStrike" kern="0" cap="none" spc="0" normalizeH="0" baseline="0" noProof="0">
              <a:ln>
                <a:noFill/>
              </a:ln>
              <a:solidFill>
                <a:schemeClr val="tx1"/>
              </a:solidFill>
              <a:effectLst/>
              <a:uLnTx/>
              <a:uFillTx/>
              <a:latin typeface="Arial" panose="020B0604020202020204" pitchFamily="34" charset="0"/>
            </a:endParaRPr>
          </a:p>
        </p:txBody>
      </p:sp>
    </p:spTree>
    <p:extLst>
      <p:ext uri="{BB962C8B-B14F-4D97-AF65-F5344CB8AC3E}">
        <p14:creationId xmlns:p14="http://schemas.microsoft.com/office/powerpoint/2010/main" val="36832296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bwMode="auto">
          <a:noFill/>
          <a:ln>
            <a:solidFill>
              <a:srgbClr val="000000"/>
            </a:solidFill>
            <a:miter lim="800000"/>
            <a:headEnd/>
            <a:tailEnd/>
          </a:ln>
        </p:spPr>
      </p:sp>
      <p:sp>
        <p:nvSpPr>
          <p:cNvPr id="122883" name="Notes Placeholder 2"/>
          <p:cNvSpPr>
            <a:spLocks noGrp="1"/>
          </p:cNvSpPr>
          <p:nvPr>
            <p:ph type="body" idx="1"/>
          </p:nvPr>
        </p:nvSpPr>
        <p:spPr>
          <a:noFill/>
        </p:spPr>
        <p:txBody>
          <a:bodyPr/>
          <a:lstStyle/>
          <a:p>
            <a:pPr eaLnBrk="1" hangingPunct="1">
              <a:spcBef>
                <a:spcPct val="0"/>
              </a:spcBef>
            </a:pPr>
            <a:endParaRPr/>
          </a:p>
        </p:txBody>
      </p:sp>
      <p:sp>
        <p:nvSpPr>
          <p:cNvPr id="47108" name="Slide Number Placeholder 3"/>
          <p:cNvSpPr>
            <a:spLocks noGrp="1"/>
          </p:cNvSpPr>
          <p:nvPr>
            <p:ph type="sldNum" sz="quarter" idx="5"/>
          </p:nvPr>
        </p:nvSpPr>
        <p:spPr/>
        <p:txBody>
          <a:bodyPr/>
          <a:lstStyle>
            <a:lvl1pPr defTabSz="914878" eaLnBrk="0" hangingPunct="0">
              <a:defRPr>
                <a:solidFill>
                  <a:schemeClr val="tx1"/>
                </a:solidFill>
                <a:latin typeface="Arial" charset="0"/>
              </a:defRPr>
            </a:lvl1pPr>
            <a:lvl2pPr marL="704215" indent="-270852" defTabSz="914878" eaLnBrk="0" hangingPunct="0">
              <a:defRPr>
                <a:solidFill>
                  <a:schemeClr val="tx1"/>
                </a:solidFill>
                <a:latin typeface="Arial" charset="0"/>
              </a:defRPr>
            </a:lvl2pPr>
            <a:lvl3pPr marL="1083408" indent="-216682" defTabSz="914878" eaLnBrk="0" hangingPunct="0">
              <a:defRPr>
                <a:solidFill>
                  <a:schemeClr val="tx1"/>
                </a:solidFill>
                <a:latin typeface="Arial" charset="0"/>
              </a:defRPr>
            </a:lvl3pPr>
            <a:lvl4pPr marL="1516771" indent="-216682" defTabSz="914878" eaLnBrk="0" hangingPunct="0">
              <a:defRPr>
                <a:solidFill>
                  <a:schemeClr val="tx1"/>
                </a:solidFill>
                <a:latin typeface="Arial" charset="0"/>
              </a:defRPr>
            </a:lvl4pPr>
            <a:lvl5pPr marL="1950134" indent="-216682" defTabSz="914878" eaLnBrk="0" hangingPunct="0">
              <a:defRPr>
                <a:solidFill>
                  <a:schemeClr val="tx1"/>
                </a:solidFill>
                <a:latin typeface="Arial" charset="0"/>
              </a:defRPr>
            </a:lvl5pPr>
            <a:lvl6pPr marL="2383497" indent="-216682" defTabSz="914878" eaLnBrk="0" fontAlgn="base" hangingPunct="0">
              <a:spcBef>
                <a:spcPct val="0"/>
              </a:spcBef>
              <a:spcAft>
                <a:spcPct val="0"/>
              </a:spcAft>
              <a:defRPr>
                <a:solidFill>
                  <a:schemeClr val="tx1"/>
                </a:solidFill>
                <a:latin typeface="Arial" charset="0"/>
              </a:defRPr>
            </a:lvl6pPr>
            <a:lvl7pPr marL="2816859" indent="-216682" defTabSz="914878" eaLnBrk="0" fontAlgn="base" hangingPunct="0">
              <a:spcBef>
                <a:spcPct val="0"/>
              </a:spcBef>
              <a:spcAft>
                <a:spcPct val="0"/>
              </a:spcAft>
              <a:defRPr>
                <a:solidFill>
                  <a:schemeClr val="tx1"/>
                </a:solidFill>
                <a:latin typeface="Arial" charset="0"/>
              </a:defRPr>
            </a:lvl7pPr>
            <a:lvl8pPr marL="3250223" indent="-216682" defTabSz="914878" eaLnBrk="0" fontAlgn="base" hangingPunct="0">
              <a:spcBef>
                <a:spcPct val="0"/>
              </a:spcBef>
              <a:spcAft>
                <a:spcPct val="0"/>
              </a:spcAft>
              <a:defRPr>
                <a:solidFill>
                  <a:schemeClr val="tx1"/>
                </a:solidFill>
                <a:latin typeface="Arial" charset="0"/>
              </a:defRPr>
            </a:lvl8pPr>
            <a:lvl9pPr marL="3683586" indent="-216682" defTabSz="914878" eaLnBrk="0" fontAlgn="base" hangingPunct="0">
              <a:spcBef>
                <a:spcPct val="0"/>
              </a:spcBef>
              <a:spcAft>
                <a:spcPct val="0"/>
              </a:spcAft>
              <a:defRPr>
                <a:solidFill>
                  <a:schemeClr val="tx1"/>
                </a:solidFill>
                <a:latin typeface="Arial" charset="0"/>
              </a:defRPr>
            </a:lvl9pPr>
          </a:lstStyle>
          <a:p>
            <a:pPr marL="0" marR="0" lvl="0" indent="0" defTabSz="914878" eaLnBrk="1" fontAlgn="auto" latinLnBrk="0" hangingPunct="1">
              <a:lnSpc>
                <a:spcPct val="100000"/>
              </a:lnSpc>
              <a:spcBef>
                <a:spcPts val="0"/>
              </a:spcBef>
              <a:spcAft>
                <a:spcPts val="0"/>
              </a:spcAft>
              <a:buClrTx/>
              <a:buSzTx/>
              <a:buFontTx/>
              <a:buNone/>
              <a:tabLst/>
              <a:defRPr/>
            </a:pPr>
            <a:fld id="{EDA12121-BA05-4CAD-822C-C9A77F207195}" type="slidenum">
              <a:rPr kumimoji="0" lang="es-ES" sz="1800" b="0" i="0" u="none" strike="noStrike" kern="0" cap="none" spc="0" normalizeH="0" baseline="0" noProof="0" smtClean="0">
                <a:ln>
                  <a:noFill/>
                </a:ln>
                <a:solidFill>
                  <a:prstClr val="black"/>
                </a:solidFill>
                <a:effectLst/>
                <a:uLnTx/>
                <a:uFillTx/>
                <a:latin typeface="Calibri" pitchFamily="34" charset="0"/>
              </a:rPr>
              <a:pPr marL="0" marR="0" lvl="0" indent="0" defTabSz="914878" eaLnBrk="1" fontAlgn="auto" latinLnBrk="0" hangingPunct="1">
                <a:lnSpc>
                  <a:spcPct val="100000"/>
                </a:lnSpc>
                <a:spcBef>
                  <a:spcPts val="0"/>
                </a:spcBef>
                <a:spcAft>
                  <a:spcPts val="0"/>
                </a:spcAft>
                <a:buClrTx/>
                <a:buSzTx/>
                <a:buFontTx/>
                <a:buNone/>
                <a:tabLst/>
                <a:defRPr/>
              </a:pPr>
              <a:t>13</a:t>
            </a:fld>
            <a:endParaRPr kumimoji="0" lang="es-ES" sz="1800" b="0" i="0" u="none" strike="noStrike" kern="0" cap="none" spc="0" normalizeH="0" baseline="0" noProof="0">
              <a:ln>
                <a:noFill/>
              </a:ln>
              <a:solidFill>
                <a:prstClr val="black"/>
              </a:solidFill>
              <a:effectLst/>
              <a:uLnTx/>
              <a:uFillTx/>
              <a:latin typeface="Calibri" pitchFamily="34" charset="0"/>
            </a:endParaRPr>
          </a:p>
        </p:txBody>
      </p:sp>
    </p:spTree>
    <p:extLst>
      <p:ext uri="{BB962C8B-B14F-4D97-AF65-F5344CB8AC3E}">
        <p14:creationId xmlns:p14="http://schemas.microsoft.com/office/powerpoint/2010/main" val="9761458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21859"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58372"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F88ABD39-6041-4E77-92AF-EA2A96419B70}"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27518031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22883"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58372"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F5323CB9-7351-4228-8504-E24A4D59BB83}"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27681846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23907"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59396"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C6C6444B-A6EA-44C1-9EEC-79F79D01570C}"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18267229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28003"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62186474-8CBA-4196-98EF-6BFDDD284E09}"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17</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1056481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29027"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AR"/>
          </a:p>
        </p:txBody>
      </p:sp>
      <p:sp>
        <p:nvSpPr>
          <p:cNvPr id="61444" name="3 Marcador de número de diapositiva"/>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32F2F639-D636-478E-BD01-088F1701843A}" type="slidenum">
              <a:rPr kumimoji="0" lang="es-AR"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18</a:t>
            </a:fld>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67705149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slideMaster" Target="../slideMasters/slideMaster95.xml"/><Relationship Id="rId1" Type="http://schemas.openxmlformats.org/officeDocument/2006/relationships/themeOverride" Target="../theme/themeOverride16.xml"/><Relationship Id="rId4" Type="http://schemas.openxmlformats.org/officeDocument/2006/relationships/image" Target="../media/image69.jpe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slideMaster" Target="../slideMasters/slideMaster95.xml"/><Relationship Id="rId1" Type="http://schemas.openxmlformats.org/officeDocument/2006/relationships/themeOverride" Target="../theme/themeOverride17.xml"/><Relationship Id="rId4" Type="http://schemas.openxmlformats.org/officeDocument/2006/relationships/image" Target="../media/image70.png"/></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slideMaster" Target="../slideMasters/slideMaster95.xml"/><Relationship Id="rId1" Type="http://schemas.openxmlformats.org/officeDocument/2006/relationships/themeOverride" Target="../theme/themeOverride18.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95.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6.xml.rels><?xml version="1.0" encoding="UTF-8" standalone="yes"?>
<Relationships xmlns="http://schemas.openxmlformats.org/package/2006/relationships"><Relationship Id="rId2" Type="http://schemas.openxmlformats.org/officeDocument/2006/relationships/slideMaster" Target="../slideMasters/slideMaster102.xml"/><Relationship Id="rId1" Type="http://schemas.openxmlformats.org/officeDocument/2006/relationships/themeOverride" Target="../theme/themeOverride19.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7.xml.rels><?xml version="1.0" encoding="UTF-8" standalone="yes"?>
<Relationships xmlns="http://schemas.openxmlformats.org/package/2006/relationships"><Relationship Id="rId2" Type="http://schemas.openxmlformats.org/officeDocument/2006/relationships/slideMaster" Target="../slideMasters/slideMaster103.xml"/><Relationship Id="rId1" Type="http://schemas.openxmlformats.org/officeDocument/2006/relationships/themeOverride" Target="../theme/themeOverride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69.xml.rels><?xml version="1.0" encoding="UTF-8" standalone="yes"?>
<Relationships xmlns="http://schemas.openxmlformats.org/package/2006/relationships"><Relationship Id="rId2" Type="http://schemas.openxmlformats.org/officeDocument/2006/relationships/slideMaster" Target="../slideMasters/slideMaster106.xml"/><Relationship Id="rId1" Type="http://schemas.openxmlformats.org/officeDocument/2006/relationships/themeOverride" Target="../theme/themeOverride2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06.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slideMaster" Target="../slideMasters/slideMaster108.xml"/><Relationship Id="rId1" Type="http://schemas.openxmlformats.org/officeDocument/2006/relationships/themeOverride" Target="../theme/themeOverride22.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slideMaster" Target="../slideMasters/slideMaster108.xml"/><Relationship Id="rId1" Type="http://schemas.openxmlformats.org/officeDocument/2006/relationships/themeOverride" Target="../theme/themeOverride23.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Master" Target="../slideMasters/slideMaster18.xml"/><Relationship Id="rId1" Type="http://schemas.openxmlformats.org/officeDocument/2006/relationships/themeOverride" Target="../theme/themeOverride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Master" Target="../slideMasters/slideMaster20.xml"/><Relationship Id="rId1" Type="http://schemas.openxmlformats.org/officeDocument/2006/relationships/themeOverride" Target="../theme/themeOverride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Master" Target="../slideMasters/slideMaster20.xml"/><Relationship Id="rId1" Type="http://schemas.openxmlformats.org/officeDocument/2006/relationships/themeOverride" Target="../theme/themeOverride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slideMaster" Target="../slideMasters/slideMaster22.xml"/><Relationship Id="rId1" Type="http://schemas.openxmlformats.org/officeDocument/2006/relationships/themeOverride" Target="../theme/themeOverride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27.xml"/><Relationship Id="rId1" Type="http://schemas.openxmlformats.org/officeDocument/2006/relationships/themeOverride" Target="../theme/themeOverride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Master" Target="../slideMasters/slideMaster34.xml"/><Relationship Id="rId5" Type="http://schemas.openxmlformats.org/officeDocument/2006/relationships/image" Target="../media/image40.png"/><Relationship Id="rId4" Type="http://schemas.openxmlformats.org/officeDocument/2006/relationships/image" Target="../media/image39.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2.jpeg"/><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2.jpeg"/><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hemeOverride" Target="../theme/themeOverride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7.xml.rels><?xml version="1.0" encoding="UTF-8" standalone="yes"?>
<Relationships xmlns="http://schemas.openxmlformats.org/package/2006/relationships"><Relationship Id="rId2" Type="http://schemas.openxmlformats.org/officeDocument/2006/relationships/slideMaster" Target="../slideMasters/slideMaster46.xml"/><Relationship Id="rId1" Type="http://schemas.openxmlformats.org/officeDocument/2006/relationships/themeOverride" Target="../theme/themeOverride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9.xml.rels><?xml version="1.0" encoding="UTF-8" standalone="yes"?>
<Relationships xmlns="http://schemas.openxmlformats.org/package/2006/relationships"><Relationship Id="rId2" Type="http://schemas.openxmlformats.org/officeDocument/2006/relationships/slideMaster" Target="../slideMasters/slideMaster46.xml"/><Relationship Id="rId1" Type="http://schemas.openxmlformats.org/officeDocument/2006/relationships/themeOverride" Target="../theme/themeOverride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2" Type="http://schemas.openxmlformats.org/officeDocument/2006/relationships/slideMaster" Target="../slideMasters/slideMaster51.xml"/><Relationship Id="rId1" Type="http://schemas.openxmlformats.org/officeDocument/2006/relationships/themeOverride" Target="../theme/themeOverride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2" Type="http://schemas.openxmlformats.org/officeDocument/2006/relationships/slideMaster" Target="../slideMasters/slideMaster58.xml"/><Relationship Id="rId1" Type="http://schemas.openxmlformats.org/officeDocument/2006/relationships/themeOverride" Target="../theme/themeOverride1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2" Type="http://schemas.openxmlformats.org/officeDocument/2006/relationships/slideMaster" Target="../slideMasters/slideMaster65.xml"/><Relationship Id="rId1" Type="http://schemas.openxmlformats.org/officeDocument/2006/relationships/themeOverride" Target="../theme/themeOverride1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Master" Target="../slideMasters/slideMaster67.xml"/><Relationship Id="rId5" Type="http://schemas.openxmlformats.org/officeDocument/2006/relationships/image" Target="../media/image40.png"/><Relationship Id="rId4" Type="http://schemas.openxmlformats.org/officeDocument/2006/relationships/image" Target="../media/image39.png"/></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72.xml"/><Relationship Id="rId1" Type="http://schemas.openxmlformats.org/officeDocument/2006/relationships/themeOverride" Target="../theme/themeOverride1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slideMaster" Target="../slideMasters/slideMaster88.xml"/><Relationship Id="rId1" Type="http://schemas.openxmlformats.org/officeDocument/2006/relationships/themeOverride" Target="../theme/themeOverride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slideMaster" Target="../slideMasters/slideMaster88.xml"/><Relationship Id="rId1" Type="http://schemas.openxmlformats.org/officeDocument/2006/relationships/themeOverride" Target="../theme/themeOverride14.xml"/></Relationships>
</file>

<file path=ppt/slideLayouts/_rels/slideLayout952.xml.rels><?xml version="1.0" encoding="UTF-8" standalone="yes"?>
<Relationships xmlns="http://schemas.openxmlformats.org/package/2006/relationships"><Relationship Id="rId2" Type="http://schemas.openxmlformats.org/officeDocument/2006/relationships/slideMaster" Target="../slideMasters/slideMaster88.xml"/><Relationship Id="rId1" Type="http://schemas.openxmlformats.org/officeDocument/2006/relationships/themeOverride" Target="../theme/themeOverride1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62" name="Picture 2" descr="\\DROBO-FS\QuickDrops\JB\PPTX NG\Droplets\LightingOverlay.png"/>
          <p:cNvPicPr>
            <a:picLocks noChangeAspect="1" noChangeArrowheads="1"/>
          </p:cNvPicPr>
          <p:nvPr/>
        </p:nvPicPr>
        <p:blipFill>
          <a:blip r:embed="rId2" cstate="print">
            <a:alphaModFix amt="30000"/>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 xmlns:a14="http://schemas.microsoft.com/office/drawing/2010/main">
                <a:solidFill>
                  <a:srgbClr val="FFFFFF"/>
                </a:solidFill>
              </a14:hiddenFill>
            </a:ext>
          </a:extLst>
        </p:spPr>
      </p:pic>
      <p:grpSp>
        <p:nvGrpSpPr>
          <p:cNvPr id="7" name="Group 65"/>
          <p:cNvGrpSpPr/>
          <p:nvPr/>
        </p:nvGrpSpPr>
        <p:grpSpPr>
          <a:xfrm>
            <a:off x="1" y="1"/>
            <a:ext cx="3073401" cy="6858001"/>
            <a:chOff x="0" y="0"/>
            <a:chExt cx="2305051" cy="6858001"/>
          </a:xfrm>
          <a:gradFill flip="none" rotWithShape="1">
            <a:gsLst>
              <a:gs pos="0">
                <a:schemeClr val="tx2"/>
              </a:gs>
              <a:gs pos="100000">
                <a:schemeClr val="tx2">
                  <a:lumMod val="75000"/>
                </a:schemeClr>
              </a:gs>
            </a:gsLst>
            <a:lin ang="5400000" scaled="0"/>
            <a:tileRect/>
          </a:gradFill>
        </p:grpSpPr>
        <p:sp>
          <p:nvSpPr>
            <p:cNvPr id="67" name="Rectangle 5"/>
            <p:cNvSpPr>
              <a:spLocks noChangeArrowheads="1"/>
            </p:cNvSpPr>
            <p:nvPr/>
          </p:nvSpPr>
          <p:spPr bwMode="auto">
            <a:xfrm>
              <a:off x="1209675" y="4763"/>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68" name="Freeform 6"/>
            <p:cNvSpPr>
              <a:spLocks noEditPoints="1"/>
            </p:cNvSpPr>
            <p:nvPr/>
          </p:nvSpPr>
          <p:spPr bwMode="auto">
            <a:xfrm>
              <a:off x="1128713"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9" name="Freeform 7"/>
            <p:cNvSpPr>
              <a:spLocks noEditPoints="1"/>
            </p:cNvSpPr>
            <p:nvPr/>
          </p:nvSpPr>
          <p:spPr bwMode="auto">
            <a:xfrm>
              <a:off x="1123950"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0" name="Rectangle 8"/>
            <p:cNvSpPr>
              <a:spLocks noChangeArrowheads="1"/>
            </p:cNvSpPr>
            <p:nvPr/>
          </p:nvSpPr>
          <p:spPr bwMode="auto">
            <a:xfrm>
              <a:off x="414338" y="9525"/>
              <a:ext cx="28575" cy="44815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71" name="Freeform 9"/>
            <p:cNvSpPr>
              <a:spLocks noEditPoints="1"/>
            </p:cNvSpPr>
            <p:nvPr/>
          </p:nvSpPr>
          <p:spPr bwMode="auto">
            <a:xfrm>
              <a:off x="333375"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2" name="Freeform 10"/>
            <p:cNvSpPr/>
            <p:nvPr/>
          </p:nvSpPr>
          <p:spPr bwMode="auto">
            <a:xfrm>
              <a:off x="190500" y="9525"/>
              <a:ext cx="152400" cy="908050"/>
            </a:xfrm>
            <a:custGeom>
              <a:avLst/>
              <a:gdLst/>
              <a:ahLst/>
              <a:cxnLst/>
              <a:rect l="0" t="0" r="r" b="b"/>
              <a:pathLst>
                <a:path w="96" h="572">
                  <a:moveTo>
                    <a:pt x="15" y="572"/>
                  </a:moveTo>
                  <a:lnTo>
                    <a:pt x="0" y="566"/>
                  </a:lnTo>
                  <a:lnTo>
                    <a:pt x="81" y="380"/>
                  </a:lnTo>
                  <a:lnTo>
                    <a:pt x="81" y="0"/>
                  </a:lnTo>
                  <a:lnTo>
                    <a:pt x="96" y="0"/>
                  </a:lnTo>
                  <a:lnTo>
                    <a:pt x="96" y="383"/>
                  </a:lnTo>
                  <a:lnTo>
                    <a:pt x="15" y="57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3" name="Freeform 11"/>
            <p:cNvSpPr/>
            <p:nvPr/>
          </p:nvSpPr>
          <p:spPr bwMode="auto">
            <a:xfrm>
              <a:off x="1290638" y="14288"/>
              <a:ext cx="376238" cy="1801813"/>
            </a:xfrm>
            <a:custGeom>
              <a:avLst/>
              <a:gdLst/>
              <a:ahLst/>
              <a:cxnLst/>
              <a:rect l="0" t="0" r="r" b="b"/>
              <a:pathLst>
                <a:path w="237" h="1135">
                  <a:moveTo>
                    <a:pt x="222" y="1135"/>
                  </a:moveTo>
                  <a:lnTo>
                    <a:pt x="0" y="620"/>
                  </a:lnTo>
                  <a:lnTo>
                    <a:pt x="0" y="0"/>
                  </a:lnTo>
                  <a:lnTo>
                    <a:pt x="18" y="0"/>
                  </a:lnTo>
                  <a:lnTo>
                    <a:pt x="18" y="617"/>
                  </a:lnTo>
                  <a:lnTo>
                    <a:pt x="237" y="1129"/>
                  </a:lnTo>
                  <a:lnTo>
                    <a:pt x="222"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4" name="Freeform 12"/>
            <p:cNvSpPr>
              <a:spLocks noEditPoints="1"/>
            </p:cNvSpPr>
            <p:nvPr/>
          </p:nvSpPr>
          <p:spPr bwMode="auto">
            <a:xfrm>
              <a:off x="1600200" y="180181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5" name="Freeform 13"/>
            <p:cNvSpPr/>
            <p:nvPr/>
          </p:nvSpPr>
          <p:spPr bwMode="auto">
            <a:xfrm>
              <a:off x="1381125" y="9525"/>
              <a:ext cx="371475" cy="1425575"/>
            </a:xfrm>
            <a:custGeom>
              <a:avLst/>
              <a:gdLst/>
              <a:ahLst/>
              <a:cxnLst/>
              <a:rect l="0" t="0" r="r" b="b"/>
              <a:pathLst>
                <a:path w="234" h="898">
                  <a:moveTo>
                    <a:pt x="219" y="898"/>
                  </a:moveTo>
                  <a:lnTo>
                    <a:pt x="0" y="383"/>
                  </a:lnTo>
                  <a:lnTo>
                    <a:pt x="0" y="0"/>
                  </a:lnTo>
                  <a:lnTo>
                    <a:pt x="15" y="0"/>
                  </a:lnTo>
                  <a:lnTo>
                    <a:pt x="15" y="380"/>
                  </a:lnTo>
                  <a:lnTo>
                    <a:pt x="234" y="892"/>
                  </a:lnTo>
                  <a:lnTo>
                    <a:pt x="219"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6" name="Freeform 14"/>
            <p:cNvSpPr/>
            <p:nvPr/>
          </p:nvSpPr>
          <p:spPr bwMode="auto">
            <a:xfrm>
              <a:off x="1643063"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7" name="Freeform 15"/>
            <p:cNvSpPr>
              <a:spLocks noEditPoints="1"/>
            </p:cNvSpPr>
            <p:nvPr/>
          </p:nvSpPr>
          <p:spPr bwMode="auto">
            <a:xfrm>
              <a:off x="1685925" y="14208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8" name="Freeform 16"/>
            <p:cNvSpPr>
              <a:spLocks noEditPoints="1"/>
            </p:cNvSpPr>
            <p:nvPr/>
          </p:nvSpPr>
          <p:spPr bwMode="auto">
            <a:xfrm>
              <a:off x="168592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79" name="Freeform 17"/>
            <p:cNvSpPr/>
            <p:nvPr/>
          </p:nvSpPr>
          <p:spPr bwMode="auto">
            <a:xfrm>
              <a:off x="1743075" y="4763"/>
              <a:ext cx="419100" cy="522288"/>
            </a:xfrm>
            <a:custGeom>
              <a:avLst/>
              <a:gdLst/>
              <a:ahLst/>
              <a:cxnLst/>
              <a:rect l="0" t="0" r="r" b="b"/>
              <a:pathLst>
                <a:path w="264" h="329">
                  <a:moveTo>
                    <a:pt x="252" y="329"/>
                  </a:moveTo>
                  <a:lnTo>
                    <a:pt x="45" y="120"/>
                  </a:lnTo>
                  <a:lnTo>
                    <a:pt x="0" y="6"/>
                  </a:lnTo>
                  <a:lnTo>
                    <a:pt x="15" y="0"/>
                  </a:lnTo>
                  <a:lnTo>
                    <a:pt x="60" y="111"/>
                  </a:lnTo>
                  <a:lnTo>
                    <a:pt x="264" y="317"/>
                  </a:lnTo>
                  <a:lnTo>
                    <a:pt x="252" y="3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0" name="Freeform 18"/>
            <p:cNvSpPr>
              <a:spLocks noEditPoints="1"/>
            </p:cNvSpPr>
            <p:nvPr/>
          </p:nvSpPr>
          <p:spPr bwMode="auto">
            <a:xfrm>
              <a:off x="2119313"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1" name="Freeform 19"/>
            <p:cNvSpPr/>
            <p:nvPr/>
          </p:nvSpPr>
          <p:spPr bwMode="auto">
            <a:xfrm>
              <a:off x="952500" y="4763"/>
              <a:ext cx="152400" cy="908050"/>
            </a:xfrm>
            <a:custGeom>
              <a:avLst/>
              <a:gdLst/>
              <a:ahLst/>
              <a:cxnLst/>
              <a:rect l="0" t="0" r="r" b="b"/>
              <a:pathLst>
                <a:path w="96" h="572">
                  <a:moveTo>
                    <a:pt x="15" y="572"/>
                  </a:moveTo>
                  <a:lnTo>
                    <a:pt x="0" y="572"/>
                  </a:lnTo>
                  <a:lnTo>
                    <a:pt x="0" y="189"/>
                  </a:lnTo>
                  <a:lnTo>
                    <a:pt x="81" y="0"/>
                  </a:lnTo>
                  <a:lnTo>
                    <a:pt x="96" y="6"/>
                  </a:lnTo>
                  <a:lnTo>
                    <a:pt x="15" y="192"/>
                  </a:lnTo>
                  <a:lnTo>
                    <a:pt x="15" y="57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2" name="Freeform 20"/>
            <p:cNvSpPr>
              <a:spLocks noEditPoints="1"/>
            </p:cNvSpPr>
            <p:nvPr/>
          </p:nvSpPr>
          <p:spPr bwMode="auto">
            <a:xfrm>
              <a:off x="86677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2"/>
                    <a:pt x="4" y="20"/>
                  </a:cubicBezTo>
                  <a:cubicBezTo>
                    <a:pt x="4" y="29"/>
                    <a:pt x="11" y="36"/>
                    <a:pt x="20" y="36"/>
                  </a:cubicBezTo>
                  <a:cubicBezTo>
                    <a:pt x="29" y="36"/>
                    <a:pt x="36" y="29"/>
                    <a:pt x="36" y="20"/>
                  </a:cubicBezTo>
                  <a:cubicBezTo>
                    <a:pt x="36" y="12"/>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3" name="Freeform 21"/>
            <p:cNvSpPr>
              <a:spLocks noEditPoints="1"/>
            </p:cNvSpPr>
            <p:nvPr/>
          </p:nvSpPr>
          <p:spPr bwMode="auto">
            <a:xfrm>
              <a:off x="890588" y="15541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4" name="Freeform 22"/>
            <p:cNvSpPr/>
            <p:nvPr/>
          </p:nvSpPr>
          <p:spPr bwMode="auto">
            <a:xfrm>
              <a:off x="738188" y="5622925"/>
              <a:ext cx="338138" cy="1216025"/>
            </a:xfrm>
            <a:custGeom>
              <a:avLst/>
              <a:gdLst/>
              <a:ahLst/>
              <a:cxnLst/>
              <a:rect l="0" t="0" r="r" b="b"/>
              <a:pathLst>
                <a:path w="213" h="766">
                  <a:moveTo>
                    <a:pt x="213" y="766"/>
                  </a:moveTo>
                  <a:lnTo>
                    <a:pt x="195" y="766"/>
                  </a:lnTo>
                  <a:lnTo>
                    <a:pt x="195" y="464"/>
                  </a:lnTo>
                  <a:lnTo>
                    <a:pt x="0" y="6"/>
                  </a:lnTo>
                  <a:lnTo>
                    <a:pt x="12" y="0"/>
                  </a:lnTo>
                  <a:lnTo>
                    <a:pt x="213" y="461"/>
                  </a:lnTo>
                  <a:lnTo>
                    <a:pt x="213" y="7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5" name="Freeform 23"/>
            <p:cNvSpPr>
              <a:spLocks noEditPoints="1"/>
            </p:cNvSpPr>
            <p:nvPr/>
          </p:nvSpPr>
          <p:spPr bwMode="auto">
            <a:xfrm>
              <a:off x="647700" y="5480050"/>
              <a:ext cx="157163" cy="157163"/>
            </a:xfrm>
            <a:custGeom>
              <a:avLst/>
              <a:gdLst/>
              <a:ahLst/>
              <a:cxnLst/>
              <a:rect l="0" t="0" r="r" b="b"/>
              <a:pathLst>
                <a:path w="33" h="33">
                  <a:moveTo>
                    <a:pt x="17" y="33"/>
                  </a:moveTo>
                  <a:cubicBezTo>
                    <a:pt x="8" y="33"/>
                    <a:pt x="0" y="26"/>
                    <a:pt x="0" y="17"/>
                  </a:cubicBezTo>
                  <a:cubicBezTo>
                    <a:pt x="0" y="8"/>
                    <a:pt x="8" y="0"/>
                    <a:pt x="17" y="0"/>
                  </a:cubicBezTo>
                  <a:cubicBezTo>
                    <a:pt x="26" y="0"/>
                    <a:pt x="33" y="8"/>
                    <a:pt x="33" y="17"/>
                  </a:cubicBezTo>
                  <a:cubicBezTo>
                    <a:pt x="33" y="26"/>
                    <a:pt x="26" y="33"/>
                    <a:pt x="17" y="33"/>
                  </a:cubicBezTo>
                  <a:close/>
                  <a:moveTo>
                    <a:pt x="17" y="4"/>
                  </a:moveTo>
                  <a:cubicBezTo>
                    <a:pt x="10" y="4"/>
                    <a:pt x="4" y="10"/>
                    <a:pt x="4" y="17"/>
                  </a:cubicBezTo>
                  <a:cubicBezTo>
                    <a:pt x="4" y="24"/>
                    <a:pt x="10" y="29"/>
                    <a:pt x="17" y="29"/>
                  </a:cubicBezTo>
                  <a:cubicBezTo>
                    <a:pt x="23" y="29"/>
                    <a:pt x="29" y="24"/>
                    <a:pt x="29" y="17"/>
                  </a:cubicBezTo>
                  <a:cubicBezTo>
                    <a:pt x="29" y="10"/>
                    <a:pt x="23"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6" name="Freeform 24"/>
            <p:cNvSpPr>
              <a:spLocks noEditPoints="1"/>
            </p:cNvSpPr>
            <p:nvPr/>
          </p:nvSpPr>
          <p:spPr bwMode="auto">
            <a:xfrm>
              <a:off x="66675" y="903288"/>
              <a:ext cx="190500" cy="190500"/>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2"/>
                    <a:pt x="4" y="20"/>
                  </a:cubicBezTo>
                  <a:cubicBezTo>
                    <a:pt x="4" y="29"/>
                    <a:pt x="12" y="36"/>
                    <a:pt x="20" y="36"/>
                  </a:cubicBezTo>
                  <a:cubicBezTo>
                    <a:pt x="29" y="36"/>
                    <a:pt x="36" y="29"/>
                    <a:pt x="36" y="20"/>
                  </a:cubicBezTo>
                  <a:cubicBezTo>
                    <a:pt x="36" y="12"/>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7" name="Freeform 25"/>
            <p:cNvSpPr/>
            <p:nvPr/>
          </p:nvSpPr>
          <p:spPr bwMode="auto">
            <a:xfrm>
              <a:off x="0" y="3897313"/>
              <a:ext cx="133350" cy="266700"/>
            </a:xfrm>
            <a:custGeom>
              <a:avLst/>
              <a:gdLst/>
              <a:ahLst/>
              <a:cxnLst/>
              <a:rect l="0" t="0" r="r" b="b"/>
              <a:pathLst>
                <a:path w="84" h="168">
                  <a:moveTo>
                    <a:pt x="69" y="168"/>
                  </a:moveTo>
                  <a:lnTo>
                    <a:pt x="0" y="6"/>
                  </a:lnTo>
                  <a:lnTo>
                    <a:pt x="12" y="0"/>
                  </a:lnTo>
                  <a:lnTo>
                    <a:pt x="84" y="162"/>
                  </a:lnTo>
                  <a:lnTo>
                    <a:pt x="69" y="16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8" name="Freeform 26"/>
            <p:cNvSpPr>
              <a:spLocks noEditPoints="1"/>
            </p:cNvSpPr>
            <p:nvPr/>
          </p:nvSpPr>
          <p:spPr bwMode="auto">
            <a:xfrm>
              <a:off x="66675" y="414972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89" name="Freeform 27"/>
            <p:cNvSpPr/>
            <p:nvPr/>
          </p:nvSpPr>
          <p:spPr bwMode="auto">
            <a:xfrm>
              <a:off x="0" y="1644650"/>
              <a:ext cx="133350" cy="269875"/>
            </a:xfrm>
            <a:custGeom>
              <a:avLst/>
              <a:gdLst/>
              <a:ahLst/>
              <a:cxnLst/>
              <a:rect l="0" t="0" r="r" b="b"/>
              <a:pathLst>
                <a:path w="84" h="170">
                  <a:moveTo>
                    <a:pt x="12" y="170"/>
                  </a:moveTo>
                  <a:lnTo>
                    <a:pt x="0" y="164"/>
                  </a:lnTo>
                  <a:lnTo>
                    <a:pt x="69" y="0"/>
                  </a:lnTo>
                  <a:lnTo>
                    <a:pt x="84" y="6"/>
                  </a:lnTo>
                  <a:lnTo>
                    <a:pt x="12" y="17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0" name="Freeform 28"/>
            <p:cNvSpPr>
              <a:spLocks noEditPoints="1"/>
            </p:cNvSpPr>
            <p:nvPr/>
          </p:nvSpPr>
          <p:spPr bwMode="auto">
            <a:xfrm>
              <a:off x="66675" y="146843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1" name="Freeform 29"/>
            <p:cNvSpPr/>
            <p:nvPr/>
          </p:nvSpPr>
          <p:spPr bwMode="auto">
            <a:xfrm>
              <a:off x="695325" y="4763"/>
              <a:ext cx="309563" cy="1558925"/>
            </a:xfrm>
            <a:custGeom>
              <a:avLst/>
              <a:gdLst/>
              <a:ahLst/>
              <a:cxnLst/>
              <a:rect l="0" t="0" r="r" b="b"/>
              <a:pathLst>
                <a:path w="195" h="982">
                  <a:moveTo>
                    <a:pt x="195" y="982"/>
                  </a:moveTo>
                  <a:lnTo>
                    <a:pt x="177" y="982"/>
                  </a:lnTo>
                  <a:lnTo>
                    <a:pt x="177" y="805"/>
                  </a:lnTo>
                  <a:lnTo>
                    <a:pt x="0" y="629"/>
                  </a:lnTo>
                  <a:lnTo>
                    <a:pt x="0" y="0"/>
                  </a:lnTo>
                  <a:lnTo>
                    <a:pt x="18" y="0"/>
                  </a:lnTo>
                  <a:lnTo>
                    <a:pt x="18" y="623"/>
                  </a:lnTo>
                  <a:lnTo>
                    <a:pt x="195" y="796"/>
                  </a:lnTo>
                  <a:lnTo>
                    <a:pt x="195" y="9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2" name="Freeform 30"/>
            <p:cNvSpPr>
              <a:spLocks noEditPoints="1"/>
            </p:cNvSpPr>
            <p:nvPr/>
          </p:nvSpPr>
          <p:spPr bwMode="auto">
            <a:xfrm>
              <a:off x="57150" y="48815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3" name="Freeform 31"/>
            <p:cNvSpPr/>
            <p:nvPr/>
          </p:nvSpPr>
          <p:spPr bwMode="auto">
            <a:xfrm>
              <a:off x="138113" y="5060950"/>
              <a:ext cx="304800" cy="1778000"/>
            </a:xfrm>
            <a:custGeom>
              <a:avLst/>
              <a:gdLst/>
              <a:ahLst/>
              <a:cxnLst/>
              <a:rect l="0" t="0" r="r" b="b"/>
              <a:pathLst>
                <a:path w="192" h="1120">
                  <a:moveTo>
                    <a:pt x="192" y="1120"/>
                  </a:moveTo>
                  <a:lnTo>
                    <a:pt x="177" y="1120"/>
                  </a:lnTo>
                  <a:lnTo>
                    <a:pt x="177" y="360"/>
                  </a:lnTo>
                  <a:lnTo>
                    <a:pt x="0" y="183"/>
                  </a:lnTo>
                  <a:lnTo>
                    <a:pt x="0" y="0"/>
                  </a:lnTo>
                  <a:lnTo>
                    <a:pt x="15" y="0"/>
                  </a:lnTo>
                  <a:lnTo>
                    <a:pt x="15" y="177"/>
                  </a:lnTo>
                  <a:lnTo>
                    <a:pt x="192" y="354"/>
                  </a:lnTo>
                  <a:lnTo>
                    <a:pt x="192" y="11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4" name="Freeform 32"/>
            <p:cNvSpPr>
              <a:spLocks noEditPoints="1"/>
            </p:cNvSpPr>
            <p:nvPr/>
          </p:nvSpPr>
          <p:spPr bwMode="auto">
            <a:xfrm>
              <a:off x="561975" y="64309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5" name="Rectangle 33"/>
            <p:cNvSpPr>
              <a:spLocks noChangeArrowheads="1"/>
            </p:cNvSpPr>
            <p:nvPr/>
          </p:nvSpPr>
          <p:spPr bwMode="auto">
            <a:xfrm>
              <a:off x="642938" y="6610350"/>
              <a:ext cx="23813" cy="2428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96" name="Freeform 34"/>
            <p:cNvSpPr>
              <a:spLocks noEditPoints="1"/>
            </p:cNvSpPr>
            <p:nvPr/>
          </p:nvSpPr>
          <p:spPr bwMode="auto">
            <a:xfrm>
              <a:off x="76200" y="6430963"/>
              <a:ext cx="190500" cy="188913"/>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7" name="Freeform 35"/>
            <p:cNvSpPr/>
            <p:nvPr/>
          </p:nvSpPr>
          <p:spPr bwMode="auto">
            <a:xfrm>
              <a:off x="0" y="5978525"/>
              <a:ext cx="190500" cy="461963"/>
            </a:xfrm>
            <a:custGeom>
              <a:avLst/>
              <a:gdLst/>
              <a:ahLst/>
              <a:cxnLst/>
              <a:rect l="0" t="0" r="r" b="b"/>
              <a:pathLst>
                <a:path w="120" h="291">
                  <a:moveTo>
                    <a:pt x="120" y="291"/>
                  </a:moveTo>
                  <a:lnTo>
                    <a:pt x="105" y="291"/>
                  </a:lnTo>
                  <a:lnTo>
                    <a:pt x="105" y="114"/>
                  </a:lnTo>
                  <a:lnTo>
                    <a:pt x="0" y="9"/>
                  </a:lnTo>
                  <a:lnTo>
                    <a:pt x="12" y="0"/>
                  </a:lnTo>
                  <a:lnTo>
                    <a:pt x="120" y="108"/>
                  </a:lnTo>
                  <a:lnTo>
                    <a:pt x="120" y="29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8" name="Freeform 36"/>
            <p:cNvSpPr/>
            <p:nvPr/>
          </p:nvSpPr>
          <p:spPr bwMode="auto">
            <a:xfrm>
              <a:off x="1014413" y="1801813"/>
              <a:ext cx="214313" cy="755650"/>
            </a:xfrm>
            <a:custGeom>
              <a:avLst/>
              <a:gdLst/>
              <a:ahLst/>
              <a:cxnLst/>
              <a:rect l="0" t="0" r="r" b="b"/>
              <a:pathLst>
                <a:path w="135" h="476">
                  <a:moveTo>
                    <a:pt x="12" y="476"/>
                  </a:moveTo>
                  <a:lnTo>
                    <a:pt x="0" y="476"/>
                  </a:lnTo>
                  <a:lnTo>
                    <a:pt x="0" y="128"/>
                  </a:lnTo>
                  <a:lnTo>
                    <a:pt x="126" y="0"/>
                  </a:lnTo>
                  <a:lnTo>
                    <a:pt x="135" y="9"/>
                  </a:lnTo>
                  <a:lnTo>
                    <a:pt x="12" y="131"/>
                  </a:lnTo>
                  <a:lnTo>
                    <a:pt x="12" y="4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99" name="Freeform 37"/>
            <p:cNvSpPr>
              <a:spLocks noEditPoints="1"/>
            </p:cNvSpPr>
            <p:nvPr/>
          </p:nvSpPr>
          <p:spPr bwMode="auto">
            <a:xfrm>
              <a:off x="938213" y="2547938"/>
              <a:ext cx="166688" cy="160338"/>
            </a:xfrm>
            <a:custGeom>
              <a:avLst/>
              <a:gdLst/>
              <a:ahLst/>
              <a:cxnLst/>
              <a:rect l="0" t="0" r="r" b="b"/>
              <a:pathLst>
                <a:path w="35" h="34">
                  <a:moveTo>
                    <a:pt x="18" y="34"/>
                  </a:moveTo>
                  <a:cubicBezTo>
                    <a:pt x="8" y="34"/>
                    <a:pt x="0" y="26"/>
                    <a:pt x="0" y="17"/>
                  </a:cubicBezTo>
                  <a:cubicBezTo>
                    <a:pt x="0" y="7"/>
                    <a:pt x="8" y="0"/>
                    <a:pt x="18" y="0"/>
                  </a:cubicBezTo>
                  <a:cubicBezTo>
                    <a:pt x="27" y="0"/>
                    <a:pt x="35" y="7"/>
                    <a:pt x="35" y="17"/>
                  </a:cubicBezTo>
                  <a:cubicBezTo>
                    <a:pt x="35" y="26"/>
                    <a:pt x="27" y="34"/>
                    <a:pt x="18" y="34"/>
                  </a:cubicBezTo>
                  <a:close/>
                  <a:moveTo>
                    <a:pt x="18" y="4"/>
                  </a:moveTo>
                  <a:cubicBezTo>
                    <a:pt x="10" y="4"/>
                    <a:pt x="4" y="10"/>
                    <a:pt x="4" y="17"/>
                  </a:cubicBezTo>
                  <a:cubicBezTo>
                    <a:pt x="4" y="24"/>
                    <a:pt x="10" y="30"/>
                    <a:pt x="18" y="30"/>
                  </a:cubicBezTo>
                  <a:cubicBezTo>
                    <a:pt x="25" y="30"/>
                    <a:pt x="31" y="24"/>
                    <a:pt x="31" y="17"/>
                  </a:cubicBezTo>
                  <a:cubicBezTo>
                    <a:pt x="31" y="10"/>
                    <a:pt x="25" y="4"/>
                    <a:pt x="18"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0" name="Freeform 38"/>
            <p:cNvSpPr/>
            <p:nvPr/>
          </p:nvSpPr>
          <p:spPr bwMode="auto">
            <a:xfrm>
              <a:off x="595313" y="4763"/>
              <a:ext cx="638175" cy="4025900"/>
            </a:xfrm>
            <a:custGeom>
              <a:avLst/>
              <a:gdLst/>
              <a:ahLst/>
              <a:cxnLst/>
              <a:rect l="0" t="0" r="r" b="b"/>
              <a:pathLst>
                <a:path w="402" h="2536">
                  <a:moveTo>
                    <a:pt x="402" y="2536"/>
                  </a:moveTo>
                  <a:lnTo>
                    <a:pt x="387" y="2536"/>
                  </a:lnTo>
                  <a:lnTo>
                    <a:pt x="387" y="2311"/>
                  </a:lnTo>
                  <a:lnTo>
                    <a:pt x="0" y="1925"/>
                  </a:lnTo>
                  <a:lnTo>
                    <a:pt x="0" y="0"/>
                  </a:lnTo>
                  <a:lnTo>
                    <a:pt x="15" y="0"/>
                  </a:lnTo>
                  <a:lnTo>
                    <a:pt x="15" y="1916"/>
                  </a:lnTo>
                  <a:lnTo>
                    <a:pt x="402" y="2302"/>
                  </a:lnTo>
                  <a:lnTo>
                    <a:pt x="402" y="25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1" name="Freeform 39"/>
            <p:cNvSpPr/>
            <p:nvPr/>
          </p:nvSpPr>
          <p:spPr bwMode="auto">
            <a:xfrm>
              <a:off x="1223963"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2" name="Freeform 40"/>
            <p:cNvSpPr>
              <a:spLocks noEditPoints="1"/>
            </p:cNvSpPr>
            <p:nvPr/>
          </p:nvSpPr>
          <p:spPr bwMode="auto">
            <a:xfrm>
              <a:off x="1300163" y="1849438"/>
              <a:ext cx="109538" cy="107950"/>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3" name="Freeform 41"/>
            <p:cNvSpPr/>
            <p:nvPr/>
          </p:nvSpPr>
          <p:spPr bwMode="auto">
            <a:xfrm>
              <a:off x="280988" y="3417888"/>
              <a:ext cx="142875" cy="474663"/>
            </a:xfrm>
            <a:custGeom>
              <a:avLst/>
              <a:gdLst/>
              <a:ahLst/>
              <a:cxnLst/>
              <a:rect l="0" t="0" r="r" b="b"/>
              <a:pathLst>
                <a:path w="90" h="299">
                  <a:moveTo>
                    <a:pt x="12" y="299"/>
                  </a:moveTo>
                  <a:lnTo>
                    <a:pt x="0" y="299"/>
                  </a:lnTo>
                  <a:lnTo>
                    <a:pt x="0" y="80"/>
                  </a:lnTo>
                  <a:lnTo>
                    <a:pt x="81" y="0"/>
                  </a:lnTo>
                  <a:lnTo>
                    <a:pt x="90" y="8"/>
                  </a:lnTo>
                  <a:lnTo>
                    <a:pt x="12" y="83"/>
                  </a:lnTo>
                  <a:lnTo>
                    <a:pt x="12" y="29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4" name="Freeform 42"/>
            <p:cNvSpPr>
              <a:spLocks noEditPoints="1"/>
            </p:cNvSpPr>
            <p:nvPr/>
          </p:nvSpPr>
          <p:spPr bwMode="auto">
            <a:xfrm>
              <a:off x="238125" y="3883025"/>
              <a:ext cx="109538" cy="109538"/>
            </a:xfrm>
            <a:custGeom>
              <a:avLst/>
              <a:gdLst/>
              <a:ahLst/>
              <a:cxnLst/>
              <a:rect l="0" t="0" r="r" b="b"/>
              <a:pathLst>
                <a:path w="23" h="23">
                  <a:moveTo>
                    <a:pt x="11" y="23"/>
                  </a:moveTo>
                  <a:cubicBezTo>
                    <a:pt x="5" y="23"/>
                    <a:pt x="0" y="18"/>
                    <a:pt x="0" y="12"/>
                  </a:cubicBezTo>
                  <a:cubicBezTo>
                    <a:pt x="0" y="5"/>
                    <a:pt x="5" y="0"/>
                    <a:pt x="11" y="0"/>
                  </a:cubicBezTo>
                  <a:cubicBezTo>
                    <a:pt x="17" y="0"/>
                    <a:pt x="23" y="5"/>
                    <a:pt x="23" y="12"/>
                  </a:cubicBezTo>
                  <a:cubicBezTo>
                    <a:pt x="23" y="18"/>
                    <a:pt x="17" y="23"/>
                    <a:pt x="11" y="23"/>
                  </a:cubicBezTo>
                  <a:close/>
                  <a:moveTo>
                    <a:pt x="11" y="4"/>
                  </a:moveTo>
                  <a:cubicBezTo>
                    <a:pt x="7" y="4"/>
                    <a:pt x="4" y="8"/>
                    <a:pt x="4" y="12"/>
                  </a:cubicBezTo>
                  <a:cubicBezTo>
                    <a:pt x="4" y="16"/>
                    <a:pt x="7" y="19"/>
                    <a:pt x="11" y="19"/>
                  </a:cubicBezTo>
                  <a:cubicBezTo>
                    <a:pt x="15" y="19"/>
                    <a:pt x="19" y="16"/>
                    <a:pt x="19" y="12"/>
                  </a:cubicBezTo>
                  <a:cubicBezTo>
                    <a:pt x="19" y="8"/>
                    <a:pt x="15" y="4"/>
                    <a:pt x="1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5" name="Freeform 43"/>
            <p:cNvSpPr/>
            <p:nvPr/>
          </p:nvSpPr>
          <p:spPr bwMode="auto">
            <a:xfrm>
              <a:off x="4763" y="2166938"/>
              <a:ext cx="114300" cy="452438"/>
            </a:xfrm>
            <a:custGeom>
              <a:avLst/>
              <a:gdLst/>
              <a:ahLst/>
              <a:cxnLst/>
              <a:rect l="0" t="0" r="r" b="b"/>
              <a:pathLst>
                <a:path w="72" h="285">
                  <a:moveTo>
                    <a:pt x="6" y="285"/>
                  </a:moveTo>
                  <a:lnTo>
                    <a:pt x="0" y="276"/>
                  </a:lnTo>
                  <a:lnTo>
                    <a:pt x="60" y="216"/>
                  </a:lnTo>
                  <a:lnTo>
                    <a:pt x="60" y="0"/>
                  </a:lnTo>
                  <a:lnTo>
                    <a:pt x="72" y="0"/>
                  </a:lnTo>
                  <a:lnTo>
                    <a:pt x="72" y="222"/>
                  </a:lnTo>
                  <a:lnTo>
                    <a:pt x="6" y="28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6" name="Freeform 44"/>
            <p:cNvSpPr>
              <a:spLocks noEditPoints="1"/>
            </p:cNvSpPr>
            <p:nvPr/>
          </p:nvSpPr>
          <p:spPr bwMode="auto">
            <a:xfrm>
              <a:off x="52388" y="2066925"/>
              <a:ext cx="109538" cy="109538"/>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7" name="Rectangle 45"/>
            <p:cNvSpPr>
              <a:spLocks noChangeArrowheads="1"/>
            </p:cNvSpPr>
            <p:nvPr/>
          </p:nvSpPr>
          <p:spPr bwMode="auto">
            <a:xfrm>
              <a:off x="1228725" y="4662488"/>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108" name="Freeform 46"/>
            <p:cNvSpPr/>
            <p:nvPr/>
          </p:nvSpPr>
          <p:spPr bwMode="auto">
            <a:xfrm>
              <a:off x="1319213" y="5041900"/>
              <a:ext cx="371475" cy="1801813"/>
            </a:xfrm>
            <a:custGeom>
              <a:avLst/>
              <a:gdLst/>
              <a:ahLst/>
              <a:cxnLst/>
              <a:rect l="0" t="0" r="r" b="b"/>
              <a:pathLst>
                <a:path w="234" h="1135">
                  <a:moveTo>
                    <a:pt x="15" y="1135"/>
                  </a:moveTo>
                  <a:lnTo>
                    <a:pt x="0" y="1135"/>
                  </a:lnTo>
                  <a:lnTo>
                    <a:pt x="0" y="515"/>
                  </a:lnTo>
                  <a:lnTo>
                    <a:pt x="0" y="512"/>
                  </a:lnTo>
                  <a:lnTo>
                    <a:pt x="219" y="0"/>
                  </a:lnTo>
                  <a:lnTo>
                    <a:pt x="234" y="6"/>
                  </a:lnTo>
                  <a:lnTo>
                    <a:pt x="15" y="518"/>
                  </a:lnTo>
                  <a:lnTo>
                    <a:pt x="15"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09" name="Freeform 47"/>
            <p:cNvSpPr>
              <a:spLocks noEditPoints="1"/>
            </p:cNvSpPr>
            <p:nvPr/>
          </p:nvSpPr>
          <p:spPr bwMode="auto">
            <a:xfrm>
              <a:off x="1147763"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0" name="Freeform 48"/>
            <p:cNvSpPr/>
            <p:nvPr/>
          </p:nvSpPr>
          <p:spPr bwMode="auto">
            <a:xfrm>
              <a:off x="819150" y="3983038"/>
              <a:ext cx="347663" cy="2860675"/>
            </a:xfrm>
            <a:custGeom>
              <a:avLst/>
              <a:gdLst/>
              <a:ahLst/>
              <a:cxnLst/>
              <a:rect l="0" t="0" r="r" b="b"/>
              <a:pathLst>
                <a:path w="219" h="1802">
                  <a:moveTo>
                    <a:pt x="219" y="1802"/>
                  </a:moveTo>
                  <a:lnTo>
                    <a:pt x="201" y="1802"/>
                  </a:lnTo>
                  <a:lnTo>
                    <a:pt x="201" y="1185"/>
                  </a:lnTo>
                  <a:lnTo>
                    <a:pt x="0" y="3"/>
                  </a:lnTo>
                  <a:lnTo>
                    <a:pt x="15" y="0"/>
                  </a:lnTo>
                  <a:lnTo>
                    <a:pt x="219" y="1185"/>
                  </a:lnTo>
                  <a:lnTo>
                    <a:pt x="219" y="18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1" name="Freeform 49"/>
            <p:cNvSpPr>
              <a:spLocks noEditPoints="1"/>
            </p:cNvSpPr>
            <p:nvPr/>
          </p:nvSpPr>
          <p:spPr bwMode="auto">
            <a:xfrm>
              <a:off x="728663" y="3806825"/>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2" name="Freeform 50"/>
            <p:cNvSpPr>
              <a:spLocks noEditPoints="1"/>
            </p:cNvSpPr>
            <p:nvPr/>
          </p:nvSpPr>
          <p:spPr bwMode="auto">
            <a:xfrm>
              <a:off x="1624013"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3" name="Freeform 51"/>
            <p:cNvSpPr/>
            <p:nvPr/>
          </p:nvSpPr>
          <p:spPr bwMode="auto">
            <a:xfrm>
              <a:off x="1404938" y="5422900"/>
              <a:ext cx="371475" cy="1425575"/>
            </a:xfrm>
            <a:custGeom>
              <a:avLst/>
              <a:gdLst/>
              <a:ahLst/>
              <a:cxnLst/>
              <a:rect l="0" t="0" r="r" b="b"/>
              <a:pathLst>
                <a:path w="234" h="898">
                  <a:moveTo>
                    <a:pt x="18" y="898"/>
                  </a:moveTo>
                  <a:lnTo>
                    <a:pt x="0" y="898"/>
                  </a:lnTo>
                  <a:lnTo>
                    <a:pt x="0" y="515"/>
                  </a:lnTo>
                  <a:lnTo>
                    <a:pt x="0" y="512"/>
                  </a:lnTo>
                  <a:lnTo>
                    <a:pt x="222" y="0"/>
                  </a:lnTo>
                  <a:lnTo>
                    <a:pt x="234" y="6"/>
                  </a:lnTo>
                  <a:lnTo>
                    <a:pt x="18" y="518"/>
                  </a:lnTo>
                  <a:lnTo>
                    <a:pt x="18"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4" name="Freeform 52"/>
            <p:cNvSpPr/>
            <p:nvPr/>
          </p:nvSpPr>
          <p:spPr bwMode="auto">
            <a:xfrm>
              <a:off x="1666875"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5" name="Freeform 53"/>
            <p:cNvSpPr>
              <a:spLocks noEditPoints="1"/>
            </p:cNvSpPr>
            <p:nvPr/>
          </p:nvSpPr>
          <p:spPr bwMode="auto">
            <a:xfrm>
              <a:off x="1709738"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6" name="Freeform 54"/>
            <p:cNvSpPr>
              <a:spLocks noEditPoints="1"/>
            </p:cNvSpPr>
            <p:nvPr/>
          </p:nvSpPr>
          <p:spPr bwMode="auto">
            <a:xfrm>
              <a:off x="1709738"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7" name="Freeform 55"/>
            <p:cNvSpPr/>
            <p:nvPr/>
          </p:nvSpPr>
          <p:spPr bwMode="auto">
            <a:xfrm>
              <a:off x="1766888" y="6330950"/>
              <a:ext cx="419100" cy="527050"/>
            </a:xfrm>
            <a:custGeom>
              <a:avLst/>
              <a:gdLst/>
              <a:ahLst/>
              <a:cxnLst/>
              <a:rect l="0" t="0" r="r" b="b"/>
              <a:pathLst>
                <a:path w="264" h="332">
                  <a:moveTo>
                    <a:pt x="12" y="332"/>
                  </a:moveTo>
                  <a:lnTo>
                    <a:pt x="0" y="326"/>
                  </a:lnTo>
                  <a:lnTo>
                    <a:pt x="45" y="206"/>
                  </a:lnTo>
                  <a:lnTo>
                    <a:pt x="255" y="0"/>
                  </a:lnTo>
                  <a:lnTo>
                    <a:pt x="264" y="12"/>
                  </a:lnTo>
                  <a:lnTo>
                    <a:pt x="60" y="215"/>
                  </a:lnTo>
                  <a:lnTo>
                    <a:pt x="12" y="3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8" name="Freeform 56"/>
            <p:cNvSpPr>
              <a:spLocks noEditPoints="1"/>
            </p:cNvSpPr>
            <p:nvPr/>
          </p:nvSpPr>
          <p:spPr bwMode="auto">
            <a:xfrm>
              <a:off x="2147888"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19" name="Freeform 57"/>
            <p:cNvSpPr/>
            <p:nvPr/>
          </p:nvSpPr>
          <p:spPr bwMode="auto">
            <a:xfrm>
              <a:off x="504825" y="9525"/>
              <a:ext cx="233363" cy="5103813"/>
            </a:xfrm>
            <a:custGeom>
              <a:avLst/>
              <a:gdLst/>
              <a:ahLst/>
              <a:cxnLst/>
              <a:rect l="0" t="0" r="r" b="b"/>
              <a:pathLst>
                <a:path w="147" h="3215">
                  <a:moveTo>
                    <a:pt x="132" y="3215"/>
                  </a:moveTo>
                  <a:lnTo>
                    <a:pt x="129" y="2754"/>
                  </a:lnTo>
                  <a:lnTo>
                    <a:pt x="0" y="1901"/>
                  </a:lnTo>
                  <a:lnTo>
                    <a:pt x="0" y="0"/>
                  </a:lnTo>
                  <a:lnTo>
                    <a:pt x="15" y="0"/>
                  </a:lnTo>
                  <a:lnTo>
                    <a:pt x="15" y="1898"/>
                  </a:lnTo>
                  <a:lnTo>
                    <a:pt x="144" y="2754"/>
                  </a:lnTo>
                  <a:lnTo>
                    <a:pt x="147" y="3215"/>
                  </a:lnTo>
                  <a:lnTo>
                    <a:pt x="132" y="32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20" name="Freeform 58"/>
            <p:cNvSpPr>
              <a:spLocks noEditPoints="1"/>
            </p:cNvSpPr>
            <p:nvPr/>
          </p:nvSpPr>
          <p:spPr bwMode="auto">
            <a:xfrm>
              <a:off x="633413" y="5103813"/>
              <a:ext cx="185738" cy="185738"/>
            </a:xfrm>
            <a:custGeom>
              <a:avLst/>
              <a:gdLst/>
              <a:ahLst/>
              <a:cxnLst/>
              <a:rect l="0" t="0" r="r" b="b"/>
              <a:pathLst>
                <a:path w="39" h="39">
                  <a:moveTo>
                    <a:pt x="20" y="39"/>
                  </a:moveTo>
                  <a:cubicBezTo>
                    <a:pt x="9" y="39"/>
                    <a:pt x="0" y="30"/>
                    <a:pt x="0" y="19"/>
                  </a:cubicBezTo>
                  <a:cubicBezTo>
                    <a:pt x="0" y="9"/>
                    <a:pt x="9" y="0"/>
                    <a:pt x="20" y="0"/>
                  </a:cubicBezTo>
                  <a:cubicBezTo>
                    <a:pt x="30" y="0"/>
                    <a:pt x="39" y="9"/>
                    <a:pt x="39" y="19"/>
                  </a:cubicBezTo>
                  <a:cubicBezTo>
                    <a:pt x="39" y="30"/>
                    <a:pt x="30" y="39"/>
                    <a:pt x="20" y="39"/>
                  </a:cubicBezTo>
                  <a:close/>
                  <a:moveTo>
                    <a:pt x="20" y="4"/>
                  </a:moveTo>
                  <a:cubicBezTo>
                    <a:pt x="11" y="4"/>
                    <a:pt x="4" y="11"/>
                    <a:pt x="4" y="19"/>
                  </a:cubicBezTo>
                  <a:cubicBezTo>
                    <a:pt x="4" y="28"/>
                    <a:pt x="11" y="35"/>
                    <a:pt x="20" y="35"/>
                  </a:cubicBezTo>
                  <a:cubicBezTo>
                    <a:pt x="28" y="35"/>
                    <a:pt x="35" y="28"/>
                    <a:pt x="35" y="19"/>
                  </a:cubicBezTo>
                  <a:cubicBezTo>
                    <a:pt x="35"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grpSp>
      <p:sp>
        <p:nvSpPr>
          <p:cNvPr id="2" name="Title 1"/>
          <p:cNvSpPr>
            <a:spLocks noGrp="1"/>
          </p:cNvSpPr>
          <p:nvPr>
            <p:ph type="ctrTitle"/>
          </p:nvPr>
        </p:nvSpPr>
        <p:spPr>
          <a:xfrm>
            <a:off x="2533651" y="1122363"/>
            <a:ext cx="8791575" cy="2387600"/>
          </a:xfrm>
        </p:spPr>
        <p:txBody>
          <a:bodyPr anchor="b">
            <a:normAutofit/>
          </a:bodyPr>
          <a:lstStyle>
            <a:lvl1pPr algn="l">
              <a:defRPr sz="48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533651" y="3602038"/>
            <a:ext cx="8791575" cy="1655762"/>
          </a:xfrm>
        </p:spPr>
        <p:txBody>
          <a:bodyPr>
            <a:normAutofit/>
          </a:bodyPr>
          <a:lstStyle>
            <a:lvl1pPr marL="0" indent="0" algn="l">
              <a:buNone/>
              <a:defRPr sz="2000" cap="all"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a:xfrm>
            <a:off x="7734736" y="5410203"/>
            <a:ext cx="2743200" cy="365125"/>
          </a:xfrm>
        </p:spPr>
        <p:txBody>
          <a:bodyPr/>
          <a:lstStyle/>
          <a:p>
            <a:fld id="{97A80305-712D-4A55-AEDC-BE5B2D70B7C7}"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2533650" y="5410203"/>
            <a:ext cx="5124887"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10554138" y="5410201"/>
            <a:ext cx="771089"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7799435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4304666"/>
            <a:ext cx="9912355" cy="819355"/>
          </a:xfrm>
        </p:spPr>
        <p:txBody>
          <a:bodyPr anchor="b">
            <a:normAutofit/>
          </a:bodyPr>
          <a:lstStyle>
            <a:lvl1pPr>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1141411" y="606426"/>
            <a:ext cx="9912355" cy="3299778"/>
          </a:xfrm>
          <a:prstGeom prst="round2DiagRect">
            <a:avLst>
              <a:gd name="adj1" fmla="val 5101"/>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3200"/>
            </a:lvl1pPr>
          </a:lstStyle>
          <a:p>
            <a:pPr marL="0" lvl="0" indent="0">
              <a:buNone/>
            </a:pPr>
            <a:r>
              <a:rPr lang="es-ES"/>
              <a:t>Haga clic en el icono para agregar una imagen</a:t>
            </a:r>
            <a:endParaRPr lang="en-US" dirty="0"/>
          </a:p>
        </p:txBody>
      </p:sp>
      <p:sp>
        <p:nvSpPr>
          <p:cNvPr id="4" name="Text Placeholder 3"/>
          <p:cNvSpPr>
            <a:spLocks noGrp="1"/>
          </p:cNvSpPr>
          <p:nvPr>
            <p:ph type="body" sz="half" idx="2"/>
          </p:nvPr>
        </p:nvSpPr>
        <p:spPr>
          <a:xfrm>
            <a:off x="1141365" y="5124020"/>
            <a:ext cx="9910859" cy="682472"/>
          </a:xfr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B5215290-C0B8-4A8A-8B04-1D3BA3449F60}"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4425331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914400" y="1295400"/>
            <a:ext cx="508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295400"/>
            <a:ext cx="508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7" name="Rectangle 6"/>
          <p:cNvSpPr>
            <a:spLocks noGrp="1" noChangeArrowheads="1"/>
          </p:cNvSpPr>
          <p:nvPr>
            <p:ph type="sldNum" sz="quarter" idx="12"/>
          </p:nvPr>
        </p:nvSpPr>
        <p:spPr>
          <a:ln/>
        </p:spPr>
        <p:txBody>
          <a:bodyPr/>
          <a:lstStyle>
            <a:lvl1pPr>
              <a:defRPr/>
            </a:lvl1pPr>
          </a:lstStyle>
          <a:p>
            <a:fld id="{80BDD0D3-D5D1-4B93-A2FC-383CC5605BDF}"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27994666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DFB9DBE-5C65-415B-9E22-469A59D18297}" type="datetime10">
              <a:rPr lang="es-AR" smtClean="0">
                <a:solidFill>
                  <a:prstClr val="black">
                    <a:tint val="75000"/>
                  </a:prstClr>
                </a:solidFill>
              </a:rPr>
              <a:t>10:25</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77125580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365DCD7-0241-4EA4-9C55-8E6EEC91078E}" type="datetime10">
              <a:rPr lang="es-AR" smtClean="0">
                <a:solidFill>
                  <a:prstClr val="black">
                    <a:tint val="75000"/>
                  </a:prstClr>
                </a:solidFill>
              </a:rPr>
              <a:t>10:25</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907030362"/>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3B0E9415-FA98-4482-89CC-639B66170D4D}"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38487758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A3FBD230-A1D6-43BE-963A-F88D2622B9F3}"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143193918"/>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00" b="1">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fld id="{CF16201C-FC92-40CC-8200-42D217E7E260}" type="datetime10">
              <a:rPr lang="es-AR" smtClean="0">
                <a:solidFill>
                  <a:srgbClr val="575F6D"/>
                </a:solidFill>
              </a:rPr>
              <a:t>10:25</a:t>
            </a:fld>
            <a:endParaRPr lang="es-AR">
              <a:solidFill>
                <a:srgbClr val="575F6D"/>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endParaRPr lang="es-AR">
              <a:solidFill>
                <a:srgbClr val="575F6D"/>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fld id="{B7F271A4-9E0A-4E2A-9598-DBB1DB56C9E1}" type="slidenum">
              <a:rPr lang="es-AR" smtClean="0"/>
              <a:pPr/>
              <a:t>‹Nº›</a:t>
            </a:fld>
            <a:endParaRPr lang="es-AR"/>
          </a:p>
        </p:txBody>
      </p:sp>
    </p:spTree>
    <p:extLst>
      <p:ext uri="{BB962C8B-B14F-4D97-AF65-F5344CB8AC3E}">
        <p14:creationId xmlns:p14="http://schemas.microsoft.com/office/powerpoint/2010/main" val="4068249173"/>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fld id="{9D547163-030D-493C-B145-44950521308D}" type="datetime10">
              <a:rPr lang="es-AR" smtClean="0">
                <a:solidFill>
                  <a:srgbClr val="575F6D"/>
                </a:solidFill>
              </a:rPr>
              <a:t>10:25</a:t>
            </a:fld>
            <a:endParaRPr lang="es-AR">
              <a:solidFill>
                <a:srgbClr val="575F6D"/>
              </a:solidFill>
            </a:endParaRPr>
          </a:p>
        </p:txBody>
      </p:sp>
      <p:sp>
        <p:nvSpPr>
          <p:cNvPr id="9" name="8 Marcador de número de diapositiva"/>
          <p:cNvSpPr>
            <a:spLocks noGrp="1"/>
          </p:cNvSpPr>
          <p:nvPr>
            <p:ph type="sldNum" sz="quarter" idx="15"/>
          </p:nvPr>
        </p:nvSpPr>
        <p:spPr/>
        <p:txBody>
          <a:bodyPr rtlCol="0"/>
          <a:lstStyle/>
          <a:p>
            <a:fld id="{B7F271A4-9E0A-4E2A-9598-DBB1DB56C9E1}" type="slidenum">
              <a:rPr lang="es-AR" smtClean="0"/>
              <a:pPr/>
              <a:t>‹Nº›</a:t>
            </a:fld>
            <a:endParaRPr lang="es-AR"/>
          </a:p>
        </p:txBody>
      </p:sp>
      <p:sp>
        <p:nvSpPr>
          <p:cNvPr id="10" name="9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1545983220"/>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3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800" b="1">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fld id="{540995C2-4878-4D73-83D2-7ADE32B401DE}"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endParaRPr lang="es-AR">
              <a:solidFill>
                <a:srgbClr val="575F6D"/>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fld id="{B7F271A4-9E0A-4E2A-9598-DBB1DB56C9E1}" type="slidenum">
              <a:rPr lang="es-AR" smtClean="0"/>
              <a:pPr/>
              <a:t>‹Nº›</a:t>
            </a:fld>
            <a:endParaRPr lang="es-AR"/>
          </a:p>
        </p:txBody>
      </p:sp>
    </p:spTree>
    <p:extLst>
      <p:ext uri="{BB962C8B-B14F-4D97-AF65-F5344CB8AC3E}">
        <p14:creationId xmlns:p14="http://schemas.microsoft.com/office/powerpoint/2010/main" val="1507244813"/>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fld id="{B468BE7D-6DE5-4C29-8612-C42311B4422F}" type="datetime10">
              <a:rPr lang="es-AR" smtClean="0">
                <a:solidFill>
                  <a:srgbClr val="575F6D"/>
                </a:solidFill>
              </a:rPr>
              <a:t>10:25</a:t>
            </a:fld>
            <a:endParaRPr lang="es-AR">
              <a:solidFill>
                <a:srgbClr val="575F6D"/>
              </a:solidFill>
            </a:endParaRPr>
          </a:p>
        </p:txBody>
      </p:sp>
      <p:sp>
        <p:nvSpPr>
          <p:cNvPr id="6" name="5 Marcador de pie de página"/>
          <p:cNvSpPr>
            <a:spLocks noGrp="1"/>
          </p:cNvSpPr>
          <p:nvPr>
            <p:ph type="ftr" sz="quarter" idx="11"/>
          </p:nvPr>
        </p:nvSpPr>
        <p:spPr/>
        <p:txBody>
          <a:bodyPr/>
          <a:lstStyle/>
          <a:p>
            <a:endParaRPr lang="es-AR">
              <a:solidFill>
                <a:srgbClr val="575F6D"/>
              </a:solidFill>
            </a:endParaRPr>
          </a:p>
        </p:txBody>
      </p:sp>
      <p:sp>
        <p:nvSpPr>
          <p:cNvPr id="7" name="6 Marcador de número de diapositiva"/>
          <p:cNvSpPr>
            <a:spLocks noGrp="1"/>
          </p:cNvSpPr>
          <p:nvPr>
            <p:ph type="sldNum" sz="quarter" idx="12"/>
          </p:nvPr>
        </p:nvSpPr>
        <p:spPr/>
        <p:txBody>
          <a:bodyPr/>
          <a:lstStyle/>
          <a:p>
            <a:fld id="{B7F271A4-9E0A-4E2A-9598-DBB1DB56C9E1}" type="slidenum">
              <a:rPr lang="es-AR" smtClean="0"/>
              <a:pPr/>
              <a:t>‹Nº›</a:t>
            </a:fld>
            <a:endParaRPr lang="es-A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391973794"/>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fld id="{DA109206-B30C-46F0-8BCE-F8F1A9916928}" type="datetime10">
              <a:rPr lang="es-AR" smtClean="0">
                <a:solidFill>
                  <a:srgbClr val="575F6D"/>
                </a:solidFill>
              </a:rPr>
              <a:t>10:25</a:t>
            </a:fld>
            <a:endParaRPr lang="es-AR">
              <a:solidFill>
                <a:srgbClr val="575F6D"/>
              </a:solidFill>
            </a:endParaRPr>
          </a:p>
        </p:txBody>
      </p:sp>
      <p:sp>
        <p:nvSpPr>
          <p:cNvPr id="8" name="7 Marcador de pie de página"/>
          <p:cNvSpPr>
            <a:spLocks noGrp="1"/>
          </p:cNvSpPr>
          <p:nvPr>
            <p:ph type="ftr" sz="quarter" idx="11"/>
          </p:nvPr>
        </p:nvSpPr>
        <p:spPr/>
        <p:txBody>
          <a:bodyPr/>
          <a:lstStyle/>
          <a:p>
            <a:endParaRPr lang="es-AR">
              <a:solidFill>
                <a:srgbClr val="575F6D"/>
              </a:solidFill>
            </a:endParaRPr>
          </a:p>
        </p:txBody>
      </p:sp>
      <p:sp>
        <p:nvSpPr>
          <p:cNvPr id="9" name="8 Marcador de número de diapositiva"/>
          <p:cNvSpPr>
            <a:spLocks noGrp="1"/>
          </p:cNvSpPr>
          <p:nvPr>
            <p:ph type="sldNum" sz="quarter" idx="12"/>
          </p:nvPr>
        </p:nvSpPr>
        <p:spPr/>
        <p:txBody>
          <a:bodyPr/>
          <a:lstStyle/>
          <a:p>
            <a:fld id="{B7F271A4-9E0A-4E2A-9598-DBB1DB56C9E1}" type="slidenum">
              <a:rPr lang="es-AR" smtClean="0"/>
              <a:pPr/>
              <a:t>‹Nº›</a:t>
            </a:fld>
            <a:endParaRPr lang="es-A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1104962120"/>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fld id="{7B7F5DC5-0463-4009-92D2-2BC537B4BA6D}" type="datetime10">
              <a:rPr lang="es-AR" smtClean="0">
                <a:solidFill>
                  <a:srgbClr val="575F6D"/>
                </a:solidFill>
              </a:rPr>
              <a:t>10:25</a:t>
            </a:fld>
            <a:endParaRPr lang="es-AR">
              <a:solidFill>
                <a:srgbClr val="575F6D"/>
              </a:solidFill>
            </a:endParaRPr>
          </a:p>
        </p:txBody>
      </p:sp>
      <p:sp>
        <p:nvSpPr>
          <p:cNvPr id="7" name="6 Marcador de número de diapositiva"/>
          <p:cNvSpPr>
            <a:spLocks noGrp="1"/>
          </p:cNvSpPr>
          <p:nvPr>
            <p:ph type="sldNum" sz="quarter" idx="11"/>
          </p:nvPr>
        </p:nvSpPr>
        <p:spPr/>
        <p:txBody>
          <a:bodyPr rtlCol="0"/>
          <a:lstStyle/>
          <a:p>
            <a:fld id="{B7F271A4-9E0A-4E2A-9598-DBB1DB56C9E1}" type="slidenum">
              <a:rPr lang="es-AR" smtClean="0"/>
              <a:pPr/>
              <a:t>‹Nº›</a:t>
            </a:fld>
            <a:endParaRPr lang="es-AR"/>
          </a:p>
        </p:txBody>
      </p:sp>
      <p:sp>
        <p:nvSpPr>
          <p:cNvPr id="8" name="7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296561871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9" name="Rectangle 6"/>
          <p:cNvSpPr>
            <a:spLocks noGrp="1" noChangeArrowheads="1"/>
          </p:cNvSpPr>
          <p:nvPr>
            <p:ph type="sldNum" sz="quarter" idx="12"/>
          </p:nvPr>
        </p:nvSpPr>
        <p:spPr>
          <a:ln/>
        </p:spPr>
        <p:txBody>
          <a:bodyPr/>
          <a:lstStyle>
            <a:lvl1pPr>
              <a:defRPr/>
            </a:lvl1pPr>
          </a:lstStyle>
          <a:p>
            <a:fld id="{96B511B0-E0A8-4057-8CA7-37BBFC5C4092}"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267684021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E3CC0431-5306-437B-94D2-C0D14148CE57}" type="datetime10">
              <a:rPr lang="es-AR" smtClean="0">
                <a:solidFill>
                  <a:srgbClr val="575F6D"/>
                </a:solidFill>
              </a:rPr>
              <a:t>10:25</a:t>
            </a:fld>
            <a:endParaRPr lang="es-AR">
              <a:solidFill>
                <a:srgbClr val="575F6D"/>
              </a:solidFill>
            </a:endParaRPr>
          </a:p>
        </p:txBody>
      </p:sp>
      <p:sp>
        <p:nvSpPr>
          <p:cNvPr id="3" name="2 Marcador de pie de página"/>
          <p:cNvSpPr>
            <a:spLocks noGrp="1"/>
          </p:cNvSpPr>
          <p:nvPr>
            <p:ph type="ftr" sz="quarter" idx="11"/>
          </p:nvPr>
        </p:nvSpPr>
        <p:spPr/>
        <p:txBody>
          <a:bodyPr/>
          <a:lstStyle/>
          <a:p>
            <a:endParaRPr lang="es-AR">
              <a:solidFill>
                <a:srgbClr val="575F6D"/>
              </a:solidFill>
            </a:endParaRPr>
          </a:p>
        </p:txBody>
      </p:sp>
      <p:sp>
        <p:nvSpPr>
          <p:cNvPr id="4" name="3 Marcador de número de diapositiva"/>
          <p:cNvSpPr>
            <a:spLocks noGrp="1"/>
          </p:cNvSpPr>
          <p:nvPr>
            <p:ph type="sldNum" sz="quarter" idx="12"/>
          </p:nvPr>
        </p:nvSpPr>
        <p:spPr/>
        <p:txBody>
          <a:bodyPr/>
          <a:lstStyle/>
          <a:p>
            <a:fld id="{B7F271A4-9E0A-4E2A-9598-DBB1DB56C9E1}" type="slidenum">
              <a:rPr lang="es-AR" smtClean="0"/>
              <a:pPr/>
              <a:t>‹Nº›</a:t>
            </a:fld>
            <a:endParaRPr lang="es-AR"/>
          </a:p>
        </p:txBody>
      </p:sp>
    </p:spTree>
    <p:extLst>
      <p:ext uri="{BB962C8B-B14F-4D97-AF65-F5344CB8AC3E}">
        <p14:creationId xmlns:p14="http://schemas.microsoft.com/office/powerpoint/2010/main" val="200874279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2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2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fld id="{8C27868D-4C8B-4EC0-81D6-6E7A2F66A2C1}" type="datetime10">
              <a:rPr lang="es-AR" smtClean="0">
                <a:solidFill>
                  <a:srgbClr val="575F6D"/>
                </a:solidFill>
              </a:rPr>
              <a:t>10:25</a:t>
            </a:fld>
            <a:endParaRPr lang="es-AR">
              <a:solidFill>
                <a:srgbClr val="575F6D"/>
              </a:solidFill>
            </a:endParaRPr>
          </a:p>
        </p:txBody>
      </p:sp>
      <p:sp>
        <p:nvSpPr>
          <p:cNvPr id="22" name="21 Marcador de número de diapositiva"/>
          <p:cNvSpPr>
            <a:spLocks noGrp="1"/>
          </p:cNvSpPr>
          <p:nvPr>
            <p:ph type="sldNum" sz="quarter" idx="15"/>
          </p:nvPr>
        </p:nvSpPr>
        <p:spPr/>
        <p:txBody>
          <a:bodyPr rtlCol="0"/>
          <a:lstStyle/>
          <a:p>
            <a:fld id="{B7F271A4-9E0A-4E2A-9598-DBB1DB56C9E1}" type="slidenum">
              <a:rPr lang="es-AR" smtClean="0"/>
              <a:pPr/>
              <a:t>‹Nº›</a:t>
            </a:fld>
            <a:endParaRPr lang="es-AR"/>
          </a:p>
        </p:txBody>
      </p:sp>
      <p:sp>
        <p:nvSpPr>
          <p:cNvPr id="23" name="22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117195248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2000"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32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100"/>
              </a:spcBef>
              <a:spcAft>
                <a:spcPts val="400"/>
              </a:spcAft>
              <a:buFontTx/>
              <a:buNone/>
              <a:defRPr sz="12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17" name="16 Marcador de fecha"/>
          <p:cNvSpPr>
            <a:spLocks noGrp="1"/>
          </p:cNvSpPr>
          <p:nvPr>
            <p:ph type="dt" sz="half" idx="10"/>
          </p:nvPr>
        </p:nvSpPr>
        <p:spPr/>
        <p:txBody>
          <a:bodyPr rtlCol="0"/>
          <a:lstStyle/>
          <a:p>
            <a:fld id="{CACADDD1-C90C-4E2F-B5F9-1F8FFB205510}" type="datetime10">
              <a:rPr lang="es-AR" smtClean="0">
                <a:solidFill>
                  <a:srgbClr val="575F6D"/>
                </a:solidFill>
              </a:rPr>
              <a:t>10:25</a:t>
            </a:fld>
            <a:endParaRPr lang="es-AR">
              <a:solidFill>
                <a:srgbClr val="575F6D"/>
              </a:solidFill>
            </a:endParaRPr>
          </a:p>
        </p:txBody>
      </p:sp>
      <p:sp>
        <p:nvSpPr>
          <p:cNvPr id="18" name="17 Marcador de número de diapositiva"/>
          <p:cNvSpPr>
            <a:spLocks noGrp="1"/>
          </p:cNvSpPr>
          <p:nvPr>
            <p:ph type="sldNum" sz="quarter" idx="11"/>
          </p:nvPr>
        </p:nvSpPr>
        <p:spPr/>
        <p:txBody>
          <a:bodyPr rtlCol="0"/>
          <a:lstStyle/>
          <a:p>
            <a:fld id="{B7F271A4-9E0A-4E2A-9598-DBB1DB56C9E1}" type="slidenum">
              <a:rPr lang="es-AR" smtClean="0"/>
              <a:pPr/>
              <a:t>‹Nº›</a:t>
            </a:fld>
            <a:endParaRPr lang="es-AR"/>
          </a:p>
        </p:txBody>
      </p:sp>
      <p:sp>
        <p:nvSpPr>
          <p:cNvPr id="21" name="20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425121173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B475C1B3-1AF3-4EB0-B494-567B51D2B6DF}"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7F271A4-9E0A-4E2A-9598-DBB1DB56C9E1}" type="slidenum">
              <a:rPr lang="es-AR" smtClean="0"/>
              <a:pPr/>
              <a:t>‹Nº›</a:t>
            </a:fld>
            <a:endParaRPr lang="es-AR"/>
          </a:p>
        </p:txBody>
      </p:sp>
    </p:spTree>
    <p:extLst>
      <p:ext uri="{BB962C8B-B14F-4D97-AF65-F5344CB8AC3E}">
        <p14:creationId xmlns:p14="http://schemas.microsoft.com/office/powerpoint/2010/main" val="186556912"/>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0"/>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28C62D79-2CFD-4119-9C8B-872DAABF97A3}"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7F271A4-9E0A-4E2A-9598-DBB1DB56C9E1}" type="slidenum">
              <a:rPr lang="es-AR" smtClean="0"/>
              <a:pPr/>
              <a:t>‹Nº›</a:t>
            </a:fld>
            <a:endParaRPr lang="es-AR"/>
          </a:p>
        </p:txBody>
      </p:sp>
    </p:spTree>
    <p:extLst>
      <p:ext uri="{BB962C8B-B14F-4D97-AF65-F5344CB8AC3E}">
        <p14:creationId xmlns:p14="http://schemas.microsoft.com/office/powerpoint/2010/main" val="2994841521"/>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gradFill rotWithShape="0">
          <a:gsLst>
            <a:gs pos="0">
              <a:schemeClr val="bg1"/>
            </a:gs>
            <a:gs pos="100000">
              <a:srgbClr val="32324A"/>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664633" y="1311276"/>
            <a:ext cx="13906500"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latin typeface="Arial" charset="0"/>
              </a:endParaRPr>
            </a:p>
          </p:txBody>
        </p:sp>
        <p:sp>
          <p:nvSpPr>
            <p:cNvPr id="20" name="Rectangle 18"/>
            <p:cNvSpPr>
              <a:spLocks noChangeArrowheads="1"/>
            </p:cNvSpPr>
            <p:nvPr userDrawn="1"/>
          </p:nvSpPr>
          <p:spPr bwMode="hidden">
            <a:xfrm rot="39991575" flipH="1" flipV="1">
              <a:off x="5383"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latin typeface="Arial"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grpSp>
      <p:sp>
        <p:nvSpPr>
          <p:cNvPr id="87258" name="Rectangle 218"/>
          <p:cNvSpPr>
            <a:spLocks noGrp="1" noChangeArrowheads="1"/>
          </p:cNvSpPr>
          <p:nvPr>
            <p:ph type="ctrTitle" sz="quarter"/>
          </p:nvPr>
        </p:nvSpPr>
        <p:spPr>
          <a:xfrm>
            <a:off x="914400" y="1844676"/>
            <a:ext cx="10363200" cy="1736725"/>
          </a:xfrm>
        </p:spPr>
        <p:txBody>
          <a:bodyPr anchor="b" anchorCtr="1"/>
          <a:lstStyle>
            <a:lvl1pPr>
              <a:defRPr sz="5400"/>
            </a:lvl1pPr>
          </a:lstStyle>
          <a:p>
            <a:r>
              <a:rPr lang="es-ES_tradnl"/>
              <a:t>Haga clic para cambiar el estilo de título	</a:t>
            </a:r>
          </a:p>
        </p:txBody>
      </p:sp>
      <p:sp>
        <p:nvSpPr>
          <p:cNvPr id="87259" name="Rectangle 219"/>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220" name="Rectangle 220"/>
          <p:cNvSpPr>
            <a:spLocks noGrp="1" noChangeArrowheads="1"/>
          </p:cNvSpPr>
          <p:nvPr>
            <p:ph type="dt" sz="quarter" idx="10"/>
          </p:nvPr>
        </p:nvSpPr>
        <p:spPr/>
        <p:txBody>
          <a:bodyPr/>
          <a:lstStyle>
            <a:lvl1pPr>
              <a:defRPr/>
            </a:lvl1pPr>
          </a:lstStyle>
          <a:p>
            <a:pPr>
              <a:defRPr/>
            </a:pPr>
            <a:fld id="{DF849D5D-F4D3-4314-A09E-25D10EEB0352}" type="datetimeFigureOut">
              <a:rPr lang="es-ES"/>
              <a:pPr>
                <a:defRPr/>
              </a:pPr>
              <a:t>20/04/2016</a:t>
            </a:fld>
            <a:endParaRPr lang="es-ES_tradnl"/>
          </a:p>
        </p:txBody>
      </p:sp>
      <p:sp>
        <p:nvSpPr>
          <p:cNvPr id="221" name="Rectangle 221"/>
          <p:cNvSpPr>
            <a:spLocks noGrp="1" noChangeArrowheads="1"/>
          </p:cNvSpPr>
          <p:nvPr>
            <p:ph type="ftr" sz="quarter" idx="11"/>
          </p:nvPr>
        </p:nvSpPr>
        <p:spPr>
          <a:xfrm>
            <a:off x="4165600" y="6248400"/>
            <a:ext cx="3860800" cy="457200"/>
          </a:xfrm>
        </p:spPr>
        <p:txBody>
          <a:bodyPr/>
          <a:lstStyle>
            <a:lvl1pPr>
              <a:defRPr/>
            </a:lvl1pPr>
          </a:lstStyle>
          <a:p>
            <a:pPr>
              <a:defRPr/>
            </a:pPr>
            <a:endParaRPr lang="es-ES_tradnl"/>
          </a:p>
        </p:txBody>
      </p:sp>
      <p:sp>
        <p:nvSpPr>
          <p:cNvPr id="222" name="Rectangle 222"/>
          <p:cNvSpPr>
            <a:spLocks noGrp="1" noChangeArrowheads="1"/>
          </p:cNvSpPr>
          <p:nvPr>
            <p:ph type="sldNum" sz="quarter" idx="12"/>
          </p:nvPr>
        </p:nvSpPr>
        <p:spPr/>
        <p:txBody>
          <a:bodyPr/>
          <a:lstStyle>
            <a:lvl1pPr>
              <a:defRPr/>
            </a:lvl1pPr>
          </a:lstStyle>
          <a:p>
            <a:pPr>
              <a:defRPr/>
            </a:pPr>
            <a:fld id="{508A083D-7F00-45FA-B809-50D9747080EC}" type="slidenum">
              <a:rPr lang="es-ES_tradnl" altLang="es-AR"/>
              <a:pPr>
                <a:defRPr/>
              </a:pPr>
              <a:t>‹Nº›</a:t>
            </a:fld>
            <a:endParaRPr lang="es-ES_tradnl" altLang="es-AR"/>
          </a:p>
        </p:txBody>
      </p:sp>
    </p:spTree>
    <p:extLst>
      <p:ext uri="{BB962C8B-B14F-4D97-AF65-F5344CB8AC3E}">
        <p14:creationId xmlns:p14="http://schemas.microsoft.com/office/powerpoint/2010/main" val="261506644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CCB75E9A-AC33-4D16-8421-6FEC7E05FE3D}"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9FDC1C91-EC1D-4CD8-B4D1-F03A2A7770B5}"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933311087"/>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18"/>
          <p:cNvSpPr>
            <a:spLocks noGrp="1" noChangeArrowheads="1"/>
          </p:cNvSpPr>
          <p:nvPr>
            <p:ph type="sldNum" sz="quarter" idx="10"/>
          </p:nvPr>
        </p:nvSpPr>
        <p:spPr>
          <a:ln/>
        </p:spPr>
        <p:txBody>
          <a:bodyPr/>
          <a:lstStyle>
            <a:lvl1pPr>
              <a:defRPr/>
            </a:lvl1pPr>
          </a:lstStyle>
          <a:p>
            <a:pPr>
              <a:defRPr/>
            </a:pPr>
            <a:fld id="{E1B1AEC2-2C84-4F07-A4F7-360D6F0FFFE9}"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6BCA1868-73F3-4C30-8201-FDE34CCD8771}"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854395706"/>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218"/>
          <p:cNvSpPr>
            <a:spLocks noGrp="1" noChangeArrowheads="1"/>
          </p:cNvSpPr>
          <p:nvPr>
            <p:ph type="sldNum" sz="quarter" idx="10"/>
          </p:nvPr>
        </p:nvSpPr>
        <p:spPr>
          <a:ln/>
        </p:spPr>
        <p:txBody>
          <a:bodyPr/>
          <a:lstStyle>
            <a:lvl1pPr>
              <a:defRPr/>
            </a:lvl1pPr>
          </a:lstStyle>
          <a:p>
            <a:pPr>
              <a:defRPr/>
            </a:pPr>
            <a:fld id="{0CB2CCE3-AB76-4DB6-993B-B5F1E023F43C}"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1454D6CE-746E-49B4-900D-6CFD6085B779}"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36364202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218"/>
          <p:cNvSpPr>
            <a:spLocks noGrp="1" noChangeArrowheads="1"/>
          </p:cNvSpPr>
          <p:nvPr>
            <p:ph type="sldNum" sz="quarter" idx="10"/>
          </p:nvPr>
        </p:nvSpPr>
        <p:spPr>
          <a:ln/>
        </p:spPr>
        <p:txBody>
          <a:bodyPr/>
          <a:lstStyle>
            <a:lvl1pPr>
              <a:defRPr/>
            </a:lvl1pPr>
          </a:lstStyle>
          <a:p>
            <a:pPr>
              <a:defRPr/>
            </a:pPr>
            <a:fld id="{2616BCEE-6BA1-4428-AC7D-D5023154520A}" type="slidenum">
              <a:rPr lang="es-ES_tradnl" altLang="es-AR"/>
              <a:pPr>
                <a:defRPr/>
              </a:pPr>
              <a:t>‹Nº›</a:t>
            </a:fld>
            <a:endParaRPr lang="es-ES_tradnl" altLang="es-AR"/>
          </a:p>
        </p:txBody>
      </p:sp>
      <p:sp>
        <p:nvSpPr>
          <p:cNvPr id="8" name="Rectangle 219"/>
          <p:cNvSpPr>
            <a:spLocks noGrp="1" noChangeArrowheads="1"/>
          </p:cNvSpPr>
          <p:nvPr>
            <p:ph type="dt" sz="half" idx="11"/>
          </p:nvPr>
        </p:nvSpPr>
        <p:spPr>
          <a:ln/>
        </p:spPr>
        <p:txBody>
          <a:bodyPr/>
          <a:lstStyle>
            <a:lvl1pPr>
              <a:defRPr/>
            </a:lvl1pPr>
          </a:lstStyle>
          <a:p>
            <a:pPr>
              <a:defRPr/>
            </a:pPr>
            <a:fld id="{D49404AF-5752-4E96-8652-6EC39C319D46}" type="datetimeFigureOut">
              <a:rPr lang="es-ES"/>
              <a:pPr>
                <a:defRPr/>
              </a:pPr>
              <a:t>20/04/2016</a:t>
            </a:fld>
            <a:endParaRPr lang="es-ES_tradnl"/>
          </a:p>
        </p:txBody>
      </p:sp>
      <p:sp>
        <p:nvSpPr>
          <p:cNvPr id="9"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0044638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5" name="Rectangle 6"/>
          <p:cNvSpPr>
            <a:spLocks noGrp="1" noChangeArrowheads="1"/>
          </p:cNvSpPr>
          <p:nvPr>
            <p:ph type="sldNum" sz="quarter" idx="12"/>
          </p:nvPr>
        </p:nvSpPr>
        <p:spPr>
          <a:ln/>
        </p:spPr>
        <p:txBody>
          <a:bodyPr/>
          <a:lstStyle>
            <a:lvl1pPr>
              <a:defRPr/>
            </a:lvl1pPr>
          </a:lstStyle>
          <a:p>
            <a:fld id="{ED086311-2653-48A5-8D46-4E933FA3BA44}"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2860363744"/>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218"/>
          <p:cNvSpPr>
            <a:spLocks noGrp="1" noChangeArrowheads="1"/>
          </p:cNvSpPr>
          <p:nvPr>
            <p:ph type="sldNum" sz="quarter" idx="10"/>
          </p:nvPr>
        </p:nvSpPr>
        <p:spPr>
          <a:ln/>
        </p:spPr>
        <p:txBody>
          <a:bodyPr/>
          <a:lstStyle>
            <a:lvl1pPr>
              <a:defRPr/>
            </a:lvl1pPr>
          </a:lstStyle>
          <a:p>
            <a:pPr>
              <a:defRPr/>
            </a:pPr>
            <a:fld id="{5E602915-10DC-43F7-B4F8-3EFE825DFB70}" type="slidenum">
              <a:rPr lang="es-ES_tradnl" altLang="es-AR"/>
              <a:pPr>
                <a:defRPr/>
              </a:pPr>
              <a:t>‹Nº›</a:t>
            </a:fld>
            <a:endParaRPr lang="es-ES_tradnl" altLang="es-AR"/>
          </a:p>
        </p:txBody>
      </p:sp>
      <p:sp>
        <p:nvSpPr>
          <p:cNvPr id="4" name="Rectangle 219"/>
          <p:cNvSpPr>
            <a:spLocks noGrp="1" noChangeArrowheads="1"/>
          </p:cNvSpPr>
          <p:nvPr>
            <p:ph type="dt" sz="half" idx="11"/>
          </p:nvPr>
        </p:nvSpPr>
        <p:spPr>
          <a:ln/>
        </p:spPr>
        <p:txBody>
          <a:bodyPr/>
          <a:lstStyle>
            <a:lvl1pPr>
              <a:defRPr/>
            </a:lvl1pPr>
          </a:lstStyle>
          <a:p>
            <a:pPr>
              <a:defRPr/>
            </a:pPr>
            <a:fld id="{8AFFC24E-5856-42DB-95F4-392241F8540B}" type="datetimeFigureOut">
              <a:rPr lang="es-ES"/>
              <a:pPr>
                <a:defRPr/>
              </a:pPr>
              <a:t>20/04/2016</a:t>
            </a:fld>
            <a:endParaRPr lang="es-ES_tradnl"/>
          </a:p>
        </p:txBody>
      </p:sp>
      <p:sp>
        <p:nvSpPr>
          <p:cNvPr id="5"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70509212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C0EDE05A-897A-4C5F-9B8F-25A977835CFE}" type="slidenum">
              <a:rPr lang="es-ES_tradnl" altLang="es-AR"/>
              <a:pPr>
                <a:defRPr/>
              </a:pPr>
              <a:t>‹Nº›</a:t>
            </a:fld>
            <a:endParaRPr lang="es-ES_tradnl" altLang="es-AR"/>
          </a:p>
        </p:txBody>
      </p:sp>
      <p:sp>
        <p:nvSpPr>
          <p:cNvPr id="3" name="Rectangle 219"/>
          <p:cNvSpPr>
            <a:spLocks noGrp="1" noChangeArrowheads="1"/>
          </p:cNvSpPr>
          <p:nvPr>
            <p:ph type="dt" sz="half" idx="11"/>
          </p:nvPr>
        </p:nvSpPr>
        <p:spPr>
          <a:ln/>
        </p:spPr>
        <p:txBody>
          <a:bodyPr/>
          <a:lstStyle>
            <a:lvl1pPr>
              <a:defRPr/>
            </a:lvl1pPr>
          </a:lstStyle>
          <a:p>
            <a:pPr>
              <a:defRPr/>
            </a:pPr>
            <a:fld id="{E9DF67E6-A18B-4F6C-B3ED-272237D5281B}" type="datetimeFigureOut">
              <a:rPr lang="es-ES"/>
              <a:pPr>
                <a:defRPr/>
              </a:pPr>
              <a:t>20/04/2016</a:t>
            </a:fld>
            <a:endParaRPr lang="es-ES_tradnl"/>
          </a:p>
        </p:txBody>
      </p:sp>
      <p:sp>
        <p:nvSpPr>
          <p:cNvPr id="4"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18937152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8B1FE6FE-8BF8-4646-AEDB-0F0F6E7B623A}"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8BF7886F-AC50-42DA-AF4E-F37A63915C76}"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26770445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DCD5F1DA-2BC5-4BA8-93E2-3E07E91A88E1}"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07241591-B0CE-4A12-B297-A3CAC8601DCE}"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230302911"/>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D8506D9B-4D5C-4795-8F35-DD5540B13E0A}"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F3E32BC9-B6E6-4F26-96AB-334C790A604A}"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68982340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8"/>
            <a:ext cx="2743200" cy="5859462"/>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8"/>
            <a:ext cx="8026400" cy="585946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7542F56F-3DED-4C13-AC61-1D7C4C3024F4}"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7B9DA5F3-85DC-496E-8886-A86C81DA32D3}"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369426881"/>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000000"/>
                </a:solidFill>
              </a:defRPr>
            </a:lvl1pPr>
          </a:lstStyle>
          <a:p>
            <a:pPr>
              <a:defRPr/>
            </a:pPr>
            <a:endParaRPr lang="es-AR"/>
          </a:p>
        </p:txBody>
      </p:sp>
      <p:sp>
        <p:nvSpPr>
          <p:cNvPr id="8" name="Rectangle 5"/>
          <p:cNvSpPr>
            <a:spLocks noGrp="1" noChangeArrowheads="1"/>
          </p:cNvSpPr>
          <p:nvPr>
            <p:ph type="ftr" sz="quarter" idx="11"/>
          </p:nvPr>
        </p:nvSpPr>
        <p:spPr/>
        <p:txBody>
          <a:bodyPr/>
          <a:lstStyle>
            <a:lvl1pPr>
              <a:defRPr>
                <a:solidFill>
                  <a:srgbClr val="000000"/>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000000"/>
                </a:solidFill>
                <a:effectLst>
                  <a:outerShdw blurRad="38100" dist="38100" dir="2700000" algn="tl">
                    <a:srgbClr val="FFFFFF"/>
                  </a:outerShdw>
                </a:effectLst>
              </a:defRPr>
            </a:lvl1pPr>
          </a:lstStyle>
          <a:p>
            <a:pPr>
              <a:defRPr/>
            </a:pPr>
            <a:fld id="{EF704E82-340E-4D7B-8DC2-00FDE96C8622}" type="slidenum">
              <a:rPr lang="es-AR" altLang="es-AR"/>
              <a:pPr>
                <a:defRPr/>
              </a:pPr>
              <a:t>‹Nº›</a:t>
            </a:fld>
            <a:endParaRPr lang="es-AR" altLang="es-AR"/>
          </a:p>
        </p:txBody>
      </p:sp>
    </p:spTree>
    <p:extLst>
      <p:ext uri="{BB962C8B-B14F-4D97-AF65-F5344CB8AC3E}">
        <p14:creationId xmlns:p14="http://schemas.microsoft.com/office/powerpoint/2010/main" val="37683941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42"/>
          <p:cNvGrpSpPr>
            <a:grpSpLocks/>
          </p:cNvGrpSpPr>
          <p:nvPr/>
        </p:nvGrpSpPr>
        <p:grpSpPr bwMode="auto">
          <a:xfrm>
            <a:off x="-510117" y="0"/>
            <a:ext cx="13243984" cy="6858000"/>
            <a:chOff x="-382404" y="0"/>
            <a:chExt cx="9932332" cy="6858000"/>
          </a:xfrm>
        </p:grpSpPr>
        <p:grpSp>
          <p:nvGrpSpPr>
            <p:cNvPr id="5" name="Group 44"/>
            <p:cNvGrpSpPr>
              <a:grpSpLocks/>
            </p:cNvGrpSpPr>
            <p:nvPr/>
          </p:nvGrpSpPr>
          <p:grpSpPr bwMode="auto">
            <a:xfrm>
              <a:off x="0" y="0"/>
              <a:ext cx="9144000" cy="6858000"/>
              <a:chOff x="0" y="0"/>
              <a:chExt cx="9144000" cy="6858000"/>
            </a:xfrm>
          </p:grpSpPr>
          <p:grpSp>
            <p:nvGrpSpPr>
              <p:cNvPr id="28" name="Group 4"/>
              <p:cNvGrpSpPr>
                <a:grpSpLocks/>
              </p:cNvGrpSpPr>
              <p:nvPr/>
            </p:nvGrpSpPr>
            <p:grpSpPr bwMode="auto">
              <a:xfrm>
                <a:off x="0" y="0"/>
                <a:ext cx="2514600" cy="6858000"/>
                <a:chOff x="0" y="0"/>
                <a:chExt cx="2514600" cy="6858000"/>
              </a:xfrm>
            </p:grpSpPr>
            <p:sp>
              <p:nvSpPr>
                <p:cNvPr id="40" name="Rectangle 114"/>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1"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2"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29" name="Group 5"/>
              <p:cNvGrpSpPr>
                <a:grpSpLocks/>
              </p:cNvGrpSpPr>
              <p:nvPr/>
            </p:nvGrpSpPr>
            <p:grpSpPr bwMode="auto">
              <a:xfrm>
                <a:off x="422910" y="0"/>
                <a:ext cx="2514600" cy="6858000"/>
                <a:chOff x="0" y="0"/>
                <a:chExt cx="2514600" cy="6858000"/>
              </a:xfrm>
            </p:grpSpPr>
            <p:sp>
              <p:nvSpPr>
                <p:cNvPr id="37" name="Rectangle 84"/>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8" name="Rectangle 85"/>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9" name="Rectangle 113"/>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30" name="Group 9"/>
              <p:cNvGrpSpPr>
                <a:grpSpLocks/>
              </p:cNvGrpSpPr>
              <p:nvPr/>
            </p:nvGrpSpPr>
            <p:grpSpPr bwMode="auto">
              <a:xfrm rot="10800000">
                <a:off x="6629400" y="0"/>
                <a:ext cx="2514600" cy="6858000"/>
                <a:chOff x="0" y="0"/>
                <a:chExt cx="2514600" cy="6858000"/>
              </a:xfrm>
            </p:grpSpPr>
            <p:sp>
              <p:nvSpPr>
                <p:cNvPr id="34"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5"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6" name="Rectangle 80"/>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31"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2"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3"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6" name="Freeform 44"/>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7"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8"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9" name="Freeform 50"/>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0" name="Freeform 51"/>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1" name="Hexagon 52"/>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2" name="Hexagon 53"/>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3" name="Hexagon 54"/>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4" name="Hexagon 55"/>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5" name="Hexagon 56"/>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6" name="Freeform 57"/>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7" name="Hexagon 58"/>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8" name="Hexagon 59"/>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9" name="Hexagon 60"/>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0" name="Hexagon 61"/>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1" name="Hexagon 62"/>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2" name="Hexagon 63"/>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3" name="Hexagon 64"/>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4" name="Hexagon 65"/>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5" name="Hexagon 66"/>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6" name="Freeform 67"/>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7" name="Freeform 68"/>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43"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4" name="Rectangle 46"/>
          <p:cNvSpPr/>
          <p:nvPr/>
        </p:nvSpPr>
        <p:spPr>
          <a:xfrm>
            <a:off x="6199717" y="-22225"/>
            <a:ext cx="4673600" cy="23129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5" name="Rectangle 49"/>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6" name="Rectangle 88"/>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2" name="Title 1"/>
          <p:cNvSpPr>
            <a:spLocks noGrp="1"/>
          </p:cNvSpPr>
          <p:nvPr>
            <p:ph type="ctrTitle"/>
          </p:nvPr>
        </p:nvSpPr>
        <p:spPr>
          <a:xfrm>
            <a:off x="6311159" y="2708476"/>
            <a:ext cx="4417807" cy="1702160"/>
          </a:xfrm>
        </p:spPr>
        <p:txBody>
          <a:bodyPr/>
          <a:lstStyle>
            <a:lvl1pPr>
              <a:defRPr sz="3628"/>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311158" y="4421086"/>
            <a:ext cx="4413071" cy="1260629"/>
          </a:xfrm>
        </p:spPr>
        <p:txBody>
          <a:bodyPr/>
          <a:lstStyle>
            <a:lvl1pPr marL="0" indent="0" algn="l">
              <a:buNone/>
              <a:defRPr sz="1814">
                <a:solidFill>
                  <a:srgbClr val="424242"/>
                </a:solidFill>
              </a:defRPr>
            </a:lvl1pPr>
            <a:lvl2pPr marL="454363" indent="0" algn="ctr">
              <a:buNone/>
              <a:defRPr>
                <a:solidFill>
                  <a:schemeClr val="tx1">
                    <a:tint val="75000"/>
                  </a:schemeClr>
                </a:solidFill>
              </a:defRPr>
            </a:lvl2pPr>
            <a:lvl3pPr marL="908730" indent="0" algn="ctr">
              <a:buNone/>
              <a:defRPr>
                <a:solidFill>
                  <a:schemeClr val="tx1">
                    <a:tint val="75000"/>
                  </a:schemeClr>
                </a:solidFill>
              </a:defRPr>
            </a:lvl3pPr>
            <a:lvl4pPr marL="1363097" indent="0" algn="ctr">
              <a:buNone/>
              <a:defRPr>
                <a:solidFill>
                  <a:schemeClr val="tx1">
                    <a:tint val="75000"/>
                  </a:schemeClr>
                </a:solidFill>
              </a:defRPr>
            </a:lvl4pPr>
            <a:lvl5pPr marL="1817460" indent="0" algn="ctr">
              <a:buNone/>
              <a:defRPr>
                <a:solidFill>
                  <a:schemeClr val="tx1">
                    <a:tint val="75000"/>
                  </a:schemeClr>
                </a:solidFill>
              </a:defRPr>
            </a:lvl5pPr>
            <a:lvl6pPr marL="2271827" indent="0" algn="ctr">
              <a:buNone/>
              <a:defRPr>
                <a:solidFill>
                  <a:schemeClr val="tx1">
                    <a:tint val="75000"/>
                  </a:schemeClr>
                </a:solidFill>
              </a:defRPr>
            </a:lvl6pPr>
            <a:lvl7pPr marL="2726189" indent="0" algn="ctr">
              <a:buNone/>
              <a:defRPr>
                <a:solidFill>
                  <a:schemeClr val="tx1">
                    <a:tint val="75000"/>
                  </a:schemeClr>
                </a:solidFill>
              </a:defRPr>
            </a:lvl7pPr>
            <a:lvl8pPr marL="3180547" indent="0" algn="ctr">
              <a:buNone/>
              <a:defRPr>
                <a:solidFill>
                  <a:schemeClr val="tx1">
                    <a:tint val="75000"/>
                  </a:schemeClr>
                </a:solidFill>
              </a:defRPr>
            </a:lvl8pPr>
            <a:lvl9pPr marL="3634918" indent="0" algn="ctr">
              <a:buNone/>
              <a:defRPr>
                <a:solidFill>
                  <a:schemeClr val="tx1">
                    <a:tint val="75000"/>
                  </a:schemeClr>
                </a:solidFill>
              </a:defRPr>
            </a:lvl9pPr>
          </a:lstStyle>
          <a:p>
            <a:r>
              <a:rPr lang="es-ES"/>
              <a:t>Haga clic para modificar el estilo de subtítulo del patrón</a:t>
            </a:r>
            <a:endParaRPr lang="en-US" dirty="0"/>
          </a:p>
        </p:txBody>
      </p:sp>
      <p:sp>
        <p:nvSpPr>
          <p:cNvPr id="47" name="Date Placeholder 3"/>
          <p:cNvSpPr>
            <a:spLocks noGrp="1"/>
          </p:cNvSpPr>
          <p:nvPr>
            <p:ph type="dt" sz="half" idx="10"/>
          </p:nvPr>
        </p:nvSpPr>
        <p:spPr>
          <a:xfrm>
            <a:off x="6318251" y="1517650"/>
            <a:ext cx="2844800" cy="750888"/>
          </a:xfrm>
        </p:spPr>
        <p:txBody>
          <a:bodyPr anchor="b"/>
          <a:lstStyle>
            <a:lvl1pPr algn="l" defTabSz="914400">
              <a:defRPr sz="2358"/>
            </a:lvl1pPr>
          </a:lstStyle>
          <a:p>
            <a:pPr>
              <a:defRPr/>
            </a:pPr>
            <a:fld id="{2D9303E8-481E-4B95-9653-E8D5064926E0}" type="datetimeFigureOut">
              <a:rPr lang="es-AR"/>
              <a:pPr>
                <a:defRPr/>
              </a:pPr>
              <a:t>20/4/2016</a:t>
            </a:fld>
            <a:endParaRPr lang="es-AR" dirty="0"/>
          </a:p>
        </p:txBody>
      </p:sp>
      <p:sp>
        <p:nvSpPr>
          <p:cNvPr id="48" name="Footer Placeholder 4"/>
          <p:cNvSpPr>
            <a:spLocks noGrp="1"/>
          </p:cNvSpPr>
          <p:nvPr>
            <p:ph type="ftr" sz="quarter" idx="11"/>
          </p:nvPr>
        </p:nvSpPr>
        <p:spPr>
          <a:xfrm>
            <a:off x="7071784" y="5719764"/>
            <a:ext cx="3774016" cy="365125"/>
          </a:xfrm>
        </p:spPr>
        <p:txBody>
          <a:bodyPr>
            <a:normAutofit/>
          </a:bodyPr>
          <a:lstStyle>
            <a:lvl1pPr defTabSz="914400">
              <a:defRPr>
                <a:solidFill>
                  <a:srgbClr val="94C600"/>
                </a:solidFill>
              </a:defRPr>
            </a:lvl1pPr>
          </a:lstStyle>
          <a:p>
            <a:pPr>
              <a:defRPr/>
            </a:pPr>
            <a:endParaRPr lang="es-AR"/>
          </a:p>
        </p:txBody>
      </p:sp>
      <p:sp>
        <p:nvSpPr>
          <p:cNvPr id="49" name="Slide Number Placeholder 5"/>
          <p:cNvSpPr>
            <a:spLocks noGrp="1"/>
          </p:cNvSpPr>
          <p:nvPr>
            <p:ph type="sldNum" sz="quarter" idx="12"/>
          </p:nvPr>
        </p:nvSpPr>
        <p:spPr>
          <a:xfrm>
            <a:off x="6199718" y="5719764"/>
            <a:ext cx="857249" cy="365125"/>
          </a:xfrm>
        </p:spPr>
        <p:txBody>
          <a:bodyPr/>
          <a:lstStyle>
            <a:lvl1pPr defTabSz="914400">
              <a:defRPr>
                <a:solidFill>
                  <a:srgbClr val="94C600"/>
                </a:solidFill>
              </a:defRPr>
            </a:lvl1pPr>
          </a:lstStyle>
          <a:p>
            <a:pPr>
              <a:defRPr/>
            </a:pPr>
            <a:fld id="{D8B5DFE0-450A-4461-896B-3B7E46CCBC1F}" type="slidenum">
              <a:rPr lang="es-AR"/>
              <a:pPr>
                <a:defRPr/>
              </a:pPr>
              <a:t>‹Nº›</a:t>
            </a:fld>
            <a:endParaRPr lang="es-AR" dirty="0"/>
          </a:p>
        </p:txBody>
      </p:sp>
    </p:spTree>
    <p:extLst>
      <p:ext uri="{BB962C8B-B14F-4D97-AF65-F5344CB8AC3E}">
        <p14:creationId xmlns:p14="http://schemas.microsoft.com/office/powerpoint/2010/main" val="110242657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defTabSz="914400">
              <a:defRPr/>
            </a:lvl1pPr>
          </a:lstStyle>
          <a:p>
            <a:pPr>
              <a:defRPr/>
            </a:pPr>
            <a:fld id="{0E7B98E8-8D51-4105-B980-6567E5C9A9DA}" type="datetimeFigureOut">
              <a:rPr lang="es-AR"/>
              <a:pPr>
                <a:defRPr/>
              </a:pPr>
              <a:t>20/4/2016</a:t>
            </a:fld>
            <a:endParaRPr lang="es-AR" dirty="0"/>
          </a:p>
        </p:txBody>
      </p:sp>
      <p:sp>
        <p:nvSpPr>
          <p:cNvPr id="5" name="Footer Placeholder 4"/>
          <p:cNvSpPr>
            <a:spLocks noGrp="1"/>
          </p:cNvSpPr>
          <p:nvPr>
            <p:ph type="ftr" sz="quarter" idx="11"/>
          </p:nvPr>
        </p:nvSpPr>
        <p:spPr/>
        <p:txBody>
          <a:bodyPr/>
          <a:lstStyle>
            <a:lvl1pPr defTabSz="914400">
              <a:defRPr/>
            </a:lvl1pPr>
          </a:lstStyle>
          <a:p>
            <a:pPr>
              <a:defRPr/>
            </a:pPr>
            <a:endParaRPr lang="es-AR"/>
          </a:p>
        </p:txBody>
      </p:sp>
      <p:sp>
        <p:nvSpPr>
          <p:cNvPr id="6" name="Slide Number Placeholder 5"/>
          <p:cNvSpPr>
            <a:spLocks noGrp="1"/>
          </p:cNvSpPr>
          <p:nvPr>
            <p:ph type="sldNum" sz="quarter" idx="12"/>
          </p:nvPr>
        </p:nvSpPr>
        <p:spPr/>
        <p:txBody>
          <a:bodyPr/>
          <a:lstStyle>
            <a:lvl1pPr defTabSz="914400">
              <a:defRPr/>
            </a:lvl1pPr>
          </a:lstStyle>
          <a:p>
            <a:pPr>
              <a:defRPr/>
            </a:pPr>
            <a:fld id="{2C2D9C04-6A6B-4D77-ACC6-23EA6E9C1C13}" type="slidenum">
              <a:rPr lang="es-AR"/>
              <a:pPr>
                <a:defRPr/>
              </a:pPr>
              <a:t>‹Nº›</a:t>
            </a:fld>
            <a:endParaRPr lang="es-AR" dirty="0"/>
          </a:p>
        </p:txBody>
      </p:sp>
    </p:spTree>
    <p:extLst>
      <p:ext uri="{BB962C8B-B14F-4D97-AF65-F5344CB8AC3E}">
        <p14:creationId xmlns:p14="http://schemas.microsoft.com/office/powerpoint/2010/main" val="1594024316"/>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678194" y="2900890"/>
            <a:ext cx="8849957" cy="1362075"/>
          </a:xfrm>
        </p:spPr>
        <p:txBody>
          <a:bodyPr/>
          <a:lstStyle>
            <a:lvl1pPr algn="l">
              <a:defRPr sz="3991" b="0" cap="none"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678194" y="4267201"/>
            <a:ext cx="8849956" cy="1520413"/>
          </a:xfrm>
        </p:spPr>
        <p:txBody>
          <a:bodyPr/>
          <a:lstStyle>
            <a:lvl1pPr marL="0" indent="0">
              <a:buNone/>
              <a:defRPr sz="1996">
                <a:solidFill>
                  <a:schemeClr val="tx1">
                    <a:tint val="75000"/>
                  </a:schemeClr>
                </a:solidFill>
              </a:defRPr>
            </a:lvl1pPr>
            <a:lvl2pPr marL="454363" indent="0">
              <a:buNone/>
              <a:defRPr sz="1814">
                <a:solidFill>
                  <a:schemeClr val="tx1">
                    <a:tint val="75000"/>
                  </a:schemeClr>
                </a:solidFill>
              </a:defRPr>
            </a:lvl2pPr>
            <a:lvl3pPr marL="908730" indent="0">
              <a:buNone/>
              <a:defRPr sz="1633">
                <a:solidFill>
                  <a:schemeClr val="tx1">
                    <a:tint val="75000"/>
                  </a:schemeClr>
                </a:solidFill>
              </a:defRPr>
            </a:lvl3pPr>
            <a:lvl4pPr marL="1363097" indent="0">
              <a:buNone/>
              <a:defRPr sz="1361">
                <a:solidFill>
                  <a:schemeClr val="tx1">
                    <a:tint val="75000"/>
                  </a:schemeClr>
                </a:solidFill>
              </a:defRPr>
            </a:lvl4pPr>
            <a:lvl5pPr marL="1817460" indent="0">
              <a:buNone/>
              <a:defRPr sz="1361">
                <a:solidFill>
                  <a:schemeClr val="tx1">
                    <a:tint val="75000"/>
                  </a:schemeClr>
                </a:solidFill>
              </a:defRPr>
            </a:lvl5pPr>
            <a:lvl6pPr marL="2271827" indent="0">
              <a:buNone/>
              <a:defRPr sz="1361">
                <a:solidFill>
                  <a:schemeClr val="tx1">
                    <a:tint val="75000"/>
                  </a:schemeClr>
                </a:solidFill>
              </a:defRPr>
            </a:lvl6pPr>
            <a:lvl7pPr marL="2726189" indent="0">
              <a:buNone/>
              <a:defRPr sz="1361">
                <a:solidFill>
                  <a:schemeClr val="tx1">
                    <a:tint val="75000"/>
                  </a:schemeClr>
                </a:solidFill>
              </a:defRPr>
            </a:lvl7pPr>
            <a:lvl8pPr marL="3180547" indent="0">
              <a:buNone/>
              <a:defRPr sz="1361">
                <a:solidFill>
                  <a:schemeClr val="tx1">
                    <a:tint val="75000"/>
                  </a:schemeClr>
                </a:solidFill>
              </a:defRPr>
            </a:lvl8pPr>
            <a:lvl9pPr marL="3634918" indent="0">
              <a:buNone/>
              <a:defRPr sz="1361">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defTabSz="914400">
              <a:defRPr/>
            </a:lvl1pPr>
          </a:lstStyle>
          <a:p>
            <a:pPr>
              <a:defRPr/>
            </a:pPr>
            <a:fld id="{08646466-DED6-45C6-BEF2-89A242BC024A}" type="datetimeFigureOut">
              <a:rPr lang="es-AR"/>
              <a:pPr>
                <a:defRPr/>
              </a:pPr>
              <a:t>20/4/2016</a:t>
            </a:fld>
            <a:endParaRPr lang="es-AR" dirty="0"/>
          </a:p>
        </p:txBody>
      </p:sp>
      <p:sp>
        <p:nvSpPr>
          <p:cNvPr id="5" name="Footer Placeholder 4"/>
          <p:cNvSpPr>
            <a:spLocks noGrp="1"/>
          </p:cNvSpPr>
          <p:nvPr>
            <p:ph type="ftr" sz="quarter" idx="11"/>
          </p:nvPr>
        </p:nvSpPr>
        <p:spPr/>
        <p:txBody>
          <a:bodyPr/>
          <a:lstStyle>
            <a:lvl1pPr defTabSz="914400">
              <a:defRPr/>
            </a:lvl1pPr>
          </a:lstStyle>
          <a:p>
            <a:pPr>
              <a:defRPr/>
            </a:pPr>
            <a:endParaRPr lang="es-AR"/>
          </a:p>
        </p:txBody>
      </p:sp>
      <p:sp>
        <p:nvSpPr>
          <p:cNvPr id="6" name="Slide Number Placeholder 5"/>
          <p:cNvSpPr>
            <a:spLocks noGrp="1"/>
          </p:cNvSpPr>
          <p:nvPr>
            <p:ph type="sldNum" sz="quarter" idx="12"/>
          </p:nvPr>
        </p:nvSpPr>
        <p:spPr/>
        <p:txBody>
          <a:bodyPr/>
          <a:lstStyle>
            <a:lvl1pPr defTabSz="914400">
              <a:defRPr/>
            </a:lvl1pPr>
          </a:lstStyle>
          <a:p>
            <a:pPr>
              <a:defRPr/>
            </a:pPr>
            <a:fld id="{87500743-F0FD-407C-B874-315FDAB23031}" type="slidenum">
              <a:rPr lang="es-AR"/>
              <a:pPr>
                <a:defRPr/>
              </a:pPr>
              <a:t>‹Nº›</a:t>
            </a:fld>
            <a:endParaRPr lang="es-AR" dirty="0"/>
          </a:p>
        </p:txBody>
      </p:sp>
    </p:spTree>
    <p:extLst>
      <p:ext uri="{BB962C8B-B14F-4D97-AF65-F5344CB8AC3E}">
        <p14:creationId xmlns:p14="http://schemas.microsoft.com/office/powerpoint/2010/main" val="279424078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4" name="Rectangle 6"/>
          <p:cNvSpPr>
            <a:spLocks noGrp="1" noChangeArrowheads="1"/>
          </p:cNvSpPr>
          <p:nvPr>
            <p:ph type="sldNum" sz="quarter" idx="12"/>
          </p:nvPr>
        </p:nvSpPr>
        <p:spPr>
          <a:ln/>
        </p:spPr>
        <p:txBody>
          <a:bodyPr/>
          <a:lstStyle>
            <a:lvl1pPr>
              <a:defRPr/>
            </a:lvl1pPr>
          </a:lstStyle>
          <a:p>
            <a:fld id="{87DB3D18-9603-4C9F-919B-C32A02094529}"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10569538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389888" y="2313432"/>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313431"/>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4"/>
          <p:cNvSpPr>
            <a:spLocks noGrp="1"/>
          </p:cNvSpPr>
          <p:nvPr>
            <p:ph type="dt" sz="half" idx="15"/>
          </p:nvPr>
        </p:nvSpPr>
        <p:spPr/>
        <p:txBody>
          <a:bodyPr/>
          <a:lstStyle>
            <a:lvl1pPr defTabSz="914400">
              <a:defRPr/>
            </a:lvl1pPr>
          </a:lstStyle>
          <a:p>
            <a:pPr>
              <a:defRPr/>
            </a:pPr>
            <a:fld id="{1394C25D-89E9-463B-A1DD-0F757420B054}" type="datetimeFigureOut">
              <a:rPr lang="es-AR"/>
              <a:pPr>
                <a:defRPr/>
              </a:pPr>
              <a:t>20/4/2016</a:t>
            </a:fld>
            <a:endParaRPr lang="es-AR" dirty="0"/>
          </a:p>
        </p:txBody>
      </p:sp>
      <p:sp>
        <p:nvSpPr>
          <p:cNvPr id="6" name="Footer Placeholder 5"/>
          <p:cNvSpPr>
            <a:spLocks noGrp="1"/>
          </p:cNvSpPr>
          <p:nvPr>
            <p:ph type="ftr" sz="quarter" idx="16"/>
          </p:nvPr>
        </p:nvSpPr>
        <p:spPr/>
        <p:txBody>
          <a:bodyPr/>
          <a:lstStyle>
            <a:lvl1pPr defTabSz="914400">
              <a:defRPr/>
            </a:lvl1pPr>
          </a:lstStyle>
          <a:p>
            <a:pPr>
              <a:defRPr/>
            </a:pPr>
            <a:endParaRPr lang="es-AR"/>
          </a:p>
        </p:txBody>
      </p:sp>
      <p:sp>
        <p:nvSpPr>
          <p:cNvPr id="7" name="Slide Number Placeholder 6"/>
          <p:cNvSpPr>
            <a:spLocks noGrp="1"/>
          </p:cNvSpPr>
          <p:nvPr>
            <p:ph type="sldNum" sz="quarter" idx="17"/>
          </p:nvPr>
        </p:nvSpPr>
        <p:spPr/>
        <p:txBody>
          <a:bodyPr/>
          <a:lstStyle>
            <a:lvl1pPr defTabSz="914400">
              <a:defRPr/>
            </a:lvl1pPr>
          </a:lstStyle>
          <a:p>
            <a:pPr>
              <a:defRPr/>
            </a:pPr>
            <a:fld id="{485815E1-1E00-4F40-AD9A-79F530812E80}" type="slidenum">
              <a:rPr lang="es-AR"/>
              <a:pPr>
                <a:defRPr/>
              </a:pPr>
              <a:t>‹Nº›</a:t>
            </a:fld>
            <a:endParaRPr lang="es-AR" dirty="0"/>
          </a:p>
        </p:txBody>
      </p:sp>
    </p:spTree>
    <p:extLst>
      <p:ext uri="{BB962C8B-B14F-4D97-AF65-F5344CB8AC3E}">
        <p14:creationId xmlns:p14="http://schemas.microsoft.com/office/powerpoint/2010/main" val="47242241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1882815" y="2316009"/>
            <a:ext cx="4076197" cy="639762"/>
          </a:xfrm>
        </p:spPr>
        <p:txBody>
          <a:bodyPr anchor="b"/>
          <a:lstStyle>
            <a:lvl1pPr marL="0" indent="0">
              <a:buNone/>
              <a:defRPr sz="2358" b="1">
                <a:solidFill>
                  <a:schemeClr val="accent1"/>
                </a:solidFill>
              </a:defRPr>
            </a:lvl1pPr>
            <a:lvl2pPr marL="454363" indent="0">
              <a:buNone/>
              <a:defRPr sz="1996" b="1"/>
            </a:lvl2pPr>
            <a:lvl3pPr marL="908730" indent="0">
              <a:buNone/>
              <a:defRPr sz="1814" b="1"/>
            </a:lvl3pPr>
            <a:lvl4pPr marL="1363097" indent="0">
              <a:buNone/>
              <a:defRPr sz="1633" b="1"/>
            </a:lvl4pPr>
            <a:lvl5pPr marL="1817460" indent="0">
              <a:buNone/>
              <a:defRPr sz="1633" b="1"/>
            </a:lvl5pPr>
            <a:lvl6pPr marL="2271827" indent="0">
              <a:buNone/>
              <a:defRPr sz="1633" b="1"/>
            </a:lvl6pPr>
            <a:lvl7pPr marL="2726189" indent="0">
              <a:buNone/>
              <a:defRPr sz="1633" b="1"/>
            </a:lvl7pPr>
            <a:lvl8pPr marL="3180547" indent="0">
              <a:buNone/>
              <a:defRPr sz="1633" b="1"/>
            </a:lvl8pPr>
            <a:lvl9pPr marL="3634918" indent="0">
              <a:buNone/>
              <a:defRPr sz="1633" b="1"/>
            </a:lvl9pPr>
          </a:lstStyle>
          <a:p>
            <a:pPr lvl="0"/>
            <a:r>
              <a:rPr lang="es-ES"/>
              <a:t>Haga clic para modificar el estilo de texto del patrón</a:t>
            </a:r>
          </a:p>
        </p:txBody>
      </p:sp>
      <p:sp>
        <p:nvSpPr>
          <p:cNvPr id="4" name="Content Placeholder 3"/>
          <p:cNvSpPr>
            <a:spLocks noGrp="1"/>
          </p:cNvSpPr>
          <p:nvPr>
            <p:ph sz="half" idx="2"/>
          </p:nvPr>
        </p:nvSpPr>
        <p:spPr>
          <a:xfrm>
            <a:off x="1388961" y="2974755"/>
            <a:ext cx="4559808" cy="2835797"/>
          </a:xfrm>
        </p:spPr>
        <p:txBody>
          <a:bodyPr/>
          <a:lstStyle>
            <a:lvl1pPr>
              <a:defRPr sz="2358"/>
            </a:lvl1pPr>
            <a:lvl2pPr>
              <a:defRPr sz="1996"/>
            </a:lvl2pPr>
            <a:lvl3pPr>
              <a:defRPr sz="1814"/>
            </a:lvl3pPr>
            <a:lvl4pPr>
              <a:defRPr sz="1633"/>
            </a:lvl4pPr>
            <a:lvl5pPr>
              <a:defRPr sz="1633"/>
            </a:lvl5pPr>
            <a:lvl6pPr>
              <a:defRPr sz="1633"/>
            </a:lvl6pPr>
            <a:lvl7pPr>
              <a:defRPr sz="1633"/>
            </a:lvl7pPr>
            <a:lvl8pPr>
              <a:defRPr sz="1633"/>
            </a:lvl8pPr>
            <a:lvl9pPr>
              <a:defRPr sz="1633"/>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682454" y="2316010"/>
            <a:ext cx="4074289" cy="639762"/>
          </a:xfrm>
        </p:spPr>
        <p:txBody>
          <a:bodyPr anchor="b"/>
          <a:lstStyle>
            <a:lvl1pPr marL="0" indent="0">
              <a:buNone/>
              <a:defRPr sz="2358" b="1">
                <a:solidFill>
                  <a:schemeClr val="accent1"/>
                </a:solidFill>
              </a:defRPr>
            </a:lvl1pPr>
            <a:lvl2pPr marL="454363" indent="0">
              <a:buNone/>
              <a:defRPr sz="1996" b="1"/>
            </a:lvl2pPr>
            <a:lvl3pPr marL="908730" indent="0">
              <a:buNone/>
              <a:defRPr sz="1814" b="1"/>
            </a:lvl3pPr>
            <a:lvl4pPr marL="1363097" indent="0">
              <a:buNone/>
              <a:defRPr sz="1633" b="1"/>
            </a:lvl4pPr>
            <a:lvl5pPr marL="1817460" indent="0">
              <a:buNone/>
              <a:defRPr sz="1633" b="1"/>
            </a:lvl5pPr>
            <a:lvl6pPr marL="2271827" indent="0">
              <a:buNone/>
              <a:defRPr sz="1633" b="1"/>
            </a:lvl6pPr>
            <a:lvl7pPr marL="2726189" indent="0">
              <a:buNone/>
              <a:defRPr sz="1633" b="1"/>
            </a:lvl7pPr>
            <a:lvl8pPr marL="3180547" indent="0">
              <a:buNone/>
              <a:defRPr sz="1633" b="1"/>
            </a:lvl8pPr>
            <a:lvl9pPr marL="3634918" indent="0">
              <a:buNone/>
              <a:defRPr sz="1633" b="1"/>
            </a:lvl9pPr>
          </a:lstStyle>
          <a:p>
            <a:pPr lvl="0"/>
            <a:r>
              <a:rPr lang="es-ES"/>
              <a:t>Haga clic para modificar el estilo de texto del patrón</a:t>
            </a:r>
          </a:p>
        </p:txBody>
      </p:sp>
      <p:sp>
        <p:nvSpPr>
          <p:cNvPr id="6" name="Content Placeholder 5"/>
          <p:cNvSpPr>
            <a:spLocks noGrp="1"/>
          </p:cNvSpPr>
          <p:nvPr>
            <p:ph sz="quarter" idx="4"/>
          </p:nvPr>
        </p:nvSpPr>
        <p:spPr>
          <a:xfrm>
            <a:off x="6193536" y="2974755"/>
            <a:ext cx="4559808" cy="2835797"/>
          </a:xfrm>
        </p:spPr>
        <p:txBody>
          <a:bodyPr/>
          <a:lstStyle>
            <a:lvl1pPr>
              <a:defRPr sz="2358"/>
            </a:lvl1pPr>
            <a:lvl2pPr>
              <a:defRPr sz="1996"/>
            </a:lvl2pPr>
            <a:lvl3pPr>
              <a:defRPr sz="1814"/>
            </a:lvl3pPr>
            <a:lvl4pPr>
              <a:defRPr sz="1633"/>
            </a:lvl4pPr>
            <a:lvl5pPr>
              <a:defRPr sz="1633"/>
            </a:lvl5pPr>
            <a:lvl6pPr>
              <a:defRPr sz="1633"/>
            </a:lvl6pPr>
            <a:lvl7pPr>
              <a:defRPr sz="1633"/>
            </a:lvl7pPr>
            <a:lvl8pPr>
              <a:defRPr sz="1633"/>
            </a:lvl8pPr>
            <a:lvl9pPr>
              <a:defRPr sz="1633"/>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lvl1pPr defTabSz="914400">
              <a:defRPr/>
            </a:lvl1pPr>
          </a:lstStyle>
          <a:p>
            <a:pPr>
              <a:defRPr/>
            </a:pPr>
            <a:fld id="{D19FB226-3FE1-4456-9210-ACA8B482CF78}" type="datetimeFigureOut">
              <a:rPr lang="es-AR"/>
              <a:pPr>
                <a:defRPr/>
              </a:pPr>
              <a:t>20/4/2016</a:t>
            </a:fld>
            <a:endParaRPr lang="es-AR" dirty="0"/>
          </a:p>
        </p:txBody>
      </p:sp>
      <p:sp>
        <p:nvSpPr>
          <p:cNvPr id="8" name="Footer Placeholder 7"/>
          <p:cNvSpPr>
            <a:spLocks noGrp="1"/>
          </p:cNvSpPr>
          <p:nvPr>
            <p:ph type="ftr" sz="quarter" idx="11"/>
          </p:nvPr>
        </p:nvSpPr>
        <p:spPr/>
        <p:txBody>
          <a:bodyPr/>
          <a:lstStyle>
            <a:lvl1pPr defTabSz="914400">
              <a:defRPr/>
            </a:lvl1pPr>
          </a:lstStyle>
          <a:p>
            <a:pPr>
              <a:defRPr/>
            </a:pPr>
            <a:endParaRPr lang="es-AR"/>
          </a:p>
        </p:txBody>
      </p:sp>
      <p:sp>
        <p:nvSpPr>
          <p:cNvPr id="9" name="Slide Number Placeholder 8"/>
          <p:cNvSpPr>
            <a:spLocks noGrp="1"/>
          </p:cNvSpPr>
          <p:nvPr>
            <p:ph type="sldNum" sz="quarter" idx="12"/>
          </p:nvPr>
        </p:nvSpPr>
        <p:spPr/>
        <p:txBody>
          <a:bodyPr/>
          <a:lstStyle>
            <a:lvl1pPr defTabSz="914400">
              <a:defRPr/>
            </a:lvl1pPr>
          </a:lstStyle>
          <a:p>
            <a:pPr>
              <a:defRPr/>
            </a:pPr>
            <a:fld id="{ED2EB52C-B1F9-4E68-9A74-C95B10856A31}" type="slidenum">
              <a:rPr lang="es-AR"/>
              <a:pPr>
                <a:defRPr/>
              </a:pPr>
              <a:t>‹Nº›</a:t>
            </a:fld>
            <a:endParaRPr lang="es-AR" dirty="0"/>
          </a:p>
        </p:txBody>
      </p:sp>
    </p:spTree>
    <p:extLst>
      <p:ext uri="{BB962C8B-B14F-4D97-AF65-F5344CB8AC3E}">
        <p14:creationId xmlns:p14="http://schemas.microsoft.com/office/powerpoint/2010/main" val="180056722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lvl1pPr defTabSz="914400">
              <a:defRPr/>
            </a:lvl1pPr>
          </a:lstStyle>
          <a:p>
            <a:pPr>
              <a:defRPr/>
            </a:pPr>
            <a:fld id="{1F7EC025-8A91-495D-9842-D965F16EB2A3}" type="datetimeFigureOut">
              <a:rPr lang="es-AR"/>
              <a:pPr>
                <a:defRPr/>
              </a:pPr>
              <a:t>20/4/2016</a:t>
            </a:fld>
            <a:endParaRPr lang="es-AR" dirty="0"/>
          </a:p>
        </p:txBody>
      </p:sp>
      <p:sp>
        <p:nvSpPr>
          <p:cNvPr id="4" name="Footer Placeholder 3"/>
          <p:cNvSpPr>
            <a:spLocks noGrp="1"/>
          </p:cNvSpPr>
          <p:nvPr>
            <p:ph type="ftr" sz="quarter" idx="11"/>
          </p:nvPr>
        </p:nvSpPr>
        <p:spPr/>
        <p:txBody>
          <a:bodyPr/>
          <a:lstStyle>
            <a:lvl1pPr defTabSz="914400">
              <a:defRPr/>
            </a:lvl1pPr>
          </a:lstStyle>
          <a:p>
            <a:pPr>
              <a:defRPr/>
            </a:pPr>
            <a:endParaRPr lang="es-AR"/>
          </a:p>
        </p:txBody>
      </p:sp>
      <p:sp>
        <p:nvSpPr>
          <p:cNvPr id="5" name="Slide Number Placeholder 4"/>
          <p:cNvSpPr>
            <a:spLocks noGrp="1"/>
          </p:cNvSpPr>
          <p:nvPr>
            <p:ph type="sldNum" sz="quarter" idx="12"/>
          </p:nvPr>
        </p:nvSpPr>
        <p:spPr/>
        <p:txBody>
          <a:bodyPr/>
          <a:lstStyle>
            <a:lvl1pPr defTabSz="914400">
              <a:defRPr/>
            </a:lvl1pPr>
          </a:lstStyle>
          <a:p>
            <a:pPr>
              <a:defRPr/>
            </a:pPr>
            <a:fld id="{BAEEB642-CF52-43EC-A77E-9A6E65BE6131}" type="slidenum">
              <a:rPr lang="es-AR"/>
              <a:pPr>
                <a:defRPr/>
              </a:pPr>
              <a:t>‹Nº›</a:t>
            </a:fld>
            <a:endParaRPr lang="es-AR" dirty="0"/>
          </a:p>
        </p:txBody>
      </p:sp>
    </p:spTree>
    <p:extLst>
      <p:ext uri="{BB962C8B-B14F-4D97-AF65-F5344CB8AC3E}">
        <p14:creationId xmlns:p14="http://schemas.microsoft.com/office/powerpoint/2010/main" val="823447385"/>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a:defRPr/>
            </a:lvl1pPr>
          </a:lstStyle>
          <a:p>
            <a:pPr>
              <a:defRPr/>
            </a:pPr>
            <a:fld id="{67B1CCA6-C8E8-46D8-A2B5-86F4CC00C764}" type="datetimeFigureOut">
              <a:rPr lang="es-AR"/>
              <a:pPr>
                <a:defRPr/>
              </a:pPr>
              <a:t>20/4/2016</a:t>
            </a:fld>
            <a:endParaRPr lang="es-AR" dirty="0"/>
          </a:p>
        </p:txBody>
      </p:sp>
      <p:sp>
        <p:nvSpPr>
          <p:cNvPr id="3" name="Footer Placeholder 2"/>
          <p:cNvSpPr>
            <a:spLocks noGrp="1"/>
          </p:cNvSpPr>
          <p:nvPr>
            <p:ph type="ftr" sz="quarter" idx="11"/>
          </p:nvPr>
        </p:nvSpPr>
        <p:spPr/>
        <p:txBody>
          <a:bodyPr/>
          <a:lstStyle>
            <a:lvl1pPr defTabSz="914400">
              <a:defRPr/>
            </a:lvl1pPr>
          </a:lstStyle>
          <a:p>
            <a:pPr>
              <a:defRPr/>
            </a:pPr>
            <a:endParaRPr lang="es-AR"/>
          </a:p>
        </p:txBody>
      </p:sp>
      <p:sp>
        <p:nvSpPr>
          <p:cNvPr id="4" name="Slide Number Placeholder 3"/>
          <p:cNvSpPr>
            <a:spLocks noGrp="1"/>
          </p:cNvSpPr>
          <p:nvPr>
            <p:ph type="sldNum" sz="quarter" idx="12"/>
          </p:nvPr>
        </p:nvSpPr>
        <p:spPr/>
        <p:txBody>
          <a:bodyPr/>
          <a:lstStyle>
            <a:lvl1pPr defTabSz="914400">
              <a:defRPr/>
            </a:lvl1pPr>
          </a:lstStyle>
          <a:p>
            <a:pPr>
              <a:defRPr/>
            </a:pPr>
            <a:fld id="{089FBDE8-8722-4129-872C-0191B276EF68}" type="slidenum">
              <a:rPr lang="es-AR"/>
              <a:pPr>
                <a:defRPr/>
              </a:pPr>
              <a:t>‹Nº›</a:t>
            </a:fld>
            <a:endParaRPr lang="es-AR" dirty="0"/>
          </a:p>
        </p:txBody>
      </p:sp>
    </p:spTree>
    <p:extLst>
      <p:ext uri="{BB962C8B-B14F-4D97-AF65-F5344CB8AC3E}">
        <p14:creationId xmlns:p14="http://schemas.microsoft.com/office/powerpoint/2010/main" val="2971763131"/>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3"/>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0"/>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9" name="Rectangle 81"/>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0" name="Rectangle 82"/>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6"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7" name="Rectangle 79"/>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32"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3"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4"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7" name="Freeform 46"/>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8"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9"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0" name="Freeform 49"/>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1" name="Freeform 50"/>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2" name="Hexagon 51"/>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3" name="Hexagon 52"/>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4" name="Hexagon 53"/>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5" name="Hexagon 54"/>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6" name="Hexagon 55"/>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7" name="Freeform 58"/>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8" name="Hexagon 59"/>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9" name="Hexagon 61"/>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0" name="Hexagon 62"/>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1" name="Hexagon 63"/>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2" name="Hexagon 64"/>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3" name="Hexagon 65"/>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4" name="Hexagon 66"/>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5" name="Hexagon 67"/>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6" name="Hexagon 68"/>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7" name="Freeform 69"/>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8" name="Freeform 70"/>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44"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5" name="Rectangle 56"/>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6" name="Rectangle 57"/>
          <p:cNvSpPr/>
          <p:nvPr/>
        </p:nvSpPr>
        <p:spPr>
          <a:xfrm>
            <a:off x="1206500" y="601664"/>
            <a:ext cx="4749800" cy="564832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7" name="Rectangle 60"/>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3" name="Content Placeholder 2"/>
          <p:cNvSpPr>
            <a:spLocks noGrp="1"/>
          </p:cNvSpPr>
          <p:nvPr>
            <p:ph idx="1"/>
          </p:nvPr>
        </p:nvSpPr>
        <p:spPr>
          <a:xfrm>
            <a:off x="1527861" y="856527"/>
            <a:ext cx="4120587" cy="5150734"/>
          </a:xfrm>
        </p:spPr>
        <p:txBody>
          <a:bodyPr/>
          <a:lstStyle>
            <a:lvl1pPr>
              <a:defRPr sz="2358"/>
            </a:lvl1pPr>
            <a:lvl2pPr>
              <a:defRPr sz="2177"/>
            </a:lvl2pPr>
            <a:lvl3pPr>
              <a:defRPr sz="1996"/>
            </a:lvl3pPr>
            <a:lvl4pPr>
              <a:defRPr sz="1814"/>
            </a:lvl4pPr>
            <a:lvl5pPr>
              <a:defRPr sz="1633"/>
            </a:lvl5pPr>
            <a:lvl6pPr>
              <a:defRPr sz="1996"/>
            </a:lvl6pPr>
            <a:lvl7pPr>
              <a:defRPr sz="1996"/>
            </a:lvl7pPr>
            <a:lvl8pPr>
              <a:defRPr sz="1996"/>
            </a:lvl8pPr>
            <a:lvl9pPr>
              <a:defRPr sz="1996"/>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6319780" y="2657495"/>
            <a:ext cx="4406096" cy="1463153"/>
          </a:xfrm>
        </p:spPr>
        <p:txBody>
          <a:bodyPr/>
          <a:lstStyle>
            <a:lvl1pPr algn="l">
              <a:defRPr sz="2812" b="0"/>
            </a:lvl1pPr>
          </a:lstStyle>
          <a:p>
            <a:r>
              <a:rPr lang="es-ES"/>
              <a:t>Haga clic para modificar el estilo de título del patrón</a:t>
            </a:r>
            <a:endParaRPr lang="en-US"/>
          </a:p>
        </p:txBody>
      </p:sp>
      <p:sp>
        <p:nvSpPr>
          <p:cNvPr id="4" name="Text Placeholder 3"/>
          <p:cNvSpPr>
            <a:spLocks noGrp="1"/>
          </p:cNvSpPr>
          <p:nvPr>
            <p:ph type="body" sz="half" idx="2"/>
          </p:nvPr>
        </p:nvSpPr>
        <p:spPr>
          <a:xfrm>
            <a:off x="6315456" y="4136994"/>
            <a:ext cx="4398379" cy="1517904"/>
          </a:xfrm>
        </p:spPr>
        <p:txBody>
          <a:bodyPr/>
          <a:lstStyle>
            <a:lvl1pPr marL="0" indent="0">
              <a:buNone/>
              <a:defRPr sz="1633">
                <a:solidFill>
                  <a:srgbClr val="424242"/>
                </a:solidFill>
              </a:defRPr>
            </a:lvl1pPr>
            <a:lvl2pPr marL="454363" indent="0">
              <a:buNone/>
              <a:defRPr sz="1179"/>
            </a:lvl2pPr>
            <a:lvl3pPr marL="908730" indent="0">
              <a:buNone/>
              <a:defRPr sz="998"/>
            </a:lvl3pPr>
            <a:lvl4pPr marL="1363097" indent="0">
              <a:buNone/>
              <a:defRPr sz="907"/>
            </a:lvl4pPr>
            <a:lvl5pPr marL="1817460" indent="0">
              <a:buNone/>
              <a:defRPr sz="907"/>
            </a:lvl5pPr>
            <a:lvl6pPr marL="2271827" indent="0">
              <a:buNone/>
              <a:defRPr sz="907"/>
            </a:lvl6pPr>
            <a:lvl7pPr marL="2726189" indent="0">
              <a:buNone/>
              <a:defRPr sz="907"/>
            </a:lvl7pPr>
            <a:lvl8pPr marL="3180547" indent="0">
              <a:buNone/>
              <a:defRPr sz="907"/>
            </a:lvl8pPr>
            <a:lvl9pPr marL="3634918" indent="0">
              <a:buNone/>
              <a:defRPr sz="907"/>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defTabSz="914400">
              <a:defRPr/>
            </a:lvl1pPr>
          </a:lstStyle>
          <a:p>
            <a:pPr>
              <a:defRPr/>
            </a:pPr>
            <a:fld id="{9884EC37-FB37-4683-A535-8999E557803E}" type="datetimeFigureOut">
              <a:rPr lang="es-AR"/>
              <a:pPr>
                <a:defRPr/>
              </a:pPr>
              <a:t>20/4/2016</a:t>
            </a:fld>
            <a:endParaRPr lang="es-AR" dirty="0"/>
          </a:p>
        </p:txBody>
      </p:sp>
      <p:sp>
        <p:nvSpPr>
          <p:cNvPr id="49" name="Slide Number Placeholder 6"/>
          <p:cNvSpPr>
            <a:spLocks noGrp="1"/>
          </p:cNvSpPr>
          <p:nvPr>
            <p:ph type="sldNum" sz="quarter" idx="11"/>
          </p:nvPr>
        </p:nvSpPr>
        <p:spPr/>
        <p:txBody>
          <a:bodyPr/>
          <a:lstStyle>
            <a:lvl1pPr defTabSz="914400">
              <a:defRPr/>
            </a:lvl1pPr>
          </a:lstStyle>
          <a:p>
            <a:pPr>
              <a:defRPr/>
            </a:pPr>
            <a:fld id="{8DB48A7D-7BC9-4D2A-ADA9-B4A652A5AC4F}" type="slidenum">
              <a:rPr lang="es-AR"/>
              <a:pPr>
                <a:defRPr/>
              </a:pPr>
              <a:t>‹Nº›</a:t>
            </a:fld>
            <a:endParaRPr lang="es-AR" dirty="0"/>
          </a:p>
        </p:txBody>
      </p:sp>
      <p:sp>
        <p:nvSpPr>
          <p:cNvPr id="50" name="Footer Placeholder 5"/>
          <p:cNvSpPr>
            <a:spLocks noGrp="1"/>
          </p:cNvSpPr>
          <p:nvPr>
            <p:ph type="ftr" sz="quarter" idx="12"/>
          </p:nvPr>
        </p:nvSpPr>
        <p:spPr>
          <a:xfrm>
            <a:off x="6189133" y="5724526"/>
            <a:ext cx="4656667" cy="365125"/>
          </a:xfrm>
        </p:spPr>
        <p:txBody>
          <a:bodyPr>
            <a:normAutofit/>
          </a:bodyPr>
          <a:lstStyle>
            <a:lvl1pPr defTabSz="914400">
              <a:defRPr/>
            </a:lvl1pPr>
          </a:lstStyle>
          <a:p>
            <a:pPr>
              <a:defRPr/>
            </a:pPr>
            <a:endParaRPr lang="es-AR"/>
          </a:p>
        </p:txBody>
      </p:sp>
    </p:spTree>
    <p:extLst>
      <p:ext uri="{BB962C8B-B14F-4D97-AF65-F5344CB8AC3E}">
        <p14:creationId xmlns:p14="http://schemas.microsoft.com/office/powerpoint/2010/main" val="3639069007"/>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6"/>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3"/>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9" name="Rectangle 84"/>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40" name="Rectangle 85"/>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80"/>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6" name="Rectangle 81"/>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7" name="Rectangle 82"/>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32" name="Rectangle 77"/>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3" name="Rectangle 78"/>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34" name="Rectangle 79"/>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7" name="Freeform 45"/>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8" name="Freeform 46"/>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9" name="Freeform 47"/>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0" name="Freeform 48"/>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1" name="Freeform 49"/>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12" name="Hexagon 50"/>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3" name="Hexagon 51"/>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4" name="Hexagon 59"/>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5" name="Hexagon 60"/>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6" name="Hexagon 61"/>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7" name="Freeform 62"/>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8" name="Hexagon 63"/>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9" name="Hexagon 64"/>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0" name="Hexagon 65"/>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1" name="Hexagon 66"/>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2" name="Hexagon 67"/>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3" name="Hexagon 68"/>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4" name="Hexagon 69"/>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5" name="Hexagon 70"/>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6" name="Hexagon 71"/>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7" name="Freeform 72"/>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28" name="Freeform 73"/>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44" name="Rectangle 93"/>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5" name="Rectangle 10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6" name="Rectangle 101"/>
          <p:cNvSpPr/>
          <p:nvPr/>
        </p:nvSpPr>
        <p:spPr>
          <a:xfrm>
            <a:off x="1206500" y="601664"/>
            <a:ext cx="4749800" cy="564832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47" name="Rectangle 104"/>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2" name="Title 1"/>
          <p:cNvSpPr>
            <a:spLocks noGrp="1"/>
          </p:cNvSpPr>
          <p:nvPr>
            <p:ph type="title"/>
          </p:nvPr>
        </p:nvSpPr>
        <p:spPr>
          <a:xfrm>
            <a:off x="6312565" y="2660907"/>
            <a:ext cx="4401312" cy="1463040"/>
          </a:xfrm>
        </p:spPr>
        <p:txBody>
          <a:bodyPr/>
          <a:lstStyle>
            <a:lvl1pPr algn="l">
              <a:defRPr sz="2812" b="0"/>
            </a:lvl1pPr>
          </a:lstStyle>
          <a:p>
            <a:r>
              <a:rPr lang="es-ES"/>
              <a:t>Haga clic para modificar el estilo de título del patrón</a:t>
            </a:r>
            <a:endParaRPr lang="en-US"/>
          </a:p>
        </p:txBody>
      </p:sp>
      <p:sp>
        <p:nvSpPr>
          <p:cNvPr id="3" name="Picture Placeholder 2"/>
          <p:cNvSpPr>
            <a:spLocks noGrp="1"/>
          </p:cNvSpPr>
          <p:nvPr>
            <p:ph type="pic" idx="1"/>
          </p:nvPr>
        </p:nvSpPr>
        <p:spPr>
          <a:xfrm>
            <a:off x="1340358" y="693795"/>
            <a:ext cx="4479497" cy="5468112"/>
          </a:xfrm>
        </p:spPr>
        <p:txBody>
          <a:bodyPr rtlCol="0">
            <a:normAutofit/>
          </a:bodyPr>
          <a:lstStyle>
            <a:lvl1pPr marL="0" indent="0">
              <a:buNone/>
              <a:defRPr sz="3175">
                <a:solidFill>
                  <a:schemeClr val="accent1"/>
                </a:solidFill>
              </a:defRPr>
            </a:lvl1pPr>
            <a:lvl2pPr marL="454363" indent="0">
              <a:buNone/>
              <a:defRPr sz="2812"/>
            </a:lvl2pPr>
            <a:lvl3pPr marL="908730" indent="0">
              <a:buNone/>
              <a:defRPr sz="2358"/>
            </a:lvl3pPr>
            <a:lvl4pPr marL="1363097" indent="0">
              <a:buNone/>
              <a:defRPr sz="1996"/>
            </a:lvl4pPr>
            <a:lvl5pPr marL="1817460" indent="0">
              <a:buNone/>
              <a:defRPr sz="1996"/>
            </a:lvl5pPr>
            <a:lvl6pPr marL="2271827" indent="0">
              <a:buNone/>
              <a:defRPr sz="1996"/>
            </a:lvl6pPr>
            <a:lvl7pPr marL="2726189" indent="0">
              <a:buNone/>
              <a:defRPr sz="1996"/>
            </a:lvl7pPr>
            <a:lvl8pPr marL="3180547" indent="0">
              <a:buNone/>
              <a:defRPr sz="1996"/>
            </a:lvl8pPr>
            <a:lvl9pPr marL="3634918" indent="0">
              <a:buNone/>
              <a:defRPr sz="1996"/>
            </a:lvl9pPr>
          </a:lstStyle>
          <a:p>
            <a:pPr lvl="0"/>
            <a:r>
              <a:rPr lang="es-ES" noProof="0" dirty="0"/>
              <a:t>Haga clic en el icono para agregar una imagen</a:t>
            </a:r>
            <a:endParaRPr lang="en-US" noProof="0" dirty="0"/>
          </a:p>
        </p:txBody>
      </p:sp>
      <p:sp>
        <p:nvSpPr>
          <p:cNvPr id="4" name="Text Placeholder 3"/>
          <p:cNvSpPr>
            <a:spLocks noGrp="1"/>
          </p:cNvSpPr>
          <p:nvPr>
            <p:ph type="body" sz="half" idx="2"/>
          </p:nvPr>
        </p:nvSpPr>
        <p:spPr>
          <a:xfrm>
            <a:off x="6312921" y="4133149"/>
            <a:ext cx="4400764" cy="1519561"/>
          </a:xfrm>
        </p:spPr>
        <p:txBody>
          <a:bodyPr/>
          <a:lstStyle>
            <a:lvl1pPr marL="0" indent="0">
              <a:buNone/>
              <a:defRPr sz="1633">
                <a:solidFill>
                  <a:srgbClr val="424242"/>
                </a:solidFill>
              </a:defRPr>
            </a:lvl1pPr>
            <a:lvl2pPr marL="454363" indent="0">
              <a:buNone/>
              <a:defRPr sz="1179"/>
            </a:lvl2pPr>
            <a:lvl3pPr marL="908730" indent="0">
              <a:buNone/>
              <a:defRPr sz="998"/>
            </a:lvl3pPr>
            <a:lvl4pPr marL="1363097" indent="0">
              <a:buNone/>
              <a:defRPr sz="907"/>
            </a:lvl4pPr>
            <a:lvl5pPr marL="1817460" indent="0">
              <a:buNone/>
              <a:defRPr sz="907"/>
            </a:lvl5pPr>
            <a:lvl6pPr marL="2271827" indent="0">
              <a:buNone/>
              <a:defRPr sz="907"/>
            </a:lvl6pPr>
            <a:lvl7pPr marL="2726189" indent="0">
              <a:buNone/>
              <a:defRPr sz="907"/>
            </a:lvl7pPr>
            <a:lvl8pPr marL="3180547" indent="0">
              <a:buNone/>
              <a:defRPr sz="907"/>
            </a:lvl8pPr>
            <a:lvl9pPr marL="3634918" indent="0">
              <a:buNone/>
              <a:defRPr sz="907"/>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defTabSz="914400">
              <a:defRPr/>
            </a:lvl1pPr>
          </a:lstStyle>
          <a:p>
            <a:pPr>
              <a:defRPr/>
            </a:pPr>
            <a:fld id="{8C802CF8-A4A8-40A5-979E-E72D4F706293}" type="datetimeFigureOut">
              <a:rPr lang="es-AR"/>
              <a:pPr>
                <a:defRPr/>
              </a:pPr>
              <a:t>20/4/2016</a:t>
            </a:fld>
            <a:endParaRPr lang="es-AR" dirty="0"/>
          </a:p>
        </p:txBody>
      </p:sp>
      <p:sp>
        <p:nvSpPr>
          <p:cNvPr id="49" name="Footer Placeholder 5"/>
          <p:cNvSpPr>
            <a:spLocks noGrp="1"/>
          </p:cNvSpPr>
          <p:nvPr>
            <p:ph type="ftr" sz="quarter" idx="11"/>
          </p:nvPr>
        </p:nvSpPr>
        <p:spPr>
          <a:xfrm>
            <a:off x="6189133" y="5724526"/>
            <a:ext cx="4656667" cy="365125"/>
          </a:xfrm>
        </p:spPr>
        <p:txBody>
          <a:bodyPr>
            <a:normAutofit/>
          </a:bodyPr>
          <a:lstStyle>
            <a:lvl1pPr defTabSz="914400">
              <a:defRPr/>
            </a:lvl1pPr>
          </a:lstStyle>
          <a:p>
            <a:pPr>
              <a:defRPr/>
            </a:pPr>
            <a:endParaRPr lang="es-AR"/>
          </a:p>
        </p:txBody>
      </p:sp>
      <p:sp>
        <p:nvSpPr>
          <p:cNvPr id="50" name="Slide Number Placeholder 6"/>
          <p:cNvSpPr>
            <a:spLocks noGrp="1"/>
          </p:cNvSpPr>
          <p:nvPr>
            <p:ph type="sldNum" sz="quarter" idx="12"/>
          </p:nvPr>
        </p:nvSpPr>
        <p:spPr/>
        <p:txBody>
          <a:bodyPr/>
          <a:lstStyle>
            <a:lvl1pPr defTabSz="914400">
              <a:defRPr/>
            </a:lvl1pPr>
          </a:lstStyle>
          <a:p>
            <a:pPr>
              <a:defRPr/>
            </a:pPr>
            <a:fld id="{72B5BF26-0571-4ACD-8F8E-CE974E0B55D1}" type="slidenum">
              <a:rPr lang="es-AR"/>
              <a:pPr>
                <a:defRPr/>
              </a:pPr>
              <a:t>‹Nº›</a:t>
            </a:fld>
            <a:endParaRPr lang="es-AR" dirty="0"/>
          </a:p>
        </p:txBody>
      </p:sp>
    </p:spTree>
    <p:extLst>
      <p:ext uri="{BB962C8B-B14F-4D97-AF65-F5344CB8AC3E}">
        <p14:creationId xmlns:p14="http://schemas.microsoft.com/office/powerpoint/2010/main" val="1981876501"/>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defTabSz="914400">
              <a:defRPr/>
            </a:lvl1pPr>
          </a:lstStyle>
          <a:p>
            <a:pPr>
              <a:defRPr/>
            </a:pPr>
            <a:fld id="{E42952BF-F78A-488A-A8C6-1BEFE7D7E009}" type="datetimeFigureOut">
              <a:rPr lang="es-AR"/>
              <a:pPr>
                <a:defRPr/>
              </a:pPr>
              <a:t>20/4/2016</a:t>
            </a:fld>
            <a:endParaRPr lang="es-AR" dirty="0"/>
          </a:p>
        </p:txBody>
      </p:sp>
      <p:sp>
        <p:nvSpPr>
          <p:cNvPr id="5" name="Footer Placeholder 4"/>
          <p:cNvSpPr>
            <a:spLocks noGrp="1"/>
          </p:cNvSpPr>
          <p:nvPr>
            <p:ph type="ftr" sz="quarter" idx="11"/>
          </p:nvPr>
        </p:nvSpPr>
        <p:spPr/>
        <p:txBody>
          <a:bodyPr/>
          <a:lstStyle>
            <a:lvl1pPr defTabSz="914400">
              <a:defRPr/>
            </a:lvl1pPr>
          </a:lstStyle>
          <a:p>
            <a:pPr>
              <a:defRPr/>
            </a:pPr>
            <a:endParaRPr lang="es-AR"/>
          </a:p>
        </p:txBody>
      </p:sp>
      <p:sp>
        <p:nvSpPr>
          <p:cNvPr id="6" name="Slide Number Placeholder 5"/>
          <p:cNvSpPr>
            <a:spLocks noGrp="1"/>
          </p:cNvSpPr>
          <p:nvPr>
            <p:ph type="sldNum" sz="quarter" idx="12"/>
          </p:nvPr>
        </p:nvSpPr>
        <p:spPr/>
        <p:txBody>
          <a:bodyPr/>
          <a:lstStyle>
            <a:lvl1pPr defTabSz="914400">
              <a:defRPr/>
            </a:lvl1pPr>
          </a:lstStyle>
          <a:p>
            <a:pPr>
              <a:defRPr/>
            </a:pPr>
            <a:fld id="{989EA4A0-3848-45E4-B411-D8699D81C7DE}" type="slidenum">
              <a:rPr lang="es-AR"/>
              <a:pPr>
                <a:defRPr/>
              </a:pPr>
              <a:t>‹Nº›</a:t>
            </a:fld>
            <a:endParaRPr lang="es-AR" dirty="0"/>
          </a:p>
        </p:txBody>
      </p:sp>
    </p:spTree>
    <p:extLst>
      <p:ext uri="{BB962C8B-B14F-4D97-AF65-F5344CB8AC3E}">
        <p14:creationId xmlns:p14="http://schemas.microsoft.com/office/powerpoint/2010/main" val="1091525065"/>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3" y="1030147"/>
            <a:ext cx="1979271" cy="4780344"/>
          </a:xfrm>
        </p:spPr>
        <p:txBody>
          <a:bodyPr vert="eaVert" anchor="ctr"/>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404399" y="1030147"/>
            <a:ext cx="7231605" cy="478034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defTabSz="914400">
              <a:defRPr/>
            </a:lvl1pPr>
          </a:lstStyle>
          <a:p>
            <a:pPr>
              <a:defRPr/>
            </a:pPr>
            <a:fld id="{2AF020E7-FC10-4C13-A939-B624063C4D94}" type="datetimeFigureOut">
              <a:rPr lang="es-AR"/>
              <a:pPr>
                <a:defRPr/>
              </a:pPr>
              <a:t>20/4/2016</a:t>
            </a:fld>
            <a:endParaRPr lang="es-AR" dirty="0"/>
          </a:p>
        </p:txBody>
      </p:sp>
      <p:sp>
        <p:nvSpPr>
          <p:cNvPr id="5" name="Footer Placeholder 4"/>
          <p:cNvSpPr>
            <a:spLocks noGrp="1"/>
          </p:cNvSpPr>
          <p:nvPr>
            <p:ph type="ftr" sz="quarter" idx="11"/>
          </p:nvPr>
        </p:nvSpPr>
        <p:spPr/>
        <p:txBody>
          <a:bodyPr/>
          <a:lstStyle>
            <a:lvl1pPr defTabSz="914400">
              <a:defRPr/>
            </a:lvl1pPr>
          </a:lstStyle>
          <a:p>
            <a:pPr>
              <a:defRPr/>
            </a:pPr>
            <a:endParaRPr lang="es-AR"/>
          </a:p>
        </p:txBody>
      </p:sp>
      <p:sp>
        <p:nvSpPr>
          <p:cNvPr id="6" name="Slide Number Placeholder 5"/>
          <p:cNvSpPr>
            <a:spLocks noGrp="1"/>
          </p:cNvSpPr>
          <p:nvPr>
            <p:ph type="sldNum" sz="quarter" idx="12"/>
          </p:nvPr>
        </p:nvSpPr>
        <p:spPr/>
        <p:txBody>
          <a:bodyPr/>
          <a:lstStyle>
            <a:lvl1pPr defTabSz="914400">
              <a:defRPr/>
            </a:lvl1pPr>
          </a:lstStyle>
          <a:p>
            <a:pPr>
              <a:defRPr/>
            </a:pPr>
            <a:fld id="{80132A60-6383-427F-BDDF-19BF859A2858}" type="slidenum">
              <a:rPr lang="es-AR"/>
              <a:pPr>
                <a:defRPr/>
              </a:pPr>
              <a:t>‹Nº›</a:t>
            </a:fld>
            <a:endParaRPr lang="es-AR" dirty="0"/>
          </a:p>
        </p:txBody>
      </p:sp>
    </p:spTree>
    <p:extLst>
      <p:ext uri="{BB962C8B-B14F-4D97-AF65-F5344CB8AC3E}">
        <p14:creationId xmlns:p14="http://schemas.microsoft.com/office/powerpoint/2010/main" val="1370385235"/>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AndTx">
  <p:cSld name="Título, 2 objetos y texto">
    <p:spTree>
      <p:nvGrpSpPr>
        <p:cNvPr id="1" name=""/>
        <p:cNvGrpSpPr/>
        <p:nvPr/>
      </p:nvGrpSpPr>
      <p:grpSpPr>
        <a:xfrm>
          <a:off x="0" y="0"/>
          <a:ext cx="0" cy="0"/>
          <a:chOff x="0" y="0"/>
          <a:chExt cx="0" cy="0"/>
        </a:xfrm>
      </p:grpSpPr>
      <p:sp>
        <p:nvSpPr>
          <p:cNvPr id="2" name="1 Título"/>
          <p:cNvSpPr>
            <a:spLocks noGrp="1"/>
          </p:cNvSpPr>
          <p:nvPr>
            <p:ph type="title"/>
          </p:nvPr>
        </p:nvSpPr>
        <p:spPr>
          <a:xfrm>
            <a:off x="608641" y="270809"/>
            <a:ext cx="10945920" cy="1129079"/>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8647" y="1604328"/>
            <a:ext cx="5379840" cy="218471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08647" y="3927354"/>
            <a:ext cx="5379840" cy="2184709"/>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half" idx="3"/>
          </p:nvPr>
        </p:nvSpPr>
        <p:spPr>
          <a:xfrm>
            <a:off x="6172800" y="1604390"/>
            <a:ext cx="5381760" cy="45076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fecha"/>
          <p:cNvSpPr>
            <a:spLocks noGrp="1"/>
          </p:cNvSpPr>
          <p:nvPr>
            <p:ph type="dt" idx="10"/>
          </p:nvPr>
        </p:nvSpPr>
        <p:spPr>
          <a:xfrm>
            <a:off x="609600" y="6246814"/>
            <a:ext cx="2813051" cy="454025"/>
          </a:xfrm>
        </p:spPr>
        <p:txBody>
          <a:bodyPr/>
          <a:lstStyle>
            <a:lvl1pPr defTabSz="914400">
              <a:defRPr/>
            </a:lvl1pPr>
          </a:lstStyle>
          <a:p>
            <a:pPr>
              <a:defRPr/>
            </a:pPr>
            <a:endParaRPr lang="es-AR"/>
          </a:p>
        </p:txBody>
      </p:sp>
      <p:sp>
        <p:nvSpPr>
          <p:cNvPr id="7" name="6 Marcador de pie de página"/>
          <p:cNvSpPr>
            <a:spLocks noGrp="1"/>
          </p:cNvSpPr>
          <p:nvPr>
            <p:ph type="ftr" idx="11"/>
          </p:nvPr>
        </p:nvSpPr>
        <p:spPr>
          <a:xfrm>
            <a:off x="4169834" y="6246814"/>
            <a:ext cx="3839633" cy="454025"/>
          </a:xfrm>
        </p:spPr>
        <p:txBody>
          <a:bodyPr/>
          <a:lstStyle>
            <a:lvl1pPr defTabSz="914400">
              <a:defRPr/>
            </a:lvl1pPr>
          </a:lstStyle>
          <a:p>
            <a:pPr>
              <a:defRPr/>
            </a:pPr>
            <a:endParaRPr lang="es-AR"/>
          </a:p>
        </p:txBody>
      </p:sp>
      <p:sp>
        <p:nvSpPr>
          <p:cNvPr id="8" name="7 Marcador de número de diapositiva"/>
          <p:cNvSpPr>
            <a:spLocks noGrp="1"/>
          </p:cNvSpPr>
          <p:nvPr>
            <p:ph type="sldNum" idx="12"/>
          </p:nvPr>
        </p:nvSpPr>
        <p:spPr>
          <a:xfrm>
            <a:off x="8741834" y="6246814"/>
            <a:ext cx="2815167" cy="454025"/>
          </a:xfrm>
        </p:spPr>
        <p:txBody>
          <a:bodyPr/>
          <a:lstStyle>
            <a:lvl1pPr defTabSz="914400">
              <a:defRPr/>
            </a:lvl1pPr>
          </a:lstStyle>
          <a:p>
            <a:pPr>
              <a:defRPr/>
            </a:pPr>
            <a:fld id="{F754FD4F-7CB8-4B5F-99C8-E53B7A2DFEAF}" type="slidenum">
              <a:rPr lang="es-AR"/>
              <a:pPr>
                <a:defRPr/>
              </a:pPr>
              <a:t>‹Nº›</a:t>
            </a:fld>
            <a:endParaRPr lang="es-AR" dirty="0"/>
          </a:p>
        </p:txBody>
      </p:sp>
    </p:spTree>
    <p:extLst>
      <p:ext uri="{BB962C8B-B14F-4D97-AF65-F5344CB8AC3E}">
        <p14:creationId xmlns:p14="http://schemas.microsoft.com/office/powerpoint/2010/main" val="162136633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 preserve="1">
  <p:cSld name="Diapositiva de título">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9" descr="paperBackingColor.jpg"/>
          <p:cNvPicPr>
            <a:picLocks noChangeAspect="1"/>
          </p:cNvPicPr>
          <p:nvPr/>
        </p:nvPicPr>
        <p:blipFill>
          <a:blip r:embed="rId4" cstate="print"/>
          <a:srcRect l="469" t="13915"/>
          <a:stretch>
            <a:fillRect/>
          </a:stretch>
        </p:blipFill>
        <p:spPr>
          <a:xfrm>
            <a:off x="2151871" y="699248"/>
            <a:ext cx="7888259" cy="3837694"/>
          </a:xfrm>
          <a:prstGeom prst="rect">
            <a:avLst/>
          </a:prstGeom>
          <a:solidFill>
            <a:srgbClr val="FFFFFF">
              <a:shade val="85000"/>
            </a:srgbClr>
          </a:solidFill>
          <a:ln w="22225" cap="sq">
            <a:solidFill>
              <a:srgbClr val="FDFDFD"/>
            </a:solidFill>
            <a:miter lim="800000"/>
          </a:ln>
          <a:effectLst>
            <a:outerShdw blurRad="57150" dist="37500" dir="7560000" sy="98000" kx="80000" ky="63000" algn="tl" rotWithShape="0">
              <a:srgbClr val="000000">
                <a:alpha val="20000"/>
              </a:srgbClr>
            </a:outerShdw>
          </a:effectLst>
          <a:scene3d>
            <a:camera prst="orthographicFront"/>
            <a:lightRig rig="twoPt" dir="t">
              <a:rot lat="0" lon="0" rev="7200000"/>
            </a:lightRig>
          </a:scene3d>
          <a:sp3d prstMaterial="matte">
            <a:bevelT w="22860" h="12700"/>
            <a:contourClr>
              <a:srgbClr val="FFFFFF"/>
            </a:contourClr>
          </a:sp3d>
        </p:spPr>
      </p:pic>
      <p:sp>
        <p:nvSpPr>
          <p:cNvPr id="2" name="Title 1"/>
          <p:cNvSpPr>
            <a:spLocks noGrp="1"/>
          </p:cNvSpPr>
          <p:nvPr>
            <p:ph type="ctrTitle"/>
          </p:nvPr>
        </p:nvSpPr>
        <p:spPr>
          <a:xfrm>
            <a:off x="2279426" y="1143001"/>
            <a:ext cx="7633149" cy="1846961"/>
          </a:xfrm>
        </p:spPr>
        <p:txBody>
          <a:bodyPr rtlCol="0" anchor="b">
            <a:noAutofit/>
          </a:bodyPr>
          <a:lstStyle>
            <a:lvl1pPr algn="ctr" defTabSz="914400" rtl="0" eaLnBrk="1" latinLnBrk="0" hangingPunct="1">
              <a:spcBef>
                <a:spcPct val="0"/>
              </a:spcBef>
              <a:buNone/>
              <a:defRPr sz="6000" kern="1200">
                <a:solidFill>
                  <a:schemeClr val="bg2">
                    <a:lumMod val="75000"/>
                  </a:schemeClr>
                </a:solidFill>
                <a:effectLst>
                  <a:outerShdw blurRad="50800" dist="38100" dir="2700000" algn="tl" rotWithShape="0">
                    <a:prstClr val="black">
                      <a:alpha val="40000"/>
                    </a:prstClr>
                  </a:outerShdw>
                </a:effectLst>
                <a:latin typeface="+mj-lt"/>
                <a:ea typeface="+mj-ea"/>
                <a:cs typeface="+mj-cs"/>
              </a:defRPr>
            </a:lvl1pPr>
          </a:lstStyle>
          <a:p>
            <a:r>
              <a:rPr lang="es-ES_tradnl"/>
              <a:t>Clic para editar título</a:t>
            </a:r>
            <a:endParaRPr/>
          </a:p>
        </p:txBody>
      </p:sp>
      <p:sp>
        <p:nvSpPr>
          <p:cNvPr id="3" name="Subtitle 2"/>
          <p:cNvSpPr>
            <a:spLocks noGrp="1"/>
          </p:cNvSpPr>
          <p:nvPr>
            <p:ph type="subTitle" idx="1"/>
          </p:nvPr>
        </p:nvSpPr>
        <p:spPr>
          <a:xfrm>
            <a:off x="2279426" y="2994212"/>
            <a:ext cx="7633149" cy="1007200"/>
          </a:xfrm>
        </p:spPr>
        <p:txBody>
          <a:bodyPr rtlCol="0">
            <a:normAutofit/>
          </a:bodyPr>
          <a:lstStyle>
            <a:lvl1pPr marL="0" indent="0" algn="ctr" defTabSz="914400" rtl="0" eaLnBrk="1" latinLnBrk="0" hangingPunct="1">
              <a:spcBef>
                <a:spcPts val="0"/>
              </a:spcBef>
              <a:buSzPct val="90000"/>
              <a:buFont typeface="Wingdings" pitchFamily="2" charset="2"/>
              <a:buNone/>
              <a:defRPr sz="2000" kern="1200">
                <a:solidFill>
                  <a:schemeClr val="bg2">
                    <a:lumMod val="75000"/>
                  </a:schemeClr>
                </a:solidFill>
                <a:effectLst>
                  <a:outerShdw blurRad="50800" dist="38100" dir="2700000" algn="tl" rotWithShape="0">
                    <a:prstClr val="black">
                      <a:alpha val="40000"/>
                    </a:prstClr>
                  </a:outerShdw>
                </a:effectLst>
                <a:latin typeface="+mn-lt"/>
                <a:ea typeface="+mn-ea"/>
                <a:cs typeface="+mn-cs"/>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5" name="Date Placeholder 3"/>
          <p:cNvSpPr>
            <a:spLocks noGrp="1"/>
          </p:cNvSpPr>
          <p:nvPr>
            <p:ph type="dt" sz="half" idx="10"/>
          </p:nvPr>
        </p:nvSpPr>
        <p:spPr/>
        <p:txBody>
          <a:bodyPr/>
          <a:lstStyle>
            <a:lvl1pPr>
              <a:defRPr>
                <a:solidFill>
                  <a:prstClr val="white">
                    <a:lumMod val="65000"/>
                    <a:lumOff val="35000"/>
                  </a:prstClr>
                </a:solidFill>
              </a:defRPr>
            </a:lvl1pPr>
          </a:lstStyle>
          <a:p>
            <a:pPr>
              <a:defRPr/>
            </a:pPr>
            <a:endParaRPr lang="es-ES"/>
          </a:p>
        </p:txBody>
      </p:sp>
      <p:sp>
        <p:nvSpPr>
          <p:cNvPr id="6" name="Footer Placeholder 4"/>
          <p:cNvSpPr>
            <a:spLocks noGrp="1"/>
          </p:cNvSpPr>
          <p:nvPr>
            <p:ph type="ftr" sz="quarter" idx="11"/>
          </p:nvPr>
        </p:nvSpPr>
        <p:spPr/>
        <p:txBody>
          <a:bodyPr/>
          <a:lstStyle>
            <a:lvl1pPr>
              <a:defRPr>
                <a:solidFill>
                  <a:prstClr val="white">
                    <a:lumMod val="65000"/>
                    <a:lumOff val="35000"/>
                  </a:prstClr>
                </a:solidFill>
              </a:defRPr>
            </a:lvl1pPr>
          </a:lstStyle>
          <a:p>
            <a:pPr>
              <a:defRPr/>
            </a:pPr>
            <a:endParaRPr lang="es-ES"/>
          </a:p>
        </p:txBody>
      </p:sp>
      <p:sp>
        <p:nvSpPr>
          <p:cNvPr id="7" name="Slide Number Placeholder 5"/>
          <p:cNvSpPr>
            <a:spLocks noGrp="1"/>
          </p:cNvSpPr>
          <p:nvPr>
            <p:ph type="sldNum" sz="quarter" idx="12"/>
          </p:nvPr>
        </p:nvSpPr>
        <p:spPr/>
        <p:txBody>
          <a:bodyPr/>
          <a:lstStyle>
            <a:lvl1pPr>
              <a:defRPr>
                <a:solidFill>
                  <a:srgbClr val="FFFFFF"/>
                </a:solidFill>
              </a:defRPr>
            </a:lvl1pPr>
          </a:lstStyle>
          <a:p>
            <a:pPr>
              <a:defRPr/>
            </a:pPr>
            <a:fld id="{C2EC09A0-250F-4CFA-B7E3-CE727F4CDA54}" type="slidenum">
              <a:rPr lang="es-ES" altLang="es-AR"/>
              <a:pPr>
                <a:defRPr/>
              </a:pPr>
              <a:t>‹Nº›</a:t>
            </a:fld>
            <a:endParaRPr lang="es-ES" altLang="es-AR"/>
          </a:p>
        </p:txBody>
      </p:sp>
    </p:spTree>
    <p:extLst>
      <p:ext uri="{BB962C8B-B14F-4D97-AF65-F5344CB8AC3E}">
        <p14:creationId xmlns:p14="http://schemas.microsoft.com/office/powerpoint/2010/main" val="2337484026"/>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7" name="Rectangle 6"/>
          <p:cNvSpPr>
            <a:spLocks noGrp="1" noChangeArrowheads="1"/>
          </p:cNvSpPr>
          <p:nvPr>
            <p:ph type="sldNum" sz="quarter" idx="12"/>
          </p:nvPr>
        </p:nvSpPr>
        <p:spPr>
          <a:ln/>
        </p:spPr>
        <p:txBody>
          <a:bodyPr/>
          <a:lstStyle>
            <a:lvl1pPr>
              <a:defRPr/>
            </a:lvl1pPr>
          </a:lstStyle>
          <a:p>
            <a:fld id="{857A1D1A-B179-4763-B3A4-E269174CDAFE}"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352229850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idx="1"/>
          </p:nvPr>
        </p:nvSpPr>
        <p:spPr/>
        <p:txBody>
          <a:bodyPr/>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50AC7F87-EEF9-43AC-9A3E-2CB912E2AA4C}" type="slidenum">
              <a:rPr lang="es-ES" altLang="es-AR"/>
              <a:pPr>
                <a:defRPr/>
              </a:pPr>
              <a:t>‹Nº›</a:t>
            </a:fld>
            <a:endParaRPr lang="es-ES" altLang="es-AR"/>
          </a:p>
        </p:txBody>
      </p:sp>
    </p:spTree>
    <p:extLst>
      <p:ext uri="{BB962C8B-B14F-4D97-AF65-F5344CB8AC3E}">
        <p14:creationId xmlns:p14="http://schemas.microsoft.com/office/powerpoint/2010/main" val="3847672220"/>
      </p:ext>
    </p:extLst>
  </p:cSld>
  <p:clrMapOvr>
    <a:masterClrMapping/>
  </p:clrMapOvr>
  <p:transition spd="med">
    <p:fade thruBlk="1"/>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p:cSld name="Diapositiva de título con imagen">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5" name="Picture 11" descr="titlePhotoBacking-r.png"/>
          <p:cNvPicPr>
            <a:picLocks noChangeAspect="1"/>
          </p:cNvPicPr>
          <p:nvPr/>
        </p:nvPicPr>
        <p:blipFill>
          <a:blip r:embed="rId4">
            <a:extLst>
              <a:ext uri="{28A0092B-C50C-407E-A947-70E740481C1C}">
                <a14:useLocalDpi xmlns:a14="http://schemas.microsoft.com/office/drawing/2010/main" val="0"/>
              </a:ext>
            </a:extLst>
          </a:blip>
          <a:srcRect l="17352" t="9412" r="17500" b="32353"/>
          <a:stretch>
            <a:fillRect/>
          </a:stretch>
        </p:blipFill>
        <p:spPr bwMode="auto">
          <a:xfrm>
            <a:off x="2116667" y="646113"/>
            <a:ext cx="7941733" cy="399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99247" y="4953000"/>
            <a:ext cx="10793507" cy="857250"/>
          </a:xfrm>
        </p:spPr>
        <p:txBody>
          <a:bodyPr anchor="b">
            <a:noAutofit/>
          </a:bodyPr>
          <a:lstStyle>
            <a:lvl1pPr>
              <a:defRPr sz="5400">
                <a:solidFill>
                  <a:schemeClr val="tx2"/>
                </a:solidFill>
                <a:effectLst>
                  <a:outerShdw blurRad="50800" dist="38100" dir="2700000" algn="tl" rotWithShape="0">
                    <a:prstClr val="black">
                      <a:alpha val="40000"/>
                    </a:prstClr>
                  </a:outerShdw>
                </a:effectLst>
              </a:defRPr>
            </a:lvl1pPr>
          </a:lstStyle>
          <a:p>
            <a:r>
              <a:rPr lang="es-ES_tradnl"/>
              <a:t>Clic para editar título</a:t>
            </a:r>
            <a:endParaRPr/>
          </a:p>
        </p:txBody>
      </p:sp>
      <p:sp>
        <p:nvSpPr>
          <p:cNvPr id="3" name="Subtitle 2"/>
          <p:cNvSpPr>
            <a:spLocks noGrp="1"/>
          </p:cNvSpPr>
          <p:nvPr>
            <p:ph type="subTitle" idx="1"/>
          </p:nvPr>
        </p:nvSpPr>
        <p:spPr>
          <a:xfrm>
            <a:off x="699247" y="5791200"/>
            <a:ext cx="10793507" cy="507200"/>
          </a:xfrm>
        </p:spPr>
        <p:txBody>
          <a:bodyPr>
            <a:normAutofit/>
          </a:bodyPr>
          <a:lstStyle>
            <a:lvl1pPr marL="0" indent="0" algn="ctr">
              <a:spcBef>
                <a:spcPts val="0"/>
              </a:spcBef>
              <a:buNone/>
              <a:defRPr sz="1800">
                <a:solidFill>
                  <a:schemeClr val="tx2"/>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11" name="Picture Placeholder 10"/>
          <p:cNvSpPr>
            <a:spLocks noGrp="1"/>
          </p:cNvSpPr>
          <p:nvPr>
            <p:ph type="pic" sz="quarter" idx="13"/>
          </p:nvPr>
        </p:nvSpPr>
        <p:spPr>
          <a:xfrm>
            <a:off x="2353056" y="804672"/>
            <a:ext cx="7518400" cy="3657600"/>
          </a:xfrm>
        </p:spPr>
        <p:txBody>
          <a:bodyPr rtlCol="0">
            <a:normAutofit/>
          </a:bodyPr>
          <a:lstStyle>
            <a:lvl1pPr>
              <a:buNone/>
              <a:defRPr>
                <a:solidFill>
                  <a:schemeClr val="bg2"/>
                </a:solidFill>
              </a:defRPr>
            </a:lvl1pPr>
          </a:lstStyle>
          <a:p>
            <a:pPr lvl="0"/>
            <a:r>
              <a:rPr lang="es-ES_tradnl" noProof="0"/>
              <a:t>Arrastre la imagen al marcador de posición o haga clic en el icono para agregar</a:t>
            </a:r>
            <a:endParaRPr noProof="0"/>
          </a:p>
        </p:txBody>
      </p:sp>
      <p:sp>
        <p:nvSpPr>
          <p:cNvPr id="6" name="Date Placeholder 3"/>
          <p:cNvSpPr>
            <a:spLocks noGrp="1"/>
          </p:cNvSpPr>
          <p:nvPr>
            <p:ph type="dt" sz="half" idx="14"/>
          </p:nvPr>
        </p:nvSpPr>
        <p:spPr>
          <a:xfrm>
            <a:off x="609600" y="6324600"/>
            <a:ext cx="2844800" cy="273050"/>
          </a:xfrm>
        </p:spPr>
        <p:txBody>
          <a:bodyPr/>
          <a:lstStyle>
            <a:lvl1pPr>
              <a:defRPr sz="1400">
                <a:solidFill>
                  <a:srgbClr val="E8E9D1">
                    <a:lumMod val="75000"/>
                  </a:srgbClr>
                </a:solidFill>
              </a:defRPr>
            </a:lvl1pPr>
          </a:lstStyle>
          <a:p>
            <a:pPr>
              <a:defRPr/>
            </a:pPr>
            <a:endParaRPr lang="es-ES"/>
          </a:p>
        </p:txBody>
      </p:sp>
      <p:sp>
        <p:nvSpPr>
          <p:cNvPr id="7" name="Footer Placeholder 4"/>
          <p:cNvSpPr>
            <a:spLocks noGrp="1"/>
          </p:cNvSpPr>
          <p:nvPr>
            <p:ph type="ftr" sz="quarter" idx="15"/>
          </p:nvPr>
        </p:nvSpPr>
        <p:spPr>
          <a:xfrm>
            <a:off x="4165600" y="6324600"/>
            <a:ext cx="3860800" cy="273050"/>
          </a:xfrm>
        </p:spPr>
        <p:txBody>
          <a:bodyPr/>
          <a:lstStyle>
            <a:lvl1pPr>
              <a:defRPr sz="1400">
                <a:solidFill>
                  <a:srgbClr val="E8E9D1">
                    <a:lumMod val="75000"/>
                  </a:srgbClr>
                </a:solidFill>
              </a:defRPr>
            </a:lvl1pPr>
          </a:lstStyle>
          <a:p>
            <a:pPr>
              <a:defRPr/>
            </a:pPr>
            <a:endParaRPr lang="es-ES"/>
          </a:p>
        </p:txBody>
      </p:sp>
      <p:sp>
        <p:nvSpPr>
          <p:cNvPr id="8" name="Slide Number Placeholder 5"/>
          <p:cNvSpPr>
            <a:spLocks noGrp="1"/>
          </p:cNvSpPr>
          <p:nvPr>
            <p:ph type="sldNum" sz="quarter" idx="16"/>
          </p:nvPr>
        </p:nvSpPr>
        <p:spPr>
          <a:xfrm>
            <a:off x="8737600" y="6324600"/>
            <a:ext cx="2844800" cy="273050"/>
          </a:xfrm>
        </p:spPr>
        <p:txBody>
          <a:bodyPr/>
          <a:lstStyle>
            <a:lvl1pPr>
              <a:defRPr>
                <a:solidFill>
                  <a:srgbClr val="C3C586"/>
                </a:solidFill>
              </a:defRPr>
            </a:lvl1pPr>
          </a:lstStyle>
          <a:p>
            <a:pPr>
              <a:defRPr/>
            </a:pPr>
            <a:fld id="{A788418B-DE2B-40BE-942F-82DBFE49B556}" type="slidenum">
              <a:rPr lang="es-ES" altLang="es-AR"/>
              <a:pPr>
                <a:defRPr/>
              </a:pPr>
              <a:t>‹Nº›</a:t>
            </a:fld>
            <a:endParaRPr lang="es-ES" altLang="es-AR"/>
          </a:p>
        </p:txBody>
      </p:sp>
    </p:spTree>
    <p:extLst>
      <p:ext uri="{BB962C8B-B14F-4D97-AF65-F5344CB8AC3E}">
        <p14:creationId xmlns:p14="http://schemas.microsoft.com/office/powerpoint/2010/main" val="913281543"/>
      </p:ext>
    </p:extLst>
  </p:cSld>
  <p:clrMapOvr>
    <a:overrideClrMapping bg1="dk1" tx1="lt1" bg2="dk2" tx2="lt2" accent1="accent1" accent2="accent2" accent3="accent3" accent4="accent4" accent5="accent5" accent6="accent6" hlink="hlink" folHlink="folHlink"/>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secHead" preserve="1">
  <p:cSld name="Encabezado de secció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54425" y="2514600"/>
            <a:ext cx="10883153" cy="914400"/>
          </a:xfrm>
        </p:spPr>
        <p:txBody>
          <a:bodyPr anchor="b"/>
          <a:lstStyle>
            <a:lvl1pPr algn="ctr">
              <a:defRPr sz="5400" b="0" cap="none" baseline="0">
                <a:solidFill>
                  <a:schemeClr val="tx2"/>
                </a:solidFill>
                <a:effectLst>
                  <a:outerShdw blurRad="50800" dist="38100" dir="2700000" algn="tl" rotWithShape="0">
                    <a:prstClr val="black">
                      <a:alpha val="40000"/>
                    </a:prstClr>
                  </a:outerShdw>
                </a:effectLst>
              </a:defRPr>
            </a:lvl1pPr>
          </a:lstStyle>
          <a:p>
            <a:r>
              <a:rPr lang="es-ES_tradnl"/>
              <a:t>Clic para editar título</a:t>
            </a:r>
            <a:endParaRPr/>
          </a:p>
        </p:txBody>
      </p:sp>
      <p:sp>
        <p:nvSpPr>
          <p:cNvPr id="3" name="Text Placeholder 2"/>
          <p:cNvSpPr>
            <a:spLocks noGrp="1"/>
          </p:cNvSpPr>
          <p:nvPr>
            <p:ph type="body" idx="1"/>
          </p:nvPr>
        </p:nvSpPr>
        <p:spPr>
          <a:xfrm>
            <a:off x="654425" y="3429000"/>
            <a:ext cx="10883153" cy="701000"/>
          </a:xfrm>
        </p:spPr>
        <p:txBody>
          <a:bodyPr>
            <a:normAutofit/>
          </a:bodyPr>
          <a:lstStyle>
            <a:lvl1pPr marL="0" indent="0" algn="ctr">
              <a:spcBef>
                <a:spcPts val="0"/>
              </a:spcBef>
              <a:buNone/>
              <a:defRPr sz="1800">
                <a:solidFill>
                  <a:schemeClr val="tx2"/>
                </a:solidFill>
                <a:effectLst>
                  <a:outerShdw blurRad="50800" dist="38100" dir="2700000" algn="tl" rotWithShape="0">
                    <a:prstClr val="black">
                      <a:alpha val="40000"/>
                    </a:prstClr>
                  </a:outerShdw>
                </a:effectLs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Date Placeholder 3"/>
          <p:cNvSpPr>
            <a:spLocks noGrp="1"/>
          </p:cNvSpPr>
          <p:nvPr>
            <p:ph type="dt" sz="half" idx="10"/>
          </p:nvPr>
        </p:nvSpPr>
        <p:spPr/>
        <p:txBody>
          <a:bodyPr/>
          <a:lstStyle>
            <a:lvl1pPr marL="0" algn="l" defTabSz="914400" rtl="0" eaLnBrk="1" latinLnBrk="0" hangingPunct="1">
              <a:defRPr sz="1400" kern="1200">
                <a:solidFill>
                  <a:srgbClr val="E8E9D1">
                    <a:lumMod val="75000"/>
                  </a:srgbClr>
                </a:solidFill>
                <a:latin typeface="+mn-lt"/>
                <a:ea typeface="+mn-ea"/>
                <a:cs typeface="+mn-cs"/>
              </a:defRPr>
            </a:lvl1pPr>
          </a:lstStyle>
          <a:p>
            <a:pPr>
              <a:defRPr/>
            </a:pPr>
            <a:endParaRPr lang="es-ES"/>
          </a:p>
        </p:txBody>
      </p:sp>
      <p:sp>
        <p:nvSpPr>
          <p:cNvPr id="5" name="Footer Placeholder 4"/>
          <p:cNvSpPr>
            <a:spLocks noGrp="1"/>
          </p:cNvSpPr>
          <p:nvPr>
            <p:ph type="ftr" sz="quarter" idx="11"/>
          </p:nvPr>
        </p:nvSpPr>
        <p:spPr/>
        <p:txBody>
          <a:bodyPr/>
          <a:lstStyle>
            <a:lvl1pPr marL="0" algn="ctr" defTabSz="914400" rtl="0" eaLnBrk="1" latinLnBrk="0" hangingPunct="1">
              <a:defRPr sz="1400" kern="1200">
                <a:solidFill>
                  <a:srgbClr val="E8E9D1">
                    <a:lumMod val="75000"/>
                  </a:srgbClr>
                </a:solidFill>
                <a:latin typeface="+mn-lt"/>
                <a:ea typeface="+mn-ea"/>
                <a:cs typeface="+mn-cs"/>
              </a:defRPr>
            </a:lvl1pPr>
          </a:lstStyle>
          <a:p>
            <a:pPr>
              <a:defRPr/>
            </a:pPr>
            <a:endParaRPr lang="es-ES"/>
          </a:p>
        </p:txBody>
      </p:sp>
      <p:sp>
        <p:nvSpPr>
          <p:cNvPr id="6" name="Slide Number Placeholder 5"/>
          <p:cNvSpPr>
            <a:spLocks noGrp="1"/>
          </p:cNvSpPr>
          <p:nvPr>
            <p:ph type="sldNum" sz="quarter" idx="12"/>
          </p:nvPr>
        </p:nvSpPr>
        <p:spPr/>
        <p:txBody>
          <a:bodyPr/>
          <a:lstStyle>
            <a:lvl1pPr>
              <a:defRPr>
                <a:solidFill>
                  <a:srgbClr val="C3C586"/>
                </a:solidFill>
                <a:latin typeface="Calisto MT" panose="02040603050505030304" pitchFamily="18" charset="0"/>
              </a:defRPr>
            </a:lvl1pPr>
          </a:lstStyle>
          <a:p>
            <a:pPr>
              <a:defRPr/>
            </a:pPr>
            <a:fld id="{3F5823A7-542F-48C0-91C6-A8CAD603AB3B}" type="slidenum">
              <a:rPr lang="es-ES" altLang="es-AR"/>
              <a:pPr>
                <a:defRPr/>
              </a:pPr>
              <a:t>‹Nº›</a:t>
            </a:fld>
            <a:endParaRPr lang="es-ES" altLang="es-AR"/>
          </a:p>
        </p:txBody>
      </p:sp>
    </p:spTree>
    <p:extLst>
      <p:ext uri="{BB962C8B-B14F-4D97-AF65-F5344CB8AC3E}">
        <p14:creationId xmlns:p14="http://schemas.microsoft.com/office/powerpoint/2010/main" val="3870418392"/>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Content Placeholder 3"/>
          <p:cNvSpPr>
            <a:spLocks noGrp="1"/>
          </p:cNvSpPr>
          <p:nvPr>
            <p:ph sz="half" idx="2"/>
          </p:nvPr>
        </p:nvSpPr>
        <p:spPr>
          <a:xfrm>
            <a:off x="61976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Date Placeholder 4"/>
          <p:cNvSpPr>
            <a:spLocks noGrp="1"/>
          </p:cNvSpPr>
          <p:nvPr>
            <p:ph type="dt" sz="half" idx="10"/>
          </p:nvPr>
        </p:nvSpPr>
        <p:spPr/>
        <p:txBody>
          <a:bodyPr/>
          <a:lstStyle>
            <a:lvl1pPr>
              <a:defRPr/>
            </a:lvl1pPr>
          </a:lstStyle>
          <a:p>
            <a:pPr>
              <a:defRPr/>
            </a:pPr>
            <a:endParaRPr lang="es-ES"/>
          </a:p>
        </p:txBody>
      </p:sp>
      <p:sp>
        <p:nvSpPr>
          <p:cNvPr id="6" name="Footer Placeholder 5"/>
          <p:cNvSpPr>
            <a:spLocks noGrp="1"/>
          </p:cNvSpPr>
          <p:nvPr>
            <p:ph type="ftr" sz="quarter" idx="11"/>
          </p:nvPr>
        </p:nvSpPr>
        <p:spPr/>
        <p:txBody>
          <a:bodyPr/>
          <a:lstStyle>
            <a:lvl1pPr>
              <a:defRPr/>
            </a:lvl1pPr>
          </a:lstStyle>
          <a:p>
            <a:pPr>
              <a:defRPr/>
            </a:pPr>
            <a:endParaRPr lang="es-ES"/>
          </a:p>
        </p:txBody>
      </p:sp>
      <p:sp>
        <p:nvSpPr>
          <p:cNvPr id="7" name="Slide Number Placeholder 6"/>
          <p:cNvSpPr>
            <a:spLocks noGrp="1"/>
          </p:cNvSpPr>
          <p:nvPr>
            <p:ph type="sldNum" sz="quarter" idx="12"/>
          </p:nvPr>
        </p:nvSpPr>
        <p:spPr/>
        <p:txBody>
          <a:bodyPr/>
          <a:lstStyle>
            <a:lvl1pPr>
              <a:defRPr/>
            </a:lvl1pPr>
          </a:lstStyle>
          <a:p>
            <a:pPr>
              <a:defRPr/>
            </a:pPr>
            <a:fld id="{E75F6155-AE5E-4726-A587-32135970FDA1}" type="slidenum">
              <a:rPr lang="es-ES" altLang="es-AR"/>
              <a:pPr>
                <a:defRPr/>
              </a:pPr>
              <a:t>‹Nº›</a:t>
            </a:fld>
            <a:endParaRPr lang="es-ES" altLang="es-AR"/>
          </a:p>
        </p:txBody>
      </p:sp>
    </p:spTree>
    <p:extLst>
      <p:ext uri="{BB962C8B-B14F-4D97-AF65-F5344CB8AC3E}">
        <p14:creationId xmlns:p14="http://schemas.microsoft.com/office/powerpoint/2010/main" val="1885765999"/>
      </p:ext>
    </p:extLst>
  </p:cSld>
  <p:clrMapOvr>
    <a:masterClrMapping/>
  </p:clrMapOvr>
  <p:transition spd="med">
    <p:fade thruBlk="1"/>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 para editar título</a:t>
            </a:r>
            <a:endParaRPr/>
          </a:p>
        </p:txBody>
      </p:sp>
      <p:sp>
        <p:nvSpPr>
          <p:cNvPr id="3" name="Text Placeholder 2"/>
          <p:cNvSpPr>
            <a:spLocks noGrp="1"/>
          </p:cNvSpPr>
          <p:nvPr>
            <p:ph type="body" idx="1"/>
          </p:nvPr>
        </p:nvSpPr>
        <p:spPr>
          <a:xfrm>
            <a:off x="965200" y="1598613"/>
            <a:ext cx="5031317" cy="427877"/>
          </a:xfrm>
        </p:spPr>
        <p:txBody>
          <a:bodyPr anchor="b">
            <a:normAutofit/>
          </a:bodyPr>
          <a:lstStyle>
            <a:lvl1pPr marL="0" indent="0" algn="ctr">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Content Placeholder 3"/>
          <p:cNvSpPr>
            <a:spLocks noGrp="1"/>
          </p:cNvSpPr>
          <p:nvPr>
            <p:ph sz="half" idx="2"/>
          </p:nvPr>
        </p:nvSpPr>
        <p:spPr>
          <a:xfrm>
            <a:off x="965200" y="2174876"/>
            <a:ext cx="5031317" cy="3997325"/>
          </a:xfrm>
        </p:spPr>
        <p:txBody>
          <a:bodyPr/>
          <a:lstStyle>
            <a:lvl1pPr>
              <a:defRPr sz="2400"/>
            </a:lvl1pPr>
            <a:lvl2pPr>
              <a:defRPr sz="2200"/>
            </a:lvl2pPr>
            <a:lvl3pPr>
              <a:defRPr sz="2000"/>
            </a:lvl3pPr>
            <a:lvl4pPr>
              <a:defRPr sz="1800"/>
            </a:lvl4pPr>
            <a:lvl5pPr>
              <a:defRPr sz="1800"/>
            </a:lvl5pPr>
            <a:lvl6pPr>
              <a:defRPr sz="1600"/>
            </a:lvl6pPr>
            <a:lvl7pPr marL="2290763" indent="-344488">
              <a:defRPr sz="1600"/>
            </a:lvl7pPr>
            <a:lvl8pPr marL="2290763" indent="-344488">
              <a:defRPr sz="1600"/>
            </a:lvl8pPr>
            <a:lvl9pPr marL="2290763" indent="-344488">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Text Placeholder 4"/>
          <p:cNvSpPr>
            <a:spLocks noGrp="1"/>
          </p:cNvSpPr>
          <p:nvPr>
            <p:ph type="body" sz="quarter" idx="3"/>
          </p:nvPr>
        </p:nvSpPr>
        <p:spPr>
          <a:xfrm>
            <a:off x="6193368" y="1598613"/>
            <a:ext cx="5035296" cy="427877"/>
          </a:xfrm>
        </p:spPr>
        <p:txBody>
          <a:bodyPr anchor="b">
            <a:normAutofit/>
          </a:bodyPr>
          <a:lstStyle>
            <a:lvl1pPr marL="0" indent="0" algn="ctr">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368" y="2174876"/>
            <a:ext cx="5035296" cy="3997325"/>
          </a:xfrm>
        </p:spPr>
        <p:txBody>
          <a:bodyPr/>
          <a:lstStyle>
            <a:lvl1pPr>
              <a:defRPr sz="2400"/>
            </a:lvl1pPr>
            <a:lvl2pPr>
              <a:defRPr sz="2200"/>
            </a:lvl2pPr>
            <a:lvl3pPr>
              <a:defRPr sz="2000"/>
            </a:lvl3pPr>
            <a:lvl4pPr>
              <a:defRPr sz="1800"/>
            </a:lvl4pPr>
            <a:lvl5pPr>
              <a:defRPr sz="1800"/>
            </a:lvl5pPr>
            <a:lvl6pPr>
              <a:defRPr sz="1600"/>
            </a:lvl6pPr>
            <a:lvl7pPr marL="2290763" indent="-344488">
              <a:defRPr sz="1600"/>
            </a:lvl7pPr>
            <a:lvl8pPr marL="2290763" indent="-344488">
              <a:defRPr sz="1600"/>
            </a:lvl8pPr>
            <a:lvl9pPr marL="2290763" indent="-344488">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7" name="Date Placeholder 6"/>
          <p:cNvSpPr>
            <a:spLocks noGrp="1"/>
          </p:cNvSpPr>
          <p:nvPr>
            <p:ph type="dt" sz="half" idx="10"/>
          </p:nvPr>
        </p:nvSpPr>
        <p:spPr/>
        <p:txBody>
          <a:bodyPr/>
          <a:lstStyle>
            <a:lvl1pPr>
              <a:defRPr/>
            </a:lvl1pPr>
          </a:lstStyle>
          <a:p>
            <a:pPr>
              <a:defRPr/>
            </a:pPr>
            <a:endParaRPr lang="es-ES"/>
          </a:p>
        </p:txBody>
      </p:sp>
      <p:sp>
        <p:nvSpPr>
          <p:cNvPr id="8" name="Footer Placeholder 7"/>
          <p:cNvSpPr>
            <a:spLocks noGrp="1"/>
          </p:cNvSpPr>
          <p:nvPr>
            <p:ph type="ftr" sz="quarter" idx="11"/>
          </p:nvPr>
        </p:nvSpPr>
        <p:spPr/>
        <p:txBody>
          <a:bodyPr/>
          <a:lstStyle>
            <a:lvl1pPr>
              <a:defRPr/>
            </a:lvl1pPr>
          </a:lstStyle>
          <a:p>
            <a:pPr>
              <a:defRPr/>
            </a:pPr>
            <a:endParaRPr lang="es-ES"/>
          </a:p>
        </p:txBody>
      </p:sp>
      <p:sp>
        <p:nvSpPr>
          <p:cNvPr id="9" name="Slide Number Placeholder 8"/>
          <p:cNvSpPr>
            <a:spLocks noGrp="1"/>
          </p:cNvSpPr>
          <p:nvPr>
            <p:ph type="sldNum" sz="quarter" idx="12"/>
          </p:nvPr>
        </p:nvSpPr>
        <p:spPr/>
        <p:txBody>
          <a:bodyPr/>
          <a:lstStyle>
            <a:lvl1pPr>
              <a:defRPr/>
            </a:lvl1pPr>
          </a:lstStyle>
          <a:p>
            <a:pPr>
              <a:defRPr/>
            </a:pPr>
            <a:fld id="{E9EA4258-2239-40D9-92C7-F381B59D7AE6}" type="slidenum">
              <a:rPr lang="es-ES" altLang="es-AR"/>
              <a:pPr>
                <a:defRPr/>
              </a:pPr>
              <a:t>‹Nº›</a:t>
            </a:fld>
            <a:endParaRPr lang="es-ES" altLang="es-AR"/>
          </a:p>
        </p:txBody>
      </p:sp>
    </p:spTree>
    <p:extLst>
      <p:ext uri="{BB962C8B-B14F-4D97-AF65-F5344CB8AC3E}">
        <p14:creationId xmlns:p14="http://schemas.microsoft.com/office/powerpoint/2010/main" val="3689854140"/>
      </p:ext>
    </p:extLst>
  </p:cSld>
  <p:clrMapOvr>
    <a:masterClrMapping/>
  </p:clrMapOvr>
  <p:transition spd="med">
    <p:fade thruBlk="1"/>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p:cSld name="2 objetos, superior e inferi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10276541" cy="2231136"/>
          </a:xfrm>
        </p:spPr>
        <p:txBody>
          <a:bodyPr>
            <a:normAutofit/>
          </a:bodyPr>
          <a:lstStyle>
            <a:lvl1pPr>
              <a:defRPr sz="24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2"/>
          <p:cNvSpPr>
            <a:spLocks noGrp="1"/>
          </p:cNvSpPr>
          <p:nvPr>
            <p:ph sz="half" idx="13"/>
          </p:nvPr>
        </p:nvSpPr>
        <p:spPr>
          <a:xfrm>
            <a:off x="965200" y="3914170"/>
            <a:ext cx="10276541" cy="2231136"/>
          </a:xfrm>
        </p:spPr>
        <p:txBody>
          <a:bodyPr>
            <a:normAutofit/>
          </a:bodyPr>
          <a:lstStyle>
            <a:lvl1pPr>
              <a:defRPr sz="24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Date Placeholder 3"/>
          <p:cNvSpPr>
            <a:spLocks noGrp="1"/>
          </p:cNvSpPr>
          <p:nvPr>
            <p:ph type="dt" sz="half" idx="14"/>
          </p:nvPr>
        </p:nvSpPr>
        <p:spPr/>
        <p:txBody>
          <a:bodyPr/>
          <a:lstStyle>
            <a:lvl1pPr>
              <a:defRPr/>
            </a:lvl1pPr>
          </a:lstStyle>
          <a:p>
            <a:pPr>
              <a:defRPr/>
            </a:pPr>
            <a:endParaRPr lang="en-US"/>
          </a:p>
        </p:txBody>
      </p:sp>
      <p:sp>
        <p:nvSpPr>
          <p:cNvPr id="6" name="Footer Placeholder 4"/>
          <p:cNvSpPr>
            <a:spLocks noGrp="1"/>
          </p:cNvSpPr>
          <p:nvPr>
            <p:ph type="ftr" sz="quarter" idx="15"/>
          </p:nvPr>
        </p:nvSpPr>
        <p:spPr/>
        <p:txBody>
          <a:bodyPr/>
          <a:lstStyle>
            <a:lvl1pPr>
              <a:defRPr/>
            </a:lvl1pPr>
          </a:lstStyle>
          <a:p>
            <a:pPr>
              <a:defRPr/>
            </a:pPr>
            <a:endParaRPr lang="en-US"/>
          </a:p>
        </p:txBody>
      </p:sp>
      <p:sp>
        <p:nvSpPr>
          <p:cNvPr id="7" name="Slide Number Placeholder 5"/>
          <p:cNvSpPr>
            <a:spLocks noGrp="1"/>
          </p:cNvSpPr>
          <p:nvPr>
            <p:ph type="sldNum" sz="quarter" idx="16"/>
          </p:nvPr>
        </p:nvSpPr>
        <p:spPr/>
        <p:txBody>
          <a:bodyPr/>
          <a:lstStyle>
            <a:lvl1pPr>
              <a:defRPr/>
            </a:lvl1pPr>
          </a:lstStyle>
          <a:p>
            <a:pPr>
              <a:defRPr/>
            </a:pPr>
            <a:fld id="{11B1C6A3-E56E-4D03-9703-BBE9F05E2D6B}" type="slidenum">
              <a:rPr lang="en-US" altLang="es-AR"/>
              <a:pPr>
                <a:defRPr/>
              </a:pPr>
              <a:t>‹Nº›</a:t>
            </a:fld>
            <a:endParaRPr lang="en-US" altLang="es-AR"/>
          </a:p>
        </p:txBody>
      </p:sp>
    </p:spTree>
    <p:extLst>
      <p:ext uri="{BB962C8B-B14F-4D97-AF65-F5344CB8AC3E}">
        <p14:creationId xmlns:p14="http://schemas.microsoft.com/office/powerpoint/2010/main" val="912961575"/>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p:cSld name="3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3"/>
          <p:cNvSpPr>
            <a:spLocks noGrp="1"/>
          </p:cNvSpPr>
          <p:nvPr>
            <p:ph sz="half" idx="2"/>
          </p:nvPr>
        </p:nvSpPr>
        <p:spPr>
          <a:xfrm>
            <a:off x="61976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9" name="Content Placeholder 3"/>
          <p:cNvSpPr>
            <a:spLocks noGrp="1"/>
          </p:cNvSpPr>
          <p:nvPr>
            <p:ph sz="half" idx="14"/>
          </p:nvPr>
        </p:nvSpPr>
        <p:spPr>
          <a:xfrm>
            <a:off x="61976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6" name="Date Placeholder 3"/>
          <p:cNvSpPr>
            <a:spLocks noGrp="1"/>
          </p:cNvSpPr>
          <p:nvPr>
            <p:ph type="dt" sz="half" idx="15"/>
          </p:nvPr>
        </p:nvSpPr>
        <p:spPr/>
        <p:txBody>
          <a:bodyPr/>
          <a:lstStyle>
            <a:lvl1pPr>
              <a:defRPr/>
            </a:lvl1pPr>
          </a:lstStyle>
          <a:p>
            <a:pPr>
              <a:defRPr/>
            </a:pPr>
            <a:endParaRPr lang="en-US"/>
          </a:p>
        </p:txBody>
      </p:sp>
      <p:sp>
        <p:nvSpPr>
          <p:cNvPr id="7" name="Footer Placeholder 4"/>
          <p:cNvSpPr>
            <a:spLocks noGrp="1"/>
          </p:cNvSpPr>
          <p:nvPr>
            <p:ph type="ftr" sz="quarter" idx="16"/>
          </p:nvPr>
        </p:nvSpPr>
        <p:spPr/>
        <p:txBody>
          <a:bodyPr/>
          <a:lstStyle>
            <a:lvl1pPr>
              <a:defRPr/>
            </a:lvl1pPr>
          </a:lstStyle>
          <a:p>
            <a:pPr>
              <a:defRPr/>
            </a:pPr>
            <a:endParaRPr lang="en-US"/>
          </a:p>
        </p:txBody>
      </p:sp>
      <p:sp>
        <p:nvSpPr>
          <p:cNvPr id="10" name="Slide Number Placeholder 5"/>
          <p:cNvSpPr>
            <a:spLocks noGrp="1"/>
          </p:cNvSpPr>
          <p:nvPr>
            <p:ph type="sldNum" sz="quarter" idx="17"/>
          </p:nvPr>
        </p:nvSpPr>
        <p:spPr/>
        <p:txBody>
          <a:bodyPr/>
          <a:lstStyle>
            <a:lvl1pPr>
              <a:defRPr/>
            </a:lvl1pPr>
          </a:lstStyle>
          <a:p>
            <a:pPr>
              <a:defRPr/>
            </a:pPr>
            <a:fld id="{7197BA9B-4D6F-450D-8CAB-8021D5DD47E3}" type="slidenum">
              <a:rPr lang="en-US" altLang="es-AR"/>
              <a:pPr>
                <a:defRPr/>
              </a:pPr>
              <a:t>‹Nº›</a:t>
            </a:fld>
            <a:endParaRPr lang="en-US" altLang="es-AR"/>
          </a:p>
        </p:txBody>
      </p:sp>
    </p:spTree>
    <p:extLst>
      <p:ext uri="{BB962C8B-B14F-4D97-AF65-F5344CB8AC3E}">
        <p14:creationId xmlns:p14="http://schemas.microsoft.com/office/powerpoint/2010/main" val="411269720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p:cSld name="4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6" name="Content Placeholder 2"/>
          <p:cNvSpPr>
            <a:spLocks noGrp="1"/>
          </p:cNvSpPr>
          <p:nvPr>
            <p:ph sz="half" idx="1"/>
          </p:nvPr>
        </p:nvSpPr>
        <p:spPr>
          <a:xfrm>
            <a:off x="9652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7" name="Content Placeholder 3"/>
          <p:cNvSpPr>
            <a:spLocks noGrp="1"/>
          </p:cNvSpPr>
          <p:nvPr>
            <p:ph sz="half" idx="2"/>
          </p:nvPr>
        </p:nvSpPr>
        <p:spPr>
          <a:xfrm>
            <a:off x="61976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2"/>
          <p:cNvSpPr>
            <a:spLocks noGrp="1"/>
          </p:cNvSpPr>
          <p:nvPr>
            <p:ph sz="half" idx="13"/>
          </p:nvPr>
        </p:nvSpPr>
        <p:spPr>
          <a:xfrm>
            <a:off x="9652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9" name="Content Placeholder 3"/>
          <p:cNvSpPr>
            <a:spLocks noGrp="1"/>
          </p:cNvSpPr>
          <p:nvPr>
            <p:ph sz="half" idx="14"/>
          </p:nvPr>
        </p:nvSpPr>
        <p:spPr>
          <a:xfrm>
            <a:off x="61976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10" name="Date Placeholder 3"/>
          <p:cNvSpPr>
            <a:spLocks noGrp="1"/>
          </p:cNvSpPr>
          <p:nvPr>
            <p:ph type="dt" sz="half" idx="15"/>
          </p:nvPr>
        </p:nvSpPr>
        <p:spPr/>
        <p:txBody>
          <a:bodyPr/>
          <a:lstStyle>
            <a:lvl1pPr>
              <a:defRPr/>
            </a:lvl1pPr>
          </a:lstStyle>
          <a:p>
            <a:pPr>
              <a:defRPr/>
            </a:pPr>
            <a:endParaRPr lang="en-US"/>
          </a:p>
        </p:txBody>
      </p:sp>
      <p:sp>
        <p:nvSpPr>
          <p:cNvPr id="11" name="Footer Placeholder 4"/>
          <p:cNvSpPr>
            <a:spLocks noGrp="1"/>
          </p:cNvSpPr>
          <p:nvPr>
            <p:ph type="ftr" sz="quarter" idx="16"/>
          </p:nvPr>
        </p:nvSpPr>
        <p:spPr/>
        <p:txBody>
          <a:bodyPr/>
          <a:lstStyle>
            <a:lvl1pPr>
              <a:defRPr/>
            </a:lvl1pPr>
          </a:lstStyle>
          <a:p>
            <a:pPr>
              <a:defRPr/>
            </a:pPr>
            <a:endParaRPr lang="en-US"/>
          </a:p>
        </p:txBody>
      </p:sp>
      <p:sp>
        <p:nvSpPr>
          <p:cNvPr id="12" name="Slide Number Placeholder 5"/>
          <p:cNvSpPr>
            <a:spLocks noGrp="1"/>
          </p:cNvSpPr>
          <p:nvPr>
            <p:ph type="sldNum" sz="quarter" idx="17"/>
          </p:nvPr>
        </p:nvSpPr>
        <p:spPr/>
        <p:txBody>
          <a:bodyPr/>
          <a:lstStyle>
            <a:lvl1pPr>
              <a:defRPr/>
            </a:lvl1pPr>
          </a:lstStyle>
          <a:p>
            <a:pPr>
              <a:defRPr/>
            </a:pPr>
            <a:fld id="{B97979D1-489E-4E9C-823A-23E9F0BCBADC}" type="slidenum">
              <a:rPr lang="en-US" altLang="es-AR"/>
              <a:pPr>
                <a:defRPr/>
              </a:pPr>
              <a:t>‹Nº›</a:t>
            </a:fld>
            <a:endParaRPr lang="en-US" altLang="es-AR"/>
          </a:p>
        </p:txBody>
      </p:sp>
    </p:spTree>
    <p:extLst>
      <p:ext uri="{BB962C8B-B14F-4D97-AF65-F5344CB8AC3E}">
        <p14:creationId xmlns:p14="http://schemas.microsoft.com/office/powerpoint/2010/main" val="3421222404"/>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Date Placeholder 2"/>
          <p:cNvSpPr>
            <a:spLocks noGrp="1"/>
          </p:cNvSpPr>
          <p:nvPr>
            <p:ph type="dt" sz="half" idx="10"/>
          </p:nvPr>
        </p:nvSpPr>
        <p:spPr/>
        <p:txBody>
          <a:bodyPr/>
          <a:lstStyle>
            <a:lvl1pPr>
              <a:defRPr/>
            </a:lvl1pPr>
          </a:lstStyle>
          <a:p>
            <a:pPr>
              <a:defRPr/>
            </a:pPr>
            <a:endParaRPr lang="es-ES"/>
          </a:p>
        </p:txBody>
      </p:sp>
      <p:sp>
        <p:nvSpPr>
          <p:cNvPr id="4" name="Footer Placeholder 3"/>
          <p:cNvSpPr>
            <a:spLocks noGrp="1"/>
          </p:cNvSpPr>
          <p:nvPr>
            <p:ph type="ftr" sz="quarter" idx="11"/>
          </p:nvPr>
        </p:nvSpPr>
        <p:spPr/>
        <p:txBody>
          <a:bodyPr/>
          <a:lstStyle>
            <a:lvl1pPr>
              <a:defRPr/>
            </a:lvl1pPr>
          </a:lstStyle>
          <a:p>
            <a:pPr>
              <a:defRPr/>
            </a:pPr>
            <a:endParaRPr lang="es-ES"/>
          </a:p>
        </p:txBody>
      </p:sp>
      <p:sp>
        <p:nvSpPr>
          <p:cNvPr id="5" name="Slide Number Placeholder 4"/>
          <p:cNvSpPr>
            <a:spLocks noGrp="1"/>
          </p:cNvSpPr>
          <p:nvPr>
            <p:ph type="sldNum" sz="quarter" idx="12"/>
          </p:nvPr>
        </p:nvSpPr>
        <p:spPr/>
        <p:txBody>
          <a:bodyPr/>
          <a:lstStyle>
            <a:lvl1pPr>
              <a:defRPr/>
            </a:lvl1pPr>
          </a:lstStyle>
          <a:p>
            <a:pPr>
              <a:defRPr/>
            </a:pPr>
            <a:fld id="{D5A5B0FA-9DB9-458B-B5DA-47EFF541F2E1}" type="slidenum">
              <a:rPr lang="es-ES" altLang="es-AR"/>
              <a:pPr>
                <a:defRPr/>
              </a:pPr>
              <a:t>‹Nº›</a:t>
            </a:fld>
            <a:endParaRPr lang="es-ES" altLang="es-AR"/>
          </a:p>
        </p:txBody>
      </p:sp>
    </p:spTree>
    <p:extLst>
      <p:ext uri="{BB962C8B-B14F-4D97-AF65-F5344CB8AC3E}">
        <p14:creationId xmlns:p14="http://schemas.microsoft.com/office/powerpoint/2010/main" val="1957976007"/>
      </p:ext>
    </p:extLst>
  </p:cSld>
  <p:clrMapOvr>
    <a:masterClrMapping/>
  </p:clrMapOvr>
  <p:transition spd="med">
    <p:fade thruBlk="1"/>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s-ES"/>
          </a:p>
        </p:txBody>
      </p:sp>
      <p:sp>
        <p:nvSpPr>
          <p:cNvPr id="3" name="Footer Placeholder 2"/>
          <p:cNvSpPr>
            <a:spLocks noGrp="1"/>
          </p:cNvSpPr>
          <p:nvPr>
            <p:ph type="ftr" sz="quarter" idx="11"/>
          </p:nvPr>
        </p:nvSpPr>
        <p:spPr/>
        <p:txBody>
          <a:bodyPr/>
          <a:lstStyle>
            <a:lvl1pPr>
              <a:defRPr/>
            </a:lvl1pPr>
          </a:lstStyle>
          <a:p>
            <a:pPr>
              <a:defRPr/>
            </a:pPr>
            <a:endParaRPr lang="es-ES"/>
          </a:p>
        </p:txBody>
      </p:sp>
      <p:sp>
        <p:nvSpPr>
          <p:cNvPr id="4" name="Slide Number Placeholder 3"/>
          <p:cNvSpPr>
            <a:spLocks noGrp="1"/>
          </p:cNvSpPr>
          <p:nvPr>
            <p:ph type="sldNum" sz="quarter" idx="12"/>
          </p:nvPr>
        </p:nvSpPr>
        <p:spPr/>
        <p:txBody>
          <a:bodyPr/>
          <a:lstStyle>
            <a:lvl1pPr>
              <a:defRPr/>
            </a:lvl1pPr>
          </a:lstStyle>
          <a:p>
            <a:pPr>
              <a:defRPr/>
            </a:pPr>
            <a:fld id="{5743136B-1B2A-4E94-A66C-AC077A38D72F}" type="slidenum">
              <a:rPr lang="es-ES" altLang="es-AR"/>
              <a:pPr>
                <a:defRPr/>
              </a:pPr>
              <a:t>‹Nº›</a:t>
            </a:fld>
            <a:endParaRPr lang="es-ES" altLang="es-AR"/>
          </a:p>
        </p:txBody>
      </p:sp>
    </p:spTree>
    <p:extLst>
      <p:ext uri="{BB962C8B-B14F-4D97-AF65-F5344CB8AC3E}">
        <p14:creationId xmlns:p14="http://schemas.microsoft.com/office/powerpoint/2010/main" val="415075167"/>
      </p:ext>
    </p:extLst>
  </p:cSld>
  <p:clrMapOvr>
    <a:masterClrMapping/>
  </p:clrMapOvr>
  <p:transition spd="med">
    <p:fade thruBlk="1"/>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7" name="Rectangle 6"/>
          <p:cNvSpPr>
            <a:spLocks noGrp="1" noChangeArrowheads="1"/>
          </p:cNvSpPr>
          <p:nvPr>
            <p:ph type="sldNum" sz="quarter" idx="12"/>
          </p:nvPr>
        </p:nvSpPr>
        <p:spPr>
          <a:ln/>
        </p:spPr>
        <p:txBody>
          <a:bodyPr/>
          <a:lstStyle>
            <a:lvl1pPr>
              <a:defRPr/>
            </a:lvl1pPr>
          </a:lstStyle>
          <a:p>
            <a:fld id="{E700E770-86FA-4EC9-AE78-C383E3760E0D}"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100425421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947151" y="1143000"/>
            <a:ext cx="5076883" cy="1341344"/>
          </a:xfrm>
        </p:spPr>
        <p:txBody>
          <a:bodyPr anchor="b"/>
          <a:lstStyle>
            <a:lvl1pPr algn="ctr">
              <a:defRPr sz="4400" b="0"/>
            </a:lvl1pPr>
          </a:lstStyle>
          <a:p>
            <a:r>
              <a:rPr lang="es-ES_tradnl"/>
              <a:t>Clic para editar título</a:t>
            </a:r>
            <a:endParaRPr/>
          </a:p>
        </p:txBody>
      </p:sp>
      <p:sp>
        <p:nvSpPr>
          <p:cNvPr id="3" name="Content Placeholder 2"/>
          <p:cNvSpPr>
            <a:spLocks noGrp="1"/>
          </p:cNvSpPr>
          <p:nvPr>
            <p:ph idx="1"/>
          </p:nvPr>
        </p:nvSpPr>
        <p:spPr>
          <a:xfrm>
            <a:off x="6197599" y="605119"/>
            <a:ext cx="5035296" cy="5565495"/>
          </a:xfrm>
        </p:spPr>
        <p:txBody>
          <a:bodyPr>
            <a:normAutofit/>
          </a:bodyPr>
          <a:lstStyle>
            <a:lvl1pPr>
              <a:defRPr sz="2400"/>
            </a:lvl1pPr>
            <a:lvl2pPr>
              <a:defRPr sz="2200"/>
            </a:lvl2pPr>
            <a:lvl3pPr>
              <a:defRPr sz="2000"/>
            </a:lvl3pPr>
            <a:lvl4pPr>
              <a:defRPr sz="1800"/>
            </a:lvl4pPr>
            <a:lvl5pPr>
              <a:defRPr sz="1800"/>
            </a:lvl5pPr>
            <a:lvl6pPr>
              <a:defRPr sz="2000"/>
            </a:lvl6pPr>
            <a:lvl7pPr marL="2290763" indent="-344488">
              <a:defRPr sz="2000"/>
            </a:lvl7pPr>
            <a:lvl8pPr marL="2290763" indent="-344488">
              <a:defRPr sz="2000"/>
            </a:lvl8pPr>
            <a:lvl9pPr marL="2290763" indent="-344488">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Text Placeholder 3"/>
          <p:cNvSpPr>
            <a:spLocks noGrp="1"/>
          </p:cNvSpPr>
          <p:nvPr>
            <p:ph type="body" sz="half" idx="2"/>
          </p:nvPr>
        </p:nvSpPr>
        <p:spPr>
          <a:xfrm>
            <a:off x="947151" y="2618815"/>
            <a:ext cx="5076883" cy="3133164"/>
          </a:xfrm>
        </p:spPr>
        <p:txBody>
          <a:bodyPr>
            <a:normAutofit/>
          </a:bodyPr>
          <a:lstStyle>
            <a:lvl1pPr marL="0" indent="0" algn="ctr">
              <a:spcBef>
                <a:spcPts val="600"/>
              </a:spcBef>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endParaRPr lang="es-ES"/>
          </a:p>
        </p:txBody>
      </p:sp>
      <p:sp>
        <p:nvSpPr>
          <p:cNvPr id="6" name="Footer Placeholder 5"/>
          <p:cNvSpPr>
            <a:spLocks noGrp="1"/>
          </p:cNvSpPr>
          <p:nvPr>
            <p:ph type="ftr" sz="quarter" idx="11"/>
          </p:nvPr>
        </p:nvSpPr>
        <p:spPr/>
        <p:txBody>
          <a:bodyPr/>
          <a:lstStyle>
            <a:lvl1pPr>
              <a:defRPr/>
            </a:lvl1pPr>
          </a:lstStyle>
          <a:p>
            <a:pPr>
              <a:defRPr/>
            </a:pPr>
            <a:endParaRPr lang="es-ES"/>
          </a:p>
        </p:txBody>
      </p:sp>
      <p:sp>
        <p:nvSpPr>
          <p:cNvPr id="7" name="Slide Number Placeholder 6"/>
          <p:cNvSpPr>
            <a:spLocks noGrp="1"/>
          </p:cNvSpPr>
          <p:nvPr>
            <p:ph type="sldNum" sz="quarter" idx="12"/>
          </p:nvPr>
        </p:nvSpPr>
        <p:spPr/>
        <p:txBody>
          <a:bodyPr/>
          <a:lstStyle>
            <a:lvl1pPr>
              <a:defRPr/>
            </a:lvl1pPr>
          </a:lstStyle>
          <a:p>
            <a:pPr>
              <a:defRPr/>
            </a:pPr>
            <a:fld id="{E46F0FBB-E4AF-48C7-A0F2-C9E1A8146DFF}" type="slidenum">
              <a:rPr lang="es-ES" altLang="es-AR"/>
              <a:pPr>
                <a:defRPr/>
              </a:pPr>
              <a:t>‹Nº›</a:t>
            </a:fld>
            <a:endParaRPr lang="es-ES" altLang="es-AR"/>
          </a:p>
        </p:txBody>
      </p:sp>
    </p:spTree>
    <p:extLst>
      <p:ext uri="{BB962C8B-B14F-4D97-AF65-F5344CB8AC3E}">
        <p14:creationId xmlns:p14="http://schemas.microsoft.com/office/powerpoint/2010/main" val="3526986602"/>
      </p:ext>
    </p:extLst>
  </p:cSld>
  <p:clrMapOvr>
    <a:masterClrMapping/>
  </p:clrMapOvr>
  <p:transition spd="med">
    <p:fade thruBlk="1"/>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p:cSld name="Imagen con título">
    <p:spTree>
      <p:nvGrpSpPr>
        <p:cNvPr id="1" name=""/>
        <p:cNvGrpSpPr/>
        <p:nvPr/>
      </p:nvGrpSpPr>
      <p:grpSpPr>
        <a:xfrm>
          <a:off x="0" y="0"/>
          <a:ext cx="0" cy="0"/>
          <a:chOff x="0" y="0"/>
          <a:chExt cx="0" cy="0"/>
        </a:xfrm>
      </p:grpSpPr>
      <p:pic>
        <p:nvPicPr>
          <p:cNvPr id="5" name="Picture 9" descr="pictureCaptionBacking.png"/>
          <p:cNvPicPr>
            <a:picLocks noChangeAspect="1"/>
          </p:cNvPicPr>
          <p:nvPr/>
        </p:nvPicPr>
        <p:blipFill>
          <a:blip r:embed="rId2">
            <a:extLst>
              <a:ext uri="{28A0092B-C50C-407E-A947-70E740481C1C}">
                <a14:useLocalDpi xmlns:a14="http://schemas.microsoft.com/office/drawing/2010/main" val="0"/>
              </a:ext>
            </a:extLst>
          </a:blip>
          <a:srcRect l="52272" t="8888" r="5151" b="16566"/>
          <a:stretch>
            <a:fillRect/>
          </a:stretch>
        </p:blipFill>
        <p:spPr bwMode="auto">
          <a:xfrm>
            <a:off x="6125633" y="663575"/>
            <a:ext cx="5190067"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p:cNvSpPr>
            <a:spLocks noGrp="1"/>
          </p:cNvSpPr>
          <p:nvPr>
            <p:ph type="title"/>
          </p:nvPr>
        </p:nvSpPr>
        <p:spPr>
          <a:xfrm>
            <a:off x="967317" y="1143000"/>
            <a:ext cx="5056716" cy="1341344"/>
          </a:xfrm>
        </p:spPr>
        <p:txBody>
          <a:bodyPr anchor="b"/>
          <a:lstStyle>
            <a:lvl1pPr algn="ctr">
              <a:defRPr sz="4400" b="0"/>
            </a:lvl1pPr>
          </a:lstStyle>
          <a:p>
            <a:r>
              <a:rPr lang="es-ES_tradnl"/>
              <a:t>Clic para editar título</a:t>
            </a:r>
            <a:endParaRPr/>
          </a:p>
        </p:txBody>
      </p:sp>
      <p:sp>
        <p:nvSpPr>
          <p:cNvPr id="12" name="Text Placeholder 3"/>
          <p:cNvSpPr>
            <a:spLocks noGrp="1"/>
          </p:cNvSpPr>
          <p:nvPr>
            <p:ph type="body" sz="half" idx="2"/>
          </p:nvPr>
        </p:nvSpPr>
        <p:spPr>
          <a:xfrm>
            <a:off x="967317" y="2618815"/>
            <a:ext cx="5056716" cy="3133164"/>
          </a:xfrm>
        </p:spPr>
        <p:txBody>
          <a:bodyPr>
            <a:normAutofit/>
          </a:bodyPr>
          <a:lstStyle>
            <a:lvl1pPr marL="0" indent="0" algn="ctr">
              <a:spcBef>
                <a:spcPts val="600"/>
              </a:spcBef>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3" name="Picture Placeholder 2"/>
          <p:cNvSpPr>
            <a:spLocks noGrp="1"/>
          </p:cNvSpPr>
          <p:nvPr>
            <p:ph type="pic" idx="1"/>
          </p:nvPr>
        </p:nvSpPr>
        <p:spPr>
          <a:xfrm>
            <a:off x="6439918" y="864971"/>
            <a:ext cx="4562767" cy="470916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6" name="Date Placeholder 4"/>
          <p:cNvSpPr>
            <a:spLocks noGrp="1"/>
          </p:cNvSpPr>
          <p:nvPr>
            <p:ph type="dt" sz="half" idx="10"/>
          </p:nvPr>
        </p:nvSpPr>
        <p:spPr/>
        <p:txBody>
          <a:bodyPr/>
          <a:lstStyle>
            <a:lvl1pPr>
              <a:defRPr/>
            </a:lvl1pPr>
          </a:lstStyle>
          <a:p>
            <a:pPr>
              <a:defRPr/>
            </a:pPr>
            <a:endParaRPr lang="es-ES"/>
          </a:p>
        </p:txBody>
      </p:sp>
      <p:sp>
        <p:nvSpPr>
          <p:cNvPr id="7" name="Footer Placeholder 5"/>
          <p:cNvSpPr>
            <a:spLocks noGrp="1"/>
          </p:cNvSpPr>
          <p:nvPr>
            <p:ph type="ftr" sz="quarter" idx="11"/>
          </p:nvPr>
        </p:nvSpPr>
        <p:spPr/>
        <p:txBody>
          <a:bodyPr/>
          <a:lstStyle>
            <a:lvl1pPr>
              <a:defRPr/>
            </a:lvl1pPr>
          </a:lstStyle>
          <a:p>
            <a:pPr>
              <a:defRPr/>
            </a:pPr>
            <a:endParaRPr lang="es-ES"/>
          </a:p>
        </p:txBody>
      </p:sp>
      <p:sp>
        <p:nvSpPr>
          <p:cNvPr id="8" name="Slide Number Placeholder 6"/>
          <p:cNvSpPr>
            <a:spLocks noGrp="1"/>
          </p:cNvSpPr>
          <p:nvPr>
            <p:ph type="sldNum" sz="quarter" idx="12"/>
          </p:nvPr>
        </p:nvSpPr>
        <p:spPr/>
        <p:txBody>
          <a:bodyPr/>
          <a:lstStyle>
            <a:lvl1pPr>
              <a:defRPr/>
            </a:lvl1pPr>
          </a:lstStyle>
          <a:p>
            <a:pPr>
              <a:defRPr/>
            </a:pPr>
            <a:fld id="{D964607E-CFCD-4F10-9CBB-A691D3AC99FE}" type="slidenum">
              <a:rPr lang="es-ES" altLang="es-AR"/>
              <a:pPr>
                <a:defRPr/>
              </a:pPr>
              <a:t>‹Nº›</a:t>
            </a:fld>
            <a:endParaRPr lang="es-ES" altLang="es-AR"/>
          </a:p>
        </p:txBody>
      </p:sp>
    </p:spTree>
    <p:extLst>
      <p:ext uri="{BB962C8B-B14F-4D97-AF65-F5344CB8AC3E}">
        <p14:creationId xmlns:p14="http://schemas.microsoft.com/office/powerpoint/2010/main" val="2215921267"/>
      </p:ext>
    </p:extLst>
  </p:cSld>
  <p:clrMapOvr>
    <a:masterClrMapping/>
  </p:clrMapOvr>
  <p:transition spd="med">
    <p:fade thruBlk="1"/>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a:xfrm>
            <a:off x="967317" y="462897"/>
            <a:ext cx="10291233" cy="828021"/>
          </a:xfrm>
        </p:spPr>
        <p:txBody>
          <a:bodyPr/>
          <a:lstStyle/>
          <a:p>
            <a:r>
              <a:rPr lang="es-ES_tradnl"/>
              <a:t>Clic para editar título</a:t>
            </a:r>
            <a:endParaRPr/>
          </a:p>
        </p:txBody>
      </p:sp>
      <p:sp>
        <p:nvSpPr>
          <p:cNvPr id="3" name="Vertical Text Placeholder 2"/>
          <p:cNvSpPr>
            <a:spLocks noGrp="1"/>
          </p:cNvSpPr>
          <p:nvPr>
            <p:ph type="body" orient="vert" idx="1"/>
          </p:nvPr>
        </p:nvSpPr>
        <p:spPr>
          <a:xfrm>
            <a:off x="967319" y="1598613"/>
            <a:ext cx="10291232" cy="4572000"/>
          </a:xfrm>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31C823CC-77A5-46F4-9C58-A9A4C4036ED9}" type="slidenum">
              <a:rPr lang="es-ES" altLang="es-AR"/>
              <a:pPr>
                <a:defRPr/>
              </a:pPr>
              <a:t>‹Nº›</a:t>
            </a:fld>
            <a:endParaRPr lang="es-ES" altLang="es-AR"/>
          </a:p>
        </p:txBody>
      </p:sp>
    </p:spTree>
    <p:extLst>
      <p:ext uri="{BB962C8B-B14F-4D97-AF65-F5344CB8AC3E}">
        <p14:creationId xmlns:p14="http://schemas.microsoft.com/office/powerpoint/2010/main" val="3212461407"/>
      </p:ext>
    </p:extLst>
  </p:cSld>
  <p:clrMapOvr>
    <a:masterClrMapping/>
  </p:clrMapOvr>
  <p:transition spd="med">
    <p:fade thruBlk="1"/>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160000" y="685801"/>
            <a:ext cx="1422400" cy="5484812"/>
          </a:xfrm>
        </p:spPr>
        <p:txBody>
          <a:bodyPr vert="eaVert"/>
          <a:lstStyle/>
          <a:p>
            <a:r>
              <a:rPr lang="es-ES_tradnl"/>
              <a:t>Clic para editar título</a:t>
            </a:r>
            <a:endParaRPr/>
          </a:p>
        </p:txBody>
      </p:sp>
      <p:sp>
        <p:nvSpPr>
          <p:cNvPr id="3" name="Vertical Text Placeholder 2"/>
          <p:cNvSpPr>
            <a:spLocks noGrp="1"/>
          </p:cNvSpPr>
          <p:nvPr>
            <p:ph type="body" orient="vert" idx="1"/>
          </p:nvPr>
        </p:nvSpPr>
        <p:spPr>
          <a:xfrm>
            <a:off x="967317" y="685758"/>
            <a:ext cx="8583083" cy="5482221"/>
          </a:xfrm>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3A55A639-1B81-4579-B074-2627493E3A42}" type="slidenum">
              <a:rPr lang="es-ES" altLang="es-AR"/>
              <a:pPr>
                <a:defRPr/>
              </a:pPr>
              <a:t>‹Nº›</a:t>
            </a:fld>
            <a:endParaRPr lang="es-ES" altLang="es-AR"/>
          </a:p>
        </p:txBody>
      </p:sp>
    </p:spTree>
    <p:extLst>
      <p:ext uri="{BB962C8B-B14F-4D97-AF65-F5344CB8AC3E}">
        <p14:creationId xmlns:p14="http://schemas.microsoft.com/office/powerpoint/2010/main" val="1926230137"/>
      </p:ext>
    </p:extLst>
  </p:cSld>
  <p:clrMapOvr>
    <a:masterClrMapping/>
  </p:clrMapOvr>
  <p:transition spd="med">
    <p:fade thruBlk="1"/>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gradFill rotWithShape="0">
          <a:gsLst>
            <a:gs pos="0">
              <a:schemeClr val="bg1"/>
            </a:gs>
            <a:gs pos="100000">
              <a:srgbClr val="32324A"/>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664633" y="1311276"/>
            <a:ext cx="13906500"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latin typeface="Arial" charset="0"/>
              </a:endParaRPr>
            </a:p>
          </p:txBody>
        </p:sp>
        <p:sp>
          <p:nvSpPr>
            <p:cNvPr id="20" name="Rectangle 18"/>
            <p:cNvSpPr>
              <a:spLocks noChangeArrowheads="1"/>
            </p:cNvSpPr>
            <p:nvPr userDrawn="1"/>
          </p:nvSpPr>
          <p:spPr bwMode="hidden">
            <a:xfrm rot="39991575" flipH="1" flipV="1">
              <a:off x="5385"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latin typeface="Arial"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grpSp>
      <p:sp>
        <p:nvSpPr>
          <p:cNvPr id="87258" name="Rectangle 218"/>
          <p:cNvSpPr>
            <a:spLocks noGrp="1" noChangeArrowheads="1"/>
          </p:cNvSpPr>
          <p:nvPr>
            <p:ph type="ctrTitle" sz="quarter"/>
          </p:nvPr>
        </p:nvSpPr>
        <p:spPr>
          <a:xfrm>
            <a:off x="914400" y="1844676"/>
            <a:ext cx="10363200" cy="1736725"/>
          </a:xfrm>
        </p:spPr>
        <p:txBody>
          <a:bodyPr anchor="b" anchorCtr="1"/>
          <a:lstStyle>
            <a:lvl1pPr>
              <a:defRPr sz="5400"/>
            </a:lvl1pPr>
          </a:lstStyle>
          <a:p>
            <a:r>
              <a:rPr lang="es-ES_tradnl"/>
              <a:t>Haga clic para cambiar el estilo de título	</a:t>
            </a:r>
          </a:p>
        </p:txBody>
      </p:sp>
      <p:sp>
        <p:nvSpPr>
          <p:cNvPr id="87259" name="Rectangle 219"/>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220" name="Rectangle 220"/>
          <p:cNvSpPr>
            <a:spLocks noGrp="1" noChangeArrowheads="1"/>
          </p:cNvSpPr>
          <p:nvPr>
            <p:ph type="dt" sz="quarter" idx="10"/>
          </p:nvPr>
        </p:nvSpPr>
        <p:spPr/>
        <p:txBody>
          <a:bodyPr/>
          <a:lstStyle>
            <a:lvl1pPr>
              <a:defRPr/>
            </a:lvl1pPr>
          </a:lstStyle>
          <a:p>
            <a:pPr>
              <a:defRPr/>
            </a:pPr>
            <a:fld id="{9DE5EBFA-CA3C-4779-8848-E67FA344D435}" type="datetimeFigureOut">
              <a:rPr lang="es-ES"/>
              <a:pPr>
                <a:defRPr/>
              </a:pPr>
              <a:t>20/04/2016</a:t>
            </a:fld>
            <a:endParaRPr lang="es-ES_tradnl"/>
          </a:p>
        </p:txBody>
      </p:sp>
      <p:sp>
        <p:nvSpPr>
          <p:cNvPr id="221" name="Rectangle 221"/>
          <p:cNvSpPr>
            <a:spLocks noGrp="1" noChangeArrowheads="1"/>
          </p:cNvSpPr>
          <p:nvPr>
            <p:ph type="ftr" sz="quarter" idx="11"/>
          </p:nvPr>
        </p:nvSpPr>
        <p:spPr>
          <a:xfrm>
            <a:off x="4165600" y="6248400"/>
            <a:ext cx="3860800" cy="457200"/>
          </a:xfrm>
        </p:spPr>
        <p:txBody>
          <a:bodyPr/>
          <a:lstStyle>
            <a:lvl1pPr>
              <a:defRPr/>
            </a:lvl1pPr>
          </a:lstStyle>
          <a:p>
            <a:pPr>
              <a:defRPr/>
            </a:pPr>
            <a:endParaRPr lang="es-ES_tradnl"/>
          </a:p>
        </p:txBody>
      </p:sp>
      <p:sp>
        <p:nvSpPr>
          <p:cNvPr id="222" name="Rectangle 222"/>
          <p:cNvSpPr>
            <a:spLocks noGrp="1" noChangeArrowheads="1"/>
          </p:cNvSpPr>
          <p:nvPr>
            <p:ph type="sldNum" sz="quarter" idx="12"/>
          </p:nvPr>
        </p:nvSpPr>
        <p:spPr/>
        <p:txBody>
          <a:bodyPr/>
          <a:lstStyle>
            <a:lvl1pPr>
              <a:defRPr/>
            </a:lvl1pPr>
          </a:lstStyle>
          <a:p>
            <a:pPr>
              <a:defRPr/>
            </a:pPr>
            <a:fld id="{87F0C361-C50F-4E1D-B4BB-10A871360929}" type="slidenum">
              <a:rPr lang="es-ES_tradnl" altLang="es-AR"/>
              <a:pPr>
                <a:defRPr/>
              </a:pPr>
              <a:t>‹Nº›</a:t>
            </a:fld>
            <a:endParaRPr lang="es-ES_tradnl" altLang="es-AR"/>
          </a:p>
        </p:txBody>
      </p:sp>
    </p:spTree>
    <p:extLst>
      <p:ext uri="{BB962C8B-B14F-4D97-AF65-F5344CB8AC3E}">
        <p14:creationId xmlns:p14="http://schemas.microsoft.com/office/powerpoint/2010/main" val="419550954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E935CBDF-76A7-450C-9B1B-E3CA1F8632DE}"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49883174-762A-4003-923F-8627F8774058}"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02902485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18"/>
          <p:cNvSpPr>
            <a:spLocks noGrp="1" noChangeArrowheads="1"/>
          </p:cNvSpPr>
          <p:nvPr>
            <p:ph type="sldNum" sz="quarter" idx="10"/>
          </p:nvPr>
        </p:nvSpPr>
        <p:spPr>
          <a:ln/>
        </p:spPr>
        <p:txBody>
          <a:bodyPr/>
          <a:lstStyle>
            <a:lvl1pPr>
              <a:defRPr/>
            </a:lvl1pPr>
          </a:lstStyle>
          <a:p>
            <a:pPr>
              <a:defRPr/>
            </a:pPr>
            <a:fld id="{B64C1822-AB4C-41FB-9BD2-E170917F4E01}"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7240538B-D08D-4580-847A-F480352D2C58}"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155724512"/>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218"/>
          <p:cNvSpPr>
            <a:spLocks noGrp="1" noChangeArrowheads="1"/>
          </p:cNvSpPr>
          <p:nvPr>
            <p:ph type="sldNum" sz="quarter" idx="10"/>
          </p:nvPr>
        </p:nvSpPr>
        <p:spPr>
          <a:ln/>
        </p:spPr>
        <p:txBody>
          <a:bodyPr/>
          <a:lstStyle>
            <a:lvl1pPr>
              <a:defRPr/>
            </a:lvl1pPr>
          </a:lstStyle>
          <a:p>
            <a:pPr>
              <a:defRPr/>
            </a:pPr>
            <a:fld id="{7652E949-3839-4C8A-873F-B0FD52EC3CB8}"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78BFC4EA-965F-4FB2-87B8-43B0730B0316}"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809163658"/>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218"/>
          <p:cNvSpPr>
            <a:spLocks noGrp="1" noChangeArrowheads="1"/>
          </p:cNvSpPr>
          <p:nvPr>
            <p:ph type="sldNum" sz="quarter" idx="10"/>
          </p:nvPr>
        </p:nvSpPr>
        <p:spPr>
          <a:ln/>
        </p:spPr>
        <p:txBody>
          <a:bodyPr/>
          <a:lstStyle>
            <a:lvl1pPr>
              <a:defRPr/>
            </a:lvl1pPr>
          </a:lstStyle>
          <a:p>
            <a:pPr>
              <a:defRPr/>
            </a:pPr>
            <a:fld id="{221BBECC-001A-40C7-956F-FB50C433B560}" type="slidenum">
              <a:rPr lang="es-ES_tradnl" altLang="es-AR"/>
              <a:pPr>
                <a:defRPr/>
              </a:pPr>
              <a:t>‹Nº›</a:t>
            </a:fld>
            <a:endParaRPr lang="es-ES_tradnl" altLang="es-AR"/>
          </a:p>
        </p:txBody>
      </p:sp>
      <p:sp>
        <p:nvSpPr>
          <p:cNvPr id="8" name="Rectangle 219"/>
          <p:cNvSpPr>
            <a:spLocks noGrp="1" noChangeArrowheads="1"/>
          </p:cNvSpPr>
          <p:nvPr>
            <p:ph type="dt" sz="half" idx="11"/>
          </p:nvPr>
        </p:nvSpPr>
        <p:spPr>
          <a:ln/>
        </p:spPr>
        <p:txBody>
          <a:bodyPr/>
          <a:lstStyle>
            <a:lvl1pPr>
              <a:defRPr/>
            </a:lvl1pPr>
          </a:lstStyle>
          <a:p>
            <a:pPr>
              <a:defRPr/>
            </a:pPr>
            <a:fld id="{AD49BE9C-E63C-4563-942A-C34FAE1FCD4D}" type="datetimeFigureOut">
              <a:rPr lang="es-ES"/>
              <a:pPr>
                <a:defRPr/>
              </a:pPr>
              <a:t>20/04/2016</a:t>
            </a:fld>
            <a:endParaRPr lang="es-ES_tradnl"/>
          </a:p>
        </p:txBody>
      </p:sp>
      <p:sp>
        <p:nvSpPr>
          <p:cNvPr id="9"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07703900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218"/>
          <p:cNvSpPr>
            <a:spLocks noGrp="1" noChangeArrowheads="1"/>
          </p:cNvSpPr>
          <p:nvPr>
            <p:ph type="sldNum" sz="quarter" idx="10"/>
          </p:nvPr>
        </p:nvSpPr>
        <p:spPr>
          <a:ln/>
        </p:spPr>
        <p:txBody>
          <a:bodyPr/>
          <a:lstStyle>
            <a:lvl1pPr>
              <a:defRPr/>
            </a:lvl1pPr>
          </a:lstStyle>
          <a:p>
            <a:pPr>
              <a:defRPr/>
            </a:pPr>
            <a:fld id="{3708E84F-F359-4BB8-BEF0-47CD4F52175E}" type="slidenum">
              <a:rPr lang="es-ES_tradnl" altLang="es-AR"/>
              <a:pPr>
                <a:defRPr/>
              </a:pPr>
              <a:t>‹Nº›</a:t>
            </a:fld>
            <a:endParaRPr lang="es-ES_tradnl" altLang="es-AR"/>
          </a:p>
        </p:txBody>
      </p:sp>
      <p:sp>
        <p:nvSpPr>
          <p:cNvPr id="4" name="Rectangle 219"/>
          <p:cNvSpPr>
            <a:spLocks noGrp="1" noChangeArrowheads="1"/>
          </p:cNvSpPr>
          <p:nvPr>
            <p:ph type="dt" sz="half" idx="11"/>
          </p:nvPr>
        </p:nvSpPr>
        <p:spPr>
          <a:ln/>
        </p:spPr>
        <p:txBody>
          <a:bodyPr/>
          <a:lstStyle>
            <a:lvl1pPr>
              <a:defRPr/>
            </a:lvl1pPr>
          </a:lstStyle>
          <a:p>
            <a:pPr>
              <a:defRPr/>
            </a:pPr>
            <a:fld id="{06669F73-F54E-4B56-8B3F-965157A1DBB8}" type="datetimeFigureOut">
              <a:rPr lang="es-ES"/>
              <a:pPr>
                <a:defRPr/>
              </a:pPr>
              <a:t>20/04/2016</a:t>
            </a:fld>
            <a:endParaRPr lang="es-ES_tradnl"/>
          </a:p>
        </p:txBody>
      </p:sp>
      <p:sp>
        <p:nvSpPr>
          <p:cNvPr id="5"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79192502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6" name="Rectangle 6"/>
          <p:cNvSpPr>
            <a:spLocks noGrp="1" noChangeArrowheads="1"/>
          </p:cNvSpPr>
          <p:nvPr>
            <p:ph type="sldNum" sz="quarter" idx="12"/>
          </p:nvPr>
        </p:nvSpPr>
        <p:spPr>
          <a:ln/>
        </p:spPr>
        <p:txBody>
          <a:bodyPr/>
          <a:lstStyle>
            <a:lvl1pPr>
              <a:defRPr/>
            </a:lvl1pPr>
          </a:lstStyle>
          <a:p>
            <a:fld id="{E17C692E-8D5F-4713-B3BC-DFB768AABC34}"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327341156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1B9462F3-83DD-43F8-A0F8-BD5439B85EF8}" type="slidenum">
              <a:rPr lang="es-ES_tradnl" altLang="es-AR"/>
              <a:pPr>
                <a:defRPr/>
              </a:pPr>
              <a:t>‹Nº›</a:t>
            </a:fld>
            <a:endParaRPr lang="es-ES_tradnl" altLang="es-AR"/>
          </a:p>
        </p:txBody>
      </p:sp>
      <p:sp>
        <p:nvSpPr>
          <p:cNvPr id="3" name="Rectangle 219"/>
          <p:cNvSpPr>
            <a:spLocks noGrp="1" noChangeArrowheads="1"/>
          </p:cNvSpPr>
          <p:nvPr>
            <p:ph type="dt" sz="half" idx="11"/>
          </p:nvPr>
        </p:nvSpPr>
        <p:spPr>
          <a:ln/>
        </p:spPr>
        <p:txBody>
          <a:bodyPr/>
          <a:lstStyle>
            <a:lvl1pPr>
              <a:defRPr/>
            </a:lvl1pPr>
          </a:lstStyle>
          <a:p>
            <a:pPr>
              <a:defRPr/>
            </a:pPr>
            <a:fld id="{B53AB2C8-55C0-4FEF-9082-A8B1473C283B}" type="datetimeFigureOut">
              <a:rPr lang="es-ES"/>
              <a:pPr>
                <a:defRPr/>
              </a:pPr>
              <a:t>20/04/2016</a:t>
            </a:fld>
            <a:endParaRPr lang="es-ES_tradnl"/>
          </a:p>
        </p:txBody>
      </p:sp>
      <p:sp>
        <p:nvSpPr>
          <p:cNvPr id="4"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651313706"/>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E5F3175B-1780-40AD-B6AF-3DAB0E5BF44C}"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C5287709-69EA-4D1E-A5F0-59114D9F11B0}"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936564461"/>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E0E56435-09CD-4EAF-8D46-366379A5845C}"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499384F0-8156-4C0C-9F3A-6CBCF15F0604}"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76467721"/>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1AD1C8DD-ADF1-4417-9E34-FAFE1EEEDF98}"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7E11AB04-52CB-4E23-AC7D-4B8A3D390380}"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207938649"/>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8"/>
            <a:ext cx="2743200" cy="5859462"/>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8"/>
            <a:ext cx="8026400" cy="585946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E70DA334-09BA-4659-8033-529CBFAF2BBB}"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7F576148-CD42-466E-A4C9-1D1352F596E1}"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57886775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000000"/>
                </a:solidFill>
              </a:defRPr>
            </a:lvl1pPr>
          </a:lstStyle>
          <a:p>
            <a:pPr>
              <a:defRPr/>
            </a:pPr>
            <a:endParaRPr lang="es-AR"/>
          </a:p>
        </p:txBody>
      </p:sp>
      <p:sp>
        <p:nvSpPr>
          <p:cNvPr id="8" name="Rectangle 5"/>
          <p:cNvSpPr>
            <a:spLocks noGrp="1" noChangeArrowheads="1"/>
          </p:cNvSpPr>
          <p:nvPr>
            <p:ph type="ftr" sz="quarter" idx="11"/>
          </p:nvPr>
        </p:nvSpPr>
        <p:spPr/>
        <p:txBody>
          <a:bodyPr/>
          <a:lstStyle>
            <a:lvl1pPr>
              <a:defRPr>
                <a:solidFill>
                  <a:srgbClr val="000000"/>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000000"/>
                </a:solidFill>
                <a:effectLst>
                  <a:outerShdw blurRad="38100" dist="38100" dir="2700000" algn="tl">
                    <a:srgbClr val="FFFFFF"/>
                  </a:outerShdw>
                </a:effectLst>
              </a:defRPr>
            </a:lvl1pPr>
          </a:lstStyle>
          <a:p>
            <a:pPr>
              <a:defRPr/>
            </a:pPr>
            <a:fld id="{671044DB-7882-4AF4-A698-5164DF00645E}" type="slidenum">
              <a:rPr lang="es-AR" altLang="es-AR"/>
              <a:pPr>
                <a:defRPr/>
              </a:pPr>
              <a:t>‹Nº›</a:t>
            </a:fld>
            <a:endParaRPr lang="es-AR" altLang="es-AR"/>
          </a:p>
        </p:txBody>
      </p:sp>
    </p:spTree>
    <p:extLst>
      <p:ext uri="{BB962C8B-B14F-4D97-AF65-F5344CB8AC3E}">
        <p14:creationId xmlns:p14="http://schemas.microsoft.com/office/powerpoint/2010/main" val="398375885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42"/>
          <p:cNvGrpSpPr>
            <a:grpSpLocks/>
          </p:cNvGrpSpPr>
          <p:nvPr/>
        </p:nvGrpSpPr>
        <p:grpSpPr bwMode="auto">
          <a:xfrm>
            <a:off x="-510117" y="0"/>
            <a:ext cx="13243984" cy="6858000"/>
            <a:chOff x="-382404" y="0"/>
            <a:chExt cx="9932332" cy="6858000"/>
          </a:xfrm>
        </p:grpSpPr>
        <p:grpSp>
          <p:nvGrpSpPr>
            <p:cNvPr id="5" name="Group 44"/>
            <p:cNvGrpSpPr>
              <a:grpSpLocks/>
            </p:cNvGrpSpPr>
            <p:nvPr/>
          </p:nvGrpSpPr>
          <p:grpSpPr bwMode="auto">
            <a:xfrm>
              <a:off x="0" y="0"/>
              <a:ext cx="9144000" cy="6858000"/>
              <a:chOff x="0" y="0"/>
              <a:chExt cx="9144000" cy="6858000"/>
            </a:xfrm>
          </p:grpSpPr>
          <p:grpSp>
            <p:nvGrpSpPr>
              <p:cNvPr id="28" name="Group 4"/>
              <p:cNvGrpSpPr>
                <a:grpSpLocks/>
              </p:cNvGrpSpPr>
              <p:nvPr/>
            </p:nvGrpSpPr>
            <p:grpSpPr bwMode="auto">
              <a:xfrm>
                <a:off x="0" y="0"/>
                <a:ext cx="2514600" cy="6858000"/>
                <a:chOff x="0" y="0"/>
                <a:chExt cx="2514600" cy="6858000"/>
              </a:xfrm>
            </p:grpSpPr>
            <p:sp>
              <p:nvSpPr>
                <p:cNvPr id="40" name="Rectangle 114"/>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1"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2"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29" name="Group 5"/>
              <p:cNvGrpSpPr>
                <a:grpSpLocks/>
              </p:cNvGrpSpPr>
              <p:nvPr/>
            </p:nvGrpSpPr>
            <p:grpSpPr bwMode="auto">
              <a:xfrm>
                <a:off x="422910" y="0"/>
                <a:ext cx="2514600" cy="6858000"/>
                <a:chOff x="0" y="0"/>
                <a:chExt cx="2514600" cy="6858000"/>
              </a:xfrm>
            </p:grpSpPr>
            <p:sp>
              <p:nvSpPr>
                <p:cNvPr id="37" name="Rectangle 84"/>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8" name="Rectangle 85"/>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9" name="Rectangle 113"/>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0" name="Group 9"/>
              <p:cNvGrpSpPr>
                <a:grpSpLocks/>
              </p:cNvGrpSpPr>
              <p:nvPr/>
            </p:nvGrpSpPr>
            <p:grpSpPr bwMode="auto">
              <a:xfrm rot="10800000">
                <a:off x="6629400" y="0"/>
                <a:ext cx="2514600" cy="6858000"/>
                <a:chOff x="0" y="0"/>
                <a:chExt cx="2514600" cy="6858000"/>
              </a:xfrm>
            </p:grpSpPr>
            <p:sp>
              <p:nvSpPr>
                <p:cNvPr id="34"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5"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6" name="Rectangle 80"/>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31"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2"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3"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6" name="Freeform 44"/>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7"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8"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9" name="Freeform 50"/>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0" name="Freeform 51"/>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1" name="Hexagon 52"/>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2" name="Hexagon 53"/>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3" name="Hexagon 54"/>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4" name="Hexagon 55"/>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5" name="Hexagon 56"/>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6" name="Freeform 57"/>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7" name="Hexagon 58"/>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8" name="Hexagon 59"/>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9" name="Hexagon 60"/>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0" name="Hexagon 61"/>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1" name="Hexagon 62"/>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2" name="Hexagon 63"/>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3" name="Hexagon 64"/>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4" name="Hexagon 65"/>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5" name="Hexagon 66"/>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6" name="Freeform 67"/>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7" name="Freeform 68"/>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43"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4" name="Rectangle 46"/>
          <p:cNvSpPr/>
          <p:nvPr/>
        </p:nvSpPr>
        <p:spPr>
          <a:xfrm>
            <a:off x="6199717" y="-22225"/>
            <a:ext cx="4673600" cy="23129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5" name="Rectangle 49"/>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6" name="Rectangle 88"/>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 name="Title 1"/>
          <p:cNvSpPr>
            <a:spLocks noGrp="1"/>
          </p:cNvSpPr>
          <p:nvPr>
            <p:ph type="ctrTitle"/>
          </p:nvPr>
        </p:nvSpPr>
        <p:spPr>
          <a:xfrm>
            <a:off x="6311155" y="2708476"/>
            <a:ext cx="4417807" cy="1702160"/>
          </a:xfrm>
        </p:spPr>
        <p:txBody>
          <a:bodyPr>
            <a:normAutofit/>
          </a:bodyPr>
          <a:lstStyle>
            <a:lvl1pPr>
              <a:defRPr sz="36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311155" y="4421082"/>
            <a:ext cx="4413071" cy="1260629"/>
          </a:xfrm>
        </p:spPr>
        <p:txBody>
          <a:bodyPr>
            <a:normAutofit/>
          </a:bodyPr>
          <a:lstStyle>
            <a:lvl1pPr marL="0" indent="0" algn="l">
              <a:buNone/>
              <a:defRPr sz="1800">
                <a:solidFill>
                  <a:srgbClr val="424242"/>
                </a:solidFill>
              </a:defRPr>
            </a:lvl1pPr>
            <a:lvl2pPr marL="457153" indent="0" algn="ctr">
              <a:buNone/>
              <a:defRPr>
                <a:solidFill>
                  <a:schemeClr val="tx1">
                    <a:tint val="75000"/>
                  </a:schemeClr>
                </a:solidFill>
              </a:defRPr>
            </a:lvl2pPr>
            <a:lvl3pPr marL="914305" indent="0" algn="ctr">
              <a:buNone/>
              <a:defRPr>
                <a:solidFill>
                  <a:schemeClr val="tx1">
                    <a:tint val="75000"/>
                  </a:schemeClr>
                </a:solidFill>
              </a:defRPr>
            </a:lvl3pPr>
            <a:lvl4pPr marL="1371458" indent="0" algn="ctr">
              <a:buNone/>
              <a:defRPr>
                <a:solidFill>
                  <a:schemeClr val="tx1">
                    <a:tint val="75000"/>
                  </a:schemeClr>
                </a:solidFill>
              </a:defRPr>
            </a:lvl4pPr>
            <a:lvl5pPr marL="1828610" indent="0" algn="ctr">
              <a:buNone/>
              <a:defRPr>
                <a:solidFill>
                  <a:schemeClr val="tx1">
                    <a:tint val="75000"/>
                  </a:schemeClr>
                </a:solidFill>
              </a:defRPr>
            </a:lvl5pPr>
            <a:lvl6pPr marL="2285763" indent="0" algn="ctr">
              <a:buNone/>
              <a:defRPr>
                <a:solidFill>
                  <a:schemeClr val="tx1">
                    <a:tint val="75000"/>
                  </a:schemeClr>
                </a:solidFill>
              </a:defRPr>
            </a:lvl6pPr>
            <a:lvl7pPr marL="2742915" indent="0" algn="ctr">
              <a:buNone/>
              <a:defRPr>
                <a:solidFill>
                  <a:schemeClr val="tx1">
                    <a:tint val="75000"/>
                  </a:schemeClr>
                </a:solidFill>
              </a:defRPr>
            </a:lvl7pPr>
            <a:lvl8pPr marL="3200068" indent="0" algn="ctr">
              <a:buNone/>
              <a:defRPr>
                <a:solidFill>
                  <a:schemeClr val="tx1">
                    <a:tint val="75000"/>
                  </a:schemeClr>
                </a:solidFill>
              </a:defRPr>
            </a:lvl8pPr>
            <a:lvl9pPr marL="365722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7" name="Date Placeholder 3"/>
          <p:cNvSpPr>
            <a:spLocks noGrp="1"/>
          </p:cNvSpPr>
          <p:nvPr>
            <p:ph type="dt" sz="half" idx="10"/>
          </p:nvPr>
        </p:nvSpPr>
        <p:spPr>
          <a:xfrm>
            <a:off x="6318251" y="1516064"/>
            <a:ext cx="2844800" cy="752475"/>
          </a:xfrm>
        </p:spPr>
        <p:txBody>
          <a:bodyPr anchor="b"/>
          <a:lstStyle>
            <a:lvl1pPr algn="l">
              <a:defRPr sz="2400">
                <a:latin typeface="Arial" pitchFamily="34" charset="0"/>
              </a:defRPr>
            </a:lvl1pPr>
          </a:lstStyle>
          <a:p>
            <a:pPr>
              <a:defRPr/>
            </a:pPr>
            <a:fld id="{602E3B5D-D57B-4934-8A40-FB513F753144}" type="datetimeFigureOut">
              <a:rPr lang="es-AR"/>
              <a:pPr>
                <a:defRPr/>
              </a:pPr>
              <a:t>20/4/2016</a:t>
            </a:fld>
            <a:endParaRPr lang="es-AR"/>
          </a:p>
        </p:txBody>
      </p:sp>
      <p:sp>
        <p:nvSpPr>
          <p:cNvPr id="48" name="Footer Placeholder 4"/>
          <p:cNvSpPr>
            <a:spLocks noGrp="1"/>
          </p:cNvSpPr>
          <p:nvPr>
            <p:ph type="ftr" sz="quarter" idx="11"/>
          </p:nvPr>
        </p:nvSpPr>
        <p:spPr>
          <a:xfrm>
            <a:off x="7071784" y="5719764"/>
            <a:ext cx="3774016" cy="365125"/>
          </a:xfrm>
        </p:spPr>
        <p:txBody>
          <a:bodyPr>
            <a:normAutofit/>
          </a:bodyPr>
          <a:lstStyle>
            <a:lvl1pPr>
              <a:defRPr>
                <a:latin typeface="Arial" pitchFamily="34" charset="0"/>
              </a:defRPr>
            </a:lvl1pPr>
          </a:lstStyle>
          <a:p>
            <a:pPr>
              <a:defRPr/>
            </a:pPr>
            <a:endParaRPr lang="es-AR"/>
          </a:p>
        </p:txBody>
      </p:sp>
      <p:sp>
        <p:nvSpPr>
          <p:cNvPr id="49" name="Slide Number Placeholder 5"/>
          <p:cNvSpPr>
            <a:spLocks noGrp="1"/>
          </p:cNvSpPr>
          <p:nvPr>
            <p:ph type="sldNum" sz="quarter" idx="12"/>
          </p:nvPr>
        </p:nvSpPr>
        <p:spPr>
          <a:xfrm>
            <a:off x="6199718" y="5719764"/>
            <a:ext cx="857249" cy="365125"/>
          </a:xfrm>
        </p:spPr>
        <p:txBody>
          <a:bodyPr/>
          <a:lstStyle>
            <a:lvl1pPr>
              <a:defRPr>
                <a:solidFill>
                  <a:srgbClr val="94C600"/>
                </a:solidFill>
                <a:latin typeface="Arial" panose="020B0604020202020204" pitchFamily="34" charset="0"/>
              </a:defRPr>
            </a:lvl1pPr>
          </a:lstStyle>
          <a:p>
            <a:pPr>
              <a:defRPr/>
            </a:pPr>
            <a:fld id="{9A59C39D-4390-4959-829F-00E2E883B064}" type="slidenum">
              <a:rPr lang="es-AR" altLang="es-AR"/>
              <a:pPr>
                <a:defRPr/>
              </a:pPr>
              <a:t>‹Nº›</a:t>
            </a:fld>
            <a:endParaRPr lang="es-AR" altLang="es-AR"/>
          </a:p>
        </p:txBody>
      </p:sp>
    </p:spTree>
    <p:extLst>
      <p:ext uri="{BB962C8B-B14F-4D97-AF65-F5344CB8AC3E}">
        <p14:creationId xmlns:p14="http://schemas.microsoft.com/office/powerpoint/2010/main" val="3931526630"/>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atin typeface="Arial" pitchFamily="34" charset="0"/>
              </a:defRPr>
            </a:lvl1pPr>
          </a:lstStyle>
          <a:p>
            <a:pPr>
              <a:defRPr/>
            </a:pPr>
            <a:fld id="{546CA04D-16DE-4CF5-80C1-0529A88816F5}" type="datetimeFigureOut">
              <a:rPr lang="es-AR"/>
              <a:pPr>
                <a:defRPr/>
              </a:pPr>
              <a:t>20/4/2016</a:t>
            </a:fld>
            <a:endParaRPr lang="es-AR"/>
          </a:p>
        </p:txBody>
      </p:sp>
      <p:sp>
        <p:nvSpPr>
          <p:cNvPr id="5" name="Footer Placeholder 4"/>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pPr>
              <a:defRPr/>
            </a:pPr>
            <a:fld id="{8E11035B-E241-400E-989B-426E7FA9E2B2}" type="slidenum">
              <a:rPr lang="es-AR" altLang="es-AR"/>
              <a:pPr>
                <a:defRPr/>
              </a:pPr>
              <a:t>‹Nº›</a:t>
            </a:fld>
            <a:endParaRPr lang="es-AR" altLang="es-AR"/>
          </a:p>
        </p:txBody>
      </p:sp>
    </p:spTree>
    <p:extLst>
      <p:ext uri="{BB962C8B-B14F-4D97-AF65-F5344CB8AC3E}">
        <p14:creationId xmlns:p14="http://schemas.microsoft.com/office/powerpoint/2010/main" val="3067268353"/>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678194" y="2900831"/>
            <a:ext cx="8849957" cy="1362075"/>
          </a:xfrm>
        </p:spPr>
        <p:txBody>
          <a:bodyPr/>
          <a:lstStyle>
            <a:lvl1pPr algn="l">
              <a:defRPr sz="4000" b="0" cap="none"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678194" y="4267201"/>
            <a:ext cx="8849956" cy="1520413"/>
          </a:xfrm>
        </p:spPr>
        <p:txBody>
          <a:bodyPr/>
          <a:lstStyle>
            <a:lvl1pPr marL="0" indent="0">
              <a:buNone/>
              <a:defRPr sz="2000">
                <a:solidFill>
                  <a:schemeClr val="tx1">
                    <a:tint val="75000"/>
                  </a:schemeClr>
                </a:solidFill>
              </a:defRPr>
            </a:lvl1pPr>
            <a:lvl2pPr marL="457153" indent="0">
              <a:buNone/>
              <a:defRPr sz="1800">
                <a:solidFill>
                  <a:schemeClr val="tx1">
                    <a:tint val="75000"/>
                  </a:schemeClr>
                </a:solidFill>
              </a:defRPr>
            </a:lvl2pPr>
            <a:lvl3pPr marL="914305" indent="0">
              <a:buNone/>
              <a:defRPr sz="1600">
                <a:solidFill>
                  <a:schemeClr val="tx1">
                    <a:tint val="75000"/>
                  </a:schemeClr>
                </a:solidFill>
              </a:defRPr>
            </a:lvl3pPr>
            <a:lvl4pPr marL="1371458" indent="0">
              <a:buNone/>
              <a:defRPr sz="1400">
                <a:solidFill>
                  <a:schemeClr val="tx1">
                    <a:tint val="75000"/>
                  </a:schemeClr>
                </a:solidFill>
              </a:defRPr>
            </a:lvl4pPr>
            <a:lvl5pPr marL="1828610" indent="0">
              <a:buNone/>
              <a:defRPr sz="1400">
                <a:solidFill>
                  <a:schemeClr val="tx1">
                    <a:tint val="75000"/>
                  </a:schemeClr>
                </a:solidFill>
              </a:defRPr>
            </a:lvl5pPr>
            <a:lvl6pPr marL="2285763" indent="0">
              <a:buNone/>
              <a:defRPr sz="1400">
                <a:solidFill>
                  <a:schemeClr val="tx1">
                    <a:tint val="75000"/>
                  </a:schemeClr>
                </a:solidFill>
              </a:defRPr>
            </a:lvl6pPr>
            <a:lvl7pPr marL="2742915" indent="0">
              <a:buNone/>
              <a:defRPr sz="1400">
                <a:solidFill>
                  <a:schemeClr val="tx1">
                    <a:tint val="75000"/>
                  </a:schemeClr>
                </a:solidFill>
              </a:defRPr>
            </a:lvl7pPr>
            <a:lvl8pPr marL="3200068" indent="0">
              <a:buNone/>
              <a:defRPr sz="1400">
                <a:solidFill>
                  <a:schemeClr val="tx1">
                    <a:tint val="75000"/>
                  </a:schemeClr>
                </a:solidFill>
              </a:defRPr>
            </a:lvl8pPr>
            <a:lvl9pPr marL="365722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atin typeface="Arial" pitchFamily="34" charset="0"/>
              </a:defRPr>
            </a:lvl1pPr>
          </a:lstStyle>
          <a:p>
            <a:pPr>
              <a:defRPr/>
            </a:pPr>
            <a:fld id="{57D100BD-B961-4F90-97E0-FA26BB84D1A1}" type="datetimeFigureOut">
              <a:rPr lang="es-AR"/>
              <a:pPr>
                <a:defRPr/>
              </a:pPr>
              <a:t>20/4/2016</a:t>
            </a:fld>
            <a:endParaRPr lang="es-AR"/>
          </a:p>
        </p:txBody>
      </p:sp>
      <p:sp>
        <p:nvSpPr>
          <p:cNvPr id="5" name="Footer Placeholder 4"/>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pPr>
              <a:defRPr/>
            </a:pPr>
            <a:fld id="{C95DFF7D-CF47-414A-BD2F-30EEC50C7B5B}" type="slidenum">
              <a:rPr lang="es-AR" altLang="es-AR"/>
              <a:pPr>
                <a:defRPr/>
              </a:pPr>
              <a:t>‹Nº›</a:t>
            </a:fld>
            <a:endParaRPr lang="es-AR" altLang="es-AR"/>
          </a:p>
        </p:txBody>
      </p:sp>
    </p:spTree>
    <p:extLst>
      <p:ext uri="{BB962C8B-B14F-4D97-AF65-F5344CB8AC3E}">
        <p14:creationId xmlns:p14="http://schemas.microsoft.com/office/powerpoint/2010/main" val="2259940941"/>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389888" y="2313432"/>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313431"/>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4"/>
          <p:cNvSpPr>
            <a:spLocks noGrp="1"/>
          </p:cNvSpPr>
          <p:nvPr>
            <p:ph type="dt" sz="half" idx="15"/>
          </p:nvPr>
        </p:nvSpPr>
        <p:spPr/>
        <p:txBody>
          <a:bodyPr/>
          <a:lstStyle>
            <a:lvl1pPr>
              <a:defRPr>
                <a:latin typeface="Arial" pitchFamily="34" charset="0"/>
              </a:defRPr>
            </a:lvl1pPr>
          </a:lstStyle>
          <a:p>
            <a:pPr>
              <a:defRPr/>
            </a:pPr>
            <a:fld id="{823B4FA3-635D-40B1-8542-C207CF1FBC8E}" type="datetimeFigureOut">
              <a:rPr lang="es-AR"/>
              <a:pPr>
                <a:defRPr/>
              </a:pPr>
              <a:t>20/4/2016</a:t>
            </a:fld>
            <a:endParaRPr lang="es-AR"/>
          </a:p>
        </p:txBody>
      </p:sp>
      <p:sp>
        <p:nvSpPr>
          <p:cNvPr id="6" name="Footer Placeholder 5"/>
          <p:cNvSpPr>
            <a:spLocks noGrp="1"/>
          </p:cNvSpPr>
          <p:nvPr>
            <p:ph type="ftr" sz="quarter" idx="16"/>
          </p:nvPr>
        </p:nvSpPr>
        <p:spPr/>
        <p:txBody>
          <a:bodyPr/>
          <a:lstStyle>
            <a:lvl1pPr>
              <a:defRPr>
                <a:latin typeface="Arial" pitchFamily="34" charset="0"/>
              </a:defRPr>
            </a:lvl1pPr>
          </a:lstStyle>
          <a:p>
            <a:pPr>
              <a:defRPr/>
            </a:pPr>
            <a:endParaRPr lang="es-AR"/>
          </a:p>
        </p:txBody>
      </p:sp>
      <p:sp>
        <p:nvSpPr>
          <p:cNvPr id="7" name="Slide Number Placeholder 6"/>
          <p:cNvSpPr>
            <a:spLocks noGrp="1"/>
          </p:cNvSpPr>
          <p:nvPr>
            <p:ph type="sldNum" sz="quarter" idx="17"/>
          </p:nvPr>
        </p:nvSpPr>
        <p:spPr/>
        <p:txBody>
          <a:bodyPr/>
          <a:lstStyle>
            <a:lvl1pPr>
              <a:defRPr>
                <a:latin typeface="Arial" panose="020B0604020202020204" pitchFamily="34" charset="0"/>
              </a:defRPr>
            </a:lvl1pPr>
          </a:lstStyle>
          <a:p>
            <a:pPr>
              <a:defRPr/>
            </a:pPr>
            <a:fld id="{C0CC9FC6-71E5-4066-9858-06A8C1461DF8}" type="slidenum">
              <a:rPr lang="es-AR" altLang="es-AR"/>
              <a:pPr>
                <a:defRPr/>
              </a:pPr>
              <a:t>‹Nº›</a:t>
            </a:fld>
            <a:endParaRPr lang="es-AR" altLang="es-AR"/>
          </a:p>
        </p:txBody>
      </p:sp>
    </p:spTree>
    <p:extLst>
      <p:ext uri="{BB962C8B-B14F-4D97-AF65-F5344CB8AC3E}">
        <p14:creationId xmlns:p14="http://schemas.microsoft.com/office/powerpoint/2010/main" val="316653060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585200" y="381000"/>
            <a:ext cx="2692400" cy="5562600"/>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508000" y="381000"/>
            <a:ext cx="7874000" cy="55626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6" name="Rectangle 6"/>
          <p:cNvSpPr>
            <a:spLocks noGrp="1" noChangeArrowheads="1"/>
          </p:cNvSpPr>
          <p:nvPr>
            <p:ph type="sldNum" sz="quarter" idx="12"/>
          </p:nvPr>
        </p:nvSpPr>
        <p:spPr>
          <a:ln/>
        </p:spPr>
        <p:txBody>
          <a:bodyPr/>
          <a:lstStyle>
            <a:lvl1pPr>
              <a:defRPr/>
            </a:lvl1pPr>
          </a:lstStyle>
          <a:p>
            <a:fld id="{774FC976-F8BA-4461-BF59-A6E08216F24F}"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1912775915"/>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1882815" y="2316009"/>
            <a:ext cx="4076197" cy="639762"/>
          </a:xfrm>
        </p:spPr>
        <p:txBody>
          <a:bodyPr anchor="b"/>
          <a:lstStyle>
            <a:lvl1pPr marL="0" indent="0">
              <a:buNone/>
              <a:defRPr sz="2400" b="1">
                <a:solidFill>
                  <a:schemeClr val="accent1"/>
                </a:solidFill>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388961" y="2974696"/>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682452" y="2316010"/>
            <a:ext cx="4074289" cy="639762"/>
          </a:xfrm>
        </p:spPr>
        <p:txBody>
          <a:bodyPr anchor="b"/>
          <a:lstStyle>
            <a:lvl1pPr marL="0" indent="0">
              <a:buNone/>
              <a:defRPr sz="2400" b="1">
                <a:solidFill>
                  <a:schemeClr val="accent1"/>
                </a:solidFill>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536" y="2974696"/>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lvl1pPr>
              <a:defRPr>
                <a:latin typeface="Arial" pitchFamily="34" charset="0"/>
              </a:defRPr>
            </a:lvl1pPr>
          </a:lstStyle>
          <a:p>
            <a:pPr>
              <a:defRPr/>
            </a:pPr>
            <a:fld id="{FC7071EF-8A30-40F1-9A78-27CE0C7A4422}" type="datetimeFigureOut">
              <a:rPr lang="es-AR"/>
              <a:pPr>
                <a:defRPr/>
              </a:pPr>
              <a:t>20/4/2016</a:t>
            </a:fld>
            <a:endParaRPr lang="es-AR"/>
          </a:p>
        </p:txBody>
      </p:sp>
      <p:sp>
        <p:nvSpPr>
          <p:cNvPr id="8" name="Footer Placeholder 7"/>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9" name="Slide Number Placeholder 8"/>
          <p:cNvSpPr>
            <a:spLocks noGrp="1"/>
          </p:cNvSpPr>
          <p:nvPr>
            <p:ph type="sldNum" sz="quarter" idx="12"/>
          </p:nvPr>
        </p:nvSpPr>
        <p:spPr/>
        <p:txBody>
          <a:bodyPr/>
          <a:lstStyle>
            <a:lvl1pPr>
              <a:defRPr>
                <a:latin typeface="Arial" panose="020B0604020202020204" pitchFamily="34" charset="0"/>
              </a:defRPr>
            </a:lvl1pPr>
          </a:lstStyle>
          <a:p>
            <a:pPr>
              <a:defRPr/>
            </a:pPr>
            <a:fld id="{3BB7D796-CAC1-433B-853B-6F6C0A74F7F8}" type="slidenum">
              <a:rPr lang="es-AR" altLang="es-AR"/>
              <a:pPr>
                <a:defRPr/>
              </a:pPr>
              <a:t>‹Nº›</a:t>
            </a:fld>
            <a:endParaRPr lang="es-AR" altLang="es-AR"/>
          </a:p>
        </p:txBody>
      </p:sp>
    </p:spTree>
    <p:extLst>
      <p:ext uri="{BB962C8B-B14F-4D97-AF65-F5344CB8AC3E}">
        <p14:creationId xmlns:p14="http://schemas.microsoft.com/office/powerpoint/2010/main" val="58635434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lvl1pPr>
              <a:defRPr>
                <a:latin typeface="Arial" pitchFamily="34" charset="0"/>
              </a:defRPr>
            </a:lvl1pPr>
          </a:lstStyle>
          <a:p>
            <a:pPr>
              <a:defRPr/>
            </a:pPr>
            <a:fld id="{77721AE0-EAE7-4D6E-802A-67FCC1162EB0}" type="datetimeFigureOut">
              <a:rPr lang="es-AR"/>
              <a:pPr>
                <a:defRPr/>
              </a:pPr>
              <a:t>20/4/2016</a:t>
            </a:fld>
            <a:endParaRPr lang="es-AR"/>
          </a:p>
        </p:txBody>
      </p:sp>
      <p:sp>
        <p:nvSpPr>
          <p:cNvPr id="4" name="Footer Placeholder 3"/>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5" name="Slide Number Placeholder 4"/>
          <p:cNvSpPr>
            <a:spLocks noGrp="1"/>
          </p:cNvSpPr>
          <p:nvPr>
            <p:ph type="sldNum" sz="quarter" idx="12"/>
          </p:nvPr>
        </p:nvSpPr>
        <p:spPr/>
        <p:txBody>
          <a:bodyPr/>
          <a:lstStyle>
            <a:lvl1pPr>
              <a:defRPr>
                <a:latin typeface="Arial" panose="020B0604020202020204" pitchFamily="34" charset="0"/>
              </a:defRPr>
            </a:lvl1pPr>
          </a:lstStyle>
          <a:p>
            <a:pPr>
              <a:defRPr/>
            </a:pPr>
            <a:fld id="{D2BD8A14-C356-4526-9448-9A14B0E31AAD}" type="slidenum">
              <a:rPr lang="es-AR" altLang="es-AR"/>
              <a:pPr>
                <a:defRPr/>
              </a:pPr>
              <a:t>‹Nº›</a:t>
            </a:fld>
            <a:endParaRPr lang="es-AR" altLang="es-AR"/>
          </a:p>
        </p:txBody>
      </p:sp>
    </p:spTree>
    <p:extLst>
      <p:ext uri="{BB962C8B-B14F-4D97-AF65-F5344CB8AC3E}">
        <p14:creationId xmlns:p14="http://schemas.microsoft.com/office/powerpoint/2010/main" val="132276166"/>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pitchFamily="34" charset="0"/>
              </a:defRPr>
            </a:lvl1pPr>
          </a:lstStyle>
          <a:p>
            <a:pPr>
              <a:defRPr/>
            </a:pPr>
            <a:fld id="{DC77A210-99AA-4FC6-B7BA-07F0D109B548}" type="datetimeFigureOut">
              <a:rPr lang="es-AR"/>
              <a:pPr>
                <a:defRPr/>
              </a:pPr>
              <a:t>20/4/2016</a:t>
            </a:fld>
            <a:endParaRPr lang="es-AR"/>
          </a:p>
        </p:txBody>
      </p:sp>
      <p:sp>
        <p:nvSpPr>
          <p:cNvPr id="3" name="Footer Placeholder 2"/>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4" name="Slide Number Placeholder 3"/>
          <p:cNvSpPr>
            <a:spLocks noGrp="1"/>
          </p:cNvSpPr>
          <p:nvPr>
            <p:ph type="sldNum" sz="quarter" idx="12"/>
          </p:nvPr>
        </p:nvSpPr>
        <p:spPr/>
        <p:txBody>
          <a:bodyPr/>
          <a:lstStyle>
            <a:lvl1pPr>
              <a:defRPr>
                <a:latin typeface="Arial" panose="020B0604020202020204" pitchFamily="34" charset="0"/>
              </a:defRPr>
            </a:lvl1pPr>
          </a:lstStyle>
          <a:p>
            <a:pPr>
              <a:defRPr/>
            </a:pPr>
            <a:fld id="{66A476EF-82DB-4F67-B922-9366FBD981D5}" type="slidenum">
              <a:rPr lang="es-AR" altLang="es-AR"/>
              <a:pPr>
                <a:defRPr/>
              </a:pPr>
              <a:t>‹Nº›</a:t>
            </a:fld>
            <a:endParaRPr lang="es-AR" altLang="es-AR"/>
          </a:p>
        </p:txBody>
      </p:sp>
    </p:spTree>
    <p:extLst>
      <p:ext uri="{BB962C8B-B14F-4D97-AF65-F5344CB8AC3E}">
        <p14:creationId xmlns:p14="http://schemas.microsoft.com/office/powerpoint/2010/main" val="2987915536"/>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3"/>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0"/>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9" name="Rectangle 81"/>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0" name="Rectangle 82"/>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6"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7" name="Rectangle 79"/>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32"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3"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4"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7" name="Freeform 46"/>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8"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9"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0" name="Freeform 49"/>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1" name="Freeform 50"/>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2" name="Hexagon 51"/>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3" name="Hexagon 52"/>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4" name="Hexagon 53"/>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5" name="Hexagon 54"/>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6" name="Hexagon 55"/>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7" name="Freeform 58"/>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8" name="Hexagon 59"/>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9" name="Hexagon 61"/>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0" name="Hexagon 62"/>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1" name="Hexagon 63"/>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2" name="Hexagon 64"/>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3" name="Hexagon 65"/>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4" name="Hexagon 66"/>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5" name="Hexagon 67"/>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6" name="Hexagon 68"/>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7" name="Freeform 69"/>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8" name="Freeform 70"/>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44"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5" name="Rectangle 56"/>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6" name="Rectangle 57"/>
          <p:cNvSpPr/>
          <p:nvPr/>
        </p:nvSpPr>
        <p:spPr>
          <a:xfrm>
            <a:off x="1206500" y="601664"/>
            <a:ext cx="4749800" cy="564832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7" name="Rectangle 60"/>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 name="Content Placeholder 2"/>
          <p:cNvSpPr>
            <a:spLocks noGrp="1"/>
          </p:cNvSpPr>
          <p:nvPr>
            <p:ph idx="1"/>
          </p:nvPr>
        </p:nvSpPr>
        <p:spPr>
          <a:xfrm>
            <a:off x="1527860" y="856527"/>
            <a:ext cx="4120587" cy="5150734"/>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6319779" y="2657436"/>
            <a:ext cx="4406096" cy="1463153"/>
          </a:xfrm>
        </p:spPr>
        <p:txBody>
          <a:bodyPr>
            <a:normAutofit/>
          </a:bodyPr>
          <a:lstStyle>
            <a:lvl1pPr algn="l">
              <a:defRPr sz="2800" b="0"/>
            </a:lvl1pPr>
          </a:lstStyle>
          <a:p>
            <a:r>
              <a:rPr lang="es-ES"/>
              <a:t>Haga clic para modificar el estilo de título del patrón</a:t>
            </a:r>
            <a:endParaRPr lang="en-US"/>
          </a:p>
        </p:txBody>
      </p:sp>
      <p:sp>
        <p:nvSpPr>
          <p:cNvPr id="4" name="Text Placeholder 3"/>
          <p:cNvSpPr>
            <a:spLocks noGrp="1"/>
          </p:cNvSpPr>
          <p:nvPr>
            <p:ph type="body" sz="half" idx="2"/>
          </p:nvPr>
        </p:nvSpPr>
        <p:spPr>
          <a:xfrm>
            <a:off x="6315456" y="4136994"/>
            <a:ext cx="4398379" cy="1517904"/>
          </a:xfrm>
        </p:spPr>
        <p:txBody>
          <a:bodyPr>
            <a:normAutofit/>
          </a:bodyPr>
          <a:lstStyle>
            <a:lvl1pPr marL="0" indent="0">
              <a:buNone/>
              <a:defRPr sz="1600">
                <a:solidFill>
                  <a:srgbClr val="424242"/>
                </a:solidFill>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a:latin typeface="Arial" pitchFamily="34" charset="0"/>
              </a:defRPr>
            </a:lvl1pPr>
          </a:lstStyle>
          <a:p>
            <a:pPr>
              <a:defRPr/>
            </a:pPr>
            <a:fld id="{97045ABC-E9BC-4576-B7B8-2CA3073C2585}" type="datetimeFigureOut">
              <a:rPr lang="es-AR"/>
              <a:pPr>
                <a:defRPr/>
              </a:pPr>
              <a:t>20/4/2016</a:t>
            </a:fld>
            <a:endParaRPr lang="es-AR"/>
          </a:p>
        </p:txBody>
      </p:sp>
      <p:sp>
        <p:nvSpPr>
          <p:cNvPr id="49" name="Slide Number Placeholder 6"/>
          <p:cNvSpPr>
            <a:spLocks noGrp="1"/>
          </p:cNvSpPr>
          <p:nvPr>
            <p:ph type="sldNum" sz="quarter" idx="11"/>
          </p:nvPr>
        </p:nvSpPr>
        <p:spPr/>
        <p:txBody>
          <a:bodyPr/>
          <a:lstStyle>
            <a:lvl1pPr>
              <a:defRPr>
                <a:latin typeface="Arial" panose="020B0604020202020204" pitchFamily="34" charset="0"/>
              </a:defRPr>
            </a:lvl1pPr>
          </a:lstStyle>
          <a:p>
            <a:pPr>
              <a:defRPr/>
            </a:pPr>
            <a:fld id="{2984FB7A-EFB1-4AB1-8293-7433E5FA09BD}" type="slidenum">
              <a:rPr lang="es-AR" altLang="es-AR"/>
              <a:pPr>
                <a:defRPr/>
              </a:pPr>
              <a:t>‹Nº›</a:t>
            </a:fld>
            <a:endParaRPr lang="es-AR" altLang="es-AR"/>
          </a:p>
        </p:txBody>
      </p:sp>
      <p:sp>
        <p:nvSpPr>
          <p:cNvPr id="50" name="Footer Placeholder 5"/>
          <p:cNvSpPr>
            <a:spLocks noGrp="1"/>
          </p:cNvSpPr>
          <p:nvPr>
            <p:ph type="ftr" sz="quarter" idx="12"/>
          </p:nvPr>
        </p:nvSpPr>
        <p:spPr>
          <a:xfrm>
            <a:off x="6189133" y="5724526"/>
            <a:ext cx="4656667" cy="365125"/>
          </a:xfrm>
        </p:spPr>
        <p:txBody>
          <a:bodyPr>
            <a:normAutofit/>
          </a:bodyPr>
          <a:lstStyle>
            <a:lvl1pPr>
              <a:defRPr>
                <a:latin typeface="Arial" pitchFamily="34" charset="0"/>
              </a:defRPr>
            </a:lvl1pPr>
          </a:lstStyle>
          <a:p>
            <a:pPr>
              <a:defRPr/>
            </a:pPr>
            <a:endParaRPr lang="es-AR"/>
          </a:p>
        </p:txBody>
      </p:sp>
    </p:spTree>
    <p:extLst>
      <p:ext uri="{BB962C8B-B14F-4D97-AF65-F5344CB8AC3E}">
        <p14:creationId xmlns:p14="http://schemas.microsoft.com/office/powerpoint/2010/main" val="300172213"/>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6"/>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3"/>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9" name="Rectangle 84"/>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0" name="Rectangle 85"/>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80"/>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6" name="Rectangle 81"/>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7" name="Rectangle 82"/>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32" name="Rectangle 77"/>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3" name="Rectangle 78"/>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4" name="Rectangle 79"/>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7" name="Freeform 45"/>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8" name="Freeform 46"/>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9" name="Freeform 47"/>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0" name="Freeform 48"/>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1" name="Freeform 49"/>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12" name="Hexagon 50"/>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3" name="Hexagon 51"/>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4" name="Hexagon 59"/>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5" name="Hexagon 60"/>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6" name="Hexagon 61"/>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7" name="Freeform 62"/>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8" name="Hexagon 63"/>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9" name="Hexagon 64"/>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0" name="Hexagon 65"/>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1" name="Hexagon 66"/>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2" name="Hexagon 67"/>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3" name="Hexagon 68"/>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4" name="Hexagon 69"/>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5" name="Hexagon 70"/>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6" name="Hexagon 71"/>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7" name="Freeform 72"/>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8" name="Freeform 73"/>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44" name="Rectangle 93"/>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5" name="Rectangle 10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6" name="Rectangle 101"/>
          <p:cNvSpPr/>
          <p:nvPr/>
        </p:nvSpPr>
        <p:spPr>
          <a:xfrm>
            <a:off x="1206500" y="601664"/>
            <a:ext cx="4749800" cy="564832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47" name="Rectangle 104"/>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2" name="Title 1"/>
          <p:cNvSpPr>
            <a:spLocks noGrp="1"/>
          </p:cNvSpPr>
          <p:nvPr>
            <p:ph type="title"/>
          </p:nvPr>
        </p:nvSpPr>
        <p:spPr>
          <a:xfrm>
            <a:off x="6312565" y="2660905"/>
            <a:ext cx="4401312" cy="1463040"/>
          </a:xfrm>
        </p:spPr>
        <p:txBody>
          <a:bodyPr>
            <a:normAutofit/>
          </a:bodyPr>
          <a:lstStyle>
            <a:lvl1pPr algn="l">
              <a:defRPr sz="2800" b="0"/>
            </a:lvl1pPr>
          </a:lstStyle>
          <a:p>
            <a:r>
              <a:rPr lang="es-ES"/>
              <a:t>Haga clic para modificar el estilo de título del patrón</a:t>
            </a:r>
            <a:endParaRPr lang="en-US"/>
          </a:p>
        </p:txBody>
      </p:sp>
      <p:sp>
        <p:nvSpPr>
          <p:cNvPr id="3" name="Picture Placeholder 2"/>
          <p:cNvSpPr>
            <a:spLocks noGrp="1"/>
          </p:cNvSpPr>
          <p:nvPr>
            <p:ph type="pic" idx="1"/>
          </p:nvPr>
        </p:nvSpPr>
        <p:spPr>
          <a:xfrm>
            <a:off x="1340280" y="693795"/>
            <a:ext cx="4479497" cy="5468112"/>
          </a:xfrm>
        </p:spPr>
        <p:txBody>
          <a:bodyPr rtlCol="0">
            <a:normAutofit/>
          </a:bodyPr>
          <a:lstStyle>
            <a:lvl1pPr marL="0" indent="0">
              <a:buNone/>
              <a:defRPr sz="3200">
                <a:solidFill>
                  <a:schemeClr val="accent1"/>
                </a:solidFill>
              </a:defRPr>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r>
              <a:rPr lang="es-ES" noProof="0" dirty="0"/>
              <a:t>Haga clic en el icono para agregar una imagen</a:t>
            </a:r>
            <a:endParaRPr lang="en-US" noProof="0" dirty="0"/>
          </a:p>
        </p:txBody>
      </p:sp>
      <p:sp>
        <p:nvSpPr>
          <p:cNvPr id="4" name="Text Placeholder 3"/>
          <p:cNvSpPr>
            <a:spLocks noGrp="1"/>
          </p:cNvSpPr>
          <p:nvPr>
            <p:ph type="body" sz="half" idx="2"/>
          </p:nvPr>
        </p:nvSpPr>
        <p:spPr>
          <a:xfrm>
            <a:off x="6312842" y="4133090"/>
            <a:ext cx="4400764" cy="1519561"/>
          </a:xfrm>
        </p:spPr>
        <p:txBody>
          <a:bodyPr>
            <a:normAutofit/>
          </a:bodyPr>
          <a:lstStyle>
            <a:lvl1pPr marL="0" indent="0">
              <a:buNone/>
              <a:defRPr sz="1600">
                <a:solidFill>
                  <a:srgbClr val="424242"/>
                </a:solidFill>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a:latin typeface="Arial" pitchFamily="34" charset="0"/>
              </a:defRPr>
            </a:lvl1pPr>
          </a:lstStyle>
          <a:p>
            <a:pPr>
              <a:defRPr/>
            </a:pPr>
            <a:fld id="{8F6166C9-40C9-48BE-B2B5-9B3A42ECEBCE}" type="datetimeFigureOut">
              <a:rPr lang="es-AR"/>
              <a:pPr>
                <a:defRPr/>
              </a:pPr>
              <a:t>20/4/2016</a:t>
            </a:fld>
            <a:endParaRPr lang="es-AR"/>
          </a:p>
        </p:txBody>
      </p:sp>
      <p:sp>
        <p:nvSpPr>
          <p:cNvPr id="49" name="Footer Placeholder 5"/>
          <p:cNvSpPr>
            <a:spLocks noGrp="1"/>
          </p:cNvSpPr>
          <p:nvPr>
            <p:ph type="ftr" sz="quarter" idx="11"/>
          </p:nvPr>
        </p:nvSpPr>
        <p:spPr>
          <a:xfrm>
            <a:off x="6189133" y="5724526"/>
            <a:ext cx="4656667" cy="365125"/>
          </a:xfrm>
        </p:spPr>
        <p:txBody>
          <a:bodyPr>
            <a:normAutofit/>
          </a:bodyPr>
          <a:lstStyle>
            <a:lvl1pPr>
              <a:defRPr>
                <a:latin typeface="Arial" pitchFamily="34" charset="0"/>
              </a:defRPr>
            </a:lvl1pPr>
          </a:lstStyle>
          <a:p>
            <a:pPr>
              <a:defRPr/>
            </a:pPr>
            <a:endParaRPr lang="es-AR"/>
          </a:p>
        </p:txBody>
      </p:sp>
      <p:sp>
        <p:nvSpPr>
          <p:cNvPr id="50" name="Slide Number Placeholder 6"/>
          <p:cNvSpPr>
            <a:spLocks noGrp="1"/>
          </p:cNvSpPr>
          <p:nvPr>
            <p:ph type="sldNum" sz="quarter" idx="12"/>
          </p:nvPr>
        </p:nvSpPr>
        <p:spPr/>
        <p:txBody>
          <a:bodyPr/>
          <a:lstStyle>
            <a:lvl1pPr>
              <a:defRPr>
                <a:latin typeface="Arial" panose="020B0604020202020204" pitchFamily="34" charset="0"/>
              </a:defRPr>
            </a:lvl1pPr>
          </a:lstStyle>
          <a:p>
            <a:pPr>
              <a:defRPr/>
            </a:pPr>
            <a:fld id="{A847005C-C82C-470E-837F-C29290B0427C}" type="slidenum">
              <a:rPr lang="es-AR" altLang="es-AR"/>
              <a:pPr>
                <a:defRPr/>
              </a:pPr>
              <a:t>‹Nº›</a:t>
            </a:fld>
            <a:endParaRPr lang="es-AR" altLang="es-AR"/>
          </a:p>
        </p:txBody>
      </p:sp>
    </p:spTree>
    <p:extLst>
      <p:ext uri="{BB962C8B-B14F-4D97-AF65-F5344CB8AC3E}">
        <p14:creationId xmlns:p14="http://schemas.microsoft.com/office/powerpoint/2010/main" val="3227273255"/>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atin typeface="Arial" pitchFamily="34" charset="0"/>
              </a:defRPr>
            </a:lvl1pPr>
          </a:lstStyle>
          <a:p>
            <a:pPr>
              <a:defRPr/>
            </a:pPr>
            <a:fld id="{0AB8710D-05BC-4259-9A2B-6BC80244475D}" type="datetimeFigureOut">
              <a:rPr lang="es-AR"/>
              <a:pPr>
                <a:defRPr/>
              </a:pPr>
              <a:t>20/4/2016</a:t>
            </a:fld>
            <a:endParaRPr lang="es-AR"/>
          </a:p>
        </p:txBody>
      </p:sp>
      <p:sp>
        <p:nvSpPr>
          <p:cNvPr id="5" name="Footer Placeholder 4"/>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pPr>
              <a:defRPr/>
            </a:pPr>
            <a:fld id="{2E559F72-D66D-4BA5-98CA-0427EA15673D}" type="slidenum">
              <a:rPr lang="es-AR" altLang="es-AR"/>
              <a:pPr>
                <a:defRPr/>
              </a:pPr>
              <a:t>‹Nº›</a:t>
            </a:fld>
            <a:endParaRPr lang="es-AR" altLang="es-AR"/>
          </a:p>
        </p:txBody>
      </p:sp>
    </p:spTree>
    <p:extLst>
      <p:ext uri="{BB962C8B-B14F-4D97-AF65-F5344CB8AC3E}">
        <p14:creationId xmlns:p14="http://schemas.microsoft.com/office/powerpoint/2010/main" val="57175519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2" y="1030147"/>
            <a:ext cx="1979271" cy="4780344"/>
          </a:xfrm>
        </p:spPr>
        <p:txBody>
          <a:bodyPr vert="eaVert" anchor="ctr"/>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404396" y="1030147"/>
            <a:ext cx="7231605" cy="478034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atin typeface="Arial" pitchFamily="34" charset="0"/>
              </a:defRPr>
            </a:lvl1pPr>
          </a:lstStyle>
          <a:p>
            <a:pPr>
              <a:defRPr/>
            </a:pPr>
            <a:fld id="{99771A56-4CB2-4601-A222-BFE7661BF924}" type="datetimeFigureOut">
              <a:rPr lang="es-AR"/>
              <a:pPr>
                <a:defRPr/>
              </a:pPr>
              <a:t>20/4/2016</a:t>
            </a:fld>
            <a:endParaRPr lang="es-AR"/>
          </a:p>
        </p:txBody>
      </p:sp>
      <p:sp>
        <p:nvSpPr>
          <p:cNvPr id="5" name="Footer Placeholder 4"/>
          <p:cNvSpPr>
            <a:spLocks noGrp="1"/>
          </p:cNvSpPr>
          <p:nvPr>
            <p:ph type="ftr" sz="quarter" idx="11"/>
          </p:nvPr>
        </p:nvSpPr>
        <p:spPr/>
        <p:txBody>
          <a:bodyPr/>
          <a:lstStyle>
            <a:lvl1pPr>
              <a:defRPr>
                <a:latin typeface="Arial" pitchFamily="34" charset="0"/>
              </a:defRPr>
            </a:lvl1pPr>
          </a:lstStyle>
          <a:p>
            <a:pPr>
              <a:defRPr/>
            </a:pPr>
            <a:endParaRPr lang="es-A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pPr>
              <a:defRPr/>
            </a:pPr>
            <a:fld id="{ABE69B16-C794-4949-A3CD-6C54DEF93135}" type="slidenum">
              <a:rPr lang="es-AR" altLang="es-AR"/>
              <a:pPr>
                <a:defRPr/>
              </a:pPr>
              <a:t>‹Nº›</a:t>
            </a:fld>
            <a:endParaRPr lang="es-AR" altLang="es-AR"/>
          </a:p>
        </p:txBody>
      </p:sp>
    </p:spTree>
    <p:extLst>
      <p:ext uri="{BB962C8B-B14F-4D97-AF65-F5344CB8AC3E}">
        <p14:creationId xmlns:p14="http://schemas.microsoft.com/office/powerpoint/2010/main" val="2080882782"/>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AndTx">
  <p:cSld name="Título, 2 objetos y texto">
    <p:spTree>
      <p:nvGrpSpPr>
        <p:cNvPr id="1" name=""/>
        <p:cNvGrpSpPr/>
        <p:nvPr/>
      </p:nvGrpSpPr>
      <p:grpSpPr>
        <a:xfrm>
          <a:off x="0" y="0"/>
          <a:ext cx="0" cy="0"/>
          <a:chOff x="0" y="0"/>
          <a:chExt cx="0" cy="0"/>
        </a:xfrm>
      </p:grpSpPr>
      <p:sp>
        <p:nvSpPr>
          <p:cNvPr id="2" name="1 Título"/>
          <p:cNvSpPr>
            <a:spLocks noGrp="1"/>
          </p:cNvSpPr>
          <p:nvPr>
            <p:ph type="title"/>
          </p:nvPr>
        </p:nvSpPr>
        <p:spPr>
          <a:xfrm>
            <a:off x="608641" y="270750"/>
            <a:ext cx="10945920" cy="1129079"/>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8643" y="1604328"/>
            <a:ext cx="5379840" cy="218471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08643" y="3927295"/>
            <a:ext cx="5379840" cy="2184709"/>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half" idx="3"/>
          </p:nvPr>
        </p:nvSpPr>
        <p:spPr>
          <a:xfrm>
            <a:off x="6172800" y="1604331"/>
            <a:ext cx="5381760" cy="45076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fecha"/>
          <p:cNvSpPr>
            <a:spLocks noGrp="1"/>
          </p:cNvSpPr>
          <p:nvPr>
            <p:ph type="dt" idx="10"/>
          </p:nvPr>
        </p:nvSpPr>
        <p:spPr>
          <a:xfrm>
            <a:off x="609600" y="6246814"/>
            <a:ext cx="2813051" cy="454025"/>
          </a:xfrm>
        </p:spPr>
        <p:txBody>
          <a:bodyPr/>
          <a:lstStyle>
            <a:lvl1pPr>
              <a:defRPr>
                <a:latin typeface="Arial" pitchFamily="34" charset="0"/>
              </a:defRPr>
            </a:lvl1pPr>
          </a:lstStyle>
          <a:p>
            <a:pPr>
              <a:defRPr/>
            </a:pPr>
            <a:endParaRPr lang="es-AR"/>
          </a:p>
        </p:txBody>
      </p:sp>
      <p:sp>
        <p:nvSpPr>
          <p:cNvPr id="7" name="6 Marcador de pie de página"/>
          <p:cNvSpPr>
            <a:spLocks noGrp="1"/>
          </p:cNvSpPr>
          <p:nvPr>
            <p:ph type="ftr" idx="11"/>
          </p:nvPr>
        </p:nvSpPr>
        <p:spPr>
          <a:xfrm>
            <a:off x="4169834" y="6246814"/>
            <a:ext cx="3839633" cy="454025"/>
          </a:xfrm>
        </p:spPr>
        <p:txBody>
          <a:bodyPr/>
          <a:lstStyle>
            <a:lvl1pPr>
              <a:defRPr>
                <a:latin typeface="Arial" pitchFamily="34" charset="0"/>
              </a:defRPr>
            </a:lvl1pPr>
          </a:lstStyle>
          <a:p>
            <a:pPr>
              <a:defRPr/>
            </a:pPr>
            <a:endParaRPr lang="es-AR"/>
          </a:p>
        </p:txBody>
      </p:sp>
      <p:sp>
        <p:nvSpPr>
          <p:cNvPr id="8" name="7 Marcador de número de diapositiva"/>
          <p:cNvSpPr>
            <a:spLocks noGrp="1"/>
          </p:cNvSpPr>
          <p:nvPr>
            <p:ph type="sldNum" idx="12"/>
          </p:nvPr>
        </p:nvSpPr>
        <p:spPr>
          <a:xfrm>
            <a:off x="8741834" y="6246814"/>
            <a:ext cx="2815167" cy="454025"/>
          </a:xfrm>
        </p:spPr>
        <p:txBody>
          <a:bodyPr/>
          <a:lstStyle>
            <a:lvl1pPr>
              <a:defRPr>
                <a:latin typeface="Arial" panose="020B0604020202020204" pitchFamily="34" charset="0"/>
              </a:defRPr>
            </a:lvl1pPr>
          </a:lstStyle>
          <a:p>
            <a:pPr>
              <a:defRPr/>
            </a:pPr>
            <a:fld id="{55F264C4-7DDC-4F2B-96F3-A5DFEFE2BC3B}" type="slidenum">
              <a:rPr lang="es-AR" altLang="es-AR"/>
              <a:pPr>
                <a:defRPr/>
              </a:pPr>
              <a:t>‹Nº›</a:t>
            </a:fld>
            <a:endParaRPr lang="es-AR" altLang="es-AR"/>
          </a:p>
        </p:txBody>
      </p:sp>
    </p:spTree>
    <p:extLst>
      <p:ext uri="{BB962C8B-B14F-4D97-AF65-F5344CB8AC3E}">
        <p14:creationId xmlns:p14="http://schemas.microsoft.com/office/powerpoint/2010/main" val="2976708195"/>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14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6" name="9 Rectángulo redondeado"/>
          <p:cNvSpPr/>
          <p:nvPr/>
        </p:nvSpPr>
        <p:spPr>
          <a:xfrm>
            <a:off x="558134" y="434162"/>
            <a:ext cx="11075745" cy="3108960"/>
          </a:xfrm>
          <a:prstGeom prst="roundRect">
            <a:avLst>
              <a:gd name="adj" fmla="val 4578"/>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5" name="4 Título"/>
          <p:cNvSpPr>
            <a:spLocks noGrp="1"/>
          </p:cNvSpPr>
          <p:nvPr>
            <p:ph type="ctrTitle"/>
          </p:nvPr>
        </p:nvSpPr>
        <p:spPr>
          <a:xfrm>
            <a:off x="963175" y="1820206"/>
            <a:ext cx="10363200" cy="1828800"/>
          </a:xfrm>
        </p:spPr>
        <p:txBody>
          <a:bodyPr lIns="50103" rIns="50103"/>
          <a:lstStyle>
            <a:lvl1pPr algn="r">
              <a:defRPr sz="4536" b="1">
                <a:solidFill>
                  <a:schemeClr val="accent1">
                    <a:tint val="88000"/>
                    <a:satMod val="150000"/>
                  </a:schemeClr>
                </a:solidFill>
                <a:effectLst>
                  <a:outerShdw blurRad="53975" dist="22860" dir="5400000" algn="tl" rotWithShape="0">
                    <a:srgbClr val="000000">
                      <a:alpha val="55000"/>
                    </a:srgbClr>
                  </a:outerShdw>
                </a:effectLst>
              </a:defRPr>
            </a:lvl1pPr>
            <a:extLst/>
          </a:lstStyle>
          <a:p>
            <a:r>
              <a:rPr lang="es-ES"/>
              <a:t>Haga clic para modificar el estilo de título del patrón</a:t>
            </a:r>
            <a:endParaRPr lang="en-US"/>
          </a:p>
        </p:txBody>
      </p:sp>
      <p:sp>
        <p:nvSpPr>
          <p:cNvPr id="20" name="19 Subtítulo"/>
          <p:cNvSpPr>
            <a:spLocks noGrp="1"/>
          </p:cNvSpPr>
          <p:nvPr>
            <p:ph type="subTitle" idx="1"/>
          </p:nvPr>
        </p:nvSpPr>
        <p:spPr>
          <a:xfrm>
            <a:off x="963175" y="3685032"/>
            <a:ext cx="10363200" cy="914400"/>
          </a:xfrm>
        </p:spPr>
        <p:txBody>
          <a:bodyPr tIns="0"/>
          <a:lstStyle>
            <a:lvl1pPr marL="36364" indent="0" algn="r">
              <a:spcBef>
                <a:spcPts val="0"/>
              </a:spcBef>
              <a:buNone/>
              <a:defRPr sz="1996">
                <a:solidFill>
                  <a:schemeClr val="bg2">
                    <a:shade val="25000"/>
                  </a:schemeClr>
                </a:solidFill>
              </a:defRPr>
            </a:lvl1pPr>
            <a:lvl2pPr marL="454551" indent="0" algn="ctr">
              <a:buNone/>
            </a:lvl2pPr>
            <a:lvl3pPr marL="909107" indent="0" algn="ctr">
              <a:buNone/>
            </a:lvl3pPr>
            <a:lvl4pPr marL="1363663" indent="0" algn="ctr">
              <a:buNone/>
            </a:lvl4pPr>
            <a:lvl5pPr marL="1818214" indent="0" algn="ctr">
              <a:buNone/>
            </a:lvl5pPr>
            <a:lvl6pPr marL="2272771" indent="0" algn="ctr">
              <a:buNone/>
            </a:lvl6pPr>
            <a:lvl7pPr marL="2727321" indent="0" algn="ctr">
              <a:buNone/>
            </a:lvl7pPr>
            <a:lvl8pPr marL="3181866" indent="0" algn="ctr">
              <a:buNone/>
            </a:lvl8pPr>
            <a:lvl9pPr marL="3636425" indent="0" algn="ctr">
              <a:buNone/>
            </a:lvl9pPr>
            <a:extLst/>
          </a:lstStyle>
          <a:p>
            <a:r>
              <a:rPr lang="es-ES"/>
              <a:t>Haga clic para modificar el estilo de subtítulo del patrón</a:t>
            </a:r>
            <a:endParaRPr lang="en-US"/>
          </a:p>
        </p:txBody>
      </p:sp>
      <p:sp>
        <p:nvSpPr>
          <p:cNvPr id="7" name="18 Marcador de fecha"/>
          <p:cNvSpPr>
            <a:spLocks noGrp="1"/>
          </p:cNvSpPr>
          <p:nvPr>
            <p:ph type="dt" sz="half" idx="10"/>
          </p:nvPr>
        </p:nvSpPr>
        <p:spPr/>
        <p:txBody>
          <a:bodyPr/>
          <a:lstStyle>
            <a:lvl1pPr>
              <a:defRPr/>
            </a:lvl1pPr>
          </a:lstStyle>
          <a:p>
            <a:pPr>
              <a:defRPr/>
            </a:pPr>
            <a:endParaRPr lang="es-AR"/>
          </a:p>
        </p:txBody>
      </p:sp>
      <p:sp>
        <p:nvSpPr>
          <p:cNvPr id="8" name="7 Marcador de pie de página"/>
          <p:cNvSpPr>
            <a:spLocks noGrp="1"/>
          </p:cNvSpPr>
          <p:nvPr>
            <p:ph type="ftr" sz="quarter" idx="11"/>
          </p:nvPr>
        </p:nvSpPr>
        <p:spPr/>
        <p:txBody>
          <a:bodyPr/>
          <a:lstStyle>
            <a:lvl1pPr>
              <a:defRPr/>
            </a:lvl1pPr>
          </a:lstStyle>
          <a:p>
            <a:pPr>
              <a:defRPr/>
            </a:pPr>
            <a:endParaRPr lang="es-AR"/>
          </a:p>
        </p:txBody>
      </p:sp>
      <p:sp>
        <p:nvSpPr>
          <p:cNvPr id="9" name="10 Marcador de número de diapositiva"/>
          <p:cNvSpPr>
            <a:spLocks noGrp="1"/>
          </p:cNvSpPr>
          <p:nvPr>
            <p:ph type="sldNum" sz="quarter" idx="12"/>
          </p:nvPr>
        </p:nvSpPr>
        <p:spPr/>
        <p:txBody>
          <a:bodyPr/>
          <a:lstStyle>
            <a:lvl1pPr>
              <a:defRPr/>
            </a:lvl1pPr>
          </a:lstStyle>
          <a:p>
            <a:pPr>
              <a:defRPr/>
            </a:pPr>
            <a:fld id="{D9618D99-6CDB-4CCB-B9B4-B6E701564C9B}" type="slidenum">
              <a:rPr lang="es-AR"/>
              <a:pPr>
                <a:defRPr/>
              </a:pPr>
              <a:t>‹Nº›</a:t>
            </a:fld>
            <a:endParaRPr lang="es-AR" dirty="0"/>
          </a:p>
        </p:txBody>
      </p:sp>
    </p:spTree>
    <p:extLst>
      <p:ext uri="{BB962C8B-B14F-4D97-AF65-F5344CB8AC3E}">
        <p14:creationId xmlns:p14="http://schemas.microsoft.com/office/powerpoint/2010/main" val="116195206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a:xfrm>
            <a:off x="670565" y="530352"/>
            <a:ext cx="10911840" cy="418795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CDA69F1C-B6E2-4E8C-9D43-B1693F99DF7C}" type="slidenum">
              <a:rPr lang="es-AR"/>
              <a:pPr>
                <a:defRPr/>
              </a:pPr>
              <a:t>‹Nº›</a:t>
            </a:fld>
            <a:endParaRPr lang="es-AR" dirty="0"/>
          </a:p>
        </p:txBody>
      </p:sp>
    </p:spTree>
    <p:extLst>
      <p:ext uri="{BB962C8B-B14F-4D97-AF65-F5344CB8AC3E}">
        <p14:creationId xmlns:p14="http://schemas.microsoft.com/office/powerpoint/2010/main" val="77262274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EABEBB0C-6123-4D8D-8B0D-C4E868C6DB5F}" type="datetime1">
              <a:rPr lang="es-AR" smtClean="0">
                <a:solidFill>
                  <a:srgbClr val="DFDCB7"/>
                </a:solidFill>
              </a:rPr>
              <a:pPr>
                <a:defRPr/>
              </a:pPr>
              <a:t>20/4/2016</a:t>
            </a:fld>
            <a:endParaRPr lang="es-AR">
              <a:solidFill>
                <a:srgbClr val="DFDCB7"/>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srgbClr val="DFDCB7"/>
              </a:solidFill>
            </a:endParaRPr>
          </a:p>
        </p:txBody>
      </p:sp>
      <p:sp>
        <p:nvSpPr>
          <p:cNvPr id="6" name="Slide Number Placeholder 5"/>
          <p:cNvSpPr>
            <a:spLocks noGrp="1"/>
          </p:cNvSpPr>
          <p:nvPr>
            <p:ph type="sldNum" sz="quarter" idx="12"/>
          </p:nvPr>
        </p:nvSpPr>
        <p:spPr/>
        <p:txBody>
          <a:bodyPr/>
          <a:lstStyle>
            <a:lvl1pPr>
              <a:defRPr/>
            </a:lvl1pPr>
          </a:lstStyle>
          <a:p>
            <a:pPr>
              <a:defRPr/>
            </a:pPr>
            <a:fld id="{C7103268-2E4D-414C-9ED5-65B4F1C04FCB}" type="slidenum">
              <a:rPr lang="es-AR"/>
              <a:pPr>
                <a:defRPr/>
              </a:pPr>
              <a:t>‹Nº›</a:t>
            </a:fld>
            <a:endParaRPr lang="es-AR"/>
          </a:p>
        </p:txBody>
      </p:sp>
    </p:spTree>
    <p:extLst>
      <p:ext uri="{BB962C8B-B14F-4D97-AF65-F5344CB8AC3E}">
        <p14:creationId xmlns:p14="http://schemas.microsoft.com/office/powerpoint/2010/main" val="3242637627"/>
      </p:ext>
    </p:extLst>
  </p:cSld>
  <p:clrMapOvr>
    <a:masterClrMapping/>
  </p:clrMapOvr>
  <p:transition spd="med">
    <p:fade thruBlk="1"/>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4" name="13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5" name="10 Rectángulo redondeado"/>
          <p:cNvSpPr/>
          <p:nvPr/>
        </p:nvSpPr>
        <p:spPr>
          <a:xfrm>
            <a:off x="558134" y="434219"/>
            <a:ext cx="11075745" cy="4341329"/>
          </a:xfrm>
          <a:prstGeom prst="roundRect">
            <a:avLst>
              <a:gd name="adj" fmla="val 2127"/>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2" name="1 Título"/>
          <p:cNvSpPr>
            <a:spLocks noGrp="1"/>
          </p:cNvSpPr>
          <p:nvPr>
            <p:ph type="title"/>
          </p:nvPr>
        </p:nvSpPr>
        <p:spPr>
          <a:xfrm>
            <a:off x="624460" y="4928616"/>
            <a:ext cx="10911840" cy="676656"/>
          </a:xfrm>
        </p:spPr>
        <p:txBody>
          <a:bodyPr bIns="0"/>
          <a:lstStyle>
            <a:lvl1pPr algn="l">
              <a:buNone/>
              <a:defRPr sz="3628" b="0" cap="none" baseline="0">
                <a:solidFill>
                  <a:schemeClr val="bg2">
                    <a:shade val="25000"/>
                  </a:schemeClr>
                </a:solidFill>
                <a:effectLst/>
              </a:defRPr>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24460" y="5624484"/>
            <a:ext cx="10911840" cy="420624"/>
          </a:xfrm>
        </p:spPr>
        <p:txBody>
          <a:bodyPr lIns="130290" tIns="0"/>
          <a:lstStyle>
            <a:lvl1pPr marL="0" marR="36364" indent="0" algn="l">
              <a:spcBef>
                <a:spcPts val="0"/>
              </a:spcBef>
              <a:spcAft>
                <a:spcPts val="0"/>
              </a:spcAft>
              <a:buNone/>
              <a:defRPr sz="1814" b="0">
                <a:solidFill>
                  <a:schemeClr val="accent1">
                    <a:shade val="50000"/>
                    <a:satMod val="110000"/>
                  </a:schemeClr>
                </a:solidFill>
                <a:effectLst/>
              </a:defRPr>
            </a:lvl1pPr>
            <a:lvl2pPr>
              <a:buNone/>
              <a:defRPr sz="1814">
                <a:solidFill>
                  <a:schemeClr val="tx1">
                    <a:tint val="75000"/>
                  </a:schemeClr>
                </a:solidFill>
              </a:defRPr>
            </a:lvl2pPr>
            <a:lvl3pPr>
              <a:buNone/>
              <a:defRPr sz="1633">
                <a:solidFill>
                  <a:schemeClr val="tx1">
                    <a:tint val="75000"/>
                  </a:schemeClr>
                </a:solidFill>
              </a:defRPr>
            </a:lvl3pPr>
            <a:lvl4pPr>
              <a:buNone/>
              <a:defRPr sz="1361">
                <a:solidFill>
                  <a:schemeClr val="tx1">
                    <a:tint val="75000"/>
                  </a:schemeClr>
                </a:solidFill>
              </a:defRPr>
            </a:lvl4pPr>
            <a:lvl5pPr>
              <a:buNone/>
              <a:defRPr sz="1361">
                <a:solidFill>
                  <a:schemeClr val="tx1">
                    <a:tint val="75000"/>
                  </a:schemeClr>
                </a:solidFill>
              </a:defRPr>
            </a:lvl5pPr>
            <a:extLst/>
          </a:lstStyle>
          <a:p>
            <a:pPr lvl="0"/>
            <a:r>
              <a:rPr lang="es-ES"/>
              <a:t>Haga clic para modificar el estilo de texto del patrón</a:t>
            </a:r>
          </a:p>
        </p:txBody>
      </p:sp>
      <p:sp>
        <p:nvSpPr>
          <p:cNvPr id="6" name="3 Marcador de fecha"/>
          <p:cNvSpPr>
            <a:spLocks noGrp="1"/>
          </p:cNvSpPr>
          <p:nvPr>
            <p:ph type="dt" sz="half" idx="10"/>
          </p:nvPr>
        </p:nvSpPr>
        <p:spPr/>
        <p:txBody>
          <a:bodyPr/>
          <a:lstStyle>
            <a:lvl1pPr>
              <a:defRPr/>
            </a:lvl1pPr>
          </a:lstStyle>
          <a:p>
            <a:pPr>
              <a:defRPr/>
            </a:pPr>
            <a:endParaRPr lang="es-AR"/>
          </a:p>
        </p:txBody>
      </p:sp>
      <p:sp>
        <p:nvSpPr>
          <p:cNvPr id="7" name="4 Marcador de pie de página"/>
          <p:cNvSpPr>
            <a:spLocks noGrp="1"/>
          </p:cNvSpPr>
          <p:nvPr>
            <p:ph type="ftr" sz="quarter" idx="11"/>
          </p:nvPr>
        </p:nvSpPr>
        <p:spPr/>
        <p:txBody>
          <a:bodyPr/>
          <a:lstStyle>
            <a:lvl1pPr>
              <a:defRPr/>
            </a:lvl1pPr>
          </a:lstStyle>
          <a:p>
            <a:pPr>
              <a:defRPr/>
            </a:pPr>
            <a:endParaRPr lang="es-AR"/>
          </a:p>
        </p:txBody>
      </p:sp>
      <p:sp>
        <p:nvSpPr>
          <p:cNvPr id="8" name="5 Marcador de número de diapositiva"/>
          <p:cNvSpPr>
            <a:spLocks noGrp="1"/>
          </p:cNvSpPr>
          <p:nvPr>
            <p:ph type="sldNum" sz="quarter" idx="12"/>
          </p:nvPr>
        </p:nvSpPr>
        <p:spPr/>
        <p:txBody>
          <a:bodyPr/>
          <a:lstStyle>
            <a:lvl1pPr>
              <a:defRPr/>
            </a:lvl1pPr>
          </a:lstStyle>
          <a:p>
            <a:pPr>
              <a:defRPr/>
            </a:pPr>
            <a:fld id="{E9A3E147-9A31-47D6-8DA0-267854493B18}" type="slidenum">
              <a:rPr lang="es-AR"/>
              <a:pPr>
                <a:defRPr/>
              </a:pPr>
              <a:t>‹Nº›</a:t>
            </a:fld>
            <a:endParaRPr lang="es-AR" dirty="0"/>
          </a:p>
        </p:txBody>
      </p:sp>
    </p:spTree>
    <p:extLst>
      <p:ext uri="{BB962C8B-B14F-4D97-AF65-F5344CB8AC3E}">
        <p14:creationId xmlns:p14="http://schemas.microsoft.com/office/powerpoint/2010/main" val="1084082660"/>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85803" y="530352"/>
            <a:ext cx="5242560" cy="4389120"/>
          </a:xfrm>
        </p:spPr>
        <p:txBody>
          <a:bodyPr/>
          <a:lstStyle>
            <a:lvl1pPr>
              <a:defRPr sz="2631"/>
            </a:lvl1pPr>
            <a:lvl2pPr>
              <a:defRPr sz="2177"/>
            </a:lvl2pPr>
            <a:lvl3pPr>
              <a:defRPr sz="1996"/>
            </a:lvl3pPr>
            <a:lvl4pPr>
              <a:defRPr sz="1814"/>
            </a:lvl4pPr>
            <a:lvl5pPr>
              <a:defRPr sz="1814"/>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340480" y="530352"/>
            <a:ext cx="5242560" cy="4389120"/>
          </a:xfrm>
        </p:spPr>
        <p:txBody>
          <a:bodyPr/>
          <a:lstStyle>
            <a:lvl1pPr>
              <a:defRPr sz="2631"/>
            </a:lvl1pPr>
            <a:lvl2pPr>
              <a:defRPr sz="2177"/>
            </a:lvl2pPr>
            <a:lvl3pPr>
              <a:defRPr sz="1996"/>
            </a:lvl3pPr>
            <a:lvl4pPr>
              <a:defRPr sz="1814"/>
            </a:lvl4pPr>
            <a:lvl5pPr>
              <a:defRPr sz="1814"/>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4 Marcador de fecha"/>
          <p:cNvSpPr>
            <a:spLocks noGrp="1"/>
          </p:cNvSpPr>
          <p:nvPr>
            <p:ph type="dt" sz="half" idx="10"/>
          </p:nvPr>
        </p:nvSpPr>
        <p:spPr/>
        <p:txBody>
          <a:bodyPr/>
          <a:lstStyle>
            <a:lvl1pPr>
              <a:defRPr/>
            </a:lvl1pPr>
          </a:lstStyle>
          <a:p>
            <a:pPr>
              <a:defRPr/>
            </a:pPr>
            <a:endParaRPr lang="es-AR"/>
          </a:p>
        </p:txBody>
      </p:sp>
      <p:sp>
        <p:nvSpPr>
          <p:cNvPr id="6" name="17 Marcador de pie de página"/>
          <p:cNvSpPr>
            <a:spLocks noGrp="1"/>
          </p:cNvSpPr>
          <p:nvPr>
            <p:ph type="ftr" sz="quarter" idx="11"/>
          </p:nvPr>
        </p:nvSpPr>
        <p:spPr/>
        <p:txBody>
          <a:bodyPr/>
          <a:lstStyle>
            <a:lvl1pPr>
              <a:defRPr/>
            </a:lvl1pPr>
          </a:lstStyle>
          <a:p>
            <a:pPr>
              <a:defRPr/>
            </a:pPr>
            <a:endParaRPr lang="es-AR"/>
          </a:p>
        </p:txBody>
      </p:sp>
      <p:sp>
        <p:nvSpPr>
          <p:cNvPr id="7" name="4 Marcador de número de diapositiva"/>
          <p:cNvSpPr>
            <a:spLocks noGrp="1"/>
          </p:cNvSpPr>
          <p:nvPr>
            <p:ph type="sldNum" sz="quarter" idx="12"/>
          </p:nvPr>
        </p:nvSpPr>
        <p:spPr/>
        <p:txBody>
          <a:bodyPr/>
          <a:lstStyle>
            <a:lvl1pPr>
              <a:defRPr/>
            </a:lvl1pPr>
          </a:lstStyle>
          <a:p>
            <a:pPr>
              <a:defRPr/>
            </a:pPr>
            <a:fld id="{5600DD45-453C-4BF4-8938-252CFAB30DC5}" type="slidenum">
              <a:rPr lang="es-AR"/>
              <a:pPr>
                <a:defRPr/>
              </a:pPr>
              <a:t>‹Nº›</a:t>
            </a:fld>
            <a:endParaRPr lang="es-AR" dirty="0"/>
          </a:p>
        </p:txBody>
      </p:sp>
    </p:spTree>
    <p:extLst>
      <p:ext uri="{BB962C8B-B14F-4D97-AF65-F5344CB8AC3E}">
        <p14:creationId xmlns:p14="http://schemas.microsoft.com/office/powerpoint/2010/main" val="4212366272"/>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lvl1pPr>
              <a:defRPr b="1"/>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809632" y="579438"/>
            <a:ext cx="5242560" cy="792162"/>
          </a:xfrm>
        </p:spPr>
        <p:txBody>
          <a:bodyPr lIns="160357" anchor="ctr"/>
          <a:lstStyle>
            <a:lvl1pPr marL="0" indent="0" algn="l">
              <a:buNone/>
              <a:defRPr sz="2358" b="1">
                <a:solidFill>
                  <a:schemeClr val="tx1"/>
                </a:solidFill>
              </a:defRPr>
            </a:lvl1pPr>
            <a:lvl2pPr>
              <a:buNone/>
              <a:defRPr sz="1996" b="1"/>
            </a:lvl2pPr>
            <a:lvl3pPr>
              <a:buNone/>
              <a:defRPr sz="1814" b="1"/>
            </a:lvl3pPr>
            <a:lvl4pPr>
              <a:buNone/>
              <a:defRPr sz="1633" b="1"/>
            </a:lvl4pPr>
            <a:lvl5pPr>
              <a:buNone/>
              <a:defRPr sz="1633" b="1"/>
            </a:lvl5pPr>
            <a:extLst/>
          </a:lstStyle>
          <a:p>
            <a:pPr lvl="0"/>
            <a:r>
              <a:rPr lang="es-ES"/>
              <a:t>Haga clic para modificar el estilo de texto del patrón</a:t>
            </a:r>
          </a:p>
        </p:txBody>
      </p:sp>
      <p:sp>
        <p:nvSpPr>
          <p:cNvPr id="4" name="3 Marcador de texto"/>
          <p:cNvSpPr>
            <a:spLocks noGrp="1"/>
          </p:cNvSpPr>
          <p:nvPr>
            <p:ph type="body" sz="half" idx="3"/>
          </p:nvPr>
        </p:nvSpPr>
        <p:spPr>
          <a:xfrm>
            <a:off x="6202892" y="579438"/>
            <a:ext cx="5242560" cy="792162"/>
          </a:xfrm>
        </p:spPr>
        <p:txBody>
          <a:bodyPr lIns="150328" anchor="ctr"/>
          <a:lstStyle>
            <a:lvl1pPr marL="0" indent="0" algn="l">
              <a:buNone/>
              <a:defRPr sz="2358" b="1">
                <a:solidFill>
                  <a:schemeClr val="tx1"/>
                </a:solidFill>
              </a:defRPr>
            </a:lvl1pPr>
            <a:lvl2pPr>
              <a:buNone/>
              <a:defRPr sz="1996" b="1"/>
            </a:lvl2pPr>
            <a:lvl3pPr>
              <a:buNone/>
              <a:defRPr sz="1814" b="1"/>
            </a:lvl3pPr>
            <a:lvl4pPr>
              <a:buNone/>
              <a:defRPr sz="1633" b="1"/>
            </a:lvl4pPr>
            <a:lvl5pPr>
              <a:buNone/>
              <a:defRPr sz="1633" b="1"/>
            </a:lvl5pPr>
            <a:extLst/>
          </a:lstStyle>
          <a:p>
            <a:pPr lvl="0"/>
            <a:r>
              <a:rPr lang="es-ES"/>
              <a:t>Haga clic para modificar el estilo de texto del patrón</a:t>
            </a:r>
          </a:p>
        </p:txBody>
      </p:sp>
      <p:sp>
        <p:nvSpPr>
          <p:cNvPr id="5" name="4 Marcador de contenido"/>
          <p:cNvSpPr>
            <a:spLocks noGrp="1"/>
          </p:cNvSpPr>
          <p:nvPr>
            <p:ph sz="quarter" idx="2"/>
          </p:nvPr>
        </p:nvSpPr>
        <p:spPr>
          <a:xfrm>
            <a:off x="809632" y="1447800"/>
            <a:ext cx="5242560" cy="3489960"/>
          </a:xfrm>
        </p:spPr>
        <p:txBody>
          <a:bodyPr/>
          <a:lstStyle>
            <a:lvl1pPr algn="l">
              <a:defRPr sz="2358"/>
            </a:lvl1pPr>
            <a:lvl2pPr algn="l">
              <a:defRPr sz="1996"/>
            </a:lvl2pPr>
            <a:lvl3pPr algn="l">
              <a:defRPr sz="1814"/>
            </a:lvl3pPr>
            <a:lvl4pPr algn="l">
              <a:defRPr sz="1633"/>
            </a:lvl4pPr>
            <a:lvl5pPr algn="l">
              <a:defRPr sz="1633"/>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6202892" y="1447800"/>
            <a:ext cx="5242560" cy="3489960"/>
          </a:xfrm>
        </p:spPr>
        <p:txBody>
          <a:bodyPr/>
          <a:lstStyle>
            <a:lvl1pPr algn="l">
              <a:defRPr sz="2358"/>
            </a:lvl1pPr>
            <a:lvl2pPr algn="l">
              <a:defRPr sz="1996"/>
            </a:lvl2pPr>
            <a:lvl3pPr algn="l">
              <a:defRPr sz="1814"/>
            </a:lvl3pPr>
            <a:lvl4pPr algn="l">
              <a:defRPr sz="1633"/>
            </a:lvl4pPr>
            <a:lvl5pPr algn="l">
              <a:defRPr sz="1633"/>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24 Marcador de fecha"/>
          <p:cNvSpPr>
            <a:spLocks noGrp="1"/>
          </p:cNvSpPr>
          <p:nvPr>
            <p:ph type="dt" sz="half" idx="10"/>
          </p:nvPr>
        </p:nvSpPr>
        <p:spPr/>
        <p:txBody>
          <a:bodyPr/>
          <a:lstStyle>
            <a:lvl1pPr>
              <a:defRPr/>
            </a:lvl1pPr>
          </a:lstStyle>
          <a:p>
            <a:pPr>
              <a:defRPr/>
            </a:pPr>
            <a:endParaRPr lang="es-AR"/>
          </a:p>
        </p:txBody>
      </p:sp>
      <p:sp>
        <p:nvSpPr>
          <p:cNvPr id="8" name="17 Marcador de pie de página"/>
          <p:cNvSpPr>
            <a:spLocks noGrp="1"/>
          </p:cNvSpPr>
          <p:nvPr>
            <p:ph type="ftr" sz="quarter" idx="11"/>
          </p:nvPr>
        </p:nvSpPr>
        <p:spPr/>
        <p:txBody>
          <a:bodyPr/>
          <a:lstStyle>
            <a:lvl1pPr>
              <a:defRPr/>
            </a:lvl1pPr>
          </a:lstStyle>
          <a:p>
            <a:pPr>
              <a:defRPr/>
            </a:pPr>
            <a:endParaRPr lang="es-AR"/>
          </a:p>
        </p:txBody>
      </p:sp>
      <p:sp>
        <p:nvSpPr>
          <p:cNvPr id="9" name="4 Marcador de número de diapositiva"/>
          <p:cNvSpPr>
            <a:spLocks noGrp="1"/>
          </p:cNvSpPr>
          <p:nvPr>
            <p:ph type="sldNum" sz="quarter" idx="12"/>
          </p:nvPr>
        </p:nvSpPr>
        <p:spPr/>
        <p:txBody>
          <a:bodyPr/>
          <a:lstStyle>
            <a:lvl1pPr>
              <a:defRPr/>
            </a:lvl1pPr>
          </a:lstStyle>
          <a:p>
            <a:pPr>
              <a:defRPr/>
            </a:pPr>
            <a:fld id="{3E5AB5AB-3AAB-49FA-A7E0-29DC61280ED1}" type="slidenum">
              <a:rPr lang="es-AR"/>
              <a:pPr>
                <a:defRPr/>
              </a:pPr>
              <a:t>‹Nº›</a:t>
            </a:fld>
            <a:endParaRPr lang="es-AR" dirty="0"/>
          </a:p>
        </p:txBody>
      </p:sp>
    </p:spTree>
    <p:extLst>
      <p:ext uri="{BB962C8B-B14F-4D97-AF65-F5344CB8AC3E}">
        <p14:creationId xmlns:p14="http://schemas.microsoft.com/office/powerpoint/2010/main" val="3253291874"/>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4 Marcador de fecha"/>
          <p:cNvSpPr>
            <a:spLocks noGrp="1"/>
          </p:cNvSpPr>
          <p:nvPr>
            <p:ph type="dt" sz="half" idx="10"/>
          </p:nvPr>
        </p:nvSpPr>
        <p:spPr/>
        <p:txBody>
          <a:bodyPr/>
          <a:lstStyle>
            <a:lvl1pPr>
              <a:defRPr/>
            </a:lvl1pPr>
          </a:lstStyle>
          <a:p>
            <a:pPr>
              <a:defRPr/>
            </a:pPr>
            <a:endParaRPr lang="es-AR"/>
          </a:p>
        </p:txBody>
      </p:sp>
      <p:sp>
        <p:nvSpPr>
          <p:cNvPr id="4" name="17 Marcador de pie de página"/>
          <p:cNvSpPr>
            <a:spLocks noGrp="1"/>
          </p:cNvSpPr>
          <p:nvPr>
            <p:ph type="ftr" sz="quarter" idx="11"/>
          </p:nvPr>
        </p:nvSpPr>
        <p:spPr/>
        <p:txBody>
          <a:bodyPr/>
          <a:lstStyle>
            <a:lvl1pPr>
              <a:defRPr/>
            </a:lvl1pPr>
          </a:lstStyle>
          <a:p>
            <a:pPr>
              <a:defRPr/>
            </a:pPr>
            <a:endParaRPr lang="es-AR"/>
          </a:p>
        </p:txBody>
      </p:sp>
      <p:sp>
        <p:nvSpPr>
          <p:cNvPr id="5" name="4 Marcador de número de diapositiva"/>
          <p:cNvSpPr>
            <a:spLocks noGrp="1"/>
          </p:cNvSpPr>
          <p:nvPr>
            <p:ph type="sldNum" sz="quarter" idx="12"/>
          </p:nvPr>
        </p:nvSpPr>
        <p:spPr/>
        <p:txBody>
          <a:bodyPr/>
          <a:lstStyle>
            <a:lvl1pPr>
              <a:defRPr/>
            </a:lvl1pPr>
          </a:lstStyle>
          <a:p>
            <a:pPr>
              <a:defRPr/>
            </a:pPr>
            <a:fld id="{C219F06B-6D73-4318-B8B3-332CE35BF5E8}" type="slidenum">
              <a:rPr lang="es-AR"/>
              <a:pPr>
                <a:defRPr/>
              </a:pPr>
              <a:t>‹Nº›</a:t>
            </a:fld>
            <a:endParaRPr lang="es-AR" dirty="0"/>
          </a:p>
        </p:txBody>
      </p:sp>
    </p:spTree>
    <p:extLst>
      <p:ext uri="{BB962C8B-B14F-4D97-AF65-F5344CB8AC3E}">
        <p14:creationId xmlns:p14="http://schemas.microsoft.com/office/powerpoint/2010/main" val="1186046942"/>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6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3" name="1 Marcador de fecha"/>
          <p:cNvSpPr>
            <a:spLocks noGrp="1"/>
          </p:cNvSpPr>
          <p:nvPr>
            <p:ph type="dt" sz="half" idx="10"/>
          </p:nvPr>
        </p:nvSpPr>
        <p:spPr/>
        <p:txBody>
          <a:bodyPr/>
          <a:lstStyle>
            <a:lvl1pPr>
              <a:defRPr/>
            </a:lvl1pPr>
          </a:lstStyle>
          <a:p>
            <a:pPr>
              <a:defRPr/>
            </a:pPr>
            <a:endParaRPr lang="es-AR"/>
          </a:p>
        </p:txBody>
      </p:sp>
      <p:sp>
        <p:nvSpPr>
          <p:cNvPr id="4" name="2 Marcador de pie de página"/>
          <p:cNvSpPr>
            <a:spLocks noGrp="1"/>
          </p:cNvSpPr>
          <p:nvPr>
            <p:ph type="ftr" sz="quarter" idx="11"/>
          </p:nvPr>
        </p:nvSpPr>
        <p:spPr/>
        <p:txBody>
          <a:bodyPr/>
          <a:lstStyle>
            <a:lvl1pPr>
              <a:defRPr/>
            </a:lvl1pPr>
          </a:lstStyle>
          <a:p>
            <a:pPr>
              <a:defRPr/>
            </a:pPr>
            <a:endParaRPr lang="es-AR"/>
          </a:p>
        </p:txBody>
      </p:sp>
      <p:sp>
        <p:nvSpPr>
          <p:cNvPr id="5" name="3 Marcador de número de diapositiva"/>
          <p:cNvSpPr>
            <a:spLocks noGrp="1"/>
          </p:cNvSpPr>
          <p:nvPr>
            <p:ph type="sldNum" sz="quarter" idx="12"/>
          </p:nvPr>
        </p:nvSpPr>
        <p:spPr/>
        <p:txBody>
          <a:bodyPr/>
          <a:lstStyle>
            <a:lvl1pPr>
              <a:defRPr/>
            </a:lvl1pPr>
          </a:lstStyle>
          <a:p>
            <a:pPr>
              <a:defRPr/>
            </a:pPr>
            <a:fld id="{6DC3FE15-FF19-4727-9B7F-5B133A51EE0F}" type="slidenum">
              <a:rPr lang="es-AR"/>
              <a:pPr>
                <a:defRPr/>
              </a:pPr>
              <a:t>‹Nº›</a:t>
            </a:fld>
            <a:endParaRPr lang="es-AR" dirty="0"/>
          </a:p>
        </p:txBody>
      </p:sp>
    </p:spTree>
    <p:extLst>
      <p:ext uri="{BB962C8B-B14F-4D97-AF65-F5344CB8AC3E}">
        <p14:creationId xmlns:p14="http://schemas.microsoft.com/office/powerpoint/2010/main" val="3260069525"/>
      </p:ext>
    </p:extLst>
  </p:cSld>
  <p:clrMapOvr>
    <a:masterClrMapping/>
  </p:clrMapOvr>
  <p:hf sldNum="0" hdr="0" ftr="0" dt="0"/>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385048" y="533404"/>
            <a:ext cx="3962400" cy="914400"/>
          </a:xfrm>
        </p:spPr>
        <p:txBody>
          <a:bodyPr/>
          <a:lstStyle>
            <a:lvl1pPr algn="l">
              <a:buNone/>
              <a:defRPr sz="2177" b="1">
                <a:solidFill>
                  <a:schemeClr val="accent1"/>
                </a:solidFill>
              </a:defRPr>
            </a:lvl1pPr>
            <a:extLst/>
          </a:lstStyle>
          <a:p>
            <a:r>
              <a:rPr lang="es-ES"/>
              <a:t>Haga clic para modificar el estilo de título del patrón</a:t>
            </a:r>
            <a:endParaRPr lang="en-US"/>
          </a:p>
        </p:txBody>
      </p:sp>
      <p:sp>
        <p:nvSpPr>
          <p:cNvPr id="3" name="2 Marcador de texto"/>
          <p:cNvSpPr>
            <a:spLocks noGrp="1"/>
          </p:cNvSpPr>
          <p:nvPr>
            <p:ph type="body" idx="2"/>
          </p:nvPr>
        </p:nvSpPr>
        <p:spPr>
          <a:xfrm>
            <a:off x="7385129" y="1447802"/>
            <a:ext cx="3962400" cy="4206112"/>
          </a:xfrm>
        </p:spPr>
        <p:txBody>
          <a:bodyPr lIns="100199"/>
          <a:lstStyle>
            <a:lvl1pPr marL="18178" marR="18178" indent="0">
              <a:spcBef>
                <a:spcPts val="0"/>
              </a:spcBef>
              <a:buNone/>
              <a:defRPr sz="1361">
                <a:solidFill>
                  <a:schemeClr val="tx1"/>
                </a:solidFill>
              </a:defRPr>
            </a:lvl1pPr>
            <a:lvl2pPr>
              <a:buNone/>
              <a:defRPr sz="1179">
                <a:solidFill>
                  <a:schemeClr val="tx1"/>
                </a:solidFill>
              </a:defRPr>
            </a:lvl2pPr>
            <a:lvl3pPr>
              <a:buNone/>
              <a:defRPr sz="998">
                <a:solidFill>
                  <a:schemeClr val="tx1"/>
                </a:solidFill>
              </a:defRPr>
            </a:lvl3pPr>
            <a:lvl4pPr>
              <a:buNone/>
              <a:defRPr sz="907">
                <a:solidFill>
                  <a:schemeClr val="tx1"/>
                </a:solidFill>
              </a:defRPr>
            </a:lvl4pPr>
            <a:lvl5pPr>
              <a:buNone/>
              <a:defRPr sz="907">
                <a:solidFill>
                  <a:schemeClr val="tx1"/>
                </a:solidFill>
              </a:defRPr>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1"/>
          </p:nvPr>
        </p:nvSpPr>
        <p:spPr>
          <a:xfrm>
            <a:off x="1015238" y="930144"/>
            <a:ext cx="6168212" cy="4724402"/>
          </a:xfrm>
        </p:spPr>
        <p:txBody>
          <a:bodyPr/>
          <a:lstStyle>
            <a:lvl1pPr>
              <a:defRPr sz="2812">
                <a:solidFill>
                  <a:schemeClr val="tx1"/>
                </a:solidFill>
              </a:defRPr>
            </a:lvl1pPr>
            <a:lvl2pPr>
              <a:defRPr sz="2631">
                <a:solidFill>
                  <a:schemeClr val="tx1"/>
                </a:solidFill>
              </a:defRPr>
            </a:lvl2pPr>
            <a:lvl3pPr>
              <a:defRPr sz="2358">
                <a:solidFill>
                  <a:schemeClr val="tx1"/>
                </a:solidFill>
              </a:defRPr>
            </a:lvl3pPr>
            <a:lvl4pPr>
              <a:defRPr sz="1996">
                <a:solidFill>
                  <a:schemeClr val="tx1"/>
                </a:solidFill>
              </a:defRPr>
            </a:lvl4pPr>
            <a:lvl5pPr>
              <a:defRPr sz="1996">
                <a:solidFill>
                  <a:schemeClr val="tx1"/>
                </a:solidFill>
              </a:defRPr>
            </a:lvl5pPr>
            <a:lvl6pPr>
              <a:buNone/>
              <a:defRPr/>
            </a:lvl6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4 Marcador de fecha"/>
          <p:cNvSpPr>
            <a:spLocks noGrp="1"/>
          </p:cNvSpPr>
          <p:nvPr>
            <p:ph type="dt" sz="half" idx="10"/>
          </p:nvPr>
        </p:nvSpPr>
        <p:spPr/>
        <p:txBody>
          <a:bodyPr/>
          <a:lstStyle>
            <a:lvl1pPr>
              <a:defRPr/>
            </a:lvl1pPr>
          </a:lstStyle>
          <a:p>
            <a:pPr>
              <a:defRPr/>
            </a:pPr>
            <a:endParaRPr lang="es-AR"/>
          </a:p>
        </p:txBody>
      </p:sp>
      <p:sp>
        <p:nvSpPr>
          <p:cNvPr id="6" name="17 Marcador de pie de página"/>
          <p:cNvSpPr>
            <a:spLocks noGrp="1"/>
          </p:cNvSpPr>
          <p:nvPr>
            <p:ph type="ftr" sz="quarter" idx="11"/>
          </p:nvPr>
        </p:nvSpPr>
        <p:spPr/>
        <p:txBody>
          <a:bodyPr/>
          <a:lstStyle>
            <a:lvl1pPr>
              <a:defRPr/>
            </a:lvl1pPr>
          </a:lstStyle>
          <a:p>
            <a:pPr>
              <a:defRPr/>
            </a:pPr>
            <a:endParaRPr lang="es-AR"/>
          </a:p>
        </p:txBody>
      </p:sp>
      <p:sp>
        <p:nvSpPr>
          <p:cNvPr id="7" name="4 Marcador de número de diapositiva"/>
          <p:cNvSpPr>
            <a:spLocks noGrp="1"/>
          </p:cNvSpPr>
          <p:nvPr>
            <p:ph type="sldNum" sz="quarter" idx="12"/>
          </p:nvPr>
        </p:nvSpPr>
        <p:spPr/>
        <p:txBody>
          <a:bodyPr/>
          <a:lstStyle>
            <a:lvl1pPr>
              <a:defRPr/>
            </a:lvl1pPr>
          </a:lstStyle>
          <a:p>
            <a:pPr>
              <a:defRPr/>
            </a:pPr>
            <a:fld id="{7FE23369-D647-4214-83D1-CDA5AADA0B97}" type="slidenum">
              <a:rPr lang="es-AR"/>
              <a:pPr>
                <a:defRPr/>
              </a:pPr>
              <a:t>‹Nº›</a:t>
            </a:fld>
            <a:endParaRPr lang="es-AR" dirty="0"/>
          </a:p>
        </p:txBody>
      </p:sp>
    </p:spTree>
    <p:extLst>
      <p:ext uri="{BB962C8B-B14F-4D97-AF65-F5344CB8AC3E}">
        <p14:creationId xmlns:p14="http://schemas.microsoft.com/office/powerpoint/2010/main" val="1487212531"/>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14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6" name="10 Redondear rectángulo de esquina sencilla"/>
          <p:cNvSpPr/>
          <p:nvPr/>
        </p:nvSpPr>
        <p:spPr>
          <a:xfrm>
            <a:off x="8534400" y="433388"/>
            <a:ext cx="3098800" cy="4343400"/>
          </a:xfrm>
          <a:prstGeom prst="round1Rect">
            <a:avLst>
              <a:gd name="adj" fmla="val 2748"/>
            </a:avLst>
          </a:prstGeom>
          <a:solidFill>
            <a:srgbClr val="1C1C1C"/>
          </a:soli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2" name="1 Título"/>
          <p:cNvSpPr>
            <a:spLocks noGrp="1"/>
          </p:cNvSpPr>
          <p:nvPr>
            <p:ph type="title"/>
          </p:nvPr>
        </p:nvSpPr>
        <p:spPr>
          <a:xfrm>
            <a:off x="609600" y="5012056"/>
            <a:ext cx="10972800" cy="1051560"/>
          </a:xfrm>
        </p:spPr>
        <p:txBody>
          <a:bodyPr anchor="t"/>
          <a:lstStyle>
            <a:lvl1pPr algn="l">
              <a:buNone/>
              <a:defRPr sz="3628" b="0">
                <a:solidFill>
                  <a:schemeClr val="bg2">
                    <a:shade val="25000"/>
                  </a:schemeClr>
                </a:solidFill>
                <a:effectLst/>
              </a:defRPr>
            </a:lvl1pPr>
            <a:extLst/>
          </a:lstStyle>
          <a:p>
            <a:r>
              <a:rPr lang="es-ES"/>
              <a:t>Haga clic para modificar el estilo de título del patrón</a:t>
            </a:r>
            <a:endParaRPr lang="en-US"/>
          </a:p>
        </p:txBody>
      </p:sp>
      <p:sp>
        <p:nvSpPr>
          <p:cNvPr id="4" name="3 Marcador de texto"/>
          <p:cNvSpPr>
            <a:spLocks noGrp="1"/>
          </p:cNvSpPr>
          <p:nvPr>
            <p:ph type="body" sz="half" idx="2"/>
          </p:nvPr>
        </p:nvSpPr>
        <p:spPr bwMode="grayWhite">
          <a:xfrm>
            <a:off x="8616949" y="533404"/>
            <a:ext cx="2987040" cy="4211480"/>
          </a:xfrm>
        </p:spPr>
        <p:txBody>
          <a:bodyPr lIns="100199"/>
          <a:lstStyle>
            <a:lvl1pPr marL="45448" indent="0" algn="l">
              <a:spcBef>
                <a:spcPts val="0"/>
              </a:spcBef>
              <a:buNone/>
              <a:defRPr sz="1361">
                <a:solidFill>
                  <a:srgbClr val="FFFFFF"/>
                </a:solidFill>
              </a:defRPr>
            </a:lvl1pPr>
            <a:lvl2pPr>
              <a:defRPr sz="1179">
                <a:solidFill>
                  <a:srgbClr val="FFFFFF"/>
                </a:solidFill>
              </a:defRPr>
            </a:lvl2pPr>
            <a:lvl3pPr>
              <a:defRPr sz="998">
                <a:solidFill>
                  <a:srgbClr val="FFFFFF"/>
                </a:solidFill>
              </a:defRPr>
            </a:lvl3pPr>
            <a:lvl4pPr>
              <a:defRPr sz="907">
                <a:solidFill>
                  <a:srgbClr val="FFFFFF"/>
                </a:solidFill>
              </a:defRPr>
            </a:lvl4pPr>
            <a:lvl5pPr>
              <a:defRPr sz="907">
                <a:solidFill>
                  <a:srgbClr val="FFFFFF"/>
                </a:solidFill>
              </a:defRPr>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3" name="2 Marcador de posición de imagen"/>
          <p:cNvSpPr>
            <a:spLocks noGrp="1"/>
          </p:cNvSpPr>
          <p:nvPr>
            <p:ph type="pic" idx="1"/>
          </p:nvPr>
        </p:nvSpPr>
        <p:spPr>
          <a:xfrm>
            <a:off x="561973" y="435768"/>
            <a:ext cx="7900416" cy="4343400"/>
          </a:xfrm>
          <a:prstGeom prst="snipRoundRect">
            <a:avLst>
              <a:gd name="adj1" fmla="val 1040"/>
              <a:gd name="adj2" fmla="val 0"/>
            </a:avLst>
          </a:prstGeom>
          <a:solidFill>
            <a:schemeClr val="bg2">
              <a:shade val="10000"/>
            </a:schemeClr>
          </a:solidFill>
        </p:spPr>
        <p:txBody>
          <a:bodyPr>
            <a:normAutofit/>
          </a:bodyPr>
          <a:lstStyle>
            <a:lvl1pPr marL="0" indent="0">
              <a:buNone/>
              <a:defRPr sz="3175"/>
            </a:lvl1pPr>
            <a:extLst/>
          </a:lstStyle>
          <a:p>
            <a:pPr lvl="0"/>
            <a:r>
              <a:rPr lang="es-ES" noProof="0"/>
              <a:t>Haga clic en el icono para agregar una imagen</a:t>
            </a:r>
            <a:endParaRPr lang="en-US" noProof="0"/>
          </a:p>
        </p:txBody>
      </p:sp>
      <p:sp>
        <p:nvSpPr>
          <p:cNvPr id="7" name="4 Marcador de fecha"/>
          <p:cNvSpPr>
            <a:spLocks noGrp="1"/>
          </p:cNvSpPr>
          <p:nvPr>
            <p:ph type="dt" sz="half" idx="10"/>
          </p:nvPr>
        </p:nvSpPr>
        <p:spPr/>
        <p:txBody>
          <a:bodyPr/>
          <a:lstStyle>
            <a:lvl1pPr>
              <a:defRPr/>
            </a:lvl1pPr>
          </a:lstStyle>
          <a:p>
            <a:pPr>
              <a:defRPr/>
            </a:pPr>
            <a:endParaRPr lang="es-AR"/>
          </a:p>
        </p:txBody>
      </p:sp>
      <p:sp>
        <p:nvSpPr>
          <p:cNvPr id="8" name="5 Marcador de pie de página"/>
          <p:cNvSpPr>
            <a:spLocks noGrp="1"/>
          </p:cNvSpPr>
          <p:nvPr>
            <p:ph type="ftr" sz="quarter" idx="11"/>
          </p:nvPr>
        </p:nvSpPr>
        <p:spPr/>
        <p:txBody>
          <a:bodyPr/>
          <a:lstStyle>
            <a:lvl1pPr>
              <a:defRPr/>
            </a:lvl1pPr>
          </a:lstStyle>
          <a:p>
            <a:pPr>
              <a:defRPr/>
            </a:pPr>
            <a:endParaRPr lang="es-AR"/>
          </a:p>
        </p:txBody>
      </p:sp>
      <p:sp>
        <p:nvSpPr>
          <p:cNvPr id="9" name="6 Marcador de número de diapositiva"/>
          <p:cNvSpPr>
            <a:spLocks noGrp="1"/>
          </p:cNvSpPr>
          <p:nvPr>
            <p:ph type="sldNum" sz="quarter" idx="12"/>
          </p:nvPr>
        </p:nvSpPr>
        <p:spPr/>
        <p:txBody>
          <a:bodyPr/>
          <a:lstStyle>
            <a:lvl1pPr>
              <a:defRPr/>
            </a:lvl1pPr>
          </a:lstStyle>
          <a:p>
            <a:pPr>
              <a:defRPr/>
            </a:pPr>
            <a:fld id="{1D8AC1C4-6173-40E0-8529-AB4C16868FAA}" type="slidenum">
              <a:rPr lang="es-AR"/>
              <a:pPr>
                <a:defRPr/>
              </a:pPr>
              <a:t>‹Nº›</a:t>
            </a:fld>
            <a:endParaRPr lang="es-AR" dirty="0"/>
          </a:p>
        </p:txBody>
      </p:sp>
    </p:spTree>
    <p:extLst>
      <p:ext uri="{BB962C8B-B14F-4D97-AF65-F5344CB8AC3E}">
        <p14:creationId xmlns:p14="http://schemas.microsoft.com/office/powerpoint/2010/main" val="1560440895"/>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70565" y="530352"/>
            <a:ext cx="10911840" cy="418795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7B6EF78F-1D74-444F-A379-674FBD66B2B2}" type="slidenum">
              <a:rPr lang="es-AR"/>
              <a:pPr>
                <a:defRPr/>
              </a:pPr>
              <a:t>‹Nº›</a:t>
            </a:fld>
            <a:endParaRPr lang="es-AR" dirty="0"/>
          </a:p>
        </p:txBody>
      </p:sp>
    </p:spTree>
    <p:extLst>
      <p:ext uri="{BB962C8B-B14F-4D97-AF65-F5344CB8AC3E}">
        <p14:creationId xmlns:p14="http://schemas.microsoft.com/office/powerpoint/2010/main" val="4125761810"/>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533410"/>
            <a:ext cx="2641600" cy="5257799"/>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711200" y="533403"/>
            <a:ext cx="7924800" cy="5257801"/>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B9A58B5C-8F21-49E0-82C2-A1E25E4DD2E5}" type="slidenum">
              <a:rPr lang="es-AR"/>
              <a:pPr>
                <a:defRPr/>
              </a:pPr>
              <a:t>‹Nº›</a:t>
            </a:fld>
            <a:endParaRPr lang="es-AR" dirty="0"/>
          </a:p>
        </p:txBody>
      </p:sp>
    </p:spTree>
    <p:extLst>
      <p:ext uri="{BB962C8B-B14F-4D97-AF65-F5344CB8AC3E}">
        <p14:creationId xmlns:p14="http://schemas.microsoft.com/office/powerpoint/2010/main" val="811747928"/>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gradFill rotWithShape="0">
          <a:gsLst>
            <a:gs pos="0">
              <a:schemeClr val="bg1"/>
            </a:gs>
            <a:gs pos="100000">
              <a:srgbClr val="32324A"/>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664633" y="1311276"/>
            <a:ext cx="13906500"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latin typeface="Arial" charset="0"/>
              </a:endParaRPr>
            </a:p>
          </p:txBody>
        </p:sp>
        <p:sp>
          <p:nvSpPr>
            <p:cNvPr id="20" name="Rectangle 18"/>
            <p:cNvSpPr>
              <a:spLocks noChangeArrowheads="1"/>
            </p:cNvSpPr>
            <p:nvPr userDrawn="1"/>
          </p:nvSpPr>
          <p:spPr bwMode="hidden">
            <a:xfrm rot="39991575" flipH="1" flipV="1">
              <a:off x="5385"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latin typeface="Arial"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latin typeface="Arial"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latin typeface="Arial"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grpSp>
      <p:sp>
        <p:nvSpPr>
          <p:cNvPr id="87258" name="Rectangle 218"/>
          <p:cNvSpPr>
            <a:spLocks noGrp="1" noChangeArrowheads="1"/>
          </p:cNvSpPr>
          <p:nvPr>
            <p:ph type="ctrTitle" sz="quarter"/>
          </p:nvPr>
        </p:nvSpPr>
        <p:spPr>
          <a:xfrm>
            <a:off x="914400" y="1844676"/>
            <a:ext cx="10363200" cy="1736725"/>
          </a:xfrm>
        </p:spPr>
        <p:txBody>
          <a:bodyPr anchor="b" anchorCtr="1"/>
          <a:lstStyle>
            <a:lvl1pPr>
              <a:defRPr sz="5400"/>
            </a:lvl1pPr>
          </a:lstStyle>
          <a:p>
            <a:r>
              <a:rPr lang="es-ES_tradnl"/>
              <a:t>Haga clic para cambiar el estilo de título	</a:t>
            </a:r>
          </a:p>
        </p:txBody>
      </p:sp>
      <p:sp>
        <p:nvSpPr>
          <p:cNvPr id="87259" name="Rectangle 219"/>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220" name="Rectangle 220"/>
          <p:cNvSpPr>
            <a:spLocks noGrp="1" noChangeArrowheads="1"/>
          </p:cNvSpPr>
          <p:nvPr>
            <p:ph type="dt" sz="quarter" idx="10"/>
          </p:nvPr>
        </p:nvSpPr>
        <p:spPr/>
        <p:txBody>
          <a:bodyPr/>
          <a:lstStyle>
            <a:lvl1pPr>
              <a:defRPr/>
            </a:lvl1pPr>
          </a:lstStyle>
          <a:p>
            <a:pPr>
              <a:defRPr/>
            </a:pPr>
            <a:fld id="{F6399011-664F-4A7F-978F-8C2B5873D855}" type="datetimeFigureOut">
              <a:rPr lang="es-ES"/>
              <a:pPr>
                <a:defRPr/>
              </a:pPr>
              <a:t>20/04/2016</a:t>
            </a:fld>
            <a:endParaRPr lang="es-ES_tradnl"/>
          </a:p>
        </p:txBody>
      </p:sp>
      <p:sp>
        <p:nvSpPr>
          <p:cNvPr id="221" name="Rectangle 221"/>
          <p:cNvSpPr>
            <a:spLocks noGrp="1" noChangeArrowheads="1"/>
          </p:cNvSpPr>
          <p:nvPr>
            <p:ph type="ftr" sz="quarter" idx="11"/>
          </p:nvPr>
        </p:nvSpPr>
        <p:spPr>
          <a:xfrm>
            <a:off x="4165600" y="6248400"/>
            <a:ext cx="3860800" cy="457200"/>
          </a:xfrm>
        </p:spPr>
        <p:txBody>
          <a:bodyPr/>
          <a:lstStyle>
            <a:lvl1pPr>
              <a:defRPr/>
            </a:lvl1pPr>
          </a:lstStyle>
          <a:p>
            <a:pPr>
              <a:defRPr/>
            </a:pPr>
            <a:endParaRPr lang="es-ES_tradnl"/>
          </a:p>
        </p:txBody>
      </p:sp>
      <p:sp>
        <p:nvSpPr>
          <p:cNvPr id="222" name="Rectangle 222"/>
          <p:cNvSpPr>
            <a:spLocks noGrp="1" noChangeArrowheads="1"/>
          </p:cNvSpPr>
          <p:nvPr>
            <p:ph type="sldNum" sz="quarter" idx="12"/>
          </p:nvPr>
        </p:nvSpPr>
        <p:spPr/>
        <p:txBody>
          <a:bodyPr/>
          <a:lstStyle>
            <a:lvl1pPr>
              <a:defRPr/>
            </a:lvl1pPr>
          </a:lstStyle>
          <a:p>
            <a:pPr>
              <a:defRPr/>
            </a:pPr>
            <a:fld id="{43F96F41-D5FA-4E19-AA1F-6FCEDBB16C22}" type="slidenum">
              <a:rPr lang="es-ES_tradnl" altLang="es-AR"/>
              <a:pPr>
                <a:defRPr/>
              </a:pPr>
              <a:t>‹Nº›</a:t>
            </a:fld>
            <a:endParaRPr lang="es-ES_tradnl" altLang="es-AR"/>
          </a:p>
        </p:txBody>
      </p:sp>
    </p:spTree>
    <p:extLst>
      <p:ext uri="{BB962C8B-B14F-4D97-AF65-F5344CB8AC3E}">
        <p14:creationId xmlns:p14="http://schemas.microsoft.com/office/powerpoint/2010/main" val="16586198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01"/>
            <a:ext cx="10363200" cy="4267200"/>
          </a:xfrm>
        </p:spPr>
        <p:txBody>
          <a:bodyPr/>
          <a:lstStyle>
            <a:lvl1pPr>
              <a:lnSpc>
                <a:spcPct val="100000"/>
              </a:lnSpc>
              <a:defRPr sz="8000"/>
            </a:lvl1pPr>
          </a:lstStyle>
          <a:p>
            <a:r>
              <a:rPr lang="es-ES_tradnl"/>
              <a:t>Clic para editar título</a:t>
            </a:r>
            <a:endParaRPr lang="en-US" dirty="0"/>
          </a:p>
        </p:txBody>
      </p:sp>
      <p:sp>
        <p:nvSpPr>
          <p:cNvPr id="3" name="Subtitle 2"/>
          <p:cNvSpPr>
            <a:spLocks noGrp="1"/>
          </p:cNvSpPr>
          <p:nvPr>
            <p:ph type="subTitle" idx="1"/>
          </p:nvPr>
        </p:nvSpPr>
        <p:spPr>
          <a:xfrm>
            <a:off x="1828800" y="4953000"/>
            <a:ext cx="8534400" cy="1219200"/>
          </a:xfrm>
        </p:spPr>
        <p:txBody>
          <a:bodyPr>
            <a:normAutofit/>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n-US" dirty="0"/>
          </a:p>
        </p:txBody>
      </p:sp>
      <p:sp>
        <p:nvSpPr>
          <p:cNvPr id="4" name="Date Placeholder 6"/>
          <p:cNvSpPr>
            <a:spLocks noGrp="1"/>
          </p:cNvSpPr>
          <p:nvPr>
            <p:ph type="dt" sz="half" idx="10"/>
          </p:nvPr>
        </p:nvSpPr>
        <p:spPr/>
        <p:txBody>
          <a:bodyPr/>
          <a:lstStyle>
            <a:lvl1pPr>
              <a:defRPr/>
            </a:lvl1pPr>
          </a:lstStyle>
          <a:p>
            <a:pPr>
              <a:defRPr/>
            </a:pPr>
            <a:fld id="{ECB0A5A9-F8D3-40EA-B51A-38C68915DA61}"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5" name="Slide Number Placeholder 7"/>
          <p:cNvSpPr>
            <a:spLocks noGrp="1"/>
          </p:cNvSpPr>
          <p:nvPr>
            <p:ph type="sldNum" sz="quarter" idx="11"/>
          </p:nvPr>
        </p:nvSpPr>
        <p:spPr/>
        <p:txBody>
          <a:bodyPr/>
          <a:lstStyle>
            <a:lvl1pPr>
              <a:defRPr/>
            </a:lvl1pPr>
          </a:lstStyle>
          <a:p>
            <a:pPr>
              <a:defRPr/>
            </a:pPr>
            <a:fld id="{BF4E95A7-CE7B-44A2-9E91-1988F0DD577C}" type="slidenum">
              <a:rPr lang="es-AR"/>
              <a:pPr>
                <a:defRPr/>
              </a:pPr>
              <a:t>‹Nº›</a:t>
            </a:fld>
            <a:endParaRPr lang="es-AR"/>
          </a:p>
        </p:txBody>
      </p:sp>
      <p:sp>
        <p:nvSpPr>
          <p:cNvPr id="6" name="Footer Placeholder 8"/>
          <p:cNvSpPr>
            <a:spLocks noGrp="1"/>
          </p:cNvSpPr>
          <p:nvPr>
            <p:ph type="ftr" sz="quarter" idx="12"/>
          </p:nvPr>
        </p:nvSpPr>
        <p:spPr/>
        <p:txBody>
          <a:bodyPr/>
          <a:lstStyle>
            <a:lvl1pPr>
              <a:defRPr/>
            </a:lvl1pPr>
          </a:lstStyle>
          <a:p>
            <a:pPr>
              <a:defRPr/>
            </a:pPr>
            <a:endParaRPr lang="es-AR">
              <a:solidFill>
                <a:prstClr val="black">
                  <a:lumMod val="65000"/>
                  <a:lumOff val="35000"/>
                </a:prstClr>
              </a:solidFill>
            </a:endParaRPr>
          </a:p>
        </p:txBody>
      </p:sp>
    </p:spTree>
    <p:extLst>
      <p:ext uri="{BB962C8B-B14F-4D97-AF65-F5344CB8AC3E}">
        <p14:creationId xmlns:p14="http://schemas.microsoft.com/office/powerpoint/2010/main" val="2096492191"/>
      </p:ext>
    </p:extLst>
  </p:cSld>
  <p:clrMapOvr>
    <a:masterClrMapping/>
  </p:clrMapOvr>
  <p:transition spd="med">
    <p:fade thruBlk="1"/>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D8FC0A93-1745-4562-8041-77BF43EC462E}"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6F567519-C39A-4D33-8487-FA9D521DF8A7}"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715225475"/>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18"/>
          <p:cNvSpPr>
            <a:spLocks noGrp="1" noChangeArrowheads="1"/>
          </p:cNvSpPr>
          <p:nvPr>
            <p:ph type="sldNum" sz="quarter" idx="10"/>
          </p:nvPr>
        </p:nvSpPr>
        <p:spPr>
          <a:ln/>
        </p:spPr>
        <p:txBody>
          <a:bodyPr/>
          <a:lstStyle>
            <a:lvl1pPr>
              <a:defRPr/>
            </a:lvl1pPr>
          </a:lstStyle>
          <a:p>
            <a:pPr>
              <a:defRPr/>
            </a:pPr>
            <a:fld id="{D2DCB915-75D9-4F86-935F-46842153EE38}"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F9C09CDF-8BD0-46FC-94BF-A47C16FEE270}"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57922217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218"/>
          <p:cNvSpPr>
            <a:spLocks noGrp="1" noChangeArrowheads="1"/>
          </p:cNvSpPr>
          <p:nvPr>
            <p:ph type="sldNum" sz="quarter" idx="10"/>
          </p:nvPr>
        </p:nvSpPr>
        <p:spPr>
          <a:ln/>
        </p:spPr>
        <p:txBody>
          <a:bodyPr/>
          <a:lstStyle>
            <a:lvl1pPr>
              <a:defRPr/>
            </a:lvl1pPr>
          </a:lstStyle>
          <a:p>
            <a:pPr>
              <a:defRPr/>
            </a:pPr>
            <a:fld id="{D693E861-0943-430E-9BBF-5351D8190175}"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6B723BA4-6FE4-4568-9568-617DAB5772AE}"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314440173"/>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218"/>
          <p:cNvSpPr>
            <a:spLocks noGrp="1" noChangeArrowheads="1"/>
          </p:cNvSpPr>
          <p:nvPr>
            <p:ph type="sldNum" sz="quarter" idx="10"/>
          </p:nvPr>
        </p:nvSpPr>
        <p:spPr>
          <a:ln/>
        </p:spPr>
        <p:txBody>
          <a:bodyPr/>
          <a:lstStyle>
            <a:lvl1pPr>
              <a:defRPr/>
            </a:lvl1pPr>
          </a:lstStyle>
          <a:p>
            <a:pPr>
              <a:defRPr/>
            </a:pPr>
            <a:fld id="{6B7CC768-2FC8-4824-8F05-90D35579E951}" type="slidenum">
              <a:rPr lang="es-ES_tradnl" altLang="es-AR"/>
              <a:pPr>
                <a:defRPr/>
              </a:pPr>
              <a:t>‹Nº›</a:t>
            </a:fld>
            <a:endParaRPr lang="es-ES_tradnl" altLang="es-AR"/>
          </a:p>
        </p:txBody>
      </p:sp>
      <p:sp>
        <p:nvSpPr>
          <p:cNvPr id="8" name="Rectangle 219"/>
          <p:cNvSpPr>
            <a:spLocks noGrp="1" noChangeArrowheads="1"/>
          </p:cNvSpPr>
          <p:nvPr>
            <p:ph type="dt" sz="half" idx="11"/>
          </p:nvPr>
        </p:nvSpPr>
        <p:spPr>
          <a:ln/>
        </p:spPr>
        <p:txBody>
          <a:bodyPr/>
          <a:lstStyle>
            <a:lvl1pPr>
              <a:defRPr/>
            </a:lvl1pPr>
          </a:lstStyle>
          <a:p>
            <a:pPr>
              <a:defRPr/>
            </a:pPr>
            <a:fld id="{C839F678-3A4E-43FA-B211-89EEB1F07659}" type="datetimeFigureOut">
              <a:rPr lang="es-ES"/>
              <a:pPr>
                <a:defRPr/>
              </a:pPr>
              <a:t>20/04/2016</a:t>
            </a:fld>
            <a:endParaRPr lang="es-ES_tradnl"/>
          </a:p>
        </p:txBody>
      </p:sp>
      <p:sp>
        <p:nvSpPr>
          <p:cNvPr id="9"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469850324"/>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218"/>
          <p:cNvSpPr>
            <a:spLocks noGrp="1" noChangeArrowheads="1"/>
          </p:cNvSpPr>
          <p:nvPr>
            <p:ph type="sldNum" sz="quarter" idx="10"/>
          </p:nvPr>
        </p:nvSpPr>
        <p:spPr>
          <a:ln/>
        </p:spPr>
        <p:txBody>
          <a:bodyPr/>
          <a:lstStyle>
            <a:lvl1pPr>
              <a:defRPr/>
            </a:lvl1pPr>
          </a:lstStyle>
          <a:p>
            <a:pPr>
              <a:defRPr/>
            </a:pPr>
            <a:fld id="{55C9DC3A-18F8-4584-BCB5-A97C4A4856EC}" type="slidenum">
              <a:rPr lang="es-ES_tradnl" altLang="es-AR"/>
              <a:pPr>
                <a:defRPr/>
              </a:pPr>
              <a:t>‹Nº›</a:t>
            </a:fld>
            <a:endParaRPr lang="es-ES_tradnl" altLang="es-AR"/>
          </a:p>
        </p:txBody>
      </p:sp>
      <p:sp>
        <p:nvSpPr>
          <p:cNvPr id="4" name="Rectangle 219"/>
          <p:cNvSpPr>
            <a:spLocks noGrp="1" noChangeArrowheads="1"/>
          </p:cNvSpPr>
          <p:nvPr>
            <p:ph type="dt" sz="half" idx="11"/>
          </p:nvPr>
        </p:nvSpPr>
        <p:spPr>
          <a:ln/>
        </p:spPr>
        <p:txBody>
          <a:bodyPr/>
          <a:lstStyle>
            <a:lvl1pPr>
              <a:defRPr/>
            </a:lvl1pPr>
          </a:lstStyle>
          <a:p>
            <a:pPr>
              <a:defRPr/>
            </a:pPr>
            <a:fld id="{E5256AE7-0480-4F99-BC6B-082B321E32BC}" type="datetimeFigureOut">
              <a:rPr lang="es-ES"/>
              <a:pPr>
                <a:defRPr/>
              </a:pPr>
              <a:t>20/04/2016</a:t>
            </a:fld>
            <a:endParaRPr lang="es-ES_tradnl"/>
          </a:p>
        </p:txBody>
      </p:sp>
      <p:sp>
        <p:nvSpPr>
          <p:cNvPr id="5"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017933446"/>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EEEB7802-A683-4E4E-BC10-A491647269F3}" type="slidenum">
              <a:rPr lang="es-ES_tradnl" altLang="es-AR"/>
              <a:pPr>
                <a:defRPr/>
              </a:pPr>
              <a:t>‹Nº›</a:t>
            </a:fld>
            <a:endParaRPr lang="es-ES_tradnl" altLang="es-AR"/>
          </a:p>
        </p:txBody>
      </p:sp>
      <p:sp>
        <p:nvSpPr>
          <p:cNvPr id="3" name="Rectangle 219"/>
          <p:cNvSpPr>
            <a:spLocks noGrp="1" noChangeArrowheads="1"/>
          </p:cNvSpPr>
          <p:nvPr>
            <p:ph type="dt" sz="half" idx="11"/>
          </p:nvPr>
        </p:nvSpPr>
        <p:spPr>
          <a:ln/>
        </p:spPr>
        <p:txBody>
          <a:bodyPr/>
          <a:lstStyle>
            <a:lvl1pPr>
              <a:defRPr/>
            </a:lvl1pPr>
          </a:lstStyle>
          <a:p>
            <a:pPr>
              <a:defRPr/>
            </a:pPr>
            <a:fld id="{98200735-5C5B-4DC9-BD51-47920AA0F27B}" type="datetimeFigureOut">
              <a:rPr lang="es-ES"/>
              <a:pPr>
                <a:defRPr/>
              </a:pPr>
              <a:t>20/04/2016</a:t>
            </a:fld>
            <a:endParaRPr lang="es-ES_tradnl"/>
          </a:p>
        </p:txBody>
      </p:sp>
      <p:sp>
        <p:nvSpPr>
          <p:cNvPr id="4"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10119724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5DA5F86C-151F-461F-A780-72AAD54B6832}"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51510BEB-762F-4DBA-BB5B-C89D579F2313}"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025904140"/>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C2B4FD50-9F9E-40D7-9C93-6C74C83E404B}"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DBA46F4B-806D-496C-B0C2-282C0089014A}"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563882387"/>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47C2844F-CB2C-4376-84B9-8F944966F565}"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904E41DE-28F9-4959-8449-1C63572E5D49}"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315331276"/>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8"/>
            <a:ext cx="2743200" cy="5859462"/>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8"/>
            <a:ext cx="8026400" cy="585946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213FD846-E789-4947-9F04-C7531A5F3117}"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B162D860-0153-479C-9B81-11993CB53154}"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5307313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57" y="609600"/>
            <a:ext cx="9905955" cy="3429000"/>
          </a:xfrm>
        </p:spPr>
        <p:txBody>
          <a:bodyPr anchor="ctr">
            <a:normAutofit/>
          </a:bodyPr>
          <a:lstStyle>
            <a:lvl1pPr>
              <a:defRPr sz="36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1141411" y="4419601"/>
            <a:ext cx="9904459" cy="1371599"/>
          </a:xfrm>
        </p:spPr>
        <p:txBody>
          <a:bodyPr anchor="ct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BEB20BAB-7693-4F51-BC63-1C623419B10E}"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1318983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dirty="0"/>
          </a:p>
        </p:txBody>
      </p:sp>
      <p:sp>
        <p:nvSpPr>
          <p:cNvPr id="3" name="Content Placeholder 2"/>
          <p:cNvSpPr>
            <a:spLocks noGrp="1"/>
          </p:cNvSpPr>
          <p:nvPr>
            <p:ph idx="1"/>
          </p:nvPr>
        </p:nvSpPr>
        <p:spPr/>
        <p:txBody>
          <a:bodyPr/>
          <a:lstStyle>
            <a:lvl5pPr>
              <a:defRPr/>
            </a:lvl5pPr>
            <a:lvl6pPr>
              <a:defRPr/>
            </a:lvl6pPr>
            <a:lvl7pPr>
              <a:defRPr/>
            </a:lvl7pPr>
            <a:lvl8pPr>
              <a:defRPr/>
            </a:lvl8pPr>
            <a:lvl9pPr>
              <a:buFont typeface="Arial" pitchFamily="34" charset="0"/>
              <a:buChar char="•"/>
              <a:defRPr/>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749DA4B9-97F9-4ABF-8234-B1644923FE1A}"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5A2FBD9-1897-47F0-BD71-6D661902CCCA}" type="slidenum">
              <a:rPr lang="es-AR"/>
              <a:pPr>
                <a:defRPr/>
              </a:pPr>
              <a:t>‹Nº›</a:t>
            </a:fld>
            <a:endParaRPr lang="es-AR"/>
          </a:p>
        </p:txBody>
      </p:sp>
    </p:spTree>
    <p:extLst>
      <p:ext uri="{BB962C8B-B14F-4D97-AF65-F5344CB8AC3E}">
        <p14:creationId xmlns:p14="http://schemas.microsoft.com/office/powerpoint/2010/main" val="3258763815"/>
      </p:ext>
    </p:extLst>
  </p:cSld>
  <p:clrMapOvr>
    <a:masterClrMapping/>
  </p:clrMapOvr>
  <p:transition spd="med">
    <p:fade thruBlk="1"/>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000000"/>
                </a:solidFill>
              </a:defRPr>
            </a:lvl1pPr>
          </a:lstStyle>
          <a:p>
            <a:pPr>
              <a:defRPr/>
            </a:pPr>
            <a:endParaRPr lang="es-AR"/>
          </a:p>
        </p:txBody>
      </p:sp>
      <p:sp>
        <p:nvSpPr>
          <p:cNvPr id="8" name="Rectangle 5"/>
          <p:cNvSpPr>
            <a:spLocks noGrp="1" noChangeArrowheads="1"/>
          </p:cNvSpPr>
          <p:nvPr>
            <p:ph type="ftr" sz="quarter" idx="11"/>
          </p:nvPr>
        </p:nvSpPr>
        <p:spPr/>
        <p:txBody>
          <a:bodyPr/>
          <a:lstStyle>
            <a:lvl1pPr>
              <a:defRPr>
                <a:solidFill>
                  <a:srgbClr val="000000"/>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000000"/>
                </a:solidFill>
                <a:effectLst>
                  <a:outerShdw blurRad="38100" dist="38100" dir="2700000" algn="tl">
                    <a:srgbClr val="FFFFFF"/>
                  </a:outerShdw>
                </a:effectLst>
              </a:defRPr>
            </a:lvl1pPr>
          </a:lstStyle>
          <a:p>
            <a:pPr>
              <a:defRPr/>
            </a:pPr>
            <a:fld id="{EBA4DA24-1094-443C-A07B-EBEAE416AEE5}" type="slidenum">
              <a:rPr lang="es-AR" altLang="es-AR"/>
              <a:pPr>
                <a:defRPr/>
              </a:pPr>
              <a:t>‹Nº›</a:t>
            </a:fld>
            <a:endParaRPr lang="es-AR" altLang="es-AR"/>
          </a:p>
        </p:txBody>
      </p:sp>
    </p:spTree>
    <p:extLst>
      <p:ext uri="{BB962C8B-B14F-4D97-AF65-F5344CB8AC3E}">
        <p14:creationId xmlns:p14="http://schemas.microsoft.com/office/powerpoint/2010/main" val="378196601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gradFill rotWithShape="0">
          <a:gsLst>
            <a:gs pos="0">
              <a:schemeClr val="bg1"/>
            </a:gs>
            <a:gs pos="100000">
              <a:srgbClr val="32324A"/>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664633" y="1311276"/>
            <a:ext cx="13906500"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es-ES_tradnl" sz="1800">
                <a:solidFill>
                  <a:srgbClr val="FFFFFF"/>
                </a:solidFill>
                <a:latin typeface="Arial" charset="0"/>
              </a:endParaRPr>
            </a:p>
          </p:txBody>
        </p:sp>
        <p:sp>
          <p:nvSpPr>
            <p:cNvPr id="20" name="Rectangle 18"/>
            <p:cNvSpPr>
              <a:spLocks noChangeArrowheads="1"/>
            </p:cNvSpPr>
            <p:nvPr userDrawn="1"/>
          </p:nvSpPr>
          <p:spPr bwMode="hidden">
            <a:xfrm rot="39991575" flipH="1" flipV="1">
              <a:off x="5381"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es-ES_tradnl" sz="1800">
                <a:solidFill>
                  <a:srgbClr val="FFFFFF"/>
                </a:solidFill>
                <a:latin typeface="Arial"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a:defRPr/>
              </a:pPr>
              <a:endParaRPr lang="es-ES_tradnl" sz="1800">
                <a:solidFill>
                  <a:srgbClr val="FFFFFF"/>
                </a:solidFill>
                <a:latin typeface="Arial"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latin typeface="Arial"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grpSp>
      <p:sp>
        <p:nvSpPr>
          <p:cNvPr id="87258" name="Rectangle 218"/>
          <p:cNvSpPr>
            <a:spLocks noGrp="1" noChangeArrowheads="1"/>
          </p:cNvSpPr>
          <p:nvPr>
            <p:ph type="ctrTitle" sz="quarter"/>
          </p:nvPr>
        </p:nvSpPr>
        <p:spPr>
          <a:xfrm>
            <a:off x="914400" y="1844676"/>
            <a:ext cx="10363200" cy="1736725"/>
          </a:xfrm>
        </p:spPr>
        <p:txBody>
          <a:bodyPr anchor="b" anchorCtr="1"/>
          <a:lstStyle>
            <a:lvl1pPr>
              <a:defRPr sz="5400"/>
            </a:lvl1pPr>
          </a:lstStyle>
          <a:p>
            <a:r>
              <a:rPr lang="es-ES_tradnl"/>
              <a:t>Haga clic para cambiar el estilo de título	</a:t>
            </a:r>
          </a:p>
        </p:txBody>
      </p:sp>
      <p:sp>
        <p:nvSpPr>
          <p:cNvPr id="87259" name="Rectangle 219"/>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220" name="Rectangle 220"/>
          <p:cNvSpPr>
            <a:spLocks noGrp="1" noChangeArrowheads="1"/>
          </p:cNvSpPr>
          <p:nvPr>
            <p:ph type="dt" sz="quarter" idx="10"/>
          </p:nvPr>
        </p:nvSpPr>
        <p:spPr/>
        <p:txBody>
          <a:bodyPr/>
          <a:lstStyle>
            <a:lvl1pPr>
              <a:defRPr/>
            </a:lvl1pPr>
          </a:lstStyle>
          <a:p>
            <a:pPr>
              <a:defRPr/>
            </a:pPr>
            <a:fld id="{08EEF4B1-DD98-4600-AB7C-20453CC2046E}" type="datetimeFigureOut">
              <a:rPr lang="es-ES"/>
              <a:pPr>
                <a:defRPr/>
              </a:pPr>
              <a:t>20/04/2016</a:t>
            </a:fld>
            <a:endParaRPr lang="es-ES_tradnl"/>
          </a:p>
        </p:txBody>
      </p:sp>
      <p:sp>
        <p:nvSpPr>
          <p:cNvPr id="221" name="Rectangle 221"/>
          <p:cNvSpPr>
            <a:spLocks noGrp="1" noChangeArrowheads="1"/>
          </p:cNvSpPr>
          <p:nvPr>
            <p:ph type="ftr" sz="quarter" idx="11"/>
          </p:nvPr>
        </p:nvSpPr>
        <p:spPr>
          <a:xfrm>
            <a:off x="4165600" y="6248400"/>
            <a:ext cx="3860800" cy="457200"/>
          </a:xfrm>
        </p:spPr>
        <p:txBody>
          <a:bodyPr/>
          <a:lstStyle>
            <a:lvl1pPr>
              <a:defRPr/>
            </a:lvl1pPr>
          </a:lstStyle>
          <a:p>
            <a:pPr>
              <a:defRPr/>
            </a:pPr>
            <a:endParaRPr lang="es-ES_tradnl"/>
          </a:p>
        </p:txBody>
      </p:sp>
      <p:sp>
        <p:nvSpPr>
          <p:cNvPr id="222" name="Rectangle 222"/>
          <p:cNvSpPr>
            <a:spLocks noGrp="1" noChangeArrowheads="1"/>
          </p:cNvSpPr>
          <p:nvPr>
            <p:ph type="sldNum" sz="quarter" idx="12"/>
          </p:nvPr>
        </p:nvSpPr>
        <p:spPr/>
        <p:txBody>
          <a:bodyPr/>
          <a:lstStyle>
            <a:lvl1pPr>
              <a:defRPr/>
            </a:lvl1pPr>
          </a:lstStyle>
          <a:p>
            <a:fld id="{4C1A4667-EBF7-4D4B-9684-1D74AC4264C6}" type="slidenum">
              <a:rPr lang="es-ES_tradnl" altLang="es-AR"/>
              <a:pPr/>
              <a:t>‹Nº›</a:t>
            </a:fld>
            <a:endParaRPr lang="es-ES_tradnl" altLang="es-AR"/>
          </a:p>
        </p:txBody>
      </p:sp>
    </p:spTree>
    <p:extLst>
      <p:ext uri="{BB962C8B-B14F-4D97-AF65-F5344CB8AC3E}">
        <p14:creationId xmlns:p14="http://schemas.microsoft.com/office/powerpoint/2010/main" val="182172174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fld id="{F272AA6C-2846-4576-ADCC-9735D67BAFEB}" type="slidenum">
              <a:rPr lang="es-ES_tradnl" altLang="es-A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85C47C2A-362A-4686-9335-1DDE594A2E74}"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965059162"/>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18"/>
          <p:cNvSpPr>
            <a:spLocks noGrp="1" noChangeArrowheads="1"/>
          </p:cNvSpPr>
          <p:nvPr>
            <p:ph type="sldNum" sz="quarter" idx="10"/>
          </p:nvPr>
        </p:nvSpPr>
        <p:spPr>
          <a:ln/>
        </p:spPr>
        <p:txBody>
          <a:bodyPr/>
          <a:lstStyle>
            <a:lvl1pPr>
              <a:defRPr/>
            </a:lvl1pPr>
          </a:lstStyle>
          <a:p>
            <a:fld id="{A7DDBCEE-C62F-47AE-8BE0-35329D569DA9}" type="slidenum">
              <a:rPr lang="es-ES_tradnl" altLang="es-A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6862C2EE-971A-4254-8A90-E2D4E6214D65}"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59028482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218"/>
          <p:cNvSpPr>
            <a:spLocks noGrp="1" noChangeArrowheads="1"/>
          </p:cNvSpPr>
          <p:nvPr>
            <p:ph type="sldNum" sz="quarter" idx="10"/>
          </p:nvPr>
        </p:nvSpPr>
        <p:spPr>
          <a:ln/>
        </p:spPr>
        <p:txBody>
          <a:bodyPr/>
          <a:lstStyle>
            <a:lvl1pPr>
              <a:defRPr/>
            </a:lvl1pPr>
          </a:lstStyle>
          <a:p>
            <a:fld id="{184EBC39-4F48-4968-A705-44B89AAB1273}" type="slidenum">
              <a:rPr lang="es-ES_tradnl" altLang="es-A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B0A028D8-E6F6-4D08-B0D8-3E254C77AF30}"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574773459"/>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218"/>
          <p:cNvSpPr>
            <a:spLocks noGrp="1" noChangeArrowheads="1"/>
          </p:cNvSpPr>
          <p:nvPr>
            <p:ph type="sldNum" sz="quarter" idx="10"/>
          </p:nvPr>
        </p:nvSpPr>
        <p:spPr>
          <a:ln/>
        </p:spPr>
        <p:txBody>
          <a:bodyPr/>
          <a:lstStyle>
            <a:lvl1pPr>
              <a:defRPr/>
            </a:lvl1pPr>
          </a:lstStyle>
          <a:p>
            <a:fld id="{73EA59DB-89DF-4589-8451-CBAFB2E24238}" type="slidenum">
              <a:rPr lang="es-ES_tradnl" altLang="es-AR"/>
              <a:pPr/>
              <a:t>‹Nº›</a:t>
            </a:fld>
            <a:endParaRPr lang="es-ES_tradnl" altLang="es-AR"/>
          </a:p>
        </p:txBody>
      </p:sp>
      <p:sp>
        <p:nvSpPr>
          <p:cNvPr id="8" name="Rectangle 219"/>
          <p:cNvSpPr>
            <a:spLocks noGrp="1" noChangeArrowheads="1"/>
          </p:cNvSpPr>
          <p:nvPr>
            <p:ph type="dt" sz="half" idx="11"/>
          </p:nvPr>
        </p:nvSpPr>
        <p:spPr>
          <a:ln/>
        </p:spPr>
        <p:txBody>
          <a:bodyPr/>
          <a:lstStyle>
            <a:lvl1pPr>
              <a:defRPr/>
            </a:lvl1pPr>
          </a:lstStyle>
          <a:p>
            <a:pPr>
              <a:defRPr/>
            </a:pPr>
            <a:fld id="{78A08AED-5A2E-410A-A265-503A80B8FB33}" type="datetimeFigureOut">
              <a:rPr lang="es-ES"/>
              <a:pPr>
                <a:defRPr/>
              </a:pPr>
              <a:t>20/04/2016</a:t>
            </a:fld>
            <a:endParaRPr lang="es-ES_tradnl"/>
          </a:p>
        </p:txBody>
      </p:sp>
      <p:sp>
        <p:nvSpPr>
          <p:cNvPr id="9"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674323051"/>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218"/>
          <p:cNvSpPr>
            <a:spLocks noGrp="1" noChangeArrowheads="1"/>
          </p:cNvSpPr>
          <p:nvPr>
            <p:ph type="sldNum" sz="quarter" idx="10"/>
          </p:nvPr>
        </p:nvSpPr>
        <p:spPr>
          <a:ln/>
        </p:spPr>
        <p:txBody>
          <a:bodyPr/>
          <a:lstStyle>
            <a:lvl1pPr>
              <a:defRPr/>
            </a:lvl1pPr>
          </a:lstStyle>
          <a:p>
            <a:fld id="{79529A99-88C2-4FF8-8EF5-5B2BA73F09BD}" type="slidenum">
              <a:rPr lang="es-ES_tradnl" altLang="es-AR"/>
              <a:pPr/>
              <a:t>‹Nº›</a:t>
            </a:fld>
            <a:endParaRPr lang="es-ES_tradnl" altLang="es-AR"/>
          </a:p>
        </p:txBody>
      </p:sp>
      <p:sp>
        <p:nvSpPr>
          <p:cNvPr id="4" name="Rectangle 219"/>
          <p:cNvSpPr>
            <a:spLocks noGrp="1" noChangeArrowheads="1"/>
          </p:cNvSpPr>
          <p:nvPr>
            <p:ph type="dt" sz="half" idx="11"/>
          </p:nvPr>
        </p:nvSpPr>
        <p:spPr>
          <a:ln/>
        </p:spPr>
        <p:txBody>
          <a:bodyPr/>
          <a:lstStyle>
            <a:lvl1pPr>
              <a:defRPr/>
            </a:lvl1pPr>
          </a:lstStyle>
          <a:p>
            <a:pPr>
              <a:defRPr/>
            </a:pPr>
            <a:fld id="{1E92CB29-C2EE-4728-BA45-5F7A70AB3C85}" type="datetimeFigureOut">
              <a:rPr lang="es-ES"/>
              <a:pPr>
                <a:defRPr/>
              </a:pPr>
              <a:t>20/04/2016</a:t>
            </a:fld>
            <a:endParaRPr lang="es-ES_tradnl"/>
          </a:p>
        </p:txBody>
      </p:sp>
      <p:sp>
        <p:nvSpPr>
          <p:cNvPr id="5"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372785615"/>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fld id="{C312E375-AAE0-4EFC-ACD6-84743940DCBF}" type="slidenum">
              <a:rPr lang="es-ES_tradnl" altLang="es-AR"/>
              <a:pPr/>
              <a:t>‹Nº›</a:t>
            </a:fld>
            <a:endParaRPr lang="es-ES_tradnl" altLang="es-AR"/>
          </a:p>
        </p:txBody>
      </p:sp>
      <p:sp>
        <p:nvSpPr>
          <p:cNvPr id="3" name="Rectangle 219"/>
          <p:cNvSpPr>
            <a:spLocks noGrp="1" noChangeArrowheads="1"/>
          </p:cNvSpPr>
          <p:nvPr>
            <p:ph type="dt" sz="half" idx="11"/>
          </p:nvPr>
        </p:nvSpPr>
        <p:spPr>
          <a:ln/>
        </p:spPr>
        <p:txBody>
          <a:bodyPr/>
          <a:lstStyle>
            <a:lvl1pPr>
              <a:defRPr/>
            </a:lvl1pPr>
          </a:lstStyle>
          <a:p>
            <a:pPr>
              <a:defRPr/>
            </a:pPr>
            <a:fld id="{D962B853-CBBB-4CB0-BD0F-F1E8C6071E14}" type="datetimeFigureOut">
              <a:rPr lang="es-ES"/>
              <a:pPr>
                <a:defRPr/>
              </a:pPr>
              <a:t>20/04/2016</a:t>
            </a:fld>
            <a:endParaRPr lang="es-ES_tradnl"/>
          </a:p>
        </p:txBody>
      </p:sp>
      <p:sp>
        <p:nvSpPr>
          <p:cNvPr id="4"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77687224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fld id="{1F706CF0-9658-41A3-BDBD-0CA48F2E5CB2}" type="slidenum">
              <a:rPr lang="es-ES_tradnl" altLang="es-A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290014D1-DF6D-4589-9832-47714913C653}"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440878525"/>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fld id="{D2419294-6D37-4DF4-8CC4-5386B2EA0D02}" type="slidenum">
              <a:rPr lang="es-ES_tradnl" altLang="es-A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6035ABD9-3512-4DDF-8463-79FFF45B8784}"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99340570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4" name="Oval 6"/>
          <p:cNvSpPr/>
          <p:nvPr/>
        </p:nvSpPr>
        <p:spPr>
          <a:xfrm>
            <a:off x="5994400" y="3924300"/>
            <a:ext cx="112184"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5" name="Oval 7"/>
          <p:cNvSpPr/>
          <p:nvPr/>
        </p:nvSpPr>
        <p:spPr>
          <a:xfrm>
            <a:off x="6261100" y="3924300"/>
            <a:ext cx="112184"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6" name="Oval 8"/>
          <p:cNvSpPr/>
          <p:nvPr/>
        </p:nvSpPr>
        <p:spPr>
          <a:xfrm>
            <a:off x="5729818" y="3924300"/>
            <a:ext cx="112183"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2" name="Title 1"/>
          <p:cNvSpPr>
            <a:spLocks noGrp="1"/>
          </p:cNvSpPr>
          <p:nvPr>
            <p:ph type="title"/>
          </p:nvPr>
        </p:nvSpPr>
        <p:spPr>
          <a:xfrm>
            <a:off x="963084" y="1371601"/>
            <a:ext cx="10363200" cy="2505075"/>
          </a:xfrm>
        </p:spPr>
        <p:txBody>
          <a:bodyPr/>
          <a:lstStyle>
            <a:lvl1pPr algn="ctr" defTabSz="914400" rtl="0" eaLnBrk="1" latinLnBrk="0" hangingPunct="1">
              <a:lnSpc>
                <a:spcPct val="100000"/>
              </a:lnSpc>
              <a:spcBef>
                <a:spcPct val="0"/>
              </a:spcBef>
              <a:buNone/>
              <a:defRPr lang="en-US" sz="4800" kern="1200" dirty="0" smtClean="0">
                <a:solidFill>
                  <a:schemeClr val="tx2"/>
                </a:solidFill>
                <a:effectLst>
                  <a:outerShdw blurRad="63500" dist="38100" dir="5400000" algn="t" rotWithShape="0">
                    <a:prstClr val="black">
                      <a:alpha val="25000"/>
                    </a:prstClr>
                  </a:outerShdw>
                </a:effectLst>
                <a:latin typeface="+mn-lt"/>
                <a:ea typeface="+mj-ea"/>
                <a:cs typeface="+mj-cs"/>
              </a:defRPr>
            </a:lvl1pPr>
          </a:lstStyle>
          <a:p>
            <a:r>
              <a:rPr lang="es-ES_tradnl"/>
              <a:t>Clic para editar título</a:t>
            </a:r>
            <a:endParaRPr lang="en-US" dirty="0"/>
          </a:p>
        </p:txBody>
      </p:sp>
      <p:sp>
        <p:nvSpPr>
          <p:cNvPr id="3" name="Text Placeholder 2"/>
          <p:cNvSpPr>
            <a:spLocks noGrp="1"/>
          </p:cNvSpPr>
          <p:nvPr>
            <p:ph type="body" idx="1"/>
          </p:nvPr>
        </p:nvSpPr>
        <p:spPr>
          <a:xfrm>
            <a:off x="963084" y="4068764"/>
            <a:ext cx="10363200" cy="1131887"/>
          </a:xfrm>
        </p:spPr>
        <p:txBody>
          <a:bodyPr/>
          <a:lstStyle>
            <a:lvl1pPr marL="0" indent="0" algn="ctr">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7" name="Date Placeholder 3"/>
          <p:cNvSpPr>
            <a:spLocks noGrp="1"/>
          </p:cNvSpPr>
          <p:nvPr>
            <p:ph type="dt" sz="half" idx="10"/>
          </p:nvPr>
        </p:nvSpPr>
        <p:spPr/>
        <p:txBody>
          <a:bodyPr/>
          <a:lstStyle>
            <a:lvl1pPr>
              <a:defRPr/>
            </a:lvl1pPr>
          </a:lstStyle>
          <a:p>
            <a:pPr>
              <a:defRPr/>
            </a:pPr>
            <a:fld id="{DA9BEC23-77B6-42BB-93BB-B7CEA5858111}"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BBD36E80-4CDB-4D7D-B1F8-E0A35E39A086}" type="slidenum">
              <a:rPr lang="es-AR"/>
              <a:pPr>
                <a:defRPr/>
              </a:pPr>
              <a:t>‹Nº›</a:t>
            </a:fld>
            <a:endParaRPr lang="es-AR"/>
          </a:p>
        </p:txBody>
      </p:sp>
    </p:spTree>
    <p:extLst>
      <p:ext uri="{BB962C8B-B14F-4D97-AF65-F5344CB8AC3E}">
        <p14:creationId xmlns:p14="http://schemas.microsoft.com/office/powerpoint/2010/main" val="3710300557"/>
      </p:ext>
    </p:extLst>
  </p:cSld>
  <p:clrMapOvr>
    <a:masterClrMapping/>
  </p:clrMapOvr>
  <p:transition spd="med">
    <p:fade thruBlk="1"/>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fld id="{0C98199F-3B5E-4C6D-9EB8-7602C4411E04}" type="slidenum">
              <a:rPr lang="es-ES_tradnl" altLang="es-A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62CE1625-E8E2-49AA-811C-DC0E12935153}"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286413256"/>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8"/>
            <a:ext cx="2743200" cy="5859462"/>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8"/>
            <a:ext cx="8026400" cy="585946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fld id="{41ED6014-30C3-402A-904B-BA76149EF61C}" type="slidenum">
              <a:rPr lang="es-ES_tradnl" altLang="es-A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CD7131AE-4108-41A8-A065-2AFEA8D06CAC}"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48198576"/>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000000"/>
                </a:solidFill>
              </a:defRPr>
            </a:lvl1pPr>
          </a:lstStyle>
          <a:p>
            <a:pPr>
              <a:defRPr/>
            </a:pPr>
            <a:endParaRPr lang="es-AR"/>
          </a:p>
        </p:txBody>
      </p:sp>
      <p:sp>
        <p:nvSpPr>
          <p:cNvPr id="8" name="Rectangle 5"/>
          <p:cNvSpPr>
            <a:spLocks noGrp="1" noChangeArrowheads="1"/>
          </p:cNvSpPr>
          <p:nvPr>
            <p:ph type="ftr" sz="quarter" idx="11"/>
          </p:nvPr>
        </p:nvSpPr>
        <p:spPr/>
        <p:txBody>
          <a:bodyPr/>
          <a:lstStyle>
            <a:lvl1pPr>
              <a:defRPr>
                <a:solidFill>
                  <a:srgbClr val="000000"/>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000000"/>
                </a:solidFill>
                <a:effectLst>
                  <a:outerShdw blurRad="38100" dist="38100" dir="2700000" algn="tl">
                    <a:srgbClr val="FFFFFF"/>
                  </a:outerShdw>
                </a:effectLst>
              </a:defRPr>
            </a:lvl1pPr>
          </a:lstStyle>
          <a:p>
            <a:fld id="{EA07582F-F167-4F04-B11C-25A4A1FD4990}" type="slidenum">
              <a:rPr lang="es-AR" altLang="es-AR"/>
              <a:pPr/>
              <a:t>‹Nº›</a:t>
            </a:fld>
            <a:endParaRPr lang="es-AR" altLang="es-AR"/>
          </a:p>
        </p:txBody>
      </p:sp>
    </p:spTree>
    <p:extLst>
      <p:ext uri="{BB962C8B-B14F-4D97-AF65-F5344CB8AC3E}">
        <p14:creationId xmlns:p14="http://schemas.microsoft.com/office/powerpoint/2010/main" val="1842703962"/>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14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6" name="9 Rectángulo redondeado"/>
          <p:cNvSpPr/>
          <p:nvPr/>
        </p:nvSpPr>
        <p:spPr>
          <a:xfrm>
            <a:off x="558134" y="434162"/>
            <a:ext cx="11075745" cy="3108960"/>
          </a:xfrm>
          <a:prstGeom prst="roundRect">
            <a:avLst>
              <a:gd name="adj" fmla="val 4578"/>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5" name="4 Título"/>
          <p:cNvSpPr>
            <a:spLocks noGrp="1"/>
          </p:cNvSpPr>
          <p:nvPr>
            <p:ph type="ctrTitle"/>
          </p:nvPr>
        </p:nvSpPr>
        <p:spPr>
          <a:xfrm>
            <a:off x="963175" y="1820206"/>
            <a:ext cx="10363200" cy="1828800"/>
          </a:xfrm>
        </p:spPr>
        <p:txBody>
          <a:bodyPr lIns="50103" rIns="50103"/>
          <a:lstStyle>
            <a:lvl1pPr algn="r">
              <a:defRPr sz="4536" b="1">
                <a:solidFill>
                  <a:schemeClr val="accent1">
                    <a:tint val="88000"/>
                    <a:satMod val="150000"/>
                  </a:schemeClr>
                </a:solidFill>
                <a:effectLst>
                  <a:outerShdw blurRad="53975" dist="22860" dir="5400000" algn="tl" rotWithShape="0">
                    <a:srgbClr val="000000">
                      <a:alpha val="55000"/>
                    </a:srgbClr>
                  </a:outerShdw>
                </a:effectLst>
              </a:defRPr>
            </a:lvl1pPr>
            <a:extLst/>
          </a:lstStyle>
          <a:p>
            <a:r>
              <a:rPr lang="es-ES"/>
              <a:t>Haga clic para modificar el estilo de título del patrón</a:t>
            </a:r>
            <a:endParaRPr lang="en-US"/>
          </a:p>
        </p:txBody>
      </p:sp>
      <p:sp>
        <p:nvSpPr>
          <p:cNvPr id="20" name="19 Subtítulo"/>
          <p:cNvSpPr>
            <a:spLocks noGrp="1"/>
          </p:cNvSpPr>
          <p:nvPr>
            <p:ph type="subTitle" idx="1"/>
          </p:nvPr>
        </p:nvSpPr>
        <p:spPr>
          <a:xfrm>
            <a:off x="963175" y="3685032"/>
            <a:ext cx="10363200" cy="914400"/>
          </a:xfrm>
        </p:spPr>
        <p:txBody>
          <a:bodyPr tIns="0"/>
          <a:lstStyle>
            <a:lvl1pPr marL="36364" indent="0" algn="r">
              <a:spcBef>
                <a:spcPts val="0"/>
              </a:spcBef>
              <a:buNone/>
              <a:defRPr sz="1996">
                <a:solidFill>
                  <a:schemeClr val="bg2">
                    <a:shade val="25000"/>
                  </a:schemeClr>
                </a:solidFill>
              </a:defRPr>
            </a:lvl1pPr>
            <a:lvl2pPr marL="454551" indent="0" algn="ctr">
              <a:buNone/>
            </a:lvl2pPr>
            <a:lvl3pPr marL="909107" indent="0" algn="ctr">
              <a:buNone/>
            </a:lvl3pPr>
            <a:lvl4pPr marL="1363663" indent="0" algn="ctr">
              <a:buNone/>
            </a:lvl4pPr>
            <a:lvl5pPr marL="1818214" indent="0" algn="ctr">
              <a:buNone/>
            </a:lvl5pPr>
            <a:lvl6pPr marL="2272771" indent="0" algn="ctr">
              <a:buNone/>
            </a:lvl6pPr>
            <a:lvl7pPr marL="2727321" indent="0" algn="ctr">
              <a:buNone/>
            </a:lvl7pPr>
            <a:lvl8pPr marL="3181866" indent="0" algn="ctr">
              <a:buNone/>
            </a:lvl8pPr>
            <a:lvl9pPr marL="3636425" indent="0" algn="ctr">
              <a:buNone/>
            </a:lvl9pPr>
            <a:extLst/>
          </a:lstStyle>
          <a:p>
            <a:r>
              <a:rPr lang="es-ES"/>
              <a:t>Haga clic para modificar el estilo de subtítulo del patrón</a:t>
            </a:r>
            <a:endParaRPr lang="en-US"/>
          </a:p>
        </p:txBody>
      </p:sp>
      <p:sp>
        <p:nvSpPr>
          <p:cNvPr id="7" name="18 Marcador de fecha"/>
          <p:cNvSpPr>
            <a:spLocks noGrp="1"/>
          </p:cNvSpPr>
          <p:nvPr>
            <p:ph type="dt" sz="half" idx="10"/>
          </p:nvPr>
        </p:nvSpPr>
        <p:spPr/>
        <p:txBody>
          <a:bodyPr/>
          <a:lstStyle>
            <a:lvl1pPr>
              <a:defRPr/>
            </a:lvl1pPr>
          </a:lstStyle>
          <a:p>
            <a:pPr>
              <a:defRPr/>
            </a:pPr>
            <a:endParaRPr lang="es-AR"/>
          </a:p>
        </p:txBody>
      </p:sp>
      <p:sp>
        <p:nvSpPr>
          <p:cNvPr id="8" name="7 Marcador de pie de página"/>
          <p:cNvSpPr>
            <a:spLocks noGrp="1"/>
          </p:cNvSpPr>
          <p:nvPr>
            <p:ph type="ftr" sz="quarter" idx="11"/>
          </p:nvPr>
        </p:nvSpPr>
        <p:spPr/>
        <p:txBody>
          <a:bodyPr/>
          <a:lstStyle>
            <a:lvl1pPr>
              <a:defRPr/>
            </a:lvl1pPr>
          </a:lstStyle>
          <a:p>
            <a:pPr>
              <a:defRPr/>
            </a:pPr>
            <a:endParaRPr lang="es-AR"/>
          </a:p>
        </p:txBody>
      </p:sp>
      <p:sp>
        <p:nvSpPr>
          <p:cNvPr id="9" name="10 Marcador de número de diapositiva"/>
          <p:cNvSpPr>
            <a:spLocks noGrp="1"/>
          </p:cNvSpPr>
          <p:nvPr>
            <p:ph type="sldNum" sz="quarter" idx="12"/>
          </p:nvPr>
        </p:nvSpPr>
        <p:spPr/>
        <p:txBody>
          <a:bodyPr/>
          <a:lstStyle>
            <a:lvl1pPr>
              <a:defRPr/>
            </a:lvl1pPr>
          </a:lstStyle>
          <a:p>
            <a:pPr>
              <a:defRPr/>
            </a:pPr>
            <a:fld id="{AA73D5EB-30BD-4C8D-9FD6-0EED769767E5}" type="slidenum">
              <a:rPr lang="es-AR"/>
              <a:pPr>
                <a:defRPr/>
              </a:pPr>
              <a:t>‹Nº›</a:t>
            </a:fld>
            <a:endParaRPr lang="es-AR" dirty="0"/>
          </a:p>
        </p:txBody>
      </p:sp>
    </p:spTree>
    <p:extLst>
      <p:ext uri="{BB962C8B-B14F-4D97-AF65-F5344CB8AC3E}">
        <p14:creationId xmlns:p14="http://schemas.microsoft.com/office/powerpoint/2010/main" val="386300904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a:xfrm>
            <a:off x="670565" y="530352"/>
            <a:ext cx="10911840" cy="418795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8432B3ED-1719-4B5B-BC1E-03CD61DD5E37}" type="slidenum">
              <a:rPr lang="es-AR"/>
              <a:pPr>
                <a:defRPr/>
              </a:pPr>
              <a:t>‹Nº›</a:t>
            </a:fld>
            <a:endParaRPr lang="es-AR" dirty="0"/>
          </a:p>
        </p:txBody>
      </p:sp>
    </p:spTree>
    <p:extLst>
      <p:ext uri="{BB962C8B-B14F-4D97-AF65-F5344CB8AC3E}">
        <p14:creationId xmlns:p14="http://schemas.microsoft.com/office/powerpoint/2010/main" val="104839835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4" name="13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5" name="10 Rectángulo redondeado"/>
          <p:cNvSpPr/>
          <p:nvPr/>
        </p:nvSpPr>
        <p:spPr>
          <a:xfrm>
            <a:off x="558134" y="434219"/>
            <a:ext cx="11075745" cy="4341329"/>
          </a:xfrm>
          <a:prstGeom prst="roundRect">
            <a:avLst>
              <a:gd name="adj" fmla="val 2127"/>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2" name="1 Título"/>
          <p:cNvSpPr>
            <a:spLocks noGrp="1"/>
          </p:cNvSpPr>
          <p:nvPr>
            <p:ph type="title"/>
          </p:nvPr>
        </p:nvSpPr>
        <p:spPr>
          <a:xfrm>
            <a:off x="624460" y="4928616"/>
            <a:ext cx="10911840" cy="676656"/>
          </a:xfrm>
        </p:spPr>
        <p:txBody>
          <a:bodyPr bIns="0"/>
          <a:lstStyle>
            <a:lvl1pPr algn="l">
              <a:buNone/>
              <a:defRPr sz="3628" b="0" cap="none" baseline="0">
                <a:solidFill>
                  <a:schemeClr val="bg2">
                    <a:shade val="25000"/>
                  </a:schemeClr>
                </a:solidFill>
                <a:effectLst/>
              </a:defRPr>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24460" y="5624484"/>
            <a:ext cx="10911840" cy="420624"/>
          </a:xfrm>
        </p:spPr>
        <p:txBody>
          <a:bodyPr lIns="130290" tIns="0"/>
          <a:lstStyle>
            <a:lvl1pPr marL="0" marR="36364" indent="0" algn="l">
              <a:spcBef>
                <a:spcPts val="0"/>
              </a:spcBef>
              <a:spcAft>
                <a:spcPts val="0"/>
              </a:spcAft>
              <a:buNone/>
              <a:defRPr sz="1814" b="0">
                <a:solidFill>
                  <a:schemeClr val="accent1">
                    <a:shade val="50000"/>
                    <a:satMod val="110000"/>
                  </a:schemeClr>
                </a:solidFill>
                <a:effectLst/>
              </a:defRPr>
            </a:lvl1pPr>
            <a:lvl2pPr>
              <a:buNone/>
              <a:defRPr sz="1814">
                <a:solidFill>
                  <a:schemeClr val="tx1">
                    <a:tint val="75000"/>
                  </a:schemeClr>
                </a:solidFill>
              </a:defRPr>
            </a:lvl2pPr>
            <a:lvl3pPr>
              <a:buNone/>
              <a:defRPr sz="1633">
                <a:solidFill>
                  <a:schemeClr val="tx1">
                    <a:tint val="75000"/>
                  </a:schemeClr>
                </a:solidFill>
              </a:defRPr>
            </a:lvl3pPr>
            <a:lvl4pPr>
              <a:buNone/>
              <a:defRPr sz="1361">
                <a:solidFill>
                  <a:schemeClr val="tx1">
                    <a:tint val="75000"/>
                  </a:schemeClr>
                </a:solidFill>
              </a:defRPr>
            </a:lvl4pPr>
            <a:lvl5pPr>
              <a:buNone/>
              <a:defRPr sz="1361">
                <a:solidFill>
                  <a:schemeClr val="tx1">
                    <a:tint val="75000"/>
                  </a:schemeClr>
                </a:solidFill>
              </a:defRPr>
            </a:lvl5pPr>
            <a:extLst/>
          </a:lstStyle>
          <a:p>
            <a:pPr lvl="0"/>
            <a:r>
              <a:rPr lang="es-ES"/>
              <a:t>Haga clic para modificar el estilo de texto del patrón</a:t>
            </a:r>
          </a:p>
        </p:txBody>
      </p:sp>
      <p:sp>
        <p:nvSpPr>
          <p:cNvPr id="6" name="3 Marcador de fecha"/>
          <p:cNvSpPr>
            <a:spLocks noGrp="1"/>
          </p:cNvSpPr>
          <p:nvPr>
            <p:ph type="dt" sz="half" idx="10"/>
          </p:nvPr>
        </p:nvSpPr>
        <p:spPr/>
        <p:txBody>
          <a:bodyPr/>
          <a:lstStyle>
            <a:lvl1pPr>
              <a:defRPr/>
            </a:lvl1pPr>
          </a:lstStyle>
          <a:p>
            <a:pPr>
              <a:defRPr/>
            </a:pPr>
            <a:endParaRPr lang="es-AR"/>
          </a:p>
        </p:txBody>
      </p:sp>
      <p:sp>
        <p:nvSpPr>
          <p:cNvPr id="7" name="4 Marcador de pie de página"/>
          <p:cNvSpPr>
            <a:spLocks noGrp="1"/>
          </p:cNvSpPr>
          <p:nvPr>
            <p:ph type="ftr" sz="quarter" idx="11"/>
          </p:nvPr>
        </p:nvSpPr>
        <p:spPr/>
        <p:txBody>
          <a:bodyPr/>
          <a:lstStyle>
            <a:lvl1pPr>
              <a:defRPr/>
            </a:lvl1pPr>
          </a:lstStyle>
          <a:p>
            <a:pPr>
              <a:defRPr/>
            </a:pPr>
            <a:endParaRPr lang="es-AR"/>
          </a:p>
        </p:txBody>
      </p:sp>
      <p:sp>
        <p:nvSpPr>
          <p:cNvPr id="8" name="5 Marcador de número de diapositiva"/>
          <p:cNvSpPr>
            <a:spLocks noGrp="1"/>
          </p:cNvSpPr>
          <p:nvPr>
            <p:ph type="sldNum" sz="quarter" idx="12"/>
          </p:nvPr>
        </p:nvSpPr>
        <p:spPr/>
        <p:txBody>
          <a:bodyPr/>
          <a:lstStyle>
            <a:lvl1pPr>
              <a:defRPr/>
            </a:lvl1pPr>
          </a:lstStyle>
          <a:p>
            <a:pPr>
              <a:defRPr/>
            </a:pPr>
            <a:fld id="{E999A38B-A182-4397-88EA-6DBA8728BE82}" type="slidenum">
              <a:rPr lang="es-AR"/>
              <a:pPr>
                <a:defRPr/>
              </a:pPr>
              <a:t>‹Nº›</a:t>
            </a:fld>
            <a:endParaRPr lang="es-AR" dirty="0"/>
          </a:p>
        </p:txBody>
      </p:sp>
    </p:spTree>
    <p:extLst>
      <p:ext uri="{BB962C8B-B14F-4D97-AF65-F5344CB8AC3E}">
        <p14:creationId xmlns:p14="http://schemas.microsoft.com/office/powerpoint/2010/main" val="3339124676"/>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85803" y="530352"/>
            <a:ext cx="5242560" cy="4389120"/>
          </a:xfrm>
        </p:spPr>
        <p:txBody>
          <a:bodyPr/>
          <a:lstStyle>
            <a:lvl1pPr>
              <a:defRPr sz="2631"/>
            </a:lvl1pPr>
            <a:lvl2pPr>
              <a:defRPr sz="2177"/>
            </a:lvl2pPr>
            <a:lvl3pPr>
              <a:defRPr sz="1996"/>
            </a:lvl3pPr>
            <a:lvl4pPr>
              <a:defRPr sz="1814"/>
            </a:lvl4pPr>
            <a:lvl5pPr>
              <a:defRPr sz="1814"/>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340480" y="530352"/>
            <a:ext cx="5242560" cy="4389120"/>
          </a:xfrm>
        </p:spPr>
        <p:txBody>
          <a:bodyPr/>
          <a:lstStyle>
            <a:lvl1pPr>
              <a:defRPr sz="2631"/>
            </a:lvl1pPr>
            <a:lvl2pPr>
              <a:defRPr sz="2177"/>
            </a:lvl2pPr>
            <a:lvl3pPr>
              <a:defRPr sz="1996"/>
            </a:lvl3pPr>
            <a:lvl4pPr>
              <a:defRPr sz="1814"/>
            </a:lvl4pPr>
            <a:lvl5pPr>
              <a:defRPr sz="1814"/>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4 Marcador de fecha"/>
          <p:cNvSpPr>
            <a:spLocks noGrp="1"/>
          </p:cNvSpPr>
          <p:nvPr>
            <p:ph type="dt" sz="half" idx="10"/>
          </p:nvPr>
        </p:nvSpPr>
        <p:spPr/>
        <p:txBody>
          <a:bodyPr/>
          <a:lstStyle>
            <a:lvl1pPr>
              <a:defRPr/>
            </a:lvl1pPr>
          </a:lstStyle>
          <a:p>
            <a:pPr>
              <a:defRPr/>
            </a:pPr>
            <a:endParaRPr lang="es-AR"/>
          </a:p>
        </p:txBody>
      </p:sp>
      <p:sp>
        <p:nvSpPr>
          <p:cNvPr id="6" name="17 Marcador de pie de página"/>
          <p:cNvSpPr>
            <a:spLocks noGrp="1"/>
          </p:cNvSpPr>
          <p:nvPr>
            <p:ph type="ftr" sz="quarter" idx="11"/>
          </p:nvPr>
        </p:nvSpPr>
        <p:spPr/>
        <p:txBody>
          <a:bodyPr/>
          <a:lstStyle>
            <a:lvl1pPr>
              <a:defRPr/>
            </a:lvl1pPr>
          </a:lstStyle>
          <a:p>
            <a:pPr>
              <a:defRPr/>
            </a:pPr>
            <a:endParaRPr lang="es-AR"/>
          </a:p>
        </p:txBody>
      </p:sp>
      <p:sp>
        <p:nvSpPr>
          <p:cNvPr id="7" name="4 Marcador de número de diapositiva"/>
          <p:cNvSpPr>
            <a:spLocks noGrp="1"/>
          </p:cNvSpPr>
          <p:nvPr>
            <p:ph type="sldNum" sz="quarter" idx="12"/>
          </p:nvPr>
        </p:nvSpPr>
        <p:spPr/>
        <p:txBody>
          <a:bodyPr/>
          <a:lstStyle>
            <a:lvl1pPr>
              <a:defRPr/>
            </a:lvl1pPr>
          </a:lstStyle>
          <a:p>
            <a:pPr>
              <a:defRPr/>
            </a:pPr>
            <a:fld id="{D31AC618-19B2-49F3-9E1D-D92D5AA80191}" type="slidenum">
              <a:rPr lang="es-AR"/>
              <a:pPr>
                <a:defRPr/>
              </a:pPr>
              <a:t>‹Nº›</a:t>
            </a:fld>
            <a:endParaRPr lang="es-AR" dirty="0"/>
          </a:p>
        </p:txBody>
      </p:sp>
    </p:spTree>
    <p:extLst>
      <p:ext uri="{BB962C8B-B14F-4D97-AF65-F5344CB8AC3E}">
        <p14:creationId xmlns:p14="http://schemas.microsoft.com/office/powerpoint/2010/main" val="333832292"/>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lvl1pPr>
              <a:defRPr b="1"/>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809632" y="579438"/>
            <a:ext cx="5242560" cy="792162"/>
          </a:xfrm>
        </p:spPr>
        <p:txBody>
          <a:bodyPr lIns="160357" anchor="ctr"/>
          <a:lstStyle>
            <a:lvl1pPr marL="0" indent="0" algn="l">
              <a:buNone/>
              <a:defRPr sz="2358" b="1">
                <a:solidFill>
                  <a:schemeClr val="tx1"/>
                </a:solidFill>
              </a:defRPr>
            </a:lvl1pPr>
            <a:lvl2pPr>
              <a:buNone/>
              <a:defRPr sz="1996" b="1"/>
            </a:lvl2pPr>
            <a:lvl3pPr>
              <a:buNone/>
              <a:defRPr sz="1814" b="1"/>
            </a:lvl3pPr>
            <a:lvl4pPr>
              <a:buNone/>
              <a:defRPr sz="1633" b="1"/>
            </a:lvl4pPr>
            <a:lvl5pPr>
              <a:buNone/>
              <a:defRPr sz="1633" b="1"/>
            </a:lvl5pPr>
            <a:extLst/>
          </a:lstStyle>
          <a:p>
            <a:pPr lvl="0"/>
            <a:r>
              <a:rPr lang="es-ES"/>
              <a:t>Haga clic para modificar el estilo de texto del patrón</a:t>
            </a:r>
          </a:p>
        </p:txBody>
      </p:sp>
      <p:sp>
        <p:nvSpPr>
          <p:cNvPr id="4" name="3 Marcador de texto"/>
          <p:cNvSpPr>
            <a:spLocks noGrp="1"/>
          </p:cNvSpPr>
          <p:nvPr>
            <p:ph type="body" sz="half" idx="3"/>
          </p:nvPr>
        </p:nvSpPr>
        <p:spPr>
          <a:xfrm>
            <a:off x="6202892" y="579438"/>
            <a:ext cx="5242560" cy="792162"/>
          </a:xfrm>
        </p:spPr>
        <p:txBody>
          <a:bodyPr lIns="150328" anchor="ctr"/>
          <a:lstStyle>
            <a:lvl1pPr marL="0" indent="0" algn="l">
              <a:buNone/>
              <a:defRPr sz="2358" b="1">
                <a:solidFill>
                  <a:schemeClr val="tx1"/>
                </a:solidFill>
              </a:defRPr>
            </a:lvl1pPr>
            <a:lvl2pPr>
              <a:buNone/>
              <a:defRPr sz="1996" b="1"/>
            </a:lvl2pPr>
            <a:lvl3pPr>
              <a:buNone/>
              <a:defRPr sz="1814" b="1"/>
            </a:lvl3pPr>
            <a:lvl4pPr>
              <a:buNone/>
              <a:defRPr sz="1633" b="1"/>
            </a:lvl4pPr>
            <a:lvl5pPr>
              <a:buNone/>
              <a:defRPr sz="1633" b="1"/>
            </a:lvl5pPr>
            <a:extLst/>
          </a:lstStyle>
          <a:p>
            <a:pPr lvl="0"/>
            <a:r>
              <a:rPr lang="es-ES"/>
              <a:t>Haga clic para modificar el estilo de texto del patrón</a:t>
            </a:r>
          </a:p>
        </p:txBody>
      </p:sp>
      <p:sp>
        <p:nvSpPr>
          <p:cNvPr id="5" name="4 Marcador de contenido"/>
          <p:cNvSpPr>
            <a:spLocks noGrp="1"/>
          </p:cNvSpPr>
          <p:nvPr>
            <p:ph sz="quarter" idx="2"/>
          </p:nvPr>
        </p:nvSpPr>
        <p:spPr>
          <a:xfrm>
            <a:off x="809632" y="1447800"/>
            <a:ext cx="5242560" cy="3489960"/>
          </a:xfrm>
        </p:spPr>
        <p:txBody>
          <a:bodyPr/>
          <a:lstStyle>
            <a:lvl1pPr algn="l">
              <a:defRPr sz="2358"/>
            </a:lvl1pPr>
            <a:lvl2pPr algn="l">
              <a:defRPr sz="1996"/>
            </a:lvl2pPr>
            <a:lvl3pPr algn="l">
              <a:defRPr sz="1814"/>
            </a:lvl3pPr>
            <a:lvl4pPr algn="l">
              <a:defRPr sz="1633"/>
            </a:lvl4pPr>
            <a:lvl5pPr algn="l">
              <a:defRPr sz="1633"/>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6202892" y="1447800"/>
            <a:ext cx="5242560" cy="3489960"/>
          </a:xfrm>
        </p:spPr>
        <p:txBody>
          <a:bodyPr/>
          <a:lstStyle>
            <a:lvl1pPr algn="l">
              <a:defRPr sz="2358"/>
            </a:lvl1pPr>
            <a:lvl2pPr algn="l">
              <a:defRPr sz="1996"/>
            </a:lvl2pPr>
            <a:lvl3pPr algn="l">
              <a:defRPr sz="1814"/>
            </a:lvl3pPr>
            <a:lvl4pPr algn="l">
              <a:defRPr sz="1633"/>
            </a:lvl4pPr>
            <a:lvl5pPr algn="l">
              <a:defRPr sz="1633"/>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24 Marcador de fecha"/>
          <p:cNvSpPr>
            <a:spLocks noGrp="1"/>
          </p:cNvSpPr>
          <p:nvPr>
            <p:ph type="dt" sz="half" idx="10"/>
          </p:nvPr>
        </p:nvSpPr>
        <p:spPr/>
        <p:txBody>
          <a:bodyPr/>
          <a:lstStyle>
            <a:lvl1pPr>
              <a:defRPr/>
            </a:lvl1pPr>
          </a:lstStyle>
          <a:p>
            <a:pPr>
              <a:defRPr/>
            </a:pPr>
            <a:endParaRPr lang="es-AR"/>
          </a:p>
        </p:txBody>
      </p:sp>
      <p:sp>
        <p:nvSpPr>
          <p:cNvPr id="8" name="17 Marcador de pie de página"/>
          <p:cNvSpPr>
            <a:spLocks noGrp="1"/>
          </p:cNvSpPr>
          <p:nvPr>
            <p:ph type="ftr" sz="quarter" idx="11"/>
          </p:nvPr>
        </p:nvSpPr>
        <p:spPr/>
        <p:txBody>
          <a:bodyPr/>
          <a:lstStyle>
            <a:lvl1pPr>
              <a:defRPr/>
            </a:lvl1pPr>
          </a:lstStyle>
          <a:p>
            <a:pPr>
              <a:defRPr/>
            </a:pPr>
            <a:endParaRPr lang="es-AR"/>
          </a:p>
        </p:txBody>
      </p:sp>
      <p:sp>
        <p:nvSpPr>
          <p:cNvPr id="9" name="4 Marcador de número de diapositiva"/>
          <p:cNvSpPr>
            <a:spLocks noGrp="1"/>
          </p:cNvSpPr>
          <p:nvPr>
            <p:ph type="sldNum" sz="quarter" idx="12"/>
          </p:nvPr>
        </p:nvSpPr>
        <p:spPr/>
        <p:txBody>
          <a:bodyPr/>
          <a:lstStyle>
            <a:lvl1pPr>
              <a:defRPr/>
            </a:lvl1pPr>
          </a:lstStyle>
          <a:p>
            <a:pPr>
              <a:defRPr/>
            </a:pPr>
            <a:fld id="{BB335C3B-F9A7-4D85-8690-5CD4A81F98BB}" type="slidenum">
              <a:rPr lang="es-AR"/>
              <a:pPr>
                <a:defRPr/>
              </a:pPr>
              <a:t>‹Nº›</a:t>
            </a:fld>
            <a:endParaRPr lang="es-AR" dirty="0"/>
          </a:p>
        </p:txBody>
      </p:sp>
    </p:spTree>
    <p:extLst>
      <p:ext uri="{BB962C8B-B14F-4D97-AF65-F5344CB8AC3E}">
        <p14:creationId xmlns:p14="http://schemas.microsoft.com/office/powerpoint/2010/main" val="106877007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4 Marcador de fecha"/>
          <p:cNvSpPr>
            <a:spLocks noGrp="1"/>
          </p:cNvSpPr>
          <p:nvPr>
            <p:ph type="dt" sz="half" idx="10"/>
          </p:nvPr>
        </p:nvSpPr>
        <p:spPr/>
        <p:txBody>
          <a:bodyPr/>
          <a:lstStyle>
            <a:lvl1pPr>
              <a:defRPr/>
            </a:lvl1pPr>
          </a:lstStyle>
          <a:p>
            <a:pPr>
              <a:defRPr/>
            </a:pPr>
            <a:endParaRPr lang="es-AR"/>
          </a:p>
        </p:txBody>
      </p:sp>
      <p:sp>
        <p:nvSpPr>
          <p:cNvPr id="4" name="17 Marcador de pie de página"/>
          <p:cNvSpPr>
            <a:spLocks noGrp="1"/>
          </p:cNvSpPr>
          <p:nvPr>
            <p:ph type="ftr" sz="quarter" idx="11"/>
          </p:nvPr>
        </p:nvSpPr>
        <p:spPr/>
        <p:txBody>
          <a:bodyPr/>
          <a:lstStyle>
            <a:lvl1pPr>
              <a:defRPr/>
            </a:lvl1pPr>
          </a:lstStyle>
          <a:p>
            <a:pPr>
              <a:defRPr/>
            </a:pPr>
            <a:endParaRPr lang="es-AR"/>
          </a:p>
        </p:txBody>
      </p:sp>
      <p:sp>
        <p:nvSpPr>
          <p:cNvPr id="5" name="4 Marcador de número de diapositiva"/>
          <p:cNvSpPr>
            <a:spLocks noGrp="1"/>
          </p:cNvSpPr>
          <p:nvPr>
            <p:ph type="sldNum" sz="quarter" idx="12"/>
          </p:nvPr>
        </p:nvSpPr>
        <p:spPr/>
        <p:txBody>
          <a:bodyPr/>
          <a:lstStyle>
            <a:lvl1pPr>
              <a:defRPr/>
            </a:lvl1pPr>
          </a:lstStyle>
          <a:p>
            <a:pPr>
              <a:defRPr/>
            </a:pPr>
            <a:fld id="{4B684BB5-3F30-42B5-99D7-DD693A9EED50}" type="slidenum">
              <a:rPr lang="es-AR"/>
              <a:pPr>
                <a:defRPr/>
              </a:pPr>
              <a:t>‹Nº›</a:t>
            </a:fld>
            <a:endParaRPr lang="es-AR" dirty="0"/>
          </a:p>
        </p:txBody>
      </p:sp>
    </p:spTree>
    <p:extLst>
      <p:ext uri="{BB962C8B-B14F-4D97-AF65-F5344CB8AC3E}">
        <p14:creationId xmlns:p14="http://schemas.microsoft.com/office/powerpoint/2010/main" val="1538059859"/>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6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3" name="1 Marcador de fecha"/>
          <p:cNvSpPr>
            <a:spLocks noGrp="1"/>
          </p:cNvSpPr>
          <p:nvPr>
            <p:ph type="dt" sz="half" idx="10"/>
          </p:nvPr>
        </p:nvSpPr>
        <p:spPr/>
        <p:txBody>
          <a:bodyPr/>
          <a:lstStyle>
            <a:lvl1pPr>
              <a:defRPr/>
            </a:lvl1pPr>
          </a:lstStyle>
          <a:p>
            <a:pPr>
              <a:defRPr/>
            </a:pPr>
            <a:endParaRPr lang="es-AR"/>
          </a:p>
        </p:txBody>
      </p:sp>
      <p:sp>
        <p:nvSpPr>
          <p:cNvPr id="4" name="2 Marcador de pie de página"/>
          <p:cNvSpPr>
            <a:spLocks noGrp="1"/>
          </p:cNvSpPr>
          <p:nvPr>
            <p:ph type="ftr" sz="quarter" idx="11"/>
          </p:nvPr>
        </p:nvSpPr>
        <p:spPr/>
        <p:txBody>
          <a:bodyPr/>
          <a:lstStyle>
            <a:lvl1pPr>
              <a:defRPr/>
            </a:lvl1pPr>
          </a:lstStyle>
          <a:p>
            <a:pPr>
              <a:defRPr/>
            </a:pPr>
            <a:endParaRPr lang="es-AR"/>
          </a:p>
        </p:txBody>
      </p:sp>
      <p:sp>
        <p:nvSpPr>
          <p:cNvPr id="5" name="3 Marcador de número de diapositiva"/>
          <p:cNvSpPr>
            <a:spLocks noGrp="1"/>
          </p:cNvSpPr>
          <p:nvPr>
            <p:ph type="sldNum" sz="quarter" idx="12"/>
          </p:nvPr>
        </p:nvSpPr>
        <p:spPr/>
        <p:txBody>
          <a:bodyPr/>
          <a:lstStyle>
            <a:lvl1pPr>
              <a:defRPr/>
            </a:lvl1pPr>
          </a:lstStyle>
          <a:p>
            <a:pPr>
              <a:defRPr/>
            </a:pPr>
            <a:fld id="{D7538C06-B963-45DD-B52F-9AAD4F4E041B}" type="slidenum">
              <a:rPr lang="es-AR"/>
              <a:pPr>
                <a:defRPr/>
              </a:pPr>
              <a:t>‹Nº›</a:t>
            </a:fld>
            <a:endParaRPr lang="es-AR" dirty="0"/>
          </a:p>
        </p:txBody>
      </p:sp>
    </p:spTree>
    <p:extLst>
      <p:ext uri="{BB962C8B-B14F-4D97-AF65-F5344CB8AC3E}">
        <p14:creationId xmlns:p14="http://schemas.microsoft.com/office/powerpoint/2010/main" val="3125401515"/>
      </p:ext>
    </p:extLst>
  </p:cSld>
  <p:clrMapOvr>
    <a:masterClrMapping/>
  </p:clrMapOvr>
  <p:hf sldNum="0" hdr="0" ftr="0" dt="0"/>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4" name="Content Placeholder 3"/>
          <p:cNvSpPr>
            <a:spLocks noGrp="1"/>
          </p:cNvSpPr>
          <p:nvPr>
            <p:ph sz="half" idx="2"/>
          </p:nvPr>
        </p:nvSpPr>
        <p:spPr>
          <a:xfrm>
            <a:off x="6197600" y="1600201"/>
            <a:ext cx="5384800" cy="4525963"/>
          </a:xfrm>
        </p:spPr>
        <p:txBody>
          <a:bodyPr/>
          <a:lstStyle>
            <a:lvl1pPr>
              <a:defRPr sz="24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9" name="Content Placeholder 8"/>
          <p:cNvSpPr>
            <a:spLocks noGrp="1"/>
          </p:cNvSpPr>
          <p:nvPr>
            <p:ph sz="quarter" idx="13"/>
          </p:nvPr>
        </p:nvSpPr>
        <p:spPr>
          <a:xfrm>
            <a:off x="487680" y="1600200"/>
            <a:ext cx="5388864" cy="4526280"/>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5" name="Date Placeholder 4"/>
          <p:cNvSpPr>
            <a:spLocks noGrp="1"/>
          </p:cNvSpPr>
          <p:nvPr>
            <p:ph type="dt" sz="half" idx="14"/>
          </p:nvPr>
        </p:nvSpPr>
        <p:spPr/>
        <p:txBody>
          <a:bodyPr/>
          <a:lstStyle>
            <a:lvl1pPr>
              <a:defRPr/>
            </a:lvl1pPr>
          </a:lstStyle>
          <a:p>
            <a:pPr>
              <a:defRPr/>
            </a:pPr>
            <a:fld id="{4689FF3A-4179-41B8-9E53-C1CBBC778850}"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6" name="Footer Placeholder 5"/>
          <p:cNvSpPr>
            <a:spLocks noGrp="1"/>
          </p:cNvSpPr>
          <p:nvPr>
            <p:ph type="ftr" sz="quarter" idx="15"/>
          </p:nvPr>
        </p:nvSpPr>
        <p:spPr/>
        <p:txBody>
          <a:bodyPr/>
          <a:lstStyle>
            <a:lvl1pPr>
              <a:defRPr/>
            </a:lvl1pPr>
          </a:lstStyle>
          <a:p>
            <a:pPr>
              <a:defRPr/>
            </a:pPr>
            <a:endParaRPr lang="es-AR">
              <a:solidFill>
                <a:prstClr val="black">
                  <a:lumMod val="65000"/>
                  <a:lumOff val="35000"/>
                </a:prstClr>
              </a:solidFill>
            </a:endParaRPr>
          </a:p>
        </p:txBody>
      </p:sp>
      <p:sp>
        <p:nvSpPr>
          <p:cNvPr id="7" name="Slide Number Placeholder 6"/>
          <p:cNvSpPr>
            <a:spLocks noGrp="1"/>
          </p:cNvSpPr>
          <p:nvPr>
            <p:ph type="sldNum" sz="quarter" idx="16"/>
          </p:nvPr>
        </p:nvSpPr>
        <p:spPr/>
        <p:txBody>
          <a:bodyPr/>
          <a:lstStyle>
            <a:lvl1pPr>
              <a:defRPr/>
            </a:lvl1pPr>
          </a:lstStyle>
          <a:p>
            <a:pPr>
              <a:defRPr/>
            </a:pPr>
            <a:fld id="{4A333A4B-1669-412C-AE49-2E83C1ABAE81}" type="slidenum">
              <a:rPr lang="es-AR"/>
              <a:pPr>
                <a:defRPr/>
              </a:pPr>
              <a:t>‹Nº›</a:t>
            </a:fld>
            <a:endParaRPr lang="es-AR"/>
          </a:p>
        </p:txBody>
      </p:sp>
    </p:spTree>
    <p:extLst>
      <p:ext uri="{BB962C8B-B14F-4D97-AF65-F5344CB8AC3E}">
        <p14:creationId xmlns:p14="http://schemas.microsoft.com/office/powerpoint/2010/main" val="308023489"/>
      </p:ext>
    </p:extLst>
  </p:cSld>
  <p:clrMapOvr>
    <a:masterClrMapping/>
  </p:clrMapOvr>
  <p:transition spd="med">
    <p:fade thruBlk="1"/>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385048" y="533404"/>
            <a:ext cx="3962400" cy="914400"/>
          </a:xfrm>
        </p:spPr>
        <p:txBody>
          <a:bodyPr/>
          <a:lstStyle>
            <a:lvl1pPr algn="l">
              <a:buNone/>
              <a:defRPr sz="2177" b="1">
                <a:solidFill>
                  <a:schemeClr val="accent1"/>
                </a:solidFill>
              </a:defRPr>
            </a:lvl1pPr>
            <a:extLst/>
          </a:lstStyle>
          <a:p>
            <a:r>
              <a:rPr lang="es-ES"/>
              <a:t>Haga clic para modificar el estilo de título del patrón</a:t>
            </a:r>
            <a:endParaRPr lang="en-US"/>
          </a:p>
        </p:txBody>
      </p:sp>
      <p:sp>
        <p:nvSpPr>
          <p:cNvPr id="3" name="2 Marcador de texto"/>
          <p:cNvSpPr>
            <a:spLocks noGrp="1"/>
          </p:cNvSpPr>
          <p:nvPr>
            <p:ph type="body" idx="2"/>
          </p:nvPr>
        </p:nvSpPr>
        <p:spPr>
          <a:xfrm>
            <a:off x="7385129" y="1447802"/>
            <a:ext cx="3962400" cy="4206112"/>
          </a:xfrm>
        </p:spPr>
        <p:txBody>
          <a:bodyPr lIns="100199"/>
          <a:lstStyle>
            <a:lvl1pPr marL="18178" marR="18178" indent="0">
              <a:spcBef>
                <a:spcPts val="0"/>
              </a:spcBef>
              <a:buNone/>
              <a:defRPr sz="1361">
                <a:solidFill>
                  <a:schemeClr val="tx1"/>
                </a:solidFill>
              </a:defRPr>
            </a:lvl1pPr>
            <a:lvl2pPr>
              <a:buNone/>
              <a:defRPr sz="1179">
                <a:solidFill>
                  <a:schemeClr val="tx1"/>
                </a:solidFill>
              </a:defRPr>
            </a:lvl2pPr>
            <a:lvl3pPr>
              <a:buNone/>
              <a:defRPr sz="998">
                <a:solidFill>
                  <a:schemeClr val="tx1"/>
                </a:solidFill>
              </a:defRPr>
            </a:lvl3pPr>
            <a:lvl4pPr>
              <a:buNone/>
              <a:defRPr sz="907">
                <a:solidFill>
                  <a:schemeClr val="tx1"/>
                </a:solidFill>
              </a:defRPr>
            </a:lvl4pPr>
            <a:lvl5pPr>
              <a:buNone/>
              <a:defRPr sz="907">
                <a:solidFill>
                  <a:schemeClr val="tx1"/>
                </a:solidFill>
              </a:defRPr>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1"/>
          </p:nvPr>
        </p:nvSpPr>
        <p:spPr>
          <a:xfrm>
            <a:off x="1015238" y="930144"/>
            <a:ext cx="6168212" cy="4724402"/>
          </a:xfrm>
        </p:spPr>
        <p:txBody>
          <a:bodyPr/>
          <a:lstStyle>
            <a:lvl1pPr>
              <a:defRPr sz="2812">
                <a:solidFill>
                  <a:schemeClr val="tx1"/>
                </a:solidFill>
              </a:defRPr>
            </a:lvl1pPr>
            <a:lvl2pPr>
              <a:defRPr sz="2631">
                <a:solidFill>
                  <a:schemeClr val="tx1"/>
                </a:solidFill>
              </a:defRPr>
            </a:lvl2pPr>
            <a:lvl3pPr>
              <a:defRPr sz="2358">
                <a:solidFill>
                  <a:schemeClr val="tx1"/>
                </a:solidFill>
              </a:defRPr>
            </a:lvl3pPr>
            <a:lvl4pPr>
              <a:defRPr sz="1996">
                <a:solidFill>
                  <a:schemeClr val="tx1"/>
                </a:solidFill>
              </a:defRPr>
            </a:lvl4pPr>
            <a:lvl5pPr>
              <a:defRPr sz="1996">
                <a:solidFill>
                  <a:schemeClr val="tx1"/>
                </a:solidFill>
              </a:defRPr>
            </a:lvl5pPr>
            <a:lvl6pPr>
              <a:buNone/>
              <a:defRPr/>
            </a:lvl6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4 Marcador de fecha"/>
          <p:cNvSpPr>
            <a:spLocks noGrp="1"/>
          </p:cNvSpPr>
          <p:nvPr>
            <p:ph type="dt" sz="half" idx="10"/>
          </p:nvPr>
        </p:nvSpPr>
        <p:spPr/>
        <p:txBody>
          <a:bodyPr/>
          <a:lstStyle>
            <a:lvl1pPr>
              <a:defRPr/>
            </a:lvl1pPr>
          </a:lstStyle>
          <a:p>
            <a:pPr>
              <a:defRPr/>
            </a:pPr>
            <a:endParaRPr lang="es-AR"/>
          </a:p>
        </p:txBody>
      </p:sp>
      <p:sp>
        <p:nvSpPr>
          <p:cNvPr id="6" name="17 Marcador de pie de página"/>
          <p:cNvSpPr>
            <a:spLocks noGrp="1"/>
          </p:cNvSpPr>
          <p:nvPr>
            <p:ph type="ftr" sz="quarter" idx="11"/>
          </p:nvPr>
        </p:nvSpPr>
        <p:spPr/>
        <p:txBody>
          <a:bodyPr/>
          <a:lstStyle>
            <a:lvl1pPr>
              <a:defRPr/>
            </a:lvl1pPr>
          </a:lstStyle>
          <a:p>
            <a:pPr>
              <a:defRPr/>
            </a:pPr>
            <a:endParaRPr lang="es-AR"/>
          </a:p>
        </p:txBody>
      </p:sp>
      <p:sp>
        <p:nvSpPr>
          <p:cNvPr id="7" name="4 Marcador de número de diapositiva"/>
          <p:cNvSpPr>
            <a:spLocks noGrp="1"/>
          </p:cNvSpPr>
          <p:nvPr>
            <p:ph type="sldNum" sz="quarter" idx="12"/>
          </p:nvPr>
        </p:nvSpPr>
        <p:spPr/>
        <p:txBody>
          <a:bodyPr/>
          <a:lstStyle>
            <a:lvl1pPr>
              <a:defRPr/>
            </a:lvl1pPr>
          </a:lstStyle>
          <a:p>
            <a:pPr>
              <a:defRPr/>
            </a:pPr>
            <a:fld id="{5D2E9A19-32EB-4D82-8C1F-712CADB21099}" type="slidenum">
              <a:rPr lang="es-AR"/>
              <a:pPr>
                <a:defRPr/>
              </a:pPr>
              <a:t>‹Nº›</a:t>
            </a:fld>
            <a:endParaRPr lang="es-AR" dirty="0"/>
          </a:p>
        </p:txBody>
      </p:sp>
    </p:spTree>
    <p:extLst>
      <p:ext uri="{BB962C8B-B14F-4D97-AF65-F5344CB8AC3E}">
        <p14:creationId xmlns:p14="http://schemas.microsoft.com/office/powerpoint/2010/main" val="854786105"/>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14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6" name="10 Redondear rectángulo de esquina sencilla"/>
          <p:cNvSpPr/>
          <p:nvPr/>
        </p:nvSpPr>
        <p:spPr>
          <a:xfrm>
            <a:off x="8534400" y="433388"/>
            <a:ext cx="3098800" cy="4343400"/>
          </a:xfrm>
          <a:prstGeom prst="round1Rect">
            <a:avLst>
              <a:gd name="adj" fmla="val 2748"/>
            </a:avLst>
          </a:prstGeom>
          <a:solidFill>
            <a:srgbClr val="1C1C1C"/>
          </a:soli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2" name="1 Título"/>
          <p:cNvSpPr>
            <a:spLocks noGrp="1"/>
          </p:cNvSpPr>
          <p:nvPr>
            <p:ph type="title"/>
          </p:nvPr>
        </p:nvSpPr>
        <p:spPr>
          <a:xfrm>
            <a:off x="609600" y="5012056"/>
            <a:ext cx="10972800" cy="1051560"/>
          </a:xfrm>
        </p:spPr>
        <p:txBody>
          <a:bodyPr anchor="t"/>
          <a:lstStyle>
            <a:lvl1pPr algn="l">
              <a:buNone/>
              <a:defRPr sz="3628" b="0">
                <a:solidFill>
                  <a:schemeClr val="bg2">
                    <a:shade val="25000"/>
                  </a:schemeClr>
                </a:solidFill>
                <a:effectLst/>
              </a:defRPr>
            </a:lvl1pPr>
            <a:extLst/>
          </a:lstStyle>
          <a:p>
            <a:r>
              <a:rPr lang="es-ES"/>
              <a:t>Haga clic para modificar el estilo de título del patrón</a:t>
            </a:r>
            <a:endParaRPr lang="en-US"/>
          </a:p>
        </p:txBody>
      </p:sp>
      <p:sp>
        <p:nvSpPr>
          <p:cNvPr id="4" name="3 Marcador de texto"/>
          <p:cNvSpPr>
            <a:spLocks noGrp="1"/>
          </p:cNvSpPr>
          <p:nvPr>
            <p:ph type="body" sz="half" idx="2"/>
          </p:nvPr>
        </p:nvSpPr>
        <p:spPr bwMode="grayWhite">
          <a:xfrm>
            <a:off x="8616949" y="533404"/>
            <a:ext cx="2987040" cy="4211480"/>
          </a:xfrm>
        </p:spPr>
        <p:txBody>
          <a:bodyPr lIns="100199"/>
          <a:lstStyle>
            <a:lvl1pPr marL="45448" indent="0" algn="l">
              <a:spcBef>
                <a:spcPts val="0"/>
              </a:spcBef>
              <a:buNone/>
              <a:defRPr sz="1361">
                <a:solidFill>
                  <a:srgbClr val="FFFFFF"/>
                </a:solidFill>
              </a:defRPr>
            </a:lvl1pPr>
            <a:lvl2pPr>
              <a:defRPr sz="1179">
                <a:solidFill>
                  <a:srgbClr val="FFFFFF"/>
                </a:solidFill>
              </a:defRPr>
            </a:lvl2pPr>
            <a:lvl3pPr>
              <a:defRPr sz="998">
                <a:solidFill>
                  <a:srgbClr val="FFFFFF"/>
                </a:solidFill>
              </a:defRPr>
            </a:lvl3pPr>
            <a:lvl4pPr>
              <a:defRPr sz="907">
                <a:solidFill>
                  <a:srgbClr val="FFFFFF"/>
                </a:solidFill>
              </a:defRPr>
            </a:lvl4pPr>
            <a:lvl5pPr>
              <a:defRPr sz="907">
                <a:solidFill>
                  <a:srgbClr val="FFFFFF"/>
                </a:solidFill>
              </a:defRPr>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3" name="2 Marcador de posición de imagen"/>
          <p:cNvSpPr>
            <a:spLocks noGrp="1"/>
          </p:cNvSpPr>
          <p:nvPr>
            <p:ph type="pic" idx="1"/>
          </p:nvPr>
        </p:nvSpPr>
        <p:spPr>
          <a:xfrm>
            <a:off x="561973" y="435768"/>
            <a:ext cx="7900416" cy="4343400"/>
          </a:xfrm>
          <a:prstGeom prst="snipRoundRect">
            <a:avLst>
              <a:gd name="adj1" fmla="val 1040"/>
              <a:gd name="adj2" fmla="val 0"/>
            </a:avLst>
          </a:prstGeom>
          <a:solidFill>
            <a:schemeClr val="bg2">
              <a:shade val="10000"/>
            </a:schemeClr>
          </a:solidFill>
        </p:spPr>
        <p:txBody>
          <a:bodyPr>
            <a:normAutofit/>
          </a:bodyPr>
          <a:lstStyle>
            <a:lvl1pPr marL="0" indent="0">
              <a:buNone/>
              <a:defRPr sz="3175"/>
            </a:lvl1pPr>
            <a:extLst/>
          </a:lstStyle>
          <a:p>
            <a:pPr lvl="0"/>
            <a:r>
              <a:rPr lang="es-ES" noProof="0"/>
              <a:t>Haga clic en el icono para agregar una imagen</a:t>
            </a:r>
            <a:endParaRPr lang="en-US" noProof="0"/>
          </a:p>
        </p:txBody>
      </p:sp>
      <p:sp>
        <p:nvSpPr>
          <p:cNvPr id="7" name="4 Marcador de fecha"/>
          <p:cNvSpPr>
            <a:spLocks noGrp="1"/>
          </p:cNvSpPr>
          <p:nvPr>
            <p:ph type="dt" sz="half" idx="10"/>
          </p:nvPr>
        </p:nvSpPr>
        <p:spPr/>
        <p:txBody>
          <a:bodyPr/>
          <a:lstStyle>
            <a:lvl1pPr>
              <a:defRPr/>
            </a:lvl1pPr>
          </a:lstStyle>
          <a:p>
            <a:pPr>
              <a:defRPr/>
            </a:pPr>
            <a:endParaRPr lang="es-AR"/>
          </a:p>
        </p:txBody>
      </p:sp>
      <p:sp>
        <p:nvSpPr>
          <p:cNvPr id="8" name="5 Marcador de pie de página"/>
          <p:cNvSpPr>
            <a:spLocks noGrp="1"/>
          </p:cNvSpPr>
          <p:nvPr>
            <p:ph type="ftr" sz="quarter" idx="11"/>
          </p:nvPr>
        </p:nvSpPr>
        <p:spPr/>
        <p:txBody>
          <a:bodyPr/>
          <a:lstStyle>
            <a:lvl1pPr>
              <a:defRPr/>
            </a:lvl1pPr>
          </a:lstStyle>
          <a:p>
            <a:pPr>
              <a:defRPr/>
            </a:pPr>
            <a:endParaRPr lang="es-AR"/>
          </a:p>
        </p:txBody>
      </p:sp>
      <p:sp>
        <p:nvSpPr>
          <p:cNvPr id="9" name="6 Marcador de número de diapositiva"/>
          <p:cNvSpPr>
            <a:spLocks noGrp="1"/>
          </p:cNvSpPr>
          <p:nvPr>
            <p:ph type="sldNum" sz="quarter" idx="12"/>
          </p:nvPr>
        </p:nvSpPr>
        <p:spPr/>
        <p:txBody>
          <a:bodyPr/>
          <a:lstStyle>
            <a:lvl1pPr>
              <a:defRPr/>
            </a:lvl1pPr>
          </a:lstStyle>
          <a:p>
            <a:pPr>
              <a:defRPr/>
            </a:pPr>
            <a:fld id="{9B7C5366-61EB-4D05-B384-CA3D8ACA7B49}" type="slidenum">
              <a:rPr lang="es-AR"/>
              <a:pPr>
                <a:defRPr/>
              </a:pPr>
              <a:t>‹Nº›</a:t>
            </a:fld>
            <a:endParaRPr lang="es-AR" dirty="0"/>
          </a:p>
        </p:txBody>
      </p:sp>
    </p:spTree>
    <p:extLst>
      <p:ext uri="{BB962C8B-B14F-4D97-AF65-F5344CB8AC3E}">
        <p14:creationId xmlns:p14="http://schemas.microsoft.com/office/powerpoint/2010/main" val="2794111891"/>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a:xfrm>
            <a:off x="670565" y="4983480"/>
            <a:ext cx="10911840" cy="1051560"/>
          </a:xfrm>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70565" y="530352"/>
            <a:ext cx="10911840" cy="418795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301E198A-415F-4C4D-8C63-779DE12088C1}" type="slidenum">
              <a:rPr lang="es-AR"/>
              <a:pPr>
                <a:defRPr/>
              </a:pPr>
              <a:t>‹Nº›</a:t>
            </a:fld>
            <a:endParaRPr lang="es-AR" dirty="0"/>
          </a:p>
        </p:txBody>
      </p:sp>
    </p:spTree>
    <p:extLst>
      <p:ext uri="{BB962C8B-B14F-4D97-AF65-F5344CB8AC3E}">
        <p14:creationId xmlns:p14="http://schemas.microsoft.com/office/powerpoint/2010/main" val="2551859492"/>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533410"/>
            <a:ext cx="2641600" cy="5257799"/>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711200" y="533403"/>
            <a:ext cx="7924800" cy="5257801"/>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4 Marcador de fecha"/>
          <p:cNvSpPr>
            <a:spLocks noGrp="1"/>
          </p:cNvSpPr>
          <p:nvPr>
            <p:ph type="dt" sz="half" idx="10"/>
          </p:nvPr>
        </p:nvSpPr>
        <p:spPr/>
        <p:txBody>
          <a:bodyPr/>
          <a:lstStyle>
            <a:lvl1pPr>
              <a:defRPr/>
            </a:lvl1pPr>
          </a:lstStyle>
          <a:p>
            <a:pPr>
              <a:defRPr/>
            </a:pPr>
            <a:endParaRPr lang="es-AR"/>
          </a:p>
        </p:txBody>
      </p:sp>
      <p:sp>
        <p:nvSpPr>
          <p:cNvPr id="5" name="17 Marcador de pie de página"/>
          <p:cNvSpPr>
            <a:spLocks noGrp="1"/>
          </p:cNvSpPr>
          <p:nvPr>
            <p:ph type="ftr" sz="quarter" idx="11"/>
          </p:nvPr>
        </p:nvSpPr>
        <p:spPr/>
        <p:txBody>
          <a:bodyPr/>
          <a:lstStyle>
            <a:lvl1pPr>
              <a:defRPr/>
            </a:lvl1pPr>
          </a:lstStyle>
          <a:p>
            <a:pPr>
              <a:defRPr/>
            </a:pPr>
            <a:endParaRPr lang="es-AR"/>
          </a:p>
        </p:txBody>
      </p:sp>
      <p:sp>
        <p:nvSpPr>
          <p:cNvPr id="6" name="4 Marcador de número de diapositiva"/>
          <p:cNvSpPr>
            <a:spLocks noGrp="1"/>
          </p:cNvSpPr>
          <p:nvPr>
            <p:ph type="sldNum" sz="quarter" idx="12"/>
          </p:nvPr>
        </p:nvSpPr>
        <p:spPr/>
        <p:txBody>
          <a:bodyPr/>
          <a:lstStyle>
            <a:lvl1pPr>
              <a:defRPr/>
            </a:lvl1pPr>
          </a:lstStyle>
          <a:p>
            <a:pPr>
              <a:defRPr/>
            </a:pPr>
            <a:fld id="{EEC546B0-989C-418E-B768-4F0572EA8516}" type="slidenum">
              <a:rPr lang="es-AR"/>
              <a:pPr>
                <a:defRPr/>
              </a:pPr>
              <a:t>‹Nº›</a:t>
            </a:fld>
            <a:endParaRPr lang="es-AR" dirty="0"/>
          </a:p>
        </p:txBody>
      </p:sp>
    </p:spTree>
    <p:extLst>
      <p:ext uri="{BB962C8B-B14F-4D97-AF65-F5344CB8AC3E}">
        <p14:creationId xmlns:p14="http://schemas.microsoft.com/office/powerpoint/2010/main" val="1897605898"/>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5" name="11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6" name="13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7" name="18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0" name="10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1"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2" name="19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3" name="15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4"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5" name="21 Conector recto"/>
          <p:cNvSpPr>
            <a:spLocks noChangeShapeType="1"/>
          </p:cNvSpPr>
          <p:nvPr/>
        </p:nvSpPr>
        <p:spPr bwMode="auto">
          <a:xfrm>
            <a:off x="12151784"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6"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7"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8" name="22 Elipse"/>
          <p:cNvSpPr/>
          <p:nvPr/>
        </p:nvSpPr>
        <p:spPr bwMode="auto">
          <a:xfrm>
            <a:off x="1746251" y="4867275"/>
            <a:ext cx="855133"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9" name="23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20" name="25 Elipse"/>
          <p:cNvSpPr/>
          <p:nvPr/>
        </p:nvSpPr>
        <p:spPr bwMode="auto">
          <a:xfrm>
            <a:off x="2218267" y="5788025"/>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21" name="24 Elipse"/>
          <p:cNvSpPr/>
          <p:nvPr/>
        </p:nvSpPr>
        <p:spPr>
          <a:xfrm>
            <a:off x="2540001" y="4495801"/>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8" name="7 Título"/>
          <p:cNvSpPr>
            <a:spLocks noGrp="1"/>
          </p:cNvSpPr>
          <p:nvPr>
            <p:ph type="ctrTitle"/>
          </p:nvPr>
        </p:nvSpPr>
        <p:spPr>
          <a:xfrm>
            <a:off x="3048000" y="3124200"/>
            <a:ext cx="8229600" cy="1894362"/>
          </a:xfrm>
        </p:spPr>
        <p:txBody>
          <a:bodyPr/>
          <a:lstStyle>
            <a:lvl1pPr>
              <a:defRPr b="1"/>
            </a:lvl1pPr>
          </a:lstStyle>
          <a:p>
            <a:r>
              <a:rPr lang="es-ES"/>
              <a:t>Haga clic para modificar el estilo de título del patrón</a:t>
            </a:r>
            <a:endParaRPr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14" b="1">
                <a:solidFill>
                  <a:schemeClr val="tx2"/>
                </a:solidFill>
              </a:defRPr>
            </a:lvl1pPr>
            <a:lvl2pPr marL="452061" indent="0" algn="ctr">
              <a:buNone/>
            </a:lvl2pPr>
            <a:lvl3pPr marL="904126" indent="0" algn="ctr">
              <a:buNone/>
            </a:lvl3pPr>
            <a:lvl4pPr marL="1356188" indent="0" algn="ctr">
              <a:buNone/>
            </a:lvl4pPr>
            <a:lvl5pPr marL="1808254" indent="0" algn="ctr">
              <a:buNone/>
            </a:lvl5pPr>
            <a:lvl6pPr marL="2260324" indent="0" algn="ctr">
              <a:buNone/>
            </a:lvl6pPr>
            <a:lvl7pPr marL="2712367" indent="0" algn="ctr">
              <a:buNone/>
            </a:lvl7pPr>
            <a:lvl8pPr marL="3164429" indent="0" algn="ctr">
              <a:buNone/>
            </a:lvl8pPr>
            <a:lvl9pPr marL="3616498" indent="0" algn="ctr">
              <a:buNone/>
            </a:lvl9pPr>
          </a:lstStyle>
          <a:p>
            <a:r>
              <a:rPr lang="es-ES"/>
              <a:t>Haga clic para modificar el estilo de subtítulo del patrón</a:t>
            </a:r>
            <a:endParaRPr lang="en-US"/>
          </a:p>
        </p:txBody>
      </p:sp>
      <p:sp>
        <p:nvSpPr>
          <p:cNvPr id="22" name="27 Marcador de fecha"/>
          <p:cNvSpPr>
            <a:spLocks noGrp="1"/>
          </p:cNvSpPr>
          <p:nvPr>
            <p:ph type="dt" sz="half" idx="10"/>
          </p:nvPr>
        </p:nvSpPr>
        <p:spPr bwMode="auto">
          <a:xfrm rot="5400000">
            <a:off x="10733617" y="1111250"/>
            <a:ext cx="2286000" cy="508000"/>
          </a:xfrm>
        </p:spPr>
        <p:txBody>
          <a:bodyPr/>
          <a:lstStyle>
            <a:lvl1pPr>
              <a:defRPr/>
            </a:lvl1pPr>
          </a:lstStyle>
          <a:p>
            <a:pPr>
              <a:defRPr/>
            </a:pPr>
            <a:endParaRPr lang="es-AR"/>
          </a:p>
        </p:txBody>
      </p:sp>
      <p:sp>
        <p:nvSpPr>
          <p:cNvPr id="23" name="16 Marcador de pie de página"/>
          <p:cNvSpPr>
            <a:spLocks noGrp="1"/>
          </p:cNvSpPr>
          <p:nvPr>
            <p:ph type="ftr" sz="quarter" idx="11"/>
          </p:nvPr>
        </p:nvSpPr>
        <p:spPr bwMode="auto">
          <a:xfrm rot="5400000">
            <a:off x="10045701" y="4117447"/>
            <a:ext cx="3657600" cy="512233"/>
          </a:xfrm>
        </p:spPr>
        <p:txBody>
          <a:bodyPr/>
          <a:lstStyle>
            <a:lvl1pPr>
              <a:defRPr/>
            </a:lvl1pPr>
          </a:lstStyle>
          <a:p>
            <a:pPr>
              <a:defRPr/>
            </a:pPr>
            <a:endParaRPr lang="es-AR"/>
          </a:p>
        </p:txBody>
      </p:sp>
      <p:sp>
        <p:nvSpPr>
          <p:cNvPr id="24" name="28 Marcador de número de diapositiva"/>
          <p:cNvSpPr>
            <a:spLocks noGrp="1"/>
          </p:cNvSpPr>
          <p:nvPr>
            <p:ph type="sldNum" sz="quarter" idx="12"/>
          </p:nvPr>
        </p:nvSpPr>
        <p:spPr bwMode="auto">
          <a:xfrm>
            <a:off x="1767417" y="4929189"/>
            <a:ext cx="812800" cy="517525"/>
          </a:xfrm>
        </p:spPr>
        <p:txBody>
          <a:bodyPr/>
          <a:lstStyle>
            <a:lvl1pPr>
              <a:defRPr/>
            </a:lvl1pPr>
          </a:lstStyle>
          <a:p>
            <a:pPr>
              <a:defRPr/>
            </a:pPr>
            <a:fld id="{93303502-D65E-4E1A-95E4-C8088C54090C}" type="slidenum">
              <a:rPr lang="es-AR"/>
              <a:pPr>
                <a:defRPr/>
              </a:pPr>
              <a:t>‹Nº›</a:t>
            </a:fld>
            <a:endParaRPr lang="es-AR" dirty="0"/>
          </a:p>
        </p:txBody>
      </p:sp>
    </p:spTree>
    <p:extLst>
      <p:ext uri="{BB962C8B-B14F-4D97-AF65-F5344CB8AC3E}">
        <p14:creationId xmlns:p14="http://schemas.microsoft.com/office/powerpoint/2010/main" val="4145492914"/>
      </p:ext>
    </p:extLst>
  </p:cSld>
  <p:clrMapOvr>
    <a:overrideClrMapping bg1="lt1" tx1="dk1" bg2="lt2" tx2="dk2" accent1="accent1" accent2="accent2" accent3="accent3" accent4="accent4" accent5="accent5" accent6="accent6" hlink="hlink" folHlink="folHlink"/>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8" name="7 Marcador de contenido"/>
          <p:cNvSpPr>
            <a:spLocks noGrp="1"/>
          </p:cNvSpPr>
          <p:nvPr>
            <p:ph sz="quarter" idx="1"/>
          </p:nvPr>
        </p:nvSpPr>
        <p:spPr>
          <a:xfrm>
            <a:off x="609600" y="1600200"/>
            <a:ext cx="9956800" cy="487375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6 Marcador de fecha"/>
          <p:cNvSpPr>
            <a:spLocks noGrp="1"/>
          </p:cNvSpPr>
          <p:nvPr>
            <p:ph type="dt" sz="half" idx="10"/>
          </p:nvPr>
        </p:nvSpPr>
        <p:spPr/>
        <p:txBody>
          <a:bodyPr rtlCol="0"/>
          <a:lstStyle>
            <a:lvl1pPr>
              <a:defRPr/>
            </a:lvl1pPr>
          </a:lstStyle>
          <a:p>
            <a:pPr>
              <a:defRPr/>
            </a:pPr>
            <a:endParaRPr lang="es-AR"/>
          </a:p>
        </p:txBody>
      </p:sp>
      <p:sp>
        <p:nvSpPr>
          <p:cNvPr id="5" name="8 Marcador de número de diapositiva"/>
          <p:cNvSpPr>
            <a:spLocks noGrp="1"/>
          </p:cNvSpPr>
          <p:nvPr>
            <p:ph type="sldNum" sz="quarter" idx="11"/>
          </p:nvPr>
        </p:nvSpPr>
        <p:spPr/>
        <p:txBody>
          <a:bodyPr rtlCol="0"/>
          <a:lstStyle>
            <a:lvl1pPr>
              <a:defRPr/>
            </a:lvl1pPr>
          </a:lstStyle>
          <a:p>
            <a:pPr>
              <a:defRPr/>
            </a:pPr>
            <a:fld id="{1AF10721-A391-4AF3-BB96-22FDF8208897}" type="slidenum">
              <a:rPr lang="es-AR"/>
              <a:pPr>
                <a:defRPr/>
              </a:pPr>
              <a:t>‹Nº›</a:t>
            </a:fld>
            <a:endParaRPr lang="es-AR" dirty="0"/>
          </a:p>
        </p:txBody>
      </p:sp>
      <p:sp>
        <p:nvSpPr>
          <p:cNvPr id="6" name="9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1747154525"/>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solidFill>
          <a:schemeClr val="bg2"/>
        </a:solidFill>
        <a:effectLst/>
      </p:bgPr>
    </p:bg>
    <p:spTree>
      <p:nvGrpSpPr>
        <p:cNvPr id="1" name=""/>
        <p:cNvGrpSpPr/>
        <p:nvPr/>
      </p:nvGrpSpPr>
      <p:grpSpPr>
        <a:xfrm>
          <a:off x="0" y="0"/>
          <a:ext cx="0" cy="0"/>
          <a:chOff x="0" y="0"/>
          <a:chExt cx="0" cy="0"/>
        </a:xfrm>
      </p:grpSpPr>
      <p:sp>
        <p:nvSpPr>
          <p:cNvPr id="4"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5" name="9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6" name="10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7" name="11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8" name="12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9"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0" name="14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1" name="15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2"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3"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4"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5" name="19 Elipse"/>
          <p:cNvSpPr/>
          <p:nvPr/>
        </p:nvSpPr>
        <p:spPr bwMode="auto">
          <a:xfrm>
            <a:off x="1765300" y="4867275"/>
            <a:ext cx="857251"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6" name="20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7" name="21 Elipse"/>
          <p:cNvSpPr/>
          <p:nvPr/>
        </p:nvSpPr>
        <p:spPr bwMode="auto">
          <a:xfrm>
            <a:off x="2218267" y="5791200"/>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8" name="22 Elipse"/>
          <p:cNvSpPr/>
          <p:nvPr/>
        </p:nvSpPr>
        <p:spPr bwMode="auto">
          <a:xfrm>
            <a:off x="2506134" y="4479926"/>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9" name="25 Conector recto"/>
          <p:cNvSpPr>
            <a:spLocks noChangeShapeType="1"/>
          </p:cNvSpPr>
          <p:nvPr/>
        </p:nvSpPr>
        <p:spPr bwMode="auto">
          <a:xfrm>
            <a:off x="12130617"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2" name="1 Título"/>
          <p:cNvSpPr>
            <a:spLocks noGrp="1"/>
          </p:cNvSpPr>
          <p:nvPr>
            <p:ph type="title"/>
          </p:nvPr>
        </p:nvSpPr>
        <p:spPr>
          <a:xfrm>
            <a:off x="3048000" y="2895604"/>
            <a:ext cx="8229600" cy="2053590"/>
          </a:xfrm>
        </p:spPr>
        <p:txBody>
          <a:bodyPr/>
          <a:lstStyle>
            <a:lvl1pPr algn="l">
              <a:buNone/>
              <a:defRPr sz="2993" b="1" cap="small"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3048000" y="5010154"/>
            <a:ext cx="8229600" cy="1371600"/>
          </a:xfrm>
        </p:spPr>
        <p:txBody>
          <a:bodyPr/>
          <a:lstStyle>
            <a:lvl1pPr marL="0" indent="0">
              <a:buNone/>
              <a:defRPr sz="1814" b="1">
                <a:solidFill>
                  <a:schemeClr val="tx2"/>
                </a:solidFill>
              </a:defRPr>
            </a:lvl1pPr>
            <a:lvl2pPr>
              <a:buNone/>
              <a:defRPr sz="1814">
                <a:solidFill>
                  <a:schemeClr val="tx1">
                    <a:tint val="75000"/>
                  </a:schemeClr>
                </a:solidFill>
              </a:defRPr>
            </a:lvl2pPr>
            <a:lvl3pPr>
              <a:buNone/>
              <a:defRPr sz="1633">
                <a:solidFill>
                  <a:schemeClr val="tx1">
                    <a:tint val="75000"/>
                  </a:schemeClr>
                </a:solidFill>
              </a:defRPr>
            </a:lvl3pPr>
            <a:lvl4pPr>
              <a:buNone/>
              <a:defRPr sz="1361">
                <a:solidFill>
                  <a:schemeClr val="tx1">
                    <a:tint val="75000"/>
                  </a:schemeClr>
                </a:solidFill>
              </a:defRPr>
            </a:lvl4pPr>
            <a:lvl5pPr>
              <a:buNone/>
              <a:defRPr sz="1361">
                <a:solidFill>
                  <a:schemeClr val="tx1">
                    <a:tint val="75000"/>
                  </a:schemeClr>
                </a:solidFill>
              </a:defRPr>
            </a:lvl5pPr>
          </a:lstStyle>
          <a:p>
            <a:pPr lvl="0"/>
            <a:r>
              <a:rPr lang="es-ES"/>
              <a:t>Haga clic para modificar el estilo de texto del patrón</a:t>
            </a:r>
          </a:p>
        </p:txBody>
      </p:sp>
      <p:sp>
        <p:nvSpPr>
          <p:cNvPr id="20" name="3 Marcador de fecha"/>
          <p:cNvSpPr>
            <a:spLocks noGrp="1"/>
          </p:cNvSpPr>
          <p:nvPr>
            <p:ph type="dt" sz="half" idx="10"/>
          </p:nvPr>
        </p:nvSpPr>
        <p:spPr bwMode="auto">
          <a:xfrm rot="5400000">
            <a:off x="10731500" y="1106488"/>
            <a:ext cx="2286000" cy="508000"/>
          </a:xfrm>
        </p:spPr>
        <p:txBody>
          <a:bodyPr/>
          <a:lstStyle>
            <a:lvl1pPr>
              <a:defRPr/>
            </a:lvl1pPr>
          </a:lstStyle>
          <a:p>
            <a:pPr>
              <a:defRPr/>
            </a:pPr>
            <a:endParaRPr lang="es-AR"/>
          </a:p>
        </p:txBody>
      </p:sp>
      <p:sp>
        <p:nvSpPr>
          <p:cNvPr id="21" name="4 Marcador de pie de página"/>
          <p:cNvSpPr>
            <a:spLocks noGrp="1"/>
          </p:cNvSpPr>
          <p:nvPr>
            <p:ph type="ftr" sz="quarter" idx="11"/>
          </p:nvPr>
        </p:nvSpPr>
        <p:spPr bwMode="auto">
          <a:xfrm rot="5400000">
            <a:off x="10045701" y="4114272"/>
            <a:ext cx="3657600" cy="512233"/>
          </a:xfrm>
        </p:spPr>
        <p:txBody>
          <a:bodyPr/>
          <a:lstStyle>
            <a:lvl1pPr>
              <a:defRPr/>
            </a:lvl1pPr>
          </a:lstStyle>
          <a:p>
            <a:pPr>
              <a:defRPr/>
            </a:pPr>
            <a:endParaRPr lang="es-AR"/>
          </a:p>
        </p:txBody>
      </p:sp>
      <p:sp>
        <p:nvSpPr>
          <p:cNvPr id="22" name="5 Marcador de número de diapositiva"/>
          <p:cNvSpPr>
            <a:spLocks noGrp="1"/>
          </p:cNvSpPr>
          <p:nvPr>
            <p:ph type="sldNum" sz="quarter" idx="12"/>
          </p:nvPr>
        </p:nvSpPr>
        <p:spPr bwMode="auto">
          <a:xfrm>
            <a:off x="1786467" y="4929189"/>
            <a:ext cx="812800" cy="517525"/>
          </a:xfrm>
        </p:spPr>
        <p:txBody>
          <a:bodyPr/>
          <a:lstStyle>
            <a:lvl1pPr>
              <a:defRPr/>
            </a:lvl1pPr>
          </a:lstStyle>
          <a:p>
            <a:pPr>
              <a:defRPr/>
            </a:pPr>
            <a:fld id="{A98CBE41-9A2D-4AEC-AB49-88468913EE38}" type="slidenum">
              <a:rPr lang="es-AR"/>
              <a:pPr>
                <a:defRPr/>
              </a:pPr>
              <a:t>‹Nº›</a:t>
            </a:fld>
            <a:endParaRPr lang="es-AR" dirty="0"/>
          </a:p>
        </p:txBody>
      </p:sp>
    </p:spTree>
    <p:extLst>
      <p:ext uri="{BB962C8B-B14F-4D97-AF65-F5344CB8AC3E}">
        <p14:creationId xmlns:p14="http://schemas.microsoft.com/office/powerpoint/2010/main" val="3960082332"/>
      </p:ext>
    </p:extLst>
  </p:cSld>
  <p:clrMapOvr>
    <a:overrideClrMapping bg1="dk1" tx1="lt1" bg2="dk2" tx2="lt2" accent1="accent1" accent2="accent2" accent3="accent3" accent4="accent4" accent5="accent5" accent6="accent6" hlink="hlink" folHlink="folHlink"/>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9" name="8 Marcador de contenido"/>
          <p:cNvSpPr>
            <a:spLocks noGrp="1"/>
          </p:cNvSpPr>
          <p:nvPr>
            <p:ph sz="quarter" idx="1"/>
          </p:nvPr>
        </p:nvSpPr>
        <p:spPr>
          <a:xfrm>
            <a:off x="609600"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10 Marcador de contenido"/>
          <p:cNvSpPr>
            <a:spLocks noGrp="1"/>
          </p:cNvSpPr>
          <p:nvPr>
            <p:ph sz="quarter" idx="2"/>
          </p:nvPr>
        </p:nvSpPr>
        <p:spPr>
          <a:xfrm>
            <a:off x="5693664"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13 Marcador de fecha"/>
          <p:cNvSpPr>
            <a:spLocks noGrp="1"/>
          </p:cNvSpPr>
          <p:nvPr>
            <p:ph type="dt" sz="half" idx="10"/>
          </p:nvPr>
        </p:nvSpPr>
        <p:spPr/>
        <p:txBody>
          <a:bodyPr/>
          <a:lstStyle>
            <a:lvl1pPr>
              <a:defRPr/>
            </a:lvl1pPr>
          </a:lstStyle>
          <a:p>
            <a:pPr>
              <a:defRPr/>
            </a:pPr>
            <a:endParaRPr lang="es-AR"/>
          </a:p>
        </p:txBody>
      </p:sp>
      <p:sp>
        <p:nvSpPr>
          <p:cNvPr id="6" name="2 Marcador de pie de página"/>
          <p:cNvSpPr>
            <a:spLocks noGrp="1"/>
          </p:cNvSpPr>
          <p:nvPr>
            <p:ph type="ftr" sz="quarter" idx="11"/>
          </p:nvPr>
        </p:nvSpPr>
        <p:spPr/>
        <p:txBody>
          <a:bodyPr/>
          <a:lstStyle>
            <a:lvl1pPr>
              <a:defRPr/>
            </a:lvl1pPr>
          </a:lstStyle>
          <a:p>
            <a:pPr>
              <a:defRPr/>
            </a:pPr>
            <a:endParaRPr lang="es-AR"/>
          </a:p>
        </p:txBody>
      </p:sp>
      <p:sp>
        <p:nvSpPr>
          <p:cNvPr id="7" name="22 Marcador de número de diapositiva"/>
          <p:cNvSpPr>
            <a:spLocks noGrp="1"/>
          </p:cNvSpPr>
          <p:nvPr>
            <p:ph type="sldNum" sz="quarter" idx="12"/>
          </p:nvPr>
        </p:nvSpPr>
        <p:spPr/>
        <p:txBody>
          <a:bodyPr/>
          <a:lstStyle>
            <a:lvl1pPr>
              <a:defRPr/>
            </a:lvl1pPr>
          </a:lstStyle>
          <a:p>
            <a:pPr>
              <a:defRPr/>
            </a:pPr>
            <a:fld id="{5790FA63-EC43-4AAB-ACB6-0442CDF4B123}" type="slidenum">
              <a:rPr lang="es-AR"/>
              <a:pPr>
                <a:defRPr/>
              </a:pPr>
              <a:t>‹Nº›</a:t>
            </a:fld>
            <a:endParaRPr lang="es-AR" dirty="0"/>
          </a:p>
        </p:txBody>
      </p:sp>
    </p:spTree>
    <p:extLst>
      <p:ext uri="{BB962C8B-B14F-4D97-AF65-F5344CB8AC3E}">
        <p14:creationId xmlns:p14="http://schemas.microsoft.com/office/powerpoint/2010/main" val="3589693738"/>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lstStyle>
            <a:lvl1pPr>
              <a:defRPr/>
            </a:lvl1pPr>
          </a:lstStyle>
          <a:p>
            <a:r>
              <a:rPr lang="es-ES"/>
              <a:t>Haga clic para modificar el estilo de título del patrón</a:t>
            </a:r>
            <a:endParaRPr lang="en-US"/>
          </a:p>
        </p:txBody>
      </p:sp>
      <p:sp>
        <p:nvSpPr>
          <p:cNvPr id="11" name="10 Marcador de contenido"/>
          <p:cNvSpPr>
            <a:spLocks noGrp="1"/>
          </p:cNvSpPr>
          <p:nvPr>
            <p:ph sz="quarter" idx="2"/>
          </p:nvPr>
        </p:nvSpPr>
        <p:spPr>
          <a:xfrm>
            <a:off x="6096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3" name="12 Marcador de contenido"/>
          <p:cNvSpPr>
            <a:spLocks noGrp="1"/>
          </p:cNvSpPr>
          <p:nvPr>
            <p:ph sz="quarter" idx="4"/>
          </p:nvPr>
        </p:nvSpPr>
        <p:spPr>
          <a:xfrm>
            <a:off x="58293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11 Marcador de texto"/>
          <p:cNvSpPr>
            <a:spLocks noGrp="1"/>
          </p:cNvSpPr>
          <p:nvPr>
            <p:ph type="body" sz="quarter" idx="1"/>
          </p:nvPr>
        </p:nvSpPr>
        <p:spPr>
          <a:xfrm>
            <a:off x="609600" y="1569725"/>
            <a:ext cx="4876800" cy="658368"/>
          </a:xfrm>
          <a:prstGeom prst="roundRect">
            <a:avLst>
              <a:gd name="adj" fmla="val 16667"/>
            </a:avLst>
          </a:prstGeom>
          <a:solidFill>
            <a:schemeClr val="accent1"/>
          </a:solidFill>
        </p:spPr>
        <p:txBody>
          <a:bodyPr rtlCol="0" anchor="ctr">
            <a:noAutofit/>
          </a:bodyPr>
          <a:lstStyle>
            <a:lvl1pPr marL="0" indent="0">
              <a:buFontTx/>
              <a:buNone/>
              <a:defRPr sz="1996" b="1">
                <a:solidFill>
                  <a:srgbClr val="FFFFFF"/>
                </a:solidFill>
              </a:defRPr>
            </a:lvl1pPr>
          </a:lstStyle>
          <a:p>
            <a:pPr lvl="0"/>
            <a:r>
              <a:rPr lang="es-ES"/>
              <a:t>Haga clic para modificar el estilo de texto del patrón</a:t>
            </a:r>
          </a:p>
        </p:txBody>
      </p:sp>
      <p:sp>
        <p:nvSpPr>
          <p:cNvPr id="14" name="13 Marcador de texto"/>
          <p:cNvSpPr>
            <a:spLocks noGrp="1"/>
          </p:cNvSpPr>
          <p:nvPr>
            <p:ph type="body" sz="quarter" idx="3"/>
          </p:nvPr>
        </p:nvSpPr>
        <p:spPr>
          <a:xfrm>
            <a:off x="5791200" y="1569725"/>
            <a:ext cx="4876800" cy="658368"/>
          </a:xfrm>
          <a:prstGeom prst="roundRect">
            <a:avLst>
              <a:gd name="adj" fmla="val 16667"/>
            </a:avLst>
          </a:prstGeom>
          <a:solidFill>
            <a:schemeClr val="accent1"/>
          </a:solidFill>
        </p:spPr>
        <p:txBody>
          <a:bodyPr rtlCol="0" anchor="ctr">
            <a:noAutofit/>
          </a:bodyPr>
          <a:lstStyle>
            <a:lvl1pPr marL="0" indent="0">
              <a:buFontTx/>
              <a:buNone/>
              <a:defRPr sz="1996" b="1">
                <a:solidFill>
                  <a:srgbClr val="FFFFFF"/>
                </a:solidFill>
              </a:defRPr>
            </a:lvl1pPr>
          </a:lstStyle>
          <a:p>
            <a:pPr lvl="0"/>
            <a:r>
              <a:rPr lang="es-ES"/>
              <a:t>Haga clic para modificar el estilo de texto del patrón</a:t>
            </a:r>
          </a:p>
        </p:txBody>
      </p:sp>
      <p:sp>
        <p:nvSpPr>
          <p:cNvPr id="7" name="13 Marcador de fecha"/>
          <p:cNvSpPr>
            <a:spLocks noGrp="1"/>
          </p:cNvSpPr>
          <p:nvPr>
            <p:ph type="dt" sz="half" idx="10"/>
          </p:nvPr>
        </p:nvSpPr>
        <p:spPr/>
        <p:txBody>
          <a:bodyPr/>
          <a:lstStyle>
            <a:lvl1pPr>
              <a:defRPr/>
            </a:lvl1pPr>
          </a:lstStyle>
          <a:p>
            <a:pPr>
              <a:defRPr/>
            </a:pPr>
            <a:endParaRPr lang="es-AR"/>
          </a:p>
        </p:txBody>
      </p:sp>
      <p:sp>
        <p:nvSpPr>
          <p:cNvPr id="8" name="2 Marcador de pie de página"/>
          <p:cNvSpPr>
            <a:spLocks noGrp="1"/>
          </p:cNvSpPr>
          <p:nvPr>
            <p:ph type="ftr" sz="quarter" idx="11"/>
          </p:nvPr>
        </p:nvSpPr>
        <p:spPr/>
        <p:txBody>
          <a:bodyPr/>
          <a:lstStyle>
            <a:lvl1pPr>
              <a:defRPr/>
            </a:lvl1pPr>
          </a:lstStyle>
          <a:p>
            <a:pPr>
              <a:defRPr/>
            </a:pPr>
            <a:endParaRPr lang="es-AR"/>
          </a:p>
        </p:txBody>
      </p:sp>
      <p:sp>
        <p:nvSpPr>
          <p:cNvPr id="9" name="22 Marcador de número de diapositiva"/>
          <p:cNvSpPr>
            <a:spLocks noGrp="1"/>
          </p:cNvSpPr>
          <p:nvPr>
            <p:ph type="sldNum" sz="quarter" idx="12"/>
          </p:nvPr>
        </p:nvSpPr>
        <p:spPr/>
        <p:txBody>
          <a:bodyPr/>
          <a:lstStyle>
            <a:lvl1pPr>
              <a:defRPr/>
            </a:lvl1pPr>
          </a:lstStyle>
          <a:p>
            <a:pPr>
              <a:defRPr/>
            </a:pPr>
            <a:fld id="{E3E92C8E-47E2-4911-8603-825B2D8C9E1F}" type="slidenum">
              <a:rPr lang="es-AR"/>
              <a:pPr>
                <a:defRPr/>
              </a:pPr>
              <a:t>‹Nº›</a:t>
            </a:fld>
            <a:endParaRPr lang="es-AR" dirty="0"/>
          </a:p>
        </p:txBody>
      </p:sp>
    </p:spTree>
    <p:extLst>
      <p:ext uri="{BB962C8B-B14F-4D97-AF65-F5344CB8AC3E}">
        <p14:creationId xmlns:p14="http://schemas.microsoft.com/office/powerpoint/2010/main" val="324773595"/>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5 Marcador de fecha"/>
          <p:cNvSpPr>
            <a:spLocks noGrp="1"/>
          </p:cNvSpPr>
          <p:nvPr>
            <p:ph type="dt" sz="half" idx="10"/>
          </p:nvPr>
        </p:nvSpPr>
        <p:spPr/>
        <p:txBody>
          <a:bodyPr rtlCol="0"/>
          <a:lstStyle>
            <a:lvl1pPr>
              <a:defRPr/>
            </a:lvl1pPr>
          </a:lstStyle>
          <a:p>
            <a:pPr>
              <a:defRPr/>
            </a:pPr>
            <a:endParaRPr lang="es-AR"/>
          </a:p>
        </p:txBody>
      </p:sp>
      <p:sp>
        <p:nvSpPr>
          <p:cNvPr id="4" name="6 Marcador de número de diapositiva"/>
          <p:cNvSpPr>
            <a:spLocks noGrp="1"/>
          </p:cNvSpPr>
          <p:nvPr>
            <p:ph type="sldNum" sz="quarter" idx="11"/>
          </p:nvPr>
        </p:nvSpPr>
        <p:spPr/>
        <p:txBody>
          <a:bodyPr rtlCol="0"/>
          <a:lstStyle>
            <a:lvl1pPr>
              <a:defRPr/>
            </a:lvl1pPr>
          </a:lstStyle>
          <a:p>
            <a:pPr>
              <a:defRPr/>
            </a:pPr>
            <a:fld id="{6C2CC0E3-68DE-4DE7-A551-76BD89E04752}" type="slidenum">
              <a:rPr lang="es-AR"/>
              <a:pPr>
                <a:defRPr/>
              </a:pPr>
              <a:t>‹Nº›</a:t>
            </a:fld>
            <a:endParaRPr lang="es-AR" dirty="0"/>
          </a:p>
        </p:txBody>
      </p:sp>
      <p:sp>
        <p:nvSpPr>
          <p:cNvPr id="5" name="7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106996932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 para editar título</a:t>
            </a:r>
            <a:endParaRPr lang="en-US"/>
          </a:p>
        </p:txBody>
      </p:sp>
      <p:sp>
        <p:nvSpPr>
          <p:cNvPr id="3" name="Text Placeholder 2"/>
          <p:cNvSpPr>
            <a:spLocks noGrp="1"/>
          </p:cNvSpPr>
          <p:nvPr>
            <p:ph type="body" idx="1"/>
          </p:nvPr>
        </p:nvSpPr>
        <p:spPr>
          <a:xfrm>
            <a:off x="609600" y="1600200"/>
            <a:ext cx="5386917" cy="609600"/>
          </a:xfrm>
        </p:spPr>
        <p:txBody>
          <a:bodyPr anchor="b">
            <a:noAutofit/>
          </a:bodyPr>
          <a:lstStyle>
            <a:lvl1pPr marL="0" indent="0" algn="ctr">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5" name="Text Placeholder 4"/>
          <p:cNvSpPr>
            <a:spLocks noGrp="1"/>
          </p:cNvSpPr>
          <p:nvPr>
            <p:ph type="body" sz="quarter" idx="3"/>
          </p:nvPr>
        </p:nvSpPr>
        <p:spPr>
          <a:xfrm>
            <a:off x="6197601" y="1600200"/>
            <a:ext cx="5389033" cy="609600"/>
          </a:xfrm>
        </p:spPr>
        <p:txBody>
          <a:bodyPr anchor="b">
            <a:noAutofit/>
          </a:bodyPr>
          <a:lstStyle>
            <a:lvl1pPr marL="0" indent="0" algn="ctr">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11" name="Content Placeholder 10"/>
          <p:cNvSpPr>
            <a:spLocks noGrp="1"/>
          </p:cNvSpPr>
          <p:nvPr>
            <p:ph sz="quarter" idx="13"/>
          </p:nvPr>
        </p:nvSpPr>
        <p:spPr>
          <a:xfrm>
            <a:off x="609600" y="2212848"/>
            <a:ext cx="5388864" cy="3913632"/>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13" name="Content Placeholder 12"/>
          <p:cNvSpPr>
            <a:spLocks noGrp="1"/>
          </p:cNvSpPr>
          <p:nvPr>
            <p:ph sz="quarter" idx="14"/>
          </p:nvPr>
        </p:nvSpPr>
        <p:spPr>
          <a:xfrm>
            <a:off x="6230112" y="2212849"/>
            <a:ext cx="5388864" cy="3913187"/>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7" name="Date Placeholder 6"/>
          <p:cNvSpPr>
            <a:spLocks noGrp="1"/>
          </p:cNvSpPr>
          <p:nvPr>
            <p:ph type="dt" sz="half" idx="15"/>
          </p:nvPr>
        </p:nvSpPr>
        <p:spPr/>
        <p:txBody>
          <a:bodyPr/>
          <a:lstStyle>
            <a:lvl1pPr>
              <a:defRPr/>
            </a:lvl1pPr>
          </a:lstStyle>
          <a:p>
            <a:pPr>
              <a:defRPr/>
            </a:pPr>
            <a:fld id="{8B480790-8041-4F7F-AB02-0E81CC6DBBAE}"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8" name="Footer Placeholder 7"/>
          <p:cNvSpPr>
            <a:spLocks noGrp="1"/>
          </p:cNvSpPr>
          <p:nvPr>
            <p:ph type="ftr" sz="quarter" idx="16"/>
          </p:nvPr>
        </p:nvSpPr>
        <p:spPr/>
        <p:txBody>
          <a:bodyPr/>
          <a:lstStyle>
            <a:lvl1pPr>
              <a:defRPr/>
            </a:lvl1pPr>
          </a:lstStyle>
          <a:p>
            <a:pPr>
              <a:defRPr/>
            </a:pPr>
            <a:endParaRPr lang="es-AR">
              <a:solidFill>
                <a:prstClr val="black">
                  <a:lumMod val="65000"/>
                  <a:lumOff val="35000"/>
                </a:prstClr>
              </a:solidFill>
            </a:endParaRPr>
          </a:p>
        </p:txBody>
      </p:sp>
      <p:sp>
        <p:nvSpPr>
          <p:cNvPr id="9" name="Slide Number Placeholder 8"/>
          <p:cNvSpPr>
            <a:spLocks noGrp="1"/>
          </p:cNvSpPr>
          <p:nvPr>
            <p:ph type="sldNum" sz="quarter" idx="17"/>
          </p:nvPr>
        </p:nvSpPr>
        <p:spPr/>
        <p:txBody>
          <a:bodyPr/>
          <a:lstStyle>
            <a:lvl1pPr>
              <a:defRPr/>
            </a:lvl1pPr>
          </a:lstStyle>
          <a:p>
            <a:pPr>
              <a:defRPr/>
            </a:pPr>
            <a:fld id="{07BBCFE5-332D-4DA0-BD14-539FAA086EFC}" type="slidenum">
              <a:rPr lang="es-AR"/>
              <a:pPr>
                <a:defRPr/>
              </a:pPr>
              <a:t>‹Nº›</a:t>
            </a:fld>
            <a:endParaRPr lang="es-AR"/>
          </a:p>
        </p:txBody>
      </p:sp>
    </p:spTree>
    <p:extLst>
      <p:ext uri="{BB962C8B-B14F-4D97-AF65-F5344CB8AC3E}">
        <p14:creationId xmlns:p14="http://schemas.microsoft.com/office/powerpoint/2010/main" val="383721319"/>
      </p:ext>
    </p:extLst>
  </p:cSld>
  <p:clrMapOvr>
    <a:masterClrMapping/>
  </p:clrMapOvr>
  <p:transition spd="med">
    <p:fade thruBlk="1"/>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3 Marcador de fecha"/>
          <p:cNvSpPr>
            <a:spLocks noGrp="1"/>
          </p:cNvSpPr>
          <p:nvPr>
            <p:ph type="dt" sz="half" idx="10"/>
          </p:nvPr>
        </p:nvSpPr>
        <p:spPr/>
        <p:txBody>
          <a:bodyPr/>
          <a:lstStyle>
            <a:lvl1pPr>
              <a:defRPr/>
            </a:lvl1pPr>
          </a:lstStyle>
          <a:p>
            <a:pPr>
              <a:defRPr/>
            </a:pPr>
            <a:endParaRPr lang="es-AR"/>
          </a:p>
        </p:txBody>
      </p:sp>
      <p:sp>
        <p:nvSpPr>
          <p:cNvPr id="3" name="2 Marcador de pie de página"/>
          <p:cNvSpPr>
            <a:spLocks noGrp="1"/>
          </p:cNvSpPr>
          <p:nvPr>
            <p:ph type="ftr" sz="quarter" idx="11"/>
          </p:nvPr>
        </p:nvSpPr>
        <p:spPr/>
        <p:txBody>
          <a:bodyPr/>
          <a:lstStyle>
            <a:lvl1pPr>
              <a:defRPr/>
            </a:lvl1pPr>
          </a:lstStyle>
          <a:p>
            <a:pPr>
              <a:defRPr/>
            </a:pPr>
            <a:endParaRPr lang="es-AR"/>
          </a:p>
        </p:txBody>
      </p:sp>
      <p:sp>
        <p:nvSpPr>
          <p:cNvPr id="4" name="22 Marcador de número de diapositiva"/>
          <p:cNvSpPr>
            <a:spLocks noGrp="1"/>
          </p:cNvSpPr>
          <p:nvPr>
            <p:ph type="sldNum" sz="quarter" idx="12"/>
          </p:nvPr>
        </p:nvSpPr>
        <p:spPr/>
        <p:txBody>
          <a:bodyPr/>
          <a:lstStyle>
            <a:lvl1pPr>
              <a:defRPr/>
            </a:lvl1pPr>
          </a:lstStyle>
          <a:p>
            <a:pPr>
              <a:defRPr/>
            </a:pPr>
            <a:fld id="{04270DAD-4481-4F58-9974-CA4357FC5EA1}" type="slidenum">
              <a:rPr lang="es-AR"/>
              <a:pPr>
                <a:defRPr/>
              </a:pPr>
              <a:t>‹Nº›</a:t>
            </a:fld>
            <a:endParaRPr lang="es-AR" dirty="0"/>
          </a:p>
        </p:txBody>
      </p:sp>
    </p:spTree>
    <p:extLst>
      <p:ext uri="{BB962C8B-B14F-4D97-AF65-F5344CB8AC3E}">
        <p14:creationId xmlns:p14="http://schemas.microsoft.com/office/powerpoint/2010/main" val="2486028750"/>
      </p:ext>
    </p:extLst>
  </p:cSld>
  <p:clrMapOvr>
    <a:masterClrMapping/>
  </p:clrMapOvr>
  <p:hf sldNum="0" hdr="0" ftr="0" dt="0"/>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5"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6"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7" name="8 Conector recto"/>
          <p:cNvSpPr>
            <a:spLocks noChangeShapeType="1"/>
          </p:cNvSpPr>
          <p:nvPr/>
        </p:nvSpPr>
        <p:spPr bwMode="auto">
          <a:xfrm>
            <a:off x="8257117" y="0"/>
            <a:ext cx="0" cy="6858000"/>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8" name="10 Conector recto"/>
          <p:cNvSpPr>
            <a:spLocks noChangeShapeType="1"/>
          </p:cNvSpPr>
          <p:nvPr/>
        </p:nvSpPr>
        <p:spPr bwMode="auto">
          <a:xfrm>
            <a:off x="11988800" y="0"/>
            <a:ext cx="0" cy="6858000"/>
          </a:xfrm>
          <a:prstGeom prst="line">
            <a:avLst/>
          </a:prstGeom>
          <a:noFill/>
          <a:ln w="19050"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9"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0" name="12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11" name="13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2" name="1 Título"/>
          <p:cNvSpPr>
            <a:spLocks noGrp="1"/>
          </p:cNvSpPr>
          <p:nvPr>
            <p:ph type="title"/>
          </p:nvPr>
        </p:nvSpPr>
        <p:spPr>
          <a:xfrm rot="5400000">
            <a:off x="5547365" y="3124200"/>
            <a:ext cx="6309360" cy="609600"/>
          </a:xfrm>
        </p:spPr>
        <p:txBody>
          <a:bodyPr/>
          <a:lstStyle>
            <a:lvl1pPr algn="l">
              <a:buNone/>
              <a:defRPr sz="1996" b="1" cap="small" baseline="0"/>
            </a:lvl1pPr>
          </a:lstStyle>
          <a:p>
            <a:r>
              <a:rPr lang="es-ES"/>
              <a:t>Haga clic para modificar el estilo de título del patrón</a:t>
            </a:r>
            <a:endParaRPr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179"/>
            </a:lvl1pPr>
            <a:lvl2pPr>
              <a:buNone/>
              <a:defRPr sz="1179"/>
            </a:lvl2pPr>
            <a:lvl3pPr>
              <a:buNone/>
              <a:defRPr sz="998"/>
            </a:lvl3pPr>
            <a:lvl4pPr>
              <a:buNone/>
              <a:defRPr sz="907"/>
            </a:lvl4pPr>
            <a:lvl5pPr>
              <a:buNone/>
              <a:defRPr sz="907"/>
            </a:lvl5pPr>
          </a:lstStyle>
          <a:p>
            <a:pPr lvl="0"/>
            <a:r>
              <a:rPr lang="es-ES"/>
              <a:t>Haga clic para modificar el estilo de texto del patrón</a:t>
            </a:r>
          </a:p>
        </p:txBody>
      </p:sp>
      <p:sp>
        <p:nvSpPr>
          <p:cNvPr id="18" name="17 Marcador de contenido"/>
          <p:cNvSpPr>
            <a:spLocks noGrp="1"/>
          </p:cNvSpPr>
          <p:nvPr>
            <p:ph sz="quarter" idx="1"/>
          </p:nvPr>
        </p:nvSpPr>
        <p:spPr>
          <a:xfrm>
            <a:off x="406400" y="274320"/>
            <a:ext cx="7518400" cy="632764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20 Marcador de fecha"/>
          <p:cNvSpPr>
            <a:spLocks noGrp="1"/>
          </p:cNvSpPr>
          <p:nvPr>
            <p:ph type="dt" sz="half" idx="10"/>
          </p:nvPr>
        </p:nvSpPr>
        <p:spPr/>
        <p:txBody>
          <a:bodyPr rtlCol="0"/>
          <a:lstStyle>
            <a:lvl1pPr>
              <a:defRPr/>
            </a:lvl1pPr>
          </a:lstStyle>
          <a:p>
            <a:pPr>
              <a:defRPr/>
            </a:pPr>
            <a:endParaRPr lang="es-AR"/>
          </a:p>
        </p:txBody>
      </p:sp>
      <p:sp>
        <p:nvSpPr>
          <p:cNvPr id="13" name="21 Marcador de número de diapositiva"/>
          <p:cNvSpPr>
            <a:spLocks noGrp="1"/>
          </p:cNvSpPr>
          <p:nvPr>
            <p:ph type="sldNum" sz="quarter" idx="11"/>
          </p:nvPr>
        </p:nvSpPr>
        <p:spPr/>
        <p:txBody>
          <a:bodyPr rtlCol="0"/>
          <a:lstStyle>
            <a:lvl1pPr>
              <a:defRPr/>
            </a:lvl1pPr>
          </a:lstStyle>
          <a:p>
            <a:pPr>
              <a:defRPr/>
            </a:pPr>
            <a:fld id="{1E2AD2E5-EB21-472B-A3B9-B0430686D414}" type="slidenum">
              <a:rPr lang="es-AR"/>
              <a:pPr>
                <a:defRPr/>
              </a:pPr>
              <a:t>‹Nº›</a:t>
            </a:fld>
            <a:endParaRPr lang="es-AR" dirty="0"/>
          </a:p>
        </p:txBody>
      </p:sp>
      <p:sp>
        <p:nvSpPr>
          <p:cNvPr id="14" name="22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1754506405"/>
      </p:ext>
    </p:extLst>
  </p:cSld>
  <p:clrMapOvr>
    <a:overrideClrMapping bg1="lt1" tx1="dk1" bg2="lt2" tx2="dk2" accent1="accent1" accent2="accent2" accent3="accent3" accent4="accent4" accent5="accent5" accent6="accent6" hlink="hlink" folHlink="folHlink"/>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6" name="12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7" name="9 Conector recto"/>
          <p:cNvSpPr>
            <a:spLocks noChangeShapeType="1"/>
          </p:cNvSpPr>
          <p:nvPr/>
        </p:nvSpPr>
        <p:spPr bwMode="auto">
          <a:xfrm>
            <a:off x="11988800" y="0"/>
            <a:ext cx="0" cy="6858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8"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9" name="11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10"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1" name="19 Conector recto"/>
          <p:cNvSpPr>
            <a:spLocks noChangeShapeType="1"/>
          </p:cNvSpPr>
          <p:nvPr/>
        </p:nvSpPr>
        <p:spPr bwMode="auto">
          <a:xfrm>
            <a:off x="8257117" y="0"/>
            <a:ext cx="0" cy="6858000"/>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2" name="1 Título"/>
          <p:cNvSpPr>
            <a:spLocks noGrp="1"/>
          </p:cNvSpPr>
          <p:nvPr>
            <p:ph type="title"/>
          </p:nvPr>
        </p:nvSpPr>
        <p:spPr>
          <a:xfrm rot="5400000">
            <a:off x="5518404" y="3124200"/>
            <a:ext cx="6309360" cy="609600"/>
          </a:xfrm>
        </p:spPr>
        <p:txBody>
          <a:bodyPr/>
          <a:lstStyle>
            <a:lvl1pPr algn="l">
              <a:buNone/>
              <a:defRPr sz="1996"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ormAutofit/>
          </a:bodyPr>
          <a:lstStyle>
            <a:lvl1pPr marL="0" indent="0">
              <a:buNone/>
              <a:defRPr sz="3175"/>
            </a:lvl1pPr>
          </a:lstStyle>
          <a:p>
            <a:pPr lvl="0"/>
            <a:r>
              <a:rPr lang="es-ES" noProof="0" dirty="0"/>
              <a:t>Haga clic en el icono para agregar una imagen</a:t>
            </a:r>
            <a:endParaRPr lang="en-US" noProof="0" dirty="0"/>
          </a:p>
        </p:txBody>
      </p:sp>
      <p:sp>
        <p:nvSpPr>
          <p:cNvPr id="4" name="3 Marcador de texto"/>
          <p:cNvSpPr>
            <a:spLocks noGrp="1"/>
          </p:cNvSpPr>
          <p:nvPr>
            <p:ph type="body" sz="half" idx="2"/>
          </p:nvPr>
        </p:nvSpPr>
        <p:spPr>
          <a:xfrm>
            <a:off x="9021064" y="264800"/>
            <a:ext cx="2032000" cy="4956048"/>
          </a:xfrm>
        </p:spPr>
        <p:txBody>
          <a:bodyPr rot="0" spcFirstLastPara="0" vertOverflow="overflow" horzOverflow="overflow" spcCol="298990" rtlCol="0" fromWordArt="0" forceAA="0"/>
          <a:lstStyle>
            <a:lvl1pPr marL="0" indent="0">
              <a:spcBef>
                <a:spcPts val="100"/>
              </a:spcBef>
              <a:spcAft>
                <a:spcPts val="400"/>
              </a:spcAft>
              <a:buFontTx/>
              <a:buNone/>
              <a:defRPr sz="1179"/>
            </a:lvl1pPr>
            <a:lvl2pPr>
              <a:defRPr sz="1179"/>
            </a:lvl2pPr>
            <a:lvl3pPr>
              <a:defRPr sz="998"/>
            </a:lvl3pPr>
            <a:lvl4pPr>
              <a:defRPr sz="907"/>
            </a:lvl4pPr>
            <a:lvl5pPr>
              <a:defRPr sz="907"/>
            </a:lvl5pPr>
          </a:lstStyle>
          <a:p>
            <a:pPr lvl="0"/>
            <a:r>
              <a:rPr lang="es-ES"/>
              <a:t>Haga clic para modificar el estilo de texto del patrón</a:t>
            </a:r>
          </a:p>
        </p:txBody>
      </p:sp>
      <p:sp>
        <p:nvSpPr>
          <p:cNvPr id="12" name="16 Marcador de fecha"/>
          <p:cNvSpPr>
            <a:spLocks noGrp="1"/>
          </p:cNvSpPr>
          <p:nvPr>
            <p:ph type="dt" sz="half" idx="10"/>
          </p:nvPr>
        </p:nvSpPr>
        <p:spPr/>
        <p:txBody>
          <a:bodyPr rtlCol="0"/>
          <a:lstStyle>
            <a:lvl1pPr>
              <a:defRPr/>
            </a:lvl1pPr>
          </a:lstStyle>
          <a:p>
            <a:pPr>
              <a:defRPr/>
            </a:pPr>
            <a:endParaRPr lang="es-AR"/>
          </a:p>
        </p:txBody>
      </p:sp>
      <p:sp>
        <p:nvSpPr>
          <p:cNvPr id="13" name="17 Marcador de número de diapositiva"/>
          <p:cNvSpPr>
            <a:spLocks noGrp="1"/>
          </p:cNvSpPr>
          <p:nvPr>
            <p:ph type="sldNum" sz="quarter" idx="11"/>
          </p:nvPr>
        </p:nvSpPr>
        <p:spPr/>
        <p:txBody>
          <a:bodyPr rtlCol="0"/>
          <a:lstStyle>
            <a:lvl1pPr>
              <a:defRPr/>
            </a:lvl1pPr>
          </a:lstStyle>
          <a:p>
            <a:pPr>
              <a:defRPr/>
            </a:pPr>
            <a:fld id="{BED463ED-3946-46F0-95B8-8450CB8A8A06}" type="slidenum">
              <a:rPr lang="es-AR"/>
              <a:pPr>
                <a:defRPr/>
              </a:pPr>
              <a:t>‹Nº›</a:t>
            </a:fld>
            <a:endParaRPr lang="es-AR" dirty="0"/>
          </a:p>
        </p:txBody>
      </p:sp>
      <p:sp>
        <p:nvSpPr>
          <p:cNvPr id="14" name="20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320898580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13 Marcador de fecha"/>
          <p:cNvSpPr>
            <a:spLocks noGrp="1"/>
          </p:cNvSpPr>
          <p:nvPr>
            <p:ph type="dt" sz="half" idx="10"/>
          </p:nvPr>
        </p:nvSpPr>
        <p:spPr/>
        <p:txBody>
          <a:bodyPr/>
          <a:lstStyle>
            <a:lvl1pPr>
              <a:defRPr/>
            </a:lvl1pPr>
          </a:lstStyle>
          <a:p>
            <a:pPr>
              <a:defRPr/>
            </a:pPr>
            <a:endParaRPr lang="es-AR"/>
          </a:p>
        </p:txBody>
      </p:sp>
      <p:sp>
        <p:nvSpPr>
          <p:cNvPr id="5" name="2 Marcador de pie de página"/>
          <p:cNvSpPr>
            <a:spLocks noGrp="1"/>
          </p:cNvSpPr>
          <p:nvPr>
            <p:ph type="ftr" sz="quarter" idx="11"/>
          </p:nvPr>
        </p:nvSpPr>
        <p:spPr/>
        <p:txBody>
          <a:bodyPr/>
          <a:lstStyle>
            <a:lvl1pPr>
              <a:defRPr/>
            </a:lvl1pPr>
          </a:lstStyle>
          <a:p>
            <a:pPr>
              <a:defRPr/>
            </a:pPr>
            <a:endParaRPr lang="es-AR"/>
          </a:p>
        </p:txBody>
      </p:sp>
      <p:sp>
        <p:nvSpPr>
          <p:cNvPr id="6" name="22 Marcador de número de diapositiva"/>
          <p:cNvSpPr>
            <a:spLocks noGrp="1"/>
          </p:cNvSpPr>
          <p:nvPr>
            <p:ph type="sldNum" sz="quarter" idx="12"/>
          </p:nvPr>
        </p:nvSpPr>
        <p:spPr/>
        <p:txBody>
          <a:bodyPr/>
          <a:lstStyle>
            <a:lvl1pPr>
              <a:defRPr/>
            </a:lvl1pPr>
          </a:lstStyle>
          <a:p>
            <a:pPr>
              <a:defRPr/>
            </a:pPr>
            <a:fld id="{E045494E-C3FB-4199-B491-A38463798852}" type="slidenum">
              <a:rPr lang="es-AR"/>
              <a:pPr>
                <a:defRPr/>
              </a:pPr>
              <a:t>‹Nº›</a:t>
            </a:fld>
            <a:endParaRPr lang="es-AR" dirty="0"/>
          </a:p>
        </p:txBody>
      </p:sp>
    </p:spTree>
    <p:extLst>
      <p:ext uri="{BB962C8B-B14F-4D97-AF65-F5344CB8AC3E}">
        <p14:creationId xmlns:p14="http://schemas.microsoft.com/office/powerpoint/2010/main" val="4145968858"/>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1" y="274749"/>
            <a:ext cx="22352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748"/>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13 Marcador de fecha"/>
          <p:cNvSpPr>
            <a:spLocks noGrp="1"/>
          </p:cNvSpPr>
          <p:nvPr>
            <p:ph type="dt" sz="half" idx="10"/>
          </p:nvPr>
        </p:nvSpPr>
        <p:spPr/>
        <p:txBody>
          <a:bodyPr/>
          <a:lstStyle>
            <a:lvl1pPr>
              <a:defRPr/>
            </a:lvl1pPr>
          </a:lstStyle>
          <a:p>
            <a:pPr>
              <a:defRPr/>
            </a:pPr>
            <a:endParaRPr lang="es-AR"/>
          </a:p>
        </p:txBody>
      </p:sp>
      <p:sp>
        <p:nvSpPr>
          <p:cNvPr id="5" name="2 Marcador de pie de página"/>
          <p:cNvSpPr>
            <a:spLocks noGrp="1"/>
          </p:cNvSpPr>
          <p:nvPr>
            <p:ph type="ftr" sz="quarter" idx="11"/>
          </p:nvPr>
        </p:nvSpPr>
        <p:spPr/>
        <p:txBody>
          <a:bodyPr/>
          <a:lstStyle>
            <a:lvl1pPr>
              <a:defRPr/>
            </a:lvl1pPr>
          </a:lstStyle>
          <a:p>
            <a:pPr>
              <a:defRPr/>
            </a:pPr>
            <a:endParaRPr lang="es-AR"/>
          </a:p>
        </p:txBody>
      </p:sp>
      <p:sp>
        <p:nvSpPr>
          <p:cNvPr id="6" name="22 Marcador de número de diapositiva"/>
          <p:cNvSpPr>
            <a:spLocks noGrp="1"/>
          </p:cNvSpPr>
          <p:nvPr>
            <p:ph type="sldNum" sz="quarter" idx="12"/>
          </p:nvPr>
        </p:nvSpPr>
        <p:spPr/>
        <p:txBody>
          <a:bodyPr/>
          <a:lstStyle>
            <a:lvl1pPr>
              <a:defRPr/>
            </a:lvl1pPr>
          </a:lstStyle>
          <a:p>
            <a:pPr>
              <a:defRPr/>
            </a:pPr>
            <a:fld id="{F53A1A19-53AB-41C5-BD1E-AE8A2B0C08E2}" type="slidenum">
              <a:rPr lang="es-AR"/>
              <a:pPr>
                <a:defRPr/>
              </a:pPr>
              <a:t>‹Nº›</a:t>
            </a:fld>
            <a:endParaRPr lang="es-AR" dirty="0"/>
          </a:p>
        </p:txBody>
      </p:sp>
    </p:spTree>
    <p:extLst>
      <p:ext uri="{BB962C8B-B14F-4D97-AF65-F5344CB8AC3E}">
        <p14:creationId xmlns:p14="http://schemas.microsoft.com/office/powerpoint/2010/main" val="1566053915"/>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5" name="11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6" name="13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7" name="18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0" name="10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1"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2" name="19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3" name="15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4"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5" name="21 Conector recto"/>
          <p:cNvSpPr>
            <a:spLocks noChangeShapeType="1"/>
          </p:cNvSpPr>
          <p:nvPr/>
        </p:nvSpPr>
        <p:spPr bwMode="auto">
          <a:xfrm>
            <a:off x="12151784"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6"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7"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8" name="22 Elipse"/>
          <p:cNvSpPr/>
          <p:nvPr/>
        </p:nvSpPr>
        <p:spPr bwMode="auto">
          <a:xfrm>
            <a:off x="1746251" y="4867275"/>
            <a:ext cx="855133"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9" name="23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20" name="25 Elipse"/>
          <p:cNvSpPr/>
          <p:nvPr/>
        </p:nvSpPr>
        <p:spPr bwMode="auto">
          <a:xfrm>
            <a:off x="2218267" y="5788025"/>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21" name="24 Elipse"/>
          <p:cNvSpPr/>
          <p:nvPr/>
        </p:nvSpPr>
        <p:spPr>
          <a:xfrm>
            <a:off x="2540001" y="4495801"/>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8" name="7 Título"/>
          <p:cNvSpPr>
            <a:spLocks noGrp="1"/>
          </p:cNvSpPr>
          <p:nvPr>
            <p:ph type="ctrTitle"/>
          </p:nvPr>
        </p:nvSpPr>
        <p:spPr>
          <a:xfrm>
            <a:off x="3048000" y="3124200"/>
            <a:ext cx="8229600" cy="1894362"/>
          </a:xfrm>
        </p:spPr>
        <p:txBody>
          <a:bodyPr/>
          <a:lstStyle>
            <a:lvl1pPr>
              <a:defRPr b="1"/>
            </a:lvl1pPr>
          </a:lstStyle>
          <a:p>
            <a:r>
              <a:rPr lang="es-ES"/>
              <a:t>Haga clic para modificar el estilo de título del patrón</a:t>
            </a:r>
            <a:endParaRPr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14" b="1">
                <a:solidFill>
                  <a:schemeClr val="tx2"/>
                </a:solidFill>
              </a:defRPr>
            </a:lvl1pPr>
            <a:lvl2pPr marL="452014" indent="0" algn="ctr">
              <a:buNone/>
            </a:lvl2pPr>
            <a:lvl3pPr marL="904032" indent="0" algn="ctr">
              <a:buNone/>
            </a:lvl3pPr>
            <a:lvl4pPr marL="1356047" indent="0" algn="ctr">
              <a:buNone/>
            </a:lvl4pPr>
            <a:lvl5pPr marL="1808066" indent="0" algn="ctr">
              <a:buNone/>
            </a:lvl5pPr>
            <a:lvl6pPr marL="2260090" indent="0" algn="ctr">
              <a:buNone/>
            </a:lvl6pPr>
            <a:lvl7pPr marL="2712086" indent="0" algn="ctr">
              <a:buNone/>
            </a:lvl7pPr>
            <a:lvl8pPr marL="3164101" indent="0" algn="ctr">
              <a:buNone/>
            </a:lvl8pPr>
            <a:lvl9pPr marL="3616123" indent="0" algn="ctr">
              <a:buNone/>
            </a:lvl9pPr>
          </a:lstStyle>
          <a:p>
            <a:r>
              <a:rPr lang="es-ES"/>
              <a:t>Haga clic para modificar el estilo de subtítulo del patrón</a:t>
            </a:r>
            <a:endParaRPr lang="en-US"/>
          </a:p>
        </p:txBody>
      </p:sp>
      <p:sp>
        <p:nvSpPr>
          <p:cNvPr id="22" name="27 Marcador de fecha"/>
          <p:cNvSpPr>
            <a:spLocks noGrp="1"/>
          </p:cNvSpPr>
          <p:nvPr>
            <p:ph type="dt" sz="half" idx="10"/>
          </p:nvPr>
        </p:nvSpPr>
        <p:spPr bwMode="auto">
          <a:xfrm rot="5400000">
            <a:off x="10733617" y="1111250"/>
            <a:ext cx="2286000" cy="508000"/>
          </a:xfrm>
        </p:spPr>
        <p:txBody>
          <a:bodyPr/>
          <a:lstStyle>
            <a:lvl1pPr>
              <a:defRPr/>
            </a:lvl1pPr>
          </a:lstStyle>
          <a:p>
            <a:pPr>
              <a:defRPr/>
            </a:pPr>
            <a:endParaRPr lang="es-AR"/>
          </a:p>
        </p:txBody>
      </p:sp>
      <p:sp>
        <p:nvSpPr>
          <p:cNvPr id="23" name="16 Marcador de pie de página"/>
          <p:cNvSpPr>
            <a:spLocks noGrp="1"/>
          </p:cNvSpPr>
          <p:nvPr>
            <p:ph type="ftr" sz="quarter" idx="11"/>
          </p:nvPr>
        </p:nvSpPr>
        <p:spPr bwMode="auto">
          <a:xfrm rot="5400000">
            <a:off x="10045701" y="4117447"/>
            <a:ext cx="3657600" cy="512233"/>
          </a:xfrm>
        </p:spPr>
        <p:txBody>
          <a:bodyPr/>
          <a:lstStyle>
            <a:lvl1pPr>
              <a:defRPr/>
            </a:lvl1pPr>
          </a:lstStyle>
          <a:p>
            <a:pPr>
              <a:defRPr/>
            </a:pPr>
            <a:endParaRPr lang="es-AR"/>
          </a:p>
        </p:txBody>
      </p:sp>
      <p:sp>
        <p:nvSpPr>
          <p:cNvPr id="24" name="28 Marcador de número de diapositiva"/>
          <p:cNvSpPr>
            <a:spLocks noGrp="1"/>
          </p:cNvSpPr>
          <p:nvPr>
            <p:ph type="sldNum" sz="quarter" idx="12"/>
          </p:nvPr>
        </p:nvSpPr>
        <p:spPr bwMode="auto">
          <a:xfrm>
            <a:off x="1767417" y="4929189"/>
            <a:ext cx="812800" cy="517525"/>
          </a:xfrm>
        </p:spPr>
        <p:txBody>
          <a:bodyPr/>
          <a:lstStyle>
            <a:lvl1pPr>
              <a:defRPr/>
            </a:lvl1pPr>
          </a:lstStyle>
          <a:p>
            <a:pPr>
              <a:defRPr/>
            </a:pPr>
            <a:fld id="{AD1169F3-C2E0-4586-8EF1-48A657443179}" type="slidenum">
              <a:rPr lang="es-AR"/>
              <a:pPr>
                <a:defRPr/>
              </a:pPr>
              <a:t>‹Nº›</a:t>
            </a:fld>
            <a:endParaRPr lang="es-AR" dirty="0"/>
          </a:p>
        </p:txBody>
      </p:sp>
    </p:spTree>
    <p:extLst>
      <p:ext uri="{BB962C8B-B14F-4D97-AF65-F5344CB8AC3E}">
        <p14:creationId xmlns:p14="http://schemas.microsoft.com/office/powerpoint/2010/main" val="2057213358"/>
      </p:ext>
    </p:extLst>
  </p:cSld>
  <p:clrMapOvr>
    <a:overrideClrMapping bg1="lt1" tx1="dk1" bg2="lt2" tx2="dk2" accent1="accent1" accent2="accent2" accent3="accent3" accent4="accent4" accent5="accent5" accent6="accent6" hlink="hlink" folHlink="folHlink"/>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8" name="7 Marcador de contenido"/>
          <p:cNvSpPr>
            <a:spLocks noGrp="1"/>
          </p:cNvSpPr>
          <p:nvPr>
            <p:ph sz="quarter" idx="1"/>
          </p:nvPr>
        </p:nvSpPr>
        <p:spPr>
          <a:xfrm>
            <a:off x="609600" y="1600200"/>
            <a:ext cx="9956800" cy="487375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6 Marcador de fecha"/>
          <p:cNvSpPr>
            <a:spLocks noGrp="1"/>
          </p:cNvSpPr>
          <p:nvPr>
            <p:ph type="dt" sz="half" idx="10"/>
          </p:nvPr>
        </p:nvSpPr>
        <p:spPr/>
        <p:txBody>
          <a:bodyPr rtlCol="0"/>
          <a:lstStyle>
            <a:lvl1pPr>
              <a:defRPr/>
            </a:lvl1pPr>
          </a:lstStyle>
          <a:p>
            <a:pPr>
              <a:defRPr/>
            </a:pPr>
            <a:endParaRPr lang="es-AR"/>
          </a:p>
        </p:txBody>
      </p:sp>
      <p:sp>
        <p:nvSpPr>
          <p:cNvPr id="5" name="8 Marcador de número de diapositiva"/>
          <p:cNvSpPr>
            <a:spLocks noGrp="1"/>
          </p:cNvSpPr>
          <p:nvPr>
            <p:ph type="sldNum" sz="quarter" idx="11"/>
          </p:nvPr>
        </p:nvSpPr>
        <p:spPr/>
        <p:txBody>
          <a:bodyPr rtlCol="0"/>
          <a:lstStyle>
            <a:lvl1pPr>
              <a:defRPr/>
            </a:lvl1pPr>
          </a:lstStyle>
          <a:p>
            <a:pPr>
              <a:defRPr/>
            </a:pPr>
            <a:fld id="{D916A0AC-DC54-4AF9-B48D-47533D20D057}" type="slidenum">
              <a:rPr lang="es-AR"/>
              <a:pPr>
                <a:defRPr/>
              </a:pPr>
              <a:t>‹Nº›</a:t>
            </a:fld>
            <a:endParaRPr lang="es-AR" dirty="0"/>
          </a:p>
        </p:txBody>
      </p:sp>
      <p:sp>
        <p:nvSpPr>
          <p:cNvPr id="6" name="9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119416744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solidFill>
          <a:schemeClr val="bg2"/>
        </a:solidFill>
        <a:effectLst/>
      </p:bgPr>
    </p:bg>
    <p:spTree>
      <p:nvGrpSpPr>
        <p:cNvPr id="1" name=""/>
        <p:cNvGrpSpPr/>
        <p:nvPr/>
      </p:nvGrpSpPr>
      <p:grpSpPr>
        <a:xfrm>
          <a:off x="0" y="0"/>
          <a:ext cx="0" cy="0"/>
          <a:chOff x="0" y="0"/>
          <a:chExt cx="0" cy="0"/>
        </a:xfrm>
      </p:grpSpPr>
      <p:sp>
        <p:nvSpPr>
          <p:cNvPr id="4"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5" name="9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6" name="10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7" name="11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8" name="12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9"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0" name="14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1" name="15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2"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3"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4"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5" name="19 Elipse"/>
          <p:cNvSpPr/>
          <p:nvPr/>
        </p:nvSpPr>
        <p:spPr bwMode="auto">
          <a:xfrm>
            <a:off x="1765300" y="4867275"/>
            <a:ext cx="857251"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6" name="20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7" name="21 Elipse"/>
          <p:cNvSpPr/>
          <p:nvPr/>
        </p:nvSpPr>
        <p:spPr bwMode="auto">
          <a:xfrm>
            <a:off x="2218267" y="5791200"/>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8" name="22 Elipse"/>
          <p:cNvSpPr/>
          <p:nvPr/>
        </p:nvSpPr>
        <p:spPr bwMode="auto">
          <a:xfrm>
            <a:off x="2506134" y="4479926"/>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9" name="25 Conector recto"/>
          <p:cNvSpPr>
            <a:spLocks noChangeShapeType="1"/>
          </p:cNvSpPr>
          <p:nvPr/>
        </p:nvSpPr>
        <p:spPr bwMode="auto">
          <a:xfrm>
            <a:off x="12130617"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2" name="1 Título"/>
          <p:cNvSpPr>
            <a:spLocks noGrp="1"/>
          </p:cNvSpPr>
          <p:nvPr>
            <p:ph type="title"/>
          </p:nvPr>
        </p:nvSpPr>
        <p:spPr>
          <a:xfrm>
            <a:off x="3048000" y="2895604"/>
            <a:ext cx="8229600" cy="2053590"/>
          </a:xfrm>
        </p:spPr>
        <p:txBody>
          <a:bodyPr/>
          <a:lstStyle>
            <a:lvl1pPr algn="l">
              <a:buNone/>
              <a:defRPr sz="2993" b="1" cap="small"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3048000" y="5010154"/>
            <a:ext cx="8229600" cy="1371600"/>
          </a:xfrm>
        </p:spPr>
        <p:txBody>
          <a:bodyPr/>
          <a:lstStyle>
            <a:lvl1pPr marL="0" indent="0">
              <a:buNone/>
              <a:defRPr sz="1814" b="1">
                <a:solidFill>
                  <a:schemeClr val="tx2"/>
                </a:solidFill>
              </a:defRPr>
            </a:lvl1pPr>
            <a:lvl2pPr>
              <a:buNone/>
              <a:defRPr sz="1814">
                <a:solidFill>
                  <a:schemeClr val="tx1">
                    <a:tint val="75000"/>
                  </a:schemeClr>
                </a:solidFill>
              </a:defRPr>
            </a:lvl2pPr>
            <a:lvl3pPr>
              <a:buNone/>
              <a:defRPr sz="1633">
                <a:solidFill>
                  <a:schemeClr val="tx1">
                    <a:tint val="75000"/>
                  </a:schemeClr>
                </a:solidFill>
              </a:defRPr>
            </a:lvl3pPr>
            <a:lvl4pPr>
              <a:buNone/>
              <a:defRPr sz="1361">
                <a:solidFill>
                  <a:schemeClr val="tx1">
                    <a:tint val="75000"/>
                  </a:schemeClr>
                </a:solidFill>
              </a:defRPr>
            </a:lvl4pPr>
            <a:lvl5pPr>
              <a:buNone/>
              <a:defRPr sz="1361">
                <a:solidFill>
                  <a:schemeClr val="tx1">
                    <a:tint val="75000"/>
                  </a:schemeClr>
                </a:solidFill>
              </a:defRPr>
            </a:lvl5pPr>
          </a:lstStyle>
          <a:p>
            <a:pPr lvl="0"/>
            <a:r>
              <a:rPr lang="es-ES"/>
              <a:t>Haga clic para modificar el estilo de texto del patrón</a:t>
            </a:r>
          </a:p>
        </p:txBody>
      </p:sp>
      <p:sp>
        <p:nvSpPr>
          <p:cNvPr id="20" name="3 Marcador de fecha"/>
          <p:cNvSpPr>
            <a:spLocks noGrp="1"/>
          </p:cNvSpPr>
          <p:nvPr>
            <p:ph type="dt" sz="half" idx="10"/>
          </p:nvPr>
        </p:nvSpPr>
        <p:spPr bwMode="auto">
          <a:xfrm rot="5400000">
            <a:off x="10731500" y="1106488"/>
            <a:ext cx="2286000" cy="508000"/>
          </a:xfrm>
        </p:spPr>
        <p:txBody>
          <a:bodyPr/>
          <a:lstStyle>
            <a:lvl1pPr>
              <a:defRPr/>
            </a:lvl1pPr>
          </a:lstStyle>
          <a:p>
            <a:pPr>
              <a:defRPr/>
            </a:pPr>
            <a:endParaRPr lang="es-AR"/>
          </a:p>
        </p:txBody>
      </p:sp>
      <p:sp>
        <p:nvSpPr>
          <p:cNvPr id="21" name="4 Marcador de pie de página"/>
          <p:cNvSpPr>
            <a:spLocks noGrp="1"/>
          </p:cNvSpPr>
          <p:nvPr>
            <p:ph type="ftr" sz="quarter" idx="11"/>
          </p:nvPr>
        </p:nvSpPr>
        <p:spPr bwMode="auto">
          <a:xfrm rot="5400000">
            <a:off x="10045701" y="4114272"/>
            <a:ext cx="3657600" cy="512233"/>
          </a:xfrm>
        </p:spPr>
        <p:txBody>
          <a:bodyPr/>
          <a:lstStyle>
            <a:lvl1pPr>
              <a:defRPr/>
            </a:lvl1pPr>
          </a:lstStyle>
          <a:p>
            <a:pPr>
              <a:defRPr/>
            </a:pPr>
            <a:endParaRPr lang="es-AR"/>
          </a:p>
        </p:txBody>
      </p:sp>
      <p:sp>
        <p:nvSpPr>
          <p:cNvPr id="22" name="5 Marcador de número de diapositiva"/>
          <p:cNvSpPr>
            <a:spLocks noGrp="1"/>
          </p:cNvSpPr>
          <p:nvPr>
            <p:ph type="sldNum" sz="quarter" idx="12"/>
          </p:nvPr>
        </p:nvSpPr>
        <p:spPr bwMode="auto">
          <a:xfrm>
            <a:off x="1786467" y="4929189"/>
            <a:ext cx="812800" cy="517525"/>
          </a:xfrm>
        </p:spPr>
        <p:txBody>
          <a:bodyPr/>
          <a:lstStyle>
            <a:lvl1pPr>
              <a:defRPr/>
            </a:lvl1pPr>
          </a:lstStyle>
          <a:p>
            <a:pPr>
              <a:defRPr/>
            </a:pPr>
            <a:fld id="{754B9C34-8BE7-4D5D-981A-7AF5FB7508A7}" type="slidenum">
              <a:rPr lang="es-AR"/>
              <a:pPr>
                <a:defRPr/>
              </a:pPr>
              <a:t>‹Nº›</a:t>
            </a:fld>
            <a:endParaRPr lang="es-AR" dirty="0"/>
          </a:p>
        </p:txBody>
      </p:sp>
    </p:spTree>
    <p:extLst>
      <p:ext uri="{BB962C8B-B14F-4D97-AF65-F5344CB8AC3E}">
        <p14:creationId xmlns:p14="http://schemas.microsoft.com/office/powerpoint/2010/main" val="1749890653"/>
      </p:ext>
    </p:extLst>
  </p:cSld>
  <p:clrMapOvr>
    <a:overrideClrMapping bg1="dk1" tx1="lt1" bg2="dk2" tx2="lt2" accent1="accent1" accent2="accent2" accent3="accent3" accent4="accent4" accent5="accent5" accent6="accent6" hlink="hlink" folHlink="folHlink"/>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9" name="8 Marcador de contenido"/>
          <p:cNvSpPr>
            <a:spLocks noGrp="1"/>
          </p:cNvSpPr>
          <p:nvPr>
            <p:ph sz="quarter" idx="1"/>
          </p:nvPr>
        </p:nvSpPr>
        <p:spPr>
          <a:xfrm>
            <a:off x="609600"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10 Marcador de contenido"/>
          <p:cNvSpPr>
            <a:spLocks noGrp="1"/>
          </p:cNvSpPr>
          <p:nvPr>
            <p:ph sz="quarter" idx="2"/>
          </p:nvPr>
        </p:nvSpPr>
        <p:spPr>
          <a:xfrm>
            <a:off x="5693664"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13 Marcador de fecha"/>
          <p:cNvSpPr>
            <a:spLocks noGrp="1"/>
          </p:cNvSpPr>
          <p:nvPr>
            <p:ph type="dt" sz="half" idx="10"/>
          </p:nvPr>
        </p:nvSpPr>
        <p:spPr/>
        <p:txBody>
          <a:bodyPr/>
          <a:lstStyle>
            <a:lvl1pPr>
              <a:defRPr/>
            </a:lvl1pPr>
          </a:lstStyle>
          <a:p>
            <a:pPr>
              <a:defRPr/>
            </a:pPr>
            <a:endParaRPr lang="es-AR"/>
          </a:p>
        </p:txBody>
      </p:sp>
      <p:sp>
        <p:nvSpPr>
          <p:cNvPr id="6" name="2 Marcador de pie de página"/>
          <p:cNvSpPr>
            <a:spLocks noGrp="1"/>
          </p:cNvSpPr>
          <p:nvPr>
            <p:ph type="ftr" sz="quarter" idx="11"/>
          </p:nvPr>
        </p:nvSpPr>
        <p:spPr/>
        <p:txBody>
          <a:bodyPr/>
          <a:lstStyle>
            <a:lvl1pPr>
              <a:defRPr/>
            </a:lvl1pPr>
          </a:lstStyle>
          <a:p>
            <a:pPr>
              <a:defRPr/>
            </a:pPr>
            <a:endParaRPr lang="es-AR"/>
          </a:p>
        </p:txBody>
      </p:sp>
      <p:sp>
        <p:nvSpPr>
          <p:cNvPr id="7" name="22 Marcador de número de diapositiva"/>
          <p:cNvSpPr>
            <a:spLocks noGrp="1"/>
          </p:cNvSpPr>
          <p:nvPr>
            <p:ph type="sldNum" sz="quarter" idx="12"/>
          </p:nvPr>
        </p:nvSpPr>
        <p:spPr/>
        <p:txBody>
          <a:bodyPr/>
          <a:lstStyle>
            <a:lvl1pPr>
              <a:defRPr/>
            </a:lvl1pPr>
          </a:lstStyle>
          <a:p>
            <a:pPr>
              <a:defRPr/>
            </a:pPr>
            <a:fld id="{A9F3D8BA-20CB-425E-A0AB-7ED6AAFFB3A3}" type="slidenum">
              <a:rPr lang="es-AR"/>
              <a:pPr>
                <a:defRPr/>
              </a:pPr>
              <a:t>‹Nº›</a:t>
            </a:fld>
            <a:endParaRPr lang="es-AR" dirty="0"/>
          </a:p>
        </p:txBody>
      </p:sp>
    </p:spTree>
    <p:extLst>
      <p:ext uri="{BB962C8B-B14F-4D97-AF65-F5344CB8AC3E}">
        <p14:creationId xmlns:p14="http://schemas.microsoft.com/office/powerpoint/2010/main" val="1067760011"/>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lstStyle>
            <a:lvl1pPr>
              <a:defRPr/>
            </a:lvl1pPr>
          </a:lstStyle>
          <a:p>
            <a:r>
              <a:rPr lang="es-ES"/>
              <a:t>Haga clic para modificar el estilo de título del patrón</a:t>
            </a:r>
            <a:endParaRPr lang="en-US"/>
          </a:p>
        </p:txBody>
      </p:sp>
      <p:sp>
        <p:nvSpPr>
          <p:cNvPr id="11" name="10 Marcador de contenido"/>
          <p:cNvSpPr>
            <a:spLocks noGrp="1"/>
          </p:cNvSpPr>
          <p:nvPr>
            <p:ph sz="quarter" idx="2"/>
          </p:nvPr>
        </p:nvSpPr>
        <p:spPr>
          <a:xfrm>
            <a:off x="6096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3" name="12 Marcador de contenido"/>
          <p:cNvSpPr>
            <a:spLocks noGrp="1"/>
          </p:cNvSpPr>
          <p:nvPr>
            <p:ph sz="quarter" idx="4"/>
          </p:nvPr>
        </p:nvSpPr>
        <p:spPr>
          <a:xfrm>
            <a:off x="58293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11 Marcador de texto"/>
          <p:cNvSpPr>
            <a:spLocks noGrp="1"/>
          </p:cNvSpPr>
          <p:nvPr>
            <p:ph type="body" sz="quarter" idx="1"/>
          </p:nvPr>
        </p:nvSpPr>
        <p:spPr>
          <a:xfrm>
            <a:off x="609600" y="1569725"/>
            <a:ext cx="4876800" cy="658368"/>
          </a:xfrm>
          <a:prstGeom prst="roundRect">
            <a:avLst>
              <a:gd name="adj" fmla="val 16667"/>
            </a:avLst>
          </a:prstGeom>
          <a:solidFill>
            <a:schemeClr val="accent1"/>
          </a:solidFill>
        </p:spPr>
        <p:txBody>
          <a:bodyPr rtlCol="0" anchor="ctr">
            <a:noAutofit/>
          </a:bodyPr>
          <a:lstStyle>
            <a:lvl1pPr marL="0" indent="0">
              <a:buFontTx/>
              <a:buNone/>
              <a:defRPr sz="1996" b="1">
                <a:solidFill>
                  <a:srgbClr val="FFFFFF"/>
                </a:solidFill>
              </a:defRPr>
            </a:lvl1pPr>
          </a:lstStyle>
          <a:p>
            <a:pPr lvl="0"/>
            <a:r>
              <a:rPr lang="es-ES"/>
              <a:t>Haga clic para modificar el estilo de texto del patrón</a:t>
            </a:r>
          </a:p>
        </p:txBody>
      </p:sp>
      <p:sp>
        <p:nvSpPr>
          <p:cNvPr id="14" name="13 Marcador de texto"/>
          <p:cNvSpPr>
            <a:spLocks noGrp="1"/>
          </p:cNvSpPr>
          <p:nvPr>
            <p:ph type="body" sz="quarter" idx="3"/>
          </p:nvPr>
        </p:nvSpPr>
        <p:spPr>
          <a:xfrm>
            <a:off x="5791200" y="1569725"/>
            <a:ext cx="4876800" cy="658368"/>
          </a:xfrm>
          <a:prstGeom prst="roundRect">
            <a:avLst>
              <a:gd name="adj" fmla="val 16667"/>
            </a:avLst>
          </a:prstGeom>
          <a:solidFill>
            <a:schemeClr val="accent1"/>
          </a:solidFill>
        </p:spPr>
        <p:txBody>
          <a:bodyPr rtlCol="0" anchor="ctr">
            <a:noAutofit/>
          </a:bodyPr>
          <a:lstStyle>
            <a:lvl1pPr marL="0" indent="0">
              <a:buFontTx/>
              <a:buNone/>
              <a:defRPr sz="1996" b="1">
                <a:solidFill>
                  <a:srgbClr val="FFFFFF"/>
                </a:solidFill>
              </a:defRPr>
            </a:lvl1pPr>
          </a:lstStyle>
          <a:p>
            <a:pPr lvl="0"/>
            <a:r>
              <a:rPr lang="es-ES"/>
              <a:t>Haga clic para modificar el estilo de texto del patrón</a:t>
            </a:r>
          </a:p>
        </p:txBody>
      </p:sp>
      <p:sp>
        <p:nvSpPr>
          <p:cNvPr id="7" name="13 Marcador de fecha"/>
          <p:cNvSpPr>
            <a:spLocks noGrp="1"/>
          </p:cNvSpPr>
          <p:nvPr>
            <p:ph type="dt" sz="half" idx="10"/>
          </p:nvPr>
        </p:nvSpPr>
        <p:spPr/>
        <p:txBody>
          <a:bodyPr/>
          <a:lstStyle>
            <a:lvl1pPr>
              <a:defRPr/>
            </a:lvl1pPr>
          </a:lstStyle>
          <a:p>
            <a:pPr>
              <a:defRPr/>
            </a:pPr>
            <a:endParaRPr lang="es-AR"/>
          </a:p>
        </p:txBody>
      </p:sp>
      <p:sp>
        <p:nvSpPr>
          <p:cNvPr id="8" name="2 Marcador de pie de página"/>
          <p:cNvSpPr>
            <a:spLocks noGrp="1"/>
          </p:cNvSpPr>
          <p:nvPr>
            <p:ph type="ftr" sz="quarter" idx="11"/>
          </p:nvPr>
        </p:nvSpPr>
        <p:spPr/>
        <p:txBody>
          <a:bodyPr/>
          <a:lstStyle>
            <a:lvl1pPr>
              <a:defRPr/>
            </a:lvl1pPr>
          </a:lstStyle>
          <a:p>
            <a:pPr>
              <a:defRPr/>
            </a:pPr>
            <a:endParaRPr lang="es-AR"/>
          </a:p>
        </p:txBody>
      </p:sp>
      <p:sp>
        <p:nvSpPr>
          <p:cNvPr id="9" name="22 Marcador de número de diapositiva"/>
          <p:cNvSpPr>
            <a:spLocks noGrp="1"/>
          </p:cNvSpPr>
          <p:nvPr>
            <p:ph type="sldNum" sz="quarter" idx="12"/>
          </p:nvPr>
        </p:nvSpPr>
        <p:spPr/>
        <p:txBody>
          <a:bodyPr/>
          <a:lstStyle>
            <a:lvl1pPr>
              <a:defRPr/>
            </a:lvl1pPr>
          </a:lstStyle>
          <a:p>
            <a:pPr>
              <a:defRPr/>
            </a:pPr>
            <a:fld id="{C334B8E6-E94B-429C-BF72-6CA3B9F8F7DC}" type="slidenum">
              <a:rPr lang="es-AR"/>
              <a:pPr>
                <a:defRPr/>
              </a:pPr>
              <a:t>‹Nº›</a:t>
            </a:fld>
            <a:endParaRPr lang="es-AR" dirty="0"/>
          </a:p>
        </p:txBody>
      </p:sp>
    </p:spTree>
    <p:extLst>
      <p:ext uri="{BB962C8B-B14F-4D97-AF65-F5344CB8AC3E}">
        <p14:creationId xmlns:p14="http://schemas.microsoft.com/office/powerpoint/2010/main" val="7248605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dirty="0"/>
          </a:p>
        </p:txBody>
      </p:sp>
      <p:sp>
        <p:nvSpPr>
          <p:cNvPr id="3" name="Date Placeholder 2"/>
          <p:cNvSpPr>
            <a:spLocks noGrp="1"/>
          </p:cNvSpPr>
          <p:nvPr>
            <p:ph type="dt" sz="half" idx="10"/>
          </p:nvPr>
        </p:nvSpPr>
        <p:spPr/>
        <p:txBody>
          <a:bodyPr/>
          <a:lstStyle>
            <a:lvl1pPr>
              <a:defRPr/>
            </a:lvl1pPr>
          </a:lstStyle>
          <a:p>
            <a:pPr>
              <a:defRPr/>
            </a:pPr>
            <a:fld id="{C4801655-F22F-4676-B1BD-FD6EECDA740C}"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4" name="Footer Placeholder 3"/>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5" name="Slide Number Placeholder 4"/>
          <p:cNvSpPr>
            <a:spLocks noGrp="1"/>
          </p:cNvSpPr>
          <p:nvPr>
            <p:ph type="sldNum" sz="quarter" idx="12"/>
          </p:nvPr>
        </p:nvSpPr>
        <p:spPr/>
        <p:txBody>
          <a:bodyPr/>
          <a:lstStyle>
            <a:lvl1pPr>
              <a:defRPr/>
            </a:lvl1pPr>
          </a:lstStyle>
          <a:p>
            <a:pPr>
              <a:defRPr/>
            </a:pPr>
            <a:fld id="{0F8F0980-BF3F-4969-A632-7CF7D26FE90A}" type="slidenum">
              <a:rPr lang="es-AR"/>
              <a:pPr>
                <a:defRPr/>
              </a:pPr>
              <a:t>‹Nº›</a:t>
            </a:fld>
            <a:endParaRPr lang="es-AR"/>
          </a:p>
        </p:txBody>
      </p:sp>
    </p:spTree>
    <p:extLst>
      <p:ext uri="{BB962C8B-B14F-4D97-AF65-F5344CB8AC3E}">
        <p14:creationId xmlns:p14="http://schemas.microsoft.com/office/powerpoint/2010/main" val="2376116618"/>
      </p:ext>
    </p:extLst>
  </p:cSld>
  <p:clrMapOvr>
    <a:masterClrMapping/>
  </p:clrMapOvr>
  <p:transition spd="med">
    <p:fade thruBlk="1"/>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5 Marcador de fecha"/>
          <p:cNvSpPr>
            <a:spLocks noGrp="1"/>
          </p:cNvSpPr>
          <p:nvPr>
            <p:ph type="dt" sz="half" idx="10"/>
          </p:nvPr>
        </p:nvSpPr>
        <p:spPr/>
        <p:txBody>
          <a:bodyPr rtlCol="0"/>
          <a:lstStyle>
            <a:lvl1pPr>
              <a:defRPr/>
            </a:lvl1pPr>
          </a:lstStyle>
          <a:p>
            <a:pPr>
              <a:defRPr/>
            </a:pPr>
            <a:endParaRPr lang="es-AR"/>
          </a:p>
        </p:txBody>
      </p:sp>
      <p:sp>
        <p:nvSpPr>
          <p:cNvPr id="4" name="6 Marcador de número de diapositiva"/>
          <p:cNvSpPr>
            <a:spLocks noGrp="1"/>
          </p:cNvSpPr>
          <p:nvPr>
            <p:ph type="sldNum" sz="quarter" idx="11"/>
          </p:nvPr>
        </p:nvSpPr>
        <p:spPr/>
        <p:txBody>
          <a:bodyPr rtlCol="0"/>
          <a:lstStyle>
            <a:lvl1pPr>
              <a:defRPr/>
            </a:lvl1pPr>
          </a:lstStyle>
          <a:p>
            <a:pPr>
              <a:defRPr/>
            </a:pPr>
            <a:fld id="{DD8B8280-A8DB-48BA-9472-AB817B2CA670}" type="slidenum">
              <a:rPr lang="es-AR"/>
              <a:pPr>
                <a:defRPr/>
              </a:pPr>
              <a:t>‹Nº›</a:t>
            </a:fld>
            <a:endParaRPr lang="es-AR" dirty="0"/>
          </a:p>
        </p:txBody>
      </p:sp>
      <p:sp>
        <p:nvSpPr>
          <p:cNvPr id="5" name="7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262536872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3 Marcador de fecha"/>
          <p:cNvSpPr>
            <a:spLocks noGrp="1"/>
          </p:cNvSpPr>
          <p:nvPr>
            <p:ph type="dt" sz="half" idx="10"/>
          </p:nvPr>
        </p:nvSpPr>
        <p:spPr/>
        <p:txBody>
          <a:bodyPr/>
          <a:lstStyle>
            <a:lvl1pPr>
              <a:defRPr/>
            </a:lvl1pPr>
          </a:lstStyle>
          <a:p>
            <a:pPr>
              <a:defRPr/>
            </a:pPr>
            <a:endParaRPr lang="es-AR"/>
          </a:p>
        </p:txBody>
      </p:sp>
      <p:sp>
        <p:nvSpPr>
          <p:cNvPr id="3" name="2 Marcador de pie de página"/>
          <p:cNvSpPr>
            <a:spLocks noGrp="1"/>
          </p:cNvSpPr>
          <p:nvPr>
            <p:ph type="ftr" sz="quarter" idx="11"/>
          </p:nvPr>
        </p:nvSpPr>
        <p:spPr/>
        <p:txBody>
          <a:bodyPr/>
          <a:lstStyle>
            <a:lvl1pPr>
              <a:defRPr/>
            </a:lvl1pPr>
          </a:lstStyle>
          <a:p>
            <a:pPr>
              <a:defRPr/>
            </a:pPr>
            <a:endParaRPr lang="es-AR"/>
          </a:p>
        </p:txBody>
      </p:sp>
      <p:sp>
        <p:nvSpPr>
          <p:cNvPr id="4" name="22 Marcador de número de diapositiva"/>
          <p:cNvSpPr>
            <a:spLocks noGrp="1"/>
          </p:cNvSpPr>
          <p:nvPr>
            <p:ph type="sldNum" sz="quarter" idx="12"/>
          </p:nvPr>
        </p:nvSpPr>
        <p:spPr/>
        <p:txBody>
          <a:bodyPr/>
          <a:lstStyle>
            <a:lvl1pPr>
              <a:defRPr/>
            </a:lvl1pPr>
          </a:lstStyle>
          <a:p>
            <a:pPr>
              <a:defRPr/>
            </a:pPr>
            <a:fld id="{B8A67ABF-63D5-49EC-B2A4-F1A5CCC05886}" type="slidenum">
              <a:rPr lang="es-AR"/>
              <a:pPr>
                <a:defRPr/>
              </a:pPr>
              <a:t>‹Nº›</a:t>
            </a:fld>
            <a:endParaRPr lang="es-AR" dirty="0"/>
          </a:p>
        </p:txBody>
      </p:sp>
    </p:spTree>
    <p:extLst>
      <p:ext uri="{BB962C8B-B14F-4D97-AF65-F5344CB8AC3E}">
        <p14:creationId xmlns:p14="http://schemas.microsoft.com/office/powerpoint/2010/main" val="536777368"/>
      </p:ext>
    </p:extLst>
  </p:cSld>
  <p:clrMapOvr>
    <a:masterClrMapping/>
  </p:clrMapOvr>
  <p:hf sldNum="0" hdr="0" ftr="0" dt="0"/>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5"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6"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7" name="8 Conector recto"/>
          <p:cNvSpPr>
            <a:spLocks noChangeShapeType="1"/>
          </p:cNvSpPr>
          <p:nvPr/>
        </p:nvSpPr>
        <p:spPr bwMode="auto">
          <a:xfrm>
            <a:off x="8257117" y="0"/>
            <a:ext cx="0" cy="6858000"/>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8" name="10 Conector recto"/>
          <p:cNvSpPr>
            <a:spLocks noChangeShapeType="1"/>
          </p:cNvSpPr>
          <p:nvPr/>
        </p:nvSpPr>
        <p:spPr bwMode="auto">
          <a:xfrm>
            <a:off x="11988800" y="0"/>
            <a:ext cx="0" cy="6858000"/>
          </a:xfrm>
          <a:prstGeom prst="line">
            <a:avLst/>
          </a:prstGeom>
          <a:noFill/>
          <a:ln w="19050"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9"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0" name="12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11" name="13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2" name="1 Título"/>
          <p:cNvSpPr>
            <a:spLocks noGrp="1"/>
          </p:cNvSpPr>
          <p:nvPr>
            <p:ph type="title"/>
          </p:nvPr>
        </p:nvSpPr>
        <p:spPr>
          <a:xfrm rot="5400000">
            <a:off x="5547365" y="3124200"/>
            <a:ext cx="6309360" cy="609600"/>
          </a:xfrm>
        </p:spPr>
        <p:txBody>
          <a:bodyPr/>
          <a:lstStyle>
            <a:lvl1pPr algn="l">
              <a:buNone/>
              <a:defRPr sz="1996" b="1" cap="small" baseline="0"/>
            </a:lvl1pPr>
          </a:lstStyle>
          <a:p>
            <a:r>
              <a:rPr lang="es-ES"/>
              <a:t>Haga clic para modificar el estilo de título del patrón</a:t>
            </a:r>
            <a:endParaRPr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179"/>
            </a:lvl1pPr>
            <a:lvl2pPr>
              <a:buNone/>
              <a:defRPr sz="1179"/>
            </a:lvl2pPr>
            <a:lvl3pPr>
              <a:buNone/>
              <a:defRPr sz="998"/>
            </a:lvl3pPr>
            <a:lvl4pPr>
              <a:buNone/>
              <a:defRPr sz="907"/>
            </a:lvl4pPr>
            <a:lvl5pPr>
              <a:buNone/>
              <a:defRPr sz="907"/>
            </a:lvl5pPr>
          </a:lstStyle>
          <a:p>
            <a:pPr lvl="0"/>
            <a:r>
              <a:rPr lang="es-ES"/>
              <a:t>Haga clic para modificar el estilo de texto del patrón</a:t>
            </a:r>
          </a:p>
        </p:txBody>
      </p:sp>
      <p:sp>
        <p:nvSpPr>
          <p:cNvPr id="18" name="17 Marcador de contenido"/>
          <p:cNvSpPr>
            <a:spLocks noGrp="1"/>
          </p:cNvSpPr>
          <p:nvPr>
            <p:ph sz="quarter" idx="1"/>
          </p:nvPr>
        </p:nvSpPr>
        <p:spPr>
          <a:xfrm>
            <a:off x="406400" y="274320"/>
            <a:ext cx="7518400" cy="632764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20 Marcador de fecha"/>
          <p:cNvSpPr>
            <a:spLocks noGrp="1"/>
          </p:cNvSpPr>
          <p:nvPr>
            <p:ph type="dt" sz="half" idx="10"/>
          </p:nvPr>
        </p:nvSpPr>
        <p:spPr/>
        <p:txBody>
          <a:bodyPr rtlCol="0"/>
          <a:lstStyle>
            <a:lvl1pPr>
              <a:defRPr/>
            </a:lvl1pPr>
          </a:lstStyle>
          <a:p>
            <a:pPr>
              <a:defRPr/>
            </a:pPr>
            <a:endParaRPr lang="es-AR"/>
          </a:p>
        </p:txBody>
      </p:sp>
      <p:sp>
        <p:nvSpPr>
          <p:cNvPr id="13" name="21 Marcador de número de diapositiva"/>
          <p:cNvSpPr>
            <a:spLocks noGrp="1"/>
          </p:cNvSpPr>
          <p:nvPr>
            <p:ph type="sldNum" sz="quarter" idx="11"/>
          </p:nvPr>
        </p:nvSpPr>
        <p:spPr/>
        <p:txBody>
          <a:bodyPr rtlCol="0"/>
          <a:lstStyle>
            <a:lvl1pPr>
              <a:defRPr/>
            </a:lvl1pPr>
          </a:lstStyle>
          <a:p>
            <a:pPr>
              <a:defRPr/>
            </a:pPr>
            <a:fld id="{9E98A702-F444-4D57-AE34-ABC9DA9C37C1}" type="slidenum">
              <a:rPr lang="es-AR"/>
              <a:pPr>
                <a:defRPr/>
              </a:pPr>
              <a:t>‹Nº›</a:t>
            </a:fld>
            <a:endParaRPr lang="es-AR" dirty="0"/>
          </a:p>
        </p:txBody>
      </p:sp>
      <p:sp>
        <p:nvSpPr>
          <p:cNvPr id="14" name="22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3166096441"/>
      </p:ext>
    </p:extLst>
  </p:cSld>
  <p:clrMapOvr>
    <a:overrideClrMapping bg1="lt1" tx1="dk1" bg2="lt2" tx2="dk2" accent1="accent1" accent2="accent2" accent3="accent3" accent4="accent4" accent5="accent5" accent6="accent6" hlink="hlink" folHlink="folHlink"/>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6" name="12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7" name="9 Conector recto"/>
          <p:cNvSpPr>
            <a:spLocks noChangeShapeType="1"/>
          </p:cNvSpPr>
          <p:nvPr/>
        </p:nvSpPr>
        <p:spPr bwMode="auto">
          <a:xfrm>
            <a:off x="11988800" y="0"/>
            <a:ext cx="0" cy="6858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8"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9" name="11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10"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1" name="19 Conector recto"/>
          <p:cNvSpPr>
            <a:spLocks noChangeShapeType="1"/>
          </p:cNvSpPr>
          <p:nvPr/>
        </p:nvSpPr>
        <p:spPr bwMode="auto">
          <a:xfrm>
            <a:off x="8257117" y="0"/>
            <a:ext cx="0" cy="6858000"/>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2" name="1 Título"/>
          <p:cNvSpPr>
            <a:spLocks noGrp="1"/>
          </p:cNvSpPr>
          <p:nvPr>
            <p:ph type="title"/>
          </p:nvPr>
        </p:nvSpPr>
        <p:spPr>
          <a:xfrm rot="5400000">
            <a:off x="5518404" y="3124200"/>
            <a:ext cx="6309360" cy="609600"/>
          </a:xfrm>
        </p:spPr>
        <p:txBody>
          <a:bodyPr/>
          <a:lstStyle>
            <a:lvl1pPr algn="l">
              <a:buNone/>
              <a:defRPr sz="1996"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ormAutofit/>
          </a:bodyPr>
          <a:lstStyle>
            <a:lvl1pPr marL="0" indent="0">
              <a:buNone/>
              <a:defRPr sz="3175"/>
            </a:lvl1pPr>
          </a:lstStyle>
          <a:p>
            <a:pPr lvl="0"/>
            <a:r>
              <a:rPr lang="es-ES" noProof="0" dirty="0"/>
              <a:t>Haga clic en el icono para agregar una imagen</a:t>
            </a:r>
            <a:endParaRPr lang="en-US" noProof="0" dirty="0"/>
          </a:p>
        </p:txBody>
      </p:sp>
      <p:sp>
        <p:nvSpPr>
          <p:cNvPr id="4" name="3 Marcador de texto"/>
          <p:cNvSpPr>
            <a:spLocks noGrp="1"/>
          </p:cNvSpPr>
          <p:nvPr>
            <p:ph type="body" sz="half" idx="2"/>
          </p:nvPr>
        </p:nvSpPr>
        <p:spPr>
          <a:xfrm>
            <a:off x="9021064" y="264800"/>
            <a:ext cx="2032000" cy="4956048"/>
          </a:xfrm>
        </p:spPr>
        <p:txBody>
          <a:bodyPr rot="0" spcFirstLastPara="0" vertOverflow="overflow" horzOverflow="overflow" spcCol="298959" rtlCol="0" fromWordArt="0" forceAA="0"/>
          <a:lstStyle>
            <a:lvl1pPr marL="0" indent="0">
              <a:spcBef>
                <a:spcPts val="100"/>
              </a:spcBef>
              <a:spcAft>
                <a:spcPts val="400"/>
              </a:spcAft>
              <a:buFontTx/>
              <a:buNone/>
              <a:defRPr sz="1179"/>
            </a:lvl1pPr>
            <a:lvl2pPr>
              <a:defRPr sz="1179"/>
            </a:lvl2pPr>
            <a:lvl3pPr>
              <a:defRPr sz="998"/>
            </a:lvl3pPr>
            <a:lvl4pPr>
              <a:defRPr sz="907"/>
            </a:lvl4pPr>
            <a:lvl5pPr>
              <a:defRPr sz="907"/>
            </a:lvl5pPr>
          </a:lstStyle>
          <a:p>
            <a:pPr lvl="0"/>
            <a:r>
              <a:rPr lang="es-ES"/>
              <a:t>Haga clic para modificar el estilo de texto del patrón</a:t>
            </a:r>
          </a:p>
        </p:txBody>
      </p:sp>
      <p:sp>
        <p:nvSpPr>
          <p:cNvPr id="12" name="16 Marcador de fecha"/>
          <p:cNvSpPr>
            <a:spLocks noGrp="1"/>
          </p:cNvSpPr>
          <p:nvPr>
            <p:ph type="dt" sz="half" idx="10"/>
          </p:nvPr>
        </p:nvSpPr>
        <p:spPr/>
        <p:txBody>
          <a:bodyPr rtlCol="0"/>
          <a:lstStyle>
            <a:lvl1pPr>
              <a:defRPr/>
            </a:lvl1pPr>
          </a:lstStyle>
          <a:p>
            <a:pPr>
              <a:defRPr/>
            </a:pPr>
            <a:endParaRPr lang="es-AR"/>
          </a:p>
        </p:txBody>
      </p:sp>
      <p:sp>
        <p:nvSpPr>
          <p:cNvPr id="13" name="17 Marcador de número de diapositiva"/>
          <p:cNvSpPr>
            <a:spLocks noGrp="1"/>
          </p:cNvSpPr>
          <p:nvPr>
            <p:ph type="sldNum" sz="quarter" idx="11"/>
          </p:nvPr>
        </p:nvSpPr>
        <p:spPr/>
        <p:txBody>
          <a:bodyPr rtlCol="0"/>
          <a:lstStyle>
            <a:lvl1pPr>
              <a:defRPr/>
            </a:lvl1pPr>
          </a:lstStyle>
          <a:p>
            <a:pPr>
              <a:defRPr/>
            </a:pPr>
            <a:fld id="{4ED23130-DA32-4009-85CB-EDB168FB1819}" type="slidenum">
              <a:rPr lang="es-AR"/>
              <a:pPr>
                <a:defRPr/>
              </a:pPr>
              <a:t>‹Nº›</a:t>
            </a:fld>
            <a:endParaRPr lang="es-AR" dirty="0"/>
          </a:p>
        </p:txBody>
      </p:sp>
      <p:sp>
        <p:nvSpPr>
          <p:cNvPr id="14" name="20 Marcador de pie de página"/>
          <p:cNvSpPr>
            <a:spLocks noGrp="1"/>
          </p:cNvSpPr>
          <p:nvPr>
            <p:ph type="ftr" sz="quarter" idx="12"/>
          </p:nvPr>
        </p:nvSpPr>
        <p:spPr/>
        <p:txBody>
          <a:bodyPr rtlCol="0"/>
          <a:lstStyle>
            <a:lvl1pPr>
              <a:defRPr/>
            </a:lvl1pPr>
          </a:lstStyle>
          <a:p>
            <a:pPr>
              <a:defRPr/>
            </a:pPr>
            <a:endParaRPr lang="es-AR"/>
          </a:p>
        </p:txBody>
      </p:sp>
    </p:spTree>
    <p:extLst>
      <p:ext uri="{BB962C8B-B14F-4D97-AF65-F5344CB8AC3E}">
        <p14:creationId xmlns:p14="http://schemas.microsoft.com/office/powerpoint/2010/main" val="3564049766"/>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13 Marcador de fecha"/>
          <p:cNvSpPr>
            <a:spLocks noGrp="1"/>
          </p:cNvSpPr>
          <p:nvPr>
            <p:ph type="dt" sz="half" idx="10"/>
          </p:nvPr>
        </p:nvSpPr>
        <p:spPr/>
        <p:txBody>
          <a:bodyPr/>
          <a:lstStyle>
            <a:lvl1pPr>
              <a:defRPr/>
            </a:lvl1pPr>
          </a:lstStyle>
          <a:p>
            <a:pPr>
              <a:defRPr/>
            </a:pPr>
            <a:endParaRPr lang="es-AR"/>
          </a:p>
        </p:txBody>
      </p:sp>
      <p:sp>
        <p:nvSpPr>
          <p:cNvPr id="5" name="2 Marcador de pie de página"/>
          <p:cNvSpPr>
            <a:spLocks noGrp="1"/>
          </p:cNvSpPr>
          <p:nvPr>
            <p:ph type="ftr" sz="quarter" idx="11"/>
          </p:nvPr>
        </p:nvSpPr>
        <p:spPr/>
        <p:txBody>
          <a:bodyPr/>
          <a:lstStyle>
            <a:lvl1pPr>
              <a:defRPr/>
            </a:lvl1pPr>
          </a:lstStyle>
          <a:p>
            <a:pPr>
              <a:defRPr/>
            </a:pPr>
            <a:endParaRPr lang="es-AR"/>
          </a:p>
        </p:txBody>
      </p:sp>
      <p:sp>
        <p:nvSpPr>
          <p:cNvPr id="6" name="22 Marcador de número de diapositiva"/>
          <p:cNvSpPr>
            <a:spLocks noGrp="1"/>
          </p:cNvSpPr>
          <p:nvPr>
            <p:ph type="sldNum" sz="quarter" idx="12"/>
          </p:nvPr>
        </p:nvSpPr>
        <p:spPr/>
        <p:txBody>
          <a:bodyPr/>
          <a:lstStyle>
            <a:lvl1pPr>
              <a:defRPr/>
            </a:lvl1pPr>
          </a:lstStyle>
          <a:p>
            <a:pPr>
              <a:defRPr/>
            </a:pPr>
            <a:fld id="{3D484727-3B27-4B5E-8EA0-EB0133446C99}" type="slidenum">
              <a:rPr lang="es-AR"/>
              <a:pPr>
                <a:defRPr/>
              </a:pPr>
              <a:t>‹Nº›</a:t>
            </a:fld>
            <a:endParaRPr lang="es-AR" dirty="0"/>
          </a:p>
        </p:txBody>
      </p:sp>
    </p:spTree>
    <p:extLst>
      <p:ext uri="{BB962C8B-B14F-4D97-AF65-F5344CB8AC3E}">
        <p14:creationId xmlns:p14="http://schemas.microsoft.com/office/powerpoint/2010/main" val="4066877300"/>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1" y="274750"/>
            <a:ext cx="22352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74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13 Marcador de fecha"/>
          <p:cNvSpPr>
            <a:spLocks noGrp="1"/>
          </p:cNvSpPr>
          <p:nvPr>
            <p:ph type="dt" sz="half" idx="10"/>
          </p:nvPr>
        </p:nvSpPr>
        <p:spPr/>
        <p:txBody>
          <a:bodyPr/>
          <a:lstStyle>
            <a:lvl1pPr>
              <a:defRPr/>
            </a:lvl1pPr>
          </a:lstStyle>
          <a:p>
            <a:pPr>
              <a:defRPr/>
            </a:pPr>
            <a:endParaRPr lang="es-AR"/>
          </a:p>
        </p:txBody>
      </p:sp>
      <p:sp>
        <p:nvSpPr>
          <p:cNvPr id="5" name="2 Marcador de pie de página"/>
          <p:cNvSpPr>
            <a:spLocks noGrp="1"/>
          </p:cNvSpPr>
          <p:nvPr>
            <p:ph type="ftr" sz="quarter" idx="11"/>
          </p:nvPr>
        </p:nvSpPr>
        <p:spPr/>
        <p:txBody>
          <a:bodyPr/>
          <a:lstStyle>
            <a:lvl1pPr>
              <a:defRPr/>
            </a:lvl1pPr>
          </a:lstStyle>
          <a:p>
            <a:pPr>
              <a:defRPr/>
            </a:pPr>
            <a:endParaRPr lang="es-AR"/>
          </a:p>
        </p:txBody>
      </p:sp>
      <p:sp>
        <p:nvSpPr>
          <p:cNvPr id="6" name="22 Marcador de número de diapositiva"/>
          <p:cNvSpPr>
            <a:spLocks noGrp="1"/>
          </p:cNvSpPr>
          <p:nvPr>
            <p:ph type="sldNum" sz="quarter" idx="12"/>
          </p:nvPr>
        </p:nvSpPr>
        <p:spPr/>
        <p:txBody>
          <a:bodyPr/>
          <a:lstStyle>
            <a:lvl1pPr>
              <a:defRPr/>
            </a:lvl1pPr>
          </a:lstStyle>
          <a:p>
            <a:pPr>
              <a:defRPr/>
            </a:pPr>
            <a:fld id="{FE306C6B-FBC8-4E3A-A0DD-C726C0ECF1B3}" type="slidenum">
              <a:rPr lang="es-AR"/>
              <a:pPr>
                <a:defRPr/>
              </a:pPr>
              <a:t>‹Nº›</a:t>
            </a:fld>
            <a:endParaRPr lang="es-AR" dirty="0"/>
          </a:p>
        </p:txBody>
      </p:sp>
    </p:spTree>
    <p:extLst>
      <p:ext uri="{BB962C8B-B14F-4D97-AF65-F5344CB8AC3E}">
        <p14:creationId xmlns:p14="http://schemas.microsoft.com/office/powerpoint/2010/main" val="751260480"/>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gradFill rotWithShape="0">
          <a:gsLst>
            <a:gs pos="0">
              <a:schemeClr val="bg1"/>
            </a:gs>
            <a:gs pos="100000">
              <a:srgbClr val="32324A"/>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664633" y="1311276"/>
            <a:ext cx="13906500"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latin typeface="Arial" charset="0"/>
              </a:endParaRPr>
            </a:p>
          </p:txBody>
        </p:sp>
        <p:sp>
          <p:nvSpPr>
            <p:cNvPr id="20" name="Rectangle 18"/>
            <p:cNvSpPr>
              <a:spLocks noChangeArrowheads="1"/>
            </p:cNvSpPr>
            <p:nvPr userDrawn="1"/>
          </p:nvSpPr>
          <p:spPr bwMode="hidden">
            <a:xfrm rot="39991575" flipH="1" flipV="1">
              <a:off x="5385"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latin typeface="Arial"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latin typeface="Arial"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latin typeface="Arial"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grpSp>
      <p:sp>
        <p:nvSpPr>
          <p:cNvPr id="87258" name="Rectangle 218"/>
          <p:cNvSpPr>
            <a:spLocks noGrp="1" noChangeArrowheads="1"/>
          </p:cNvSpPr>
          <p:nvPr>
            <p:ph type="ctrTitle" sz="quarter"/>
          </p:nvPr>
        </p:nvSpPr>
        <p:spPr>
          <a:xfrm>
            <a:off x="914400" y="1844676"/>
            <a:ext cx="10363200" cy="1736725"/>
          </a:xfrm>
        </p:spPr>
        <p:txBody>
          <a:bodyPr anchor="b" anchorCtr="1"/>
          <a:lstStyle>
            <a:lvl1pPr>
              <a:defRPr sz="5400"/>
            </a:lvl1pPr>
          </a:lstStyle>
          <a:p>
            <a:r>
              <a:rPr lang="es-ES_tradnl"/>
              <a:t>Haga clic para cambiar el estilo de título	</a:t>
            </a:r>
          </a:p>
        </p:txBody>
      </p:sp>
      <p:sp>
        <p:nvSpPr>
          <p:cNvPr id="87259" name="Rectangle 219"/>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220" name="Rectangle 220"/>
          <p:cNvSpPr>
            <a:spLocks noGrp="1" noChangeArrowheads="1"/>
          </p:cNvSpPr>
          <p:nvPr>
            <p:ph type="dt" sz="quarter" idx="10"/>
          </p:nvPr>
        </p:nvSpPr>
        <p:spPr/>
        <p:txBody>
          <a:bodyPr/>
          <a:lstStyle>
            <a:lvl1pPr>
              <a:defRPr/>
            </a:lvl1pPr>
          </a:lstStyle>
          <a:p>
            <a:pPr>
              <a:defRPr/>
            </a:pPr>
            <a:fld id="{F231A89D-80EF-45CD-A84E-65532F2DA1F5}" type="datetimeFigureOut">
              <a:rPr lang="es-ES"/>
              <a:pPr>
                <a:defRPr/>
              </a:pPr>
              <a:t>20/04/2016</a:t>
            </a:fld>
            <a:endParaRPr lang="es-ES_tradnl"/>
          </a:p>
        </p:txBody>
      </p:sp>
      <p:sp>
        <p:nvSpPr>
          <p:cNvPr id="221" name="Rectangle 221"/>
          <p:cNvSpPr>
            <a:spLocks noGrp="1" noChangeArrowheads="1"/>
          </p:cNvSpPr>
          <p:nvPr>
            <p:ph type="ftr" sz="quarter" idx="11"/>
          </p:nvPr>
        </p:nvSpPr>
        <p:spPr>
          <a:xfrm>
            <a:off x="4165600" y="6248400"/>
            <a:ext cx="3860800" cy="457200"/>
          </a:xfrm>
        </p:spPr>
        <p:txBody>
          <a:bodyPr/>
          <a:lstStyle>
            <a:lvl1pPr>
              <a:defRPr/>
            </a:lvl1pPr>
          </a:lstStyle>
          <a:p>
            <a:pPr>
              <a:defRPr/>
            </a:pPr>
            <a:endParaRPr lang="es-ES_tradnl"/>
          </a:p>
        </p:txBody>
      </p:sp>
      <p:sp>
        <p:nvSpPr>
          <p:cNvPr id="222" name="Rectangle 222"/>
          <p:cNvSpPr>
            <a:spLocks noGrp="1" noChangeArrowheads="1"/>
          </p:cNvSpPr>
          <p:nvPr>
            <p:ph type="sldNum" sz="quarter" idx="12"/>
          </p:nvPr>
        </p:nvSpPr>
        <p:spPr/>
        <p:txBody>
          <a:bodyPr/>
          <a:lstStyle>
            <a:lvl1pPr>
              <a:defRPr/>
            </a:lvl1pPr>
          </a:lstStyle>
          <a:p>
            <a:pPr>
              <a:defRPr/>
            </a:pPr>
            <a:fld id="{CE3CD87C-3151-44C2-B5B8-FAA693078C08}" type="slidenum">
              <a:rPr lang="es-ES_tradnl" altLang="es-AR"/>
              <a:pPr>
                <a:defRPr/>
              </a:pPr>
              <a:t>‹Nº›</a:t>
            </a:fld>
            <a:endParaRPr lang="es-ES_tradnl" altLang="es-AR"/>
          </a:p>
        </p:txBody>
      </p:sp>
    </p:spTree>
    <p:extLst>
      <p:ext uri="{BB962C8B-B14F-4D97-AF65-F5344CB8AC3E}">
        <p14:creationId xmlns:p14="http://schemas.microsoft.com/office/powerpoint/2010/main" val="2349887806"/>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0F8BE6FE-9758-4035-8902-0750ED57B4DC}"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BA929F54-90C3-4FF8-8F20-42D140A06CBB}"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426620897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18"/>
          <p:cNvSpPr>
            <a:spLocks noGrp="1" noChangeArrowheads="1"/>
          </p:cNvSpPr>
          <p:nvPr>
            <p:ph type="sldNum" sz="quarter" idx="10"/>
          </p:nvPr>
        </p:nvSpPr>
        <p:spPr>
          <a:ln/>
        </p:spPr>
        <p:txBody>
          <a:bodyPr/>
          <a:lstStyle>
            <a:lvl1pPr>
              <a:defRPr/>
            </a:lvl1pPr>
          </a:lstStyle>
          <a:p>
            <a:pPr>
              <a:defRPr/>
            </a:pPr>
            <a:fld id="{0E9AE761-4B2F-4C14-A12E-2B6E74620CDF}"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C464345D-5E7B-4FB5-A847-F62CBE316D27}"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450598968"/>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0"/>
            <a:ext cx="53848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218"/>
          <p:cNvSpPr>
            <a:spLocks noGrp="1" noChangeArrowheads="1"/>
          </p:cNvSpPr>
          <p:nvPr>
            <p:ph type="sldNum" sz="quarter" idx="10"/>
          </p:nvPr>
        </p:nvSpPr>
        <p:spPr>
          <a:ln/>
        </p:spPr>
        <p:txBody>
          <a:bodyPr/>
          <a:lstStyle>
            <a:lvl1pPr>
              <a:defRPr/>
            </a:lvl1pPr>
          </a:lstStyle>
          <a:p>
            <a:pPr>
              <a:defRPr/>
            </a:pPr>
            <a:fld id="{C8EE8836-0FC2-4498-BCAC-FC7DD3B4F70F}"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228B6A67-FD65-4306-B915-7D1004848CEF}"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71222173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0E3872C3-8A74-4E5C-AF61-6CD2973F5F6B}"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4" name="Slide Number Placeholder 3"/>
          <p:cNvSpPr>
            <a:spLocks noGrp="1"/>
          </p:cNvSpPr>
          <p:nvPr>
            <p:ph type="sldNum" sz="quarter" idx="12"/>
          </p:nvPr>
        </p:nvSpPr>
        <p:spPr/>
        <p:txBody>
          <a:bodyPr/>
          <a:lstStyle>
            <a:lvl1pPr>
              <a:defRPr/>
            </a:lvl1pPr>
          </a:lstStyle>
          <a:p>
            <a:pPr>
              <a:defRPr/>
            </a:pPr>
            <a:fld id="{514EF4F4-FB40-463B-B26D-DAEA29EB9D9F}" type="slidenum">
              <a:rPr lang="es-AR"/>
              <a:pPr>
                <a:defRPr/>
              </a:pPr>
              <a:t>‹Nº›</a:t>
            </a:fld>
            <a:endParaRPr lang="es-AR"/>
          </a:p>
        </p:txBody>
      </p:sp>
    </p:spTree>
    <p:extLst>
      <p:ext uri="{BB962C8B-B14F-4D97-AF65-F5344CB8AC3E}">
        <p14:creationId xmlns:p14="http://schemas.microsoft.com/office/powerpoint/2010/main" val="4224383111"/>
      </p:ext>
    </p:extLst>
  </p:cSld>
  <p:clrMapOvr>
    <a:masterClrMapping/>
  </p:clrMapOvr>
  <p:transition spd="med">
    <p:fade thruBlk="1"/>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218"/>
          <p:cNvSpPr>
            <a:spLocks noGrp="1" noChangeArrowheads="1"/>
          </p:cNvSpPr>
          <p:nvPr>
            <p:ph type="sldNum" sz="quarter" idx="10"/>
          </p:nvPr>
        </p:nvSpPr>
        <p:spPr>
          <a:ln/>
        </p:spPr>
        <p:txBody>
          <a:bodyPr/>
          <a:lstStyle>
            <a:lvl1pPr>
              <a:defRPr/>
            </a:lvl1pPr>
          </a:lstStyle>
          <a:p>
            <a:pPr>
              <a:defRPr/>
            </a:pPr>
            <a:fld id="{7B1688AA-A0B6-4ED1-AEC4-F72F1D66CCF3}" type="slidenum">
              <a:rPr lang="es-ES_tradnl" altLang="es-AR"/>
              <a:pPr>
                <a:defRPr/>
              </a:pPr>
              <a:t>‹Nº›</a:t>
            </a:fld>
            <a:endParaRPr lang="es-ES_tradnl" altLang="es-AR"/>
          </a:p>
        </p:txBody>
      </p:sp>
      <p:sp>
        <p:nvSpPr>
          <p:cNvPr id="8" name="Rectangle 219"/>
          <p:cNvSpPr>
            <a:spLocks noGrp="1" noChangeArrowheads="1"/>
          </p:cNvSpPr>
          <p:nvPr>
            <p:ph type="dt" sz="half" idx="11"/>
          </p:nvPr>
        </p:nvSpPr>
        <p:spPr>
          <a:ln/>
        </p:spPr>
        <p:txBody>
          <a:bodyPr/>
          <a:lstStyle>
            <a:lvl1pPr>
              <a:defRPr/>
            </a:lvl1pPr>
          </a:lstStyle>
          <a:p>
            <a:pPr>
              <a:defRPr/>
            </a:pPr>
            <a:fld id="{5E2BAF45-D556-491E-9D6D-D6C87BECAB27}" type="datetimeFigureOut">
              <a:rPr lang="es-ES"/>
              <a:pPr>
                <a:defRPr/>
              </a:pPr>
              <a:t>20/04/2016</a:t>
            </a:fld>
            <a:endParaRPr lang="es-ES_tradnl"/>
          </a:p>
        </p:txBody>
      </p:sp>
      <p:sp>
        <p:nvSpPr>
          <p:cNvPr id="9"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748641595"/>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218"/>
          <p:cNvSpPr>
            <a:spLocks noGrp="1" noChangeArrowheads="1"/>
          </p:cNvSpPr>
          <p:nvPr>
            <p:ph type="sldNum" sz="quarter" idx="10"/>
          </p:nvPr>
        </p:nvSpPr>
        <p:spPr>
          <a:ln/>
        </p:spPr>
        <p:txBody>
          <a:bodyPr/>
          <a:lstStyle>
            <a:lvl1pPr>
              <a:defRPr/>
            </a:lvl1pPr>
          </a:lstStyle>
          <a:p>
            <a:pPr>
              <a:defRPr/>
            </a:pPr>
            <a:fld id="{A45393AA-72C7-4028-A015-E390C25760D5}" type="slidenum">
              <a:rPr lang="es-ES_tradnl" altLang="es-AR"/>
              <a:pPr>
                <a:defRPr/>
              </a:pPr>
              <a:t>‹Nº›</a:t>
            </a:fld>
            <a:endParaRPr lang="es-ES_tradnl" altLang="es-AR"/>
          </a:p>
        </p:txBody>
      </p:sp>
      <p:sp>
        <p:nvSpPr>
          <p:cNvPr id="4" name="Rectangle 219"/>
          <p:cNvSpPr>
            <a:spLocks noGrp="1" noChangeArrowheads="1"/>
          </p:cNvSpPr>
          <p:nvPr>
            <p:ph type="dt" sz="half" idx="11"/>
          </p:nvPr>
        </p:nvSpPr>
        <p:spPr>
          <a:ln/>
        </p:spPr>
        <p:txBody>
          <a:bodyPr/>
          <a:lstStyle>
            <a:lvl1pPr>
              <a:defRPr/>
            </a:lvl1pPr>
          </a:lstStyle>
          <a:p>
            <a:pPr>
              <a:defRPr/>
            </a:pPr>
            <a:fld id="{E6862A5A-447F-46DC-AF38-B1421B0F5D73}" type="datetimeFigureOut">
              <a:rPr lang="es-ES"/>
              <a:pPr>
                <a:defRPr/>
              </a:pPr>
              <a:t>20/04/2016</a:t>
            </a:fld>
            <a:endParaRPr lang="es-ES_tradnl"/>
          </a:p>
        </p:txBody>
      </p:sp>
      <p:sp>
        <p:nvSpPr>
          <p:cNvPr id="5"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559885565"/>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AEBCF13D-B871-4086-8B89-E1E03C862876}" type="slidenum">
              <a:rPr lang="es-ES_tradnl" altLang="es-AR"/>
              <a:pPr>
                <a:defRPr/>
              </a:pPr>
              <a:t>‹Nº›</a:t>
            </a:fld>
            <a:endParaRPr lang="es-ES_tradnl" altLang="es-AR"/>
          </a:p>
        </p:txBody>
      </p:sp>
      <p:sp>
        <p:nvSpPr>
          <p:cNvPr id="3" name="Rectangle 219"/>
          <p:cNvSpPr>
            <a:spLocks noGrp="1" noChangeArrowheads="1"/>
          </p:cNvSpPr>
          <p:nvPr>
            <p:ph type="dt" sz="half" idx="11"/>
          </p:nvPr>
        </p:nvSpPr>
        <p:spPr>
          <a:ln/>
        </p:spPr>
        <p:txBody>
          <a:bodyPr/>
          <a:lstStyle>
            <a:lvl1pPr>
              <a:defRPr/>
            </a:lvl1pPr>
          </a:lstStyle>
          <a:p>
            <a:pPr>
              <a:defRPr/>
            </a:pPr>
            <a:fld id="{E6C95335-24D2-44E4-914D-A62BEF4FE3AA}" type="datetimeFigureOut">
              <a:rPr lang="es-ES"/>
              <a:pPr>
                <a:defRPr/>
              </a:pPr>
              <a:t>20/04/2016</a:t>
            </a:fld>
            <a:endParaRPr lang="es-ES_tradnl"/>
          </a:p>
        </p:txBody>
      </p:sp>
      <p:sp>
        <p:nvSpPr>
          <p:cNvPr id="4"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1718822894"/>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E4C47269-6CE3-4250-A2FD-BCBBA86B27F6}"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6C534030-5AAC-471C-9EFC-8E073EAC431A}"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376672066"/>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18"/>
          <p:cNvSpPr>
            <a:spLocks noGrp="1" noChangeArrowheads="1"/>
          </p:cNvSpPr>
          <p:nvPr>
            <p:ph type="sldNum" sz="quarter" idx="10"/>
          </p:nvPr>
        </p:nvSpPr>
        <p:spPr>
          <a:ln/>
        </p:spPr>
        <p:txBody>
          <a:bodyPr/>
          <a:lstStyle>
            <a:lvl1pPr>
              <a:defRPr/>
            </a:lvl1pPr>
          </a:lstStyle>
          <a:p>
            <a:pPr>
              <a:defRPr/>
            </a:pPr>
            <a:fld id="{4484C213-5BF2-43C8-8F6A-355A3C4CAB73}" type="slidenum">
              <a:rPr lang="es-ES_tradnl" altLang="es-AR"/>
              <a:pPr>
                <a:defRPr/>
              </a:pPr>
              <a:t>‹Nº›</a:t>
            </a:fld>
            <a:endParaRPr lang="es-ES_tradnl" altLang="es-AR"/>
          </a:p>
        </p:txBody>
      </p:sp>
      <p:sp>
        <p:nvSpPr>
          <p:cNvPr id="6" name="Rectangle 219"/>
          <p:cNvSpPr>
            <a:spLocks noGrp="1" noChangeArrowheads="1"/>
          </p:cNvSpPr>
          <p:nvPr>
            <p:ph type="dt" sz="half" idx="11"/>
          </p:nvPr>
        </p:nvSpPr>
        <p:spPr>
          <a:ln/>
        </p:spPr>
        <p:txBody>
          <a:bodyPr/>
          <a:lstStyle>
            <a:lvl1pPr>
              <a:defRPr/>
            </a:lvl1pPr>
          </a:lstStyle>
          <a:p>
            <a:pPr>
              <a:defRPr/>
            </a:pPr>
            <a:fld id="{B0B0134B-C4A1-4CE6-A06B-03324A8444A3}" type="datetimeFigureOut">
              <a:rPr lang="es-ES"/>
              <a:pPr>
                <a:defRPr/>
              </a:pPr>
              <a:t>20/04/2016</a:t>
            </a:fld>
            <a:endParaRPr lang="es-ES_tradnl"/>
          </a:p>
        </p:txBody>
      </p:sp>
      <p:sp>
        <p:nvSpPr>
          <p:cNvPr id="7"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0834782"/>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96475DA4-A370-4DEF-8F40-619300B8006E}"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059C54C8-1443-4911-806C-DA00E35C9CED}"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222453856"/>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8"/>
            <a:ext cx="2743200" cy="5859462"/>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8"/>
            <a:ext cx="8026400" cy="585946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218"/>
          <p:cNvSpPr>
            <a:spLocks noGrp="1" noChangeArrowheads="1"/>
          </p:cNvSpPr>
          <p:nvPr>
            <p:ph type="sldNum" sz="quarter" idx="10"/>
          </p:nvPr>
        </p:nvSpPr>
        <p:spPr>
          <a:ln/>
        </p:spPr>
        <p:txBody>
          <a:bodyPr/>
          <a:lstStyle>
            <a:lvl1pPr>
              <a:defRPr/>
            </a:lvl1pPr>
          </a:lstStyle>
          <a:p>
            <a:pPr>
              <a:defRPr/>
            </a:pPr>
            <a:fld id="{F7BE8DE6-7D53-48B0-A474-EA0392483DA5}" type="slidenum">
              <a:rPr lang="es-ES_tradnl" altLang="es-AR"/>
              <a:pPr>
                <a:defRPr/>
              </a:pPr>
              <a:t>‹Nº›</a:t>
            </a:fld>
            <a:endParaRPr lang="es-ES_tradnl" altLang="es-AR"/>
          </a:p>
        </p:txBody>
      </p:sp>
      <p:sp>
        <p:nvSpPr>
          <p:cNvPr id="5" name="Rectangle 219"/>
          <p:cNvSpPr>
            <a:spLocks noGrp="1" noChangeArrowheads="1"/>
          </p:cNvSpPr>
          <p:nvPr>
            <p:ph type="dt" sz="half" idx="11"/>
          </p:nvPr>
        </p:nvSpPr>
        <p:spPr>
          <a:ln/>
        </p:spPr>
        <p:txBody>
          <a:bodyPr/>
          <a:lstStyle>
            <a:lvl1pPr>
              <a:defRPr/>
            </a:lvl1pPr>
          </a:lstStyle>
          <a:p>
            <a:pPr>
              <a:defRPr/>
            </a:pPr>
            <a:fld id="{FD9BE23B-0EA1-4F7F-914C-2FD66E68714E}" type="datetimeFigureOut">
              <a:rPr lang="es-ES"/>
              <a:pPr>
                <a:defRPr/>
              </a:pPr>
              <a:t>20/04/2016</a:t>
            </a:fld>
            <a:endParaRPr lang="es-ES_tradnl"/>
          </a:p>
        </p:txBody>
      </p:sp>
      <p:sp>
        <p:nvSpPr>
          <p:cNvPr id="6" name="Rectangle 220"/>
          <p:cNvSpPr>
            <a:spLocks noGrp="1" noChangeArrowheads="1"/>
          </p:cNvSpPr>
          <p:nvPr>
            <p:ph type="ftr" sz="quarter" idx="12"/>
          </p:nvPr>
        </p:nvSpPr>
        <p:spPr>
          <a:ln/>
        </p:spPr>
        <p:txBody>
          <a:bodyPr/>
          <a:lstStyle>
            <a:lvl1pPr>
              <a:defRPr/>
            </a:lvl1pPr>
          </a:lstStyle>
          <a:p>
            <a:pPr>
              <a:defRPr/>
            </a:pPr>
            <a:endParaRPr lang="es-ES_tradnl"/>
          </a:p>
        </p:txBody>
      </p:sp>
    </p:spTree>
    <p:extLst>
      <p:ext uri="{BB962C8B-B14F-4D97-AF65-F5344CB8AC3E}">
        <p14:creationId xmlns:p14="http://schemas.microsoft.com/office/powerpoint/2010/main" val="778648822"/>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1"/>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000000"/>
                </a:solidFill>
              </a:defRPr>
            </a:lvl1pPr>
          </a:lstStyle>
          <a:p>
            <a:pPr>
              <a:defRPr/>
            </a:pPr>
            <a:endParaRPr lang="es-AR"/>
          </a:p>
        </p:txBody>
      </p:sp>
      <p:sp>
        <p:nvSpPr>
          <p:cNvPr id="8" name="Rectangle 5"/>
          <p:cNvSpPr>
            <a:spLocks noGrp="1" noChangeArrowheads="1"/>
          </p:cNvSpPr>
          <p:nvPr>
            <p:ph type="ftr" sz="quarter" idx="11"/>
          </p:nvPr>
        </p:nvSpPr>
        <p:spPr/>
        <p:txBody>
          <a:bodyPr/>
          <a:lstStyle>
            <a:lvl1pPr>
              <a:defRPr>
                <a:solidFill>
                  <a:srgbClr val="000000"/>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000000"/>
                </a:solidFill>
                <a:effectLst>
                  <a:outerShdw blurRad="38100" dist="38100" dir="2700000" algn="tl">
                    <a:srgbClr val="FFFFFF"/>
                  </a:outerShdw>
                </a:effectLst>
              </a:defRPr>
            </a:lvl1pPr>
          </a:lstStyle>
          <a:p>
            <a:pPr>
              <a:defRPr/>
            </a:pPr>
            <a:fld id="{41A02DF7-CB21-41A0-938D-D4BA68C35F35}" type="slidenum">
              <a:rPr lang="es-AR" altLang="es-AR"/>
              <a:pPr>
                <a:defRPr/>
              </a:pPr>
              <a:t>‹Nº›</a:t>
            </a:fld>
            <a:endParaRPr lang="es-AR" altLang="es-AR"/>
          </a:p>
        </p:txBody>
      </p:sp>
    </p:spTree>
    <p:extLst>
      <p:ext uri="{BB962C8B-B14F-4D97-AF65-F5344CB8AC3E}">
        <p14:creationId xmlns:p14="http://schemas.microsoft.com/office/powerpoint/2010/main" val="2128583182"/>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345923" y="3307356"/>
            <a:ext cx="9489573" cy="1470025"/>
          </a:xfrm>
        </p:spPr>
        <p:txBody>
          <a:bodyPr anchor="b"/>
          <a:lstStyle>
            <a:lvl1pPr>
              <a:defRPr sz="40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1345923" y="4777380"/>
            <a:ext cx="9489573" cy="861420"/>
          </a:xfrm>
        </p:spPr>
        <p:txBody>
          <a:bodyPr anchor="t">
            <a:normAutofit/>
          </a:bodyPr>
          <a:lstStyle>
            <a:lvl1pPr marL="0" indent="0" algn="l">
              <a:buNone/>
              <a:defRPr sz="20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A572AA1D-EF58-492A-9603-73B9A30DA520}" type="datetimeFigureOut">
              <a:rPr lang="en-US"/>
              <a:pPr>
                <a:defRPr/>
              </a:pPr>
              <a:t>4/20/2016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atin typeface="Arial" panose="020B0604020202020204" pitchFamily="34" charset="0"/>
              </a:defRPr>
            </a:lvl1pPr>
          </a:lstStyle>
          <a:p>
            <a:fld id="{B21EAD41-543C-49EC-9771-F6895E637197}" type="slidenum">
              <a:rPr lang="en-US" altLang="es-AR"/>
              <a:pPr/>
              <a:t>‹Nº›</a:t>
            </a:fld>
            <a:endParaRPr lang="en-US" altLang="es-AR">
              <a:solidFill>
                <a:srgbClr val="E1B526"/>
              </a:solidFill>
            </a:endParaRPr>
          </a:p>
        </p:txBody>
      </p:sp>
    </p:spTree>
    <p:extLst>
      <p:ext uri="{BB962C8B-B14F-4D97-AF65-F5344CB8AC3E}">
        <p14:creationId xmlns:p14="http://schemas.microsoft.com/office/powerpoint/2010/main" val="58105476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382665E0-6D1E-43C3-B857-29ADEF3B662F}" type="datetimeFigureOut">
              <a:rPr lang="en-US"/>
              <a:pPr>
                <a:defRPr/>
              </a:pPr>
              <a:t>4/20/2016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atin typeface="Arial" panose="020B0604020202020204" pitchFamily="34" charset="0"/>
              </a:defRPr>
            </a:lvl1pPr>
          </a:lstStyle>
          <a:p>
            <a:fld id="{14CE2F5A-6774-498D-BE3D-892D9D9F2C17}" type="slidenum">
              <a:rPr lang="en-US" altLang="es-AR"/>
              <a:pPr/>
              <a:t>‹Nº›</a:t>
            </a:fld>
            <a:endParaRPr lang="en-US" altLang="es-AR"/>
          </a:p>
        </p:txBody>
      </p:sp>
    </p:spTree>
    <p:extLst>
      <p:ext uri="{BB962C8B-B14F-4D97-AF65-F5344CB8AC3E}">
        <p14:creationId xmlns:p14="http://schemas.microsoft.com/office/powerpoint/2010/main" val="14578335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876117" y="266700"/>
            <a:ext cx="4011084" cy="2095500"/>
          </a:xfrm>
        </p:spPr>
        <p:txBody>
          <a:bodyPr/>
          <a:lstStyle>
            <a:lvl1pPr algn="ctr">
              <a:lnSpc>
                <a:spcPct val="100000"/>
              </a:lnSpc>
              <a:defRPr sz="2800" b="0">
                <a:effectLst>
                  <a:outerShdw blurRad="50800" dist="25400" dir="5400000" algn="t" rotWithShape="0">
                    <a:prstClr val="black">
                      <a:alpha val="25000"/>
                    </a:prstClr>
                  </a:outerShdw>
                </a:effectLst>
              </a:defRPr>
            </a:lvl1pPr>
          </a:lstStyle>
          <a:p>
            <a:r>
              <a:rPr lang="es-ES_tradnl"/>
              <a:t>Clic para editar título</a:t>
            </a:r>
            <a:endParaRPr lang="en-US" dirty="0"/>
          </a:p>
        </p:txBody>
      </p:sp>
      <p:sp>
        <p:nvSpPr>
          <p:cNvPr id="3" name="Content Placeholder 2"/>
          <p:cNvSpPr>
            <a:spLocks noGrp="1"/>
          </p:cNvSpPr>
          <p:nvPr>
            <p:ph idx="1"/>
          </p:nvPr>
        </p:nvSpPr>
        <p:spPr>
          <a:xfrm>
            <a:off x="958850" y="273051"/>
            <a:ext cx="66611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Text Placeholder 3"/>
          <p:cNvSpPr>
            <a:spLocks noGrp="1"/>
          </p:cNvSpPr>
          <p:nvPr>
            <p:ph type="body" sz="half" idx="2"/>
          </p:nvPr>
        </p:nvSpPr>
        <p:spPr>
          <a:xfrm>
            <a:off x="7876117" y="2438401"/>
            <a:ext cx="4011084" cy="3687763"/>
          </a:xfrm>
        </p:spPr>
        <p:txBody>
          <a:bodyPr>
            <a:normAutofit/>
          </a:bodyPr>
          <a:lstStyle>
            <a:lvl1pPr marL="0" indent="0" algn="ctr">
              <a:lnSpc>
                <a:spcPct val="125000"/>
              </a:lnSpc>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65A2FFE6-AA87-4A4E-9CD7-D7A0A3D12462}"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D86A4BBB-F4DF-4719-8328-B3870899AFB9}" type="slidenum">
              <a:rPr lang="es-AR"/>
              <a:pPr>
                <a:defRPr/>
              </a:pPr>
              <a:t>‹Nº›</a:t>
            </a:fld>
            <a:endParaRPr lang="es-AR"/>
          </a:p>
        </p:txBody>
      </p:sp>
    </p:spTree>
    <p:extLst>
      <p:ext uri="{BB962C8B-B14F-4D97-AF65-F5344CB8AC3E}">
        <p14:creationId xmlns:p14="http://schemas.microsoft.com/office/powerpoint/2010/main" val="3863402077"/>
      </p:ext>
    </p:extLst>
  </p:cSld>
  <p:clrMapOvr>
    <a:masterClrMapping/>
  </p:clrMapOvr>
  <p:transition spd="med">
    <p:fade thruBlk="1"/>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345924" y="3308581"/>
            <a:ext cx="9489571" cy="1468800"/>
          </a:xfrm>
        </p:spPr>
        <p:txBody>
          <a:bodyPr anchor="b"/>
          <a:lstStyle>
            <a:lvl1pPr algn="r">
              <a:defRPr sz="3200" b="0" cap="none"/>
            </a:lvl1pPr>
          </a:lstStyle>
          <a:p>
            <a:r>
              <a:rPr lang="es-ES"/>
              <a:t>Haga clic para modificar el estilo de título del patrón</a:t>
            </a:r>
            <a:endParaRPr lang="en-US"/>
          </a:p>
        </p:txBody>
      </p:sp>
      <p:sp>
        <p:nvSpPr>
          <p:cNvPr id="3" name="Text Placeholder 2"/>
          <p:cNvSpPr>
            <a:spLocks noGrp="1"/>
          </p:cNvSpPr>
          <p:nvPr>
            <p:ph type="body" idx="1"/>
          </p:nvPr>
        </p:nvSpPr>
        <p:spPr>
          <a:xfrm>
            <a:off x="1345924" y="4777381"/>
            <a:ext cx="9489571" cy="860400"/>
          </a:xfrm>
        </p:spPr>
        <p:txBody>
          <a:bodyPr anchor="t">
            <a:normAutofit/>
          </a:bodyPr>
          <a:lstStyle>
            <a:lvl1pPr marL="0" indent="0" algn="r">
              <a:buNone/>
              <a:defRPr sz="18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07287213-7C0D-4344-9AAF-1EC46344321A}" type="datetimeFigureOut">
              <a:rPr lang="en-US"/>
              <a:pPr>
                <a:defRPr/>
              </a:pPr>
              <a:t>4/20/2016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atin typeface="Arial" panose="020B0604020202020204" pitchFamily="34" charset="0"/>
              </a:defRPr>
            </a:lvl1pPr>
          </a:lstStyle>
          <a:p>
            <a:fld id="{14E3DF90-CA8B-40E2-89DF-9936B0B1BBBB}" type="slidenum">
              <a:rPr lang="en-US" altLang="es-AR"/>
              <a:pPr/>
              <a:t>‹Nº›</a:t>
            </a:fld>
            <a:endParaRPr lang="en-US" altLang="es-AR">
              <a:solidFill>
                <a:srgbClr val="E1B526"/>
              </a:solidFill>
            </a:endParaRPr>
          </a:p>
        </p:txBody>
      </p:sp>
    </p:spTree>
    <p:extLst>
      <p:ext uri="{BB962C8B-B14F-4D97-AF65-F5344CB8AC3E}">
        <p14:creationId xmlns:p14="http://schemas.microsoft.com/office/powerpoint/2010/main" val="4074639350"/>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a:xfrm>
            <a:off x="1345924" y="675725"/>
            <a:ext cx="9497440" cy="924475"/>
          </a:xfrm>
        </p:spPr>
        <p:txBody>
          <a:bodyPr/>
          <a:lstStyle/>
          <a:p>
            <a:r>
              <a:rPr lang="es-ES"/>
              <a:t>Haga clic para modificar el estilo de título del patrón</a:t>
            </a:r>
            <a:endParaRPr lang="en-US"/>
          </a:p>
        </p:txBody>
      </p:sp>
      <p:sp>
        <p:nvSpPr>
          <p:cNvPr id="3" name="Content Placeholder 2"/>
          <p:cNvSpPr>
            <a:spLocks noGrp="1"/>
          </p:cNvSpPr>
          <p:nvPr>
            <p:ph sz="half" idx="1"/>
          </p:nvPr>
        </p:nvSpPr>
        <p:spPr>
          <a:xfrm>
            <a:off x="1345924" y="1809750"/>
            <a:ext cx="4628369" cy="4051301"/>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Content Placeholder 3"/>
          <p:cNvSpPr>
            <a:spLocks noGrp="1"/>
          </p:cNvSpPr>
          <p:nvPr>
            <p:ph sz="half" idx="2"/>
          </p:nvPr>
        </p:nvSpPr>
        <p:spPr>
          <a:xfrm>
            <a:off x="6217708" y="1809749"/>
            <a:ext cx="4625656" cy="4051302"/>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124F883C-31CD-4A34-BAED-710F7BDE36F3}" type="datetimeFigureOut">
              <a:rPr lang="en-US"/>
              <a:pPr>
                <a:defRPr/>
              </a:pPr>
              <a:t>4/20/2016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atin typeface="Arial" panose="020B0604020202020204" pitchFamily="34" charset="0"/>
              </a:defRPr>
            </a:lvl1pPr>
          </a:lstStyle>
          <a:p>
            <a:fld id="{9AD98C1C-9EBC-4576-8A1D-9BBEFA560794}" type="slidenum">
              <a:rPr lang="en-US" altLang="es-AR"/>
              <a:pPr/>
              <a:t>‹Nº›</a:t>
            </a:fld>
            <a:endParaRPr lang="en-US" altLang="es-AR"/>
          </a:p>
        </p:txBody>
      </p:sp>
    </p:spTree>
    <p:extLst>
      <p:ext uri="{BB962C8B-B14F-4D97-AF65-F5344CB8AC3E}">
        <p14:creationId xmlns:p14="http://schemas.microsoft.com/office/powerpoint/2010/main" val="1707661944"/>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1345924" y="1812927"/>
            <a:ext cx="4628369"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345924" y="2389190"/>
            <a:ext cx="4628369" cy="3471861"/>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Text Placeholder 4"/>
          <p:cNvSpPr>
            <a:spLocks noGrp="1"/>
          </p:cNvSpPr>
          <p:nvPr>
            <p:ph type="body" sz="quarter" idx="3"/>
          </p:nvPr>
        </p:nvSpPr>
        <p:spPr>
          <a:xfrm>
            <a:off x="6217707" y="1812927"/>
            <a:ext cx="4628367"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217707" y="2389190"/>
            <a:ext cx="4628367" cy="3471861"/>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Date Placeholder 6"/>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053F060A-06D6-4FE5-BFF6-A081574A0C7A}" type="datetimeFigureOut">
              <a:rPr lang="en-US"/>
              <a:pPr>
                <a:defRPr/>
              </a:pPr>
              <a:t>4/20/2016</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Arial" panose="020B0604020202020204" pitchFamily="34" charset="0"/>
              </a:defRPr>
            </a:lvl1pPr>
          </a:lstStyle>
          <a:p>
            <a:fld id="{A5D9B5C4-C7DD-4C40-9BF2-26A712CA4CAA}" type="slidenum">
              <a:rPr lang="en-US" altLang="es-AR"/>
              <a:pPr/>
              <a:t>‹Nº›</a:t>
            </a:fld>
            <a:endParaRPr lang="en-US" altLang="es-AR"/>
          </a:p>
        </p:txBody>
      </p:sp>
    </p:spTree>
    <p:extLst>
      <p:ext uri="{BB962C8B-B14F-4D97-AF65-F5344CB8AC3E}">
        <p14:creationId xmlns:p14="http://schemas.microsoft.com/office/powerpoint/2010/main" val="235496099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F707FBC6-91BF-410C-B9A6-5C7A2311C60C}" type="datetimeFigureOut">
              <a:rPr lang="en-US"/>
              <a:pPr>
                <a:defRPr/>
              </a:pPr>
              <a:t>4/20/2016</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atin typeface="Arial" panose="020B0604020202020204" pitchFamily="34" charset="0"/>
              </a:defRPr>
            </a:lvl1pPr>
          </a:lstStyle>
          <a:p>
            <a:fld id="{BE20C704-D561-4DF6-B209-13641E1749CB}" type="slidenum">
              <a:rPr lang="en-US" altLang="es-AR"/>
              <a:pPr/>
              <a:t>‹Nº›</a:t>
            </a:fld>
            <a:endParaRPr lang="en-US" altLang="es-AR"/>
          </a:p>
        </p:txBody>
      </p:sp>
    </p:spTree>
    <p:extLst>
      <p:ext uri="{BB962C8B-B14F-4D97-AF65-F5344CB8AC3E}">
        <p14:creationId xmlns:p14="http://schemas.microsoft.com/office/powerpoint/2010/main" val="48512325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47FDA8C4-90F8-4C9C-BE23-FE9CE46CCD8A}" type="datetimeFigureOut">
              <a:rPr lang="en-US"/>
              <a:pPr>
                <a:defRPr/>
              </a:pPr>
              <a:t>4/20/2016</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atin typeface="Arial" panose="020B0604020202020204" pitchFamily="34" charset="0"/>
              </a:defRPr>
            </a:lvl1pPr>
          </a:lstStyle>
          <a:p>
            <a:fld id="{E33A8948-8A9C-49EB-901B-9E56A47E13E8}" type="slidenum">
              <a:rPr lang="en-US" altLang="es-AR"/>
              <a:pPr/>
              <a:t>‹Nº›</a:t>
            </a:fld>
            <a:endParaRPr lang="en-US" altLang="es-AR"/>
          </a:p>
        </p:txBody>
      </p:sp>
    </p:spTree>
    <p:extLst>
      <p:ext uri="{BB962C8B-B14F-4D97-AF65-F5344CB8AC3E}">
        <p14:creationId xmlns:p14="http://schemas.microsoft.com/office/powerpoint/2010/main" val="1713335927"/>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345923" y="446088"/>
            <a:ext cx="3547533" cy="1185861"/>
          </a:xfrm>
        </p:spPr>
        <p:txBody>
          <a:bodyPr anchor="b"/>
          <a:lstStyle>
            <a:lvl1pPr algn="l">
              <a:defRPr sz="2400" b="0"/>
            </a:lvl1pPr>
          </a:lstStyle>
          <a:p>
            <a:r>
              <a:rPr lang="es-ES"/>
              <a:t>Haga clic para modificar el estilo de título del patrón</a:t>
            </a:r>
            <a:endParaRPr lang="en-US"/>
          </a:p>
        </p:txBody>
      </p:sp>
      <p:sp>
        <p:nvSpPr>
          <p:cNvPr id="3" name="Content Placeholder 2"/>
          <p:cNvSpPr>
            <a:spLocks noGrp="1"/>
          </p:cNvSpPr>
          <p:nvPr>
            <p:ph idx="1"/>
          </p:nvPr>
        </p:nvSpPr>
        <p:spPr>
          <a:xfrm>
            <a:off x="5136873" y="446088"/>
            <a:ext cx="5706492" cy="5414963"/>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1345923" y="1631950"/>
            <a:ext cx="3547533" cy="4229099"/>
          </a:xfrm>
        </p:spPr>
        <p:txBody>
          <a:bodyPr anchor="t">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7823ECCC-16AE-436C-AFA8-29164169A00C}" type="datetimeFigureOut">
              <a:rPr lang="en-US"/>
              <a:pPr>
                <a:defRPr/>
              </a:pPr>
              <a:t>4/20/2016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atin typeface="Arial" panose="020B0604020202020204" pitchFamily="34" charset="0"/>
              </a:defRPr>
            </a:lvl1pPr>
          </a:lstStyle>
          <a:p>
            <a:fld id="{859619DC-C126-4225-A5DF-7E756538CE4B}" type="slidenum">
              <a:rPr lang="en-US" altLang="es-AR"/>
              <a:pPr/>
              <a:t>‹Nº›</a:t>
            </a:fld>
            <a:endParaRPr lang="en-US" altLang="es-AR">
              <a:solidFill>
                <a:srgbClr val="E1B526"/>
              </a:solidFill>
            </a:endParaRPr>
          </a:p>
        </p:txBody>
      </p:sp>
    </p:spTree>
    <p:extLst>
      <p:ext uri="{BB962C8B-B14F-4D97-AF65-F5344CB8AC3E}">
        <p14:creationId xmlns:p14="http://schemas.microsoft.com/office/powerpoint/2010/main" val="2025665715"/>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grpSp>
        <p:nvGrpSpPr>
          <p:cNvPr id="5" name="Group 15"/>
          <p:cNvGrpSpPr>
            <a:grpSpLocks/>
          </p:cNvGrpSpPr>
          <p:nvPr/>
        </p:nvGrpSpPr>
        <p:grpSpPr bwMode="auto">
          <a:xfrm>
            <a:off x="6021917" y="993775"/>
            <a:ext cx="2461683" cy="1530350"/>
            <a:chOff x="4718762" y="993075"/>
            <a:chExt cx="1847138" cy="1530439"/>
          </a:xfrm>
        </p:grpSpPr>
        <p:sp>
          <p:nvSpPr>
            <p:cNvPr id="6" name="Oval 31"/>
            <p:cNvSpPr/>
            <p:nvPr/>
          </p:nvSpPr>
          <p:spPr>
            <a:xfrm>
              <a:off x="5479247" y="1436861"/>
              <a:ext cx="1086653" cy="1086653"/>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Oval 32"/>
            <p:cNvSpPr/>
            <p:nvPr/>
          </p:nvSpPr>
          <p:spPr>
            <a:xfrm>
              <a:off x="5650541" y="1411791"/>
              <a:ext cx="830365" cy="830365"/>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Oval 28"/>
            <p:cNvSpPr/>
            <p:nvPr/>
          </p:nvSpPr>
          <p:spPr>
            <a:xfrm>
              <a:off x="5256184" y="1894454"/>
              <a:ext cx="602364" cy="602364"/>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 name="Oval 30"/>
            <p:cNvSpPr/>
            <p:nvPr/>
          </p:nvSpPr>
          <p:spPr>
            <a:xfrm>
              <a:off x="5424145" y="1811313"/>
              <a:ext cx="489588" cy="489588"/>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 name="Oval 27"/>
            <p:cNvSpPr/>
            <p:nvPr/>
          </p:nvSpPr>
          <p:spPr>
            <a:xfrm>
              <a:off x="4718762" y="2083426"/>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 name="Oval 29"/>
            <p:cNvSpPr/>
            <p:nvPr/>
          </p:nvSpPr>
          <p:spPr>
            <a:xfrm>
              <a:off x="6132091" y="993075"/>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 name="Oval 33"/>
            <p:cNvSpPr/>
            <p:nvPr/>
          </p:nvSpPr>
          <p:spPr>
            <a:xfrm>
              <a:off x="5059596" y="1894454"/>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3" name="Oval 34"/>
            <p:cNvSpPr/>
            <p:nvPr/>
          </p:nvSpPr>
          <p:spPr>
            <a:xfrm>
              <a:off x="6148801" y="1060593"/>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grpSp>
      <p:sp>
        <p:nvSpPr>
          <p:cNvPr id="2" name="Title 1"/>
          <p:cNvSpPr>
            <a:spLocks noGrp="1"/>
          </p:cNvSpPr>
          <p:nvPr>
            <p:ph type="title"/>
          </p:nvPr>
        </p:nvSpPr>
        <p:spPr>
          <a:xfrm>
            <a:off x="1345925" y="1387058"/>
            <a:ext cx="4397271" cy="1113254"/>
          </a:xfrm>
        </p:spPr>
        <p:txBody>
          <a:bodyPr anchor="b">
            <a:normAutofit/>
          </a:bodyPr>
          <a:lstStyle>
            <a:lvl1pPr algn="l">
              <a:defRPr sz="2400" b="0"/>
            </a:lvl1pPr>
          </a:lstStyle>
          <a:p>
            <a:r>
              <a:rPr lang="es-ES"/>
              <a:t>Haga clic para modificar el estilo de título del patrón</a:t>
            </a:r>
            <a:endParaRPr lang="en-US"/>
          </a:p>
        </p:txBody>
      </p:sp>
      <p:sp>
        <p:nvSpPr>
          <p:cNvPr id="4" name="Text Placeholder 3"/>
          <p:cNvSpPr>
            <a:spLocks noGrp="1"/>
          </p:cNvSpPr>
          <p:nvPr>
            <p:ph type="body" sz="half" idx="2"/>
          </p:nvPr>
        </p:nvSpPr>
        <p:spPr>
          <a:xfrm>
            <a:off x="1345924" y="2500312"/>
            <a:ext cx="4397272" cy="2530200"/>
          </a:xfrm>
        </p:spPr>
        <p:txBody>
          <a:bodyPr anchor="t">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8" name="Picture Placeholder 17"/>
          <p:cNvSpPr>
            <a:spLocks noGrp="1"/>
          </p:cNvSpPr>
          <p:nvPr>
            <p:ph type="pic" sz="quarter" idx="14"/>
          </p:nvPr>
        </p:nvSpPr>
        <p:spPr>
          <a:xfrm>
            <a:off x="6232256" y="1601512"/>
            <a:ext cx="4572000" cy="3429000"/>
          </a:xfrm>
          <a:prstGeom prst="ellipse">
            <a:avLst/>
          </a:prstGeom>
          <a:ln w="76200">
            <a:solidFill>
              <a:schemeClr val="tx2">
                <a:lumMod val="75000"/>
              </a:schemeClr>
            </a:solidFill>
          </a:ln>
        </p:spPr>
        <p:txBody>
          <a:bodyPr rtlCol="0">
            <a:normAutofit/>
          </a:bodyPr>
          <a:lstStyle/>
          <a:p>
            <a:pPr lvl="0"/>
            <a:r>
              <a:rPr lang="es-ES" noProof="0"/>
              <a:t>Haga clic en el icono para agregar una imagen</a:t>
            </a:r>
            <a:endParaRPr lang="en-US" noProof="0"/>
          </a:p>
        </p:txBody>
      </p:sp>
      <p:sp>
        <p:nvSpPr>
          <p:cNvPr id="14" name="Date Placeholder 4"/>
          <p:cNvSpPr>
            <a:spLocks noGrp="1"/>
          </p:cNvSpPr>
          <p:nvPr>
            <p:ph type="dt" sz="half" idx="15"/>
          </p:nvPr>
        </p:nvSpPr>
        <p:spPr/>
        <p:txBody>
          <a:bodyPr/>
          <a:lstStyle>
            <a:lvl1pPr fontAlgn="base">
              <a:spcBef>
                <a:spcPct val="0"/>
              </a:spcBef>
              <a:spcAft>
                <a:spcPct val="0"/>
              </a:spcAft>
              <a:defRPr>
                <a:latin typeface="Arial" pitchFamily="34" charset="0"/>
              </a:defRPr>
            </a:lvl1pPr>
          </a:lstStyle>
          <a:p>
            <a:pPr>
              <a:defRPr/>
            </a:pPr>
            <a:fld id="{67E0C5D7-55E2-404F-BABF-DD1B6E686E14}" type="datetimeFigureOut">
              <a:rPr lang="en-US"/>
              <a:pPr>
                <a:defRPr/>
              </a:pPr>
              <a:t>4/20/2016</a:t>
            </a:fld>
            <a:endParaRPr lang="en-US" dirty="0"/>
          </a:p>
        </p:txBody>
      </p:sp>
      <p:sp>
        <p:nvSpPr>
          <p:cNvPr id="15" name="Footer Placeholder 5"/>
          <p:cNvSpPr>
            <a:spLocks noGrp="1"/>
          </p:cNvSpPr>
          <p:nvPr>
            <p:ph type="ftr" sz="quarter" idx="16"/>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16" name="Slide Number Placeholder 6"/>
          <p:cNvSpPr>
            <a:spLocks noGrp="1"/>
          </p:cNvSpPr>
          <p:nvPr>
            <p:ph type="sldNum" sz="quarter" idx="17"/>
          </p:nvPr>
        </p:nvSpPr>
        <p:spPr/>
        <p:txBody>
          <a:bodyPr/>
          <a:lstStyle>
            <a:lvl1pPr algn="l">
              <a:defRPr>
                <a:latin typeface="Arial" panose="020B0604020202020204" pitchFamily="34" charset="0"/>
              </a:defRPr>
            </a:lvl1pPr>
          </a:lstStyle>
          <a:p>
            <a:fld id="{17FD2D6C-ADA5-46D9-858B-4EBD0BB449E7}" type="slidenum">
              <a:rPr lang="en-US" altLang="es-AR"/>
              <a:pPr/>
              <a:t>‹Nº›</a:t>
            </a:fld>
            <a:endParaRPr lang="en-US" altLang="es-AR"/>
          </a:p>
        </p:txBody>
      </p:sp>
    </p:spTree>
    <p:extLst>
      <p:ext uri="{BB962C8B-B14F-4D97-AF65-F5344CB8AC3E}">
        <p14:creationId xmlns:p14="http://schemas.microsoft.com/office/powerpoint/2010/main" val="1257165579"/>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345924" y="1807361"/>
            <a:ext cx="9497440" cy="4051437"/>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977C94ED-5EF9-4FCF-AAAE-2CD321BBECEA}" type="datetimeFigureOut">
              <a:rPr lang="en-US"/>
              <a:pPr>
                <a:defRPr/>
              </a:pPr>
              <a:t>4/20/2016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atin typeface="Arial" panose="020B0604020202020204" pitchFamily="34" charset="0"/>
              </a:defRPr>
            </a:lvl1pPr>
          </a:lstStyle>
          <a:p>
            <a:fld id="{76FB26F6-F56B-4EC3-A047-B09B96EDADA8}" type="slidenum">
              <a:rPr lang="en-US" altLang="es-AR"/>
              <a:pPr/>
              <a:t>‹Nº›</a:t>
            </a:fld>
            <a:endParaRPr lang="en-US" altLang="es-AR"/>
          </a:p>
        </p:txBody>
      </p:sp>
    </p:spTree>
    <p:extLst>
      <p:ext uri="{BB962C8B-B14F-4D97-AF65-F5344CB8AC3E}">
        <p14:creationId xmlns:p14="http://schemas.microsoft.com/office/powerpoint/2010/main" val="1722554659"/>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79415" y="675723"/>
            <a:ext cx="1963949" cy="5185328"/>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345923" y="675724"/>
            <a:ext cx="7290076" cy="5185327"/>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defRPr>
            </a:lvl1pPr>
          </a:lstStyle>
          <a:p>
            <a:pPr>
              <a:defRPr/>
            </a:pPr>
            <a:fld id="{3F03981A-5D6A-4AEE-8322-7C2D50CB35E1}" type="datetimeFigureOut">
              <a:rPr lang="en-US"/>
              <a:pPr>
                <a:defRPr/>
              </a:pPr>
              <a:t>4/20/2016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solidFill>
                  <a:prstClr val="white">
                    <a:tint val="75000"/>
                  </a:prstClr>
                </a:solidFill>
                <a:latin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atin typeface="Arial" panose="020B0604020202020204" pitchFamily="34" charset="0"/>
              </a:defRPr>
            </a:lvl1pPr>
          </a:lstStyle>
          <a:p>
            <a:fld id="{B1082906-8CE4-432C-BBDA-361E650E5D00}" type="slidenum">
              <a:rPr lang="en-US" altLang="es-AR"/>
              <a:pPr/>
              <a:t>‹Nº›</a:t>
            </a:fld>
            <a:endParaRPr lang="en-US" altLang="es-AR"/>
          </a:p>
        </p:txBody>
      </p:sp>
    </p:spTree>
    <p:extLst>
      <p:ext uri="{BB962C8B-B14F-4D97-AF65-F5344CB8AC3E}">
        <p14:creationId xmlns:p14="http://schemas.microsoft.com/office/powerpoint/2010/main" val="2788795694"/>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solidFill>
          <a:schemeClr val="bg2"/>
        </a:solidFill>
        <a:effectLst/>
      </p:bgPr>
    </p:bg>
    <p:spTree>
      <p:nvGrpSpPr>
        <p:cNvPr id="1" name=""/>
        <p:cNvGrpSpPr/>
        <p:nvPr/>
      </p:nvGrpSpPr>
      <p:grpSpPr>
        <a:xfrm>
          <a:off x="0" y="0"/>
          <a:ext cx="0" cy="0"/>
          <a:chOff x="0" y="0"/>
          <a:chExt cx="0" cy="0"/>
        </a:xfrm>
      </p:grpSpPr>
      <p:sp>
        <p:nvSpPr>
          <p:cNvPr id="4" name="9 Rectángulo"/>
          <p:cNvSpPr/>
          <p:nvPr/>
        </p:nvSpPr>
        <p:spPr bwMode="white">
          <a:xfrm>
            <a:off x="0" y="5970588"/>
            <a:ext cx="12192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a:xfrm>
            <a:off x="-12700" y="6053139"/>
            <a:ext cx="2999317"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1 Rectángulo"/>
          <p:cNvSpPr/>
          <p:nvPr/>
        </p:nvSpPr>
        <p:spPr>
          <a:xfrm>
            <a:off x="3145368" y="6043614"/>
            <a:ext cx="9046633"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7 Título"/>
          <p:cNvSpPr>
            <a:spLocks noGrp="1"/>
          </p:cNvSpPr>
          <p:nvPr>
            <p:ph type="ctrTitle"/>
          </p:nvPr>
        </p:nvSpPr>
        <p:spPr>
          <a:xfrm>
            <a:off x="3149600" y="4038600"/>
            <a:ext cx="8636000" cy="1828800"/>
          </a:xfrm>
        </p:spPr>
        <p:txBody>
          <a:bodyPr anchor="b"/>
          <a:lstStyle>
            <a:lvl1pPr>
              <a:defRPr cap="all" baseline="0"/>
            </a:lvl1pPr>
          </a:lstStyle>
          <a:p>
            <a:r>
              <a:rPr lang="es-ES"/>
              <a:t>Haga clic para modificar el estilo de título del patrón</a:t>
            </a:r>
            <a:endParaRPr lang="en-US"/>
          </a:p>
        </p:txBody>
      </p:sp>
      <p:sp>
        <p:nvSpPr>
          <p:cNvPr id="9" name="8 Subtítulo"/>
          <p:cNvSpPr>
            <a:spLocks noGrp="1"/>
          </p:cNvSpPr>
          <p:nvPr>
            <p:ph type="subTitle" idx="1"/>
          </p:nvPr>
        </p:nvSpPr>
        <p:spPr>
          <a:xfrm>
            <a:off x="3149600" y="6050037"/>
            <a:ext cx="89408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7" name="27 Marcador de fecha"/>
          <p:cNvSpPr>
            <a:spLocks noGrp="1"/>
          </p:cNvSpPr>
          <p:nvPr>
            <p:ph type="dt" sz="half" idx="10"/>
          </p:nvPr>
        </p:nvSpPr>
        <p:spPr>
          <a:xfrm>
            <a:off x="101600" y="6069013"/>
            <a:ext cx="2743200" cy="685800"/>
          </a:xfrm>
        </p:spPr>
        <p:txBody>
          <a:bodyPr>
            <a:noAutofit/>
          </a:bodyPr>
          <a:lstStyle>
            <a:lvl1pPr algn="ctr" fontAlgn="base">
              <a:spcBef>
                <a:spcPct val="0"/>
              </a:spcBef>
              <a:spcAft>
                <a:spcPct val="0"/>
              </a:spcAft>
              <a:defRPr sz="2000">
                <a:solidFill>
                  <a:srgbClr val="FFFFFF"/>
                </a:solidFill>
                <a:latin typeface="Arial" pitchFamily="34" charset="0"/>
              </a:defRPr>
            </a:lvl1pPr>
          </a:lstStyle>
          <a:p>
            <a:pPr>
              <a:defRPr/>
            </a:pPr>
            <a:fld id="{AF3C330A-470C-443C-BC7C-6186442AEA1D}" type="datetimeFigureOut">
              <a:rPr lang="en-US"/>
              <a:pPr>
                <a:defRPr/>
              </a:pPr>
              <a:t>4/20/2016</a:t>
            </a:fld>
            <a:endParaRPr lang="en-US"/>
          </a:p>
        </p:txBody>
      </p:sp>
      <p:sp>
        <p:nvSpPr>
          <p:cNvPr id="10" name="16 Marcador de pie de página"/>
          <p:cNvSpPr>
            <a:spLocks noGrp="1"/>
          </p:cNvSpPr>
          <p:nvPr>
            <p:ph type="ftr" sz="quarter" idx="11"/>
          </p:nvPr>
        </p:nvSpPr>
        <p:spPr>
          <a:xfrm>
            <a:off x="2781300" y="236539"/>
            <a:ext cx="7823200" cy="365125"/>
          </a:xfrm>
        </p:spPr>
        <p:txBody>
          <a:bodyPr/>
          <a:lstStyle>
            <a:lvl1pPr algn="r" fontAlgn="base">
              <a:spcBef>
                <a:spcPct val="0"/>
              </a:spcBef>
              <a:spcAft>
                <a:spcPct val="0"/>
              </a:spcAft>
              <a:defRPr>
                <a:solidFill>
                  <a:srgbClr val="DEF5FA"/>
                </a:solidFill>
                <a:latin typeface="Arial" pitchFamily="34" charset="0"/>
              </a:defRPr>
            </a:lvl1pPr>
          </a:lstStyle>
          <a:p>
            <a:pPr>
              <a:defRPr/>
            </a:pPr>
            <a:endParaRPr lang="en-US"/>
          </a:p>
        </p:txBody>
      </p:sp>
      <p:sp>
        <p:nvSpPr>
          <p:cNvPr id="11" name="28 Marcador de número de diapositiva"/>
          <p:cNvSpPr>
            <a:spLocks noGrp="1"/>
          </p:cNvSpPr>
          <p:nvPr>
            <p:ph type="sldNum" sz="quarter" idx="12"/>
          </p:nvPr>
        </p:nvSpPr>
        <p:spPr>
          <a:xfrm>
            <a:off x="10668000" y="228600"/>
            <a:ext cx="1117600" cy="381000"/>
          </a:xfrm>
        </p:spPr>
        <p:txBody>
          <a:bodyPr/>
          <a:lstStyle>
            <a:lvl1pPr>
              <a:defRPr>
                <a:solidFill>
                  <a:srgbClr val="DEF5FA"/>
                </a:solidFill>
                <a:latin typeface="Arial" panose="020B0604020202020204" pitchFamily="34" charset="0"/>
              </a:defRPr>
            </a:lvl1pPr>
          </a:lstStyle>
          <a:p>
            <a:fld id="{C73E02D4-CBC0-4C4A-B5D5-2BD5AAAF3E34}" type="slidenum">
              <a:rPr lang="en-US" altLang="es-AR"/>
              <a:pPr/>
              <a:t>‹Nº›</a:t>
            </a:fld>
            <a:endParaRPr lang="en-US" altLang="es-AR">
              <a:solidFill>
                <a:srgbClr val="CF5716"/>
              </a:solidFill>
            </a:endParaRPr>
          </a:p>
        </p:txBody>
      </p:sp>
    </p:spTree>
    <p:extLst>
      <p:ext uri="{BB962C8B-B14F-4D97-AF65-F5344CB8AC3E}">
        <p14:creationId xmlns:p14="http://schemas.microsoft.com/office/powerpoint/2010/main" val="2053970966"/>
      </p:ext>
    </p:extLst>
  </p:cSld>
  <p:clrMapOvr>
    <a:overrideClrMapping bg1="dk1" tx1="lt1" bg2="dk2" tx2="lt2" accent1="accent1" accent2="accent2" accent3="accent3" accent4="accent4" accent5="accent5" accent6="accent6" hlink="hlink" folHlink="folHlink"/>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2239435" y="228600"/>
            <a:ext cx="7615765" cy="895350"/>
          </a:xfrm>
        </p:spPr>
        <p:txBody>
          <a:bodyPr/>
          <a:lstStyle>
            <a:lvl1pPr algn="ctr">
              <a:lnSpc>
                <a:spcPct val="100000"/>
              </a:lnSpc>
              <a:defRPr sz="2800" b="0"/>
            </a:lvl1pPr>
          </a:lstStyle>
          <a:p>
            <a:r>
              <a:rPr lang="es-ES_tradnl"/>
              <a:t>Clic para editar título</a:t>
            </a:r>
            <a:endParaRPr lang="en-US" dirty="0"/>
          </a:p>
        </p:txBody>
      </p:sp>
      <p:sp>
        <p:nvSpPr>
          <p:cNvPr id="3" name="Picture Placeholder 2"/>
          <p:cNvSpPr>
            <a:spLocks noGrp="1"/>
          </p:cNvSpPr>
          <p:nvPr>
            <p:ph type="pic" idx="1"/>
          </p:nvPr>
        </p:nvSpPr>
        <p:spPr>
          <a:xfrm>
            <a:off x="2010835" y="1143000"/>
            <a:ext cx="8072965" cy="4541044"/>
          </a:xfrm>
          <a:ln w="76200">
            <a:solidFill>
              <a:schemeClr val="bg1"/>
            </a:solidFill>
          </a:ln>
          <a:effectLst>
            <a:outerShdw blurRad="88900" dist="50800" dir="5400000" algn="ctr" rotWithShape="0">
              <a:srgbClr val="000000">
                <a:alpha val="25000"/>
              </a:srgbClr>
            </a:outerShdw>
          </a:effectLst>
        </p:spPr>
        <p:txBody>
          <a:bodyPr rtlCol="0">
            <a:normAutofit/>
          </a:bodyP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lang="en-US" noProof="0" dirty="0"/>
          </a:p>
        </p:txBody>
      </p:sp>
      <p:sp>
        <p:nvSpPr>
          <p:cNvPr id="4" name="Text Placeholder 3"/>
          <p:cNvSpPr>
            <a:spLocks noGrp="1"/>
          </p:cNvSpPr>
          <p:nvPr>
            <p:ph type="body" sz="half" idx="2"/>
          </p:nvPr>
        </p:nvSpPr>
        <p:spPr>
          <a:xfrm>
            <a:off x="2239435" y="5810250"/>
            <a:ext cx="7615765" cy="5334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4A7B4379-4718-4B66-82BB-F7070BFCA65F}"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7B1122CB-4625-4C14-B589-3D8AD214A827}" type="slidenum">
              <a:rPr lang="es-AR"/>
              <a:pPr>
                <a:defRPr/>
              </a:pPr>
              <a:t>‹Nº›</a:t>
            </a:fld>
            <a:endParaRPr lang="es-AR"/>
          </a:p>
        </p:txBody>
      </p:sp>
    </p:spTree>
    <p:extLst>
      <p:ext uri="{BB962C8B-B14F-4D97-AF65-F5344CB8AC3E}">
        <p14:creationId xmlns:p14="http://schemas.microsoft.com/office/powerpoint/2010/main" val="994970243"/>
      </p:ext>
    </p:extLst>
  </p:cSld>
  <p:clrMapOvr>
    <a:masterClrMapping/>
  </p:clrMapOvr>
  <p:transition spd="med">
    <p:fade thruBlk="1"/>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816864" y="228600"/>
            <a:ext cx="10871200" cy="990600"/>
          </a:xfrm>
        </p:spPr>
        <p:txBody>
          <a:bodyPr/>
          <a:lstStyle/>
          <a:p>
            <a:r>
              <a:rPr lang="es-ES"/>
              <a:t>Haga clic para modificar el estilo de título del patrón</a:t>
            </a:r>
            <a:endParaRPr lang="en-US"/>
          </a:p>
        </p:txBody>
      </p:sp>
      <p:sp>
        <p:nvSpPr>
          <p:cNvPr id="8" name="7 Marcador de contenido"/>
          <p:cNvSpPr>
            <a:spLocks noGrp="1"/>
          </p:cNvSpPr>
          <p:nvPr>
            <p:ph sz="quarter" idx="1"/>
          </p:nvPr>
        </p:nvSpPr>
        <p:spPr>
          <a:xfrm>
            <a:off x="816864" y="1600200"/>
            <a:ext cx="10871200" cy="44958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0CDBF33C-C8DD-4D12-BB20-2176D9068C7C}"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atin typeface="Arial" panose="020B0604020202020204" pitchFamily="34" charset="0"/>
              </a:defRPr>
            </a:lvl1pPr>
          </a:lstStyle>
          <a:p>
            <a:fld id="{FA0EBB4E-AB56-455E-95F4-99F474348E9D}" type="slidenum">
              <a:rPr lang="en-US" altLang="es-AR"/>
              <a:pPr/>
              <a:t>‹Nº›</a:t>
            </a:fld>
            <a:endParaRPr lang="en-US" altLang="es-AR"/>
          </a:p>
        </p:txBody>
      </p:sp>
    </p:spTree>
    <p:extLst>
      <p:ext uri="{BB962C8B-B14F-4D97-AF65-F5344CB8AC3E}">
        <p14:creationId xmlns:p14="http://schemas.microsoft.com/office/powerpoint/2010/main" val="2784013885"/>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9 Rectángulo"/>
          <p:cNvSpPr/>
          <p:nvPr/>
        </p:nvSpPr>
        <p:spPr bwMode="white">
          <a:xfrm>
            <a:off x="0" y="1524000"/>
            <a:ext cx="12192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a:xfrm>
            <a:off x="0" y="1600200"/>
            <a:ext cx="17272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1 Rectángulo"/>
          <p:cNvSpPr/>
          <p:nvPr/>
        </p:nvSpPr>
        <p:spPr>
          <a:xfrm>
            <a:off x="1828800" y="1600200"/>
            <a:ext cx="103632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 name="2 Marcador de texto"/>
          <p:cNvSpPr>
            <a:spLocks noGrp="1"/>
          </p:cNvSpPr>
          <p:nvPr>
            <p:ph type="body" idx="1"/>
          </p:nvPr>
        </p:nvSpPr>
        <p:spPr>
          <a:xfrm>
            <a:off x="1828801" y="2743200"/>
            <a:ext cx="9497484"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2" name="1 Título"/>
          <p:cNvSpPr>
            <a:spLocks noGrp="1"/>
          </p:cNvSpPr>
          <p:nvPr>
            <p:ph type="title"/>
          </p:nvPr>
        </p:nvSpPr>
        <p:spPr>
          <a:xfrm>
            <a:off x="1828800" y="1600200"/>
            <a:ext cx="10160000" cy="990600"/>
          </a:xfrm>
        </p:spPr>
        <p:txBody>
          <a:bodyPr/>
          <a:lstStyle>
            <a:lvl1pPr algn="l">
              <a:buNone/>
              <a:defRPr sz="4400" b="0" cap="none">
                <a:solidFill>
                  <a:srgbClr val="FFFFFF"/>
                </a:solidFill>
              </a:defRPr>
            </a:lvl1pPr>
          </a:lstStyle>
          <a:p>
            <a:r>
              <a:rPr lang="es-ES"/>
              <a:t>Haga clic para modificar el estilo de título del patrón</a:t>
            </a:r>
            <a:endParaRPr lang="en-US"/>
          </a:p>
        </p:txBody>
      </p:sp>
      <p:sp>
        <p:nvSpPr>
          <p:cNvPr id="7" name="1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477B6A56-C9C0-4472-BE08-39A3EA88DCC2}" type="datetimeFigureOut">
              <a:rPr lang="en-US"/>
              <a:pPr>
                <a:defRPr/>
              </a:pPr>
              <a:t>4/20/2016</a:t>
            </a:fld>
            <a:endParaRPr lang="en-US"/>
          </a:p>
        </p:txBody>
      </p:sp>
      <p:sp>
        <p:nvSpPr>
          <p:cNvPr id="8" name="12 Marcador de número de diapositiva"/>
          <p:cNvSpPr>
            <a:spLocks noGrp="1"/>
          </p:cNvSpPr>
          <p:nvPr>
            <p:ph type="sldNum" sz="quarter" idx="11"/>
          </p:nvPr>
        </p:nvSpPr>
        <p:spPr>
          <a:xfrm>
            <a:off x="0" y="1752601"/>
            <a:ext cx="1727200" cy="701675"/>
          </a:xfrm>
        </p:spPr>
        <p:txBody>
          <a:bodyPr>
            <a:noAutofit/>
          </a:bodyPr>
          <a:lstStyle>
            <a:lvl1pPr>
              <a:defRPr sz="2400">
                <a:latin typeface="Arial" panose="020B0604020202020204" pitchFamily="34" charset="0"/>
              </a:defRPr>
            </a:lvl1pPr>
          </a:lstStyle>
          <a:p>
            <a:fld id="{BB8187D0-D0A1-49C6-970D-5953C67629C1}" type="slidenum">
              <a:rPr lang="en-US" altLang="es-AR"/>
              <a:pPr/>
              <a:t>‹Nº›</a:t>
            </a:fld>
            <a:endParaRPr lang="en-US" altLang="es-AR">
              <a:solidFill>
                <a:srgbClr val="CF5716"/>
              </a:solidFill>
            </a:endParaRPr>
          </a:p>
        </p:txBody>
      </p:sp>
      <p:sp>
        <p:nvSpPr>
          <p:cNvPr id="9" name="13 Marcador de pie de página"/>
          <p:cNvSpPr>
            <a:spLocks noGrp="1"/>
          </p:cNvSpPr>
          <p:nvPr>
            <p:ph type="ftr" sz="quarter" idx="12"/>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3170802375"/>
      </p:ext>
    </p:extLst>
  </p:cSld>
  <p:clrMapOvr>
    <a:overrideClrMapping bg1="lt1" tx1="dk1" bg2="lt2" tx2="dk2" accent1="accent1" accent2="accent2" accent3="accent3" accent4="accent4" accent5="accent5" accent6="accent6" hlink="hlink" folHlink="folHlink"/>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9" name="8 Marcador de contenido"/>
          <p:cNvSpPr>
            <a:spLocks noGrp="1"/>
          </p:cNvSpPr>
          <p:nvPr>
            <p:ph sz="quarter" idx="1"/>
          </p:nvPr>
        </p:nvSpPr>
        <p:spPr>
          <a:xfrm>
            <a:off x="812800" y="1589567"/>
            <a:ext cx="51816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10 Marcador de contenido"/>
          <p:cNvSpPr>
            <a:spLocks noGrp="1"/>
          </p:cNvSpPr>
          <p:nvPr>
            <p:ph sz="quarter" idx="2"/>
          </p:nvPr>
        </p:nvSpPr>
        <p:spPr>
          <a:xfrm>
            <a:off x="6459868" y="1589567"/>
            <a:ext cx="51816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7 Marcador de fecha"/>
          <p:cNvSpPr>
            <a:spLocks noGrp="1"/>
          </p:cNvSpPr>
          <p:nvPr>
            <p:ph type="dt" sz="half" idx="10"/>
          </p:nvPr>
        </p:nvSpPr>
        <p:spPr/>
        <p:txBody>
          <a:bodyPr rtlCol="0"/>
          <a:lstStyle>
            <a:lvl1pPr algn="l" fontAlgn="base">
              <a:spcBef>
                <a:spcPct val="0"/>
              </a:spcBef>
              <a:spcAft>
                <a:spcPct val="0"/>
              </a:spcAft>
              <a:defRPr>
                <a:latin typeface="Arial" pitchFamily="34" charset="0"/>
              </a:defRPr>
            </a:lvl1pPr>
          </a:lstStyle>
          <a:p>
            <a:pPr>
              <a:defRPr/>
            </a:pPr>
            <a:fld id="{9830851C-0052-4D9B-A2DE-70516CFAFC0E}" type="datetimeFigureOut">
              <a:rPr lang="en-US"/>
              <a:pPr>
                <a:defRPr/>
              </a:pPr>
              <a:t>4/20/2016</a:t>
            </a:fld>
            <a:endParaRPr lang="en-US"/>
          </a:p>
        </p:txBody>
      </p:sp>
      <p:sp>
        <p:nvSpPr>
          <p:cNvPr id="6" name="9 Marcador de número de diapositiva"/>
          <p:cNvSpPr>
            <a:spLocks noGrp="1"/>
          </p:cNvSpPr>
          <p:nvPr>
            <p:ph type="sldNum" sz="quarter" idx="11"/>
          </p:nvPr>
        </p:nvSpPr>
        <p:spPr/>
        <p:txBody>
          <a:bodyPr/>
          <a:lstStyle>
            <a:lvl1pPr>
              <a:defRPr>
                <a:latin typeface="Arial" panose="020B0604020202020204" pitchFamily="34" charset="0"/>
              </a:defRPr>
            </a:lvl1pPr>
          </a:lstStyle>
          <a:p>
            <a:fld id="{32AA1F16-F983-4919-83F8-2A16D4F44F1C}" type="slidenum">
              <a:rPr lang="en-US" altLang="es-AR"/>
              <a:pPr/>
              <a:t>‹Nº›</a:t>
            </a:fld>
            <a:endParaRPr lang="en-US" altLang="es-AR"/>
          </a:p>
        </p:txBody>
      </p:sp>
      <p:sp>
        <p:nvSpPr>
          <p:cNvPr id="7" name="11 Marcador de pie de página"/>
          <p:cNvSpPr>
            <a:spLocks noGrp="1"/>
          </p:cNvSpPr>
          <p:nvPr>
            <p:ph type="ftr" sz="quarter" idx="12"/>
          </p:nvPr>
        </p:nvSpPr>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1863676756"/>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711200" y="273050"/>
            <a:ext cx="10871200" cy="869950"/>
          </a:xfrm>
        </p:spPr>
        <p:txBody>
          <a:bodyPr/>
          <a:lstStyle>
            <a:lvl1pPr>
              <a:defRPr/>
            </a:lvl1pPr>
          </a:lstStyle>
          <a:p>
            <a:r>
              <a:rPr lang="es-ES"/>
              <a:t>Haga clic para modificar el estilo de título del patrón</a:t>
            </a:r>
            <a:endParaRPr lang="en-US"/>
          </a:p>
        </p:txBody>
      </p:sp>
      <p:sp>
        <p:nvSpPr>
          <p:cNvPr id="11" name="10 Marcador de contenido"/>
          <p:cNvSpPr>
            <a:spLocks noGrp="1"/>
          </p:cNvSpPr>
          <p:nvPr>
            <p:ph sz="quarter" idx="2"/>
          </p:nvPr>
        </p:nvSpPr>
        <p:spPr>
          <a:xfrm>
            <a:off x="812800" y="2438400"/>
            <a:ext cx="5181600" cy="3581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3" name="12 Marcador de contenido"/>
          <p:cNvSpPr>
            <a:spLocks noGrp="1"/>
          </p:cNvSpPr>
          <p:nvPr>
            <p:ph sz="quarter" idx="4"/>
          </p:nvPr>
        </p:nvSpPr>
        <p:spPr>
          <a:xfrm>
            <a:off x="6400800" y="2438400"/>
            <a:ext cx="5181600" cy="3581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6" name="15 Marcador de texto"/>
          <p:cNvSpPr>
            <a:spLocks noGrp="1"/>
          </p:cNvSpPr>
          <p:nvPr>
            <p:ph type="body" sz="quarter" idx="1"/>
          </p:nvPr>
        </p:nvSpPr>
        <p:spPr>
          <a:xfrm>
            <a:off x="812800" y="1752600"/>
            <a:ext cx="5181600" cy="640080"/>
          </a:xfrm>
          <a:solidFill>
            <a:schemeClr val="accent2"/>
          </a:solidFill>
        </p:spPr>
        <p:txBody>
          <a:bodyPr rtlCol="0" anchor="ctr"/>
          <a:lstStyle>
            <a:lvl1pPr marL="0" indent="0">
              <a:buFontTx/>
              <a:buNone/>
              <a:defRPr sz="2000" b="1">
                <a:solidFill>
                  <a:srgbClr val="FFFFFF"/>
                </a:solidFill>
              </a:defRPr>
            </a:lvl1pPr>
          </a:lstStyle>
          <a:p>
            <a:pPr lvl="0"/>
            <a:r>
              <a:rPr lang="es-ES"/>
              <a:t>Haga clic para modificar el estilo de texto del patrón</a:t>
            </a:r>
          </a:p>
        </p:txBody>
      </p:sp>
      <p:sp>
        <p:nvSpPr>
          <p:cNvPr id="15" name="14 Marcador de texto"/>
          <p:cNvSpPr>
            <a:spLocks noGrp="1"/>
          </p:cNvSpPr>
          <p:nvPr>
            <p:ph type="body" sz="quarter" idx="3"/>
          </p:nvPr>
        </p:nvSpPr>
        <p:spPr>
          <a:xfrm>
            <a:off x="6400800" y="1752600"/>
            <a:ext cx="5181600" cy="640080"/>
          </a:xfrm>
          <a:solidFill>
            <a:schemeClr val="accent4"/>
          </a:solidFill>
        </p:spPr>
        <p:txBody>
          <a:bodyPr rtlCol="0" anchor="ctr"/>
          <a:lstStyle>
            <a:lvl1pPr marL="0" indent="0">
              <a:buFontTx/>
              <a:buNone/>
              <a:defRPr sz="2000" b="1">
                <a:solidFill>
                  <a:srgbClr val="FFFFFF"/>
                </a:solidFill>
              </a:defRPr>
            </a:lvl1pPr>
          </a:lstStyle>
          <a:p>
            <a:pPr lvl="0"/>
            <a:r>
              <a:rPr lang="es-ES"/>
              <a:t>Haga clic para modificar el estilo de texto del patrón</a:t>
            </a:r>
          </a:p>
        </p:txBody>
      </p:sp>
      <p:sp>
        <p:nvSpPr>
          <p:cNvPr id="7" name="9 Marcador de fecha"/>
          <p:cNvSpPr>
            <a:spLocks noGrp="1"/>
          </p:cNvSpPr>
          <p:nvPr>
            <p:ph type="dt" sz="half" idx="10"/>
          </p:nvPr>
        </p:nvSpPr>
        <p:spPr/>
        <p:txBody>
          <a:bodyPr rtlCol="0"/>
          <a:lstStyle>
            <a:lvl1pPr algn="l" fontAlgn="base">
              <a:spcBef>
                <a:spcPct val="0"/>
              </a:spcBef>
              <a:spcAft>
                <a:spcPct val="0"/>
              </a:spcAft>
              <a:defRPr>
                <a:latin typeface="Arial" pitchFamily="34" charset="0"/>
              </a:defRPr>
            </a:lvl1pPr>
          </a:lstStyle>
          <a:p>
            <a:pPr>
              <a:defRPr/>
            </a:pPr>
            <a:fld id="{CCC27471-829E-4E57-9E6B-5E28B92F73CA}" type="datetimeFigureOut">
              <a:rPr lang="en-US"/>
              <a:pPr>
                <a:defRPr/>
              </a:pPr>
              <a:t>4/20/2016</a:t>
            </a:fld>
            <a:endParaRPr lang="en-US"/>
          </a:p>
        </p:txBody>
      </p:sp>
      <p:sp>
        <p:nvSpPr>
          <p:cNvPr id="8" name="11 Marcador de número de diapositiva"/>
          <p:cNvSpPr>
            <a:spLocks noGrp="1"/>
          </p:cNvSpPr>
          <p:nvPr>
            <p:ph type="sldNum" sz="quarter" idx="11"/>
          </p:nvPr>
        </p:nvSpPr>
        <p:spPr/>
        <p:txBody>
          <a:bodyPr/>
          <a:lstStyle>
            <a:lvl1pPr>
              <a:defRPr>
                <a:latin typeface="Arial" panose="020B0604020202020204" pitchFamily="34" charset="0"/>
              </a:defRPr>
            </a:lvl1pPr>
          </a:lstStyle>
          <a:p>
            <a:fld id="{96E308DE-C645-4AEF-BEED-0A636830A0AF}" type="slidenum">
              <a:rPr lang="en-US" altLang="es-AR"/>
              <a:pPr/>
              <a:t>‹Nº›</a:t>
            </a:fld>
            <a:endParaRPr lang="en-US" altLang="es-AR"/>
          </a:p>
        </p:txBody>
      </p:sp>
      <p:sp>
        <p:nvSpPr>
          <p:cNvPr id="9" name="13 Marcador de pie de página"/>
          <p:cNvSpPr>
            <a:spLocks noGrp="1"/>
          </p:cNvSpPr>
          <p:nvPr>
            <p:ph type="ftr" sz="quarter" idx="12"/>
          </p:nvPr>
        </p:nvSpPr>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1644047584"/>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EA4C3B8B-60A7-4E18-A9DF-BEB8BCD9EBEB}" type="datetimeFigureOut">
              <a:rPr lang="en-US"/>
              <a:pPr>
                <a:defRPr/>
              </a:pPr>
              <a:t>4/20/2016</a:t>
            </a:fld>
            <a:endParaRPr lang="en-US"/>
          </a:p>
        </p:txBody>
      </p:sp>
      <p:sp>
        <p:nvSpPr>
          <p:cNvPr id="4" name="3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5" name="4 Marcador de número de diapositiva"/>
          <p:cNvSpPr>
            <a:spLocks noGrp="1"/>
          </p:cNvSpPr>
          <p:nvPr>
            <p:ph type="sldNum" sz="quarter" idx="12"/>
          </p:nvPr>
        </p:nvSpPr>
        <p:spPr/>
        <p:txBody>
          <a:bodyPr/>
          <a:lstStyle>
            <a:lvl1pPr>
              <a:defRPr>
                <a:latin typeface="Arial" panose="020B0604020202020204" pitchFamily="34" charset="0"/>
              </a:defRPr>
            </a:lvl1pPr>
          </a:lstStyle>
          <a:p>
            <a:fld id="{25764F9A-41D4-4361-8636-539C3380D949}" type="slidenum">
              <a:rPr lang="en-US" altLang="es-AR"/>
              <a:pPr/>
              <a:t>‹Nº›</a:t>
            </a:fld>
            <a:endParaRPr lang="en-US" altLang="es-AR"/>
          </a:p>
        </p:txBody>
      </p:sp>
    </p:spTree>
    <p:extLst>
      <p:ext uri="{BB962C8B-B14F-4D97-AF65-F5344CB8AC3E}">
        <p14:creationId xmlns:p14="http://schemas.microsoft.com/office/powerpoint/2010/main" val="2086098608"/>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DF47A10-967F-4A22-92BD-7141844904E0}" type="datetimeFigureOut">
              <a:rPr lang="en-US"/>
              <a:pPr>
                <a:defRPr/>
              </a:pPr>
              <a:t>4/20/2016</a:t>
            </a:fld>
            <a:endParaRPr lang="en-US"/>
          </a:p>
        </p:txBody>
      </p:sp>
      <p:sp>
        <p:nvSpPr>
          <p:cNvPr id="3" name="2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4" name="3 Marcador de número de diapositiva"/>
          <p:cNvSpPr>
            <a:spLocks noGrp="1"/>
          </p:cNvSpPr>
          <p:nvPr>
            <p:ph type="sldNum" sz="quarter" idx="12"/>
          </p:nvPr>
        </p:nvSpPr>
        <p:spPr>
          <a:xfrm>
            <a:off x="0" y="6248400"/>
            <a:ext cx="711200" cy="381000"/>
          </a:xfrm>
        </p:spPr>
        <p:txBody>
          <a:bodyPr/>
          <a:lstStyle>
            <a:lvl1pPr>
              <a:defRPr>
                <a:solidFill>
                  <a:srgbClr val="DA1F28"/>
                </a:solidFill>
                <a:latin typeface="Arial" panose="020B0604020202020204" pitchFamily="34" charset="0"/>
              </a:defRPr>
            </a:lvl1pPr>
          </a:lstStyle>
          <a:p>
            <a:fld id="{2EF587ED-6326-45C8-BE54-945F3C316FBC}" type="slidenum">
              <a:rPr lang="en-US" altLang="es-AR"/>
              <a:pPr/>
              <a:t>‹Nº›</a:t>
            </a:fld>
            <a:endParaRPr lang="en-US" altLang="es-AR">
              <a:solidFill>
                <a:srgbClr val="FFFFFF"/>
              </a:solidFill>
            </a:endParaRPr>
          </a:p>
        </p:txBody>
      </p:sp>
    </p:spTree>
    <p:extLst>
      <p:ext uri="{BB962C8B-B14F-4D97-AF65-F5344CB8AC3E}">
        <p14:creationId xmlns:p14="http://schemas.microsoft.com/office/powerpoint/2010/main" val="247384819"/>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812800" y="273050"/>
            <a:ext cx="10769600" cy="869950"/>
          </a:xfrm>
        </p:spPr>
        <p:txBody>
          <a:bodyPr/>
          <a:lstStyle>
            <a:lvl1pPr algn="l">
              <a:buNone/>
              <a:defRPr sz="4400" b="0"/>
            </a:lvl1pPr>
          </a:lstStyle>
          <a:p>
            <a:r>
              <a:rPr lang="es-ES"/>
              <a:t>Haga clic para modificar el estilo de título del patrón</a:t>
            </a:r>
            <a:endParaRPr lang="en-US"/>
          </a:p>
        </p:txBody>
      </p:sp>
      <p:sp>
        <p:nvSpPr>
          <p:cNvPr id="3" name="2 Marcador de texto"/>
          <p:cNvSpPr>
            <a:spLocks noGrp="1"/>
          </p:cNvSpPr>
          <p:nvPr>
            <p:ph type="body" idx="2"/>
          </p:nvPr>
        </p:nvSpPr>
        <p:spPr>
          <a:xfrm>
            <a:off x="812800" y="1752600"/>
            <a:ext cx="21336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9" name="8 Marcador de contenido"/>
          <p:cNvSpPr>
            <a:spLocks noGrp="1"/>
          </p:cNvSpPr>
          <p:nvPr>
            <p:ph sz="quarter" idx="1"/>
          </p:nvPr>
        </p:nvSpPr>
        <p:spPr>
          <a:xfrm>
            <a:off x="3149600" y="1752600"/>
            <a:ext cx="8534400" cy="44196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4D08A9C4-32C9-4BAB-ADDC-9099653A5E04}" type="datetimeFigureOut">
              <a:rPr lang="en-US"/>
              <a:pPr>
                <a:defRPr/>
              </a:pPr>
              <a:t>4/20/2016</a:t>
            </a:fld>
            <a:endParaRPr lang="en-US"/>
          </a:p>
        </p:txBody>
      </p:sp>
      <p:sp>
        <p:nvSpPr>
          <p:cNvPr id="6" name="5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defRPr>
                <a:latin typeface="Arial" panose="020B0604020202020204" pitchFamily="34" charset="0"/>
              </a:defRPr>
            </a:lvl1pPr>
          </a:lstStyle>
          <a:p>
            <a:fld id="{5458214D-84CB-4CB6-A027-4DB53F23FC53}" type="slidenum">
              <a:rPr lang="en-US" altLang="es-AR"/>
              <a:pPr/>
              <a:t>‹Nº›</a:t>
            </a:fld>
            <a:endParaRPr lang="en-US" altLang="es-AR">
              <a:solidFill>
                <a:srgbClr val="CF5716"/>
              </a:solidFill>
            </a:endParaRPr>
          </a:p>
        </p:txBody>
      </p:sp>
    </p:spTree>
    <p:extLst>
      <p:ext uri="{BB962C8B-B14F-4D97-AF65-F5344CB8AC3E}">
        <p14:creationId xmlns:p14="http://schemas.microsoft.com/office/powerpoint/2010/main" val="1820372710"/>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9 Rectángulo"/>
          <p:cNvSpPr/>
          <p:nvPr/>
        </p:nvSpPr>
        <p:spPr bwMode="white">
          <a:xfrm>
            <a:off x="-12700" y="4572001"/>
            <a:ext cx="12192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0 Rectángulo"/>
          <p:cNvSpPr/>
          <p:nvPr/>
        </p:nvSpPr>
        <p:spPr>
          <a:xfrm>
            <a:off x="-12699" y="4664075"/>
            <a:ext cx="1951567"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11 Rectángulo"/>
          <p:cNvSpPr/>
          <p:nvPr/>
        </p:nvSpPr>
        <p:spPr>
          <a:xfrm>
            <a:off x="2059517" y="4654550"/>
            <a:ext cx="10132483"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12 Rectángulo"/>
          <p:cNvSpPr/>
          <p:nvPr/>
        </p:nvSpPr>
        <p:spPr bwMode="white">
          <a:xfrm>
            <a:off x="1930401" y="1"/>
            <a:ext cx="133351"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4" name="3 Marcador de texto"/>
          <p:cNvSpPr>
            <a:spLocks noGrp="1"/>
          </p:cNvSpPr>
          <p:nvPr>
            <p:ph type="body" sz="half" idx="2"/>
          </p:nvPr>
        </p:nvSpPr>
        <p:spPr>
          <a:xfrm>
            <a:off x="2133600" y="5486400"/>
            <a:ext cx="97536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s-ES"/>
              <a:t>Haga clic para modificar el estilo de texto del patrón</a:t>
            </a:r>
          </a:p>
        </p:txBody>
      </p:sp>
      <p:sp>
        <p:nvSpPr>
          <p:cNvPr id="2" name="1 Título"/>
          <p:cNvSpPr>
            <a:spLocks noGrp="1"/>
          </p:cNvSpPr>
          <p:nvPr>
            <p:ph type="title"/>
          </p:nvPr>
        </p:nvSpPr>
        <p:spPr>
          <a:xfrm>
            <a:off x="2133600" y="4648200"/>
            <a:ext cx="9753600" cy="685800"/>
          </a:xfrm>
        </p:spPr>
        <p:txBody>
          <a:bodyPr/>
          <a:lstStyle>
            <a:lvl1pPr algn="l">
              <a:buNone/>
              <a:defRPr sz="2800" b="0">
                <a:solidFill>
                  <a:srgbClr val="FFFFFF"/>
                </a:solidFill>
              </a:defRPr>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2080768" y="0"/>
            <a:ext cx="10111232" cy="4568952"/>
          </a:xfrm>
          <a:solidFill>
            <a:schemeClr val="accent1">
              <a:tint val="40000"/>
            </a:schemeClr>
          </a:solidFill>
          <a:ln>
            <a:noFill/>
          </a:ln>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9" name="11 Marcador de fecha"/>
          <p:cNvSpPr>
            <a:spLocks noGrp="1"/>
          </p:cNvSpPr>
          <p:nvPr>
            <p:ph type="dt" sz="half" idx="10"/>
          </p:nvPr>
        </p:nvSpPr>
        <p:spPr>
          <a:xfrm>
            <a:off x="8331200" y="6248401"/>
            <a:ext cx="3556000" cy="365125"/>
          </a:xfrm>
        </p:spPr>
        <p:txBody>
          <a:bodyPr rtlCol="0"/>
          <a:lstStyle>
            <a:lvl1pPr algn="l" fontAlgn="base">
              <a:spcBef>
                <a:spcPct val="0"/>
              </a:spcBef>
              <a:spcAft>
                <a:spcPct val="0"/>
              </a:spcAft>
              <a:defRPr>
                <a:latin typeface="Arial" pitchFamily="34" charset="0"/>
              </a:defRPr>
            </a:lvl1pPr>
          </a:lstStyle>
          <a:p>
            <a:pPr>
              <a:defRPr/>
            </a:pPr>
            <a:fld id="{5B533C77-588A-4587-BD94-74CC1D65D82E}" type="datetimeFigureOut">
              <a:rPr lang="en-US"/>
              <a:pPr>
                <a:defRPr/>
              </a:pPr>
              <a:t>4/20/2016</a:t>
            </a:fld>
            <a:endParaRPr lang="en-US" dirty="0"/>
          </a:p>
        </p:txBody>
      </p:sp>
      <p:sp>
        <p:nvSpPr>
          <p:cNvPr id="10" name="12 Marcador de número de diapositiva"/>
          <p:cNvSpPr>
            <a:spLocks noGrp="1"/>
          </p:cNvSpPr>
          <p:nvPr>
            <p:ph type="sldNum" sz="quarter" idx="11"/>
          </p:nvPr>
        </p:nvSpPr>
        <p:spPr>
          <a:xfrm>
            <a:off x="0" y="4667251"/>
            <a:ext cx="1930400" cy="663575"/>
          </a:xfrm>
        </p:spPr>
        <p:txBody>
          <a:bodyPr/>
          <a:lstStyle>
            <a:lvl1pPr>
              <a:defRPr sz="2800">
                <a:latin typeface="Arial" panose="020B0604020202020204" pitchFamily="34" charset="0"/>
              </a:defRPr>
            </a:lvl1pPr>
          </a:lstStyle>
          <a:p>
            <a:fld id="{F1AA1896-19A9-469D-AC64-5C872F55FC71}" type="slidenum">
              <a:rPr lang="en-US" altLang="es-AR"/>
              <a:pPr/>
              <a:t>‹Nº›</a:t>
            </a:fld>
            <a:endParaRPr lang="en-US" altLang="es-AR"/>
          </a:p>
        </p:txBody>
      </p:sp>
      <p:sp>
        <p:nvSpPr>
          <p:cNvPr id="11" name="13 Marcador de pie de página"/>
          <p:cNvSpPr>
            <a:spLocks noGrp="1"/>
          </p:cNvSpPr>
          <p:nvPr>
            <p:ph type="ftr" sz="quarter" idx="12"/>
          </p:nvPr>
        </p:nvSpPr>
        <p:spPr>
          <a:xfrm>
            <a:off x="2133600" y="6248401"/>
            <a:ext cx="6096000" cy="365125"/>
          </a:xfrm>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620313361"/>
      </p:ext>
    </p:extLst>
  </p:cSld>
  <p:clrMapOvr>
    <a:overrideClrMapping bg1="lt1" tx1="dk1" bg2="lt2" tx2="dk2" accent1="accent1" accent2="accent2" accent3="accent3" accent4="accent4" accent5="accent5" accent6="accent6" hlink="hlink" folHlink="folHlink"/>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360AF576-CB9B-427F-A493-1FF6498FE1CC}"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atin typeface="Arial" panose="020B0604020202020204" pitchFamily="34" charset="0"/>
              </a:defRPr>
            </a:lvl1pPr>
          </a:lstStyle>
          <a:p>
            <a:fld id="{9D4392E4-2441-4415-AC6E-A920488B6E27}" type="slidenum">
              <a:rPr lang="en-US" altLang="es-AR"/>
              <a:pPr/>
              <a:t>‹Nº›</a:t>
            </a:fld>
            <a:endParaRPr lang="en-US" altLang="es-AR"/>
          </a:p>
        </p:txBody>
      </p:sp>
    </p:spTree>
    <p:extLst>
      <p:ext uri="{BB962C8B-B14F-4D97-AF65-F5344CB8AC3E}">
        <p14:creationId xmlns:p14="http://schemas.microsoft.com/office/powerpoint/2010/main" val="4267850826"/>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4" name="9 Rectángulo"/>
          <p:cNvSpPr/>
          <p:nvPr/>
        </p:nvSpPr>
        <p:spPr bwMode="white">
          <a:xfrm>
            <a:off x="8128001" y="0"/>
            <a:ext cx="427567"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a:xfrm>
            <a:off x="8189384" y="609600"/>
            <a:ext cx="3048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1 Rectángulo"/>
          <p:cNvSpPr/>
          <p:nvPr/>
        </p:nvSpPr>
        <p:spPr>
          <a:xfrm>
            <a:off x="8189384" y="0"/>
            <a:ext cx="3048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vertical"/>
          <p:cNvSpPr>
            <a:spLocks noGrp="1"/>
          </p:cNvSpPr>
          <p:nvPr>
            <p:ph type="title" orient="vert"/>
          </p:nvPr>
        </p:nvSpPr>
        <p:spPr>
          <a:xfrm>
            <a:off x="8737600" y="609601"/>
            <a:ext cx="2743200" cy="5516563"/>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609600"/>
            <a:ext cx="7416800" cy="551656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3 Marcador de fecha"/>
          <p:cNvSpPr>
            <a:spLocks noGrp="1"/>
          </p:cNvSpPr>
          <p:nvPr>
            <p:ph type="dt" sz="half" idx="10"/>
          </p:nvPr>
        </p:nvSpPr>
        <p:spPr>
          <a:xfrm>
            <a:off x="8737600" y="6248401"/>
            <a:ext cx="2946400" cy="365125"/>
          </a:xfrm>
        </p:spPr>
        <p:txBody>
          <a:bodyPr/>
          <a:lstStyle>
            <a:lvl1pPr algn="l" fontAlgn="base">
              <a:spcBef>
                <a:spcPct val="0"/>
              </a:spcBef>
              <a:spcAft>
                <a:spcPct val="0"/>
              </a:spcAft>
              <a:defRPr>
                <a:latin typeface="Arial" pitchFamily="34" charset="0"/>
              </a:defRPr>
            </a:lvl1pPr>
          </a:lstStyle>
          <a:p>
            <a:pPr>
              <a:defRPr/>
            </a:pPr>
            <a:fld id="{C0C4BD95-D48F-4FD9-8F13-297AA776707A}" type="datetimeFigureOut">
              <a:rPr lang="en-US"/>
              <a:pPr>
                <a:defRPr/>
              </a:pPr>
              <a:t>4/20/2016</a:t>
            </a:fld>
            <a:endParaRPr lang="en-US"/>
          </a:p>
        </p:txBody>
      </p:sp>
      <p:sp>
        <p:nvSpPr>
          <p:cNvPr id="8" name="4 Marcador de pie de página"/>
          <p:cNvSpPr>
            <a:spLocks noGrp="1"/>
          </p:cNvSpPr>
          <p:nvPr>
            <p:ph type="ftr" sz="quarter" idx="11"/>
          </p:nvPr>
        </p:nvSpPr>
        <p:spPr>
          <a:xfrm>
            <a:off x="609601" y="6248401"/>
            <a:ext cx="7431617" cy="365125"/>
          </a:xfrm>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9" name="5 Marcador de número de diapositiva"/>
          <p:cNvSpPr>
            <a:spLocks noGrp="1"/>
          </p:cNvSpPr>
          <p:nvPr>
            <p:ph type="sldNum" sz="quarter" idx="12"/>
          </p:nvPr>
        </p:nvSpPr>
        <p:spPr>
          <a:xfrm rot="5400000">
            <a:off x="8075084" y="103717"/>
            <a:ext cx="533400" cy="325967"/>
          </a:xfrm>
        </p:spPr>
        <p:txBody>
          <a:bodyPr/>
          <a:lstStyle>
            <a:lvl1pPr>
              <a:defRPr>
                <a:latin typeface="Arial" panose="020B0604020202020204" pitchFamily="34" charset="0"/>
              </a:defRPr>
            </a:lvl1pPr>
          </a:lstStyle>
          <a:p>
            <a:fld id="{44E95A73-7DC3-4753-A430-A5B4320446A7}" type="slidenum">
              <a:rPr lang="en-US" altLang="es-AR"/>
              <a:pPr/>
              <a:t>‹Nº›</a:t>
            </a:fld>
            <a:endParaRPr lang="en-US" altLang="es-AR"/>
          </a:p>
        </p:txBody>
      </p:sp>
    </p:spTree>
    <p:extLst>
      <p:ext uri="{BB962C8B-B14F-4D97-AF65-F5344CB8AC3E}">
        <p14:creationId xmlns:p14="http://schemas.microsoft.com/office/powerpoint/2010/main" val="2687152357"/>
      </p:ext>
    </p:extLst>
  </p:cSld>
  <p:clrMapOvr>
    <a:overrideClrMapping bg1="lt1" tx1="dk1" bg2="lt2" tx2="dk2" accent1="accent1" accent2="accent2" accent3="accent3" accent4="accent4" accent5="accent5" accent6="accent6" hlink="hlink" folHlink="folHlink"/>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dirty="0"/>
          </a:p>
        </p:txBody>
      </p:sp>
      <p:sp>
        <p:nvSpPr>
          <p:cNvPr id="3" name="Vertical Text Placeholder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601BB922-A6A4-499E-AFDA-DC550AEDB46E}"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4DFC0F7-78E6-4CF2-87EF-AFFB6680874F}" type="slidenum">
              <a:rPr lang="es-AR"/>
              <a:pPr>
                <a:defRPr/>
              </a:pPr>
              <a:t>‹Nº›</a:t>
            </a:fld>
            <a:endParaRPr lang="es-AR"/>
          </a:p>
        </p:txBody>
      </p:sp>
    </p:spTree>
    <p:extLst>
      <p:ext uri="{BB962C8B-B14F-4D97-AF65-F5344CB8AC3E}">
        <p14:creationId xmlns:p14="http://schemas.microsoft.com/office/powerpoint/2010/main" val="3781210606"/>
      </p:ext>
    </p:extLst>
  </p:cSld>
  <p:clrMapOvr>
    <a:masterClrMapping/>
  </p:clrMapOvr>
  <p:transition spd="med">
    <p:fade thruBlk="1"/>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19 Rectángulo"/>
          <p:cNvSpPr/>
          <p:nvPr/>
        </p:nvSpPr>
        <p:spPr>
          <a:xfrm flipV="1">
            <a:off x="7213600" y="3810000"/>
            <a:ext cx="49784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20 Rectángulo"/>
          <p:cNvSpPr/>
          <p:nvPr/>
        </p:nvSpPr>
        <p:spPr>
          <a:xfrm flipV="1">
            <a:off x="7213600" y="3897314"/>
            <a:ext cx="49784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21 Rectángulo"/>
          <p:cNvSpPr/>
          <p:nvPr/>
        </p:nvSpPr>
        <p:spPr>
          <a:xfrm flipV="1">
            <a:off x="7213600" y="4114801"/>
            <a:ext cx="49784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23 Rectángulo"/>
          <p:cNvSpPr/>
          <p:nvPr/>
        </p:nvSpPr>
        <p:spPr>
          <a:xfrm flipV="1">
            <a:off x="7213601" y="4164013"/>
            <a:ext cx="2620433" cy="19050"/>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 name="24 Rectángulo"/>
          <p:cNvSpPr/>
          <p:nvPr/>
        </p:nvSpPr>
        <p:spPr>
          <a:xfrm flipV="1">
            <a:off x="7213601" y="4198939"/>
            <a:ext cx="2620433"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11" name="25 Rectángulo redondeado"/>
          <p:cNvSpPr/>
          <p:nvPr/>
        </p:nvSpPr>
        <p:spPr bwMode="white">
          <a:xfrm>
            <a:off x="7213601" y="3962400"/>
            <a:ext cx="4085167"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12" name="26 Rectángulo redondeado"/>
          <p:cNvSpPr/>
          <p:nvPr/>
        </p:nvSpPr>
        <p:spPr bwMode="white">
          <a:xfrm>
            <a:off x="9836151" y="4060826"/>
            <a:ext cx="21336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3" name="40 Rectángulo"/>
          <p:cNvSpPr/>
          <p:nvPr/>
        </p:nvSpPr>
        <p:spPr>
          <a:xfrm>
            <a:off x="0" y="3649664"/>
            <a:ext cx="12192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4" name="41 Rectángulo"/>
          <p:cNvSpPr/>
          <p:nvPr/>
        </p:nvSpPr>
        <p:spPr>
          <a:xfrm>
            <a:off x="0" y="3675064"/>
            <a:ext cx="12192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5" name="42 Rectángulo"/>
          <p:cNvSpPr/>
          <p:nvPr/>
        </p:nvSpPr>
        <p:spPr>
          <a:xfrm flipV="1">
            <a:off x="8551333" y="3643313"/>
            <a:ext cx="3640667" cy="247650"/>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6" name="43 Rectángulo"/>
          <p:cNvSpPr/>
          <p:nvPr/>
        </p:nvSpPr>
        <p:spPr>
          <a:xfrm>
            <a:off x="0" y="0"/>
            <a:ext cx="12192000" cy="37020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7 Título"/>
          <p:cNvSpPr>
            <a:spLocks noGrp="1"/>
          </p:cNvSpPr>
          <p:nvPr>
            <p:ph type="ctrTitle"/>
          </p:nvPr>
        </p:nvSpPr>
        <p:spPr>
          <a:xfrm>
            <a:off x="609600" y="2401888"/>
            <a:ext cx="11277600" cy="1470025"/>
          </a:xfrm>
        </p:spPr>
        <p:txBody>
          <a:bodyPr anchor="b"/>
          <a:lstStyle>
            <a:lvl1pPr>
              <a:defRPr sz="4400">
                <a:solidFill>
                  <a:schemeClr val="bg1"/>
                </a:solidFill>
              </a:defRPr>
            </a:lvl1pPr>
          </a:lstStyle>
          <a:p>
            <a:r>
              <a:rPr lang="es-ES"/>
              <a:t>Haga clic para modificar el estilo de título del patrón</a:t>
            </a:r>
            <a:endParaRPr lang="en-US"/>
          </a:p>
        </p:txBody>
      </p:sp>
      <p:sp>
        <p:nvSpPr>
          <p:cNvPr id="9" name="8 Subtítulo"/>
          <p:cNvSpPr>
            <a:spLocks noGrp="1"/>
          </p:cNvSpPr>
          <p:nvPr>
            <p:ph type="subTitle" idx="1"/>
          </p:nvPr>
        </p:nvSpPr>
        <p:spPr>
          <a:xfrm>
            <a:off x="609600" y="3899938"/>
            <a:ext cx="6604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17" name="27 Marcador de fecha"/>
          <p:cNvSpPr>
            <a:spLocks noGrp="1"/>
          </p:cNvSpPr>
          <p:nvPr>
            <p:ph type="dt" sz="half" idx="10"/>
          </p:nvPr>
        </p:nvSpPr>
        <p:spPr>
          <a:xfrm>
            <a:off x="8940800" y="4206875"/>
            <a:ext cx="1280584" cy="457200"/>
          </a:xfrm>
        </p:spPr>
        <p:txBody>
          <a:bodyPr/>
          <a:lstStyle>
            <a:lvl1pPr algn="l" fontAlgn="base">
              <a:spcBef>
                <a:spcPct val="0"/>
              </a:spcBef>
              <a:spcAft>
                <a:spcPct val="0"/>
              </a:spcAft>
              <a:defRPr>
                <a:latin typeface="Arial" pitchFamily="34" charset="0"/>
              </a:defRPr>
            </a:lvl1pPr>
          </a:lstStyle>
          <a:p>
            <a:pPr>
              <a:defRPr/>
            </a:pPr>
            <a:fld id="{C704AD2A-29F3-4B15-BB56-9820CED45F8C}" type="datetimeFigureOut">
              <a:rPr lang="en-US"/>
              <a:pPr>
                <a:defRPr/>
              </a:pPr>
              <a:t>4/20/2016</a:t>
            </a:fld>
            <a:endParaRPr lang="en-US"/>
          </a:p>
        </p:txBody>
      </p:sp>
      <p:sp>
        <p:nvSpPr>
          <p:cNvPr id="18" name="16 Marcador de pie de página"/>
          <p:cNvSpPr>
            <a:spLocks noGrp="1"/>
          </p:cNvSpPr>
          <p:nvPr>
            <p:ph type="ftr" sz="quarter" idx="11"/>
          </p:nvPr>
        </p:nvSpPr>
        <p:spPr>
          <a:xfrm>
            <a:off x="7213600" y="4205288"/>
            <a:ext cx="1727200" cy="457200"/>
          </a:xfrm>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19" name="28 Marcador de número de diapositiva"/>
          <p:cNvSpPr>
            <a:spLocks noGrp="1"/>
          </p:cNvSpPr>
          <p:nvPr>
            <p:ph type="sldNum" sz="quarter" idx="12"/>
          </p:nvPr>
        </p:nvSpPr>
        <p:spPr>
          <a:xfrm>
            <a:off x="11093451" y="1589"/>
            <a:ext cx="996949" cy="365125"/>
          </a:xfrm>
        </p:spPr>
        <p:txBody>
          <a:bodyPr/>
          <a:lstStyle>
            <a:lvl1pPr algn="r">
              <a:defRPr>
                <a:latin typeface="Arial" panose="020B0604020202020204" pitchFamily="34" charset="0"/>
              </a:defRPr>
            </a:lvl1pPr>
          </a:lstStyle>
          <a:p>
            <a:fld id="{563A34D4-FF3E-4A7B-AD07-3A4D2ACB9559}" type="slidenum">
              <a:rPr lang="en-US" altLang="es-AR"/>
              <a:pPr/>
              <a:t>‹Nº›</a:t>
            </a:fld>
            <a:endParaRPr lang="en-US" altLang="es-AR">
              <a:solidFill>
                <a:srgbClr val="8C438F"/>
              </a:solidFill>
            </a:endParaRPr>
          </a:p>
        </p:txBody>
      </p:sp>
    </p:spTree>
    <p:extLst>
      <p:ext uri="{BB962C8B-B14F-4D97-AF65-F5344CB8AC3E}">
        <p14:creationId xmlns:p14="http://schemas.microsoft.com/office/powerpoint/2010/main" val="3042435863"/>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EC6B9463-1251-49AF-96AC-7B3FD7C5B4EA}"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D9B9C091-B7BC-45BA-BD83-DAB25472B9EA}" type="slidenum">
              <a:rPr lang="en-US" altLang="es-AR"/>
              <a:pPr/>
              <a:t>‹Nº›</a:t>
            </a:fld>
            <a:endParaRPr lang="en-US" altLang="es-AR"/>
          </a:p>
        </p:txBody>
      </p:sp>
    </p:spTree>
    <p:extLst>
      <p:ext uri="{BB962C8B-B14F-4D97-AF65-F5344CB8AC3E}">
        <p14:creationId xmlns:p14="http://schemas.microsoft.com/office/powerpoint/2010/main" val="2911116146"/>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1981201"/>
            <a:ext cx="103632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963084" y="3367088"/>
            <a:ext cx="103632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AAD2D371-3178-4E21-9C34-F514DBB16552}"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A3834C51-864B-4316-A78C-0C4D3F36D522}" type="slidenum">
              <a:rPr lang="en-US" altLang="es-AR"/>
              <a:pPr/>
              <a:t>‹Nº›</a:t>
            </a:fld>
            <a:endParaRPr lang="en-US" altLang="es-AR">
              <a:solidFill>
                <a:srgbClr val="8C438F"/>
              </a:solidFill>
            </a:endParaRPr>
          </a:p>
        </p:txBody>
      </p:sp>
    </p:spTree>
    <p:extLst>
      <p:ext uri="{BB962C8B-B14F-4D97-AF65-F5344CB8AC3E}">
        <p14:creationId xmlns:p14="http://schemas.microsoft.com/office/powerpoint/2010/main" val="2516090861"/>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2249425"/>
            <a:ext cx="5384800" cy="4525963"/>
          </a:xfrm>
        </p:spPr>
        <p:txBody>
          <a:bodyPr/>
          <a:lstStyle>
            <a:lvl1pPr>
              <a:defRPr sz="2000"/>
            </a:lvl1pPr>
            <a:lvl2pPr>
              <a:defRPr sz="1900"/>
            </a:lvl2pPr>
            <a:lvl3pPr>
              <a:defRPr sz="18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2249425"/>
            <a:ext cx="5384800" cy="4525963"/>
          </a:xfrm>
        </p:spPr>
        <p:txBody>
          <a:bodyPr/>
          <a:lstStyle>
            <a:lvl1pPr>
              <a:defRPr sz="2000"/>
            </a:lvl1pPr>
            <a:lvl2pPr>
              <a:defRPr sz="1900"/>
            </a:lvl2pPr>
            <a:lvl3pPr>
              <a:defRPr sz="18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BEB2B2C-9A4C-4F7E-BFB1-56EE5BE3000A}" type="datetimeFigureOut">
              <a:rPr lang="en-US"/>
              <a:pPr>
                <a:defRPr/>
              </a:pPr>
              <a:t>4/20/2016</a:t>
            </a:fld>
            <a:endParaRPr lang="en-US"/>
          </a:p>
        </p:txBody>
      </p:sp>
      <p:sp>
        <p:nvSpPr>
          <p:cNvPr id="6" name="5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633B79C7-BEF7-412E-BC50-EF4717F6050C}" type="slidenum">
              <a:rPr lang="en-US" altLang="es-AR"/>
              <a:pPr/>
              <a:t>‹Nº›</a:t>
            </a:fld>
            <a:endParaRPr lang="en-US" altLang="es-AR"/>
          </a:p>
        </p:txBody>
      </p:sp>
    </p:spTree>
    <p:extLst>
      <p:ext uri="{BB962C8B-B14F-4D97-AF65-F5344CB8AC3E}">
        <p14:creationId xmlns:p14="http://schemas.microsoft.com/office/powerpoint/2010/main" val="3941347992"/>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508000" y="1143000"/>
            <a:ext cx="11176000" cy="1069848"/>
          </a:xfrm>
        </p:spPr>
        <p:txBody>
          <a:bodyPr/>
          <a:lstStyle>
            <a:lvl1pPr>
              <a:defRPr sz="4000" b="0" i="0" cap="none"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508000" y="2244970"/>
            <a:ext cx="5388864"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4" name="3 Marcador de texto"/>
          <p:cNvSpPr>
            <a:spLocks noGrp="1"/>
          </p:cNvSpPr>
          <p:nvPr>
            <p:ph type="body" sz="half" idx="3"/>
          </p:nvPr>
        </p:nvSpPr>
        <p:spPr>
          <a:xfrm>
            <a:off x="6294968" y="2244970"/>
            <a:ext cx="5389033"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5" name="4 Marcador de contenido"/>
          <p:cNvSpPr>
            <a:spLocks noGrp="1"/>
          </p:cNvSpPr>
          <p:nvPr>
            <p:ph sz="quarter" idx="2"/>
          </p:nvPr>
        </p:nvSpPr>
        <p:spPr>
          <a:xfrm>
            <a:off x="508000" y="2708519"/>
            <a:ext cx="5388864" cy="3886200"/>
          </a:xfrm>
        </p:spPr>
        <p:txBody>
          <a:bodyPr/>
          <a:lstStyle>
            <a:lvl1pPr>
              <a:defRPr sz="20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6291073" y="2708519"/>
            <a:ext cx="5389033" cy="3886200"/>
          </a:xfrm>
        </p:spPr>
        <p:txBody>
          <a:bodyPr/>
          <a:lstStyle>
            <a:lvl1pPr>
              <a:defRPr sz="20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25 Marcador de fecha"/>
          <p:cNvSpPr>
            <a:spLocks noGrp="1"/>
          </p:cNvSpPr>
          <p:nvPr>
            <p:ph type="dt" sz="half" idx="10"/>
          </p:nvPr>
        </p:nvSpPr>
        <p:spPr/>
        <p:txBody>
          <a:bodyPr rtlCol="0"/>
          <a:lstStyle>
            <a:lvl1pPr algn="l" fontAlgn="base">
              <a:spcBef>
                <a:spcPct val="0"/>
              </a:spcBef>
              <a:spcAft>
                <a:spcPct val="0"/>
              </a:spcAft>
              <a:defRPr>
                <a:latin typeface="Arial" pitchFamily="34" charset="0"/>
              </a:defRPr>
            </a:lvl1pPr>
          </a:lstStyle>
          <a:p>
            <a:pPr>
              <a:defRPr/>
            </a:pPr>
            <a:fld id="{88016752-668D-4DEB-A4E7-6EF0AF7755E3}" type="datetimeFigureOut">
              <a:rPr lang="en-US"/>
              <a:pPr>
                <a:defRPr/>
              </a:pPr>
              <a:t>4/20/2016</a:t>
            </a:fld>
            <a:endParaRPr lang="en-US"/>
          </a:p>
        </p:txBody>
      </p:sp>
      <p:sp>
        <p:nvSpPr>
          <p:cNvPr id="8" name="26 Marcador de número de diapositiva"/>
          <p:cNvSpPr>
            <a:spLocks noGrp="1"/>
          </p:cNvSpPr>
          <p:nvPr>
            <p:ph type="sldNum" sz="quarter" idx="11"/>
          </p:nvPr>
        </p:nvSpPr>
        <p:spPr/>
        <p:txBody>
          <a:bodyPr/>
          <a:lstStyle>
            <a:lvl1pPr>
              <a:defRPr>
                <a:latin typeface="Arial" panose="020B0604020202020204" pitchFamily="34" charset="0"/>
              </a:defRPr>
            </a:lvl1pPr>
          </a:lstStyle>
          <a:p>
            <a:fld id="{8F7F9056-10F4-4DEB-8D24-1984C505F16B}" type="slidenum">
              <a:rPr lang="en-US" altLang="es-AR"/>
              <a:pPr/>
              <a:t>‹Nº›</a:t>
            </a:fld>
            <a:endParaRPr lang="en-US" altLang="es-AR"/>
          </a:p>
        </p:txBody>
      </p:sp>
      <p:sp>
        <p:nvSpPr>
          <p:cNvPr id="9" name="27 Marcador de pie de página"/>
          <p:cNvSpPr>
            <a:spLocks noGrp="1"/>
          </p:cNvSpPr>
          <p:nvPr>
            <p:ph type="ftr" sz="quarter" idx="12"/>
          </p:nvPr>
        </p:nvSpPr>
        <p:spPr/>
        <p:txBody>
          <a:bodyPr rtlCol="0"/>
          <a:lstStyle>
            <a:lvl1pPr algn="r" fontAlgn="base">
              <a:spcBef>
                <a:spcPct val="0"/>
              </a:spcBef>
              <a:spcAft>
                <a:spcPct val="0"/>
              </a:spcAft>
              <a:defRPr>
                <a:solidFill>
                  <a:srgbClr val="438086"/>
                </a:solidFill>
                <a:latin typeface="Arial" pitchFamily="34" charset="0"/>
              </a:defRPr>
            </a:lvl1pPr>
          </a:lstStyle>
          <a:p>
            <a:pPr>
              <a:defRPr/>
            </a:pPr>
            <a:endParaRPr lang="en-US"/>
          </a:p>
        </p:txBody>
      </p:sp>
    </p:spTree>
    <p:extLst>
      <p:ext uri="{BB962C8B-B14F-4D97-AF65-F5344CB8AC3E}">
        <p14:creationId xmlns:p14="http://schemas.microsoft.com/office/powerpoint/2010/main" val="421933135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1143000"/>
            <a:ext cx="10972800" cy="1069848"/>
          </a:xfrm>
        </p:spPr>
        <p:txBody>
          <a:bodyPr/>
          <a:lstStyle>
            <a:lvl1pPr>
              <a:defRPr sz="4000">
                <a:solidFill>
                  <a:schemeClr val="tx2"/>
                </a:solidFill>
              </a:defRPr>
            </a:lvl1pPr>
          </a:lstStyle>
          <a:p>
            <a:r>
              <a:rPr lang="es-ES"/>
              <a:t>Haga clic para modificar el estilo de título del patrón</a:t>
            </a:r>
            <a:endParaRPr lang="en-US"/>
          </a:p>
        </p:txBody>
      </p:sp>
      <p:sp>
        <p:nvSpPr>
          <p:cNvPr id="3" name="2 Marcador de fecha"/>
          <p:cNvSpPr>
            <a:spLocks noGrp="1"/>
          </p:cNvSpPr>
          <p:nvPr>
            <p:ph type="dt" sz="half" idx="10"/>
          </p:nvPr>
        </p:nvSpPr>
        <p:spPr>
          <a:xfrm>
            <a:off x="8777818" y="612775"/>
            <a:ext cx="1276349" cy="457200"/>
          </a:xfrm>
        </p:spPr>
        <p:txBody>
          <a:bodyPr/>
          <a:lstStyle>
            <a:lvl1pPr algn="l" fontAlgn="base">
              <a:spcBef>
                <a:spcPct val="0"/>
              </a:spcBef>
              <a:spcAft>
                <a:spcPct val="0"/>
              </a:spcAft>
              <a:defRPr>
                <a:latin typeface="Arial" pitchFamily="34" charset="0"/>
              </a:defRPr>
            </a:lvl1pPr>
          </a:lstStyle>
          <a:p>
            <a:pPr>
              <a:defRPr/>
            </a:pPr>
            <a:fld id="{8CAA020A-672F-450D-9540-BC2676258F41}" type="datetimeFigureOut">
              <a:rPr lang="en-US"/>
              <a:pPr>
                <a:defRPr/>
              </a:pPr>
              <a:t>4/20/2016</a:t>
            </a:fld>
            <a:endParaRPr lang="en-US"/>
          </a:p>
        </p:txBody>
      </p:sp>
      <p:sp>
        <p:nvSpPr>
          <p:cNvPr id="4" name="3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5" name="4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4E7073B6-69DA-4C24-9B56-3B95E14583EC}" type="slidenum">
              <a:rPr lang="en-US" altLang="es-AR"/>
              <a:pPr/>
              <a:t>‹Nº›</a:t>
            </a:fld>
            <a:endParaRPr lang="en-US" altLang="es-AR"/>
          </a:p>
        </p:txBody>
      </p:sp>
    </p:spTree>
    <p:extLst>
      <p:ext uri="{BB962C8B-B14F-4D97-AF65-F5344CB8AC3E}">
        <p14:creationId xmlns:p14="http://schemas.microsoft.com/office/powerpoint/2010/main" val="3120827545"/>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A9CE228-3A30-4E3F-8330-4C15E4B98864}" type="datetimeFigureOut">
              <a:rPr lang="en-US"/>
              <a:pPr>
                <a:defRPr/>
              </a:pPr>
              <a:t>4/20/2016</a:t>
            </a:fld>
            <a:endParaRPr lang="en-US"/>
          </a:p>
        </p:txBody>
      </p:sp>
      <p:sp>
        <p:nvSpPr>
          <p:cNvPr id="3" name="2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4" name="3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57551585-9E3D-4540-9A78-85668046F970}" type="slidenum">
              <a:rPr lang="en-US" altLang="es-AR"/>
              <a:pPr/>
              <a:t>‹Nº›</a:t>
            </a:fld>
            <a:endParaRPr lang="en-US" altLang="es-AR"/>
          </a:p>
        </p:txBody>
      </p:sp>
    </p:spTree>
    <p:extLst>
      <p:ext uri="{BB962C8B-B14F-4D97-AF65-F5344CB8AC3E}">
        <p14:creationId xmlns:p14="http://schemas.microsoft.com/office/powerpoint/2010/main" val="2337699313"/>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137995" y="1101970"/>
            <a:ext cx="4511040" cy="877824"/>
          </a:xfrm>
        </p:spPr>
        <p:txBody>
          <a:bodyPr anchor="b"/>
          <a:lstStyle>
            <a:lvl1pPr algn="l">
              <a:buNone/>
              <a:defRPr sz="1800" b="1"/>
            </a:lvl1pPr>
          </a:lstStyle>
          <a:p>
            <a:r>
              <a:rPr lang="es-ES"/>
              <a:t>Haga clic para modificar el estilo de título del patrón</a:t>
            </a:r>
            <a:endParaRPr lang="en-US"/>
          </a:p>
        </p:txBody>
      </p:sp>
      <p:sp>
        <p:nvSpPr>
          <p:cNvPr id="3" name="2 Marcador de texto"/>
          <p:cNvSpPr>
            <a:spLocks noGrp="1"/>
          </p:cNvSpPr>
          <p:nvPr>
            <p:ph type="body" idx="2"/>
          </p:nvPr>
        </p:nvSpPr>
        <p:spPr>
          <a:xfrm>
            <a:off x="7137995" y="2010727"/>
            <a:ext cx="451104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4" name="3 Marcador de contenido"/>
          <p:cNvSpPr>
            <a:spLocks noGrp="1"/>
          </p:cNvSpPr>
          <p:nvPr>
            <p:ph sz="half" idx="1"/>
          </p:nvPr>
        </p:nvSpPr>
        <p:spPr>
          <a:xfrm>
            <a:off x="203200" y="776287"/>
            <a:ext cx="6803136" cy="5852160"/>
          </a:xfrm>
        </p:spPr>
        <p:txBody>
          <a:bodyPr/>
          <a:lstStyle>
            <a:lvl1pPr>
              <a:defRPr sz="3200"/>
            </a:lvl1pPr>
            <a:lvl2pPr>
              <a:defRPr sz="2800"/>
            </a:lvl2pPr>
            <a:lvl3pPr>
              <a:defRPr sz="2400"/>
            </a:lvl3pPr>
            <a:lvl4pPr>
              <a:defRPr sz="2000"/>
            </a:lvl4pPr>
            <a:lvl5pPr>
              <a:defRPr sz="20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E64CA745-672A-43FB-A8BE-570B5F72948B}" type="datetimeFigureOut">
              <a:rPr lang="en-US"/>
              <a:pPr>
                <a:defRPr/>
              </a:pPr>
              <a:t>4/20/2016</a:t>
            </a:fld>
            <a:endParaRPr lang="en-US"/>
          </a:p>
        </p:txBody>
      </p:sp>
      <p:sp>
        <p:nvSpPr>
          <p:cNvPr id="6" name="5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6B68A9DD-B62A-4366-96EF-A1AD2E048694}" type="slidenum">
              <a:rPr lang="en-US" altLang="es-AR"/>
              <a:pPr/>
              <a:t>‹Nº›</a:t>
            </a:fld>
            <a:endParaRPr lang="en-US" altLang="es-AR">
              <a:solidFill>
                <a:srgbClr val="8C438F"/>
              </a:solidFill>
            </a:endParaRPr>
          </a:p>
        </p:txBody>
      </p:sp>
    </p:spTree>
    <p:extLst>
      <p:ext uri="{BB962C8B-B14F-4D97-AF65-F5344CB8AC3E}">
        <p14:creationId xmlns:p14="http://schemas.microsoft.com/office/powerpoint/2010/main" val="423248433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253913" y="1109161"/>
            <a:ext cx="782404" cy="4681637"/>
          </a:xfrm>
        </p:spPr>
        <p:txBody>
          <a:bodyPr vert="vert270" lIns="45720" tIns="0" rIns="45720" anchor="t"/>
          <a:lstStyle>
            <a:lvl1pPr algn="ctr">
              <a:buNone/>
              <a:defRPr sz="2000"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538228" y="1143000"/>
            <a:ext cx="6096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8117924" y="3274309"/>
            <a:ext cx="34544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7ED65A6C-BCC8-4317-AA98-ED33597AC772}" type="datetimeFigureOut">
              <a:rPr lang="en-US"/>
              <a:pPr>
                <a:defRPr/>
              </a:pPr>
              <a:t>4/20/2016</a:t>
            </a:fld>
            <a:endParaRPr lang="en-US" dirty="0"/>
          </a:p>
        </p:txBody>
      </p:sp>
      <p:sp>
        <p:nvSpPr>
          <p:cNvPr id="6" name="5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C8E8A99C-9C88-45D4-851A-E0F13F95CB93}" type="slidenum">
              <a:rPr lang="en-US" altLang="es-AR"/>
              <a:pPr/>
              <a:t>‹Nº›</a:t>
            </a:fld>
            <a:endParaRPr lang="en-US" altLang="es-AR"/>
          </a:p>
        </p:txBody>
      </p:sp>
    </p:spTree>
    <p:extLst>
      <p:ext uri="{BB962C8B-B14F-4D97-AF65-F5344CB8AC3E}">
        <p14:creationId xmlns:p14="http://schemas.microsoft.com/office/powerpoint/2010/main" val="3478500235"/>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3FE40C99-86AD-4800-906D-B0A5D46DAF7E}"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77BAF880-370B-417E-9A03-655FBAB8F333}" type="slidenum">
              <a:rPr lang="en-US" altLang="es-AR"/>
              <a:pPr/>
              <a:t>‹Nº›</a:t>
            </a:fld>
            <a:endParaRPr lang="en-US" altLang="es-AR"/>
          </a:p>
        </p:txBody>
      </p:sp>
    </p:spTree>
    <p:extLst>
      <p:ext uri="{BB962C8B-B14F-4D97-AF65-F5344CB8AC3E}">
        <p14:creationId xmlns:p14="http://schemas.microsoft.com/office/powerpoint/2010/main" val="321108565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s-ES_tradnl"/>
              <a:t>Clic para editar título</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48FB5511-DB58-4AFF-85D9-385C6678D9EB}" type="datetime1">
              <a:rPr lang="es-AR" smtClean="0">
                <a:solidFill>
                  <a:prstClr val="black">
                    <a:lumMod val="65000"/>
                    <a:lumOff val="35000"/>
                  </a:prstClr>
                </a:solidFill>
              </a:rPr>
              <a:pPr>
                <a:defRPr/>
              </a:pPr>
              <a:t>20/4/2016</a:t>
            </a:fld>
            <a:endParaRPr lang="es-AR">
              <a:solidFill>
                <a:prstClr val="black">
                  <a:lumMod val="65000"/>
                  <a:lumOff val="3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425A871-E2C7-4BDE-8C01-3B374371C67F}" type="slidenum">
              <a:rPr lang="es-AR"/>
              <a:pPr>
                <a:defRPr/>
              </a:pPr>
              <a:t>‹Nº›</a:t>
            </a:fld>
            <a:endParaRPr lang="es-AR"/>
          </a:p>
        </p:txBody>
      </p:sp>
    </p:spTree>
    <p:extLst>
      <p:ext uri="{BB962C8B-B14F-4D97-AF65-F5344CB8AC3E}">
        <p14:creationId xmlns:p14="http://schemas.microsoft.com/office/powerpoint/2010/main" val="1303611338"/>
      </p:ext>
    </p:extLst>
  </p:cSld>
  <p:clrMapOvr>
    <a:masterClrMapping/>
  </p:clrMapOvr>
  <p:transition spd="med">
    <p:fade thruBlk="1"/>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1143000"/>
            <a:ext cx="2540000" cy="5486400"/>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1143000"/>
            <a:ext cx="8331200" cy="54864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023BB025-9107-4BF6-9100-762290EAC41B}"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438086"/>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3E99E3CF-7BCC-469B-A707-6FC786F029E8}" type="slidenum">
              <a:rPr lang="en-US" altLang="es-AR"/>
              <a:pPr/>
              <a:t>‹Nº›</a:t>
            </a:fld>
            <a:endParaRPr lang="en-US" altLang="es-AR"/>
          </a:p>
        </p:txBody>
      </p:sp>
    </p:spTree>
    <p:extLst>
      <p:ext uri="{BB962C8B-B14F-4D97-AF65-F5344CB8AC3E}">
        <p14:creationId xmlns:p14="http://schemas.microsoft.com/office/powerpoint/2010/main" val="3452778362"/>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8 Rectángulo"/>
          <p:cNvSpPr/>
          <p:nvPr/>
        </p:nvSpPr>
        <p:spPr bwMode="ltGray">
          <a:xfrm>
            <a:off x="0" y="1"/>
            <a:ext cx="12192000" cy="513556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bwMode="invGray">
          <a:xfrm>
            <a:off x="0" y="5127625"/>
            <a:ext cx="12192000" cy="46038"/>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p:cNvSpPr>
            <a:spLocks noGrp="1"/>
          </p:cNvSpPr>
          <p:nvPr>
            <p:ph type="ctrTitle"/>
          </p:nvPr>
        </p:nvSpPr>
        <p:spPr>
          <a:xfrm>
            <a:off x="914400" y="3355848"/>
            <a:ext cx="10769600" cy="1673352"/>
          </a:xfrm>
        </p:spPr>
        <p:txBody>
          <a:bodyPr tIns="0" bIns="0" anchor="t"/>
          <a:lstStyle>
            <a:lvl1pPr algn="l">
              <a:defRPr sz="4700" b="1"/>
            </a:lvl1pPr>
            <a:extLst/>
          </a:lstStyle>
          <a:p>
            <a:r>
              <a:rPr lang="es-ES"/>
              <a:t>Haga clic para modificar el estilo de título del patrón</a:t>
            </a:r>
            <a:endParaRPr lang="en-US"/>
          </a:p>
        </p:txBody>
      </p:sp>
      <p:sp>
        <p:nvSpPr>
          <p:cNvPr id="3" name="2 Subtítulo"/>
          <p:cNvSpPr>
            <a:spLocks noGrp="1"/>
          </p:cNvSpPr>
          <p:nvPr>
            <p:ph type="subTitle" idx="1"/>
          </p:nvPr>
        </p:nvSpPr>
        <p:spPr>
          <a:xfrm>
            <a:off x="914400" y="1828800"/>
            <a:ext cx="10769600" cy="1499616"/>
          </a:xfrm>
        </p:spPr>
        <p:txBody>
          <a:bodyPr lIns="118872" tIns="0" rIns="45720" bIns="0" anchor="b"/>
          <a:lstStyle>
            <a:lvl1pPr marL="0" indent="0" algn="l">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extLst/>
          </a:lstStyle>
          <a:p>
            <a:r>
              <a:rPr lang="es-ES"/>
              <a:t>Haga clic para modificar el estilo de subtítulo del patrón</a:t>
            </a:r>
            <a:endParaRPr lang="en-US"/>
          </a:p>
        </p:txBody>
      </p:sp>
      <p:sp>
        <p:nvSpPr>
          <p:cNvPr id="6" name="3 Marcador de fecha"/>
          <p:cNvSpPr>
            <a:spLocks noGrp="1"/>
          </p:cNvSpPr>
          <p:nvPr>
            <p:ph type="dt" sz="half" idx="10"/>
          </p:nvPr>
        </p:nvSpPr>
        <p:spPr/>
        <p:txBody>
          <a:bodyPr/>
          <a:lstStyle>
            <a:lvl1pPr algn="l" fontAlgn="base">
              <a:spcBef>
                <a:spcPct val="0"/>
              </a:spcBef>
              <a:spcAft>
                <a:spcPct val="0"/>
              </a:spcAft>
              <a:defRPr>
                <a:solidFill>
                  <a:prstClr val="white">
                    <a:tint val="95000"/>
                  </a:prstClr>
                </a:solidFill>
                <a:latin typeface="Arial" pitchFamily="34" charset="0"/>
              </a:defRPr>
            </a:lvl1pPr>
          </a:lstStyle>
          <a:p>
            <a:pPr>
              <a:defRPr/>
            </a:pPr>
            <a:fld id="{5A5B438E-4B8F-4EF0-96E5-6E7DABE65AD2}" type="datetimeFigureOut">
              <a:rPr lang="en-US"/>
              <a:pPr>
                <a:defRPr/>
              </a:pPr>
              <a:t>4/20/2016</a:t>
            </a:fld>
            <a:endParaRPr lang="en-US"/>
          </a:p>
        </p:txBody>
      </p:sp>
      <p:sp>
        <p:nvSpPr>
          <p:cNvPr id="7" name="4 Marcador de pie de página"/>
          <p:cNvSpPr>
            <a:spLocks noGrp="1"/>
          </p:cNvSpPr>
          <p:nvPr>
            <p:ph type="ftr" sz="quarter" idx="11"/>
          </p:nvPr>
        </p:nvSpPr>
        <p:spPr/>
        <p:txBody>
          <a:bodyPr/>
          <a:lstStyle>
            <a:lvl1pPr fontAlgn="base">
              <a:spcBef>
                <a:spcPct val="0"/>
              </a:spcBef>
              <a:spcAft>
                <a:spcPct val="0"/>
              </a:spcAft>
              <a:defRPr>
                <a:solidFill>
                  <a:prstClr val="white">
                    <a:tint val="95000"/>
                  </a:prstClr>
                </a:solidFill>
                <a:latin typeface="Arial" pitchFamily="34" charset="0"/>
              </a:defRPr>
            </a:lvl1pPr>
          </a:lstStyle>
          <a:p>
            <a:pPr>
              <a:defRPr/>
            </a:pPr>
            <a:endParaRPr lang="en-US"/>
          </a:p>
        </p:txBody>
      </p:sp>
      <p:sp>
        <p:nvSpPr>
          <p:cNvPr id="8" name="5 Marcador de número de diapositiva"/>
          <p:cNvSpPr>
            <a:spLocks noGrp="1"/>
          </p:cNvSpPr>
          <p:nvPr>
            <p:ph type="sldNum" sz="quarter" idx="12"/>
          </p:nvPr>
        </p:nvSpPr>
        <p:spPr/>
        <p:txBody>
          <a:bodyPr/>
          <a:lstStyle>
            <a:lvl1pPr algn="r">
              <a:defRPr>
                <a:solidFill>
                  <a:srgbClr val="FFFFFF"/>
                </a:solidFill>
                <a:latin typeface="Arial" panose="020B0604020202020204" pitchFamily="34" charset="0"/>
              </a:defRPr>
            </a:lvl1pPr>
          </a:lstStyle>
          <a:p>
            <a:fld id="{6311F0DB-E0C8-49B5-842E-7A9CD0BDA6FE}" type="slidenum">
              <a:rPr lang="en-US" altLang="es-AR"/>
              <a:pPr/>
              <a:t>‹Nº›</a:t>
            </a:fld>
            <a:endParaRPr lang="en-US" altLang="es-AR">
              <a:solidFill>
                <a:srgbClr val="CA5E6D"/>
              </a:solidFill>
            </a:endParaRPr>
          </a:p>
        </p:txBody>
      </p:sp>
    </p:spTree>
    <p:extLst>
      <p:ext uri="{BB962C8B-B14F-4D97-AF65-F5344CB8AC3E}">
        <p14:creationId xmlns:p14="http://schemas.microsoft.com/office/powerpoint/2010/main" val="3150794046"/>
      </p:ext>
    </p:extLst>
  </p:cSld>
  <p:clrMapOvr>
    <a:overrideClrMapping bg1="dk1" tx1="lt1" bg2="dk2" tx2="lt2" accent1="accent1" accent2="accent2" accent3="accent3" accent4="accent4" accent5="accent5" accent6="accent6" hlink="hlink" folHlink="folHlink"/>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155448"/>
            <a:ext cx="10972800" cy="1252728"/>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98549A68-DC6D-4936-8DEF-6938FD0458DC}"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2778F5FB-DC6B-4BAC-A7C6-12601A836D1C}" type="slidenum">
              <a:rPr lang="en-US" altLang="es-AR"/>
              <a:pPr/>
              <a:t>‹Nº›</a:t>
            </a:fld>
            <a:endParaRPr lang="en-US" altLang="es-AR"/>
          </a:p>
        </p:txBody>
      </p:sp>
    </p:spTree>
    <p:extLst>
      <p:ext uri="{BB962C8B-B14F-4D97-AF65-F5344CB8AC3E}">
        <p14:creationId xmlns:p14="http://schemas.microsoft.com/office/powerpoint/2010/main" val="3979075414"/>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8 Rectángulo"/>
          <p:cNvSpPr/>
          <p:nvPr/>
        </p:nvSpPr>
        <p:spPr bwMode="ltGray">
          <a:xfrm>
            <a:off x="0" y="1"/>
            <a:ext cx="12192000" cy="260191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bwMode="invGray">
          <a:xfrm>
            <a:off x="0" y="2601914"/>
            <a:ext cx="12192000" cy="46037"/>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p:cNvSpPr>
            <a:spLocks noGrp="1"/>
          </p:cNvSpPr>
          <p:nvPr>
            <p:ph type="title"/>
          </p:nvPr>
        </p:nvSpPr>
        <p:spPr>
          <a:xfrm>
            <a:off x="999744" y="118872"/>
            <a:ext cx="10684256" cy="1636776"/>
          </a:xfrm>
        </p:spPr>
        <p:txBody>
          <a:bodyPr tIns="0" rIns="91440" bIns="0" anchor="b"/>
          <a:lstStyle>
            <a:lvl1pPr algn="l">
              <a:defRPr sz="4700" b="1" cap="none" baseline="0"/>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987552" y="1828800"/>
            <a:ext cx="10696448" cy="685800"/>
          </a:xfrm>
        </p:spPr>
        <p:txBody>
          <a:bodyPr lIns="146304" tIns="0" rIns="45720" bIns="0"/>
          <a:lstStyle>
            <a:lvl1pPr marL="0" indent="0">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extLst/>
          </a:lstStyle>
          <a:p>
            <a:pPr lvl="0"/>
            <a:r>
              <a:rPr lang="es-ES"/>
              <a:t>Haga clic para modificar el estilo de texto del patrón</a:t>
            </a:r>
          </a:p>
        </p:txBody>
      </p:sp>
      <p:sp>
        <p:nvSpPr>
          <p:cNvPr id="6" name="3 Marcador de fecha"/>
          <p:cNvSpPr>
            <a:spLocks noGrp="1"/>
          </p:cNvSpPr>
          <p:nvPr>
            <p:ph type="dt" sz="half" idx="10"/>
          </p:nvPr>
        </p:nvSpPr>
        <p:spPr/>
        <p:txBody>
          <a:bodyPr/>
          <a:lstStyle>
            <a:lvl1pPr algn="l" fontAlgn="base">
              <a:spcBef>
                <a:spcPct val="0"/>
              </a:spcBef>
              <a:spcAft>
                <a:spcPct val="0"/>
              </a:spcAft>
              <a:defRPr>
                <a:solidFill>
                  <a:prstClr val="white">
                    <a:tint val="95000"/>
                  </a:prstClr>
                </a:solidFill>
                <a:latin typeface="Arial" pitchFamily="34" charset="0"/>
              </a:defRPr>
            </a:lvl1pPr>
          </a:lstStyle>
          <a:p>
            <a:pPr>
              <a:defRPr/>
            </a:pPr>
            <a:fld id="{2711BA27-07E4-4E09-A602-E7BA0BDE1721}" type="datetimeFigureOut">
              <a:rPr lang="en-US"/>
              <a:pPr>
                <a:defRPr/>
              </a:pPr>
              <a:t>4/20/2016</a:t>
            </a:fld>
            <a:endParaRPr lang="en-US"/>
          </a:p>
        </p:txBody>
      </p:sp>
      <p:sp>
        <p:nvSpPr>
          <p:cNvPr id="7" name="4 Marcador de pie de página"/>
          <p:cNvSpPr>
            <a:spLocks noGrp="1"/>
          </p:cNvSpPr>
          <p:nvPr>
            <p:ph type="ftr" sz="quarter" idx="11"/>
          </p:nvPr>
        </p:nvSpPr>
        <p:spPr/>
        <p:txBody>
          <a:bodyPr/>
          <a:lstStyle>
            <a:lvl1pPr fontAlgn="base">
              <a:spcBef>
                <a:spcPct val="0"/>
              </a:spcBef>
              <a:spcAft>
                <a:spcPct val="0"/>
              </a:spcAft>
              <a:defRPr>
                <a:solidFill>
                  <a:prstClr val="white">
                    <a:tint val="95000"/>
                  </a:prstClr>
                </a:solidFill>
                <a:latin typeface="Arial" pitchFamily="34" charset="0"/>
              </a:defRPr>
            </a:lvl1pPr>
          </a:lstStyle>
          <a:p>
            <a:pPr>
              <a:defRPr/>
            </a:pPr>
            <a:endParaRPr lang="en-US"/>
          </a:p>
        </p:txBody>
      </p:sp>
      <p:sp>
        <p:nvSpPr>
          <p:cNvPr id="8" name="5 Marcador de número de diapositiva"/>
          <p:cNvSpPr>
            <a:spLocks noGrp="1"/>
          </p:cNvSpPr>
          <p:nvPr>
            <p:ph type="sldNum" sz="quarter" idx="12"/>
          </p:nvPr>
        </p:nvSpPr>
        <p:spPr/>
        <p:txBody>
          <a:bodyPr/>
          <a:lstStyle>
            <a:lvl1pPr algn="r">
              <a:defRPr>
                <a:solidFill>
                  <a:srgbClr val="FFFFFF"/>
                </a:solidFill>
                <a:latin typeface="Arial" panose="020B0604020202020204" pitchFamily="34" charset="0"/>
              </a:defRPr>
            </a:lvl1pPr>
          </a:lstStyle>
          <a:p>
            <a:fld id="{08BC345A-59C5-4AF8-998D-09B36FCD8E9C}" type="slidenum">
              <a:rPr lang="en-US" altLang="es-AR"/>
              <a:pPr/>
              <a:t>‹Nº›</a:t>
            </a:fld>
            <a:endParaRPr lang="en-US" altLang="es-AR">
              <a:solidFill>
                <a:srgbClr val="CA5E6D"/>
              </a:solidFill>
            </a:endParaRPr>
          </a:p>
        </p:txBody>
      </p:sp>
    </p:spTree>
    <p:extLst>
      <p:ext uri="{BB962C8B-B14F-4D97-AF65-F5344CB8AC3E}">
        <p14:creationId xmlns:p14="http://schemas.microsoft.com/office/powerpoint/2010/main" val="1949428484"/>
      </p:ext>
    </p:extLst>
  </p:cSld>
  <p:clrMapOvr>
    <a:overrideClrMapping bg1="dk1" tx1="lt1" bg2="dk2" tx2="lt2" accent1="accent1" accent2="accent2" accent3="accent3" accent4="accent4" accent5="accent5" accent6="accent6" hlink="hlink" folHlink="folHlink"/>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773936"/>
            <a:ext cx="5384800" cy="4623816"/>
          </a:xfrm>
        </p:spPr>
        <p:txBody>
          <a:bodyPr lIns="9144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773936"/>
            <a:ext cx="5384800" cy="462381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445EC631-26AA-4F04-BE1C-CAF395E358B4}" type="datetimeFigureOut">
              <a:rPr lang="en-US"/>
              <a:pPr>
                <a:defRPr/>
              </a:pPr>
              <a:t>4/20/2016</a:t>
            </a:fld>
            <a:endParaRPr lang="en-US"/>
          </a:p>
        </p:txBody>
      </p:sp>
      <p:sp>
        <p:nvSpPr>
          <p:cNvPr id="6" name="5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79894C19-BCB0-4D05-AD02-971ED3C3FED7}" type="slidenum">
              <a:rPr lang="en-US" altLang="es-AR"/>
              <a:pPr/>
              <a:t>‹Nº›</a:t>
            </a:fld>
            <a:endParaRPr lang="en-US" altLang="es-AR"/>
          </a:p>
        </p:txBody>
      </p:sp>
    </p:spTree>
    <p:extLst>
      <p:ext uri="{BB962C8B-B14F-4D97-AF65-F5344CB8AC3E}">
        <p14:creationId xmlns:p14="http://schemas.microsoft.com/office/powerpoint/2010/main" val="4130949533"/>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09600" y="1698988"/>
            <a:ext cx="5386917"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a:r>
              <a:rPr lang="es-ES"/>
              <a:t>Haga clic para modificar el estilo de texto del patrón</a:t>
            </a:r>
          </a:p>
        </p:txBody>
      </p:sp>
      <p:sp>
        <p:nvSpPr>
          <p:cNvPr id="4" name="3 Marcador de contenido"/>
          <p:cNvSpPr>
            <a:spLocks noGrp="1"/>
          </p:cNvSpPr>
          <p:nvPr>
            <p:ph sz="half" idx="2"/>
          </p:nvPr>
        </p:nvSpPr>
        <p:spPr>
          <a:xfrm>
            <a:off x="609600" y="2449512"/>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texto"/>
          <p:cNvSpPr>
            <a:spLocks noGrp="1"/>
          </p:cNvSpPr>
          <p:nvPr>
            <p:ph type="body" sz="quarter" idx="3"/>
          </p:nvPr>
        </p:nvSpPr>
        <p:spPr>
          <a:xfrm>
            <a:off x="6193368" y="1698988"/>
            <a:ext cx="5389033"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a:r>
              <a:rPr lang="es-ES"/>
              <a:t>Haga clic para modificar el estilo de texto del patrón</a:t>
            </a:r>
          </a:p>
        </p:txBody>
      </p:sp>
      <p:sp>
        <p:nvSpPr>
          <p:cNvPr id="6" name="5 Marcador de contenido"/>
          <p:cNvSpPr>
            <a:spLocks noGrp="1"/>
          </p:cNvSpPr>
          <p:nvPr>
            <p:ph sz="quarter" idx="4"/>
          </p:nvPr>
        </p:nvSpPr>
        <p:spPr>
          <a:xfrm>
            <a:off x="6193368" y="2449512"/>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C579723A-BD47-440F-8402-FFA672FE50D5}" type="datetimeFigureOut">
              <a:rPr lang="en-US"/>
              <a:pPr>
                <a:defRPr/>
              </a:pPr>
              <a:t>4/20/2016</a:t>
            </a:fld>
            <a:endParaRPr lang="en-US"/>
          </a:p>
        </p:txBody>
      </p:sp>
      <p:sp>
        <p:nvSpPr>
          <p:cNvPr id="8" name="7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9" name="8 Marcador de número de diapositiva"/>
          <p:cNvSpPr>
            <a:spLocks noGrp="1"/>
          </p:cNvSpPr>
          <p:nvPr>
            <p:ph type="sldNum" sz="quarter" idx="12"/>
          </p:nvPr>
        </p:nvSpPr>
        <p:spPr/>
        <p:txBody>
          <a:bodyPr/>
          <a:lstStyle>
            <a:lvl1pPr>
              <a:defRPr>
                <a:latin typeface="Arial" panose="020B0604020202020204" pitchFamily="34" charset="0"/>
              </a:defRPr>
            </a:lvl1pPr>
          </a:lstStyle>
          <a:p>
            <a:fld id="{C2A3C5B4-0DF1-4563-AD40-AF00C1435F9D}" type="slidenum">
              <a:rPr lang="en-US" altLang="es-AR"/>
              <a:pPr/>
              <a:t>‹Nº›</a:t>
            </a:fld>
            <a:endParaRPr lang="en-US" altLang="es-AR"/>
          </a:p>
        </p:txBody>
      </p:sp>
    </p:spTree>
    <p:extLst>
      <p:ext uri="{BB962C8B-B14F-4D97-AF65-F5344CB8AC3E}">
        <p14:creationId xmlns:p14="http://schemas.microsoft.com/office/powerpoint/2010/main" val="1570756839"/>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967030C5-65AA-4E75-997D-1BF286D8077C}" type="datetimeFigureOut">
              <a:rPr lang="en-US"/>
              <a:pPr>
                <a:defRPr/>
              </a:pPr>
              <a:t>4/20/2016</a:t>
            </a:fld>
            <a:endParaRPr lang="en-US"/>
          </a:p>
        </p:txBody>
      </p:sp>
      <p:sp>
        <p:nvSpPr>
          <p:cNvPr id="4" name="3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5" name="4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1D16ECA0-13CE-4776-87B9-1F008B2F37F8}" type="slidenum">
              <a:rPr lang="en-US" altLang="es-AR"/>
              <a:pPr/>
              <a:t>‹Nº›</a:t>
            </a:fld>
            <a:endParaRPr lang="en-US" altLang="es-AR"/>
          </a:p>
        </p:txBody>
      </p:sp>
    </p:spTree>
    <p:extLst>
      <p:ext uri="{BB962C8B-B14F-4D97-AF65-F5344CB8AC3E}">
        <p14:creationId xmlns:p14="http://schemas.microsoft.com/office/powerpoint/2010/main" val="1503544662"/>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4AF874E0-886A-4449-A2D2-80414A8D534A}" type="datetimeFigureOut">
              <a:rPr lang="en-US"/>
              <a:pPr>
                <a:defRPr/>
              </a:pPr>
              <a:t>4/20/2016</a:t>
            </a:fld>
            <a:endParaRPr lang="en-US"/>
          </a:p>
        </p:txBody>
      </p:sp>
      <p:sp>
        <p:nvSpPr>
          <p:cNvPr id="3" name="2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4" name="3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8AECE5FF-F049-49AF-9217-7C21F3B2B20F}" type="slidenum">
              <a:rPr lang="en-US" altLang="es-AR"/>
              <a:pPr/>
              <a:t>‹Nº›</a:t>
            </a:fld>
            <a:endParaRPr lang="en-US" altLang="es-AR">
              <a:solidFill>
                <a:srgbClr val="FFFFFF"/>
              </a:solidFill>
            </a:endParaRPr>
          </a:p>
        </p:txBody>
      </p:sp>
    </p:spTree>
    <p:extLst>
      <p:ext uri="{BB962C8B-B14F-4D97-AF65-F5344CB8AC3E}">
        <p14:creationId xmlns:p14="http://schemas.microsoft.com/office/powerpoint/2010/main" val="1990712860"/>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5" name="8 Rectángulo"/>
          <p:cNvSpPr/>
          <p:nvPr/>
        </p:nvSpPr>
        <p:spPr bwMode="invGray">
          <a:xfrm>
            <a:off x="3807885" y="0"/>
            <a:ext cx="61383" cy="145415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0 Rectángulo"/>
          <p:cNvSpPr/>
          <p:nvPr/>
        </p:nvSpPr>
        <p:spPr bwMode="invGray">
          <a:xfrm>
            <a:off x="3807885" y="0"/>
            <a:ext cx="61383" cy="145415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p:cNvSpPr>
            <a:spLocks noGrp="1"/>
          </p:cNvSpPr>
          <p:nvPr>
            <p:ph type="title"/>
          </p:nvPr>
        </p:nvSpPr>
        <p:spPr>
          <a:xfrm>
            <a:off x="223784" y="152400"/>
            <a:ext cx="3364992" cy="978408"/>
          </a:xfrm>
        </p:spPr>
        <p:txBody>
          <a:bodyPr lIns="73152" bIns="0" anchor="b">
            <a:sp3d prstMaterial="matte"/>
          </a:bodyPr>
          <a:lstStyle>
            <a:lvl1pPr algn="l">
              <a:defRPr sz="2000" b="0"/>
            </a:lvl1pPr>
            <a:extLst/>
          </a:lstStyle>
          <a:p>
            <a:r>
              <a:rPr lang="es-ES"/>
              <a:t>Haga clic para modificar el estilo de título del patrón</a:t>
            </a:r>
            <a:endParaRPr lang="en-US"/>
          </a:p>
        </p:txBody>
      </p:sp>
      <p:sp>
        <p:nvSpPr>
          <p:cNvPr id="3" name="2 Marcador de contenido"/>
          <p:cNvSpPr>
            <a:spLocks noGrp="1"/>
          </p:cNvSpPr>
          <p:nvPr>
            <p:ph idx="1"/>
          </p:nvPr>
        </p:nvSpPr>
        <p:spPr>
          <a:xfrm>
            <a:off x="4025837" y="1743134"/>
            <a:ext cx="7894188" cy="455888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texto"/>
          <p:cNvSpPr>
            <a:spLocks noGrp="1"/>
          </p:cNvSpPr>
          <p:nvPr>
            <p:ph type="body" sz="half" idx="2"/>
          </p:nvPr>
        </p:nvSpPr>
        <p:spPr>
          <a:xfrm>
            <a:off x="223784" y="1730018"/>
            <a:ext cx="329184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a:r>
              <a:rPr lang="es-ES"/>
              <a:t>Haga clic para modificar el estilo de texto del patrón</a:t>
            </a:r>
          </a:p>
        </p:txBody>
      </p:sp>
      <p:sp>
        <p:nvSpPr>
          <p:cNvPr id="7"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F794B3C-4EC3-45ED-976F-AC94798BEF7D}" type="datetimeFigureOut">
              <a:rPr lang="en-US"/>
              <a:pPr>
                <a:defRPr/>
              </a:pPr>
              <a:t>4/20/2016</a:t>
            </a:fld>
            <a:endParaRPr lang="en-US"/>
          </a:p>
        </p:txBody>
      </p:sp>
      <p:sp>
        <p:nvSpPr>
          <p:cNvPr id="8" name="5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9" name="6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4974FCDE-075B-4F22-80E0-CB340F656AB7}" type="slidenum">
              <a:rPr lang="en-US" altLang="es-AR"/>
              <a:pPr/>
              <a:t>‹Nº›</a:t>
            </a:fld>
            <a:endParaRPr lang="en-US" altLang="es-AR">
              <a:solidFill>
                <a:srgbClr val="CA5E6D"/>
              </a:solidFill>
            </a:endParaRPr>
          </a:p>
        </p:txBody>
      </p:sp>
    </p:spTree>
    <p:extLst>
      <p:ext uri="{BB962C8B-B14F-4D97-AF65-F5344CB8AC3E}">
        <p14:creationId xmlns:p14="http://schemas.microsoft.com/office/powerpoint/2010/main" val="337578303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picTx" preserve="1">
  <p:cSld name="Imagen con título">
    <p:bg>
      <p:bgPr>
        <a:solidFill>
          <a:schemeClr val="bg2"/>
        </a:solidFill>
        <a:effectLst/>
      </p:bgPr>
    </p:bg>
    <p:spTree>
      <p:nvGrpSpPr>
        <p:cNvPr id="1" name=""/>
        <p:cNvGrpSpPr/>
        <p:nvPr/>
      </p:nvGrpSpPr>
      <p:grpSpPr>
        <a:xfrm>
          <a:off x="0" y="0"/>
          <a:ext cx="0" cy="0"/>
          <a:chOff x="0" y="0"/>
          <a:chExt cx="0" cy="0"/>
        </a:xfrm>
      </p:grpSpPr>
      <p:sp>
        <p:nvSpPr>
          <p:cNvPr id="5" name="8 Rectángulo"/>
          <p:cNvSpPr/>
          <p:nvPr/>
        </p:nvSpPr>
        <p:spPr>
          <a:xfrm>
            <a:off x="3807885" y="0"/>
            <a:ext cx="61383"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10 Rectángulo"/>
          <p:cNvSpPr/>
          <p:nvPr/>
        </p:nvSpPr>
        <p:spPr bwMode="invGray">
          <a:xfrm>
            <a:off x="3807885" y="0"/>
            <a:ext cx="61383"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p:cNvSpPr>
            <a:spLocks noGrp="1"/>
          </p:cNvSpPr>
          <p:nvPr>
            <p:ph type="title"/>
          </p:nvPr>
        </p:nvSpPr>
        <p:spPr>
          <a:xfrm>
            <a:off x="219456" y="155448"/>
            <a:ext cx="3366867" cy="978408"/>
          </a:xfrm>
        </p:spPr>
        <p:txBody>
          <a:bodyPr lIns="73152" bIns="0" anchor="b">
            <a:sp3d prstMaterial="matte"/>
          </a:bodyPr>
          <a:lstStyle>
            <a:lvl1pPr algn="l">
              <a:defRPr sz="2000" b="0"/>
            </a:lvl1pPr>
            <a:extLst/>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3871741" y="1484808"/>
            <a:ext cx="8329863" cy="5373192"/>
          </a:xfrm>
          <a:solidFill>
            <a:schemeClr val="bg2">
              <a:shade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extLst/>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219456" y="1728216"/>
            <a:ext cx="329184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a:r>
              <a:rPr lang="es-ES"/>
              <a:t>Haga clic para modificar el estilo de texto del patrón</a:t>
            </a:r>
          </a:p>
        </p:txBody>
      </p:sp>
      <p:sp>
        <p:nvSpPr>
          <p:cNvPr id="7" name="4 Marcador de fecha"/>
          <p:cNvSpPr>
            <a:spLocks noGrp="1"/>
          </p:cNvSpPr>
          <p:nvPr>
            <p:ph type="dt" sz="half" idx="10"/>
          </p:nvPr>
        </p:nvSpPr>
        <p:spPr>
          <a:xfrm>
            <a:off x="220133" y="1169988"/>
            <a:ext cx="3363384" cy="201612"/>
          </a:xfrm>
        </p:spPr>
        <p:txBody>
          <a:bodyPr/>
          <a:lstStyle>
            <a:lvl1pPr algn="l" fontAlgn="base">
              <a:spcBef>
                <a:spcPct val="0"/>
              </a:spcBef>
              <a:spcAft>
                <a:spcPct val="0"/>
              </a:spcAft>
              <a:defRPr>
                <a:latin typeface="Arial" pitchFamily="34" charset="0"/>
              </a:defRPr>
            </a:lvl1pPr>
          </a:lstStyle>
          <a:p>
            <a:pPr>
              <a:defRPr/>
            </a:pPr>
            <a:fld id="{A0B9D3ED-F58D-4D78-B18A-E49C2D9D08B3}" type="datetimeFigureOut">
              <a:rPr lang="en-US"/>
              <a:pPr>
                <a:defRPr/>
              </a:pPr>
              <a:t>4/20/2016</a:t>
            </a:fld>
            <a:endParaRPr lang="en-US" dirty="0"/>
          </a:p>
        </p:txBody>
      </p:sp>
      <p:sp>
        <p:nvSpPr>
          <p:cNvPr id="8" name="5 Marcador de pie de página"/>
          <p:cNvSpPr>
            <a:spLocks noGrp="1"/>
          </p:cNvSpPr>
          <p:nvPr>
            <p:ph type="ftr" sz="quarter" idx="11"/>
          </p:nvPr>
        </p:nvSpPr>
        <p:spPr>
          <a:xfrm>
            <a:off x="4047067" y="1169988"/>
            <a:ext cx="6925733" cy="201612"/>
          </a:xfrm>
        </p:spPr>
        <p:txBody>
          <a:bodyPr/>
          <a:lstStyle>
            <a:lvl1pPr fontAlgn="base">
              <a:spcBef>
                <a:spcPct val="0"/>
              </a:spcBef>
              <a:spcAft>
                <a:spcPct val="0"/>
              </a:spcAft>
              <a:defRPr>
                <a:solidFill>
                  <a:prstClr val="white">
                    <a:shade val="50000"/>
                  </a:prstClr>
                </a:solidFill>
                <a:latin typeface="Arial" pitchFamily="34" charset="0"/>
              </a:defRPr>
            </a:lvl1pPr>
          </a:lstStyle>
          <a:p>
            <a:pPr>
              <a:defRPr/>
            </a:pPr>
            <a:endParaRPr lang="en-US"/>
          </a:p>
        </p:txBody>
      </p:sp>
      <p:sp>
        <p:nvSpPr>
          <p:cNvPr id="9" name="6 Marcador de número de diapositiva"/>
          <p:cNvSpPr>
            <a:spLocks noGrp="1"/>
          </p:cNvSpPr>
          <p:nvPr>
            <p:ph type="sldNum" sz="quarter" idx="12"/>
          </p:nvPr>
        </p:nvSpPr>
        <p:spPr>
          <a:xfrm>
            <a:off x="11118851" y="1169988"/>
            <a:ext cx="977900" cy="201612"/>
          </a:xfrm>
        </p:spPr>
        <p:txBody>
          <a:bodyPr/>
          <a:lstStyle>
            <a:lvl1pPr algn="r">
              <a:defRPr>
                <a:latin typeface="Arial" panose="020B0604020202020204" pitchFamily="34" charset="0"/>
              </a:defRPr>
            </a:lvl1pPr>
          </a:lstStyle>
          <a:p>
            <a:fld id="{D6FD2BB2-07BC-484C-982C-04630DE4D5CB}" type="slidenum">
              <a:rPr lang="en-US" altLang="es-AR"/>
              <a:pPr/>
              <a:t>‹Nº›</a:t>
            </a:fld>
            <a:endParaRPr lang="en-US" altLang="es-AR"/>
          </a:p>
        </p:txBody>
      </p:sp>
    </p:spTree>
    <p:extLst>
      <p:ext uri="{BB962C8B-B14F-4D97-AF65-F5344CB8AC3E}">
        <p14:creationId xmlns:p14="http://schemas.microsoft.com/office/powerpoint/2010/main" val="2820730337"/>
      </p:ext>
    </p:extLst>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446212" y="609601"/>
            <a:ext cx="9302752" cy="2748429"/>
          </a:xfrm>
        </p:spPr>
        <p:txBody>
          <a:bodyPr anchor="ctr">
            <a:normAutofit/>
          </a:bodyPr>
          <a:lstStyle>
            <a:lvl1pPr>
              <a:defRPr sz="3600"/>
            </a:lvl1pPr>
          </a:lstStyle>
          <a:p>
            <a:r>
              <a:rPr lang="es-ES"/>
              <a:t>Haga clic para modificar el estilo de título del patrón</a:t>
            </a:r>
            <a:endParaRPr lang="en-US" dirty="0"/>
          </a:p>
        </p:txBody>
      </p:sp>
      <p:sp>
        <p:nvSpPr>
          <p:cNvPr id="12" name="Text Placeholder 3"/>
          <p:cNvSpPr>
            <a:spLocks noGrp="1"/>
          </p:cNvSpPr>
          <p:nvPr>
            <p:ph type="body" sz="half" idx="13"/>
          </p:nvPr>
        </p:nvSpPr>
        <p:spPr>
          <a:xfrm>
            <a:off x="1720645" y="3365557"/>
            <a:ext cx="8752299" cy="54896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4" name="Text Placeholder 3"/>
          <p:cNvSpPr>
            <a:spLocks noGrp="1"/>
          </p:cNvSpPr>
          <p:nvPr>
            <p:ph type="body" sz="half" idx="2"/>
          </p:nvPr>
        </p:nvSpPr>
        <p:spPr>
          <a:xfrm>
            <a:off x="1141411" y="4309919"/>
            <a:ext cx="9906003" cy="1489496"/>
          </a:xfrm>
        </p:spPr>
        <p:txBody>
          <a:bodyPr anchor="ct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902B2535-B13F-4558-BDD7-60EDF6B002EB}"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
        <p:nvSpPr>
          <p:cNvPr id="52" name="TextBox 51"/>
          <p:cNvSpPr txBox="1"/>
          <p:nvPr/>
        </p:nvSpPr>
        <p:spPr>
          <a:xfrm>
            <a:off x="928772" y="718458"/>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sz="8000" dirty="0">
                <a:solidFill>
                  <a:prstClr val="white"/>
                </a:solidFill>
                <a:effectLst/>
              </a:rPr>
              <a:t>“</a:t>
            </a:r>
          </a:p>
        </p:txBody>
      </p:sp>
      <p:sp>
        <p:nvSpPr>
          <p:cNvPr id="53" name="TextBox 52"/>
          <p:cNvSpPr txBox="1"/>
          <p:nvPr/>
        </p:nvSpPr>
        <p:spPr>
          <a:xfrm>
            <a:off x="10423297" y="2764972"/>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sz="8000" dirty="0">
                <a:solidFill>
                  <a:prstClr val="white"/>
                </a:solidFill>
                <a:effectLst/>
              </a:rPr>
              <a:t>”</a:t>
            </a:r>
          </a:p>
        </p:txBody>
      </p:sp>
    </p:spTree>
    <p:extLst>
      <p:ext uri="{BB962C8B-B14F-4D97-AF65-F5344CB8AC3E}">
        <p14:creationId xmlns:p14="http://schemas.microsoft.com/office/powerpoint/2010/main" val="37601605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EABEBB0C-6123-4D8D-8B0D-C4E868C6DB5F}" type="datetime1">
              <a:rPr lang="es-AR" smtClean="0">
                <a:solidFill>
                  <a:srgbClr val="DFDCB7"/>
                </a:solidFill>
              </a:rPr>
              <a:pPr>
                <a:defRPr/>
              </a:pPr>
              <a:t>20/4/2016</a:t>
            </a:fld>
            <a:endParaRPr lang="es-AR">
              <a:solidFill>
                <a:srgbClr val="DFDCB7"/>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srgbClr val="DFDCB7"/>
              </a:solidFill>
            </a:endParaRPr>
          </a:p>
        </p:txBody>
      </p:sp>
      <p:sp>
        <p:nvSpPr>
          <p:cNvPr id="6" name="Slide Number Placeholder 5"/>
          <p:cNvSpPr>
            <a:spLocks noGrp="1"/>
          </p:cNvSpPr>
          <p:nvPr>
            <p:ph type="sldNum" sz="quarter" idx="12"/>
          </p:nvPr>
        </p:nvSpPr>
        <p:spPr/>
        <p:txBody>
          <a:bodyPr/>
          <a:lstStyle>
            <a:lvl1pPr>
              <a:defRPr/>
            </a:lvl1pPr>
          </a:lstStyle>
          <a:p>
            <a:pPr>
              <a:defRPr/>
            </a:pPr>
            <a:fld id="{C7103268-2E4D-414C-9ED5-65B4F1C04FCB}" type="slidenum">
              <a:rPr lang="es-AR"/>
              <a:pPr>
                <a:defRPr/>
              </a:pPr>
              <a:t>‹Nº›</a:t>
            </a:fld>
            <a:endParaRPr lang="es-AR"/>
          </a:p>
        </p:txBody>
      </p:sp>
    </p:spTree>
    <p:extLst>
      <p:ext uri="{BB962C8B-B14F-4D97-AF65-F5344CB8AC3E}">
        <p14:creationId xmlns:p14="http://schemas.microsoft.com/office/powerpoint/2010/main" val="1141039203"/>
      </p:ext>
    </p:extLst>
  </p:cSld>
  <p:clrMapOvr>
    <a:masterClrMapping/>
  </p:clrMapOvr>
  <p:transition spd="med">
    <p:fade thruBlk="1"/>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FBAA27E1-84B3-463F-9A95-2426C5309DEB}"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BA3FD09A-7469-4A60-B714-9BC57B0E7776}" type="slidenum">
              <a:rPr lang="en-US" altLang="es-AR"/>
              <a:pPr/>
              <a:t>‹Nº›</a:t>
            </a:fld>
            <a:endParaRPr lang="en-US" altLang="es-AR"/>
          </a:p>
        </p:txBody>
      </p:sp>
    </p:spTree>
    <p:extLst>
      <p:ext uri="{BB962C8B-B14F-4D97-AF65-F5344CB8AC3E}">
        <p14:creationId xmlns:p14="http://schemas.microsoft.com/office/powerpoint/2010/main" val="3947407483"/>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4" name="8 Rectángulo"/>
          <p:cNvSpPr/>
          <p:nvPr/>
        </p:nvSpPr>
        <p:spPr bwMode="invGray">
          <a:xfrm>
            <a:off x="8798985" y="0"/>
            <a:ext cx="61383" cy="6858000"/>
          </a:xfrm>
          <a:prstGeom prst="rect">
            <a:avLst/>
          </a:prstGeom>
          <a:solidFill>
            <a:srgbClr val="FFFFFF"/>
          </a:solidFill>
          <a:ln w="48000" cap="flat" cmpd="thickThin" algn="ctr">
            <a:noFill/>
            <a:prstDash val="solid"/>
          </a:ln>
          <a:effectLst>
            <a:outerShdw blurRad="31750" dist="10160" dir="108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10 Rectángulo"/>
          <p:cNvSpPr/>
          <p:nvPr/>
        </p:nvSpPr>
        <p:spPr bwMode="ltGray">
          <a:xfrm>
            <a:off x="8864600" y="0"/>
            <a:ext cx="3352800" cy="685800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Título vertical"/>
          <p:cNvSpPr>
            <a:spLocks noGrp="1"/>
          </p:cNvSpPr>
          <p:nvPr>
            <p:ph type="title" orient="vert"/>
          </p:nvPr>
        </p:nvSpPr>
        <p:spPr>
          <a:xfrm>
            <a:off x="9042400" y="274641"/>
            <a:ext cx="25400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304801"/>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977C72AD-F174-4CAF-99CE-2BC2607499E7}" type="datetimeFigureOut">
              <a:rPr lang="en-US"/>
              <a:pPr>
                <a:defRPr/>
              </a:pPr>
              <a:t>4/20/2016</a:t>
            </a:fld>
            <a:endParaRPr lang="en-US"/>
          </a:p>
        </p:txBody>
      </p:sp>
      <p:sp>
        <p:nvSpPr>
          <p:cNvPr id="7" name="4 Marcador de pie de página"/>
          <p:cNvSpPr>
            <a:spLocks noGrp="1"/>
          </p:cNvSpPr>
          <p:nvPr>
            <p:ph type="ftr" sz="quarter" idx="11"/>
          </p:nvPr>
        </p:nvSpPr>
        <p:spPr>
          <a:xfrm>
            <a:off x="3520018" y="6376989"/>
            <a:ext cx="5115983" cy="365125"/>
          </a:xfrm>
        </p:spPr>
        <p:txBody>
          <a:bodyPr/>
          <a:lstStyle>
            <a:lvl1pPr fontAlgn="base">
              <a:spcBef>
                <a:spcPct val="0"/>
              </a:spcBef>
              <a:spcAft>
                <a:spcPct val="0"/>
              </a:spcAft>
              <a:defRPr>
                <a:solidFill>
                  <a:prstClr val="black">
                    <a:tint val="95000"/>
                  </a:prstClr>
                </a:solidFill>
                <a:latin typeface="Arial" pitchFamily="34" charset="0"/>
              </a:defRPr>
            </a:lvl1pPr>
          </a:lstStyle>
          <a:p>
            <a:pPr>
              <a:defRPr/>
            </a:pPr>
            <a:endParaRPr lang="en-US"/>
          </a:p>
        </p:txBody>
      </p:sp>
      <p:sp>
        <p:nvSpPr>
          <p:cNvPr id="8" name="5 Marcador de número de diapositiva"/>
          <p:cNvSpPr>
            <a:spLocks noGrp="1"/>
          </p:cNvSpPr>
          <p:nvPr>
            <p:ph type="sldNum" sz="quarter" idx="12"/>
          </p:nvPr>
        </p:nvSpPr>
        <p:spPr/>
        <p:txBody>
          <a:bodyPr/>
          <a:lstStyle>
            <a:lvl1pPr algn="r">
              <a:defRPr>
                <a:latin typeface="Arial" panose="020B0604020202020204" pitchFamily="34" charset="0"/>
              </a:defRPr>
            </a:lvl1pPr>
          </a:lstStyle>
          <a:p>
            <a:fld id="{70BF080B-556F-4048-84B3-4AE66B31EF43}" type="slidenum">
              <a:rPr lang="en-US" altLang="es-AR"/>
              <a:pPr/>
              <a:t>‹Nº›</a:t>
            </a:fld>
            <a:endParaRPr lang="en-US" altLang="es-AR"/>
          </a:p>
        </p:txBody>
      </p:sp>
    </p:spTree>
    <p:extLst>
      <p:ext uri="{BB962C8B-B14F-4D97-AF65-F5344CB8AC3E}">
        <p14:creationId xmlns:p14="http://schemas.microsoft.com/office/powerpoint/2010/main" val="34014976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2192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8" name="Freeform 6"/>
            <p:cNvSpPr>
              <a:spLocks/>
            </p:cNvSpPr>
            <p:nvPr/>
          </p:nvSpPr>
          <p:spPr bwMode="hidden">
            <a:xfrm>
              <a:off x="4038" y="3577"/>
              <a:ext cx="1720" cy="65"/>
            </a:xfrm>
            <a:custGeom>
              <a:avLst/>
              <a:gdLst>
                <a:gd name="T0" fmla="*/ 1710 w 1722"/>
                <a:gd name="T1" fmla="*/ 60 h 66"/>
                <a:gd name="T2" fmla="*/ 1710 w 1722"/>
                <a:gd name="T3" fmla="*/ 54 h 66"/>
                <a:gd name="T4" fmla="*/ 0 w 1722"/>
                <a:gd name="T5" fmla="*/ 0 h 66"/>
                <a:gd name="T6" fmla="*/ 0 w 1722"/>
                <a:gd name="T7" fmla="*/ 42 h 66"/>
                <a:gd name="T8" fmla="*/ 1710 w 1722"/>
                <a:gd name="T9" fmla="*/ 60 h 66"/>
                <a:gd name="T10" fmla="*/ 1710 w 1722"/>
                <a:gd name="T11" fmla="*/ 6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0" name="Freeform 8"/>
            <p:cNvSpPr>
              <a:spLocks/>
            </p:cNvSpPr>
            <p:nvPr/>
          </p:nvSpPr>
          <p:spPr bwMode="hidden">
            <a:xfrm>
              <a:off x="4784" y="3702"/>
              <a:ext cx="974" cy="101"/>
            </a:xfrm>
            <a:custGeom>
              <a:avLst/>
              <a:gdLst>
                <a:gd name="T0" fmla="*/ 969 w 975"/>
                <a:gd name="T1" fmla="*/ 48 h 101"/>
                <a:gd name="T2" fmla="*/ 969 w 975"/>
                <a:gd name="T3" fmla="*/ 0 h 101"/>
                <a:gd name="T4" fmla="*/ 0 w 975"/>
                <a:gd name="T5" fmla="*/ 24 h 101"/>
                <a:gd name="T6" fmla="*/ 0 w 975"/>
                <a:gd name="T7" fmla="*/ 101 h 101"/>
                <a:gd name="T8" fmla="*/ 969 w 975"/>
                <a:gd name="T9" fmla="*/ 48 h 101"/>
                <a:gd name="T10" fmla="*/ 96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1" name="Freeform 9"/>
            <p:cNvSpPr>
              <a:spLocks/>
            </p:cNvSpPr>
            <p:nvPr/>
          </p:nvSpPr>
          <p:spPr bwMode="hidden">
            <a:xfrm>
              <a:off x="3619" y="3815"/>
              <a:ext cx="2139" cy="198"/>
            </a:xfrm>
            <a:custGeom>
              <a:avLst/>
              <a:gdLst>
                <a:gd name="T0" fmla="*/ 2129 w 2141"/>
                <a:gd name="T1" fmla="*/ 0 h 198"/>
                <a:gd name="T2" fmla="*/ 0 w 2141"/>
                <a:gd name="T3" fmla="*/ 156 h 198"/>
                <a:gd name="T4" fmla="*/ 0 w 2141"/>
                <a:gd name="T5" fmla="*/ 198 h 198"/>
                <a:gd name="T6" fmla="*/ 2129 w 2141"/>
                <a:gd name="T7" fmla="*/ 0 h 198"/>
                <a:gd name="T8" fmla="*/ 21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 name="Freeform 11"/>
            <p:cNvSpPr>
              <a:spLocks/>
            </p:cNvSpPr>
            <p:nvPr/>
          </p:nvSpPr>
          <p:spPr bwMode="hidden">
            <a:xfrm>
              <a:off x="2097" y="4043"/>
              <a:ext cx="2514" cy="276"/>
            </a:xfrm>
            <a:custGeom>
              <a:avLst/>
              <a:gdLst>
                <a:gd name="T0" fmla="*/ 2164 w 2517"/>
                <a:gd name="T1" fmla="*/ 276 h 276"/>
                <a:gd name="T2" fmla="*/ 2499 w 2517"/>
                <a:gd name="T3" fmla="*/ 204 h 276"/>
                <a:gd name="T4" fmla="*/ 2242 w 2517"/>
                <a:gd name="T5" fmla="*/ 0 h 276"/>
                <a:gd name="T6" fmla="*/ 0 w 2517"/>
                <a:gd name="T7" fmla="*/ 276 h 276"/>
                <a:gd name="T8" fmla="*/ 2164 w 2517"/>
                <a:gd name="T9" fmla="*/ 276 h 276"/>
                <a:gd name="T10" fmla="*/ 216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5" name="Freeform 13"/>
            <p:cNvSpPr>
              <a:spLocks/>
            </p:cNvSpPr>
            <p:nvPr/>
          </p:nvSpPr>
          <p:spPr bwMode="hidden">
            <a:xfrm>
              <a:off x="5030" y="3151"/>
              <a:ext cx="728" cy="240"/>
            </a:xfrm>
            <a:custGeom>
              <a:avLst/>
              <a:gdLst>
                <a:gd name="T0" fmla="*/ 723 w 729"/>
                <a:gd name="T1" fmla="*/ 240 h 240"/>
                <a:gd name="T2" fmla="*/ 0 w 729"/>
                <a:gd name="T3" fmla="*/ 0 h 240"/>
                <a:gd name="T4" fmla="*/ 0 w 729"/>
                <a:gd name="T5" fmla="*/ 6 h 240"/>
                <a:gd name="T6" fmla="*/ 723 w 729"/>
                <a:gd name="T7" fmla="*/ 240 h 240"/>
                <a:gd name="T8" fmla="*/ 72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7" name="Freeform 15"/>
            <p:cNvSpPr>
              <a:spLocks/>
            </p:cNvSpPr>
            <p:nvPr/>
          </p:nvSpPr>
          <p:spPr bwMode="hidden">
            <a:xfrm>
              <a:off x="5030" y="3049"/>
              <a:ext cx="728" cy="318"/>
            </a:xfrm>
            <a:custGeom>
              <a:avLst/>
              <a:gdLst>
                <a:gd name="T0" fmla="*/ 723 w 729"/>
                <a:gd name="T1" fmla="*/ 318 h 318"/>
                <a:gd name="T2" fmla="*/ 723 w 729"/>
                <a:gd name="T3" fmla="*/ 312 h 318"/>
                <a:gd name="T4" fmla="*/ 0 w 729"/>
                <a:gd name="T5" fmla="*/ 0 h 318"/>
                <a:gd name="T6" fmla="*/ 0 w 729"/>
                <a:gd name="T7" fmla="*/ 54 h 318"/>
                <a:gd name="T8" fmla="*/ 723 w 729"/>
                <a:gd name="T9" fmla="*/ 318 h 318"/>
                <a:gd name="T10" fmla="*/ 72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sp>
        <p:nvSpPr>
          <p:cNvPr id="44074" name="Rectangle 42"/>
          <p:cNvSpPr>
            <a:spLocks noGrp="1" noChangeArrowheads="1"/>
          </p:cNvSpPr>
          <p:nvPr>
            <p:ph type="ctrTitle" sz="quarter"/>
          </p:nvPr>
        </p:nvSpPr>
        <p:spPr>
          <a:xfrm>
            <a:off x="609600" y="1600200"/>
            <a:ext cx="10972800" cy="1828800"/>
          </a:xfrm>
        </p:spPr>
        <p:txBody>
          <a:bodyPr/>
          <a:lstStyle>
            <a:lvl1pPr>
              <a:defRPr sz="4800"/>
            </a:lvl1pPr>
          </a:lstStyle>
          <a:p>
            <a:r>
              <a:rPr lang="es-AR"/>
              <a:t>Haga clic para cambiar el estilo de título	</a:t>
            </a:r>
          </a:p>
        </p:txBody>
      </p:sp>
      <p:sp>
        <p:nvSpPr>
          <p:cNvPr id="44075" name="Rectangle 43"/>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sz="3600"/>
            </a:lvl1pPr>
          </a:lstStyle>
          <a:p>
            <a:r>
              <a:rPr lang="es-AR"/>
              <a:t>Haga clic para modificar el estilo de subtítulo del patrón</a:t>
            </a:r>
          </a:p>
        </p:txBody>
      </p:sp>
      <p:sp>
        <p:nvSpPr>
          <p:cNvPr id="44" name="Rectangle 44"/>
          <p:cNvSpPr>
            <a:spLocks noGrp="1" noChangeArrowheads="1"/>
          </p:cNvSpPr>
          <p:nvPr>
            <p:ph type="dt" sz="quarter" idx="10"/>
          </p:nvPr>
        </p:nvSpPr>
        <p:spPr/>
        <p:txBody>
          <a:bodyPr/>
          <a:lstStyle>
            <a:lvl1pPr>
              <a:defRPr/>
            </a:lvl1pPr>
          </a:lstStyle>
          <a:p>
            <a:pPr>
              <a:defRPr/>
            </a:pPr>
            <a:endParaRPr lang="es-AR">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s-AR">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8FACD2B6-3C56-42B0-927C-478ADB5793AA}"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654875539"/>
      </p:ext>
    </p:extLst>
  </p:cSld>
  <p:clrMapOvr>
    <a:masterClrMapping/>
  </p:clrMapOvr>
  <p:transition spd="med">
    <p:fade thruBlk="1"/>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BA01F7E-66BE-49D9-84B1-3837DD0E392F}"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080172434"/>
      </p:ext>
    </p:extLst>
  </p:cSld>
  <p:clrMapOvr>
    <a:masterClrMapping/>
  </p:clrMapOvr>
  <p:transition spd="med">
    <p:fade thruBlk="1"/>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E8EA5E8-63B9-48F8-BA5D-AAA00AEF3A9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623789552"/>
      </p:ext>
    </p:extLst>
  </p:cSld>
  <p:clrMapOvr>
    <a:masterClrMapping/>
  </p:clrMapOvr>
  <p:transition spd="med">
    <p:fade thruBlk="1"/>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F7DD9B56-E88E-424D-9453-EB970007A198}"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406732083"/>
      </p:ext>
    </p:extLst>
  </p:cSld>
  <p:clrMapOvr>
    <a:masterClrMapping/>
  </p:clrMapOvr>
  <p:transition spd="med">
    <p:fade thruBlk="1"/>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C2056CFD-3DCB-46C2-A622-3D9E189A59E4}"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963826631"/>
      </p:ext>
    </p:extLst>
  </p:cSld>
  <p:clrMapOvr>
    <a:masterClrMapping/>
  </p:clrMapOvr>
  <p:transition spd="med">
    <p:fade thruBlk="1"/>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99E468B4-21CE-4C2D-953A-8F020540C6E4}"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971777762"/>
      </p:ext>
    </p:extLst>
  </p:cSld>
  <p:clrMapOvr>
    <a:masterClrMapping/>
  </p:clrMapOvr>
  <p:transition spd="med">
    <p:fade thruBlk="1"/>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54E178C1-1D1E-483F-815D-F4B608199FF9}"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93303150"/>
      </p:ext>
    </p:extLst>
  </p:cSld>
  <p:clrMapOvr>
    <a:masterClrMapping/>
  </p:clrMapOvr>
  <p:transition spd="med">
    <p:fade thruBlk="1"/>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41FC774-60B1-485C-93F0-C20EFEF5FBF7}"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527058220"/>
      </p:ext>
    </p:extLst>
  </p:cSld>
  <p:clrMapOvr>
    <a:masterClrMapping/>
  </p:clrMapOvr>
  <p:transition spd="med">
    <p:fade thruBlk="1"/>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DAEBBE40-F917-49C2-8DA8-260E73E71F17}"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513000205"/>
      </p:ext>
    </p:extLst>
  </p:cSld>
  <p:clrMapOvr>
    <a:masterClrMapping/>
  </p:clrMapOvr>
  <p:transition spd="med">
    <p:fade thruBlk="1"/>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1141412" y="2134043"/>
            <a:ext cx="9906001" cy="2511835"/>
          </a:xfrm>
        </p:spPr>
        <p:txBody>
          <a:bodyPr anchor="b">
            <a:normAutofit/>
          </a:bodyPr>
          <a:lstStyle>
            <a:lvl1pPr>
              <a:defRPr sz="36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1141365" y="4657655"/>
            <a:ext cx="9904505" cy="1140644"/>
          </a:xfrm>
        </p:spPr>
        <p:txBody>
          <a:bodyPr anchor="t">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C17737EB-FEFD-4FC8-95C9-9E25BCBC7A97}"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53298732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E1558357-F5AD-442A-A218-A8E91270F82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578974419"/>
      </p:ext>
    </p:extLst>
  </p:cSld>
  <p:clrMapOvr>
    <a:masterClrMapping/>
  </p:clrMapOvr>
  <p:transition spd="med">
    <p:fade thruBlk="1"/>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7813"/>
            <a:ext cx="2743200" cy="5853112"/>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7813"/>
            <a:ext cx="8026400" cy="585311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F9AF41B4-6DF1-4C00-9657-DF230F1C4EBE}"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516412977"/>
      </p:ext>
    </p:extLst>
  </p:cSld>
  <p:clrMapOvr>
    <a:masterClrMapping/>
  </p:clrMapOvr>
  <p:transition spd="med">
    <p:fade thruBlk="1"/>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365248"/>
            <a:ext cx="10363200" cy="978408"/>
          </a:xfrm>
        </p:spPr>
        <p:txBody>
          <a:bodyPr anchor="b">
            <a:noAutofit/>
          </a:bodyPr>
          <a:lstStyle>
            <a:lvl1pPr algn="ctr" defTabSz="914400" rtl="0" eaLnBrk="1" latinLnBrk="0" hangingPunct="1">
              <a:spcBef>
                <a:spcPct val="0"/>
              </a:spcBef>
              <a:buNone/>
              <a:defRPr sz="5400" kern="1200">
                <a:solidFill>
                  <a:schemeClr val="tx1"/>
                </a:solidFill>
                <a:effectLst>
                  <a:outerShdw blurRad="50800" dist="50800" dir="5400000" sx="101000" sy="101000" algn="t" rotWithShape="0">
                    <a:prstClr val="black">
                      <a:alpha val="40000"/>
                    </a:prstClr>
                  </a:outerShdw>
                </a:effectLst>
                <a:latin typeface="+mj-lt"/>
                <a:ea typeface="+mj-ea"/>
                <a:cs typeface="+mj-cs"/>
              </a:defRPr>
            </a:lvl1pPr>
          </a:lstStyle>
          <a:p>
            <a:r>
              <a:rPr lang="es-ES_tradnl"/>
              <a:t>Clic para editar título</a:t>
            </a:r>
            <a:endParaRPr dirty="0"/>
          </a:p>
        </p:txBody>
      </p:sp>
      <p:sp>
        <p:nvSpPr>
          <p:cNvPr id="3" name="Subtitle 2"/>
          <p:cNvSpPr>
            <a:spLocks noGrp="1"/>
          </p:cNvSpPr>
          <p:nvPr>
            <p:ph type="subTitle" idx="1"/>
          </p:nvPr>
        </p:nvSpPr>
        <p:spPr>
          <a:xfrm>
            <a:off x="914400" y="3352800"/>
            <a:ext cx="10363200" cy="877824"/>
          </a:xfrm>
        </p:spPr>
        <p:txBody>
          <a:bodyPr/>
          <a:lstStyle>
            <a:lvl1pPr marL="0" indent="0" algn="ctr" defTabSz="914400" rtl="0" eaLnBrk="1" latinLnBrk="0" hangingPunct="1">
              <a:spcBef>
                <a:spcPts val="300"/>
              </a:spcBef>
              <a:buFontTx/>
              <a:buNone/>
              <a:defRPr sz="2000" kern="1200">
                <a:solidFill>
                  <a:schemeClr val="tx1">
                    <a:tint val="75000"/>
                  </a:schemeClr>
                </a:solidFill>
                <a:effectLst>
                  <a:outerShdw blurRad="50800" dist="50800" dir="5400000" sx="101000" sy="101000" algn="t" rotWithShape="0">
                    <a:prstClr val="black">
                      <a:alpha val="40000"/>
                    </a:prstClr>
                  </a:outerShdw>
                </a:effectLst>
                <a:latin typeface="+mn-lt"/>
                <a:ea typeface="+mn-ea"/>
                <a:cs typeface="+mn-cs"/>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4" name="Date Placeholder 3"/>
          <p:cNvSpPr>
            <a:spLocks noGrp="1"/>
          </p:cNvSpPr>
          <p:nvPr>
            <p:ph type="dt" sz="half" idx="10"/>
          </p:nvPr>
        </p:nvSpPr>
        <p:spPr/>
        <p:txBody>
          <a:bodyPr wrap="square" numCol="1" anchorCtr="0" compatLnSpc="1">
            <a:prstTxWarp prst="textNoShape">
              <a:avLst/>
            </a:prstTxWarp>
          </a:bodyPr>
          <a:lstStyle>
            <a:lvl1pPr>
              <a:defRPr>
                <a:solidFill>
                  <a:srgbClr val="FFFFFF"/>
                </a:solidFill>
                <a:effectLst>
                  <a:outerShdw blurRad="38100" dist="38100" dir="2700000" algn="tl">
                    <a:srgbClr val="6F6D5D"/>
                  </a:outerShdw>
                </a:effectLst>
                <a:latin typeface="Arial" pitchFamily="34" charset="0"/>
                <a:ea typeface="ＭＳ Ｐゴシック" pitchFamily="34" charset="-128"/>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ea typeface="+mn-ea"/>
              </a:defRPr>
            </a:lvl1pPr>
          </a:lstStyle>
          <a:p>
            <a:pPr>
              <a:defRPr/>
            </a:pPr>
            <a:fld id="{D0B37D0F-E104-4C92-A4AF-153043EEA411}" type="slidenum">
              <a:rPr lang="en-US"/>
              <a:pPr>
                <a:defRPr/>
              </a:pPr>
              <a:t>‹Nº›</a:t>
            </a:fld>
            <a:endParaRPr lang="en-US"/>
          </a:p>
        </p:txBody>
      </p:sp>
    </p:spTree>
    <p:extLst>
      <p:ext uri="{BB962C8B-B14F-4D97-AF65-F5344CB8AC3E}">
        <p14:creationId xmlns:p14="http://schemas.microsoft.com/office/powerpoint/2010/main" val="3897176929"/>
      </p:ext>
    </p:extLst>
  </p:cSld>
  <p:clrMapOvr>
    <a:masterClrMapping/>
  </p:clrMapOvr>
  <p:transition spd="med">
    <p:fade thruBlk="1"/>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idx="1"/>
          </p:nvPr>
        </p:nvSpPr>
        <p:spPr>
          <a:xfrm>
            <a:off x="914401" y="1869141"/>
            <a:ext cx="10361084" cy="4257022"/>
          </a:xfrm>
        </p:spPr>
        <p:txBody>
          <a:bodyPr/>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ea typeface="+mn-ea"/>
              </a:defRPr>
            </a:lvl1pPr>
          </a:lstStyle>
          <a:p>
            <a:pPr>
              <a:defRPr/>
            </a:pPr>
            <a:fld id="{FB4257AA-95A5-491B-A23D-E94F3E856D02}" type="slidenum">
              <a:rPr lang="es-AR"/>
              <a:pPr>
                <a:defRPr/>
              </a:pPr>
              <a:t>‹Nº›</a:t>
            </a:fld>
            <a:endParaRPr lang="es-AR"/>
          </a:p>
        </p:txBody>
      </p:sp>
    </p:spTree>
    <p:extLst>
      <p:ext uri="{BB962C8B-B14F-4D97-AF65-F5344CB8AC3E}">
        <p14:creationId xmlns:p14="http://schemas.microsoft.com/office/powerpoint/2010/main" val="4230009338"/>
      </p:ext>
    </p:extLst>
  </p:cSld>
  <p:clrMapOvr>
    <a:masterClrMapping/>
  </p:clrMapOvr>
  <p:transition spd="med">
    <p:fade thruBlk="1"/>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Diapositiva de título con imagen">
    <p:spTree>
      <p:nvGrpSpPr>
        <p:cNvPr id="1" name=""/>
        <p:cNvGrpSpPr/>
        <p:nvPr/>
      </p:nvGrpSpPr>
      <p:grpSpPr>
        <a:xfrm>
          <a:off x="0" y="0"/>
          <a:ext cx="0" cy="0"/>
          <a:chOff x="0" y="0"/>
          <a:chExt cx="0" cy="0"/>
        </a:xfrm>
      </p:grpSpPr>
      <p:sp>
        <p:nvSpPr>
          <p:cNvPr id="2" name="Title 1"/>
          <p:cNvSpPr>
            <a:spLocks noGrp="1"/>
          </p:cNvSpPr>
          <p:nvPr>
            <p:ph type="ctrTitle"/>
          </p:nvPr>
        </p:nvSpPr>
        <p:spPr>
          <a:xfrm>
            <a:off x="914400" y="4267201"/>
            <a:ext cx="10363200" cy="977153"/>
          </a:xfrm>
        </p:spPr>
        <p:txBody>
          <a:bodyPr anchor="b">
            <a:noAutofit/>
          </a:bodyPr>
          <a:lstStyle>
            <a:lvl1pPr>
              <a:defRPr sz="5400"/>
            </a:lvl1pPr>
          </a:lstStyle>
          <a:p>
            <a:r>
              <a:rPr lang="es-ES_tradnl"/>
              <a:t>Clic para editar título</a:t>
            </a:r>
            <a:endParaRPr/>
          </a:p>
        </p:txBody>
      </p:sp>
      <p:sp>
        <p:nvSpPr>
          <p:cNvPr id="3" name="Subtitle 2"/>
          <p:cNvSpPr>
            <a:spLocks noGrp="1"/>
          </p:cNvSpPr>
          <p:nvPr>
            <p:ph type="subTitle" idx="1"/>
          </p:nvPr>
        </p:nvSpPr>
        <p:spPr>
          <a:xfrm>
            <a:off x="914399" y="5257800"/>
            <a:ext cx="10361084" cy="874058"/>
          </a:xfrm>
        </p:spPr>
        <p:txBody>
          <a:bodyPr/>
          <a:lstStyle>
            <a:lvl1pPr marL="0" indent="0" algn="ctr">
              <a:spcBef>
                <a:spcPts val="300"/>
              </a:spcBef>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8" name="Picture Placeholder 7"/>
          <p:cNvSpPr>
            <a:spLocks noGrp="1"/>
          </p:cNvSpPr>
          <p:nvPr>
            <p:ph type="pic" sz="quarter" idx="13"/>
          </p:nvPr>
        </p:nvSpPr>
        <p:spPr>
          <a:xfrm rot="21540000">
            <a:off x="2741595" y="424650"/>
            <a:ext cx="6708812" cy="337580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a:buFont typeface="Arial" pitchFamily="34" charset="0"/>
              <a:buNone/>
              <a:defRPr/>
            </a:lvl1pPr>
          </a:lstStyle>
          <a:p>
            <a:pPr lvl="0"/>
            <a:r>
              <a:rPr lang="es-ES_tradnl" noProof="0"/>
              <a:t>Arrastre la imagen al marcador de posición o haga clic en el icono para agregar</a:t>
            </a:r>
            <a:endParaRPr noProof="0"/>
          </a:p>
        </p:txBody>
      </p:sp>
      <p:sp>
        <p:nvSpPr>
          <p:cNvPr id="5" name="Date Placeholder 3"/>
          <p:cNvSpPr>
            <a:spLocks noGrp="1"/>
          </p:cNvSpPr>
          <p:nvPr>
            <p:ph type="dt" sz="half" idx="14"/>
          </p:nvPr>
        </p:nvSpPr>
        <p:spPr/>
        <p:txBody>
          <a:bodyPr wrap="square" numCol="1" anchorCtr="0" compatLnSpc="1">
            <a:prstTxWarp prst="textNoShape">
              <a:avLst/>
            </a:prstTxWarp>
          </a:bodyPr>
          <a:lstStyle>
            <a:lvl1pPr>
              <a:defRPr>
                <a:solidFill>
                  <a:srgbClr val="FFFFFF"/>
                </a:solidFill>
                <a:effectLst>
                  <a:outerShdw blurRad="38100" dist="38100" dir="2700000" algn="tl">
                    <a:srgbClr val="6F6D5D"/>
                  </a:outerShdw>
                </a:effectLst>
                <a:latin typeface="Arial" pitchFamily="34" charset="0"/>
                <a:ea typeface="ＭＳ Ｐゴシック" pitchFamily="34" charset="-128"/>
              </a:defRPr>
            </a:lvl1pPr>
          </a:lstStyle>
          <a:p>
            <a:pPr>
              <a:defRPr/>
            </a:pPr>
            <a:endParaRPr lang="en-US"/>
          </a:p>
        </p:txBody>
      </p:sp>
      <p:sp>
        <p:nvSpPr>
          <p:cNvPr id="6" name="Footer Placeholder 4"/>
          <p:cNvSpPr>
            <a:spLocks noGrp="1"/>
          </p:cNvSpPr>
          <p:nvPr>
            <p:ph type="ftr" sz="quarter" idx="15"/>
          </p:nvPr>
        </p:nvSpPr>
        <p:spPr/>
        <p:txBody>
          <a:bodyPr/>
          <a:lstStyle>
            <a:lvl1pPr>
              <a:defRPr/>
            </a:lvl1pPr>
          </a:lstStyle>
          <a:p>
            <a:pPr>
              <a:defRPr/>
            </a:pPr>
            <a:endParaRPr lang="en-US"/>
          </a:p>
        </p:txBody>
      </p:sp>
      <p:sp>
        <p:nvSpPr>
          <p:cNvPr id="7" name="Slide Number Placeholder 5"/>
          <p:cNvSpPr>
            <a:spLocks noGrp="1"/>
          </p:cNvSpPr>
          <p:nvPr>
            <p:ph type="sldNum" sz="quarter" idx="16"/>
          </p:nvPr>
        </p:nvSpPr>
        <p:spPr/>
        <p:txBody>
          <a:bodyPr/>
          <a:lstStyle>
            <a:lvl1pPr>
              <a:defRPr>
                <a:ea typeface="+mn-ea"/>
              </a:defRPr>
            </a:lvl1pPr>
          </a:lstStyle>
          <a:p>
            <a:pPr>
              <a:defRPr/>
            </a:pPr>
            <a:fld id="{A0618AB4-E560-42C0-BA3D-5D9AB688DCA6}" type="slidenum">
              <a:rPr lang="en-US"/>
              <a:pPr>
                <a:defRPr/>
              </a:pPr>
              <a:t>‹Nº›</a:t>
            </a:fld>
            <a:endParaRPr lang="en-US"/>
          </a:p>
        </p:txBody>
      </p:sp>
    </p:spTree>
    <p:extLst>
      <p:ext uri="{BB962C8B-B14F-4D97-AF65-F5344CB8AC3E}">
        <p14:creationId xmlns:p14="http://schemas.microsoft.com/office/powerpoint/2010/main" val="249668362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914401" y="990600"/>
            <a:ext cx="10361084" cy="1743075"/>
          </a:xfrm>
        </p:spPr>
        <p:txBody>
          <a:bodyPr anchor="b">
            <a:noAutofit/>
          </a:bodyPr>
          <a:lstStyle>
            <a:lvl1pPr algn="ctr" defTabSz="914400" rtl="0" eaLnBrk="1" latinLnBrk="0" hangingPunct="1">
              <a:spcBef>
                <a:spcPct val="0"/>
              </a:spcBef>
              <a:buNone/>
              <a:defRPr sz="5400" kern="1200">
                <a:solidFill>
                  <a:schemeClr val="tx1"/>
                </a:solidFill>
                <a:effectLst>
                  <a:outerShdw blurRad="50800" dist="50800" dir="5400000" sx="101000" sy="101000" algn="t" rotWithShape="0">
                    <a:prstClr val="black">
                      <a:alpha val="40000"/>
                    </a:prstClr>
                  </a:outerShdw>
                </a:effectLst>
                <a:latin typeface="+mj-lt"/>
                <a:ea typeface="+mj-ea"/>
                <a:cs typeface="+mj-cs"/>
              </a:defRPr>
            </a:lvl1pPr>
          </a:lstStyle>
          <a:p>
            <a:r>
              <a:rPr lang="es-ES_tradnl"/>
              <a:t>Clic para editar título</a:t>
            </a:r>
            <a:endParaRPr/>
          </a:p>
        </p:txBody>
      </p:sp>
      <p:sp>
        <p:nvSpPr>
          <p:cNvPr id="3" name="Text Placeholder 2"/>
          <p:cNvSpPr>
            <a:spLocks noGrp="1"/>
          </p:cNvSpPr>
          <p:nvPr>
            <p:ph type="body" idx="1"/>
          </p:nvPr>
        </p:nvSpPr>
        <p:spPr>
          <a:xfrm>
            <a:off x="914401" y="2756648"/>
            <a:ext cx="10361084" cy="1281953"/>
          </a:xfrm>
        </p:spPr>
        <p:txBody>
          <a:bodyPr/>
          <a:lstStyle>
            <a:lvl1pPr marL="0" indent="0" algn="ctr" defTabSz="914400" rtl="0" eaLnBrk="1" latinLnBrk="0" hangingPunct="1">
              <a:spcBef>
                <a:spcPts val="300"/>
              </a:spcBef>
              <a:buFontTx/>
              <a:buNone/>
              <a:defRPr sz="2000" kern="1200">
                <a:solidFill>
                  <a:schemeClr val="tx1">
                    <a:tint val="75000"/>
                  </a:schemeClr>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Date Placeholder 3"/>
          <p:cNvSpPr>
            <a:spLocks noGrp="1"/>
          </p:cNvSpPr>
          <p:nvPr>
            <p:ph type="dt" sz="half" idx="10"/>
          </p:nvPr>
        </p:nvSpPr>
        <p:spPr/>
        <p:txBody>
          <a:bodyPr wrap="square" numCol="1" anchorCtr="0" compatLnSpc="1">
            <a:prstTxWarp prst="textNoShape">
              <a:avLst/>
            </a:prstTxWarp>
          </a:bodyPr>
          <a:lstStyle>
            <a:lvl1pPr>
              <a:defRPr>
                <a:solidFill>
                  <a:srgbClr val="FFFFFF"/>
                </a:solidFill>
                <a:effectLst>
                  <a:outerShdw blurRad="38100" dist="38100" dir="2700000" algn="tl">
                    <a:srgbClr val="6F6D5D"/>
                  </a:outerShdw>
                </a:effectLst>
                <a:latin typeface="Arial" pitchFamily="34" charset="0"/>
                <a:ea typeface="ＭＳ Ｐゴシック" pitchFamily="34" charset="-128"/>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ea typeface="+mn-ea"/>
              </a:defRPr>
            </a:lvl1pPr>
          </a:lstStyle>
          <a:p>
            <a:pPr>
              <a:defRPr/>
            </a:pPr>
            <a:fld id="{A0D82AE6-1759-410D-B069-EAD723819E06}" type="slidenum">
              <a:rPr lang="en-US"/>
              <a:pPr>
                <a:defRPr/>
              </a:pPr>
              <a:t>‹Nº›</a:t>
            </a:fld>
            <a:endParaRPr lang="en-US"/>
          </a:p>
        </p:txBody>
      </p:sp>
    </p:spTree>
    <p:extLst>
      <p:ext uri="{BB962C8B-B14F-4D97-AF65-F5344CB8AC3E}">
        <p14:creationId xmlns:p14="http://schemas.microsoft.com/office/powerpoint/2010/main" val="439799149"/>
      </p:ext>
    </p:extLst>
  </p:cSld>
  <p:clrMapOvr>
    <a:masterClrMapping/>
  </p:clrMapOvr>
  <p:transition spd="med">
    <p:fade thruBlk="1"/>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a:xfrm>
            <a:off x="914401" y="121024"/>
            <a:ext cx="10361084" cy="1429871"/>
          </a:xfrm>
        </p:spPr>
        <p:txBody>
          <a:bodyPr/>
          <a:lstStyle/>
          <a:p>
            <a:r>
              <a:rPr lang="es-ES_tradnl"/>
              <a:t>Clic para editar título</a:t>
            </a:r>
            <a:endParaRPr/>
          </a:p>
        </p:txBody>
      </p:sp>
      <p:sp>
        <p:nvSpPr>
          <p:cNvPr id="3" name="Content Placeholder 2"/>
          <p:cNvSpPr>
            <a:spLocks noGrp="1"/>
          </p:cNvSpPr>
          <p:nvPr>
            <p:ph sz="half" idx="1"/>
          </p:nvPr>
        </p:nvSpPr>
        <p:spPr>
          <a:xfrm>
            <a:off x="914400" y="1760539"/>
            <a:ext cx="4815840" cy="4365625"/>
          </a:xfrm>
        </p:spPr>
        <p:txBody>
          <a:bodyPr/>
          <a:lstStyle>
            <a:lvl1pPr>
              <a:defRPr sz="2200"/>
            </a:lvl1pPr>
            <a:lvl2pPr>
              <a:defRPr sz="2000"/>
            </a:lvl2pPr>
            <a:lvl3pPr>
              <a:defRPr sz="1800"/>
            </a:lvl3pPr>
            <a:lvl4pPr>
              <a:defRPr sz="1800"/>
            </a:lvl4pPr>
            <a:lvl5pPr>
              <a:defRPr sz="1800"/>
            </a:lvl5pPr>
            <a:lvl6pPr>
              <a:defRPr sz="1800"/>
            </a:lvl6pPr>
            <a:lvl7pPr>
              <a:defRPr sz="1800"/>
            </a:lvl7pPr>
            <a:lvl8pPr marL="2398713" indent="-336550">
              <a:defRPr sz="1800"/>
            </a:lvl8pPr>
            <a:lvl9pPr marL="2398713" indent="-336550">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Content Placeholder 3"/>
          <p:cNvSpPr>
            <a:spLocks noGrp="1"/>
          </p:cNvSpPr>
          <p:nvPr>
            <p:ph sz="half" idx="2"/>
          </p:nvPr>
        </p:nvSpPr>
        <p:spPr>
          <a:xfrm>
            <a:off x="6459644" y="1760539"/>
            <a:ext cx="4815840" cy="4365625"/>
          </a:xfrm>
        </p:spPr>
        <p:txBody>
          <a:bodyPr/>
          <a:lstStyle>
            <a:lvl1pPr>
              <a:defRPr sz="2200"/>
            </a:lvl1pPr>
            <a:lvl2pPr>
              <a:defRPr sz="2000"/>
            </a:lvl2pPr>
            <a:lvl3pPr>
              <a:defRPr sz="2000"/>
            </a:lvl3pPr>
            <a:lvl4pPr>
              <a:defRPr sz="2000"/>
            </a:lvl4pPr>
            <a:lvl5pPr>
              <a:defRPr sz="2000"/>
            </a:lvl5pPr>
            <a:lvl6pPr>
              <a:defRPr sz="1800"/>
            </a:lvl6pPr>
            <a:lvl7pPr>
              <a:defRPr sz="1800"/>
            </a:lvl7pPr>
            <a:lvl8pPr marL="2398713" indent="-336550">
              <a:defRPr sz="1800"/>
            </a:lvl8pPr>
            <a:lvl9pPr marL="2398713" indent="-336550">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Date Placeholder 4"/>
          <p:cNvSpPr>
            <a:spLocks noGrp="1"/>
          </p:cNvSpPr>
          <p:nvPr>
            <p:ph type="dt" sz="half" idx="10"/>
          </p:nvPr>
        </p:nvSpPr>
        <p:spPr/>
        <p:txBody>
          <a:bodyPr/>
          <a:lstStyle>
            <a:lvl1pPr>
              <a:defRPr/>
            </a:lvl1pPr>
          </a:lstStyle>
          <a:p>
            <a:pPr>
              <a:defRPr/>
            </a:pPr>
            <a:endParaRPr lang="es-AR"/>
          </a:p>
        </p:txBody>
      </p:sp>
      <p:sp>
        <p:nvSpPr>
          <p:cNvPr id="6" name="Footer Placeholder 5"/>
          <p:cNvSpPr>
            <a:spLocks noGrp="1"/>
          </p:cNvSpPr>
          <p:nvPr>
            <p:ph type="ftr" sz="quarter" idx="11"/>
          </p:nvPr>
        </p:nvSpPr>
        <p:spPr/>
        <p:txBody>
          <a:bodyPr/>
          <a:lstStyle>
            <a:lvl1pPr>
              <a:defRPr/>
            </a:lvl1pPr>
          </a:lstStyle>
          <a:p>
            <a:pPr>
              <a:defRPr/>
            </a:pPr>
            <a:endParaRPr lang="es-AR"/>
          </a:p>
        </p:txBody>
      </p:sp>
      <p:sp>
        <p:nvSpPr>
          <p:cNvPr id="7" name="Slide Number Placeholder 6"/>
          <p:cNvSpPr>
            <a:spLocks noGrp="1"/>
          </p:cNvSpPr>
          <p:nvPr>
            <p:ph type="sldNum" sz="quarter" idx="12"/>
          </p:nvPr>
        </p:nvSpPr>
        <p:spPr/>
        <p:txBody>
          <a:bodyPr/>
          <a:lstStyle>
            <a:lvl1pPr>
              <a:defRPr>
                <a:ea typeface="+mn-ea"/>
              </a:defRPr>
            </a:lvl1pPr>
          </a:lstStyle>
          <a:p>
            <a:pPr>
              <a:defRPr/>
            </a:pPr>
            <a:fld id="{95858C3D-95CD-490A-914E-586D497C5A7A}" type="slidenum">
              <a:rPr lang="es-AR"/>
              <a:pPr>
                <a:defRPr/>
              </a:pPr>
              <a:t>‹Nº›</a:t>
            </a:fld>
            <a:endParaRPr lang="es-AR"/>
          </a:p>
        </p:txBody>
      </p:sp>
    </p:spTree>
    <p:extLst>
      <p:ext uri="{BB962C8B-B14F-4D97-AF65-F5344CB8AC3E}">
        <p14:creationId xmlns:p14="http://schemas.microsoft.com/office/powerpoint/2010/main" val="1178480995"/>
      </p:ext>
    </p:extLst>
  </p:cSld>
  <p:clrMapOvr>
    <a:masterClrMapping/>
  </p:clrMapOvr>
  <p:transition spd="med">
    <p:fade thruBlk="1"/>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cxnSp>
        <p:nvCxnSpPr>
          <p:cNvPr id="7" name="Straight Connector 10"/>
          <p:cNvCxnSpPr/>
          <p:nvPr/>
        </p:nvCxnSpPr>
        <p:spPr>
          <a:xfrm>
            <a:off x="1047751" y="2192339"/>
            <a:ext cx="4572000" cy="1587"/>
          </a:xfrm>
          <a:prstGeom prst="line">
            <a:avLst/>
          </a:prstGeom>
          <a:ln>
            <a:solidFill>
              <a:srgbClr val="FFFFFF">
                <a:alpha val="40000"/>
              </a:srgbClr>
            </a:solidFill>
          </a:ln>
        </p:spPr>
        <p:style>
          <a:lnRef idx="1">
            <a:schemeClr val="accent1"/>
          </a:lnRef>
          <a:fillRef idx="0">
            <a:schemeClr val="accent1"/>
          </a:fillRef>
          <a:effectRef idx="0">
            <a:schemeClr val="accent1"/>
          </a:effectRef>
          <a:fontRef idx="minor">
            <a:schemeClr val="tx1"/>
          </a:fontRef>
        </p:style>
      </p:cxnSp>
      <p:cxnSp>
        <p:nvCxnSpPr>
          <p:cNvPr id="8" name="Straight Connector 15"/>
          <p:cNvCxnSpPr/>
          <p:nvPr/>
        </p:nvCxnSpPr>
        <p:spPr>
          <a:xfrm>
            <a:off x="6582833" y="2192339"/>
            <a:ext cx="4572000" cy="1587"/>
          </a:xfrm>
          <a:prstGeom prst="line">
            <a:avLst/>
          </a:prstGeom>
          <a:ln>
            <a:solidFill>
              <a:srgbClr val="FFFFFF">
                <a:alpha val="40000"/>
              </a:srgb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914401" y="121024"/>
            <a:ext cx="10361084" cy="1429871"/>
          </a:xfrm>
        </p:spPr>
        <p:txBody>
          <a:bodyPr/>
          <a:lstStyle>
            <a:lvl1pPr>
              <a:defRPr/>
            </a:lvl1pPr>
          </a:lstStyle>
          <a:p>
            <a:r>
              <a:rPr lang="es-ES_tradnl"/>
              <a:t>Clic para editar título</a:t>
            </a:r>
            <a:endParaRPr/>
          </a:p>
        </p:txBody>
      </p:sp>
      <p:sp>
        <p:nvSpPr>
          <p:cNvPr id="3" name="Text Placeholder 2"/>
          <p:cNvSpPr>
            <a:spLocks noGrp="1"/>
          </p:cNvSpPr>
          <p:nvPr>
            <p:ph type="body" idx="1"/>
          </p:nvPr>
        </p:nvSpPr>
        <p:spPr>
          <a:xfrm>
            <a:off x="914400" y="1550895"/>
            <a:ext cx="4815840" cy="614082"/>
          </a:xfrm>
        </p:spPr>
        <p:txBody>
          <a:bodyPr anchor="b">
            <a:noAutofit/>
          </a:bodyPr>
          <a:lstStyle>
            <a:lvl1pPr marL="0" indent="0" algn="ctr">
              <a:spcBef>
                <a:spcPts val="0"/>
              </a:spcBef>
              <a:buNone/>
              <a:defRPr sz="28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Content Placeholder 3"/>
          <p:cNvSpPr>
            <a:spLocks noGrp="1"/>
          </p:cNvSpPr>
          <p:nvPr>
            <p:ph sz="half" idx="2"/>
          </p:nvPr>
        </p:nvSpPr>
        <p:spPr>
          <a:xfrm>
            <a:off x="914400" y="2438400"/>
            <a:ext cx="4815840" cy="3687762"/>
          </a:xfrm>
        </p:spPr>
        <p:txBody>
          <a:bodyPr/>
          <a:lstStyle>
            <a:lvl1pPr>
              <a:defRPr sz="2200"/>
            </a:lvl1pPr>
            <a:lvl2pPr>
              <a:defRPr sz="2000"/>
            </a:lvl2pPr>
            <a:lvl3pPr>
              <a:defRPr sz="1800"/>
            </a:lvl3pPr>
            <a:lvl4pPr>
              <a:defRPr sz="1800"/>
            </a:lvl4pPr>
            <a:lvl5pPr>
              <a:defRPr sz="1800"/>
            </a:lvl5pPr>
            <a:lvl6pPr>
              <a:defRPr sz="1600"/>
            </a:lvl6pPr>
            <a:lvl7pPr>
              <a:defRPr sz="1600"/>
            </a:lvl7pPr>
            <a:lvl8pPr marL="2398713" indent="-336550">
              <a:defRPr sz="1600"/>
            </a:lvl8pPr>
            <a:lvl9pPr marL="2398713" indent="-336550">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Text Placeholder 4"/>
          <p:cNvSpPr>
            <a:spLocks noGrp="1"/>
          </p:cNvSpPr>
          <p:nvPr>
            <p:ph type="body" sz="quarter" idx="3"/>
          </p:nvPr>
        </p:nvSpPr>
        <p:spPr>
          <a:xfrm>
            <a:off x="6460701" y="1550895"/>
            <a:ext cx="4815840" cy="614082"/>
          </a:xfrm>
        </p:spPr>
        <p:txBody>
          <a:bodyPr anchor="b">
            <a:noAutofit/>
          </a:bodyPr>
          <a:lstStyle>
            <a:lvl1pPr marL="0" indent="0" algn="ctr">
              <a:spcBef>
                <a:spcPts val="0"/>
              </a:spcBef>
              <a:buNone/>
              <a:defRPr sz="28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460701" y="2438400"/>
            <a:ext cx="4815840" cy="3687762"/>
          </a:xfrm>
        </p:spPr>
        <p:txBody>
          <a:bodyPr/>
          <a:lstStyle>
            <a:lvl1pPr>
              <a:defRPr sz="2200"/>
            </a:lvl1pPr>
            <a:lvl2pPr>
              <a:defRPr sz="2000"/>
            </a:lvl2pPr>
            <a:lvl3pPr>
              <a:defRPr sz="1800"/>
            </a:lvl3pPr>
            <a:lvl4pPr>
              <a:defRPr sz="1800"/>
            </a:lvl4pPr>
            <a:lvl5pPr>
              <a:defRPr sz="1800"/>
            </a:lvl5pPr>
            <a:lvl6pPr>
              <a:defRPr sz="1600"/>
            </a:lvl6pPr>
            <a:lvl7pPr>
              <a:defRPr sz="1600"/>
            </a:lvl7pPr>
            <a:lvl8pPr marL="2398713" indent="-336550">
              <a:defRPr sz="1600"/>
            </a:lvl8pPr>
            <a:lvl9pPr marL="2398713" indent="-336550">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9" name="Date Placeholder 6"/>
          <p:cNvSpPr>
            <a:spLocks noGrp="1"/>
          </p:cNvSpPr>
          <p:nvPr>
            <p:ph type="dt" sz="half" idx="10"/>
          </p:nvPr>
        </p:nvSpPr>
        <p:spPr/>
        <p:txBody>
          <a:bodyPr/>
          <a:lstStyle>
            <a:lvl1pPr>
              <a:defRPr/>
            </a:lvl1pPr>
          </a:lstStyle>
          <a:p>
            <a:pPr>
              <a:defRPr/>
            </a:pPr>
            <a:endParaRPr lang="es-AR"/>
          </a:p>
        </p:txBody>
      </p:sp>
      <p:sp>
        <p:nvSpPr>
          <p:cNvPr id="10" name="Footer Placeholder 7"/>
          <p:cNvSpPr>
            <a:spLocks noGrp="1"/>
          </p:cNvSpPr>
          <p:nvPr>
            <p:ph type="ftr" sz="quarter" idx="11"/>
          </p:nvPr>
        </p:nvSpPr>
        <p:spPr/>
        <p:txBody>
          <a:bodyPr/>
          <a:lstStyle>
            <a:lvl1pPr>
              <a:defRPr/>
            </a:lvl1pPr>
          </a:lstStyle>
          <a:p>
            <a:pPr>
              <a:defRPr/>
            </a:pPr>
            <a:endParaRPr lang="es-AR"/>
          </a:p>
        </p:txBody>
      </p:sp>
      <p:sp>
        <p:nvSpPr>
          <p:cNvPr id="11" name="Slide Number Placeholder 8"/>
          <p:cNvSpPr>
            <a:spLocks noGrp="1"/>
          </p:cNvSpPr>
          <p:nvPr>
            <p:ph type="sldNum" sz="quarter" idx="12"/>
          </p:nvPr>
        </p:nvSpPr>
        <p:spPr/>
        <p:txBody>
          <a:bodyPr/>
          <a:lstStyle>
            <a:lvl1pPr>
              <a:defRPr>
                <a:ea typeface="+mn-ea"/>
              </a:defRPr>
            </a:lvl1pPr>
          </a:lstStyle>
          <a:p>
            <a:pPr>
              <a:defRPr/>
            </a:pPr>
            <a:fld id="{518C2587-B76E-46BB-85F8-C528F20064E7}" type="slidenum">
              <a:rPr lang="es-AR"/>
              <a:pPr>
                <a:defRPr/>
              </a:pPr>
              <a:t>‹Nº›</a:t>
            </a:fld>
            <a:endParaRPr lang="es-AR"/>
          </a:p>
        </p:txBody>
      </p:sp>
    </p:spTree>
    <p:extLst>
      <p:ext uri="{BB962C8B-B14F-4D97-AF65-F5344CB8AC3E}">
        <p14:creationId xmlns:p14="http://schemas.microsoft.com/office/powerpoint/2010/main" val="1418203023"/>
      </p:ext>
    </p:extLst>
  </p:cSld>
  <p:clrMapOvr>
    <a:masterClrMapping/>
  </p:clrMapOvr>
  <p:transition spd="med">
    <p:fade thruBlk="1"/>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Date Placeholder 2"/>
          <p:cNvSpPr>
            <a:spLocks noGrp="1"/>
          </p:cNvSpPr>
          <p:nvPr>
            <p:ph type="dt" sz="half" idx="10"/>
          </p:nvPr>
        </p:nvSpPr>
        <p:spPr/>
        <p:txBody>
          <a:bodyPr/>
          <a:lstStyle>
            <a:lvl1pPr>
              <a:defRPr/>
            </a:lvl1pPr>
          </a:lstStyle>
          <a:p>
            <a:pPr>
              <a:defRPr/>
            </a:pPr>
            <a:endParaRPr lang="es-AR"/>
          </a:p>
        </p:txBody>
      </p:sp>
      <p:sp>
        <p:nvSpPr>
          <p:cNvPr id="4" name="Footer Placeholder 3"/>
          <p:cNvSpPr>
            <a:spLocks noGrp="1"/>
          </p:cNvSpPr>
          <p:nvPr>
            <p:ph type="ftr" sz="quarter" idx="11"/>
          </p:nvPr>
        </p:nvSpPr>
        <p:spPr/>
        <p:txBody>
          <a:bodyPr/>
          <a:lstStyle>
            <a:lvl1pPr>
              <a:defRPr/>
            </a:lvl1pPr>
          </a:lstStyle>
          <a:p>
            <a:pPr>
              <a:defRPr/>
            </a:pPr>
            <a:endParaRPr lang="es-AR"/>
          </a:p>
        </p:txBody>
      </p:sp>
      <p:sp>
        <p:nvSpPr>
          <p:cNvPr id="5" name="Slide Number Placeholder 4"/>
          <p:cNvSpPr>
            <a:spLocks noGrp="1"/>
          </p:cNvSpPr>
          <p:nvPr>
            <p:ph type="sldNum" sz="quarter" idx="12"/>
          </p:nvPr>
        </p:nvSpPr>
        <p:spPr/>
        <p:txBody>
          <a:bodyPr/>
          <a:lstStyle>
            <a:lvl1pPr>
              <a:defRPr>
                <a:ea typeface="+mn-ea"/>
              </a:defRPr>
            </a:lvl1pPr>
          </a:lstStyle>
          <a:p>
            <a:pPr>
              <a:defRPr/>
            </a:pPr>
            <a:fld id="{761BACFF-5747-48CE-840A-DFC8180E1F69}" type="slidenum">
              <a:rPr lang="es-AR"/>
              <a:pPr>
                <a:defRPr/>
              </a:pPr>
              <a:t>‹Nº›</a:t>
            </a:fld>
            <a:endParaRPr lang="es-AR"/>
          </a:p>
        </p:txBody>
      </p:sp>
    </p:spTree>
    <p:extLst>
      <p:ext uri="{BB962C8B-B14F-4D97-AF65-F5344CB8AC3E}">
        <p14:creationId xmlns:p14="http://schemas.microsoft.com/office/powerpoint/2010/main" val="4115722427"/>
      </p:ext>
    </p:extLst>
  </p:cSld>
  <p:clrMapOvr>
    <a:masterClrMapping/>
  </p:clrMapOvr>
  <p:transition spd="med">
    <p:fade thruBlk="1"/>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s-AR"/>
          </a:p>
        </p:txBody>
      </p:sp>
      <p:sp>
        <p:nvSpPr>
          <p:cNvPr id="3" name="Footer Placeholder 2"/>
          <p:cNvSpPr>
            <a:spLocks noGrp="1"/>
          </p:cNvSpPr>
          <p:nvPr>
            <p:ph type="ftr" sz="quarter" idx="11"/>
          </p:nvPr>
        </p:nvSpPr>
        <p:spPr/>
        <p:txBody>
          <a:bodyPr/>
          <a:lstStyle>
            <a:lvl1pPr>
              <a:defRPr/>
            </a:lvl1pPr>
          </a:lstStyle>
          <a:p>
            <a:pPr>
              <a:defRPr/>
            </a:pPr>
            <a:endParaRPr lang="es-AR"/>
          </a:p>
        </p:txBody>
      </p:sp>
      <p:sp>
        <p:nvSpPr>
          <p:cNvPr id="4" name="Slide Number Placeholder 3"/>
          <p:cNvSpPr>
            <a:spLocks noGrp="1"/>
          </p:cNvSpPr>
          <p:nvPr>
            <p:ph type="sldNum" sz="quarter" idx="12"/>
          </p:nvPr>
        </p:nvSpPr>
        <p:spPr/>
        <p:txBody>
          <a:bodyPr/>
          <a:lstStyle>
            <a:lvl1pPr>
              <a:defRPr>
                <a:ea typeface="+mn-ea"/>
              </a:defRPr>
            </a:lvl1pPr>
          </a:lstStyle>
          <a:p>
            <a:pPr>
              <a:defRPr/>
            </a:pPr>
            <a:fld id="{4DCEE586-0B8C-461F-B7E3-872A16561E68}" type="slidenum">
              <a:rPr lang="es-AR"/>
              <a:pPr>
                <a:defRPr/>
              </a:pPr>
              <a:t>‹Nº›</a:t>
            </a:fld>
            <a:endParaRPr lang="es-AR"/>
          </a:p>
        </p:txBody>
      </p:sp>
    </p:spTree>
    <p:extLst>
      <p:ext uri="{BB962C8B-B14F-4D97-AF65-F5344CB8AC3E}">
        <p14:creationId xmlns:p14="http://schemas.microsoft.com/office/powerpoint/2010/main" val="1521570271"/>
      </p:ext>
    </p:extLst>
  </p:cSld>
  <p:clrMapOvr>
    <a:masterClrMapping/>
  </p:clrMapOvr>
  <p:transition spd="med">
    <p:fade thruBlk="1"/>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lumna 3">
    <p:spTree>
      <p:nvGrpSpPr>
        <p:cNvPr id="1" name=""/>
        <p:cNvGrpSpPr/>
        <p:nvPr/>
      </p:nvGrpSpPr>
      <p:grpSpPr>
        <a:xfrm>
          <a:off x="0" y="0"/>
          <a:ext cx="0" cy="0"/>
          <a:chOff x="0" y="0"/>
          <a:chExt cx="0" cy="0"/>
        </a:xfrm>
      </p:grpSpPr>
      <p:sp>
        <p:nvSpPr>
          <p:cNvPr id="15" name="Title 1"/>
          <p:cNvSpPr>
            <a:spLocks noGrp="1"/>
          </p:cNvSpPr>
          <p:nvPr>
            <p:ph type="title"/>
          </p:nvPr>
        </p:nvSpPr>
        <p:spPr>
          <a:xfrm>
            <a:off x="1141414" y="609600"/>
            <a:ext cx="9905999" cy="1905000"/>
          </a:xfrm>
        </p:spPr>
        <p:txBody>
          <a:bodyPr/>
          <a:lstStyle/>
          <a:p>
            <a:r>
              <a:rPr lang="es-ES"/>
              <a:t>Haga clic para modificar el estilo de título del patrón</a:t>
            </a:r>
            <a:endParaRPr lang="en-US" dirty="0"/>
          </a:p>
        </p:txBody>
      </p:sp>
      <p:sp>
        <p:nvSpPr>
          <p:cNvPr id="7" name="Text Placeholder 2"/>
          <p:cNvSpPr>
            <a:spLocks noGrp="1"/>
          </p:cNvSpPr>
          <p:nvPr>
            <p:ph type="body" idx="1"/>
          </p:nvPr>
        </p:nvSpPr>
        <p:spPr>
          <a:xfrm>
            <a:off x="1141411" y="2674463"/>
            <a:ext cx="3196899"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8" name="Text Placeholder 3"/>
          <p:cNvSpPr>
            <a:spLocks noGrp="1"/>
          </p:cNvSpPr>
          <p:nvPr>
            <p:ph type="body" sz="half" idx="15"/>
          </p:nvPr>
        </p:nvSpPr>
        <p:spPr>
          <a:xfrm>
            <a:off x="1141412" y="3360263"/>
            <a:ext cx="3195243" cy="2430936"/>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9" name="Text Placeholder 4"/>
          <p:cNvSpPr>
            <a:spLocks noGrp="1"/>
          </p:cNvSpPr>
          <p:nvPr>
            <p:ph type="body" sz="quarter" idx="3"/>
          </p:nvPr>
        </p:nvSpPr>
        <p:spPr>
          <a:xfrm>
            <a:off x="4514768" y="2677635"/>
            <a:ext cx="3184385"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0" name="Text Placeholder 3"/>
          <p:cNvSpPr>
            <a:spLocks noGrp="1"/>
          </p:cNvSpPr>
          <p:nvPr>
            <p:ph type="body" sz="half" idx="16"/>
          </p:nvPr>
        </p:nvSpPr>
        <p:spPr>
          <a:xfrm>
            <a:off x="4514767" y="3363435"/>
            <a:ext cx="3185277" cy="2430936"/>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1" name="Text Placeholder 4"/>
          <p:cNvSpPr>
            <a:spLocks noGrp="1"/>
          </p:cNvSpPr>
          <p:nvPr>
            <p:ph type="body" sz="quarter" idx="13"/>
          </p:nvPr>
        </p:nvSpPr>
        <p:spPr>
          <a:xfrm>
            <a:off x="7852443" y="2674463"/>
            <a:ext cx="3194968"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2" name="Text Placeholder 3"/>
          <p:cNvSpPr>
            <a:spLocks noGrp="1"/>
          </p:cNvSpPr>
          <p:nvPr>
            <p:ph type="body" sz="half" idx="17"/>
          </p:nvPr>
        </p:nvSpPr>
        <p:spPr>
          <a:xfrm>
            <a:off x="7852443" y="3360263"/>
            <a:ext cx="3194968" cy="2430936"/>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C782169C-02A4-48C1-A1BB-12254FEEBDCB}"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2406187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878540" y="971550"/>
            <a:ext cx="4876800" cy="1162050"/>
          </a:xfrm>
        </p:spPr>
        <p:txBody>
          <a:bodyPr anchor="b">
            <a:noAutofit/>
          </a:bodyPr>
          <a:lstStyle>
            <a:lvl1pPr algn="l">
              <a:defRPr sz="3600" b="0"/>
            </a:lvl1pPr>
          </a:lstStyle>
          <a:p>
            <a:r>
              <a:rPr lang="es-ES_tradnl"/>
              <a:t>Clic para editar título</a:t>
            </a:r>
            <a:endParaRPr/>
          </a:p>
        </p:txBody>
      </p:sp>
      <p:sp>
        <p:nvSpPr>
          <p:cNvPr id="3" name="Content Placeholder 2"/>
          <p:cNvSpPr>
            <a:spLocks noGrp="1"/>
          </p:cNvSpPr>
          <p:nvPr>
            <p:ph idx="1"/>
          </p:nvPr>
        </p:nvSpPr>
        <p:spPr>
          <a:xfrm>
            <a:off x="6400800" y="457201"/>
            <a:ext cx="4876800" cy="5668963"/>
          </a:xfrm>
        </p:spPr>
        <p:txBody>
          <a:bodyPr/>
          <a:lstStyle>
            <a:lvl1pPr>
              <a:defRPr sz="2200"/>
            </a:lvl1pPr>
            <a:lvl2pPr>
              <a:defRPr sz="2000"/>
            </a:lvl2pPr>
            <a:lvl3pPr>
              <a:defRPr sz="1800"/>
            </a:lvl3pPr>
            <a:lvl4pPr>
              <a:defRPr sz="1800"/>
            </a:lvl4pPr>
            <a:lvl5pPr>
              <a:defRPr sz="1800"/>
            </a:lvl5pPr>
            <a:lvl6pPr>
              <a:defRPr sz="1800"/>
            </a:lvl6pPr>
            <a:lvl7pPr>
              <a:defRPr sz="1800"/>
            </a:lvl7pPr>
            <a:lvl8pPr marL="2398713" indent="-336550">
              <a:defRPr sz="1800"/>
            </a:lvl8pPr>
            <a:lvl9pPr marL="2398713" indent="-336550">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Text Placeholder 3"/>
          <p:cNvSpPr>
            <a:spLocks noGrp="1"/>
          </p:cNvSpPr>
          <p:nvPr>
            <p:ph type="body" sz="half" idx="2"/>
          </p:nvPr>
        </p:nvSpPr>
        <p:spPr>
          <a:xfrm>
            <a:off x="878540" y="2133601"/>
            <a:ext cx="4876800" cy="3581400"/>
          </a:xfrm>
        </p:spPr>
        <p:txBody>
          <a:bodyPr/>
          <a:lstStyle>
            <a:lvl1pPr marL="0" indent="0">
              <a:spcBef>
                <a:spcPts val="1000"/>
              </a:spcBef>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endParaRPr lang="es-AR"/>
          </a:p>
        </p:txBody>
      </p:sp>
      <p:sp>
        <p:nvSpPr>
          <p:cNvPr id="6" name="Footer Placeholder 5"/>
          <p:cNvSpPr>
            <a:spLocks noGrp="1"/>
          </p:cNvSpPr>
          <p:nvPr>
            <p:ph type="ftr" sz="quarter" idx="11"/>
          </p:nvPr>
        </p:nvSpPr>
        <p:spPr/>
        <p:txBody>
          <a:bodyPr/>
          <a:lstStyle>
            <a:lvl1pPr>
              <a:defRPr/>
            </a:lvl1pPr>
          </a:lstStyle>
          <a:p>
            <a:pPr>
              <a:defRPr/>
            </a:pPr>
            <a:endParaRPr lang="es-AR"/>
          </a:p>
        </p:txBody>
      </p:sp>
      <p:sp>
        <p:nvSpPr>
          <p:cNvPr id="7" name="Slide Number Placeholder 6"/>
          <p:cNvSpPr>
            <a:spLocks noGrp="1"/>
          </p:cNvSpPr>
          <p:nvPr>
            <p:ph type="sldNum" sz="quarter" idx="12"/>
          </p:nvPr>
        </p:nvSpPr>
        <p:spPr/>
        <p:txBody>
          <a:bodyPr/>
          <a:lstStyle>
            <a:lvl1pPr>
              <a:defRPr>
                <a:ea typeface="+mn-ea"/>
              </a:defRPr>
            </a:lvl1pPr>
          </a:lstStyle>
          <a:p>
            <a:pPr>
              <a:defRPr/>
            </a:pPr>
            <a:fld id="{D67AB691-7567-4A7C-A23A-7F35AF32A70C}" type="slidenum">
              <a:rPr lang="es-AR"/>
              <a:pPr>
                <a:defRPr/>
              </a:pPr>
              <a:t>‹Nº›</a:t>
            </a:fld>
            <a:endParaRPr lang="es-AR"/>
          </a:p>
        </p:txBody>
      </p:sp>
    </p:spTree>
    <p:extLst>
      <p:ext uri="{BB962C8B-B14F-4D97-AF65-F5344CB8AC3E}">
        <p14:creationId xmlns:p14="http://schemas.microsoft.com/office/powerpoint/2010/main" val="2381894745"/>
      </p:ext>
    </p:extLst>
  </p:cSld>
  <p:clrMapOvr>
    <a:masterClrMapping/>
  </p:clrMapOvr>
  <p:transition spd="med">
    <p:fade thruBlk="1"/>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406776" y="969264"/>
            <a:ext cx="4876800" cy="1161288"/>
          </a:xfrm>
        </p:spPr>
        <p:txBody>
          <a:bodyPr anchor="b">
            <a:noAutofit/>
          </a:bodyPr>
          <a:lstStyle>
            <a:lvl1pPr algn="l">
              <a:defRPr sz="3600" b="0" kern="1200">
                <a:solidFill>
                  <a:schemeClr val="tx1"/>
                </a:solidFill>
                <a:effectLst>
                  <a:outerShdw blurRad="50800" dist="50800" dir="5400000" sx="101000" sy="101000" algn="t" rotWithShape="0">
                    <a:prstClr val="black">
                      <a:alpha val="40000"/>
                    </a:prstClr>
                  </a:outerShdw>
                </a:effectLst>
                <a:latin typeface="+mj-lt"/>
                <a:ea typeface="+mj-ea"/>
                <a:cs typeface="+mj-cs"/>
              </a:defRPr>
            </a:lvl1pPr>
          </a:lstStyle>
          <a:p>
            <a:r>
              <a:rPr lang="es-ES_tradnl"/>
              <a:t>Clic para editar título</a:t>
            </a:r>
            <a:endParaRPr/>
          </a:p>
        </p:txBody>
      </p:sp>
      <p:sp>
        <p:nvSpPr>
          <p:cNvPr id="3" name="Picture Placeholder 2"/>
          <p:cNvSpPr>
            <a:spLocks noGrp="1"/>
          </p:cNvSpPr>
          <p:nvPr>
            <p:ph type="pic" idx="1"/>
          </p:nvPr>
        </p:nvSpPr>
        <p:spPr>
          <a:xfrm>
            <a:off x="884517" y="510988"/>
            <a:ext cx="4876800" cy="5553636"/>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4" name="Text Placeholder 3"/>
          <p:cNvSpPr>
            <a:spLocks noGrp="1"/>
          </p:cNvSpPr>
          <p:nvPr>
            <p:ph type="body" sz="half" idx="2"/>
          </p:nvPr>
        </p:nvSpPr>
        <p:spPr>
          <a:xfrm>
            <a:off x="6399804" y="2130552"/>
            <a:ext cx="4876800" cy="3584448"/>
          </a:xfrm>
        </p:spPr>
        <p:txBody>
          <a:bodyPr/>
          <a:lstStyle>
            <a:lvl1pPr marL="0" indent="0">
              <a:spcBef>
                <a:spcPts val="1000"/>
              </a:spcBef>
              <a:buNone/>
              <a:defRPr sz="18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endParaRPr lang="es-AR"/>
          </a:p>
        </p:txBody>
      </p:sp>
      <p:sp>
        <p:nvSpPr>
          <p:cNvPr id="6" name="Footer Placeholder 5"/>
          <p:cNvSpPr>
            <a:spLocks noGrp="1"/>
          </p:cNvSpPr>
          <p:nvPr>
            <p:ph type="ftr" sz="quarter" idx="11"/>
          </p:nvPr>
        </p:nvSpPr>
        <p:spPr/>
        <p:txBody>
          <a:bodyPr/>
          <a:lstStyle>
            <a:lvl1pPr>
              <a:defRPr/>
            </a:lvl1pPr>
          </a:lstStyle>
          <a:p>
            <a:pPr>
              <a:defRPr/>
            </a:pPr>
            <a:endParaRPr lang="es-AR"/>
          </a:p>
        </p:txBody>
      </p:sp>
      <p:sp>
        <p:nvSpPr>
          <p:cNvPr id="7" name="Slide Number Placeholder 6"/>
          <p:cNvSpPr>
            <a:spLocks noGrp="1"/>
          </p:cNvSpPr>
          <p:nvPr>
            <p:ph type="sldNum" sz="quarter" idx="12"/>
          </p:nvPr>
        </p:nvSpPr>
        <p:spPr/>
        <p:txBody>
          <a:bodyPr/>
          <a:lstStyle>
            <a:lvl1pPr>
              <a:defRPr>
                <a:ea typeface="+mn-ea"/>
              </a:defRPr>
            </a:lvl1pPr>
          </a:lstStyle>
          <a:p>
            <a:pPr>
              <a:defRPr/>
            </a:pPr>
            <a:fld id="{27F13ED4-CED9-47F9-BF55-593266F72A7F}" type="slidenum">
              <a:rPr lang="es-AR"/>
              <a:pPr>
                <a:defRPr/>
              </a:pPr>
              <a:t>‹Nº›</a:t>
            </a:fld>
            <a:endParaRPr lang="es-AR"/>
          </a:p>
        </p:txBody>
      </p:sp>
    </p:spTree>
    <p:extLst>
      <p:ext uri="{BB962C8B-B14F-4D97-AF65-F5344CB8AC3E}">
        <p14:creationId xmlns:p14="http://schemas.microsoft.com/office/powerpoint/2010/main" val="4228682149"/>
      </p:ext>
    </p:extLst>
  </p:cSld>
  <p:clrMapOvr>
    <a:masterClrMapping/>
  </p:clrMapOvr>
  <p:transition spd="med">
    <p:fade thruBlk="1"/>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Imagen encima del título">
    <p:spTree>
      <p:nvGrpSpPr>
        <p:cNvPr id="1" name=""/>
        <p:cNvGrpSpPr/>
        <p:nvPr/>
      </p:nvGrpSpPr>
      <p:grpSpPr>
        <a:xfrm>
          <a:off x="0" y="0"/>
          <a:ext cx="0" cy="0"/>
          <a:chOff x="0" y="0"/>
          <a:chExt cx="0" cy="0"/>
        </a:xfrm>
      </p:grpSpPr>
      <p:sp>
        <p:nvSpPr>
          <p:cNvPr id="2" name="Title 1"/>
          <p:cNvSpPr>
            <a:spLocks noGrp="1"/>
          </p:cNvSpPr>
          <p:nvPr>
            <p:ph type="title"/>
          </p:nvPr>
        </p:nvSpPr>
        <p:spPr>
          <a:xfrm>
            <a:off x="914400" y="4151376"/>
            <a:ext cx="10369176" cy="1014984"/>
          </a:xfrm>
        </p:spPr>
        <p:txBody>
          <a:bodyPr anchor="b">
            <a:noAutofit/>
          </a:bodyPr>
          <a:lstStyle>
            <a:lvl1pPr algn="ctr">
              <a:defRPr sz="3600" b="0" kern="1200">
                <a:solidFill>
                  <a:schemeClr val="tx1"/>
                </a:solidFill>
                <a:effectLst>
                  <a:outerShdw blurRad="50800" dist="50800" dir="5400000" sx="101000" sy="101000" algn="t" rotWithShape="0">
                    <a:prstClr val="black">
                      <a:alpha val="40000"/>
                    </a:prstClr>
                  </a:outerShdw>
                </a:effectLst>
                <a:latin typeface="+mj-lt"/>
                <a:ea typeface="+mj-ea"/>
                <a:cs typeface="+mj-cs"/>
              </a:defRPr>
            </a:lvl1pPr>
          </a:lstStyle>
          <a:p>
            <a:r>
              <a:rPr lang="es-ES_tradnl"/>
              <a:t>Clic para editar título</a:t>
            </a:r>
            <a:endParaRPr/>
          </a:p>
        </p:txBody>
      </p:sp>
      <p:sp>
        <p:nvSpPr>
          <p:cNvPr id="3" name="Picture Placeholder 2"/>
          <p:cNvSpPr>
            <a:spLocks noGrp="1"/>
          </p:cNvSpPr>
          <p:nvPr>
            <p:ph type="pic" idx="1"/>
          </p:nvPr>
        </p:nvSpPr>
        <p:spPr>
          <a:xfrm>
            <a:off x="2438400" y="457200"/>
            <a:ext cx="7315200" cy="3644153"/>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4" name="Text Placeholder 3"/>
          <p:cNvSpPr>
            <a:spLocks noGrp="1"/>
          </p:cNvSpPr>
          <p:nvPr>
            <p:ph type="body" sz="half" idx="2"/>
          </p:nvPr>
        </p:nvSpPr>
        <p:spPr>
          <a:xfrm>
            <a:off x="907428" y="5181600"/>
            <a:ext cx="10369176" cy="950259"/>
          </a:xfrm>
        </p:spPr>
        <p:txBody>
          <a:bodyPr/>
          <a:lstStyle>
            <a:lvl1pPr marL="0" indent="0" algn="ctr">
              <a:spcBef>
                <a:spcPts val="300"/>
              </a:spcBef>
              <a:buNone/>
              <a:defRPr sz="18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endParaRPr lang="es-AR"/>
          </a:p>
        </p:txBody>
      </p:sp>
      <p:sp>
        <p:nvSpPr>
          <p:cNvPr id="6" name="Footer Placeholder 5"/>
          <p:cNvSpPr>
            <a:spLocks noGrp="1"/>
          </p:cNvSpPr>
          <p:nvPr>
            <p:ph type="ftr" sz="quarter" idx="11"/>
          </p:nvPr>
        </p:nvSpPr>
        <p:spPr/>
        <p:txBody>
          <a:bodyPr/>
          <a:lstStyle>
            <a:lvl1pPr>
              <a:defRPr/>
            </a:lvl1pPr>
          </a:lstStyle>
          <a:p>
            <a:pPr>
              <a:defRPr/>
            </a:pPr>
            <a:endParaRPr lang="es-AR"/>
          </a:p>
        </p:txBody>
      </p:sp>
      <p:sp>
        <p:nvSpPr>
          <p:cNvPr id="7" name="Slide Number Placeholder 6"/>
          <p:cNvSpPr>
            <a:spLocks noGrp="1"/>
          </p:cNvSpPr>
          <p:nvPr>
            <p:ph type="sldNum" sz="quarter" idx="12"/>
          </p:nvPr>
        </p:nvSpPr>
        <p:spPr/>
        <p:txBody>
          <a:bodyPr/>
          <a:lstStyle>
            <a:lvl1pPr>
              <a:defRPr>
                <a:ea typeface="+mn-ea"/>
              </a:defRPr>
            </a:lvl1pPr>
          </a:lstStyle>
          <a:p>
            <a:pPr>
              <a:defRPr/>
            </a:pPr>
            <a:fld id="{20B2A237-1A7B-4214-9328-5C46E51976CC}" type="slidenum">
              <a:rPr lang="es-AR"/>
              <a:pPr>
                <a:defRPr/>
              </a:pPr>
              <a:t>‹Nº›</a:t>
            </a:fld>
            <a:endParaRPr lang="es-AR"/>
          </a:p>
        </p:txBody>
      </p:sp>
    </p:spTree>
    <p:extLst>
      <p:ext uri="{BB962C8B-B14F-4D97-AF65-F5344CB8AC3E}">
        <p14:creationId xmlns:p14="http://schemas.microsoft.com/office/powerpoint/2010/main" val="36950049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Guión gráfico">
    <p:spTree>
      <p:nvGrpSpPr>
        <p:cNvPr id="1" name=""/>
        <p:cNvGrpSpPr/>
        <p:nvPr/>
      </p:nvGrpSpPr>
      <p:grpSpPr>
        <a:xfrm>
          <a:off x="0" y="0"/>
          <a:ext cx="0" cy="0"/>
          <a:chOff x="0" y="0"/>
          <a:chExt cx="0" cy="0"/>
        </a:xfrm>
      </p:grpSpPr>
      <p:sp>
        <p:nvSpPr>
          <p:cNvPr id="2" name="Title 1"/>
          <p:cNvSpPr>
            <a:spLocks noGrp="1"/>
          </p:cNvSpPr>
          <p:nvPr>
            <p:ph type="title"/>
          </p:nvPr>
        </p:nvSpPr>
        <p:spPr>
          <a:xfrm>
            <a:off x="914400" y="4155142"/>
            <a:ext cx="10369176" cy="1013011"/>
          </a:xfrm>
        </p:spPr>
        <p:txBody>
          <a:bodyPr anchor="b">
            <a:noAutofit/>
          </a:bodyPr>
          <a:lstStyle>
            <a:lvl1pPr algn="ctr">
              <a:defRPr sz="3600" b="0" kern="1200">
                <a:solidFill>
                  <a:schemeClr val="tx1"/>
                </a:solidFill>
                <a:effectLst>
                  <a:outerShdw blurRad="50800" dist="50800" dir="5400000" sx="101000" sy="101000" algn="t" rotWithShape="0">
                    <a:prstClr val="black">
                      <a:alpha val="40000"/>
                    </a:prstClr>
                  </a:outerShdw>
                </a:effectLst>
                <a:latin typeface="+mj-lt"/>
                <a:ea typeface="+mj-ea"/>
                <a:cs typeface="+mj-cs"/>
              </a:defRPr>
            </a:lvl1pPr>
          </a:lstStyle>
          <a:p>
            <a:r>
              <a:rPr lang="es-ES_tradnl"/>
              <a:t>Clic para editar título</a:t>
            </a:r>
            <a:endParaRPr/>
          </a:p>
        </p:txBody>
      </p:sp>
      <p:sp>
        <p:nvSpPr>
          <p:cNvPr id="3" name="Picture Placeholder 2"/>
          <p:cNvSpPr>
            <a:spLocks noGrp="1"/>
          </p:cNvSpPr>
          <p:nvPr>
            <p:ph type="pic" idx="1"/>
          </p:nvPr>
        </p:nvSpPr>
        <p:spPr>
          <a:xfrm>
            <a:off x="914400" y="457200"/>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4" name="Text Placeholder 3"/>
          <p:cNvSpPr>
            <a:spLocks noGrp="1"/>
          </p:cNvSpPr>
          <p:nvPr>
            <p:ph type="body" sz="half" idx="2"/>
          </p:nvPr>
        </p:nvSpPr>
        <p:spPr>
          <a:xfrm>
            <a:off x="907428" y="5181600"/>
            <a:ext cx="10369176" cy="950259"/>
          </a:xfrm>
        </p:spPr>
        <p:txBody>
          <a:bodyPr/>
          <a:lstStyle>
            <a:lvl1pPr marL="0" indent="0" algn="ctr">
              <a:spcBef>
                <a:spcPts val="300"/>
              </a:spcBef>
              <a:buNone/>
              <a:defRPr sz="18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11" name="Picture Placeholder 2"/>
          <p:cNvSpPr>
            <a:spLocks noGrp="1"/>
          </p:cNvSpPr>
          <p:nvPr>
            <p:ph type="pic" idx="13"/>
          </p:nvPr>
        </p:nvSpPr>
        <p:spPr>
          <a:xfrm>
            <a:off x="914400" y="2455433"/>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16" name="Picture Placeholder 2"/>
          <p:cNvSpPr>
            <a:spLocks noGrp="1"/>
          </p:cNvSpPr>
          <p:nvPr>
            <p:ph type="pic" idx="14"/>
          </p:nvPr>
        </p:nvSpPr>
        <p:spPr>
          <a:xfrm>
            <a:off x="4549987" y="457200"/>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17" name="Picture Placeholder 2"/>
          <p:cNvSpPr>
            <a:spLocks noGrp="1"/>
          </p:cNvSpPr>
          <p:nvPr>
            <p:ph type="pic" idx="15"/>
          </p:nvPr>
        </p:nvSpPr>
        <p:spPr>
          <a:xfrm>
            <a:off x="4549987" y="2455433"/>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18" name="Picture Placeholder 2"/>
          <p:cNvSpPr>
            <a:spLocks noGrp="1"/>
          </p:cNvSpPr>
          <p:nvPr>
            <p:ph type="pic" idx="16"/>
          </p:nvPr>
        </p:nvSpPr>
        <p:spPr>
          <a:xfrm>
            <a:off x="8185573" y="457200"/>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19" name="Picture Placeholder 2"/>
          <p:cNvSpPr>
            <a:spLocks noGrp="1"/>
          </p:cNvSpPr>
          <p:nvPr>
            <p:ph type="pic" idx="17"/>
          </p:nvPr>
        </p:nvSpPr>
        <p:spPr>
          <a:xfrm>
            <a:off x="8185573" y="2455433"/>
            <a:ext cx="3108960" cy="1645920"/>
          </a:xfrm>
          <a:solidFill>
            <a:schemeClr val="bg1">
              <a:lumMod val="75000"/>
              <a:lumOff val="25000"/>
            </a:schemeClr>
          </a:solidFill>
          <a:ln w="88900">
            <a:solidFill>
              <a:schemeClr val="tx1"/>
            </a:solidFill>
            <a:miter lim="800000"/>
          </a:ln>
          <a:effectLst>
            <a:outerShdw blurRad="127000" sx="102000" sy="102000" algn="ctr" rotWithShape="0">
              <a:prstClr val="black">
                <a:alpha val="40000"/>
              </a:prstClr>
            </a:outerShdw>
          </a:effectLst>
        </p:spPr>
        <p:txBody>
          <a:bodyPr rtlCol="0"/>
          <a:lstStyle>
            <a:lvl1pPr marL="342900" indent="-342900" algn="l" defTabSz="914400" rtl="0" eaLnBrk="1" latinLnBrk="0" hangingPunct="1">
              <a:spcBef>
                <a:spcPts val="2000"/>
              </a:spcBef>
              <a:buFont typeface="Arial" pitchFamily="34" charset="0"/>
              <a:buNone/>
              <a:defRPr sz="2200" kern="1200">
                <a:solidFill>
                  <a:schemeClr val="tx1"/>
                </a:solidFill>
                <a:effectLst>
                  <a:outerShdw blurRad="50800" dist="50800" dir="5400000" sx="101000" sy="101000" algn="t" rotWithShape="0">
                    <a:prstClr val="black">
                      <a:alpha val="40000"/>
                    </a:prstClr>
                  </a:outerShdw>
                </a:effectLst>
                <a:latin typeface="+mn-lt"/>
                <a:ea typeface="+mn-ea"/>
                <a:cs typeface="+mn-cs"/>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10" name="Date Placeholder 3"/>
          <p:cNvSpPr>
            <a:spLocks noGrp="1"/>
          </p:cNvSpPr>
          <p:nvPr>
            <p:ph type="dt" sz="half" idx="18"/>
          </p:nvPr>
        </p:nvSpPr>
        <p:spPr/>
        <p:txBody>
          <a:bodyPr/>
          <a:lstStyle>
            <a:lvl1pPr>
              <a:defRPr/>
            </a:lvl1pPr>
          </a:lstStyle>
          <a:p>
            <a:pPr>
              <a:defRPr/>
            </a:pPr>
            <a:endParaRPr lang="en-US"/>
          </a:p>
        </p:txBody>
      </p:sp>
      <p:sp>
        <p:nvSpPr>
          <p:cNvPr id="12" name="Footer Placeholder 4"/>
          <p:cNvSpPr>
            <a:spLocks noGrp="1"/>
          </p:cNvSpPr>
          <p:nvPr>
            <p:ph type="ftr" sz="quarter" idx="19"/>
          </p:nvPr>
        </p:nvSpPr>
        <p:spPr/>
        <p:txBody>
          <a:bodyPr/>
          <a:lstStyle>
            <a:lvl1pPr>
              <a:defRPr/>
            </a:lvl1pPr>
          </a:lstStyle>
          <a:p>
            <a:pPr>
              <a:defRPr/>
            </a:pPr>
            <a:endParaRPr lang="en-US"/>
          </a:p>
        </p:txBody>
      </p:sp>
      <p:sp>
        <p:nvSpPr>
          <p:cNvPr id="13" name="Slide Number Placeholder 5"/>
          <p:cNvSpPr>
            <a:spLocks noGrp="1"/>
          </p:cNvSpPr>
          <p:nvPr>
            <p:ph type="sldNum" sz="quarter" idx="20"/>
          </p:nvPr>
        </p:nvSpPr>
        <p:spPr/>
        <p:txBody>
          <a:bodyPr/>
          <a:lstStyle>
            <a:lvl1pPr>
              <a:defRPr>
                <a:ea typeface="+mn-ea"/>
              </a:defRPr>
            </a:lvl1pPr>
          </a:lstStyle>
          <a:p>
            <a:pPr>
              <a:defRPr/>
            </a:pPr>
            <a:fld id="{0BE35ABB-9FB4-468F-A3E5-85643572000A}" type="slidenum">
              <a:rPr lang="en-US"/>
              <a:pPr>
                <a:defRPr/>
              </a:pPr>
              <a:t>‹Nº›</a:t>
            </a:fld>
            <a:endParaRPr lang="en-US"/>
          </a:p>
        </p:txBody>
      </p:sp>
    </p:spTree>
    <p:extLst>
      <p:ext uri="{BB962C8B-B14F-4D97-AF65-F5344CB8AC3E}">
        <p14:creationId xmlns:p14="http://schemas.microsoft.com/office/powerpoint/2010/main" val="331637695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Vertical Text Placeholder 2"/>
          <p:cNvSpPr>
            <a:spLocks noGrp="1"/>
          </p:cNvSpPr>
          <p:nvPr>
            <p:ph type="body" orient="vert" idx="1"/>
          </p:nvPr>
        </p:nvSpPr>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ea typeface="+mn-ea"/>
              </a:defRPr>
            </a:lvl1pPr>
          </a:lstStyle>
          <a:p>
            <a:pPr>
              <a:defRPr/>
            </a:pPr>
            <a:fld id="{29BEE601-34FB-4447-A6B1-6D4F0EF6BFB4}" type="slidenum">
              <a:rPr lang="es-AR"/>
              <a:pPr>
                <a:defRPr/>
              </a:pPr>
              <a:t>‹Nº›</a:t>
            </a:fld>
            <a:endParaRPr lang="es-AR"/>
          </a:p>
        </p:txBody>
      </p:sp>
    </p:spTree>
    <p:extLst>
      <p:ext uri="{BB962C8B-B14F-4D97-AF65-F5344CB8AC3E}">
        <p14:creationId xmlns:p14="http://schemas.microsoft.com/office/powerpoint/2010/main" val="1040489296"/>
      </p:ext>
    </p:extLst>
  </p:cSld>
  <p:clrMapOvr>
    <a:masterClrMapping/>
  </p:clrMapOvr>
  <p:transition spd="med">
    <p:fade thruBlk="1"/>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50400" y="533401"/>
            <a:ext cx="2133600" cy="5592763"/>
          </a:xfrm>
        </p:spPr>
        <p:txBody>
          <a:bodyPr vert="eaVert"/>
          <a:lstStyle/>
          <a:p>
            <a:r>
              <a:rPr lang="es-ES_tradnl"/>
              <a:t>Clic para editar título</a:t>
            </a:r>
            <a:endParaRPr/>
          </a:p>
        </p:txBody>
      </p:sp>
      <p:sp>
        <p:nvSpPr>
          <p:cNvPr id="3" name="Vertical Text Placeholder 2"/>
          <p:cNvSpPr>
            <a:spLocks noGrp="1"/>
          </p:cNvSpPr>
          <p:nvPr>
            <p:ph type="body" orient="vert" idx="1"/>
          </p:nvPr>
        </p:nvSpPr>
        <p:spPr>
          <a:xfrm>
            <a:off x="914400" y="533401"/>
            <a:ext cx="8026400" cy="5592763"/>
          </a:xfrm>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ea typeface="+mn-ea"/>
              </a:defRPr>
            </a:lvl1pPr>
          </a:lstStyle>
          <a:p>
            <a:pPr>
              <a:defRPr/>
            </a:pPr>
            <a:fld id="{75A706A0-0B0C-4599-A5C3-3D945051C670}" type="slidenum">
              <a:rPr lang="es-AR"/>
              <a:pPr>
                <a:defRPr/>
              </a:pPr>
              <a:t>‹Nº›</a:t>
            </a:fld>
            <a:endParaRPr lang="es-AR"/>
          </a:p>
        </p:txBody>
      </p:sp>
    </p:spTree>
    <p:extLst>
      <p:ext uri="{BB962C8B-B14F-4D97-AF65-F5344CB8AC3E}">
        <p14:creationId xmlns:p14="http://schemas.microsoft.com/office/powerpoint/2010/main" val="1897168771"/>
      </p:ext>
    </p:extLst>
  </p:cSld>
  <p:clrMapOvr>
    <a:masterClrMapping/>
  </p:clrMapOvr>
  <p:transition spd="med">
    <p:fade thruBlk="1"/>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301355968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s-ES"/>
              <a:t>Haga clic para modificar el estilo de título del patrón</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34589669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378293733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14274070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lumna de imagen 3">
    <p:spTree>
      <p:nvGrpSpPr>
        <p:cNvPr id="1" name=""/>
        <p:cNvGrpSpPr/>
        <p:nvPr/>
      </p:nvGrpSpPr>
      <p:grpSpPr>
        <a:xfrm>
          <a:off x="0" y="0"/>
          <a:ext cx="0" cy="0"/>
          <a:chOff x="0" y="0"/>
          <a:chExt cx="0" cy="0"/>
        </a:xfrm>
      </p:grpSpPr>
      <p:sp>
        <p:nvSpPr>
          <p:cNvPr id="30" name="Title 1"/>
          <p:cNvSpPr>
            <a:spLocks noGrp="1"/>
          </p:cNvSpPr>
          <p:nvPr>
            <p:ph type="title"/>
          </p:nvPr>
        </p:nvSpPr>
        <p:spPr>
          <a:xfrm>
            <a:off x="1141413" y="609600"/>
            <a:ext cx="9905999" cy="1905000"/>
          </a:xfrm>
        </p:spPr>
        <p:txBody>
          <a:bodyPr/>
          <a:lstStyle/>
          <a:p>
            <a:r>
              <a:rPr lang="es-ES"/>
              <a:t>Haga clic para modificar el estilo de título del patrón</a:t>
            </a:r>
            <a:endParaRPr lang="en-US" dirty="0"/>
          </a:p>
        </p:txBody>
      </p:sp>
      <p:sp>
        <p:nvSpPr>
          <p:cNvPr id="19" name="Text Placeholder 2"/>
          <p:cNvSpPr>
            <a:spLocks noGrp="1"/>
          </p:cNvSpPr>
          <p:nvPr>
            <p:ph type="body" idx="1"/>
          </p:nvPr>
        </p:nvSpPr>
        <p:spPr>
          <a:xfrm>
            <a:off x="1141413" y="4404596"/>
            <a:ext cx="3195240"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0" name="Picture Placeholder 2"/>
          <p:cNvSpPr>
            <a:spLocks noGrp="1" noChangeAspect="1"/>
          </p:cNvSpPr>
          <p:nvPr>
            <p:ph type="pic" idx="15"/>
          </p:nvPr>
        </p:nvSpPr>
        <p:spPr>
          <a:xfrm>
            <a:off x="1141413" y="2666998"/>
            <a:ext cx="31952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1800" dirty="0"/>
            </a:lvl1pPr>
          </a:lstStyle>
          <a:p>
            <a:pPr marL="0" lvl="0" indent="0">
              <a:buNone/>
            </a:pPr>
            <a:r>
              <a:rPr lang="es-ES"/>
              <a:t>Haga clic en el icono para agregar una imagen</a:t>
            </a:r>
            <a:endParaRPr lang="en-US" dirty="0"/>
          </a:p>
        </p:txBody>
      </p:sp>
      <p:sp>
        <p:nvSpPr>
          <p:cNvPr id="21" name="Text Placeholder 3"/>
          <p:cNvSpPr>
            <a:spLocks noGrp="1"/>
          </p:cNvSpPr>
          <p:nvPr>
            <p:ph type="body" sz="half" idx="18"/>
          </p:nvPr>
        </p:nvSpPr>
        <p:spPr>
          <a:xfrm>
            <a:off x="1141413" y="4980860"/>
            <a:ext cx="3195240" cy="81784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2" name="Text Placeholder 4"/>
          <p:cNvSpPr>
            <a:spLocks noGrp="1"/>
          </p:cNvSpPr>
          <p:nvPr>
            <p:ph type="body" sz="quarter" idx="3"/>
          </p:nvPr>
        </p:nvSpPr>
        <p:spPr>
          <a:xfrm>
            <a:off x="4489053" y="4404596"/>
            <a:ext cx="3200400"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3" name="Picture Placeholder 2"/>
          <p:cNvSpPr>
            <a:spLocks noGrp="1" noChangeAspect="1"/>
          </p:cNvSpPr>
          <p:nvPr>
            <p:ph type="pic" idx="21"/>
          </p:nvPr>
        </p:nvSpPr>
        <p:spPr>
          <a:xfrm>
            <a:off x="4489054" y="2666998"/>
            <a:ext cx="31989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1800" dirty="0"/>
            </a:lvl1pPr>
          </a:lstStyle>
          <a:p>
            <a:pPr marL="0" lvl="0" indent="0">
              <a:buNone/>
            </a:pPr>
            <a:r>
              <a:rPr lang="es-ES"/>
              <a:t>Haga clic en el icono para agregar una imagen</a:t>
            </a:r>
            <a:endParaRPr lang="en-US" dirty="0"/>
          </a:p>
        </p:txBody>
      </p:sp>
      <p:sp>
        <p:nvSpPr>
          <p:cNvPr id="24" name="Text Placeholder 3"/>
          <p:cNvSpPr>
            <a:spLocks noGrp="1"/>
          </p:cNvSpPr>
          <p:nvPr>
            <p:ph type="body" sz="half" idx="19"/>
          </p:nvPr>
        </p:nvSpPr>
        <p:spPr>
          <a:xfrm>
            <a:off x="4487593" y="4980857"/>
            <a:ext cx="3200400" cy="81034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5" name="Text Placeholder 4"/>
          <p:cNvSpPr>
            <a:spLocks noGrp="1"/>
          </p:cNvSpPr>
          <p:nvPr>
            <p:ph type="body" sz="quarter" idx="13"/>
          </p:nvPr>
        </p:nvSpPr>
        <p:spPr>
          <a:xfrm>
            <a:off x="7852568" y="4404595"/>
            <a:ext cx="3190741"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6" name="Picture Placeholder 2"/>
          <p:cNvSpPr>
            <a:spLocks noGrp="1" noChangeAspect="1"/>
          </p:cNvSpPr>
          <p:nvPr>
            <p:ph type="pic" idx="22"/>
          </p:nvPr>
        </p:nvSpPr>
        <p:spPr>
          <a:xfrm>
            <a:off x="7852444" y="2666998"/>
            <a:ext cx="3194969"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1800" dirty="0"/>
            </a:lvl1pPr>
          </a:lstStyle>
          <a:p>
            <a:pPr marL="0" lvl="0" indent="0">
              <a:buNone/>
            </a:pPr>
            <a:r>
              <a:rPr lang="es-ES"/>
              <a:t>Haga clic en el icono para agregar una imagen</a:t>
            </a:r>
            <a:endParaRPr lang="en-US" dirty="0"/>
          </a:p>
        </p:txBody>
      </p:sp>
      <p:sp>
        <p:nvSpPr>
          <p:cNvPr id="27" name="Text Placeholder 3"/>
          <p:cNvSpPr>
            <a:spLocks noGrp="1"/>
          </p:cNvSpPr>
          <p:nvPr>
            <p:ph type="body" sz="half" idx="20"/>
          </p:nvPr>
        </p:nvSpPr>
        <p:spPr>
          <a:xfrm>
            <a:off x="7852443" y="4980856"/>
            <a:ext cx="3194968" cy="810345"/>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BC9CA3C7-5DEA-4300-AB19-3E4FE28366F2}"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lvl1pPr>
              <a:defRPr cap="all" baseline="0"/>
            </a:lvl1p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3911632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10" name="Title 13"/>
          <p:cNvSpPr>
            <a:spLocks noGrp="1"/>
          </p:cNvSpPr>
          <p:nvPr>
            <p:ph type="title"/>
          </p:nvPr>
        </p:nvSpPr>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8" name="Footer Placeholder 7"/>
          <p:cNvSpPr>
            <a:spLocks noGrp="1"/>
          </p:cNvSpPr>
          <p:nvPr>
            <p:ph type="ftr" sz="quarter" idx="11"/>
          </p:nvPr>
        </p:nvSpPr>
        <p:spPr/>
        <p:txBody>
          <a:bodyPr/>
          <a:lstStyle/>
          <a:p>
            <a:endParaRPr lang="es-AR">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37008091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4" name="Footer Placeholder 3"/>
          <p:cNvSpPr>
            <a:spLocks noGrp="1"/>
          </p:cNvSpPr>
          <p:nvPr>
            <p:ph type="ftr" sz="quarter" idx="11"/>
          </p:nvPr>
        </p:nvSpPr>
        <p:spPr/>
        <p:txBody>
          <a:bodyPr/>
          <a:lstStyle/>
          <a:p>
            <a:endParaRPr lang="es-AR">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413983868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3" name="Footer Placeholder 2"/>
          <p:cNvSpPr>
            <a:spLocks noGrp="1"/>
          </p:cNvSpPr>
          <p:nvPr>
            <p:ph type="ftr" sz="quarter" idx="11"/>
          </p:nvPr>
        </p:nvSpPr>
        <p:spPr/>
        <p:txBody>
          <a:bodyPr/>
          <a:lstStyle/>
          <a:p>
            <a:endParaRPr lang="es-AR">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34210478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117775980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268028277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189084574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s-ES"/>
              <a:t>Haga clic para modificar el estilo de título del patrón</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s-ES"/>
              <a:t>Haga clic para modificar el estilo de texto del patrón</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0E111CD8-B78A-43AC-B503-FE69FC32267D}" type="slidenum">
              <a:rPr lang="es-AR" smtClean="0"/>
              <a:pPr/>
              <a:t>‹Nº›</a:t>
            </a:fld>
            <a:endParaRPr lang="es-AR"/>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E78712"/>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E78712"/>
                </a:solidFill>
                <a:latin typeface="Arial"/>
              </a:rPr>
              <a:t>”</a:t>
            </a:r>
          </a:p>
        </p:txBody>
      </p:sp>
    </p:spTree>
    <p:extLst>
      <p:ext uri="{BB962C8B-B14F-4D97-AF65-F5344CB8AC3E}">
        <p14:creationId xmlns:p14="http://schemas.microsoft.com/office/powerpoint/2010/main" val="296428801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s-ES"/>
              <a:t>Haga clic para modificar el estilo de texto del patrón</a:t>
            </a:r>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2365761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Citar la tarjeta de nombre">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s-ES"/>
              <a:t>Haga clic para modificar el estilo de título del patrón</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s-ES"/>
              <a:t>Haga clic para modificar el estilo de texto del patrón</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s-ES"/>
              <a:t>Haga clic para modificar el estilo de texto del patrón</a:t>
            </a:r>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0E111CD8-B78A-43AC-B503-FE69FC32267D}" type="slidenum">
              <a:rPr lang="es-AR" smtClean="0"/>
              <a:pPr/>
              <a:t>‹Nº›</a:t>
            </a:fld>
            <a:endParaRPr lang="es-AR"/>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E78712"/>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E78712"/>
                </a:solidFill>
                <a:latin typeface="Arial"/>
              </a:rPr>
              <a:t>”</a:t>
            </a:r>
          </a:p>
        </p:txBody>
      </p:sp>
    </p:spTree>
    <p:extLst>
      <p:ext uri="{BB962C8B-B14F-4D97-AF65-F5344CB8AC3E}">
        <p14:creationId xmlns:p14="http://schemas.microsoft.com/office/powerpoint/2010/main" val="101256119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Verdadero o falso">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s-ES"/>
              <a:t>Haga clic para modificar el estilo de título del patrón</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s-ES"/>
              <a:t>Haga clic para modificar el estilo de texto del patrón</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s-ES"/>
              <a:t>Haga clic para modificar el estilo de texto del patrón</a:t>
            </a:r>
          </a:p>
        </p:txBody>
      </p:sp>
      <p:sp>
        <p:nvSpPr>
          <p:cNvPr id="5" name="Date Placeholder 4"/>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6" name="Footer Placeholder 5"/>
          <p:cNvSpPr>
            <a:spLocks noGrp="1"/>
          </p:cNvSpPr>
          <p:nvPr>
            <p:ph type="ftr" sz="quarter" idx="11"/>
          </p:nvPr>
        </p:nvSpPr>
        <p:spPr/>
        <p:txBody>
          <a:bodyPr/>
          <a:lstStyle/>
          <a:p>
            <a:endParaRPr lang="es-AR">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6976833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8CC432A0-E81F-431F-8F62-AE2681BB35ED}"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79097391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239351073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11"/>
          </p:nvPr>
        </p:nvSpPr>
        <p:spPr/>
        <p:txBody>
          <a:bodyPr/>
          <a:lstStyle/>
          <a:p>
            <a:endParaRPr lang="es-AR">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0E111CD8-B78A-43AC-B503-FE69FC32267D}" type="slidenum">
              <a:rPr lang="es-AR" smtClean="0"/>
              <a:pPr/>
              <a:t>‹Nº›</a:t>
            </a:fld>
            <a:endParaRPr lang="es-AR"/>
          </a:p>
        </p:txBody>
      </p:sp>
    </p:spTree>
    <p:extLst>
      <p:ext uri="{BB962C8B-B14F-4D97-AF65-F5344CB8AC3E}">
        <p14:creationId xmlns:p14="http://schemas.microsoft.com/office/powerpoint/2010/main" val="276617871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7 Rectángulo"/>
          <p:cNvSpPr/>
          <p:nvPr/>
        </p:nvSpPr>
        <p:spPr>
          <a:xfrm flipH="1">
            <a:off x="3556000" y="0"/>
            <a:ext cx="8636000" cy="6858000"/>
          </a:xfrm>
          <a:prstGeom prst="rect">
            <a:avLst/>
          </a:prstGeom>
          <a:blipFill>
            <a:blip r:embed="rId3">
              <a:alphaModFix amt="43000"/>
            </a:blip>
            <a:tile tx="0" ty="0" sx="50000" sy="50000" flip="none" algn="tl"/>
          </a:blipFill>
          <a:ln w="0" cap="flat" cmpd="sng" algn="ctr">
            <a:noFill/>
            <a:prstDash val="solid"/>
          </a:ln>
          <a:effectLst>
            <a:fillOverlay blend="mult">
              <a:gradFill rotWithShape="1">
                <a:gsLst>
                  <a:gs pos="0">
                    <a:schemeClr val="tx2">
                      <a:tint val="62000"/>
                      <a:satMod val="420000"/>
                    </a:schemeClr>
                  </a:gs>
                  <a:gs pos="100000">
                    <a:schemeClr val="tx2">
                      <a:shade val="20000"/>
                      <a:satMod val="170000"/>
                    </a:schemeClr>
                  </a:gs>
                </a:gsLst>
                <a:path path="circle">
                  <a:fillToRect l="50000" t="100000" r="50000"/>
                </a:path>
                <a:tileRect/>
              </a:gradFill>
            </a:fillOverlay>
            <a:innerShdw blurRad="63500" dist="44450" dir="10800000">
              <a:srgbClr val="000000">
                <a:alpha val="50000"/>
              </a:srgbClr>
            </a:inn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5" name="9 Conector recto"/>
          <p:cNvSpPr>
            <a:spLocks noChangeShapeType="1"/>
          </p:cNvSpPr>
          <p:nvPr/>
        </p:nvSpPr>
        <p:spPr bwMode="auto">
          <a:xfrm rot="16200000">
            <a:off x="127000" y="3429000"/>
            <a:ext cx="6858000" cy="0"/>
          </a:xfrm>
          <a:prstGeom prst="line">
            <a:avLst/>
          </a:prstGeom>
          <a:noFill/>
          <a:ln w="11430" cap="flat" cmpd="sng" algn="ctr">
            <a:solidFill>
              <a:schemeClr val="bg1">
                <a:shade val="95000"/>
              </a:schemeClr>
            </a:solidFill>
            <a:prstDash val="solid"/>
            <a:miter lim="800000"/>
            <a:headEnd type="none" w="med" len="med"/>
            <a:tailEnd type="none" w="med" len="med"/>
          </a:ln>
          <a:effectLst/>
        </p:spPr>
        <p:txBody>
          <a:bodyPr/>
          <a:lstStyle/>
          <a:p>
            <a:pPr>
              <a:defRPr/>
            </a:pPr>
            <a:endParaRPr lang="en-US">
              <a:solidFill>
                <a:prstClr val="black"/>
              </a:solidFill>
              <a:cs typeface="Arial" panose="020B0604020202020204" pitchFamily="34" charset="0"/>
            </a:endParaRPr>
          </a:p>
        </p:txBody>
      </p:sp>
      <p:sp>
        <p:nvSpPr>
          <p:cNvPr id="12" name="11 Título"/>
          <p:cNvSpPr>
            <a:spLocks noGrp="1"/>
          </p:cNvSpPr>
          <p:nvPr>
            <p:ph type="ctrTitle"/>
          </p:nvPr>
        </p:nvSpPr>
        <p:spPr>
          <a:xfrm>
            <a:off x="4489157" y="533400"/>
            <a:ext cx="6807200" cy="2868168"/>
          </a:xfrm>
        </p:spPr>
        <p:txBody>
          <a:bodyPr>
            <a:noAutofit/>
          </a:bodyPr>
          <a:lstStyle>
            <a:lvl1pPr algn="r">
              <a:defRPr sz="4200" b="1"/>
            </a:lvl1pPr>
            <a:extLst/>
          </a:lstStyle>
          <a:p>
            <a:r>
              <a:rPr lang="es-ES"/>
              <a:t>Haga clic para modificar el estilo de título del patrón</a:t>
            </a:r>
            <a:endParaRPr lang="en-US"/>
          </a:p>
        </p:txBody>
      </p:sp>
      <p:sp>
        <p:nvSpPr>
          <p:cNvPr id="25" name="24 Subtítulo"/>
          <p:cNvSpPr>
            <a:spLocks noGrp="1"/>
          </p:cNvSpPr>
          <p:nvPr>
            <p:ph type="subTitle" idx="1"/>
          </p:nvPr>
        </p:nvSpPr>
        <p:spPr>
          <a:xfrm>
            <a:off x="4472589" y="3539864"/>
            <a:ext cx="6819704" cy="1101248"/>
          </a:xfrm>
        </p:spPr>
        <p:txBody>
          <a:bodyPr lIns="45720" tIns="0" rIns="45720" bIns="0"/>
          <a:lstStyle>
            <a:lvl1pPr marL="0" indent="0" algn="r">
              <a:buNone/>
              <a:defRPr sz="2200">
                <a:solidFill>
                  <a:srgbClr val="FFFFFF"/>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lang="es-ES"/>
              <a:t>Haga clic para modificar el estilo de subtítulo del patrón</a:t>
            </a:r>
            <a:endParaRPr lang="en-US"/>
          </a:p>
        </p:txBody>
      </p:sp>
      <p:sp>
        <p:nvSpPr>
          <p:cNvPr id="6" name="30 Marcador de fecha"/>
          <p:cNvSpPr>
            <a:spLocks noGrp="1"/>
          </p:cNvSpPr>
          <p:nvPr>
            <p:ph type="dt" sz="half" idx="10"/>
          </p:nvPr>
        </p:nvSpPr>
        <p:spPr>
          <a:xfrm>
            <a:off x="7827434" y="6557963"/>
            <a:ext cx="2671233" cy="227012"/>
          </a:xfrm>
        </p:spPr>
        <p:txBody>
          <a:bodyPr/>
          <a:lstStyle>
            <a:lvl1pPr>
              <a:defRPr lang="en-US">
                <a:solidFill>
                  <a:srgbClr val="FFFFFF"/>
                </a:solidFill>
              </a:defRPr>
            </a:lvl1pPr>
            <a:extLst/>
          </a:lstStyle>
          <a:p>
            <a:pPr>
              <a:defRPr/>
            </a:pPr>
            <a:fld id="{BC08C2E9-E01A-497B-ADAE-4862D9FB2F4F}" type="datetimeFigureOut">
              <a:rPr lang="es-ES"/>
              <a:pPr>
                <a:defRPr/>
              </a:pPr>
              <a:t>20/04/2016</a:t>
            </a:fld>
            <a:endParaRPr lang="es-ES"/>
          </a:p>
        </p:txBody>
      </p:sp>
      <p:sp>
        <p:nvSpPr>
          <p:cNvPr id="7" name="17 Marcador de pie de página"/>
          <p:cNvSpPr>
            <a:spLocks noGrp="1"/>
          </p:cNvSpPr>
          <p:nvPr>
            <p:ph type="ftr" sz="quarter" idx="11"/>
          </p:nvPr>
        </p:nvSpPr>
        <p:spPr>
          <a:xfrm>
            <a:off x="3759200" y="6557963"/>
            <a:ext cx="3903133" cy="228600"/>
          </a:xfrm>
        </p:spPr>
        <p:txBody>
          <a:bodyPr/>
          <a:lstStyle>
            <a:lvl1pPr>
              <a:defRPr lang="en-US">
                <a:solidFill>
                  <a:srgbClr val="FFFFFF"/>
                </a:solidFill>
              </a:defRPr>
            </a:lvl1pPr>
            <a:extLst/>
          </a:lstStyle>
          <a:p>
            <a:pPr>
              <a:defRPr/>
            </a:pPr>
            <a:endParaRPr lang="es-ES"/>
          </a:p>
        </p:txBody>
      </p:sp>
      <p:sp>
        <p:nvSpPr>
          <p:cNvPr id="8" name="28 Marcador de número de diapositiva"/>
          <p:cNvSpPr>
            <a:spLocks noGrp="1"/>
          </p:cNvSpPr>
          <p:nvPr>
            <p:ph type="sldNum" sz="quarter" idx="12"/>
          </p:nvPr>
        </p:nvSpPr>
        <p:spPr>
          <a:xfrm>
            <a:off x="10507134" y="6556375"/>
            <a:ext cx="785284" cy="228600"/>
          </a:xfrm>
        </p:spPr>
        <p:txBody>
          <a:bodyPr/>
          <a:lstStyle>
            <a:lvl1pPr>
              <a:defRPr>
                <a:solidFill>
                  <a:srgbClr val="FFFFFF"/>
                </a:solidFill>
              </a:defRPr>
            </a:lvl1pPr>
          </a:lstStyle>
          <a:p>
            <a:fld id="{9C58FA89-4E88-4B38-AA87-B74BD304CBF7}" type="slidenum">
              <a:rPr lang="es-ES" altLang="es-AR"/>
              <a:pPr/>
              <a:t>‹Nº›</a:t>
            </a:fld>
            <a:endParaRPr lang="es-ES" altLang="es-AR"/>
          </a:p>
        </p:txBody>
      </p:sp>
    </p:spTree>
    <p:extLst>
      <p:ext uri="{BB962C8B-B14F-4D97-AF65-F5344CB8AC3E}">
        <p14:creationId xmlns:p14="http://schemas.microsoft.com/office/powerpoint/2010/main" val="3348116873"/>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6 Marcador de fecha"/>
          <p:cNvSpPr>
            <a:spLocks noGrp="1"/>
          </p:cNvSpPr>
          <p:nvPr>
            <p:ph type="dt" sz="half" idx="10"/>
          </p:nvPr>
        </p:nvSpPr>
        <p:spPr/>
        <p:txBody>
          <a:bodyPr/>
          <a:lstStyle>
            <a:lvl1pPr>
              <a:defRPr/>
            </a:lvl1pPr>
          </a:lstStyle>
          <a:p>
            <a:pPr>
              <a:defRPr/>
            </a:pPr>
            <a:fld id="{05119B3E-376C-4ADB-906A-7241B9C92781}" type="datetimeFigureOut">
              <a:rPr lang="es-ES">
                <a:solidFill>
                  <a:srgbClr val="B13F9A"/>
                </a:solidFill>
              </a:rPr>
              <a:pPr>
                <a:defRPr/>
              </a:pPr>
              <a:t>20/04/2016</a:t>
            </a:fld>
            <a:endParaRPr lang="es-ES">
              <a:solidFill>
                <a:srgbClr val="B13F9A"/>
              </a:solidFill>
            </a:endParaRPr>
          </a:p>
        </p:txBody>
      </p:sp>
      <p:sp>
        <p:nvSpPr>
          <p:cNvPr id="5"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6" name="15 Marcador de número de diapositiva"/>
          <p:cNvSpPr>
            <a:spLocks noGrp="1"/>
          </p:cNvSpPr>
          <p:nvPr>
            <p:ph type="sldNum" sz="quarter" idx="12"/>
          </p:nvPr>
        </p:nvSpPr>
        <p:spPr/>
        <p:txBody>
          <a:bodyPr/>
          <a:lstStyle>
            <a:lvl1pPr>
              <a:defRPr/>
            </a:lvl1pPr>
          </a:lstStyle>
          <a:p>
            <a:fld id="{C81A438C-1AD2-4D65-97EF-82CCCCDD5997}"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184047206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1422400" y="2821838"/>
            <a:ext cx="8340651" cy="1362075"/>
          </a:xfrm>
        </p:spPr>
        <p:txBody>
          <a:bodyPr anchor="t"/>
          <a:lstStyle>
            <a:lvl1pPr algn="r">
              <a:buNone/>
              <a:defRPr sz="4200" b="1" cap="all"/>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1422400" y="1905001"/>
            <a:ext cx="8340651" cy="743507"/>
          </a:xfrm>
        </p:spPr>
        <p:txBody>
          <a:bodyPr anchor="b"/>
          <a:lstStyle>
            <a:lvl1pPr marL="0" indent="0" algn="r">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a:r>
              <a:rPr lang="es-ES"/>
              <a:t>Haga clic para modificar el estilo de texto del patrón</a:t>
            </a:r>
          </a:p>
        </p:txBody>
      </p:sp>
      <p:sp>
        <p:nvSpPr>
          <p:cNvPr id="4" name="3 Marcador de fecha"/>
          <p:cNvSpPr>
            <a:spLocks noGrp="1"/>
          </p:cNvSpPr>
          <p:nvPr>
            <p:ph type="dt" sz="half" idx="10"/>
          </p:nvPr>
        </p:nvSpPr>
        <p:spPr>
          <a:xfrm>
            <a:off x="6299200" y="6556376"/>
            <a:ext cx="2669117" cy="227013"/>
          </a:xfrm>
        </p:spPr>
        <p:txBody>
          <a:bodyPr/>
          <a:lstStyle>
            <a:lvl1pPr>
              <a:defRPr>
                <a:solidFill>
                  <a:schemeClr val="tx2"/>
                </a:solidFill>
              </a:defRPr>
            </a:lvl1pPr>
            <a:extLst/>
          </a:lstStyle>
          <a:p>
            <a:pPr>
              <a:defRPr/>
            </a:pPr>
            <a:fld id="{D138AC24-C6B1-4955-8A70-DBEC5E56A9E4}" type="datetimeFigureOut">
              <a:rPr lang="es-ES">
                <a:solidFill>
                  <a:srgbClr val="B13F9A"/>
                </a:solidFill>
              </a:rPr>
              <a:pPr>
                <a:defRPr/>
              </a:pPr>
              <a:t>20/04/2016</a:t>
            </a:fld>
            <a:endParaRPr lang="es-ES">
              <a:solidFill>
                <a:srgbClr val="B13F9A"/>
              </a:solidFill>
            </a:endParaRPr>
          </a:p>
        </p:txBody>
      </p:sp>
      <p:sp>
        <p:nvSpPr>
          <p:cNvPr id="5" name="4 Marcador de pie de página"/>
          <p:cNvSpPr>
            <a:spLocks noGrp="1"/>
          </p:cNvSpPr>
          <p:nvPr>
            <p:ph type="ftr" sz="quarter" idx="11"/>
          </p:nvPr>
        </p:nvSpPr>
        <p:spPr>
          <a:xfrm>
            <a:off x="2313517" y="6556375"/>
            <a:ext cx="3860800" cy="228600"/>
          </a:xfrm>
        </p:spPr>
        <p:txBody>
          <a:bodyPr/>
          <a:lstStyle>
            <a:lvl1pPr>
              <a:defRPr>
                <a:solidFill>
                  <a:schemeClr val="tx2"/>
                </a:solidFill>
              </a:defRPr>
            </a:lvl1pPr>
            <a:extLst/>
          </a:lstStyle>
          <a:p>
            <a:pPr>
              <a:defRPr/>
            </a:pPr>
            <a:endParaRPr lang="es-ES">
              <a:solidFill>
                <a:srgbClr val="B13F9A"/>
              </a:solidFill>
            </a:endParaRPr>
          </a:p>
        </p:txBody>
      </p:sp>
      <p:sp>
        <p:nvSpPr>
          <p:cNvPr id="6" name="5 Marcador de número de diapositiva"/>
          <p:cNvSpPr>
            <a:spLocks noGrp="1"/>
          </p:cNvSpPr>
          <p:nvPr>
            <p:ph type="sldNum" sz="quarter" idx="12"/>
          </p:nvPr>
        </p:nvSpPr>
        <p:spPr>
          <a:xfrm>
            <a:off x="8978901" y="6554788"/>
            <a:ext cx="783167" cy="228600"/>
          </a:xfrm>
        </p:spPr>
        <p:txBody>
          <a:bodyPr/>
          <a:lstStyle>
            <a:lvl1pPr>
              <a:defRPr/>
            </a:lvl1pPr>
          </a:lstStyle>
          <a:p>
            <a:fld id="{DF78F8AC-46F6-4304-BE4F-6DF3F1CA98B1}"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2629369868"/>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320040"/>
            <a:ext cx="9656064" cy="1143000"/>
          </a:xfrm>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600201"/>
            <a:ext cx="4693920" cy="4525963"/>
          </a:xfrm>
        </p:spPr>
        <p:txBody>
          <a:bodyPr/>
          <a:lstStyle>
            <a:lvl1pPr>
              <a:defRPr sz="2800"/>
            </a:lvl1pPr>
            <a:lvl2pPr>
              <a:defRPr sz="2400"/>
            </a:lvl2pPr>
            <a:lvl3pPr>
              <a:defRPr sz="2000"/>
            </a:lvl3pPr>
            <a:lvl4pPr>
              <a:defRPr sz="1800"/>
            </a:lvl4pPr>
            <a:lvl5pPr>
              <a:defRPr sz="18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5571744" y="1600201"/>
            <a:ext cx="4693920" cy="4525963"/>
          </a:xfrm>
        </p:spPr>
        <p:txBody>
          <a:bodyPr/>
          <a:lstStyle>
            <a:lvl1pPr>
              <a:defRPr sz="2800"/>
            </a:lvl1pPr>
            <a:lvl2pPr>
              <a:defRPr sz="2400"/>
            </a:lvl2pPr>
            <a:lvl3pPr>
              <a:defRPr sz="2000"/>
            </a:lvl3pPr>
            <a:lvl4pPr>
              <a:defRPr sz="1800"/>
            </a:lvl4pPr>
            <a:lvl5pPr>
              <a:defRPr sz="18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6 Marcador de fecha"/>
          <p:cNvSpPr>
            <a:spLocks noGrp="1"/>
          </p:cNvSpPr>
          <p:nvPr>
            <p:ph type="dt" sz="half" idx="10"/>
          </p:nvPr>
        </p:nvSpPr>
        <p:spPr/>
        <p:txBody>
          <a:bodyPr/>
          <a:lstStyle>
            <a:lvl1pPr>
              <a:defRPr/>
            </a:lvl1pPr>
          </a:lstStyle>
          <a:p>
            <a:pPr>
              <a:defRPr/>
            </a:pPr>
            <a:fld id="{FE5EB8B1-89B8-4858-A990-D9537ECC79D9}" type="datetimeFigureOut">
              <a:rPr lang="es-ES">
                <a:solidFill>
                  <a:srgbClr val="B13F9A"/>
                </a:solidFill>
              </a:rPr>
              <a:pPr>
                <a:defRPr/>
              </a:pPr>
              <a:t>20/04/2016</a:t>
            </a:fld>
            <a:endParaRPr lang="es-ES">
              <a:solidFill>
                <a:srgbClr val="B13F9A"/>
              </a:solidFill>
            </a:endParaRPr>
          </a:p>
        </p:txBody>
      </p:sp>
      <p:sp>
        <p:nvSpPr>
          <p:cNvPr id="6"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7" name="15 Marcador de número de diapositiva"/>
          <p:cNvSpPr>
            <a:spLocks noGrp="1"/>
          </p:cNvSpPr>
          <p:nvPr>
            <p:ph type="sldNum" sz="quarter" idx="12"/>
          </p:nvPr>
        </p:nvSpPr>
        <p:spPr/>
        <p:txBody>
          <a:bodyPr/>
          <a:lstStyle>
            <a:lvl1pPr>
              <a:defRPr/>
            </a:lvl1pPr>
          </a:lstStyle>
          <a:p>
            <a:fld id="{5F9BE01D-EC04-491B-9074-18490A022D7C}"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86212695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320040"/>
            <a:ext cx="9656064" cy="1143000"/>
          </a:xfrm>
        </p:spPr>
        <p:txBody>
          <a:bodyPr/>
          <a:lstStyle>
            <a:lvl1pPr>
              <a:defRPr/>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09600" y="5867400"/>
            <a:ext cx="4693920" cy="457200"/>
          </a:xfrm>
          <a:noFill/>
          <a:ln w="12700" cap="flat" cmpd="sng" algn="ctr">
            <a:solidFill>
              <a:schemeClr val="tx2"/>
            </a:solidFill>
            <a:prstDash val="solid"/>
          </a:ln>
          <a:effectLst/>
        </p:spPr>
        <p:style>
          <a:lnRef idx="1">
            <a:schemeClr val="accent1"/>
          </a:lnRef>
          <a:fillRef idx="3">
            <a:schemeClr val="accent1"/>
          </a:fillRef>
          <a:effectRef idx="2">
            <a:schemeClr val="accent1"/>
          </a:effectRef>
          <a:fontRef idx="minor">
            <a:schemeClr val="lt1"/>
          </a:fontRef>
        </p:style>
        <p:txBody>
          <a:bodyPr anchor="ctr"/>
          <a:lstStyle>
            <a:lvl1pPr marL="0" indent="0" algn="ctr">
              <a:buNone/>
              <a:defRPr sz="1800" b="1">
                <a:solidFill>
                  <a:schemeClr val="tx2"/>
                </a:solidFill>
                <a:effectLst/>
              </a:defRPr>
            </a:lvl1pPr>
            <a:lvl2pPr>
              <a:buNone/>
              <a:defRPr sz="2000" b="1"/>
            </a:lvl2pPr>
            <a:lvl3pPr>
              <a:buNone/>
              <a:defRPr sz="1800" b="1"/>
            </a:lvl3pPr>
            <a:lvl4pPr>
              <a:buNone/>
              <a:defRPr sz="1600" b="1"/>
            </a:lvl4pPr>
            <a:lvl5pPr>
              <a:buNone/>
              <a:defRPr sz="1600" b="1"/>
            </a:lvl5pPr>
            <a:extLst/>
          </a:lstStyle>
          <a:p>
            <a:pPr lvl="0"/>
            <a:r>
              <a:rPr lang="es-ES"/>
              <a:t>Haga clic para modificar el estilo de texto del patrón</a:t>
            </a:r>
          </a:p>
        </p:txBody>
      </p:sp>
      <p:sp>
        <p:nvSpPr>
          <p:cNvPr id="4" name="3 Marcador de texto"/>
          <p:cNvSpPr>
            <a:spLocks noGrp="1"/>
          </p:cNvSpPr>
          <p:nvPr>
            <p:ph type="body" sz="half" idx="3"/>
          </p:nvPr>
        </p:nvSpPr>
        <p:spPr>
          <a:xfrm>
            <a:off x="5571744" y="5867400"/>
            <a:ext cx="4693920" cy="457200"/>
          </a:xfrm>
          <a:noFill/>
          <a:ln w="12700" cap="flat" cmpd="sng" algn="ctr">
            <a:solidFill>
              <a:schemeClr val="tx2"/>
            </a:solidFill>
            <a:prstDash val="solid"/>
          </a:ln>
          <a:effectLst/>
        </p:spPr>
        <p:style>
          <a:lnRef idx="1">
            <a:schemeClr val="accent2"/>
          </a:lnRef>
          <a:fillRef idx="3">
            <a:schemeClr val="accent2"/>
          </a:fillRef>
          <a:effectRef idx="2">
            <a:schemeClr val="accent2"/>
          </a:effectRef>
          <a:fontRef idx="minor">
            <a:schemeClr val="lt1"/>
          </a:fontRef>
        </p:style>
        <p:txBody>
          <a:bodyPr anchor="ctr"/>
          <a:lstStyle>
            <a:lvl1pPr marL="0" indent="0" algn="ctr">
              <a:buNone/>
              <a:defRPr sz="1800" b="1">
                <a:solidFill>
                  <a:schemeClr val="tx2"/>
                </a:solidFill>
                <a:effectLst/>
              </a:defRPr>
            </a:lvl1pPr>
            <a:lvl2pPr>
              <a:buNone/>
              <a:defRPr sz="2000" b="1"/>
            </a:lvl2pPr>
            <a:lvl3pPr>
              <a:buNone/>
              <a:defRPr sz="1800" b="1"/>
            </a:lvl3pPr>
            <a:lvl4pPr>
              <a:buNone/>
              <a:defRPr sz="1600" b="1"/>
            </a:lvl4pPr>
            <a:lvl5pPr>
              <a:buNone/>
              <a:defRPr sz="1600" b="1"/>
            </a:lvl5pPr>
            <a:extLst/>
          </a:lstStyle>
          <a:p>
            <a:pPr lvl="0"/>
            <a:r>
              <a:rPr lang="es-ES"/>
              <a:t>Haga clic para modificar el estilo de texto del patrón</a:t>
            </a:r>
          </a:p>
        </p:txBody>
      </p:sp>
      <p:sp>
        <p:nvSpPr>
          <p:cNvPr id="5" name="4 Marcador de contenido"/>
          <p:cNvSpPr>
            <a:spLocks noGrp="1"/>
          </p:cNvSpPr>
          <p:nvPr>
            <p:ph sz="quarter" idx="2"/>
          </p:nvPr>
        </p:nvSpPr>
        <p:spPr>
          <a:xfrm>
            <a:off x="609600" y="1711840"/>
            <a:ext cx="4693920" cy="4114800"/>
          </a:xfrm>
        </p:spPr>
        <p:txBody>
          <a:bodyPr/>
          <a:lstStyle>
            <a:lvl1pPr>
              <a:defRPr sz="2400"/>
            </a:lvl1pPr>
            <a:lvl2pPr>
              <a:defRPr sz="2000"/>
            </a:lvl2pPr>
            <a:lvl3pPr>
              <a:defRPr sz="1800"/>
            </a:lvl3pPr>
            <a:lvl4pPr>
              <a:defRPr sz="1600"/>
            </a:lvl4pPr>
            <a:lvl5pPr>
              <a:defRPr sz="16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5571744" y="1711840"/>
            <a:ext cx="4693920" cy="4114800"/>
          </a:xfrm>
        </p:spPr>
        <p:txBody>
          <a:bodyPr/>
          <a:lstStyle>
            <a:lvl1pPr>
              <a:defRPr sz="2400"/>
            </a:lvl1pPr>
            <a:lvl2pPr>
              <a:defRPr sz="2000"/>
            </a:lvl2pPr>
            <a:lvl3pPr>
              <a:defRPr sz="1800"/>
            </a:lvl3pPr>
            <a:lvl4pPr>
              <a:defRPr sz="1600"/>
            </a:lvl4pPr>
            <a:lvl5pPr>
              <a:defRPr sz="16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26 Marcador de fecha"/>
          <p:cNvSpPr>
            <a:spLocks noGrp="1"/>
          </p:cNvSpPr>
          <p:nvPr>
            <p:ph type="dt" sz="half" idx="10"/>
          </p:nvPr>
        </p:nvSpPr>
        <p:spPr/>
        <p:txBody>
          <a:bodyPr/>
          <a:lstStyle>
            <a:lvl1pPr>
              <a:defRPr/>
            </a:lvl1pPr>
          </a:lstStyle>
          <a:p>
            <a:pPr>
              <a:defRPr/>
            </a:pPr>
            <a:fld id="{EE8440FD-D695-4D27-A135-9FA37E76DC74}" type="datetimeFigureOut">
              <a:rPr lang="es-ES">
                <a:solidFill>
                  <a:srgbClr val="B13F9A"/>
                </a:solidFill>
              </a:rPr>
              <a:pPr>
                <a:defRPr/>
              </a:pPr>
              <a:t>20/04/2016</a:t>
            </a:fld>
            <a:endParaRPr lang="es-ES">
              <a:solidFill>
                <a:srgbClr val="B13F9A"/>
              </a:solidFill>
            </a:endParaRPr>
          </a:p>
        </p:txBody>
      </p:sp>
      <p:sp>
        <p:nvSpPr>
          <p:cNvPr id="8"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9" name="15 Marcador de número de diapositiva"/>
          <p:cNvSpPr>
            <a:spLocks noGrp="1"/>
          </p:cNvSpPr>
          <p:nvPr>
            <p:ph type="sldNum" sz="quarter" idx="12"/>
          </p:nvPr>
        </p:nvSpPr>
        <p:spPr/>
        <p:txBody>
          <a:bodyPr/>
          <a:lstStyle>
            <a:lvl1pPr>
              <a:defRPr/>
            </a:lvl1pPr>
          </a:lstStyle>
          <a:p>
            <a:fld id="{88BC3EDA-5C9F-480C-B3B8-073787B899B4}"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73812033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320040"/>
            <a:ext cx="9656064" cy="1143000"/>
          </a:xfrm>
        </p:spPr>
        <p:txBody>
          <a:bodyPr/>
          <a:lstStyle/>
          <a:p>
            <a:r>
              <a:rPr lang="es-ES"/>
              <a:t>Haga clic para modificar el estilo de título del patrón</a:t>
            </a:r>
            <a:endParaRPr lang="en-US"/>
          </a:p>
        </p:txBody>
      </p:sp>
      <p:sp>
        <p:nvSpPr>
          <p:cNvPr id="3" name="26 Marcador de fecha"/>
          <p:cNvSpPr>
            <a:spLocks noGrp="1"/>
          </p:cNvSpPr>
          <p:nvPr>
            <p:ph type="dt" sz="half" idx="10"/>
          </p:nvPr>
        </p:nvSpPr>
        <p:spPr/>
        <p:txBody>
          <a:bodyPr/>
          <a:lstStyle>
            <a:lvl1pPr>
              <a:defRPr/>
            </a:lvl1pPr>
          </a:lstStyle>
          <a:p>
            <a:pPr>
              <a:defRPr/>
            </a:pPr>
            <a:fld id="{7B10C9A1-526A-4B0E-9D85-8E6C5606BA36}" type="datetimeFigureOut">
              <a:rPr lang="es-ES">
                <a:solidFill>
                  <a:srgbClr val="B13F9A"/>
                </a:solidFill>
              </a:rPr>
              <a:pPr>
                <a:defRPr/>
              </a:pPr>
              <a:t>20/04/2016</a:t>
            </a:fld>
            <a:endParaRPr lang="es-ES">
              <a:solidFill>
                <a:srgbClr val="B13F9A"/>
              </a:solidFill>
            </a:endParaRPr>
          </a:p>
        </p:txBody>
      </p:sp>
      <p:sp>
        <p:nvSpPr>
          <p:cNvPr id="4"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5" name="15 Marcador de número de diapositiva"/>
          <p:cNvSpPr>
            <a:spLocks noGrp="1"/>
          </p:cNvSpPr>
          <p:nvPr>
            <p:ph type="sldNum" sz="quarter" idx="12"/>
          </p:nvPr>
        </p:nvSpPr>
        <p:spPr/>
        <p:txBody>
          <a:bodyPr/>
          <a:lstStyle>
            <a:lvl1pPr>
              <a:defRPr/>
            </a:lvl1pPr>
          </a:lstStyle>
          <a:p>
            <a:fld id="{302CD6B7-BC8D-4110-BBE5-069A12DF8252}"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412292169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26 Marcador de fecha"/>
          <p:cNvSpPr>
            <a:spLocks noGrp="1"/>
          </p:cNvSpPr>
          <p:nvPr>
            <p:ph type="dt" sz="half" idx="10"/>
          </p:nvPr>
        </p:nvSpPr>
        <p:spPr/>
        <p:txBody>
          <a:bodyPr/>
          <a:lstStyle>
            <a:lvl1pPr>
              <a:defRPr/>
            </a:lvl1pPr>
          </a:lstStyle>
          <a:p>
            <a:pPr>
              <a:defRPr/>
            </a:pPr>
            <a:fld id="{09FE860F-F8FB-4CAF-A6C3-E491CF7FB134}" type="datetimeFigureOut">
              <a:rPr lang="es-ES">
                <a:solidFill>
                  <a:srgbClr val="B13F9A"/>
                </a:solidFill>
              </a:rPr>
              <a:pPr>
                <a:defRPr/>
              </a:pPr>
              <a:t>20/04/2016</a:t>
            </a:fld>
            <a:endParaRPr lang="es-ES">
              <a:solidFill>
                <a:srgbClr val="B13F9A"/>
              </a:solidFill>
            </a:endParaRPr>
          </a:p>
        </p:txBody>
      </p:sp>
      <p:sp>
        <p:nvSpPr>
          <p:cNvPr id="3"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4" name="15 Marcador de número de diapositiva"/>
          <p:cNvSpPr>
            <a:spLocks noGrp="1"/>
          </p:cNvSpPr>
          <p:nvPr>
            <p:ph type="sldNum" sz="quarter" idx="12"/>
          </p:nvPr>
        </p:nvSpPr>
        <p:spPr/>
        <p:txBody>
          <a:bodyPr/>
          <a:lstStyle>
            <a:lvl1pPr>
              <a:defRPr/>
            </a:lvl1pPr>
          </a:lstStyle>
          <a:p>
            <a:fld id="{3BC85F94-58F7-4F8F-82A2-299F6F51CEC6}"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87820310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228600"/>
            <a:ext cx="7863840" cy="1173480"/>
          </a:xfrm>
        </p:spPr>
        <p:txBody>
          <a:bodyPr wrap="square"/>
          <a:lstStyle>
            <a:lvl1pPr algn="l">
              <a:buNone/>
              <a:defRPr lang="en-US" sz="2400" baseline="0" smtClean="0"/>
            </a:lvl1pPr>
            <a:extLst/>
          </a:lstStyle>
          <a:p>
            <a:r>
              <a:rPr lang="es-ES"/>
              <a:t>Haga clic para modificar el estilo de título del patrón</a:t>
            </a:r>
            <a:endParaRPr lang="en-US"/>
          </a:p>
        </p:txBody>
      </p:sp>
      <p:sp>
        <p:nvSpPr>
          <p:cNvPr id="3" name="2 Marcador de texto"/>
          <p:cNvSpPr>
            <a:spLocks noGrp="1"/>
          </p:cNvSpPr>
          <p:nvPr>
            <p:ph type="body" idx="2"/>
          </p:nvPr>
        </p:nvSpPr>
        <p:spPr>
          <a:xfrm>
            <a:off x="609600" y="1497416"/>
            <a:ext cx="7863840" cy="602512"/>
          </a:xfrm>
        </p:spPr>
        <p:txBody>
          <a:bodyPr rot="0" spcFirstLastPara="0" vertOverflow="overflow" horzOverflow="overflow" lIns="45720" tIns="0" rIns="0" bIns="0" spcCol="0" rtlCol="0" fromWordArt="0" forceAA="0">
            <a:normAutofit/>
          </a:bodyPr>
          <a:lstStyle>
            <a:lvl1pPr marL="0" indent="0">
              <a:spcBef>
                <a:spcPts val="0"/>
              </a:spcBef>
              <a:spcAft>
                <a:spcPts val="0"/>
              </a:spcAft>
              <a:buNone/>
              <a:defRPr sz="1400"/>
            </a:lvl1pPr>
            <a:lvl2pPr>
              <a:buNone/>
              <a:defRPr sz="1200"/>
            </a:lvl2pPr>
            <a:lvl3pPr>
              <a:buNone/>
              <a:defRPr sz="1000"/>
            </a:lvl3pPr>
            <a:lvl4pPr>
              <a:buNone/>
              <a:defRPr sz="900"/>
            </a:lvl4pPr>
            <a:lvl5pPr>
              <a:buNone/>
              <a:defRPr sz="900"/>
            </a:lvl5pPr>
            <a:extLst/>
          </a:lstStyle>
          <a:p>
            <a:pPr lvl="0"/>
            <a:r>
              <a:rPr lang="es-ES"/>
              <a:t>Haga clic para modificar el estilo de texto del patrón</a:t>
            </a:r>
          </a:p>
        </p:txBody>
      </p:sp>
      <p:sp>
        <p:nvSpPr>
          <p:cNvPr id="4" name="3 Marcador de contenido"/>
          <p:cNvSpPr>
            <a:spLocks noGrp="1"/>
          </p:cNvSpPr>
          <p:nvPr>
            <p:ph sz="half" idx="1"/>
          </p:nvPr>
        </p:nvSpPr>
        <p:spPr>
          <a:xfrm>
            <a:off x="609600" y="2133600"/>
            <a:ext cx="9652000" cy="4371752"/>
          </a:xfrm>
        </p:spPr>
        <p:txBody>
          <a:bodyPr/>
          <a:lstStyle>
            <a:lvl1pPr>
              <a:defRPr sz="3200"/>
            </a:lvl1pPr>
            <a:lvl2pPr>
              <a:defRPr sz="2800"/>
            </a:lvl2pPr>
            <a:lvl3pPr>
              <a:defRPr sz="2400"/>
            </a:lvl3pPr>
            <a:lvl4pPr>
              <a:defRPr sz="2000"/>
            </a:lvl4pPr>
            <a:lvl5pPr>
              <a:defRPr sz="20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6 Marcador de fecha"/>
          <p:cNvSpPr>
            <a:spLocks noGrp="1"/>
          </p:cNvSpPr>
          <p:nvPr>
            <p:ph type="dt" sz="half" idx="10"/>
          </p:nvPr>
        </p:nvSpPr>
        <p:spPr/>
        <p:txBody>
          <a:bodyPr/>
          <a:lstStyle>
            <a:lvl1pPr>
              <a:defRPr/>
            </a:lvl1pPr>
          </a:lstStyle>
          <a:p>
            <a:pPr>
              <a:defRPr/>
            </a:pPr>
            <a:fld id="{2A6B5FE9-2043-4FFF-BF6E-761FAD1FF932}" type="datetimeFigureOut">
              <a:rPr lang="es-ES">
                <a:solidFill>
                  <a:srgbClr val="B13F9A"/>
                </a:solidFill>
              </a:rPr>
              <a:pPr>
                <a:defRPr/>
              </a:pPr>
              <a:t>20/04/2016</a:t>
            </a:fld>
            <a:endParaRPr lang="es-ES">
              <a:solidFill>
                <a:srgbClr val="B13F9A"/>
              </a:solidFill>
            </a:endParaRPr>
          </a:p>
        </p:txBody>
      </p:sp>
      <p:sp>
        <p:nvSpPr>
          <p:cNvPr id="6"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7" name="15 Marcador de número de diapositiva"/>
          <p:cNvSpPr>
            <a:spLocks noGrp="1"/>
          </p:cNvSpPr>
          <p:nvPr>
            <p:ph type="sldNum" sz="quarter" idx="12"/>
          </p:nvPr>
        </p:nvSpPr>
        <p:spPr/>
        <p:txBody>
          <a:bodyPr/>
          <a:lstStyle>
            <a:lvl1pPr>
              <a:defRPr/>
            </a:lvl1pPr>
          </a:lstStyle>
          <a:p>
            <a:fld id="{B10CBEC9-BD29-4A44-AF64-8EE34774BFD5}"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31675254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609601"/>
            <a:ext cx="2005011" cy="5181601"/>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41410" y="609601"/>
            <a:ext cx="7748591" cy="5181601"/>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444F5EBF-3D10-455D-8BFE-AAE749B415D0}"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7217032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 name="7 Rectángulo"/>
          <p:cNvSpPr/>
          <p:nvPr/>
        </p:nvSpPr>
        <p:spPr>
          <a:xfrm rot="21240000">
            <a:off x="797985" y="1004888"/>
            <a:ext cx="5759449" cy="4311650"/>
          </a:xfrm>
          <a:prstGeom prst="rect">
            <a:avLst/>
          </a:prstGeom>
          <a:solidFill>
            <a:srgbClr val="FAFAFA"/>
          </a:solidFill>
          <a:ln w="1270" cap="rnd" cmpd="sng" algn="ctr">
            <a:solidFill>
              <a:srgbClr val="EAEAEA"/>
            </a:solidFill>
            <a:prstDash val="solid"/>
          </a:ln>
          <a:effectLst>
            <a:outerShdw blurRad="25000" dist="12700" dir="5400000" algn="t" rotWithShape="0">
              <a:srgbClr val="000000">
                <a:alpha val="4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6" name="9 Rectángulo"/>
          <p:cNvSpPr/>
          <p:nvPr/>
        </p:nvSpPr>
        <p:spPr>
          <a:xfrm rot="21420000">
            <a:off x="795867" y="998539"/>
            <a:ext cx="5759451" cy="4313237"/>
          </a:xfrm>
          <a:prstGeom prst="rect">
            <a:avLst/>
          </a:prstGeom>
          <a:solidFill>
            <a:srgbClr val="FAFAFA"/>
          </a:solidFill>
          <a:ln w="1270" cap="rnd" cmpd="sng" algn="ctr">
            <a:solidFill>
              <a:srgbClr val="EAEAEA"/>
            </a:solidFill>
            <a:prstDash val="solid"/>
          </a:ln>
          <a:effectLst>
            <a:outerShdw blurRad="28000" dist="12700" dir="5400000" algn="tl" rotWithShape="0">
              <a:srgbClr val="000000">
                <a:alpha val="4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p:cNvSpPr>
            <a:spLocks noGrp="1"/>
          </p:cNvSpPr>
          <p:nvPr>
            <p:ph type="title"/>
          </p:nvPr>
        </p:nvSpPr>
        <p:spPr>
          <a:xfrm>
            <a:off x="7185464" y="1143000"/>
            <a:ext cx="4572000" cy="2057400"/>
          </a:xfrm>
        </p:spPr>
        <p:txBody>
          <a:bodyPr/>
          <a:lstStyle>
            <a:lvl1pPr algn="l">
              <a:buNone/>
              <a:defRPr sz="3000" b="1" baseline="0">
                <a:ln w="500">
                  <a:solidFill>
                    <a:schemeClr val="tx2">
                      <a:shade val="10000"/>
                      <a:satMod val="135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effectLst/>
              </a:defRPr>
            </a:lvl1pPr>
            <a:extLst/>
          </a:lstStyle>
          <a:p>
            <a:r>
              <a:rPr lang="es-ES"/>
              <a:t>Haga clic para modificar el estilo de título del patrón</a:t>
            </a:r>
            <a:endParaRPr lang="en-US" dirty="0"/>
          </a:p>
        </p:txBody>
      </p:sp>
      <p:sp>
        <p:nvSpPr>
          <p:cNvPr id="4" name="3 Marcador de texto"/>
          <p:cNvSpPr>
            <a:spLocks noGrp="1"/>
          </p:cNvSpPr>
          <p:nvPr>
            <p:ph type="body" sz="half" idx="2"/>
          </p:nvPr>
        </p:nvSpPr>
        <p:spPr>
          <a:xfrm>
            <a:off x="7185464" y="3283634"/>
            <a:ext cx="4572000" cy="1920240"/>
          </a:xfrm>
        </p:spPr>
        <p:txBody>
          <a:bodyPr rot="0" spcFirstLastPara="0" vertOverflow="overflow" horzOverflow="overflow" lIns="82296" tIns="0" rIns="0" bIns="0" spcCol="0" rtlCol="0" fromWordArt="0" forceAA="0">
            <a:normAutofit/>
          </a:bodyPr>
          <a:lstStyle>
            <a:lvl1pPr marL="0" indent="0">
              <a:lnSpc>
                <a:spcPct val="100000"/>
              </a:lnSpc>
              <a:spcBef>
                <a:spcPts val="0"/>
              </a:spcBef>
              <a:buFontTx/>
              <a:buNone/>
              <a:defRPr sz="1400" baseline="0">
                <a:solidFill>
                  <a:schemeClr val="tx1"/>
                </a:solidFill>
              </a:defRPr>
            </a:lvl1pPr>
            <a:lvl2pPr>
              <a:defRPr sz="1200"/>
            </a:lvl2pPr>
            <a:lvl3pPr>
              <a:defRPr sz="1000"/>
            </a:lvl3pPr>
            <a:lvl4pPr>
              <a:defRPr sz="900"/>
            </a:lvl4pPr>
            <a:lvl5pPr>
              <a:defRPr sz="900"/>
            </a:lvl5pPr>
            <a:extLst/>
          </a:lstStyle>
          <a:p>
            <a:pPr lvl="0"/>
            <a:r>
              <a:rPr lang="es-ES"/>
              <a:t>Haga clic para modificar el estilo de texto del patrón</a:t>
            </a:r>
          </a:p>
        </p:txBody>
      </p:sp>
      <p:sp>
        <p:nvSpPr>
          <p:cNvPr id="10" name="9 Marcador de posición de imagen"/>
          <p:cNvSpPr>
            <a:spLocks noGrp="1"/>
          </p:cNvSpPr>
          <p:nvPr>
            <p:ph type="pic" idx="1"/>
          </p:nvPr>
        </p:nvSpPr>
        <p:spPr>
          <a:xfrm>
            <a:off x="884909" y="1041002"/>
            <a:ext cx="5608320" cy="4206240"/>
          </a:xfrm>
          <a:solidFill>
            <a:schemeClr val="bg2">
              <a:shade val="50000"/>
            </a:schemeClr>
          </a:solidFill>
          <a:ln w="107950">
            <a:solidFill>
              <a:srgbClr val="FFFFFF"/>
            </a:solidFill>
            <a:miter lim="800000"/>
          </a:ln>
          <a:effectLst>
            <a:outerShdw blurRad="44450" dist="3810" dir="5400000" algn="tl" rotWithShape="0">
              <a:srgbClr val="000000">
                <a:alpha val="60000"/>
              </a:srgbClr>
            </a:outerShdw>
          </a:effectLst>
          <a:scene3d>
            <a:camera prst="orthographicFront"/>
            <a:lightRig rig="threePt" dir="t"/>
          </a:scene3d>
          <a:sp3d contourW="3810">
            <a:contourClr>
              <a:srgbClr val="969696"/>
            </a:contourClr>
          </a:sp3d>
        </p:spPr>
        <p:txBody>
          <a:bodyPr>
            <a:normAutofit/>
          </a:bodyPr>
          <a:lstStyle>
            <a:lvl1pPr marL="0" indent="0">
              <a:buNone/>
              <a:defRPr sz="3200"/>
            </a:lvl1pPr>
            <a:extLst/>
          </a:lstStyle>
          <a:p>
            <a:pPr lvl="0"/>
            <a:r>
              <a:rPr lang="es-ES" noProof="0"/>
              <a:t>Haga clic en el icono para agregar una imagen</a:t>
            </a:r>
            <a:endParaRPr lang="en-US" noProof="0" dirty="0"/>
          </a:p>
        </p:txBody>
      </p:sp>
      <p:sp>
        <p:nvSpPr>
          <p:cNvPr id="7" name="4 Marcador de fecha"/>
          <p:cNvSpPr>
            <a:spLocks noGrp="1"/>
          </p:cNvSpPr>
          <p:nvPr>
            <p:ph type="dt" sz="half" idx="10"/>
          </p:nvPr>
        </p:nvSpPr>
        <p:spPr/>
        <p:txBody>
          <a:bodyPr/>
          <a:lstStyle>
            <a:lvl1pPr>
              <a:defRPr/>
            </a:lvl1pPr>
            <a:extLst/>
          </a:lstStyle>
          <a:p>
            <a:pPr>
              <a:defRPr/>
            </a:pPr>
            <a:fld id="{A6D7C406-F3E5-4356-A3BB-31A48C60DE80}" type="datetimeFigureOut">
              <a:rPr lang="es-ES">
                <a:solidFill>
                  <a:srgbClr val="F4E7ED"/>
                </a:solidFill>
              </a:rPr>
              <a:pPr>
                <a:defRPr/>
              </a:pPr>
              <a:t>20/04/2016</a:t>
            </a:fld>
            <a:endParaRPr lang="es-ES">
              <a:solidFill>
                <a:srgbClr val="F4E7ED"/>
              </a:solidFill>
            </a:endParaRPr>
          </a:p>
        </p:txBody>
      </p:sp>
      <p:sp>
        <p:nvSpPr>
          <p:cNvPr id="8" name="5 Marcador de pie de página"/>
          <p:cNvSpPr>
            <a:spLocks noGrp="1"/>
          </p:cNvSpPr>
          <p:nvPr>
            <p:ph type="ftr" sz="quarter" idx="11"/>
          </p:nvPr>
        </p:nvSpPr>
        <p:spPr/>
        <p:txBody>
          <a:bodyPr/>
          <a:lstStyle>
            <a:lvl1pPr>
              <a:defRPr/>
            </a:lvl1pPr>
            <a:extLst/>
          </a:lstStyle>
          <a:p>
            <a:pPr>
              <a:defRPr/>
            </a:pPr>
            <a:endParaRPr lang="es-ES">
              <a:solidFill>
                <a:srgbClr val="F4E7ED"/>
              </a:solidFill>
            </a:endParaRPr>
          </a:p>
        </p:txBody>
      </p:sp>
      <p:sp>
        <p:nvSpPr>
          <p:cNvPr id="9" name="6 Marcador de número de diapositiva"/>
          <p:cNvSpPr>
            <a:spLocks noGrp="1"/>
          </p:cNvSpPr>
          <p:nvPr>
            <p:ph type="sldNum" sz="quarter" idx="12"/>
          </p:nvPr>
        </p:nvSpPr>
        <p:spPr/>
        <p:txBody>
          <a:bodyPr/>
          <a:lstStyle>
            <a:lvl1pPr>
              <a:defRPr/>
            </a:lvl1pPr>
          </a:lstStyle>
          <a:p>
            <a:fld id="{8CDEEBB6-4FDA-4B2B-BEC1-52DF6E7B9BB3}" type="slidenum">
              <a:rPr lang="es-ES" altLang="es-AR">
                <a:solidFill>
                  <a:srgbClr val="F4E7ED"/>
                </a:solidFill>
              </a:rPr>
              <a:pPr/>
              <a:t>‹Nº›</a:t>
            </a:fld>
            <a:endParaRPr lang="es-ES" altLang="es-AR">
              <a:solidFill>
                <a:srgbClr val="F4E7ED"/>
              </a:solidFill>
            </a:endParaRPr>
          </a:p>
        </p:txBody>
      </p:sp>
    </p:spTree>
    <p:extLst>
      <p:ext uri="{BB962C8B-B14F-4D97-AF65-F5344CB8AC3E}">
        <p14:creationId xmlns:p14="http://schemas.microsoft.com/office/powerpoint/2010/main" val="3348332888"/>
      </p:ext>
    </p:extLst>
  </p:cSld>
  <p:clrMapOvr>
    <a:overrideClrMapping bg1="dk1" tx1="lt1" bg2="dk2" tx2="lt2" accent1="accent1" accent2="accent2" accent3="accent3" accent4="accent4" accent5="accent5" accent6="accent6" hlink="hlink" folHlink="folHlink"/>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6 Marcador de fecha"/>
          <p:cNvSpPr>
            <a:spLocks noGrp="1"/>
          </p:cNvSpPr>
          <p:nvPr>
            <p:ph type="dt" sz="half" idx="10"/>
          </p:nvPr>
        </p:nvSpPr>
        <p:spPr/>
        <p:txBody>
          <a:bodyPr/>
          <a:lstStyle>
            <a:lvl1pPr>
              <a:defRPr/>
            </a:lvl1pPr>
          </a:lstStyle>
          <a:p>
            <a:pPr>
              <a:defRPr/>
            </a:pPr>
            <a:fld id="{E035BF3F-AFA7-4E26-B5FC-0C7B7B6558C0}" type="datetimeFigureOut">
              <a:rPr lang="es-ES">
                <a:solidFill>
                  <a:srgbClr val="B13F9A"/>
                </a:solidFill>
              </a:rPr>
              <a:pPr>
                <a:defRPr/>
              </a:pPr>
              <a:t>20/04/2016</a:t>
            </a:fld>
            <a:endParaRPr lang="es-ES">
              <a:solidFill>
                <a:srgbClr val="B13F9A"/>
              </a:solidFill>
            </a:endParaRPr>
          </a:p>
        </p:txBody>
      </p:sp>
      <p:sp>
        <p:nvSpPr>
          <p:cNvPr id="5" name="3 Marcador de pie de página"/>
          <p:cNvSpPr>
            <a:spLocks noGrp="1"/>
          </p:cNvSpPr>
          <p:nvPr>
            <p:ph type="ftr" sz="quarter" idx="11"/>
          </p:nvPr>
        </p:nvSpPr>
        <p:spPr/>
        <p:txBody>
          <a:bodyPr/>
          <a:lstStyle>
            <a:lvl1pPr>
              <a:defRPr/>
            </a:lvl1pPr>
          </a:lstStyle>
          <a:p>
            <a:pPr>
              <a:defRPr/>
            </a:pPr>
            <a:endParaRPr lang="es-ES">
              <a:solidFill>
                <a:srgbClr val="B13F9A"/>
              </a:solidFill>
            </a:endParaRPr>
          </a:p>
        </p:txBody>
      </p:sp>
      <p:sp>
        <p:nvSpPr>
          <p:cNvPr id="6" name="15 Marcador de número de diapositiva"/>
          <p:cNvSpPr>
            <a:spLocks noGrp="1"/>
          </p:cNvSpPr>
          <p:nvPr>
            <p:ph type="sldNum" sz="quarter" idx="12"/>
          </p:nvPr>
        </p:nvSpPr>
        <p:spPr/>
        <p:txBody>
          <a:bodyPr/>
          <a:lstStyle>
            <a:lvl1pPr>
              <a:defRPr/>
            </a:lvl1pPr>
          </a:lstStyle>
          <a:p>
            <a:fld id="{73697827-B00F-4E04-B38C-12A214EE35DC}"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20886820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737600" y="274956"/>
            <a:ext cx="2032000" cy="5851525"/>
          </a:xfrm>
        </p:spPr>
        <p:txBody>
          <a:bodyPr vert="eaVert" ancho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643"/>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a:xfrm>
            <a:off x="5657851" y="6557963"/>
            <a:ext cx="2669116" cy="227012"/>
          </a:xfrm>
        </p:spPr>
        <p:txBody>
          <a:bodyPr/>
          <a:lstStyle>
            <a:lvl1pPr>
              <a:defRPr/>
            </a:lvl1pPr>
            <a:extLst/>
          </a:lstStyle>
          <a:p>
            <a:pPr>
              <a:defRPr/>
            </a:pPr>
            <a:fld id="{EC2B622A-05A6-4305-998A-AE197965F205}" type="datetimeFigureOut">
              <a:rPr lang="es-ES">
                <a:solidFill>
                  <a:srgbClr val="B13F9A"/>
                </a:solidFill>
              </a:rPr>
              <a:pPr>
                <a:defRPr/>
              </a:pPr>
              <a:t>20/04/2016</a:t>
            </a:fld>
            <a:endParaRPr lang="es-ES">
              <a:solidFill>
                <a:srgbClr val="B13F9A"/>
              </a:solidFill>
            </a:endParaRPr>
          </a:p>
        </p:txBody>
      </p:sp>
      <p:sp>
        <p:nvSpPr>
          <p:cNvPr id="5" name="4 Marcador de pie de página"/>
          <p:cNvSpPr>
            <a:spLocks noGrp="1"/>
          </p:cNvSpPr>
          <p:nvPr>
            <p:ph type="ftr" sz="quarter" idx="11"/>
          </p:nvPr>
        </p:nvSpPr>
        <p:spPr>
          <a:xfrm>
            <a:off x="609600" y="6556375"/>
            <a:ext cx="4876800" cy="228600"/>
          </a:xfrm>
        </p:spPr>
        <p:txBody>
          <a:bodyPr/>
          <a:lstStyle>
            <a:lvl1pPr>
              <a:defRPr/>
            </a:lvl1pPr>
            <a:extLst/>
          </a:lstStyle>
          <a:p>
            <a:pPr>
              <a:defRPr/>
            </a:pPr>
            <a:endParaRPr lang="es-ES">
              <a:solidFill>
                <a:srgbClr val="B13F9A"/>
              </a:solidFill>
            </a:endParaRPr>
          </a:p>
        </p:txBody>
      </p:sp>
      <p:sp>
        <p:nvSpPr>
          <p:cNvPr id="6" name="5 Marcador de número de diapositiva"/>
          <p:cNvSpPr>
            <a:spLocks noGrp="1"/>
          </p:cNvSpPr>
          <p:nvPr>
            <p:ph type="sldNum" sz="quarter" idx="12"/>
          </p:nvPr>
        </p:nvSpPr>
        <p:spPr>
          <a:xfrm>
            <a:off x="8339667" y="6553200"/>
            <a:ext cx="783167" cy="228600"/>
          </a:xfrm>
        </p:spPr>
        <p:txBody>
          <a:bodyPr/>
          <a:lstStyle>
            <a:lvl1pPr>
              <a:defRPr/>
            </a:lvl1pPr>
          </a:lstStyle>
          <a:p>
            <a:fld id="{05CD5417-E9FB-41B4-B935-E2DB759BB07B}" type="slidenum">
              <a:rPr lang="es-ES" altLang="es-AR">
                <a:solidFill>
                  <a:srgbClr val="B13F9A"/>
                </a:solidFill>
              </a:rPr>
              <a:pPr/>
              <a:t>‹Nº›</a:t>
            </a:fld>
            <a:endParaRPr lang="es-ES" altLang="es-AR">
              <a:solidFill>
                <a:srgbClr val="B13F9A"/>
              </a:solidFill>
            </a:endParaRPr>
          </a:p>
        </p:txBody>
      </p:sp>
    </p:spTree>
    <p:extLst>
      <p:ext uri="{BB962C8B-B14F-4D97-AF65-F5344CB8AC3E}">
        <p14:creationId xmlns:p14="http://schemas.microsoft.com/office/powerpoint/2010/main" val="108439166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668A2FF6-4B60-49F8-A420-5170742228A0}"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D81BE54B-CADB-4015-96E8-A05768CAB5B0}" type="slidenum">
              <a:rPr lang="es-ES" altLang="es-AR"/>
              <a:pPr/>
              <a:t>‹Nº›</a:t>
            </a:fld>
            <a:endParaRPr lang="es-ES" altLang="es-AR"/>
          </a:p>
        </p:txBody>
      </p:sp>
    </p:spTree>
    <p:extLst>
      <p:ext uri="{BB962C8B-B14F-4D97-AF65-F5344CB8AC3E}">
        <p14:creationId xmlns:p14="http://schemas.microsoft.com/office/powerpoint/2010/main" val="385826978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A1BAAC53-C817-48F6-B378-FED3A64F126A}"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0243F3F8-87F6-4714-873B-C9CF757A1749}" type="slidenum">
              <a:rPr lang="es-ES" altLang="es-AR"/>
              <a:pPr/>
              <a:t>‹Nº›</a:t>
            </a:fld>
            <a:endParaRPr lang="es-ES" altLang="es-AR"/>
          </a:p>
        </p:txBody>
      </p:sp>
    </p:spTree>
    <p:extLst>
      <p:ext uri="{BB962C8B-B14F-4D97-AF65-F5344CB8AC3E}">
        <p14:creationId xmlns:p14="http://schemas.microsoft.com/office/powerpoint/2010/main" val="223387101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391F2634-90A7-4A0A-B9DB-983037697B62}"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299D58F3-F3A6-41B6-A9EF-129D872883B9}" type="slidenum">
              <a:rPr lang="es-ES" altLang="es-AR"/>
              <a:pPr/>
              <a:t>‹Nº›</a:t>
            </a:fld>
            <a:endParaRPr lang="es-ES" altLang="es-AR"/>
          </a:p>
        </p:txBody>
      </p:sp>
    </p:spTree>
    <p:extLst>
      <p:ext uri="{BB962C8B-B14F-4D97-AF65-F5344CB8AC3E}">
        <p14:creationId xmlns:p14="http://schemas.microsoft.com/office/powerpoint/2010/main" val="111451196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8E04B5CD-1ADC-48D1-91F1-A64FB7C32E0F}" type="datetimeFigureOut">
              <a:rPr lang="es-ES">
                <a:solidFill>
                  <a:prstClr val="black">
                    <a:tint val="75000"/>
                  </a:prstClr>
                </a:solidFill>
              </a:rPr>
              <a:pPr>
                <a:defRPr/>
              </a:pPr>
              <a:t>20/04/2016</a:t>
            </a:fld>
            <a:endParaRPr lang="es-ES">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D2E0291A-3E27-4EA3-8B1E-1291A6641E97}" type="slidenum">
              <a:rPr lang="es-ES" altLang="es-AR"/>
              <a:pPr/>
              <a:t>‹Nº›</a:t>
            </a:fld>
            <a:endParaRPr lang="es-ES" altLang="es-AR"/>
          </a:p>
        </p:txBody>
      </p:sp>
    </p:spTree>
    <p:extLst>
      <p:ext uri="{BB962C8B-B14F-4D97-AF65-F5344CB8AC3E}">
        <p14:creationId xmlns:p14="http://schemas.microsoft.com/office/powerpoint/2010/main" val="170783567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8CA87D82-391C-4252-8D72-0C0A8822707C}" type="datetimeFigureOut">
              <a:rPr lang="es-ES">
                <a:solidFill>
                  <a:prstClr val="black">
                    <a:tint val="75000"/>
                  </a:prstClr>
                </a:solidFill>
              </a:rPr>
              <a:pPr>
                <a:defRPr/>
              </a:pPr>
              <a:t>20/04/2016</a:t>
            </a:fld>
            <a:endParaRPr lang="es-ES">
              <a:solidFill>
                <a:prstClr val="black">
                  <a:tint val="75000"/>
                </a:prstClr>
              </a:solidFill>
            </a:endParaRPr>
          </a:p>
        </p:txBody>
      </p:sp>
      <p:sp>
        <p:nvSpPr>
          <p:cNvPr id="8"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9" name="5 Marcador de número de diapositiva"/>
          <p:cNvSpPr>
            <a:spLocks noGrp="1"/>
          </p:cNvSpPr>
          <p:nvPr>
            <p:ph type="sldNum" sz="quarter" idx="12"/>
          </p:nvPr>
        </p:nvSpPr>
        <p:spPr/>
        <p:txBody>
          <a:bodyPr/>
          <a:lstStyle>
            <a:lvl1pPr>
              <a:defRPr/>
            </a:lvl1pPr>
          </a:lstStyle>
          <a:p>
            <a:fld id="{9E991093-5823-4D37-A55D-F873E358970C}" type="slidenum">
              <a:rPr lang="es-ES" altLang="es-AR"/>
              <a:pPr/>
              <a:t>‹Nº›</a:t>
            </a:fld>
            <a:endParaRPr lang="es-ES" altLang="es-AR"/>
          </a:p>
        </p:txBody>
      </p:sp>
    </p:spTree>
    <p:extLst>
      <p:ext uri="{BB962C8B-B14F-4D97-AF65-F5344CB8AC3E}">
        <p14:creationId xmlns:p14="http://schemas.microsoft.com/office/powerpoint/2010/main" val="168063348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20CEA739-2888-44C7-87F2-3C4EF72B0662}" type="datetimeFigureOut">
              <a:rPr lang="es-ES">
                <a:solidFill>
                  <a:prstClr val="black">
                    <a:tint val="75000"/>
                  </a:prstClr>
                </a:solidFill>
              </a:rPr>
              <a:pPr>
                <a:defRPr/>
              </a:pPr>
              <a:t>20/04/2016</a:t>
            </a:fld>
            <a:endParaRPr lang="es-ES">
              <a:solidFill>
                <a:prstClr val="black">
                  <a:tint val="75000"/>
                </a:prstClr>
              </a:solidFill>
            </a:endParaRPr>
          </a:p>
        </p:txBody>
      </p:sp>
      <p:sp>
        <p:nvSpPr>
          <p:cNvPr id="4"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5" name="5 Marcador de número de diapositiva"/>
          <p:cNvSpPr>
            <a:spLocks noGrp="1"/>
          </p:cNvSpPr>
          <p:nvPr>
            <p:ph type="sldNum" sz="quarter" idx="12"/>
          </p:nvPr>
        </p:nvSpPr>
        <p:spPr/>
        <p:txBody>
          <a:bodyPr/>
          <a:lstStyle>
            <a:lvl1pPr>
              <a:defRPr/>
            </a:lvl1pPr>
          </a:lstStyle>
          <a:p>
            <a:fld id="{FE56B071-3E11-4E49-8387-357C0BB4E1FF}" type="slidenum">
              <a:rPr lang="es-ES" altLang="es-AR"/>
              <a:pPr/>
              <a:t>‹Nº›</a:t>
            </a:fld>
            <a:endParaRPr lang="es-ES" altLang="es-AR"/>
          </a:p>
        </p:txBody>
      </p:sp>
    </p:spTree>
    <p:extLst>
      <p:ext uri="{BB962C8B-B14F-4D97-AF65-F5344CB8AC3E}">
        <p14:creationId xmlns:p14="http://schemas.microsoft.com/office/powerpoint/2010/main" val="254073782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8CE3F030-96E5-4C9B-8F56-881ED55A84D5}" type="datetimeFigureOut">
              <a:rPr lang="es-ES">
                <a:solidFill>
                  <a:prstClr val="black">
                    <a:tint val="75000"/>
                  </a:prstClr>
                </a:solidFill>
              </a:rPr>
              <a:pPr>
                <a:defRPr/>
              </a:pPr>
              <a:t>20/04/2016</a:t>
            </a:fld>
            <a:endParaRPr lang="es-ES">
              <a:solidFill>
                <a:prstClr val="black">
                  <a:tint val="75000"/>
                </a:prstClr>
              </a:solidFill>
            </a:endParaRPr>
          </a:p>
        </p:txBody>
      </p:sp>
      <p:sp>
        <p:nvSpPr>
          <p:cNvPr id="3"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4" name="5 Marcador de número de diapositiva"/>
          <p:cNvSpPr>
            <a:spLocks noGrp="1"/>
          </p:cNvSpPr>
          <p:nvPr>
            <p:ph type="sldNum" sz="quarter" idx="12"/>
          </p:nvPr>
        </p:nvSpPr>
        <p:spPr/>
        <p:txBody>
          <a:bodyPr/>
          <a:lstStyle>
            <a:lvl1pPr>
              <a:defRPr/>
            </a:lvl1pPr>
          </a:lstStyle>
          <a:p>
            <a:fld id="{AAD19DFF-59F3-45A1-A2B5-476AC6FAEEC7}" type="slidenum">
              <a:rPr lang="es-ES" altLang="es-AR"/>
              <a:pPr/>
              <a:t>‹Nº›</a:t>
            </a:fld>
            <a:endParaRPr lang="es-ES" altLang="es-AR"/>
          </a:p>
        </p:txBody>
      </p:sp>
    </p:spTree>
    <p:extLst>
      <p:ext uri="{BB962C8B-B14F-4D97-AF65-F5344CB8AC3E}">
        <p14:creationId xmlns:p14="http://schemas.microsoft.com/office/powerpoint/2010/main" val="40778140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9"/>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2"/>
            <a:ext cx="8534400" cy="1752600"/>
          </a:xfrm>
        </p:spPr>
        <p:txBody>
          <a:bodyPr/>
          <a:lstStyle>
            <a:lvl1pPr marL="0" indent="0" algn="ctr">
              <a:buNone/>
              <a:defRPr>
                <a:solidFill>
                  <a:schemeClr val="tx1">
                    <a:tint val="75000"/>
                  </a:schemeClr>
                </a:solidFill>
              </a:defRPr>
            </a:lvl1pPr>
            <a:lvl2pPr marL="456819" indent="0" algn="ctr">
              <a:buNone/>
              <a:defRPr>
                <a:solidFill>
                  <a:schemeClr val="tx1">
                    <a:tint val="75000"/>
                  </a:schemeClr>
                </a:solidFill>
              </a:defRPr>
            </a:lvl2pPr>
            <a:lvl3pPr marL="913642" indent="0" algn="ctr">
              <a:buNone/>
              <a:defRPr>
                <a:solidFill>
                  <a:schemeClr val="tx1">
                    <a:tint val="75000"/>
                  </a:schemeClr>
                </a:solidFill>
              </a:defRPr>
            </a:lvl3pPr>
            <a:lvl4pPr marL="1370464" indent="0" algn="ctr">
              <a:buNone/>
              <a:defRPr>
                <a:solidFill>
                  <a:schemeClr val="tx1">
                    <a:tint val="75000"/>
                  </a:schemeClr>
                </a:solidFill>
              </a:defRPr>
            </a:lvl4pPr>
            <a:lvl5pPr marL="1827283" indent="0" algn="ctr">
              <a:buNone/>
              <a:defRPr>
                <a:solidFill>
                  <a:schemeClr val="tx1">
                    <a:tint val="75000"/>
                  </a:schemeClr>
                </a:solidFill>
              </a:defRPr>
            </a:lvl5pPr>
            <a:lvl6pPr marL="2284105" indent="0" algn="ctr">
              <a:buNone/>
              <a:defRPr>
                <a:solidFill>
                  <a:schemeClr val="tx1">
                    <a:tint val="75000"/>
                  </a:schemeClr>
                </a:solidFill>
              </a:defRPr>
            </a:lvl6pPr>
            <a:lvl7pPr marL="2740926" indent="0" algn="ctr">
              <a:buNone/>
              <a:defRPr>
                <a:solidFill>
                  <a:schemeClr val="tx1">
                    <a:tint val="75000"/>
                  </a:schemeClr>
                </a:solidFill>
              </a:defRPr>
            </a:lvl7pPr>
            <a:lvl8pPr marL="3197744" indent="0" algn="ctr">
              <a:buNone/>
              <a:defRPr>
                <a:solidFill>
                  <a:schemeClr val="tx1">
                    <a:tint val="75000"/>
                  </a:schemeClr>
                </a:solidFill>
              </a:defRPr>
            </a:lvl8pPr>
            <a:lvl9pPr marL="3654567"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7D8D7FBD-7934-433E-B2EE-2AB7012F17C5}"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597F5D48-FF28-46B1-AC43-8BBDEB7AF800}" type="slidenum">
              <a:rPr lang="es-AR" altLang="es-AR"/>
              <a:pPr>
                <a:defRPr/>
              </a:pPr>
              <a:t>‹Nº›</a:t>
            </a:fld>
            <a:endParaRPr lang="es-AR" altLang="es-AR"/>
          </a:p>
        </p:txBody>
      </p:sp>
    </p:spTree>
    <p:extLst>
      <p:ext uri="{BB962C8B-B14F-4D97-AF65-F5344CB8AC3E}">
        <p14:creationId xmlns:p14="http://schemas.microsoft.com/office/powerpoint/2010/main" val="337376728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3514F8B9-56CB-46CA-8159-57F5FB02C8B8}" type="datetimeFigureOut">
              <a:rPr lang="es-ES">
                <a:solidFill>
                  <a:prstClr val="black">
                    <a:tint val="75000"/>
                  </a:prstClr>
                </a:solidFill>
              </a:rPr>
              <a:pPr>
                <a:defRPr/>
              </a:pPr>
              <a:t>20/04/2016</a:t>
            </a:fld>
            <a:endParaRPr lang="es-ES">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1E3184D1-72A3-40E1-A07F-86B3E7F37A0D}" type="slidenum">
              <a:rPr lang="es-ES" altLang="es-AR"/>
              <a:pPr/>
              <a:t>‹Nº›</a:t>
            </a:fld>
            <a:endParaRPr lang="es-ES" altLang="es-AR"/>
          </a:p>
        </p:txBody>
      </p:sp>
    </p:spTree>
    <p:extLst>
      <p:ext uri="{BB962C8B-B14F-4D97-AF65-F5344CB8AC3E}">
        <p14:creationId xmlns:p14="http://schemas.microsoft.com/office/powerpoint/2010/main" val="282945237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BB586B06-7975-4C89-8F07-558D79D7E6FF}" type="datetimeFigureOut">
              <a:rPr lang="es-ES">
                <a:solidFill>
                  <a:prstClr val="black">
                    <a:tint val="75000"/>
                  </a:prstClr>
                </a:solidFill>
              </a:rPr>
              <a:pPr>
                <a:defRPr/>
              </a:pPr>
              <a:t>20/04/2016</a:t>
            </a:fld>
            <a:endParaRPr lang="es-ES">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3CBE1993-A163-4647-AB35-33E1B2F9D121}" type="slidenum">
              <a:rPr lang="es-ES" altLang="es-AR"/>
              <a:pPr/>
              <a:t>‹Nº›</a:t>
            </a:fld>
            <a:endParaRPr lang="es-ES" altLang="es-AR"/>
          </a:p>
        </p:txBody>
      </p:sp>
    </p:spTree>
    <p:extLst>
      <p:ext uri="{BB962C8B-B14F-4D97-AF65-F5344CB8AC3E}">
        <p14:creationId xmlns:p14="http://schemas.microsoft.com/office/powerpoint/2010/main" val="5313725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A0E9FF08-5CAC-4D0D-AB5A-410EEE5CD427}"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8776F105-3B4D-4541-AD1D-6CC530AA077C}" type="slidenum">
              <a:rPr lang="es-ES" altLang="es-AR"/>
              <a:pPr/>
              <a:t>‹Nº›</a:t>
            </a:fld>
            <a:endParaRPr lang="es-ES" altLang="es-AR"/>
          </a:p>
        </p:txBody>
      </p:sp>
    </p:spTree>
    <p:extLst>
      <p:ext uri="{BB962C8B-B14F-4D97-AF65-F5344CB8AC3E}">
        <p14:creationId xmlns:p14="http://schemas.microsoft.com/office/powerpoint/2010/main" val="186450072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60F6A7C9-2B43-412C-B0D9-0D7553970427}"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2F7CCC24-1DBF-43D6-9C00-F5D2E7AC4755}" type="slidenum">
              <a:rPr lang="es-ES" altLang="es-AR"/>
              <a:pPr/>
              <a:t>‹Nº›</a:t>
            </a:fld>
            <a:endParaRPr lang="es-ES" altLang="es-AR"/>
          </a:p>
        </p:txBody>
      </p:sp>
    </p:spTree>
    <p:extLst>
      <p:ext uri="{BB962C8B-B14F-4D97-AF65-F5344CB8AC3E}">
        <p14:creationId xmlns:p14="http://schemas.microsoft.com/office/powerpoint/2010/main" val="119024400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dgm">
  <p:cSld name="Título y diagrama u organigrama">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p>
            <a:r>
              <a:rPr lang="es-ES"/>
              <a:t>Haga clic para modificar el estilo de título del patrón</a:t>
            </a:r>
            <a:endParaRPr lang="es-AR"/>
          </a:p>
        </p:txBody>
      </p:sp>
      <p:sp>
        <p:nvSpPr>
          <p:cNvPr id="3" name="2 Marcador de SmartArt"/>
          <p:cNvSpPr>
            <a:spLocks noGrp="1"/>
          </p:cNvSpPr>
          <p:nvPr>
            <p:ph type="dgm" idx="1"/>
          </p:nvPr>
        </p:nvSpPr>
        <p:spPr>
          <a:xfrm>
            <a:off x="609600" y="1600201"/>
            <a:ext cx="10972800" cy="4525963"/>
          </a:xfrm>
        </p:spPr>
        <p:txBody>
          <a:bodyPr rtlCol="0">
            <a:normAutofit/>
          </a:bodyPr>
          <a:lstStyle/>
          <a:p>
            <a:pPr lvl="0"/>
            <a:endParaRPr lang="es-AR" noProof="0"/>
          </a:p>
        </p:txBody>
      </p:sp>
      <p:sp>
        <p:nvSpPr>
          <p:cNvPr id="4" name="3 Marcador de fecha"/>
          <p:cNvSpPr>
            <a:spLocks noGrp="1"/>
          </p:cNvSpPr>
          <p:nvPr>
            <p:ph type="dt" sz="half" idx="10"/>
          </p:nvPr>
        </p:nvSpPr>
        <p:spPr/>
        <p:txBody>
          <a:bodyPr/>
          <a:lstStyle>
            <a:lvl1pPr>
              <a:defRPr/>
            </a:lvl1pPr>
          </a:lstStyle>
          <a:p>
            <a:pPr>
              <a:defRPr/>
            </a:pPr>
            <a:fld id="{10D29377-3E94-4322-97ED-412310DB8607}" type="datetime1">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r>
              <a:rPr lang="es-ES">
                <a:solidFill>
                  <a:prstClr val="black">
                    <a:tint val="75000"/>
                  </a:prstClr>
                </a:solidFill>
              </a:rPr>
              <a:t>Silvia Fernández</a:t>
            </a:r>
          </a:p>
        </p:txBody>
      </p:sp>
      <p:sp>
        <p:nvSpPr>
          <p:cNvPr id="6" name="5 Marcador de número de diapositiva"/>
          <p:cNvSpPr>
            <a:spLocks noGrp="1"/>
          </p:cNvSpPr>
          <p:nvPr>
            <p:ph type="sldNum" sz="quarter" idx="12"/>
          </p:nvPr>
        </p:nvSpPr>
        <p:spPr/>
        <p:txBody>
          <a:bodyPr/>
          <a:lstStyle>
            <a:lvl1pPr>
              <a:defRPr/>
            </a:lvl1pPr>
          </a:lstStyle>
          <a:p>
            <a:fld id="{A292FD47-9582-4204-9195-7FD498F3A520}" type="slidenum">
              <a:rPr lang="es-ES" altLang="es-AR"/>
              <a:pPr/>
              <a:t>‹Nº›</a:t>
            </a:fld>
            <a:endParaRPr lang="es-ES" altLang="es-AR"/>
          </a:p>
        </p:txBody>
      </p:sp>
    </p:spTree>
    <p:extLst>
      <p:ext uri="{BB962C8B-B14F-4D97-AF65-F5344CB8AC3E}">
        <p14:creationId xmlns:p14="http://schemas.microsoft.com/office/powerpoint/2010/main" val="299734305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8 Rectángulo"/>
          <p:cNvSpPr/>
          <p:nvPr/>
        </p:nvSpPr>
        <p:spPr bwMode="ltGray">
          <a:xfrm>
            <a:off x="0" y="1"/>
            <a:ext cx="12192000" cy="513556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bwMode="invGray">
          <a:xfrm>
            <a:off x="0" y="5127625"/>
            <a:ext cx="12192000" cy="46038"/>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p:cNvSpPr>
            <a:spLocks noGrp="1"/>
          </p:cNvSpPr>
          <p:nvPr>
            <p:ph type="ctrTitle"/>
          </p:nvPr>
        </p:nvSpPr>
        <p:spPr>
          <a:xfrm>
            <a:off x="914400" y="3355848"/>
            <a:ext cx="10769600" cy="1673352"/>
          </a:xfrm>
        </p:spPr>
        <p:txBody>
          <a:bodyPr tIns="0" bIns="0" anchor="t"/>
          <a:lstStyle>
            <a:lvl1pPr algn="l">
              <a:defRPr sz="4700" b="1"/>
            </a:lvl1pPr>
            <a:extLst/>
          </a:lstStyle>
          <a:p>
            <a:r>
              <a:rPr lang="es-ES"/>
              <a:t>Haga clic para modificar el estilo de título del patrón</a:t>
            </a:r>
            <a:endParaRPr lang="en-US"/>
          </a:p>
        </p:txBody>
      </p:sp>
      <p:sp>
        <p:nvSpPr>
          <p:cNvPr id="3" name="2 Subtítulo"/>
          <p:cNvSpPr>
            <a:spLocks noGrp="1"/>
          </p:cNvSpPr>
          <p:nvPr>
            <p:ph type="subTitle" idx="1"/>
          </p:nvPr>
        </p:nvSpPr>
        <p:spPr>
          <a:xfrm>
            <a:off x="914400" y="1828800"/>
            <a:ext cx="10769600" cy="1499616"/>
          </a:xfrm>
        </p:spPr>
        <p:txBody>
          <a:bodyPr lIns="118872" tIns="0" rIns="45720" bIns="0" anchor="b"/>
          <a:lstStyle>
            <a:lvl1pPr marL="0" indent="0" algn="l">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extLst/>
          </a:lstStyle>
          <a:p>
            <a:r>
              <a:rPr lang="es-ES"/>
              <a:t>Haga clic para modificar el estilo de subtítulo del patrón</a:t>
            </a:r>
            <a:endParaRPr lang="en-US"/>
          </a:p>
        </p:txBody>
      </p:sp>
      <p:sp>
        <p:nvSpPr>
          <p:cNvPr id="6" name="3 Marcador de fecha"/>
          <p:cNvSpPr>
            <a:spLocks noGrp="1"/>
          </p:cNvSpPr>
          <p:nvPr>
            <p:ph type="dt" sz="half" idx="10"/>
          </p:nvPr>
        </p:nvSpPr>
        <p:spPr/>
        <p:txBody>
          <a:bodyPr/>
          <a:lstStyle>
            <a:lvl1pPr>
              <a:defRPr/>
            </a:lvl1pPr>
          </a:lstStyle>
          <a:p>
            <a:pPr>
              <a:defRPr/>
            </a:pPr>
            <a:fld id="{64B187D8-FE2C-4BDD-8ABE-3086C8FA8A40}" type="datetimeFigureOut">
              <a:rPr lang="es-ES">
                <a:solidFill>
                  <a:prstClr val="white">
                    <a:tint val="95000"/>
                  </a:prstClr>
                </a:solidFill>
              </a:rPr>
              <a:pPr>
                <a:defRPr/>
              </a:pPr>
              <a:t>20/04/2016</a:t>
            </a:fld>
            <a:endParaRPr lang="es-ES">
              <a:solidFill>
                <a:prstClr val="white">
                  <a:tint val="95000"/>
                </a:prstClr>
              </a:solidFill>
            </a:endParaRPr>
          </a:p>
        </p:txBody>
      </p:sp>
      <p:sp>
        <p:nvSpPr>
          <p:cNvPr id="7" name="4 Marcador de pie de página"/>
          <p:cNvSpPr>
            <a:spLocks noGrp="1"/>
          </p:cNvSpPr>
          <p:nvPr>
            <p:ph type="ftr" sz="quarter" idx="11"/>
          </p:nvPr>
        </p:nvSpPr>
        <p:spPr/>
        <p:txBody>
          <a:bodyPr/>
          <a:lstStyle>
            <a:lvl1pPr>
              <a:defRPr/>
            </a:lvl1pPr>
          </a:lstStyle>
          <a:p>
            <a:pPr>
              <a:defRPr/>
            </a:pPr>
            <a:endParaRPr lang="es-ES">
              <a:solidFill>
                <a:prstClr val="white">
                  <a:tint val="95000"/>
                </a:prstClr>
              </a:solidFill>
            </a:endParaRPr>
          </a:p>
        </p:txBody>
      </p:sp>
      <p:sp>
        <p:nvSpPr>
          <p:cNvPr id="8" name="5 Marcador de número de diapositiva"/>
          <p:cNvSpPr>
            <a:spLocks noGrp="1"/>
          </p:cNvSpPr>
          <p:nvPr>
            <p:ph type="sldNum" sz="quarter" idx="12"/>
          </p:nvPr>
        </p:nvSpPr>
        <p:spPr/>
        <p:txBody>
          <a:bodyPr/>
          <a:lstStyle>
            <a:lvl1pPr>
              <a:defRPr>
                <a:solidFill>
                  <a:srgbClr val="FFFFFF"/>
                </a:solidFill>
              </a:defRPr>
            </a:lvl1pPr>
          </a:lstStyle>
          <a:p>
            <a:fld id="{89356CE1-CD0D-403E-8DE6-C4C4F31F8DAF}" type="slidenum">
              <a:rPr lang="es-ES" altLang="es-AR"/>
              <a:pPr/>
              <a:t>‹Nº›</a:t>
            </a:fld>
            <a:endParaRPr lang="es-ES" altLang="es-AR"/>
          </a:p>
        </p:txBody>
      </p:sp>
    </p:spTree>
    <p:extLst>
      <p:ext uri="{BB962C8B-B14F-4D97-AF65-F5344CB8AC3E}">
        <p14:creationId xmlns:p14="http://schemas.microsoft.com/office/powerpoint/2010/main" val="2694681024"/>
      </p:ext>
    </p:extLst>
  </p:cSld>
  <p:clrMapOvr>
    <a:overrideClrMapping bg1="dk1" tx1="lt1" bg2="dk2" tx2="lt2" accent1="accent1" accent2="accent2" accent3="accent3" accent4="accent4" accent5="accent5" accent6="accent6" hlink="hlink" folHlink="folHlink"/>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155448"/>
            <a:ext cx="10972800" cy="1252728"/>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3184BF90-B927-4D44-8899-B37E5AEA4FEC}" type="datetimeFigureOut">
              <a:rPr lang="es-ES">
                <a:solidFill>
                  <a:prstClr val="black">
                    <a:tint val="95000"/>
                  </a:prstClr>
                </a:solidFill>
              </a:rPr>
              <a:pPr>
                <a:defRPr/>
              </a:pPr>
              <a:t>20/04/2016</a:t>
            </a:fld>
            <a:endParaRPr lang="es-ES">
              <a:solidFill>
                <a:prstClr val="black">
                  <a:tint val="9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6" name="5 Marcador de número de diapositiva"/>
          <p:cNvSpPr>
            <a:spLocks noGrp="1"/>
          </p:cNvSpPr>
          <p:nvPr>
            <p:ph type="sldNum" sz="quarter" idx="12"/>
          </p:nvPr>
        </p:nvSpPr>
        <p:spPr/>
        <p:txBody>
          <a:bodyPr/>
          <a:lstStyle>
            <a:lvl1pPr>
              <a:defRPr/>
            </a:lvl1pPr>
          </a:lstStyle>
          <a:p>
            <a:fld id="{3F7A62C1-FA32-4BCF-A4D9-6264A102EFBA}" type="slidenum">
              <a:rPr lang="es-ES" altLang="es-AR"/>
              <a:pPr/>
              <a:t>‹Nº›</a:t>
            </a:fld>
            <a:endParaRPr lang="es-ES" altLang="es-AR"/>
          </a:p>
        </p:txBody>
      </p:sp>
    </p:spTree>
    <p:extLst>
      <p:ext uri="{BB962C8B-B14F-4D97-AF65-F5344CB8AC3E}">
        <p14:creationId xmlns:p14="http://schemas.microsoft.com/office/powerpoint/2010/main" val="326718817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8 Rectángulo"/>
          <p:cNvSpPr/>
          <p:nvPr/>
        </p:nvSpPr>
        <p:spPr bwMode="ltGray">
          <a:xfrm>
            <a:off x="0" y="1"/>
            <a:ext cx="12192000" cy="260191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bwMode="invGray">
          <a:xfrm>
            <a:off x="0" y="2601914"/>
            <a:ext cx="12192000" cy="46037"/>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p:cNvSpPr>
            <a:spLocks noGrp="1"/>
          </p:cNvSpPr>
          <p:nvPr>
            <p:ph type="title"/>
          </p:nvPr>
        </p:nvSpPr>
        <p:spPr>
          <a:xfrm>
            <a:off x="999744" y="118872"/>
            <a:ext cx="10684256" cy="1636776"/>
          </a:xfrm>
        </p:spPr>
        <p:txBody>
          <a:bodyPr tIns="0" rIns="91440" bIns="0" anchor="b"/>
          <a:lstStyle>
            <a:lvl1pPr algn="l">
              <a:defRPr sz="4700" b="1" cap="none" baseline="0"/>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987552" y="1828800"/>
            <a:ext cx="10696448" cy="685800"/>
          </a:xfrm>
        </p:spPr>
        <p:txBody>
          <a:bodyPr lIns="146304" tIns="0" rIns="45720" bIns="0"/>
          <a:lstStyle>
            <a:lvl1pPr marL="0" indent="0">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extLst/>
          </a:lstStyle>
          <a:p>
            <a:pPr lvl="0"/>
            <a:r>
              <a:rPr lang="es-ES"/>
              <a:t>Haga clic para modificar el estilo de texto del patrón</a:t>
            </a:r>
          </a:p>
        </p:txBody>
      </p:sp>
      <p:sp>
        <p:nvSpPr>
          <p:cNvPr id="6" name="3 Marcador de fecha"/>
          <p:cNvSpPr>
            <a:spLocks noGrp="1"/>
          </p:cNvSpPr>
          <p:nvPr>
            <p:ph type="dt" sz="half" idx="10"/>
          </p:nvPr>
        </p:nvSpPr>
        <p:spPr/>
        <p:txBody>
          <a:bodyPr/>
          <a:lstStyle>
            <a:lvl1pPr>
              <a:defRPr/>
            </a:lvl1pPr>
          </a:lstStyle>
          <a:p>
            <a:pPr>
              <a:defRPr/>
            </a:pPr>
            <a:fld id="{EC674497-1B1E-4CE7-8F27-B49E5E0A3E01}" type="datetimeFigureOut">
              <a:rPr lang="es-ES">
                <a:solidFill>
                  <a:prstClr val="white">
                    <a:tint val="95000"/>
                  </a:prstClr>
                </a:solidFill>
              </a:rPr>
              <a:pPr>
                <a:defRPr/>
              </a:pPr>
              <a:t>20/04/2016</a:t>
            </a:fld>
            <a:endParaRPr lang="es-ES">
              <a:solidFill>
                <a:prstClr val="white">
                  <a:tint val="95000"/>
                </a:prstClr>
              </a:solidFill>
            </a:endParaRPr>
          </a:p>
        </p:txBody>
      </p:sp>
      <p:sp>
        <p:nvSpPr>
          <p:cNvPr id="7" name="4 Marcador de pie de página"/>
          <p:cNvSpPr>
            <a:spLocks noGrp="1"/>
          </p:cNvSpPr>
          <p:nvPr>
            <p:ph type="ftr" sz="quarter" idx="11"/>
          </p:nvPr>
        </p:nvSpPr>
        <p:spPr/>
        <p:txBody>
          <a:bodyPr/>
          <a:lstStyle>
            <a:lvl1pPr>
              <a:defRPr/>
            </a:lvl1pPr>
          </a:lstStyle>
          <a:p>
            <a:pPr>
              <a:defRPr/>
            </a:pPr>
            <a:endParaRPr lang="es-ES">
              <a:solidFill>
                <a:prstClr val="white">
                  <a:tint val="95000"/>
                </a:prstClr>
              </a:solidFill>
            </a:endParaRPr>
          </a:p>
        </p:txBody>
      </p:sp>
      <p:sp>
        <p:nvSpPr>
          <p:cNvPr id="8" name="5 Marcador de número de diapositiva"/>
          <p:cNvSpPr>
            <a:spLocks noGrp="1"/>
          </p:cNvSpPr>
          <p:nvPr>
            <p:ph type="sldNum" sz="quarter" idx="12"/>
          </p:nvPr>
        </p:nvSpPr>
        <p:spPr/>
        <p:txBody>
          <a:bodyPr/>
          <a:lstStyle>
            <a:lvl1pPr>
              <a:defRPr>
                <a:solidFill>
                  <a:srgbClr val="FFFFFF"/>
                </a:solidFill>
              </a:defRPr>
            </a:lvl1pPr>
          </a:lstStyle>
          <a:p>
            <a:fld id="{A1482E04-51B7-4D7F-A2AF-BB897ABDAD03}" type="slidenum">
              <a:rPr lang="es-ES" altLang="es-AR"/>
              <a:pPr/>
              <a:t>‹Nº›</a:t>
            </a:fld>
            <a:endParaRPr lang="es-ES" altLang="es-AR"/>
          </a:p>
        </p:txBody>
      </p:sp>
    </p:spTree>
    <p:extLst>
      <p:ext uri="{BB962C8B-B14F-4D97-AF65-F5344CB8AC3E}">
        <p14:creationId xmlns:p14="http://schemas.microsoft.com/office/powerpoint/2010/main" val="662762999"/>
      </p:ext>
    </p:extLst>
  </p:cSld>
  <p:clrMapOvr>
    <a:overrideClrMapping bg1="dk1" tx1="lt1" bg2="dk2" tx2="lt2" accent1="accent1" accent2="accent2" accent3="accent3" accent4="accent4" accent5="accent5" accent6="accent6" hlink="hlink" folHlink="folHlink"/>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773936"/>
            <a:ext cx="5384800" cy="4623816"/>
          </a:xfrm>
        </p:spPr>
        <p:txBody>
          <a:bodyPr lIns="9144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773936"/>
            <a:ext cx="5384800" cy="462381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3 Marcador de fecha"/>
          <p:cNvSpPr>
            <a:spLocks noGrp="1"/>
          </p:cNvSpPr>
          <p:nvPr>
            <p:ph type="dt" sz="half" idx="10"/>
          </p:nvPr>
        </p:nvSpPr>
        <p:spPr/>
        <p:txBody>
          <a:bodyPr/>
          <a:lstStyle>
            <a:lvl1pPr>
              <a:defRPr/>
            </a:lvl1pPr>
          </a:lstStyle>
          <a:p>
            <a:pPr>
              <a:defRPr/>
            </a:pPr>
            <a:fld id="{620E64E5-0C54-468F-B9D8-BC4B96B9C3DE}" type="datetimeFigureOut">
              <a:rPr lang="es-ES">
                <a:solidFill>
                  <a:prstClr val="black">
                    <a:tint val="95000"/>
                  </a:prstClr>
                </a:solidFill>
              </a:rPr>
              <a:pPr>
                <a:defRPr/>
              </a:pPr>
              <a:t>20/04/2016</a:t>
            </a:fld>
            <a:endParaRPr lang="es-ES">
              <a:solidFill>
                <a:prstClr val="black">
                  <a:tint val="9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7" name="5 Marcador de número de diapositiva"/>
          <p:cNvSpPr>
            <a:spLocks noGrp="1"/>
          </p:cNvSpPr>
          <p:nvPr>
            <p:ph type="sldNum" sz="quarter" idx="12"/>
          </p:nvPr>
        </p:nvSpPr>
        <p:spPr/>
        <p:txBody>
          <a:bodyPr/>
          <a:lstStyle>
            <a:lvl1pPr>
              <a:defRPr/>
            </a:lvl1pPr>
          </a:lstStyle>
          <a:p>
            <a:fld id="{255663BB-0BFE-46F1-96B3-A8AFD3A482F2}" type="slidenum">
              <a:rPr lang="es-ES" altLang="es-AR"/>
              <a:pPr/>
              <a:t>‹Nº›</a:t>
            </a:fld>
            <a:endParaRPr lang="es-ES" altLang="es-AR"/>
          </a:p>
        </p:txBody>
      </p:sp>
    </p:spTree>
    <p:extLst>
      <p:ext uri="{BB962C8B-B14F-4D97-AF65-F5344CB8AC3E}">
        <p14:creationId xmlns:p14="http://schemas.microsoft.com/office/powerpoint/2010/main" val="205941420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09600" y="1698988"/>
            <a:ext cx="5386917"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a:r>
              <a:rPr lang="es-ES"/>
              <a:t>Haga clic para modificar el estilo de texto del patrón</a:t>
            </a:r>
          </a:p>
        </p:txBody>
      </p:sp>
      <p:sp>
        <p:nvSpPr>
          <p:cNvPr id="4" name="3 Marcador de contenido"/>
          <p:cNvSpPr>
            <a:spLocks noGrp="1"/>
          </p:cNvSpPr>
          <p:nvPr>
            <p:ph sz="half" idx="2"/>
          </p:nvPr>
        </p:nvSpPr>
        <p:spPr>
          <a:xfrm>
            <a:off x="609600" y="2449512"/>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texto"/>
          <p:cNvSpPr>
            <a:spLocks noGrp="1"/>
          </p:cNvSpPr>
          <p:nvPr>
            <p:ph type="body" sz="quarter" idx="3"/>
          </p:nvPr>
        </p:nvSpPr>
        <p:spPr>
          <a:xfrm>
            <a:off x="6193368" y="1698988"/>
            <a:ext cx="5389033"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a:r>
              <a:rPr lang="es-ES"/>
              <a:t>Haga clic para modificar el estilo de texto del patrón</a:t>
            </a:r>
          </a:p>
        </p:txBody>
      </p:sp>
      <p:sp>
        <p:nvSpPr>
          <p:cNvPr id="6" name="5 Marcador de contenido"/>
          <p:cNvSpPr>
            <a:spLocks noGrp="1"/>
          </p:cNvSpPr>
          <p:nvPr>
            <p:ph sz="quarter" idx="4"/>
          </p:nvPr>
        </p:nvSpPr>
        <p:spPr>
          <a:xfrm>
            <a:off x="6193368" y="2449512"/>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3 Marcador de fecha"/>
          <p:cNvSpPr>
            <a:spLocks noGrp="1"/>
          </p:cNvSpPr>
          <p:nvPr>
            <p:ph type="dt" sz="half" idx="10"/>
          </p:nvPr>
        </p:nvSpPr>
        <p:spPr/>
        <p:txBody>
          <a:bodyPr/>
          <a:lstStyle>
            <a:lvl1pPr>
              <a:defRPr/>
            </a:lvl1pPr>
          </a:lstStyle>
          <a:p>
            <a:pPr>
              <a:defRPr/>
            </a:pPr>
            <a:fld id="{14D9DD5D-D159-416A-88F2-51BD6ECAD20E}" type="datetimeFigureOut">
              <a:rPr lang="es-ES">
                <a:solidFill>
                  <a:prstClr val="black">
                    <a:tint val="95000"/>
                  </a:prstClr>
                </a:solidFill>
              </a:rPr>
              <a:pPr>
                <a:defRPr/>
              </a:pPr>
              <a:t>20/04/2016</a:t>
            </a:fld>
            <a:endParaRPr lang="es-ES">
              <a:solidFill>
                <a:prstClr val="black">
                  <a:tint val="95000"/>
                </a:prstClr>
              </a:solidFill>
            </a:endParaRPr>
          </a:p>
        </p:txBody>
      </p:sp>
      <p:sp>
        <p:nvSpPr>
          <p:cNvPr id="8" name="4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9" name="5 Marcador de número de diapositiva"/>
          <p:cNvSpPr>
            <a:spLocks noGrp="1"/>
          </p:cNvSpPr>
          <p:nvPr>
            <p:ph type="sldNum" sz="quarter" idx="12"/>
          </p:nvPr>
        </p:nvSpPr>
        <p:spPr/>
        <p:txBody>
          <a:bodyPr/>
          <a:lstStyle>
            <a:lvl1pPr>
              <a:defRPr/>
            </a:lvl1pPr>
          </a:lstStyle>
          <a:p>
            <a:fld id="{E12DE3D5-48AB-49B7-8DF5-F27A2B018C72}" type="slidenum">
              <a:rPr lang="es-ES" altLang="es-AR"/>
              <a:pPr/>
              <a:t>‹Nº›</a:t>
            </a:fld>
            <a:endParaRPr lang="es-ES" altLang="es-AR"/>
          </a:p>
        </p:txBody>
      </p:sp>
    </p:spTree>
    <p:extLst>
      <p:ext uri="{BB962C8B-B14F-4D97-AF65-F5344CB8AC3E}">
        <p14:creationId xmlns:p14="http://schemas.microsoft.com/office/powerpoint/2010/main" val="13069449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F7615E3E-C1DE-4C8B-96DD-A0450BCD6AE8}"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7B7C9037-1174-4A83-8006-47386A272A0A}" type="slidenum">
              <a:rPr lang="es-AR" altLang="es-AR"/>
              <a:pPr>
                <a:defRPr/>
              </a:pPr>
              <a:t>‹Nº›</a:t>
            </a:fld>
            <a:endParaRPr lang="es-AR" altLang="es-AR"/>
          </a:p>
        </p:txBody>
      </p:sp>
    </p:spTree>
    <p:extLst>
      <p:ext uri="{BB962C8B-B14F-4D97-AF65-F5344CB8AC3E}">
        <p14:creationId xmlns:p14="http://schemas.microsoft.com/office/powerpoint/2010/main" val="328013318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3 Marcador de fecha"/>
          <p:cNvSpPr>
            <a:spLocks noGrp="1"/>
          </p:cNvSpPr>
          <p:nvPr>
            <p:ph type="dt" sz="half" idx="10"/>
          </p:nvPr>
        </p:nvSpPr>
        <p:spPr/>
        <p:txBody>
          <a:bodyPr/>
          <a:lstStyle>
            <a:lvl1pPr>
              <a:defRPr/>
            </a:lvl1pPr>
          </a:lstStyle>
          <a:p>
            <a:pPr>
              <a:defRPr/>
            </a:pPr>
            <a:fld id="{6BBB3F0C-24BB-4A2B-A43D-DC0A8AF9E3C3}" type="datetimeFigureOut">
              <a:rPr lang="es-ES">
                <a:solidFill>
                  <a:prstClr val="black">
                    <a:tint val="95000"/>
                  </a:prstClr>
                </a:solidFill>
              </a:rPr>
              <a:pPr>
                <a:defRPr/>
              </a:pPr>
              <a:t>20/04/2016</a:t>
            </a:fld>
            <a:endParaRPr lang="es-ES">
              <a:solidFill>
                <a:prstClr val="black">
                  <a:tint val="95000"/>
                </a:prstClr>
              </a:solidFill>
            </a:endParaRPr>
          </a:p>
        </p:txBody>
      </p:sp>
      <p:sp>
        <p:nvSpPr>
          <p:cNvPr id="4" name="4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5" name="5 Marcador de número de diapositiva"/>
          <p:cNvSpPr>
            <a:spLocks noGrp="1"/>
          </p:cNvSpPr>
          <p:nvPr>
            <p:ph type="sldNum" sz="quarter" idx="12"/>
          </p:nvPr>
        </p:nvSpPr>
        <p:spPr/>
        <p:txBody>
          <a:bodyPr/>
          <a:lstStyle>
            <a:lvl1pPr>
              <a:defRPr/>
            </a:lvl1pPr>
          </a:lstStyle>
          <a:p>
            <a:fld id="{AD15626D-E06F-474B-98DC-B60CDAA010D8}" type="slidenum">
              <a:rPr lang="es-ES" altLang="es-AR"/>
              <a:pPr/>
              <a:t>‹Nº›</a:t>
            </a:fld>
            <a:endParaRPr lang="es-ES" altLang="es-AR"/>
          </a:p>
        </p:txBody>
      </p:sp>
    </p:spTree>
    <p:extLst>
      <p:ext uri="{BB962C8B-B14F-4D97-AF65-F5344CB8AC3E}">
        <p14:creationId xmlns:p14="http://schemas.microsoft.com/office/powerpoint/2010/main" val="270490415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lvl1pPr>
          </a:lstStyle>
          <a:p>
            <a:pPr>
              <a:defRPr/>
            </a:pPr>
            <a:fld id="{892BF555-A94E-4C95-9872-0B678D3C96FC}" type="datetimeFigureOut">
              <a:rPr lang="es-ES">
                <a:solidFill>
                  <a:prstClr val="black">
                    <a:tint val="95000"/>
                  </a:prstClr>
                </a:solidFill>
              </a:rPr>
              <a:pPr>
                <a:defRPr/>
              </a:pPr>
              <a:t>20/04/2016</a:t>
            </a:fld>
            <a:endParaRPr lang="es-ES">
              <a:solidFill>
                <a:prstClr val="black">
                  <a:tint val="95000"/>
                </a:prstClr>
              </a:solidFill>
            </a:endParaRPr>
          </a:p>
        </p:txBody>
      </p:sp>
      <p:sp>
        <p:nvSpPr>
          <p:cNvPr id="3" name="2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4" name="3 Marcador de número de diapositiva"/>
          <p:cNvSpPr>
            <a:spLocks noGrp="1"/>
          </p:cNvSpPr>
          <p:nvPr>
            <p:ph type="sldNum" sz="quarter" idx="12"/>
          </p:nvPr>
        </p:nvSpPr>
        <p:spPr/>
        <p:txBody>
          <a:bodyPr/>
          <a:lstStyle>
            <a:lvl1pPr>
              <a:defRPr/>
            </a:lvl1pPr>
          </a:lstStyle>
          <a:p>
            <a:fld id="{FE1B8A16-DAD3-4D22-9B57-CC7E9B76340E}" type="slidenum">
              <a:rPr lang="es-ES" altLang="es-AR"/>
              <a:pPr/>
              <a:t>‹Nº›</a:t>
            </a:fld>
            <a:endParaRPr lang="es-ES" altLang="es-AR"/>
          </a:p>
        </p:txBody>
      </p:sp>
    </p:spTree>
    <p:extLst>
      <p:ext uri="{BB962C8B-B14F-4D97-AF65-F5344CB8AC3E}">
        <p14:creationId xmlns:p14="http://schemas.microsoft.com/office/powerpoint/2010/main" val="130501599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5" name="8 Rectángulo"/>
          <p:cNvSpPr/>
          <p:nvPr/>
        </p:nvSpPr>
        <p:spPr bwMode="invGray">
          <a:xfrm>
            <a:off x="3807885" y="0"/>
            <a:ext cx="61383" cy="145415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6" name="10 Rectángulo"/>
          <p:cNvSpPr/>
          <p:nvPr/>
        </p:nvSpPr>
        <p:spPr bwMode="invGray">
          <a:xfrm>
            <a:off x="3807885" y="0"/>
            <a:ext cx="61383" cy="145415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p:cNvSpPr>
            <a:spLocks noGrp="1"/>
          </p:cNvSpPr>
          <p:nvPr>
            <p:ph type="title"/>
          </p:nvPr>
        </p:nvSpPr>
        <p:spPr>
          <a:xfrm>
            <a:off x="223784" y="152400"/>
            <a:ext cx="3364992" cy="978408"/>
          </a:xfrm>
        </p:spPr>
        <p:txBody>
          <a:bodyPr lIns="73152" bIns="0" anchor="b">
            <a:sp3d prstMaterial="matte"/>
          </a:bodyPr>
          <a:lstStyle>
            <a:lvl1pPr algn="l">
              <a:defRPr sz="2000" b="0"/>
            </a:lvl1pPr>
            <a:extLst/>
          </a:lstStyle>
          <a:p>
            <a:r>
              <a:rPr lang="es-ES"/>
              <a:t>Haga clic para modificar el estilo de título del patrón</a:t>
            </a:r>
            <a:endParaRPr lang="en-US"/>
          </a:p>
        </p:txBody>
      </p:sp>
      <p:sp>
        <p:nvSpPr>
          <p:cNvPr id="3" name="2 Marcador de contenido"/>
          <p:cNvSpPr>
            <a:spLocks noGrp="1"/>
          </p:cNvSpPr>
          <p:nvPr>
            <p:ph idx="1"/>
          </p:nvPr>
        </p:nvSpPr>
        <p:spPr>
          <a:xfrm>
            <a:off x="4025837" y="1743134"/>
            <a:ext cx="7894188" cy="455888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texto"/>
          <p:cNvSpPr>
            <a:spLocks noGrp="1"/>
          </p:cNvSpPr>
          <p:nvPr>
            <p:ph type="body" sz="half" idx="2"/>
          </p:nvPr>
        </p:nvSpPr>
        <p:spPr>
          <a:xfrm>
            <a:off x="223784" y="1730018"/>
            <a:ext cx="329184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a:r>
              <a:rPr lang="es-ES"/>
              <a:t>Haga clic para modificar el estilo de texto del patrón</a:t>
            </a:r>
          </a:p>
        </p:txBody>
      </p:sp>
      <p:sp>
        <p:nvSpPr>
          <p:cNvPr id="7" name="4 Marcador de fecha"/>
          <p:cNvSpPr>
            <a:spLocks noGrp="1"/>
          </p:cNvSpPr>
          <p:nvPr>
            <p:ph type="dt" sz="half" idx="10"/>
          </p:nvPr>
        </p:nvSpPr>
        <p:spPr/>
        <p:txBody>
          <a:bodyPr/>
          <a:lstStyle>
            <a:lvl1pPr>
              <a:defRPr/>
            </a:lvl1pPr>
          </a:lstStyle>
          <a:p>
            <a:pPr>
              <a:defRPr/>
            </a:pPr>
            <a:fld id="{96D7725A-C92C-4C88-89E8-FD0D05F777AE}" type="datetimeFigureOut">
              <a:rPr lang="es-ES">
                <a:solidFill>
                  <a:prstClr val="black">
                    <a:tint val="95000"/>
                  </a:prstClr>
                </a:solidFill>
              </a:rPr>
              <a:pPr>
                <a:defRPr/>
              </a:pPr>
              <a:t>20/04/2016</a:t>
            </a:fld>
            <a:endParaRPr lang="es-ES">
              <a:solidFill>
                <a:prstClr val="black">
                  <a:tint val="95000"/>
                </a:prstClr>
              </a:solidFill>
            </a:endParaRPr>
          </a:p>
        </p:txBody>
      </p:sp>
      <p:sp>
        <p:nvSpPr>
          <p:cNvPr id="8" name="5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9" name="6 Marcador de número de diapositiva"/>
          <p:cNvSpPr>
            <a:spLocks noGrp="1"/>
          </p:cNvSpPr>
          <p:nvPr>
            <p:ph type="sldNum" sz="quarter" idx="12"/>
          </p:nvPr>
        </p:nvSpPr>
        <p:spPr/>
        <p:txBody>
          <a:bodyPr/>
          <a:lstStyle>
            <a:lvl1pPr>
              <a:defRPr/>
            </a:lvl1pPr>
          </a:lstStyle>
          <a:p>
            <a:fld id="{45FFA319-D4AB-4AEF-865B-0FD29FD275C6}" type="slidenum">
              <a:rPr lang="es-ES" altLang="es-AR"/>
              <a:pPr/>
              <a:t>‹Nº›</a:t>
            </a:fld>
            <a:endParaRPr lang="es-ES" altLang="es-AR"/>
          </a:p>
        </p:txBody>
      </p:sp>
    </p:spTree>
    <p:extLst>
      <p:ext uri="{BB962C8B-B14F-4D97-AF65-F5344CB8AC3E}">
        <p14:creationId xmlns:p14="http://schemas.microsoft.com/office/powerpoint/2010/main" val="34585381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Imagen con título">
    <p:bg>
      <p:bgPr>
        <a:solidFill>
          <a:schemeClr val="bg2"/>
        </a:solidFill>
        <a:effectLst/>
      </p:bgPr>
    </p:bg>
    <p:spTree>
      <p:nvGrpSpPr>
        <p:cNvPr id="1" name=""/>
        <p:cNvGrpSpPr/>
        <p:nvPr/>
      </p:nvGrpSpPr>
      <p:grpSpPr>
        <a:xfrm>
          <a:off x="0" y="0"/>
          <a:ext cx="0" cy="0"/>
          <a:chOff x="0" y="0"/>
          <a:chExt cx="0" cy="0"/>
        </a:xfrm>
      </p:grpSpPr>
      <p:sp>
        <p:nvSpPr>
          <p:cNvPr id="5" name="8 Rectángulo"/>
          <p:cNvSpPr/>
          <p:nvPr/>
        </p:nvSpPr>
        <p:spPr>
          <a:xfrm>
            <a:off x="3807885" y="0"/>
            <a:ext cx="61383"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6" name="10 Rectángulo"/>
          <p:cNvSpPr/>
          <p:nvPr/>
        </p:nvSpPr>
        <p:spPr bwMode="invGray">
          <a:xfrm>
            <a:off x="3807885" y="0"/>
            <a:ext cx="61383"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p:cNvSpPr>
            <a:spLocks noGrp="1"/>
          </p:cNvSpPr>
          <p:nvPr>
            <p:ph type="title"/>
          </p:nvPr>
        </p:nvSpPr>
        <p:spPr>
          <a:xfrm>
            <a:off x="219456" y="155448"/>
            <a:ext cx="3366867" cy="978408"/>
          </a:xfrm>
        </p:spPr>
        <p:txBody>
          <a:bodyPr lIns="73152" bIns="0" anchor="b">
            <a:sp3d prstMaterial="matte"/>
          </a:bodyPr>
          <a:lstStyle>
            <a:lvl1pPr algn="l">
              <a:defRPr sz="2000" b="0"/>
            </a:lvl1pPr>
            <a:extLst/>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3871741" y="1484808"/>
            <a:ext cx="8329863" cy="5373192"/>
          </a:xfrm>
          <a:solidFill>
            <a:schemeClr val="bg2">
              <a:shade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extLst/>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219456" y="1728216"/>
            <a:ext cx="329184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a:r>
              <a:rPr lang="es-ES"/>
              <a:t>Haga clic para modificar el estilo de texto del patrón</a:t>
            </a:r>
          </a:p>
        </p:txBody>
      </p:sp>
      <p:sp>
        <p:nvSpPr>
          <p:cNvPr id="7" name="4 Marcador de fecha"/>
          <p:cNvSpPr>
            <a:spLocks noGrp="1"/>
          </p:cNvSpPr>
          <p:nvPr>
            <p:ph type="dt" sz="half" idx="10"/>
          </p:nvPr>
        </p:nvSpPr>
        <p:spPr>
          <a:xfrm>
            <a:off x="220133" y="1169988"/>
            <a:ext cx="3363384" cy="201612"/>
          </a:xfrm>
        </p:spPr>
        <p:txBody>
          <a:bodyPr/>
          <a:lstStyle>
            <a:lvl1pPr>
              <a:defRPr/>
            </a:lvl1pPr>
          </a:lstStyle>
          <a:p>
            <a:pPr>
              <a:defRPr/>
            </a:pPr>
            <a:fld id="{76FAEA3D-AB14-4442-8455-50ED139243B4}" type="datetimeFigureOut">
              <a:rPr lang="es-ES">
                <a:solidFill>
                  <a:prstClr val="black">
                    <a:tint val="95000"/>
                  </a:prstClr>
                </a:solidFill>
              </a:rPr>
              <a:pPr>
                <a:defRPr/>
              </a:pPr>
              <a:t>20/04/2016</a:t>
            </a:fld>
            <a:endParaRPr lang="es-ES">
              <a:solidFill>
                <a:prstClr val="black">
                  <a:tint val="95000"/>
                </a:prstClr>
              </a:solidFill>
            </a:endParaRPr>
          </a:p>
        </p:txBody>
      </p:sp>
      <p:sp>
        <p:nvSpPr>
          <p:cNvPr id="8" name="5 Marcador de pie de página"/>
          <p:cNvSpPr>
            <a:spLocks noGrp="1"/>
          </p:cNvSpPr>
          <p:nvPr>
            <p:ph type="ftr" sz="quarter" idx="11"/>
          </p:nvPr>
        </p:nvSpPr>
        <p:spPr>
          <a:xfrm>
            <a:off x="4047067" y="1169988"/>
            <a:ext cx="6925733" cy="201612"/>
          </a:xfrm>
        </p:spPr>
        <p:txBody>
          <a:bodyPr/>
          <a:lstStyle>
            <a:lvl1pPr>
              <a:defRPr>
                <a:solidFill>
                  <a:schemeClr val="bg1">
                    <a:shade val="50000"/>
                  </a:schemeClr>
                </a:solidFill>
              </a:defRPr>
            </a:lvl1pPr>
          </a:lstStyle>
          <a:p>
            <a:pPr>
              <a:defRPr/>
            </a:pPr>
            <a:endParaRPr lang="es-ES">
              <a:solidFill>
                <a:prstClr val="white">
                  <a:shade val="50000"/>
                </a:prstClr>
              </a:solidFill>
            </a:endParaRPr>
          </a:p>
        </p:txBody>
      </p:sp>
      <p:sp>
        <p:nvSpPr>
          <p:cNvPr id="9" name="6 Marcador de número de diapositiva"/>
          <p:cNvSpPr>
            <a:spLocks noGrp="1"/>
          </p:cNvSpPr>
          <p:nvPr>
            <p:ph type="sldNum" sz="quarter" idx="12"/>
          </p:nvPr>
        </p:nvSpPr>
        <p:spPr>
          <a:xfrm>
            <a:off x="11118851" y="1169988"/>
            <a:ext cx="977900" cy="201612"/>
          </a:xfrm>
        </p:spPr>
        <p:txBody>
          <a:bodyPr/>
          <a:lstStyle>
            <a:lvl1pPr>
              <a:defRPr/>
            </a:lvl1pPr>
          </a:lstStyle>
          <a:p>
            <a:fld id="{D23D724C-1B39-4926-90E3-BEF222CFC871}" type="slidenum">
              <a:rPr lang="es-ES" altLang="es-AR"/>
              <a:pPr/>
              <a:t>‹Nº›</a:t>
            </a:fld>
            <a:endParaRPr lang="es-ES" altLang="es-AR"/>
          </a:p>
        </p:txBody>
      </p:sp>
    </p:spTree>
    <p:extLst>
      <p:ext uri="{BB962C8B-B14F-4D97-AF65-F5344CB8AC3E}">
        <p14:creationId xmlns:p14="http://schemas.microsoft.com/office/powerpoint/2010/main" val="3009205858"/>
      </p:ext>
    </p:extLst>
  </p:cSld>
  <p:clrMapOvr>
    <a:overrideClrMapping bg1="lt1" tx1="dk1" bg2="lt2" tx2="dk2" accent1="accent1" accent2="accent2" accent3="accent3" accent4="accent4" accent5="accent5" accent6="accent6" hlink="hlink" folHlink="folHlink"/>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A4837337-F3E0-449C-A3FC-E86A8D9EF7B7}" type="datetimeFigureOut">
              <a:rPr lang="es-ES">
                <a:solidFill>
                  <a:prstClr val="black">
                    <a:tint val="95000"/>
                  </a:prstClr>
                </a:solidFill>
              </a:rPr>
              <a:pPr>
                <a:defRPr/>
              </a:pPr>
              <a:t>20/04/2016</a:t>
            </a:fld>
            <a:endParaRPr lang="es-ES">
              <a:solidFill>
                <a:prstClr val="black">
                  <a:tint val="9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ES">
              <a:solidFill>
                <a:prstClr val="black">
                  <a:tint val="95000"/>
                </a:prstClr>
              </a:solidFill>
            </a:endParaRPr>
          </a:p>
        </p:txBody>
      </p:sp>
      <p:sp>
        <p:nvSpPr>
          <p:cNvPr id="6" name="5 Marcador de número de diapositiva"/>
          <p:cNvSpPr>
            <a:spLocks noGrp="1"/>
          </p:cNvSpPr>
          <p:nvPr>
            <p:ph type="sldNum" sz="quarter" idx="12"/>
          </p:nvPr>
        </p:nvSpPr>
        <p:spPr/>
        <p:txBody>
          <a:bodyPr/>
          <a:lstStyle>
            <a:lvl1pPr>
              <a:defRPr/>
            </a:lvl1pPr>
          </a:lstStyle>
          <a:p>
            <a:fld id="{1ABAC026-CAA2-4C15-8351-4A59E92CE14E}" type="slidenum">
              <a:rPr lang="es-ES" altLang="es-AR"/>
              <a:pPr/>
              <a:t>‹Nº›</a:t>
            </a:fld>
            <a:endParaRPr lang="es-ES" altLang="es-AR"/>
          </a:p>
        </p:txBody>
      </p:sp>
    </p:spTree>
    <p:extLst>
      <p:ext uri="{BB962C8B-B14F-4D97-AF65-F5344CB8AC3E}">
        <p14:creationId xmlns:p14="http://schemas.microsoft.com/office/powerpoint/2010/main" val="40470827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4" name="8 Rectángulo"/>
          <p:cNvSpPr/>
          <p:nvPr/>
        </p:nvSpPr>
        <p:spPr bwMode="invGray">
          <a:xfrm>
            <a:off x="8798985" y="0"/>
            <a:ext cx="61383" cy="6858000"/>
          </a:xfrm>
          <a:prstGeom prst="rect">
            <a:avLst/>
          </a:prstGeom>
          <a:solidFill>
            <a:srgbClr val="FFFFFF"/>
          </a:solidFill>
          <a:ln w="48000" cap="flat" cmpd="thickThin" algn="ctr">
            <a:noFill/>
            <a:prstDash val="solid"/>
          </a:ln>
          <a:effectLst>
            <a:outerShdw blurRad="31750" dist="10160" dir="108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bwMode="ltGray">
          <a:xfrm>
            <a:off x="8864600" y="0"/>
            <a:ext cx="3352800" cy="685800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vertical"/>
          <p:cNvSpPr>
            <a:spLocks noGrp="1"/>
          </p:cNvSpPr>
          <p:nvPr>
            <p:ph type="title" orient="vert"/>
          </p:nvPr>
        </p:nvSpPr>
        <p:spPr>
          <a:xfrm>
            <a:off x="9042400" y="274641"/>
            <a:ext cx="25400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304801"/>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3 Marcador de fecha"/>
          <p:cNvSpPr>
            <a:spLocks noGrp="1"/>
          </p:cNvSpPr>
          <p:nvPr>
            <p:ph type="dt" sz="half" idx="10"/>
          </p:nvPr>
        </p:nvSpPr>
        <p:spPr/>
        <p:txBody>
          <a:bodyPr/>
          <a:lstStyle>
            <a:lvl1pPr>
              <a:defRPr/>
            </a:lvl1pPr>
          </a:lstStyle>
          <a:p>
            <a:pPr>
              <a:defRPr/>
            </a:pPr>
            <a:fld id="{131C616B-79A0-4E1A-BC27-9C98EFDB0715}" type="datetimeFigureOut">
              <a:rPr lang="es-ES">
                <a:solidFill>
                  <a:prstClr val="black">
                    <a:tint val="95000"/>
                  </a:prstClr>
                </a:solidFill>
              </a:rPr>
              <a:pPr>
                <a:defRPr/>
              </a:pPr>
              <a:t>20/04/2016</a:t>
            </a:fld>
            <a:endParaRPr lang="es-ES">
              <a:solidFill>
                <a:prstClr val="black">
                  <a:tint val="95000"/>
                </a:prstClr>
              </a:solidFill>
            </a:endParaRPr>
          </a:p>
        </p:txBody>
      </p:sp>
      <p:sp>
        <p:nvSpPr>
          <p:cNvPr id="7" name="4 Marcador de pie de página"/>
          <p:cNvSpPr>
            <a:spLocks noGrp="1"/>
          </p:cNvSpPr>
          <p:nvPr>
            <p:ph type="ftr" sz="quarter" idx="11"/>
          </p:nvPr>
        </p:nvSpPr>
        <p:spPr>
          <a:xfrm>
            <a:off x="3520018" y="6376989"/>
            <a:ext cx="5115983" cy="365125"/>
          </a:xfrm>
        </p:spPr>
        <p:txBody>
          <a:bodyPr/>
          <a:lstStyle>
            <a:lvl1pPr>
              <a:defRPr/>
            </a:lvl1pPr>
          </a:lstStyle>
          <a:p>
            <a:pPr>
              <a:defRPr/>
            </a:pPr>
            <a:endParaRPr lang="es-ES">
              <a:solidFill>
                <a:prstClr val="black">
                  <a:tint val="95000"/>
                </a:prstClr>
              </a:solidFill>
            </a:endParaRPr>
          </a:p>
        </p:txBody>
      </p:sp>
      <p:sp>
        <p:nvSpPr>
          <p:cNvPr id="8" name="5 Marcador de número de diapositiva"/>
          <p:cNvSpPr>
            <a:spLocks noGrp="1"/>
          </p:cNvSpPr>
          <p:nvPr>
            <p:ph type="sldNum" sz="quarter" idx="12"/>
          </p:nvPr>
        </p:nvSpPr>
        <p:spPr/>
        <p:txBody>
          <a:bodyPr/>
          <a:lstStyle>
            <a:lvl1pPr>
              <a:defRPr/>
            </a:lvl1pPr>
          </a:lstStyle>
          <a:p>
            <a:fld id="{1A6107EE-4A17-41A2-906C-7E7630A41809}" type="slidenum">
              <a:rPr lang="es-ES" altLang="es-AR"/>
              <a:pPr/>
              <a:t>‹Nº›</a:t>
            </a:fld>
            <a:endParaRPr lang="es-ES" altLang="es-AR"/>
          </a:p>
        </p:txBody>
      </p:sp>
    </p:spTree>
    <p:extLst>
      <p:ext uri="{BB962C8B-B14F-4D97-AF65-F5344CB8AC3E}">
        <p14:creationId xmlns:p14="http://schemas.microsoft.com/office/powerpoint/2010/main" val="17084858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4" name="12 Elipse"/>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en-US">
              <a:solidFill>
                <a:prstClr val="black"/>
              </a:solidFill>
            </a:endParaRPr>
          </a:p>
        </p:txBody>
      </p:sp>
      <p:sp>
        <p:nvSpPr>
          <p:cNvPr id="5" name="13 Elipse"/>
          <p:cNvSpPr/>
          <p:nvPr/>
        </p:nvSpPr>
        <p:spPr>
          <a:xfrm>
            <a:off x="1543051" y="1344614"/>
            <a:ext cx="84667" cy="65087"/>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en-US">
              <a:solidFill>
                <a:prstClr val="black"/>
              </a:solidFill>
            </a:endParaRPr>
          </a:p>
        </p:txBody>
      </p:sp>
      <p:sp>
        <p:nvSpPr>
          <p:cNvPr id="14" name="13 Título"/>
          <p:cNvSpPr>
            <a:spLocks noGrp="1"/>
          </p:cNvSpPr>
          <p:nvPr>
            <p:ph type="ctrTitle"/>
          </p:nvPr>
        </p:nvSpPr>
        <p:spPr>
          <a:xfrm>
            <a:off x="1910080" y="359898"/>
            <a:ext cx="9875520" cy="1472184"/>
          </a:xfrm>
        </p:spPr>
        <p:txBody>
          <a:bodyPr anchor="b"/>
          <a:lstStyle>
            <a:lvl1pPr algn="l">
              <a:defRPr/>
            </a:lvl1pPr>
            <a:extLst/>
          </a:lstStyle>
          <a:p>
            <a:r>
              <a:rPr lang="es-ES"/>
              <a:t>Haga clic para modificar el estilo de título del patrón</a:t>
            </a:r>
            <a:endParaRPr lang="en-US"/>
          </a:p>
        </p:txBody>
      </p:sp>
      <p:sp>
        <p:nvSpPr>
          <p:cNvPr id="22" name="21 Subtítulo"/>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lang="es-ES"/>
              <a:t>Haga clic para modificar el estilo de subtítulo del patrón</a:t>
            </a:r>
            <a:endParaRPr lang="en-US"/>
          </a:p>
        </p:txBody>
      </p:sp>
      <p:sp>
        <p:nvSpPr>
          <p:cNvPr id="6" name="6 Marcador de fecha"/>
          <p:cNvSpPr>
            <a:spLocks noGrp="1"/>
          </p:cNvSpPr>
          <p:nvPr>
            <p:ph type="dt" sz="half" idx="10"/>
          </p:nvPr>
        </p:nvSpPr>
        <p:spPr/>
        <p:txBody>
          <a:bodyPr/>
          <a:lstStyle>
            <a:lvl1pPr>
              <a:defRPr/>
            </a:lvl1pPr>
            <a:extLst/>
          </a:lstStyle>
          <a:p>
            <a:pPr>
              <a:defRPr/>
            </a:pPr>
            <a:fld id="{0CF0E9C2-23F0-4131-B750-CD0600044491}"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7" name="19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8" name="9 Marcador de número de diapositiva"/>
          <p:cNvSpPr>
            <a:spLocks noGrp="1"/>
          </p:cNvSpPr>
          <p:nvPr>
            <p:ph type="sldNum" sz="quarter" idx="12"/>
          </p:nvPr>
        </p:nvSpPr>
        <p:spPr/>
        <p:txBody>
          <a:bodyPr/>
          <a:lstStyle>
            <a:lvl1pPr>
              <a:defRPr/>
            </a:lvl1pPr>
          </a:lstStyle>
          <a:p>
            <a:fld id="{831BC32D-CB41-48C4-83DA-21C44B801BDD}" type="slidenum">
              <a:rPr lang="es-ES" altLang="es-AR"/>
              <a:pPr/>
              <a:t>‹Nº›</a:t>
            </a:fld>
            <a:endParaRPr lang="es-ES" altLang="es-AR"/>
          </a:p>
        </p:txBody>
      </p:sp>
    </p:spTree>
    <p:extLst>
      <p:ext uri="{BB962C8B-B14F-4D97-AF65-F5344CB8AC3E}">
        <p14:creationId xmlns:p14="http://schemas.microsoft.com/office/powerpoint/2010/main" val="275609856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3 Marcador de fecha"/>
          <p:cNvSpPr>
            <a:spLocks noGrp="1"/>
          </p:cNvSpPr>
          <p:nvPr>
            <p:ph type="dt" sz="half" idx="10"/>
          </p:nvPr>
        </p:nvSpPr>
        <p:spPr/>
        <p:txBody>
          <a:bodyPr/>
          <a:lstStyle>
            <a:lvl1pPr>
              <a:defRPr/>
            </a:lvl1pPr>
          </a:lstStyle>
          <a:p>
            <a:pPr>
              <a:defRPr/>
            </a:pPr>
            <a:fld id="{03A93F39-47D4-40E7-80A4-7F08273D1ED9}"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5" name="9 Marcador de pie de página"/>
          <p:cNvSpPr>
            <a:spLocks noGrp="1"/>
          </p:cNvSpPr>
          <p:nvPr>
            <p:ph type="ftr" sz="quarter" idx="11"/>
          </p:nvPr>
        </p:nvSpPr>
        <p:spPr/>
        <p:txBody>
          <a:bodyPr/>
          <a:lstStyle>
            <a:lvl1pPr>
              <a:defRPr/>
            </a:lvl1pPr>
          </a:lstStyle>
          <a:p>
            <a:pPr>
              <a:defRPr/>
            </a:pPr>
            <a:endParaRPr lang="es-ES">
              <a:solidFill>
                <a:srgbClr val="E7DEC9">
                  <a:shade val="50000"/>
                  <a:satMod val="200000"/>
                </a:srgbClr>
              </a:solidFill>
            </a:endParaRPr>
          </a:p>
        </p:txBody>
      </p:sp>
      <p:sp>
        <p:nvSpPr>
          <p:cNvPr id="6" name="21 Marcador de número de diapositiva"/>
          <p:cNvSpPr>
            <a:spLocks noGrp="1"/>
          </p:cNvSpPr>
          <p:nvPr>
            <p:ph type="sldNum" sz="quarter" idx="12"/>
          </p:nvPr>
        </p:nvSpPr>
        <p:spPr/>
        <p:txBody>
          <a:bodyPr/>
          <a:lstStyle>
            <a:lvl1pPr>
              <a:defRPr/>
            </a:lvl1pPr>
          </a:lstStyle>
          <a:p>
            <a:fld id="{5832F43E-1600-445F-94B0-416E342E5BF2}" type="slidenum">
              <a:rPr lang="es-ES" altLang="es-AR"/>
              <a:pPr/>
              <a:t>‹Nº›</a:t>
            </a:fld>
            <a:endParaRPr lang="es-ES" altLang="es-AR"/>
          </a:p>
        </p:txBody>
      </p:sp>
    </p:spTree>
    <p:extLst>
      <p:ext uri="{BB962C8B-B14F-4D97-AF65-F5344CB8AC3E}">
        <p14:creationId xmlns:p14="http://schemas.microsoft.com/office/powerpoint/2010/main" val="337488509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4" name="12 Rectángulo"/>
          <p:cNvSpPr/>
          <p:nvPr/>
        </p:nvSpPr>
        <p:spPr>
          <a:xfrm>
            <a:off x="3043767" y="0"/>
            <a:ext cx="9144000"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5" name="13 Rectángulo"/>
          <p:cNvSpPr/>
          <p:nvPr/>
        </p:nvSpPr>
        <p:spPr bwMode="invGray">
          <a:xfrm>
            <a:off x="3048000" y="0"/>
            <a:ext cx="101600"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6" name="15 Elipse"/>
          <p:cNvSpPr/>
          <p:nvPr/>
        </p:nvSpPr>
        <p:spPr>
          <a:xfrm>
            <a:off x="2896428" y="2814656"/>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en-US">
              <a:solidFill>
                <a:prstClr val="black"/>
              </a:solidFill>
            </a:endParaRPr>
          </a:p>
        </p:txBody>
      </p:sp>
      <p:sp>
        <p:nvSpPr>
          <p:cNvPr id="7" name="16 Elipse"/>
          <p:cNvSpPr/>
          <p:nvPr/>
        </p:nvSpPr>
        <p:spPr>
          <a:xfrm>
            <a:off x="3210984" y="2746375"/>
            <a:ext cx="84667" cy="63500"/>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en-US">
              <a:solidFill>
                <a:prstClr val="black"/>
              </a:solidFill>
            </a:endParaRPr>
          </a:p>
        </p:txBody>
      </p:sp>
      <p:sp>
        <p:nvSpPr>
          <p:cNvPr id="2" name="1 Título"/>
          <p:cNvSpPr>
            <a:spLocks noGrp="1"/>
          </p:cNvSpPr>
          <p:nvPr>
            <p:ph type="title"/>
          </p:nvPr>
        </p:nvSpPr>
        <p:spPr>
          <a:xfrm>
            <a:off x="3437856" y="2600325"/>
            <a:ext cx="8534400" cy="2286000"/>
          </a:xfrm>
        </p:spPr>
        <p:txBody>
          <a:bodyPr anchor="t"/>
          <a:lstStyle>
            <a:lvl1pPr algn="l">
              <a:lnSpc>
                <a:spcPts val="4500"/>
              </a:lnSpc>
              <a:buNone/>
              <a:defRPr sz="4000" b="1" cap="all"/>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3437856" y="1066800"/>
            <a:ext cx="8534400" cy="1509712"/>
          </a:xfrm>
        </p:spPr>
        <p:txBody>
          <a:bodyPr anchor="b"/>
          <a:lstStyle>
            <a:lvl1pPr marL="18288" indent="0">
              <a:lnSpc>
                <a:spcPts val="2300"/>
              </a:lnSpc>
              <a:spcBef>
                <a:spcPts val="0"/>
              </a:spcBef>
              <a:buNone/>
              <a:defRPr sz="2000">
                <a:solidFill>
                  <a:schemeClr val="tx2">
                    <a:shade val="30000"/>
                    <a:satMod val="150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a:r>
              <a:rPr lang="es-ES"/>
              <a:t>Haga clic para modificar el estilo de texto del patrón</a:t>
            </a:r>
          </a:p>
        </p:txBody>
      </p:sp>
      <p:sp>
        <p:nvSpPr>
          <p:cNvPr id="8" name="3 Marcador de fecha"/>
          <p:cNvSpPr>
            <a:spLocks noGrp="1"/>
          </p:cNvSpPr>
          <p:nvPr>
            <p:ph type="dt" sz="half" idx="10"/>
          </p:nvPr>
        </p:nvSpPr>
        <p:spPr/>
        <p:txBody>
          <a:bodyPr/>
          <a:lstStyle>
            <a:lvl1pPr>
              <a:defRPr/>
            </a:lvl1pPr>
            <a:extLst/>
          </a:lstStyle>
          <a:p>
            <a:pPr>
              <a:defRPr/>
            </a:pPr>
            <a:fld id="{A4EBEC28-BBBB-417D-BA59-4F8CA8CCC8A8}"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9" name="4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10" name="5 Marcador de número de diapositiva"/>
          <p:cNvSpPr>
            <a:spLocks noGrp="1"/>
          </p:cNvSpPr>
          <p:nvPr>
            <p:ph type="sldNum" sz="quarter" idx="12"/>
          </p:nvPr>
        </p:nvSpPr>
        <p:spPr/>
        <p:txBody>
          <a:bodyPr/>
          <a:lstStyle>
            <a:lvl1pPr>
              <a:defRPr/>
            </a:lvl1pPr>
          </a:lstStyle>
          <a:p>
            <a:fld id="{08FA742B-7428-492A-9F75-7F254364C504}" type="slidenum">
              <a:rPr lang="es-ES" altLang="es-AR"/>
              <a:pPr/>
              <a:t>‹Nº›</a:t>
            </a:fld>
            <a:endParaRPr lang="es-ES" altLang="es-AR"/>
          </a:p>
        </p:txBody>
      </p:sp>
    </p:spTree>
    <p:extLst>
      <p:ext uri="{BB962C8B-B14F-4D97-AF65-F5344CB8AC3E}">
        <p14:creationId xmlns:p14="http://schemas.microsoft.com/office/powerpoint/2010/main" val="241503793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1914144" y="274320"/>
            <a:ext cx="9997440" cy="1143000"/>
          </a:xfrm>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1914144" y="1524000"/>
            <a:ext cx="4876800" cy="4663440"/>
          </a:xfrm>
        </p:spPr>
        <p:txBody>
          <a:bodyPr/>
          <a:lstStyle>
            <a:lvl1pPr>
              <a:defRPr sz="2800"/>
            </a:lvl1pPr>
            <a:lvl2pPr>
              <a:defRPr sz="2400"/>
            </a:lvl2pPr>
            <a:lvl3pPr>
              <a:defRPr sz="2000"/>
            </a:lvl3pPr>
            <a:lvl4pPr>
              <a:defRPr sz="1800"/>
            </a:lvl4pPr>
            <a:lvl5pPr>
              <a:defRPr sz="18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7034784" y="1524000"/>
            <a:ext cx="4876800" cy="4663440"/>
          </a:xfrm>
        </p:spPr>
        <p:txBody>
          <a:bodyPr/>
          <a:lstStyle>
            <a:lvl1pPr>
              <a:defRPr sz="2800"/>
            </a:lvl1pPr>
            <a:lvl2pPr>
              <a:defRPr sz="2400"/>
            </a:lvl2pPr>
            <a:lvl3pPr>
              <a:defRPr sz="2000"/>
            </a:lvl3pPr>
            <a:lvl4pPr>
              <a:defRPr sz="1800"/>
            </a:lvl4pPr>
            <a:lvl5pPr>
              <a:defRPr sz="18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23 Marcador de fecha"/>
          <p:cNvSpPr>
            <a:spLocks noGrp="1"/>
          </p:cNvSpPr>
          <p:nvPr>
            <p:ph type="dt" sz="half" idx="10"/>
          </p:nvPr>
        </p:nvSpPr>
        <p:spPr/>
        <p:txBody>
          <a:bodyPr/>
          <a:lstStyle>
            <a:lvl1pPr>
              <a:defRPr/>
            </a:lvl1pPr>
          </a:lstStyle>
          <a:p>
            <a:pPr>
              <a:defRPr/>
            </a:pPr>
            <a:fld id="{127E0C29-5987-4DAA-B733-7DA56B045090}"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6" name="9 Marcador de pie de página"/>
          <p:cNvSpPr>
            <a:spLocks noGrp="1"/>
          </p:cNvSpPr>
          <p:nvPr>
            <p:ph type="ftr" sz="quarter" idx="11"/>
          </p:nvPr>
        </p:nvSpPr>
        <p:spPr/>
        <p:txBody>
          <a:bodyPr/>
          <a:lstStyle>
            <a:lvl1pPr>
              <a:defRPr/>
            </a:lvl1pPr>
          </a:lstStyle>
          <a:p>
            <a:pPr>
              <a:defRPr/>
            </a:pPr>
            <a:endParaRPr lang="es-ES">
              <a:solidFill>
                <a:srgbClr val="E7DEC9">
                  <a:shade val="50000"/>
                  <a:satMod val="200000"/>
                </a:srgbClr>
              </a:solidFill>
            </a:endParaRPr>
          </a:p>
        </p:txBody>
      </p:sp>
      <p:sp>
        <p:nvSpPr>
          <p:cNvPr id="7" name="21 Marcador de número de diapositiva"/>
          <p:cNvSpPr>
            <a:spLocks noGrp="1"/>
          </p:cNvSpPr>
          <p:nvPr>
            <p:ph type="sldNum" sz="quarter" idx="12"/>
          </p:nvPr>
        </p:nvSpPr>
        <p:spPr/>
        <p:txBody>
          <a:bodyPr/>
          <a:lstStyle>
            <a:lvl1pPr>
              <a:defRPr/>
            </a:lvl1pPr>
          </a:lstStyle>
          <a:p>
            <a:fld id="{291E343B-3E78-40AF-A7AE-2C2FC78B42CD}" type="slidenum">
              <a:rPr lang="es-ES" altLang="es-AR"/>
              <a:pPr/>
              <a:t>‹Nº›</a:t>
            </a:fld>
            <a:endParaRPr lang="es-ES" altLang="es-AR"/>
          </a:p>
        </p:txBody>
      </p:sp>
    </p:spTree>
    <p:extLst>
      <p:ext uri="{BB962C8B-B14F-4D97-AF65-F5344CB8AC3E}">
        <p14:creationId xmlns:p14="http://schemas.microsoft.com/office/powerpoint/2010/main" val="1464754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47" name="Title 1"/>
          <p:cNvSpPr>
            <a:spLocks noGrp="1"/>
          </p:cNvSpPr>
          <p:nvPr>
            <p:ph type="title"/>
          </p:nvPr>
        </p:nvSpPr>
        <p:spPr>
          <a:xfrm>
            <a:off x="1141414" y="618518"/>
            <a:ext cx="9905999" cy="1478570"/>
          </a:xfrm>
        </p:spPr>
        <p:txBody>
          <a:bodyPr/>
          <a:lstStyle/>
          <a:p>
            <a:r>
              <a:rPr lang="es-ES"/>
              <a:t>Haga clic para modificar el estilo de título del patrón</a:t>
            </a:r>
            <a:endParaRPr lang="en-US" dirty="0"/>
          </a:p>
        </p:txBody>
      </p:sp>
      <p:sp>
        <p:nvSpPr>
          <p:cNvPr id="48" name="Content Placeholder 2"/>
          <p:cNvSpPr>
            <a:spLocks noGrp="1"/>
          </p:cNvSpPr>
          <p:nvPr>
            <p:ph idx="1"/>
          </p:nvPr>
        </p:nvSpPr>
        <p:spPr>
          <a:xfrm>
            <a:off x="1141414" y="2249487"/>
            <a:ext cx="9905999"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9" name="Date Placeholder 3"/>
          <p:cNvSpPr>
            <a:spLocks noGrp="1"/>
          </p:cNvSpPr>
          <p:nvPr>
            <p:ph type="dt" sz="half" idx="10"/>
          </p:nvPr>
        </p:nvSpPr>
        <p:spPr>
          <a:xfrm>
            <a:off x="7456921" y="5883278"/>
            <a:ext cx="2743200" cy="365125"/>
          </a:xfrm>
        </p:spPr>
        <p:txBody>
          <a:bodyPr/>
          <a:lstStyle/>
          <a:p>
            <a:fld id="{8D202B7F-8C71-433B-BE39-EAF07B6248E9}" type="datetime1">
              <a:rPr lang="es-AR" smtClean="0">
                <a:solidFill>
                  <a:prstClr val="white">
                    <a:tint val="75000"/>
                  </a:prstClr>
                </a:solidFill>
              </a:rPr>
              <a:pPr/>
              <a:t>20/4/2016</a:t>
            </a:fld>
            <a:endParaRPr lang="es-AR">
              <a:solidFill>
                <a:prstClr val="white">
                  <a:tint val="75000"/>
                </a:prstClr>
              </a:solidFill>
            </a:endParaRPr>
          </a:p>
        </p:txBody>
      </p:sp>
      <p:sp>
        <p:nvSpPr>
          <p:cNvPr id="50" name="Footer Placeholder 4"/>
          <p:cNvSpPr>
            <a:spLocks noGrp="1"/>
          </p:cNvSpPr>
          <p:nvPr>
            <p:ph type="ftr" sz="quarter" idx="11"/>
          </p:nvPr>
        </p:nvSpPr>
        <p:spPr>
          <a:xfrm>
            <a:off x="1141412" y="5883277"/>
            <a:ext cx="6239309" cy="365125"/>
          </a:xfrm>
        </p:spPr>
        <p:txBody>
          <a:bodyPr/>
          <a:lstStyle/>
          <a:p>
            <a:endParaRPr lang="es-AR">
              <a:solidFill>
                <a:prstClr val="white">
                  <a:tint val="75000"/>
                </a:prstClr>
              </a:solidFill>
            </a:endParaRPr>
          </a:p>
        </p:txBody>
      </p:sp>
      <p:sp>
        <p:nvSpPr>
          <p:cNvPr id="51" name="Slide Number Placeholder 5"/>
          <p:cNvSpPr>
            <a:spLocks noGrp="1"/>
          </p:cNvSpPr>
          <p:nvPr>
            <p:ph type="sldNum" sz="quarter" idx="12"/>
          </p:nvPr>
        </p:nvSpPr>
        <p:spPr>
          <a:xfrm>
            <a:off x="10276322" y="5883276"/>
            <a:ext cx="771089"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62223855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9"/>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9"/>
            <a:ext cx="10363200" cy="1500187"/>
          </a:xfrm>
        </p:spPr>
        <p:txBody>
          <a:bodyPr anchor="b"/>
          <a:lstStyle>
            <a:lvl1pPr marL="0" indent="0">
              <a:buNone/>
              <a:defRPr sz="2000">
                <a:solidFill>
                  <a:schemeClr val="tx1">
                    <a:tint val="75000"/>
                  </a:schemeClr>
                </a:solidFill>
              </a:defRPr>
            </a:lvl1pPr>
            <a:lvl2pPr marL="456819" indent="0">
              <a:buNone/>
              <a:defRPr sz="1800">
                <a:solidFill>
                  <a:schemeClr val="tx1">
                    <a:tint val="75000"/>
                  </a:schemeClr>
                </a:solidFill>
              </a:defRPr>
            </a:lvl2pPr>
            <a:lvl3pPr marL="913642" indent="0">
              <a:buNone/>
              <a:defRPr sz="1600">
                <a:solidFill>
                  <a:schemeClr val="tx1">
                    <a:tint val="75000"/>
                  </a:schemeClr>
                </a:solidFill>
              </a:defRPr>
            </a:lvl3pPr>
            <a:lvl4pPr marL="1370464" indent="0">
              <a:buNone/>
              <a:defRPr sz="1400">
                <a:solidFill>
                  <a:schemeClr val="tx1">
                    <a:tint val="75000"/>
                  </a:schemeClr>
                </a:solidFill>
              </a:defRPr>
            </a:lvl4pPr>
            <a:lvl5pPr marL="1827283" indent="0">
              <a:buNone/>
              <a:defRPr sz="1400">
                <a:solidFill>
                  <a:schemeClr val="tx1">
                    <a:tint val="75000"/>
                  </a:schemeClr>
                </a:solidFill>
              </a:defRPr>
            </a:lvl5pPr>
            <a:lvl6pPr marL="2284105" indent="0">
              <a:buNone/>
              <a:defRPr sz="1400">
                <a:solidFill>
                  <a:schemeClr val="tx1">
                    <a:tint val="75000"/>
                  </a:schemeClr>
                </a:solidFill>
              </a:defRPr>
            </a:lvl6pPr>
            <a:lvl7pPr marL="2740926" indent="0">
              <a:buNone/>
              <a:defRPr sz="1400">
                <a:solidFill>
                  <a:schemeClr val="tx1">
                    <a:tint val="75000"/>
                  </a:schemeClr>
                </a:solidFill>
              </a:defRPr>
            </a:lvl7pPr>
            <a:lvl8pPr marL="3197744" indent="0">
              <a:buNone/>
              <a:defRPr sz="1400">
                <a:solidFill>
                  <a:schemeClr val="tx1">
                    <a:tint val="75000"/>
                  </a:schemeClr>
                </a:solidFill>
              </a:defRPr>
            </a:lvl8pPr>
            <a:lvl9pPr marL="3654567"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41523BEC-D5A8-4E8B-98FA-46088E317160}"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C32EDD63-2A4B-4BF0-80AB-53DAA519EFB7}" type="slidenum">
              <a:rPr lang="es-AR" altLang="es-AR"/>
              <a:pPr>
                <a:defRPr/>
              </a:pPr>
              <a:t>‹Nº›</a:t>
            </a:fld>
            <a:endParaRPr lang="es-AR" altLang="es-AR"/>
          </a:p>
        </p:txBody>
      </p:sp>
    </p:spTree>
    <p:extLst>
      <p:ext uri="{BB962C8B-B14F-4D97-AF65-F5344CB8AC3E}">
        <p14:creationId xmlns:p14="http://schemas.microsoft.com/office/powerpoint/2010/main" val="403855854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5160336"/>
            <a:ext cx="10972800" cy="1143000"/>
          </a:xfrm>
        </p:spPr>
        <p:txBody>
          <a:bodyPr/>
          <a:lstStyle>
            <a:lvl1pPr algn="ctr">
              <a:defRPr sz="4500" b="1" cap="none" baseline="0"/>
            </a:lvl1pPr>
            <a:extLst/>
          </a:lstStyle>
          <a:p>
            <a:r>
              <a:rPr lang="es-ES"/>
              <a:t>Haga clic para modificar el estilo de título del patrón</a:t>
            </a:r>
            <a:endParaRPr lang="en-US"/>
          </a:p>
        </p:txBody>
      </p:sp>
      <p:sp>
        <p:nvSpPr>
          <p:cNvPr id="3" name="2 Marcador de texto"/>
          <p:cNvSpPr>
            <a:spLocks noGrp="1"/>
          </p:cNvSpPr>
          <p:nvPr>
            <p:ph type="body" idx="1"/>
          </p:nvPr>
        </p:nvSpPr>
        <p:spPr>
          <a:xfrm>
            <a:off x="60960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a:r>
              <a:rPr lang="es-ES"/>
              <a:t>Haga clic para modificar el estilo de texto del patrón</a:t>
            </a:r>
          </a:p>
        </p:txBody>
      </p:sp>
      <p:sp>
        <p:nvSpPr>
          <p:cNvPr id="4" name="3 Marcador de texto"/>
          <p:cNvSpPr>
            <a:spLocks noGrp="1"/>
          </p:cNvSpPr>
          <p:nvPr>
            <p:ph type="body" sz="half" idx="3"/>
          </p:nvPr>
        </p:nvSpPr>
        <p:spPr>
          <a:xfrm>
            <a:off x="621792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a:r>
              <a:rPr lang="es-ES"/>
              <a:t>Haga clic para modificar el estilo de texto del patrón</a:t>
            </a:r>
          </a:p>
        </p:txBody>
      </p:sp>
      <p:sp>
        <p:nvSpPr>
          <p:cNvPr id="5" name="4 Marcador de contenido"/>
          <p:cNvSpPr>
            <a:spLocks noGrp="1"/>
          </p:cNvSpPr>
          <p:nvPr>
            <p:ph sz="quarter" idx="2"/>
          </p:nvPr>
        </p:nvSpPr>
        <p:spPr>
          <a:xfrm>
            <a:off x="60960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621792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p:txBody>
          <a:bodyPr/>
          <a:lstStyle>
            <a:lvl1pPr>
              <a:defRPr/>
            </a:lvl1pPr>
            <a:extLst/>
          </a:lstStyle>
          <a:p>
            <a:pPr>
              <a:defRPr/>
            </a:pPr>
            <a:fld id="{37E9F326-804B-4866-8763-78CDECB389B5}"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8" name="7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9" name="8 Marcador de número de diapositiva"/>
          <p:cNvSpPr>
            <a:spLocks noGrp="1"/>
          </p:cNvSpPr>
          <p:nvPr>
            <p:ph type="sldNum" sz="quarter" idx="12"/>
          </p:nvPr>
        </p:nvSpPr>
        <p:spPr/>
        <p:txBody>
          <a:bodyPr/>
          <a:lstStyle>
            <a:lvl1pPr>
              <a:defRPr/>
            </a:lvl1pPr>
          </a:lstStyle>
          <a:p>
            <a:fld id="{3CABAF19-808C-4A64-A3D4-3493350446F1}" type="slidenum">
              <a:rPr lang="es-ES" altLang="es-AR"/>
              <a:pPr/>
              <a:t>‹Nº›</a:t>
            </a:fld>
            <a:endParaRPr lang="es-ES" altLang="es-AR"/>
          </a:p>
        </p:txBody>
      </p:sp>
    </p:spTree>
    <p:extLst>
      <p:ext uri="{BB962C8B-B14F-4D97-AF65-F5344CB8AC3E}">
        <p14:creationId xmlns:p14="http://schemas.microsoft.com/office/powerpoint/2010/main" val="8304455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1914144" y="274320"/>
            <a:ext cx="9997440" cy="1143000"/>
          </a:xfrm>
        </p:spPr>
        <p:txBody>
          <a:bodyPr/>
          <a:lstStyle/>
          <a:p>
            <a:r>
              <a:rPr lang="es-ES"/>
              <a:t>Haga clic para modificar el estilo de título del patrón</a:t>
            </a:r>
            <a:endParaRPr lang="en-US"/>
          </a:p>
        </p:txBody>
      </p:sp>
      <p:sp>
        <p:nvSpPr>
          <p:cNvPr id="3" name="23 Marcador de fecha"/>
          <p:cNvSpPr>
            <a:spLocks noGrp="1"/>
          </p:cNvSpPr>
          <p:nvPr>
            <p:ph type="dt" sz="half" idx="10"/>
          </p:nvPr>
        </p:nvSpPr>
        <p:spPr/>
        <p:txBody>
          <a:bodyPr/>
          <a:lstStyle>
            <a:lvl1pPr>
              <a:defRPr/>
            </a:lvl1pPr>
          </a:lstStyle>
          <a:p>
            <a:pPr>
              <a:defRPr/>
            </a:pPr>
            <a:fld id="{C4933B7E-173E-45EE-B21E-8806B520D3B9}"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4" name="9 Marcador de pie de página"/>
          <p:cNvSpPr>
            <a:spLocks noGrp="1"/>
          </p:cNvSpPr>
          <p:nvPr>
            <p:ph type="ftr" sz="quarter" idx="11"/>
          </p:nvPr>
        </p:nvSpPr>
        <p:spPr/>
        <p:txBody>
          <a:bodyPr/>
          <a:lstStyle>
            <a:lvl1pPr>
              <a:defRPr/>
            </a:lvl1pPr>
          </a:lstStyle>
          <a:p>
            <a:pPr>
              <a:defRPr/>
            </a:pPr>
            <a:endParaRPr lang="es-ES">
              <a:solidFill>
                <a:srgbClr val="E7DEC9">
                  <a:shade val="50000"/>
                  <a:satMod val="200000"/>
                </a:srgbClr>
              </a:solidFill>
            </a:endParaRPr>
          </a:p>
        </p:txBody>
      </p:sp>
      <p:sp>
        <p:nvSpPr>
          <p:cNvPr id="5" name="21 Marcador de número de diapositiva"/>
          <p:cNvSpPr>
            <a:spLocks noGrp="1"/>
          </p:cNvSpPr>
          <p:nvPr>
            <p:ph type="sldNum" sz="quarter" idx="12"/>
          </p:nvPr>
        </p:nvSpPr>
        <p:spPr/>
        <p:txBody>
          <a:bodyPr/>
          <a:lstStyle>
            <a:lvl1pPr>
              <a:defRPr/>
            </a:lvl1pPr>
          </a:lstStyle>
          <a:p>
            <a:fld id="{41F69169-3F0C-46DF-BBC4-D091279FBCCC}" type="slidenum">
              <a:rPr lang="es-ES" altLang="es-AR"/>
              <a:pPr/>
              <a:t>‹Nº›</a:t>
            </a:fld>
            <a:endParaRPr lang="es-ES" altLang="es-AR"/>
          </a:p>
        </p:txBody>
      </p:sp>
    </p:spTree>
    <p:extLst>
      <p:ext uri="{BB962C8B-B14F-4D97-AF65-F5344CB8AC3E}">
        <p14:creationId xmlns:p14="http://schemas.microsoft.com/office/powerpoint/2010/main" val="180237492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2 Rectángulo"/>
          <p:cNvSpPr/>
          <p:nvPr/>
        </p:nvSpPr>
        <p:spPr>
          <a:xfrm>
            <a:off x="1352552" y="0"/>
            <a:ext cx="10839449"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3" name="13 Rectángulo"/>
          <p:cNvSpPr/>
          <p:nvPr/>
        </p:nvSpPr>
        <p:spPr bwMode="invGray">
          <a:xfrm>
            <a:off x="1352551" y="0"/>
            <a:ext cx="97367"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4" name="1 Marcador de fecha"/>
          <p:cNvSpPr>
            <a:spLocks noGrp="1"/>
          </p:cNvSpPr>
          <p:nvPr>
            <p:ph type="dt" sz="half" idx="10"/>
          </p:nvPr>
        </p:nvSpPr>
        <p:spPr/>
        <p:txBody>
          <a:bodyPr/>
          <a:lstStyle>
            <a:lvl1pPr>
              <a:defRPr/>
            </a:lvl1pPr>
            <a:extLst/>
          </a:lstStyle>
          <a:p>
            <a:pPr>
              <a:defRPr/>
            </a:pPr>
            <a:fld id="{8A1D7DF1-3F8D-45A2-9EE9-276648E5EDEF}"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5" name="2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6" name="3 Marcador de número de diapositiva"/>
          <p:cNvSpPr>
            <a:spLocks noGrp="1"/>
          </p:cNvSpPr>
          <p:nvPr>
            <p:ph type="sldNum" sz="quarter" idx="12"/>
          </p:nvPr>
        </p:nvSpPr>
        <p:spPr/>
        <p:txBody>
          <a:bodyPr/>
          <a:lstStyle>
            <a:lvl1pPr>
              <a:defRPr/>
            </a:lvl1pPr>
          </a:lstStyle>
          <a:p>
            <a:fld id="{55AB492A-C1AD-4573-A207-90C69B93375A}" type="slidenum">
              <a:rPr lang="es-ES" altLang="es-AR"/>
              <a:pPr/>
              <a:t>‹Nº›</a:t>
            </a:fld>
            <a:endParaRPr lang="es-ES" altLang="es-AR"/>
          </a:p>
        </p:txBody>
      </p:sp>
    </p:spTree>
    <p:extLst>
      <p:ext uri="{BB962C8B-B14F-4D97-AF65-F5344CB8AC3E}">
        <p14:creationId xmlns:p14="http://schemas.microsoft.com/office/powerpoint/2010/main" val="49503370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216778"/>
            <a:ext cx="5080000" cy="1162050"/>
          </a:xfrm>
          <a:ln>
            <a:noFill/>
          </a:ln>
        </p:spPr>
        <p:txBody>
          <a:bodyPr anchor="b"/>
          <a:lstStyle>
            <a:lvl1pPr algn="l">
              <a:lnSpc>
                <a:spcPts val="2000"/>
              </a:lnSpc>
              <a:buNone/>
              <a:defRPr sz="2200" b="1" cap="all" baseline="0"/>
            </a:lvl1pPr>
            <a:extLst/>
          </a:lstStyle>
          <a:p>
            <a:r>
              <a:rPr lang="es-ES"/>
              <a:t>Haga clic para modificar el estilo de título del patrón</a:t>
            </a:r>
            <a:endParaRPr lang="en-US"/>
          </a:p>
        </p:txBody>
      </p:sp>
      <p:sp>
        <p:nvSpPr>
          <p:cNvPr id="3" name="2 Marcador de texto"/>
          <p:cNvSpPr>
            <a:spLocks noGrp="1"/>
          </p:cNvSpPr>
          <p:nvPr>
            <p:ph type="body" idx="2"/>
          </p:nvPr>
        </p:nvSpPr>
        <p:spPr>
          <a:xfrm>
            <a:off x="609600" y="1406964"/>
            <a:ext cx="5080000" cy="698500"/>
          </a:xfrm>
        </p:spPr>
        <p:txBody>
          <a:bodyPr/>
          <a:lstStyle>
            <a:lvl1pPr marL="45720" indent="0">
              <a:lnSpc>
                <a:spcPct val="100000"/>
              </a:lnSpc>
              <a:spcBef>
                <a:spcPts val="0"/>
              </a:spcBef>
              <a:buNone/>
              <a:defRPr sz="1400"/>
            </a:lvl1pPr>
            <a:lvl2pPr>
              <a:buNone/>
              <a:defRPr sz="1200"/>
            </a:lvl2pPr>
            <a:lvl3pPr>
              <a:buNone/>
              <a:defRPr sz="1000"/>
            </a:lvl3pPr>
            <a:lvl4pPr>
              <a:buNone/>
              <a:defRPr sz="900"/>
            </a:lvl4pPr>
            <a:lvl5pPr>
              <a:buNone/>
              <a:defRPr sz="900"/>
            </a:lvl5pPr>
            <a:extLst/>
          </a:lstStyle>
          <a:p>
            <a:pPr lvl="0"/>
            <a:r>
              <a:rPr lang="es-ES"/>
              <a:t>Haga clic para modificar el estilo de texto del patrón</a:t>
            </a:r>
          </a:p>
        </p:txBody>
      </p:sp>
      <p:sp>
        <p:nvSpPr>
          <p:cNvPr id="4" name="3 Marcador de contenido"/>
          <p:cNvSpPr>
            <a:spLocks noGrp="1"/>
          </p:cNvSpPr>
          <p:nvPr>
            <p:ph sz="half" idx="1"/>
          </p:nvPr>
        </p:nvSpPr>
        <p:spPr>
          <a:xfrm>
            <a:off x="609600" y="2133601"/>
            <a:ext cx="10871200" cy="3992563"/>
          </a:xfrm>
        </p:spPr>
        <p:txBody>
          <a:bodyPr/>
          <a:lstStyle>
            <a:lvl1pPr>
              <a:defRPr sz="3200"/>
            </a:lvl1pPr>
            <a:lvl2pPr>
              <a:defRPr sz="2800"/>
            </a:lvl2pPr>
            <a:lvl3pPr>
              <a:defRPr sz="2400"/>
            </a:lvl3pPr>
            <a:lvl4pPr>
              <a:defRPr sz="2000"/>
            </a:lvl4pPr>
            <a:lvl5pPr>
              <a:defRPr sz="2000"/>
            </a:lvl5pPr>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defRPr/>
            </a:lvl1pPr>
            <a:extLst/>
          </a:lstStyle>
          <a:p>
            <a:pPr>
              <a:defRPr/>
            </a:pPr>
            <a:fld id="{4B8009ED-EF0B-40F0-85AB-561B68EAFDB2}"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6" name="5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7" name="6 Marcador de número de diapositiva"/>
          <p:cNvSpPr>
            <a:spLocks noGrp="1"/>
          </p:cNvSpPr>
          <p:nvPr>
            <p:ph type="sldNum" sz="quarter" idx="12"/>
          </p:nvPr>
        </p:nvSpPr>
        <p:spPr/>
        <p:txBody>
          <a:bodyPr/>
          <a:lstStyle>
            <a:lvl1pPr>
              <a:defRPr/>
            </a:lvl1pPr>
          </a:lstStyle>
          <a:p>
            <a:fld id="{A12870E0-59EB-4EF2-9607-3A5645957085}" type="slidenum">
              <a:rPr lang="es-ES" altLang="es-AR"/>
              <a:pPr/>
              <a:t>‹Nº›</a:t>
            </a:fld>
            <a:endParaRPr lang="es-ES" altLang="es-AR"/>
          </a:p>
        </p:txBody>
      </p:sp>
    </p:spTree>
    <p:extLst>
      <p:ext uri="{BB962C8B-B14F-4D97-AF65-F5344CB8AC3E}">
        <p14:creationId xmlns:p14="http://schemas.microsoft.com/office/powerpoint/2010/main" val="184850161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12 Rectángulo"/>
          <p:cNvSpPr/>
          <p:nvPr/>
        </p:nvSpPr>
        <p:spPr>
          <a:xfrm>
            <a:off x="1016000" y="1066800"/>
            <a:ext cx="6096000"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tIns="274320">
            <a:normAutofit/>
          </a:bodyPr>
          <a:lstStyle/>
          <a:p>
            <a:pPr indent="-283464">
              <a:lnSpc>
                <a:spcPts val="3000"/>
              </a:lnSpc>
              <a:spcBef>
                <a:spcPts val="600"/>
              </a:spcBef>
              <a:buClr>
                <a:srgbClr val="3891A7"/>
              </a:buClr>
              <a:buSzPct val="80000"/>
              <a:buFont typeface="Wingdings 2"/>
              <a:buNone/>
              <a:defRPr/>
            </a:pPr>
            <a:endParaRPr lang="en-US" sz="3200">
              <a:solidFill>
                <a:prstClr val="black"/>
              </a:solidFill>
              <a:cs typeface="Arial" panose="020B0604020202020204" pitchFamily="34" charset="0"/>
            </a:endParaRPr>
          </a:p>
        </p:txBody>
      </p:sp>
      <p:sp>
        <p:nvSpPr>
          <p:cNvPr id="6" name="13 Proceso"/>
          <p:cNvSpPr/>
          <p:nvPr/>
        </p:nvSpPr>
        <p:spPr>
          <a:xfrm rot="19468671">
            <a:off x="529167" y="954089"/>
            <a:ext cx="914400" cy="204787"/>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7" name="15 Proceso"/>
          <p:cNvSpPr/>
          <p:nvPr/>
        </p:nvSpPr>
        <p:spPr>
          <a:xfrm rot="2103354" flipH="1">
            <a:off x="6671734" y="936625"/>
            <a:ext cx="865717" cy="204788"/>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2" name="1 Título"/>
          <p:cNvSpPr>
            <a:spLocks noGrp="1"/>
          </p:cNvSpPr>
          <p:nvPr>
            <p:ph type="title"/>
          </p:nvPr>
        </p:nvSpPr>
        <p:spPr>
          <a:xfrm>
            <a:off x="7849195" y="1066800"/>
            <a:ext cx="3657600" cy="1981200"/>
          </a:xfrm>
        </p:spPr>
        <p:txBody>
          <a:bodyPr anchor="b">
            <a:noAutofit/>
          </a:bodyPr>
          <a:lstStyle>
            <a:lvl1pPr algn="l">
              <a:buNone/>
              <a:defRPr sz="2100" b="1">
                <a:effectLst/>
              </a:defRPr>
            </a:lvl1pPr>
            <a:extLst/>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1117600" y="1143004"/>
            <a:ext cx="5892800" cy="3514531"/>
          </a:xfrm>
          <a:prstGeom prst="roundRect">
            <a:avLst>
              <a:gd name="adj" fmla="val 783"/>
            </a:avLst>
          </a:prstGeom>
          <a:solidFill>
            <a:schemeClr val="bg2"/>
          </a:solidFill>
          <a:ln w="127000">
            <a:noFill/>
            <a:miter lim="800000"/>
          </a:ln>
          <a:effectLst/>
        </p:spPr>
        <p:txBody>
          <a:bodyPr tIns="274320">
            <a:normAutofit/>
          </a:bodyPr>
          <a:lstStyle>
            <a:lvl1pPr indent="0">
              <a:buNone/>
              <a:defRPr sz="3200"/>
            </a:lvl1pPr>
            <a:extLst/>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1117600" y="4800600"/>
            <a:ext cx="5892800" cy="762000"/>
          </a:xfrm>
        </p:spPr>
        <p:txBody>
          <a:bodyPr anchor="ctr"/>
          <a:lstStyle>
            <a:lvl1pPr marL="0" indent="0" algn="l">
              <a:lnSpc>
                <a:spcPts val="1600"/>
              </a:lnSpc>
              <a:spcBef>
                <a:spcPts val="0"/>
              </a:spcBef>
              <a:buNone/>
              <a:defRPr sz="1400">
                <a:solidFill>
                  <a:srgbClr val="777777"/>
                </a:solidFill>
              </a:defRPr>
            </a:lvl1pPr>
            <a:lvl2pPr>
              <a:defRPr sz="1200"/>
            </a:lvl2pPr>
            <a:lvl3pPr>
              <a:defRPr sz="1000"/>
            </a:lvl3pPr>
            <a:lvl4pPr>
              <a:defRPr sz="900"/>
            </a:lvl4pPr>
            <a:lvl5pPr>
              <a:defRPr sz="900"/>
            </a:lvl5pPr>
            <a:extLst/>
          </a:lstStyle>
          <a:p>
            <a:pPr lvl="0"/>
            <a:r>
              <a:rPr lang="es-ES"/>
              <a:t>Haga clic para modificar el estilo de texto del patrón</a:t>
            </a:r>
          </a:p>
        </p:txBody>
      </p:sp>
      <p:sp>
        <p:nvSpPr>
          <p:cNvPr id="8" name="4 Marcador de fecha"/>
          <p:cNvSpPr>
            <a:spLocks noGrp="1"/>
          </p:cNvSpPr>
          <p:nvPr>
            <p:ph type="dt" sz="half" idx="10"/>
          </p:nvPr>
        </p:nvSpPr>
        <p:spPr/>
        <p:txBody>
          <a:bodyPr/>
          <a:lstStyle>
            <a:lvl1pPr>
              <a:defRPr/>
            </a:lvl1pPr>
            <a:extLst/>
          </a:lstStyle>
          <a:p>
            <a:pPr>
              <a:defRPr/>
            </a:pPr>
            <a:fld id="{2CCAD63F-7D6F-4FEB-B029-7EF3F0E25915}"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9" name="5 Marcador de pie de página"/>
          <p:cNvSpPr>
            <a:spLocks noGrp="1"/>
          </p:cNvSpPr>
          <p:nvPr>
            <p:ph type="ftr" sz="quarter" idx="11"/>
          </p:nvPr>
        </p:nvSpPr>
        <p:spPr/>
        <p:txBody>
          <a:bodyPr/>
          <a:lstStyle>
            <a:lvl1pPr>
              <a:defRPr/>
            </a:lvl1pPr>
            <a:extLst/>
          </a:lstStyle>
          <a:p>
            <a:pPr>
              <a:defRPr/>
            </a:pPr>
            <a:endParaRPr lang="es-ES">
              <a:solidFill>
                <a:srgbClr val="E7DEC9">
                  <a:shade val="50000"/>
                  <a:satMod val="200000"/>
                </a:srgbClr>
              </a:solidFill>
            </a:endParaRPr>
          </a:p>
        </p:txBody>
      </p:sp>
      <p:sp>
        <p:nvSpPr>
          <p:cNvPr id="10" name="6 Marcador de número de diapositiva"/>
          <p:cNvSpPr>
            <a:spLocks noGrp="1"/>
          </p:cNvSpPr>
          <p:nvPr>
            <p:ph type="sldNum" sz="quarter" idx="12"/>
          </p:nvPr>
        </p:nvSpPr>
        <p:spPr/>
        <p:txBody>
          <a:bodyPr/>
          <a:lstStyle>
            <a:lvl1pPr>
              <a:defRPr/>
            </a:lvl1pPr>
          </a:lstStyle>
          <a:p>
            <a:fld id="{67B2AC22-D94D-4E9A-973B-64BC18726923}" type="slidenum">
              <a:rPr lang="es-ES" altLang="es-AR"/>
              <a:pPr/>
              <a:t>‹Nº›</a:t>
            </a:fld>
            <a:endParaRPr lang="es-ES" altLang="es-AR"/>
          </a:p>
        </p:txBody>
      </p:sp>
    </p:spTree>
    <p:extLst>
      <p:ext uri="{BB962C8B-B14F-4D97-AF65-F5344CB8AC3E}">
        <p14:creationId xmlns:p14="http://schemas.microsoft.com/office/powerpoint/2010/main" val="401443363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3 Marcador de fecha"/>
          <p:cNvSpPr>
            <a:spLocks noGrp="1"/>
          </p:cNvSpPr>
          <p:nvPr>
            <p:ph type="dt" sz="half" idx="10"/>
          </p:nvPr>
        </p:nvSpPr>
        <p:spPr/>
        <p:txBody>
          <a:bodyPr/>
          <a:lstStyle>
            <a:lvl1pPr>
              <a:defRPr/>
            </a:lvl1pPr>
          </a:lstStyle>
          <a:p>
            <a:pPr>
              <a:defRPr/>
            </a:pPr>
            <a:fld id="{1145F46D-ECB2-489F-ABCC-7C3600F47D6B}"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5" name="9 Marcador de pie de página"/>
          <p:cNvSpPr>
            <a:spLocks noGrp="1"/>
          </p:cNvSpPr>
          <p:nvPr>
            <p:ph type="ftr" sz="quarter" idx="11"/>
          </p:nvPr>
        </p:nvSpPr>
        <p:spPr/>
        <p:txBody>
          <a:bodyPr/>
          <a:lstStyle>
            <a:lvl1pPr>
              <a:defRPr/>
            </a:lvl1pPr>
          </a:lstStyle>
          <a:p>
            <a:pPr>
              <a:defRPr/>
            </a:pPr>
            <a:endParaRPr lang="es-ES">
              <a:solidFill>
                <a:srgbClr val="E7DEC9">
                  <a:shade val="50000"/>
                  <a:satMod val="200000"/>
                </a:srgbClr>
              </a:solidFill>
            </a:endParaRPr>
          </a:p>
        </p:txBody>
      </p:sp>
      <p:sp>
        <p:nvSpPr>
          <p:cNvPr id="6" name="21 Marcador de número de diapositiva"/>
          <p:cNvSpPr>
            <a:spLocks noGrp="1"/>
          </p:cNvSpPr>
          <p:nvPr>
            <p:ph type="sldNum" sz="quarter" idx="12"/>
          </p:nvPr>
        </p:nvSpPr>
        <p:spPr/>
        <p:txBody>
          <a:bodyPr/>
          <a:lstStyle>
            <a:lvl1pPr>
              <a:defRPr/>
            </a:lvl1pPr>
          </a:lstStyle>
          <a:p>
            <a:fld id="{8EE53FFA-6B7A-4808-992F-C5779EDB09F2}" type="slidenum">
              <a:rPr lang="es-ES" altLang="es-AR"/>
              <a:pPr/>
              <a:t>‹Nº›</a:t>
            </a:fld>
            <a:endParaRPr lang="es-ES" altLang="es-AR"/>
          </a:p>
        </p:txBody>
      </p:sp>
    </p:spTree>
    <p:extLst>
      <p:ext uri="{BB962C8B-B14F-4D97-AF65-F5344CB8AC3E}">
        <p14:creationId xmlns:p14="http://schemas.microsoft.com/office/powerpoint/2010/main" val="124409985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144000" y="274640"/>
            <a:ext cx="24384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1524000" y="274641"/>
            <a:ext cx="74168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23 Marcador de fecha"/>
          <p:cNvSpPr>
            <a:spLocks noGrp="1"/>
          </p:cNvSpPr>
          <p:nvPr>
            <p:ph type="dt" sz="half" idx="10"/>
          </p:nvPr>
        </p:nvSpPr>
        <p:spPr/>
        <p:txBody>
          <a:bodyPr/>
          <a:lstStyle>
            <a:lvl1pPr>
              <a:defRPr/>
            </a:lvl1pPr>
          </a:lstStyle>
          <a:p>
            <a:pPr>
              <a:defRPr/>
            </a:pPr>
            <a:fld id="{327D4274-D6AD-4F8E-B769-502878232510}"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5" name="9 Marcador de pie de página"/>
          <p:cNvSpPr>
            <a:spLocks noGrp="1"/>
          </p:cNvSpPr>
          <p:nvPr>
            <p:ph type="ftr" sz="quarter" idx="11"/>
          </p:nvPr>
        </p:nvSpPr>
        <p:spPr/>
        <p:txBody>
          <a:bodyPr/>
          <a:lstStyle>
            <a:lvl1pPr>
              <a:defRPr/>
            </a:lvl1pPr>
          </a:lstStyle>
          <a:p>
            <a:pPr>
              <a:defRPr/>
            </a:pPr>
            <a:endParaRPr lang="es-ES">
              <a:solidFill>
                <a:srgbClr val="E7DEC9">
                  <a:shade val="50000"/>
                  <a:satMod val="200000"/>
                </a:srgbClr>
              </a:solidFill>
            </a:endParaRPr>
          </a:p>
        </p:txBody>
      </p:sp>
      <p:sp>
        <p:nvSpPr>
          <p:cNvPr id="6" name="21 Marcador de número de diapositiva"/>
          <p:cNvSpPr>
            <a:spLocks noGrp="1"/>
          </p:cNvSpPr>
          <p:nvPr>
            <p:ph type="sldNum" sz="quarter" idx="12"/>
          </p:nvPr>
        </p:nvSpPr>
        <p:spPr/>
        <p:txBody>
          <a:bodyPr/>
          <a:lstStyle>
            <a:lvl1pPr>
              <a:defRPr/>
            </a:lvl1pPr>
          </a:lstStyle>
          <a:p>
            <a:fld id="{B504FCFE-B801-4DF9-A375-D882DE68F678}" type="slidenum">
              <a:rPr lang="es-ES" altLang="es-AR"/>
              <a:pPr/>
              <a:t>‹Nº›</a:t>
            </a:fld>
            <a:endParaRPr lang="es-ES" altLang="es-AR"/>
          </a:p>
        </p:txBody>
      </p:sp>
    </p:spTree>
    <p:extLst>
      <p:ext uri="{BB962C8B-B14F-4D97-AF65-F5344CB8AC3E}">
        <p14:creationId xmlns:p14="http://schemas.microsoft.com/office/powerpoint/2010/main" val="23129090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Rectangle 9"/>
          <p:cNvSpPr/>
          <p:nvPr/>
        </p:nvSpPr>
        <p:spPr>
          <a:xfrm>
            <a:off x="0" y="0"/>
            <a:ext cx="12192000" cy="2933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cxnSp>
        <p:nvCxnSpPr>
          <p:cNvPr id="5" name="Straight Connector 17"/>
          <p:cNvCxnSpPr/>
          <p:nvPr/>
        </p:nvCxnSpPr>
        <p:spPr>
          <a:xfrm>
            <a:off x="0" y="2925764"/>
            <a:ext cx="12192000" cy="1587"/>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6" name="Rectangle 12"/>
          <p:cNvSpPr/>
          <p:nvPr/>
        </p:nvSpPr>
        <p:spPr>
          <a:xfrm>
            <a:off x="3352800" y="2362201"/>
            <a:ext cx="5486400" cy="1127125"/>
          </a:xfrm>
          <a:prstGeom prst="rect">
            <a:avLst/>
          </a:prstGeom>
          <a:solidFill>
            <a:schemeClr val="tx1"/>
          </a:solidFill>
          <a:ln w="76200" cmpd="thinThick">
            <a:solidFill>
              <a:schemeClr val="tx1"/>
            </a:solidFill>
            <a:miter lim="800000"/>
          </a:ln>
        </p:spPr>
        <p:txBody>
          <a:bodyPr anchor="ctr">
            <a:normAutofit/>
          </a:bodyPr>
          <a:lstStyle/>
          <a:p>
            <a:pPr algn="ctr">
              <a:spcBef>
                <a:spcPts val="400"/>
              </a:spcBef>
              <a:defRPr/>
            </a:pPr>
            <a:endParaRPr lang="en-US" b="1" cap="all">
              <a:solidFill>
                <a:srgbClr val="000000"/>
              </a:solidFill>
              <a:cs typeface="Tunga" pitchFamily="2"/>
            </a:endParaRPr>
          </a:p>
        </p:txBody>
      </p:sp>
      <p:sp>
        <p:nvSpPr>
          <p:cNvPr id="3" name="Subtitle 2"/>
          <p:cNvSpPr>
            <a:spLocks noGrp="1"/>
          </p:cNvSpPr>
          <p:nvPr>
            <p:ph type="subTitle" idx="1"/>
          </p:nvPr>
        </p:nvSpPr>
        <p:spPr>
          <a:xfrm>
            <a:off x="3420534" y="3045461"/>
            <a:ext cx="5350933" cy="428625"/>
          </a:xfrm>
        </p:spPr>
        <p:txBody>
          <a:bodyPr tIns="0" anchor="t">
            <a:noAutofit/>
          </a:bodyPr>
          <a:lstStyle>
            <a:lvl1pPr marL="0" indent="0" algn="ctr">
              <a:buNone/>
              <a:defRPr sz="1600" b="0" i="0" cap="none" spc="0" baseline="0">
                <a:solidFill>
                  <a:schemeClr val="bg1">
                    <a:lumMod val="75000"/>
                    <a:lumOff val="2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2" name="Title 11"/>
          <p:cNvSpPr>
            <a:spLocks noGrp="1"/>
          </p:cNvSpPr>
          <p:nvPr>
            <p:ph type="title"/>
          </p:nvPr>
        </p:nvSpPr>
        <p:spPr>
          <a:xfrm>
            <a:off x="3420534" y="2397760"/>
            <a:ext cx="5350933" cy="599440"/>
          </a:xfrm>
          <a:noFill/>
          <a:ln>
            <a:noFill/>
          </a:ln>
        </p:spPr>
        <p:txBody>
          <a:bodyPr bIns="0" anchor="b"/>
          <a:lstStyle>
            <a:lvl1pPr>
              <a:defRPr>
                <a:effectLst>
                  <a:glow rad="88900">
                    <a:schemeClr val="tx1">
                      <a:alpha val="60000"/>
                    </a:schemeClr>
                  </a:glow>
                </a:effectLst>
              </a:defRPr>
            </a:lvl1pPr>
          </a:lstStyle>
          <a:p>
            <a:r>
              <a:rPr lang="es-ES"/>
              <a:t>Haga clic para modificar el estilo de título del patrón</a:t>
            </a:r>
            <a:endParaRPr lang="en-US" dirty="0"/>
          </a:p>
        </p:txBody>
      </p:sp>
      <p:sp>
        <p:nvSpPr>
          <p:cNvPr id="7" name="Date Placeholder 10"/>
          <p:cNvSpPr>
            <a:spLocks noGrp="1"/>
          </p:cNvSpPr>
          <p:nvPr>
            <p:ph type="dt" sz="half" idx="10"/>
          </p:nvPr>
        </p:nvSpPr>
        <p:spPr bwMode="black"/>
        <p:txBody>
          <a:bodyPr/>
          <a:lstStyle>
            <a:lvl1pPr>
              <a:defRPr/>
            </a:lvl1pPr>
          </a:lstStyle>
          <a:p>
            <a:pPr>
              <a:defRPr/>
            </a:pPr>
            <a:fld id="{50EB22F1-08BD-4F3F-98F1-967AF137D8BA}" type="datetimeFigureOut">
              <a:rPr lang="es-ES">
                <a:solidFill>
                  <a:srgbClr val="FFFFFF"/>
                </a:solidFill>
              </a:rPr>
              <a:pPr>
                <a:defRPr/>
              </a:pPr>
              <a:t>20/04/2016</a:t>
            </a:fld>
            <a:endParaRPr lang="es-ES">
              <a:solidFill>
                <a:srgbClr val="FFFFFF"/>
              </a:solidFill>
            </a:endParaRPr>
          </a:p>
        </p:txBody>
      </p:sp>
      <p:sp>
        <p:nvSpPr>
          <p:cNvPr id="8" name="Slide Number Placeholder 16"/>
          <p:cNvSpPr>
            <a:spLocks noGrp="1"/>
          </p:cNvSpPr>
          <p:nvPr>
            <p:ph type="sldNum" sz="quarter" idx="11"/>
          </p:nvPr>
        </p:nvSpPr>
        <p:spPr/>
        <p:txBody>
          <a:bodyPr/>
          <a:lstStyle>
            <a:lvl1pPr>
              <a:defRPr/>
            </a:lvl1pPr>
          </a:lstStyle>
          <a:p>
            <a:fld id="{4B3B6BB3-276E-4245-B73C-935172B2C0EA}" type="slidenum">
              <a:rPr lang="es-ES" altLang="es-AR">
                <a:solidFill>
                  <a:srgbClr val="FFFFFF"/>
                </a:solidFill>
              </a:rPr>
              <a:pPr/>
              <a:t>‹Nº›</a:t>
            </a:fld>
            <a:endParaRPr lang="es-ES" altLang="es-AR">
              <a:solidFill>
                <a:srgbClr val="FFFFFF"/>
              </a:solidFill>
            </a:endParaRPr>
          </a:p>
        </p:txBody>
      </p:sp>
      <p:sp>
        <p:nvSpPr>
          <p:cNvPr id="9" name="Footer Placeholder 18"/>
          <p:cNvSpPr>
            <a:spLocks noGrp="1"/>
          </p:cNvSpPr>
          <p:nvPr>
            <p:ph type="ftr" sz="quarter" idx="12"/>
          </p:nvPr>
        </p:nvSpPr>
        <p:spPr/>
        <p:txBody>
          <a:bodyPr/>
          <a:lstStyle>
            <a:lvl1pPr>
              <a:defRPr/>
            </a:lvl1pPr>
          </a:lstStyle>
          <a:p>
            <a:pPr>
              <a:defRPr/>
            </a:pPr>
            <a:endParaRPr lang="es-ES">
              <a:solidFill>
                <a:srgbClr val="FFFFFF"/>
              </a:solidFill>
            </a:endParaRPr>
          </a:p>
        </p:txBody>
      </p:sp>
    </p:spTree>
    <p:extLst>
      <p:ext uri="{BB962C8B-B14F-4D97-AF65-F5344CB8AC3E}">
        <p14:creationId xmlns:p14="http://schemas.microsoft.com/office/powerpoint/2010/main" val="247445080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1" name="Content Placeholder 30"/>
          <p:cNvSpPr>
            <a:spLocks noGrp="1"/>
          </p:cNvSpPr>
          <p:nvPr>
            <p:ph sz="quarter" idx="13"/>
          </p:nvPr>
        </p:nvSpPr>
        <p:spPr>
          <a:xfrm>
            <a:off x="609600" y="2020824"/>
            <a:ext cx="10972800" cy="4075176"/>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9" name="Title 8"/>
          <p:cNvSpPr>
            <a:spLocks noGrp="1"/>
          </p:cNvSpPr>
          <p:nvPr>
            <p:ph type="title"/>
          </p:nvPr>
        </p:nvSpPr>
        <p:spPr/>
        <p:txBody>
          <a:bodyPr/>
          <a:lstStyle/>
          <a:p>
            <a:r>
              <a:rPr lang="es-ES"/>
              <a:t>Haga clic para modificar el estilo de título del patrón</a:t>
            </a:r>
            <a:endParaRPr lang="en-US"/>
          </a:p>
        </p:txBody>
      </p:sp>
      <p:sp>
        <p:nvSpPr>
          <p:cNvPr id="4" name="Date Placeholder 3"/>
          <p:cNvSpPr>
            <a:spLocks noGrp="1"/>
          </p:cNvSpPr>
          <p:nvPr>
            <p:ph type="dt" sz="half" idx="14"/>
          </p:nvPr>
        </p:nvSpPr>
        <p:spPr/>
        <p:txBody>
          <a:bodyPr/>
          <a:lstStyle>
            <a:lvl1pPr>
              <a:defRPr/>
            </a:lvl1pPr>
          </a:lstStyle>
          <a:p>
            <a:pPr>
              <a:defRPr/>
            </a:pPr>
            <a:fld id="{0F5D48F0-9721-4B4E-9650-F197E234075B}" type="datetimeFigureOut">
              <a:rPr lang="es-ES">
                <a:solidFill>
                  <a:srgbClr val="FFFFFF"/>
                </a:solidFill>
              </a:rPr>
              <a:pPr>
                <a:defRPr/>
              </a:pPr>
              <a:t>20/04/2016</a:t>
            </a:fld>
            <a:endParaRPr lang="es-ES">
              <a:solidFill>
                <a:srgbClr val="FFFFFF"/>
              </a:solidFill>
            </a:endParaRPr>
          </a:p>
        </p:txBody>
      </p:sp>
      <p:sp>
        <p:nvSpPr>
          <p:cNvPr id="5" name="Footer Placeholder 4"/>
          <p:cNvSpPr>
            <a:spLocks noGrp="1"/>
          </p:cNvSpPr>
          <p:nvPr>
            <p:ph type="ftr" sz="quarter" idx="15"/>
          </p:nvPr>
        </p:nvSpPr>
        <p:spPr/>
        <p:txBody>
          <a:bodyPr/>
          <a:lstStyle>
            <a:lvl1pPr>
              <a:defRPr/>
            </a:lvl1pPr>
          </a:lstStyle>
          <a:p>
            <a:pPr>
              <a:defRPr/>
            </a:pPr>
            <a:endParaRPr lang="es-ES">
              <a:solidFill>
                <a:srgbClr val="FFFFFF"/>
              </a:solidFill>
            </a:endParaRPr>
          </a:p>
        </p:txBody>
      </p:sp>
      <p:sp>
        <p:nvSpPr>
          <p:cNvPr id="6" name="Slide Number Placeholder 5"/>
          <p:cNvSpPr>
            <a:spLocks noGrp="1"/>
          </p:cNvSpPr>
          <p:nvPr>
            <p:ph type="sldNum" sz="quarter" idx="16"/>
          </p:nvPr>
        </p:nvSpPr>
        <p:spPr>
          <a:ln/>
        </p:spPr>
        <p:txBody>
          <a:bodyPr/>
          <a:lstStyle>
            <a:lvl1pPr>
              <a:defRPr/>
            </a:lvl1pPr>
          </a:lstStyle>
          <a:p>
            <a:fld id="{56BE0B1E-8631-4ADA-854B-E24C583CCD5C}"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123916207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Rectangle 7"/>
          <p:cNvSpPr/>
          <p:nvPr/>
        </p:nvSpPr>
        <p:spPr>
          <a:xfrm>
            <a:off x="0" y="3922714"/>
            <a:ext cx="12192000" cy="29352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cxnSp>
        <p:nvCxnSpPr>
          <p:cNvPr id="5" name="Straight Connector 10"/>
          <p:cNvCxnSpPr/>
          <p:nvPr/>
        </p:nvCxnSpPr>
        <p:spPr>
          <a:xfrm>
            <a:off x="0" y="3921125"/>
            <a:ext cx="12192000" cy="1588"/>
          </a:xfrm>
          <a:prstGeom prst="line">
            <a:avLst/>
          </a:prstGeom>
          <a:ln w="127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6" name="Rectangle 11"/>
          <p:cNvSpPr/>
          <p:nvPr/>
        </p:nvSpPr>
        <p:spPr>
          <a:xfrm>
            <a:off x="3352800" y="3368676"/>
            <a:ext cx="5486400" cy="1127125"/>
          </a:xfrm>
          <a:prstGeom prst="rect">
            <a:avLst/>
          </a:prstGeom>
          <a:solidFill>
            <a:schemeClr val="tx1"/>
          </a:solidFill>
          <a:ln w="76200" cmpd="thinThick">
            <a:solidFill>
              <a:schemeClr val="tx1"/>
            </a:solidFill>
            <a:miter lim="800000"/>
          </a:ln>
        </p:spPr>
        <p:txBody>
          <a:bodyPr anchor="ctr">
            <a:normAutofit/>
          </a:bodyPr>
          <a:lstStyle/>
          <a:p>
            <a:pPr algn="ctr">
              <a:spcBef>
                <a:spcPts val="400"/>
              </a:spcBef>
              <a:defRPr/>
            </a:pPr>
            <a:endParaRPr lang="en-US" b="1" cap="all">
              <a:solidFill>
                <a:srgbClr val="FFFFFF"/>
              </a:solidFill>
              <a:cs typeface="Tunga" pitchFamily="2"/>
            </a:endParaRPr>
          </a:p>
        </p:txBody>
      </p:sp>
      <p:sp>
        <p:nvSpPr>
          <p:cNvPr id="9" name="Title Placeholder 1"/>
          <p:cNvSpPr>
            <a:spLocks noGrp="1"/>
          </p:cNvSpPr>
          <p:nvPr>
            <p:ph type="title"/>
          </p:nvPr>
        </p:nvSpPr>
        <p:spPr bwMode="black">
          <a:xfrm>
            <a:off x="3372070" y="3367247"/>
            <a:ext cx="5447863" cy="706821"/>
          </a:xfrm>
          <a:prstGeom prst="rect">
            <a:avLst/>
          </a:prstGeom>
          <a:noFill/>
          <a:ln w="98425" cmpd="thinThick">
            <a:noFill/>
            <a:miter lim="800000"/>
          </a:ln>
        </p:spPr>
        <p:txBody>
          <a:bodyPr bIns="0" anchor="b"/>
          <a:lstStyle>
            <a:lvl1pPr>
              <a:defRPr kumimoji="0" lang="en-US" sz="1800" b="1" i="0" u="none" strike="noStrike" kern="1200" cap="all" spc="0" normalizeH="0" baseline="0" noProof="0" dirty="0" smtClean="0">
                <a:ln>
                  <a:noFill/>
                </a:ln>
                <a:solidFill>
                  <a:schemeClr val="bg1"/>
                </a:solidFill>
                <a:effectLst/>
                <a:uLnTx/>
                <a:uFillTx/>
                <a:latin typeface="+mj-lt"/>
                <a:ea typeface="+mj-ea"/>
                <a:cs typeface="Tunga" pitchFamily="2"/>
              </a:defRPr>
            </a:lvl1pPr>
          </a:lstStyle>
          <a:p>
            <a:r>
              <a:rPr lang="es-ES"/>
              <a:t>Haga clic para modificar el estilo de título del patrón</a:t>
            </a:r>
            <a:endParaRPr lang="en-US" dirty="0"/>
          </a:p>
        </p:txBody>
      </p:sp>
      <p:sp>
        <p:nvSpPr>
          <p:cNvPr id="10" name="Subtitle 2"/>
          <p:cNvSpPr>
            <a:spLocks noGrp="1"/>
          </p:cNvSpPr>
          <p:nvPr>
            <p:ph type="subTitle" idx="1"/>
          </p:nvPr>
        </p:nvSpPr>
        <p:spPr bwMode="black">
          <a:xfrm>
            <a:off x="3358057" y="4084577"/>
            <a:ext cx="5475889" cy="397094"/>
          </a:xfrm>
        </p:spPr>
        <p:txBody>
          <a:bodyPr tIns="0" anchor="t" anchorCtr="0"/>
          <a:lstStyle>
            <a:lvl1pPr marL="0" indent="0" algn="ctr">
              <a:buNone/>
              <a:defRPr kumimoji="0" lang="en-US" sz="1600" b="0" i="0" u="none" strike="noStrike" kern="1200" cap="none" spc="0" normalizeH="0" baseline="0" noProof="0" dirty="0">
                <a:ln>
                  <a:noFill/>
                </a:ln>
                <a:solidFill>
                  <a:schemeClr val="bg1"/>
                </a:solidFill>
                <a:effectLst/>
                <a:uLnTx/>
                <a:uFillTx/>
                <a:latin typeface="+mn-lt"/>
                <a:ea typeface="+mn-ea"/>
                <a:cs typeface="Tahoma"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7" name="Date Placeholder 12"/>
          <p:cNvSpPr>
            <a:spLocks noGrp="1"/>
          </p:cNvSpPr>
          <p:nvPr>
            <p:ph type="dt" sz="half" idx="10"/>
          </p:nvPr>
        </p:nvSpPr>
        <p:spPr/>
        <p:txBody>
          <a:bodyPr/>
          <a:lstStyle>
            <a:lvl1pPr>
              <a:defRPr/>
            </a:lvl1pPr>
          </a:lstStyle>
          <a:p>
            <a:pPr>
              <a:defRPr/>
            </a:pPr>
            <a:fld id="{5B135F4A-5286-492C-AC8E-50F21054D06F}" type="datetimeFigureOut">
              <a:rPr lang="es-ES">
                <a:solidFill>
                  <a:srgbClr val="000000"/>
                </a:solidFill>
              </a:rPr>
              <a:pPr>
                <a:defRPr/>
              </a:pPr>
              <a:t>20/04/2016</a:t>
            </a:fld>
            <a:endParaRPr lang="es-ES">
              <a:solidFill>
                <a:srgbClr val="000000"/>
              </a:solidFill>
            </a:endParaRPr>
          </a:p>
        </p:txBody>
      </p:sp>
      <p:sp>
        <p:nvSpPr>
          <p:cNvPr id="8" name="Slide Number Placeholder 13"/>
          <p:cNvSpPr>
            <a:spLocks noGrp="1"/>
          </p:cNvSpPr>
          <p:nvPr>
            <p:ph type="sldNum" sz="quarter" idx="11"/>
          </p:nvPr>
        </p:nvSpPr>
        <p:spPr/>
        <p:txBody>
          <a:bodyPr/>
          <a:lstStyle>
            <a:lvl1pPr>
              <a:defRPr/>
            </a:lvl1pPr>
          </a:lstStyle>
          <a:p>
            <a:fld id="{9F6BBF20-FB66-4743-B4A2-CA270964D59F}" type="slidenum">
              <a:rPr lang="es-ES" altLang="es-AR">
                <a:solidFill>
                  <a:srgbClr val="000000"/>
                </a:solidFill>
              </a:rPr>
              <a:pPr/>
              <a:t>‹Nº›</a:t>
            </a:fld>
            <a:endParaRPr lang="es-ES" altLang="es-AR">
              <a:solidFill>
                <a:srgbClr val="000000"/>
              </a:solidFill>
            </a:endParaRPr>
          </a:p>
        </p:txBody>
      </p:sp>
      <p:sp>
        <p:nvSpPr>
          <p:cNvPr id="11" name="Footer Placeholder 14"/>
          <p:cNvSpPr>
            <a:spLocks noGrp="1"/>
          </p:cNvSpPr>
          <p:nvPr>
            <p:ph type="ftr" sz="quarter" idx="12"/>
          </p:nvPr>
        </p:nvSpPr>
        <p:spPr/>
        <p:txBody>
          <a:bodyPr/>
          <a:lstStyle>
            <a:lvl1pPr>
              <a:defRPr/>
            </a:lvl1pPr>
          </a:lstStyle>
          <a:p>
            <a:pPr>
              <a:defRPr/>
            </a:pPr>
            <a:endParaRPr lang="es-ES">
              <a:solidFill>
                <a:srgbClr val="000000"/>
              </a:solidFill>
            </a:endParaRPr>
          </a:p>
        </p:txBody>
      </p:sp>
    </p:spTree>
    <p:extLst>
      <p:ext uri="{BB962C8B-B14F-4D97-AF65-F5344CB8AC3E}">
        <p14:creationId xmlns:p14="http://schemas.microsoft.com/office/powerpoint/2010/main" val="705805628"/>
      </p:ext>
    </p:extLst>
  </p:cSld>
  <p:clrMapOvr>
    <a:overrideClrMapping bg1="lt1" tx1="dk1" bg2="lt2" tx2="dk2" accent1="accent1" accent2="accent2" accent3="accent3" accent4="accent4" accent5="accent5" accent6="accent6" hlink="hlink" folHlink="folHlink"/>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4"/>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4"/>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4DAEA0E2-E0C9-491D-9F23-F0DAC86E513D}"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4E8542D7-E928-4963-A3E8-47A1316EE838}" type="slidenum">
              <a:rPr lang="es-AR" altLang="es-AR"/>
              <a:pPr>
                <a:defRPr/>
              </a:pPr>
              <a:t>‹Nº›</a:t>
            </a:fld>
            <a:endParaRPr lang="es-AR" altLang="es-AR"/>
          </a:p>
        </p:txBody>
      </p:sp>
    </p:spTree>
    <p:extLst>
      <p:ext uri="{BB962C8B-B14F-4D97-AF65-F5344CB8AC3E}">
        <p14:creationId xmlns:p14="http://schemas.microsoft.com/office/powerpoint/2010/main" val="121215260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14" name="Content Placeholder 30"/>
          <p:cNvSpPr>
            <a:spLocks noGrp="1"/>
          </p:cNvSpPr>
          <p:nvPr>
            <p:ph sz="quarter" idx="13"/>
          </p:nvPr>
        </p:nvSpPr>
        <p:spPr>
          <a:xfrm>
            <a:off x="609601" y="2020824"/>
            <a:ext cx="5364480" cy="400507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5" name="Content Placeholder 30"/>
          <p:cNvSpPr>
            <a:spLocks noGrp="1"/>
          </p:cNvSpPr>
          <p:nvPr>
            <p:ph sz="quarter" idx="14"/>
          </p:nvPr>
        </p:nvSpPr>
        <p:spPr>
          <a:xfrm>
            <a:off x="6217920" y="2020824"/>
            <a:ext cx="5364480" cy="400507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6" name="Title 15"/>
          <p:cNvSpPr>
            <a:spLocks noGrp="1"/>
          </p:cNvSpPr>
          <p:nvPr>
            <p:ph type="title"/>
          </p:nvPr>
        </p:nvSpPr>
        <p:spPr/>
        <p:txBody>
          <a:bodyPr/>
          <a:lstStyle/>
          <a:p>
            <a:r>
              <a:rPr lang="es-ES"/>
              <a:t>Haga clic para modificar el estilo de título del patrón</a:t>
            </a:r>
            <a:endParaRPr lang="en-US"/>
          </a:p>
        </p:txBody>
      </p:sp>
      <p:sp>
        <p:nvSpPr>
          <p:cNvPr id="5" name="Date Placeholder 3"/>
          <p:cNvSpPr>
            <a:spLocks noGrp="1"/>
          </p:cNvSpPr>
          <p:nvPr>
            <p:ph type="dt" sz="half" idx="15"/>
          </p:nvPr>
        </p:nvSpPr>
        <p:spPr/>
        <p:txBody>
          <a:bodyPr/>
          <a:lstStyle>
            <a:lvl1pPr>
              <a:defRPr/>
            </a:lvl1pPr>
          </a:lstStyle>
          <a:p>
            <a:pPr>
              <a:defRPr/>
            </a:pPr>
            <a:fld id="{8E08A7CA-2929-4F86-8454-1B285E46BF78}" type="datetimeFigureOut">
              <a:rPr lang="es-ES">
                <a:solidFill>
                  <a:srgbClr val="FFFFFF"/>
                </a:solidFill>
              </a:rPr>
              <a:pPr>
                <a:defRPr/>
              </a:pPr>
              <a:t>20/04/2016</a:t>
            </a:fld>
            <a:endParaRPr lang="es-ES">
              <a:solidFill>
                <a:srgbClr val="FFFFFF"/>
              </a:solidFill>
            </a:endParaRPr>
          </a:p>
        </p:txBody>
      </p:sp>
      <p:sp>
        <p:nvSpPr>
          <p:cNvPr id="6" name="Footer Placeholder 4"/>
          <p:cNvSpPr>
            <a:spLocks noGrp="1"/>
          </p:cNvSpPr>
          <p:nvPr>
            <p:ph type="ftr" sz="quarter" idx="16"/>
          </p:nvPr>
        </p:nvSpPr>
        <p:spPr/>
        <p:txBody>
          <a:bodyPr/>
          <a:lstStyle>
            <a:lvl1pPr>
              <a:defRPr/>
            </a:lvl1pPr>
          </a:lstStyle>
          <a:p>
            <a:pPr>
              <a:defRPr/>
            </a:pPr>
            <a:endParaRPr lang="es-ES">
              <a:solidFill>
                <a:srgbClr val="FFFFFF"/>
              </a:solidFill>
            </a:endParaRPr>
          </a:p>
        </p:txBody>
      </p:sp>
      <p:sp>
        <p:nvSpPr>
          <p:cNvPr id="7" name="Slide Number Placeholder 5"/>
          <p:cNvSpPr>
            <a:spLocks noGrp="1"/>
          </p:cNvSpPr>
          <p:nvPr>
            <p:ph type="sldNum" sz="quarter" idx="17"/>
          </p:nvPr>
        </p:nvSpPr>
        <p:spPr>
          <a:ln/>
        </p:spPr>
        <p:txBody>
          <a:bodyPr/>
          <a:lstStyle>
            <a:lvl1pPr>
              <a:defRPr/>
            </a:lvl1pPr>
          </a:lstStyle>
          <a:p>
            <a:fld id="{B515C9C4-0FFC-4475-A483-786B9DA49431}"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387528699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3" name="Content Placeholder 30"/>
          <p:cNvSpPr>
            <a:spLocks noGrp="1"/>
          </p:cNvSpPr>
          <p:nvPr>
            <p:ph sz="quarter" idx="13"/>
          </p:nvPr>
        </p:nvSpPr>
        <p:spPr>
          <a:xfrm>
            <a:off x="609601" y="2819400"/>
            <a:ext cx="5364480" cy="320954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4" name="Content Placeholder 30"/>
          <p:cNvSpPr>
            <a:spLocks noGrp="1"/>
          </p:cNvSpPr>
          <p:nvPr>
            <p:ph sz="quarter" idx="14"/>
          </p:nvPr>
        </p:nvSpPr>
        <p:spPr>
          <a:xfrm>
            <a:off x="6217920" y="2816352"/>
            <a:ext cx="5364480" cy="320954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0" name="Text Placeholder 3"/>
          <p:cNvSpPr>
            <a:spLocks noGrp="1"/>
          </p:cNvSpPr>
          <p:nvPr>
            <p:ph type="body" sz="half" idx="2"/>
          </p:nvPr>
        </p:nvSpPr>
        <p:spPr>
          <a:xfrm>
            <a:off x="609600" y="2020824"/>
            <a:ext cx="5364480" cy="704088"/>
          </a:xfrm>
          <a:noFill/>
          <a:ln w="98425" cmpd="thinThick">
            <a:noFill/>
            <a:miter lim="800000"/>
          </a:ln>
        </p:spPr>
        <p:txBody>
          <a:bodyPr anchor="ctr" anchorCtr="0"/>
          <a:lstStyle>
            <a:lvl1pPr marL="0" indent="0" algn="ctr" defTabSz="914400" rtl="0" eaLnBrk="1" latinLnBrk="0" hangingPunct="1">
              <a:spcBef>
                <a:spcPts val="400"/>
              </a:spcBef>
              <a:buNone/>
              <a:defRPr lang="en-US" sz="1800" b="1" kern="1200" cap="none" spc="200" baseline="0" smtClean="0">
                <a:solidFill>
                  <a:schemeClr val="tx1"/>
                </a:solidFill>
                <a:latin typeface="+mj-lt"/>
                <a:ea typeface="+mj-ea"/>
                <a:cs typeface="Tunga" pitchFamily="2"/>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1" name="Text Placeholder 3"/>
          <p:cNvSpPr>
            <a:spLocks noGrp="1"/>
          </p:cNvSpPr>
          <p:nvPr>
            <p:ph type="body" sz="half" idx="15"/>
          </p:nvPr>
        </p:nvSpPr>
        <p:spPr>
          <a:xfrm>
            <a:off x="6217920" y="2020824"/>
            <a:ext cx="5364480" cy="704088"/>
          </a:xfrm>
          <a:noFill/>
          <a:ln w="98425" cmpd="thinThick">
            <a:noFill/>
            <a:miter lim="800000"/>
          </a:ln>
        </p:spPr>
        <p:txBody>
          <a:bodyPr anchor="ctr" anchorCtr="0"/>
          <a:lstStyle>
            <a:lvl1pPr marL="0" indent="0" algn="ctr" defTabSz="914400" rtl="0" eaLnBrk="1" latinLnBrk="0" hangingPunct="1">
              <a:spcBef>
                <a:spcPts val="400"/>
              </a:spcBef>
              <a:buNone/>
              <a:defRPr lang="en-US" sz="1800" b="1" i="0" kern="1200" cap="none" spc="200" baseline="0" dirty="0" smtClean="0">
                <a:solidFill>
                  <a:schemeClr val="tx1"/>
                </a:solidFill>
                <a:latin typeface="+mj-lt"/>
                <a:ea typeface="+mj-ea"/>
                <a:cs typeface="Tunga" pitchFamily="2"/>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8" name="Title 17"/>
          <p:cNvSpPr>
            <a:spLocks noGrp="1"/>
          </p:cNvSpPr>
          <p:nvPr>
            <p:ph type="title"/>
          </p:nvPr>
        </p:nvSpPr>
        <p:spPr/>
        <p:txBody>
          <a:bodyPr/>
          <a:lstStyle/>
          <a:p>
            <a:r>
              <a:rPr lang="es-ES"/>
              <a:t>Haga clic para modificar el estilo de título del patrón</a:t>
            </a:r>
            <a:endParaRPr lang="en-US"/>
          </a:p>
        </p:txBody>
      </p:sp>
      <p:sp>
        <p:nvSpPr>
          <p:cNvPr id="7" name="Date Placeholder 3"/>
          <p:cNvSpPr>
            <a:spLocks noGrp="1"/>
          </p:cNvSpPr>
          <p:nvPr>
            <p:ph type="dt" sz="half" idx="16"/>
          </p:nvPr>
        </p:nvSpPr>
        <p:spPr/>
        <p:txBody>
          <a:bodyPr/>
          <a:lstStyle>
            <a:lvl1pPr>
              <a:defRPr/>
            </a:lvl1pPr>
          </a:lstStyle>
          <a:p>
            <a:pPr>
              <a:defRPr/>
            </a:pPr>
            <a:fld id="{F4533BC4-FEC1-45FF-9AE8-BA05DEE59A3F}" type="datetimeFigureOut">
              <a:rPr lang="es-ES">
                <a:solidFill>
                  <a:srgbClr val="FFFFFF"/>
                </a:solidFill>
              </a:rPr>
              <a:pPr>
                <a:defRPr/>
              </a:pPr>
              <a:t>20/04/2016</a:t>
            </a:fld>
            <a:endParaRPr lang="es-ES">
              <a:solidFill>
                <a:srgbClr val="FFFFFF"/>
              </a:solidFill>
            </a:endParaRPr>
          </a:p>
        </p:txBody>
      </p:sp>
      <p:sp>
        <p:nvSpPr>
          <p:cNvPr id="8" name="Footer Placeholder 4"/>
          <p:cNvSpPr>
            <a:spLocks noGrp="1"/>
          </p:cNvSpPr>
          <p:nvPr>
            <p:ph type="ftr" sz="quarter" idx="17"/>
          </p:nvPr>
        </p:nvSpPr>
        <p:spPr/>
        <p:txBody>
          <a:bodyPr/>
          <a:lstStyle>
            <a:lvl1pPr>
              <a:defRPr/>
            </a:lvl1pPr>
          </a:lstStyle>
          <a:p>
            <a:pPr>
              <a:defRPr/>
            </a:pPr>
            <a:endParaRPr lang="es-ES">
              <a:solidFill>
                <a:srgbClr val="FFFFFF"/>
              </a:solidFill>
            </a:endParaRPr>
          </a:p>
        </p:txBody>
      </p:sp>
      <p:sp>
        <p:nvSpPr>
          <p:cNvPr id="9" name="Slide Number Placeholder 5"/>
          <p:cNvSpPr>
            <a:spLocks noGrp="1"/>
          </p:cNvSpPr>
          <p:nvPr>
            <p:ph type="sldNum" sz="quarter" idx="18"/>
          </p:nvPr>
        </p:nvSpPr>
        <p:spPr>
          <a:ln/>
        </p:spPr>
        <p:txBody>
          <a:bodyPr/>
          <a:lstStyle>
            <a:lvl1pPr>
              <a:defRPr/>
            </a:lvl1pPr>
          </a:lstStyle>
          <a:p>
            <a:fld id="{5D77699C-A360-4621-B2C3-7D537FC13329}"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251565915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E193C059-BC49-48C6-9752-28608EC8A325}" type="datetimeFigureOut">
              <a:rPr lang="es-ES">
                <a:solidFill>
                  <a:srgbClr val="FFFFFF"/>
                </a:solidFill>
              </a:rPr>
              <a:pPr>
                <a:defRPr/>
              </a:pPr>
              <a:t>20/04/2016</a:t>
            </a:fld>
            <a:endParaRPr lang="es-ES">
              <a:solidFill>
                <a:srgbClr val="FFFFFF"/>
              </a:solidFill>
            </a:endParaRPr>
          </a:p>
        </p:txBody>
      </p:sp>
      <p:sp>
        <p:nvSpPr>
          <p:cNvPr id="4" name="Footer Placeholder 4"/>
          <p:cNvSpPr>
            <a:spLocks noGrp="1"/>
          </p:cNvSpPr>
          <p:nvPr>
            <p:ph type="ftr" sz="quarter" idx="11"/>
          </p:nvPr>
        </p:nvSpPr>
        <p:spPr/>
        <p:txBody>
          <a:bodyPr/>
          <a:lstStyle>
            <a:lvl1pPr>
              <a:defRPr/>
            </a:lvl1pPr>
          </a:lstStyle>
          <a:p>
            <a:pPr>
              <a:defRPr/>
            </a:pPr>
            <a:endParaRPr lang="es-ES">
              <a:solidFill>
                <a:srgbClr val="FFFFFF"/>
              </a:solidFill>
            </a:endParaRPr>
          </a:p>
        </p:txBody>
      </p:sp>
      <p:sp>
        <p:nvSpPr>
          <p:cNvPr id="5" name="Slide Number Placeholder 5"/>
          <p:cNvSpPr>
            <a:spLocks noGrp="1"/>
          </p:cNvSpPr>
          <p:nvPr>
            <p:ph type="sldNum" sz="quarter" idx="12"/>
          </p:nvPr>
        </p:nvSpPr>
        <p:spPr>
          <a:ln/>
        </p:spPr>
        <p:txBody>
          <a:bodyPr/>
          <a:lstStyle>
            <a:lvl1pPr>
              <a:defRPr/>
            </a:lvl1pPr>
          </a:lstStyle>
          <a:p>
            <a:fld id="{85DF402C-7B36-40B8-B665-D6CCAF131EA2}"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168545083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Date Placeholder 6"/>
          <p:cNvSpPr>
            <a:spLocks noGrp="1"/>
          </p:cNvSpPr>
          <p:nvPr>
            <p:ph type="dt" sz="half" idx="10"/>
          </p:nvPr>
        </p:nvSpPr>
        <p:spPr/>
        <p:txBody>
          <a:bodyPr/>
          <a:lstStyle>
            <a:lvl1pPr>
              <a:defRPr/>
            </a:lvl1pPr>
          </a:lstStyle>
          <a:p>
            <a:pPr>
              <a:defRPr/>
            </a:pPr>
            <a:fld id="{888CC68F-34A3-4CB2-AD37-45D23124F8BD}" type="datetimeFigureOut">
              <a:rPr lang="es-ES">
                <a:solidFill>
                  <a:srgbClr val="FFFFFF"/>
                </a:solidFill>
              </a:rPr>
              <a:pPr>
                <a:defRPr/>
              </a:pPr>
              <a:t>20/04/2016</a:t>
            </a:fld>
            <a:endParaRPr lang="es-ES">
              <a:solidFill>
                <a:srgbClr val="FFFFFF"/>
              </a:solidFill>
            </a:endParaRPr>
          </a:p>
        </p:txBody>
      </p:sp>
      <p:sp>
        <p:nvSpPr>
          <p:cNvPr id="3" name="Slide Number Placeholder 7"/>
          <p:cNvSpPr>
            <a:spLocks noGrp="1"/>
          </p:cNvSpPr>
          <p:nvPr>
            <p:ph type="sldNum" sz="quarter" idx="11"/>
          </p:nvPr>
        </p:nvSpPr>
        <p:spPr/>
        <p:txBody>
          <a:bodyPr/>
          <a:lstStyle>
            <a:lvl1pPr>
              <a:defRPr/>
            </a:lvl1pPr>
          </a:lstStyle>
          <a:p>
            <a:fld id="{77AA3FFD-C0DE-4737-90FB-F5AE0FD99BED}" type="slidenum">
              <a:rPr lang="es-ES" altLang="es-AR">
                <a:solidFill>
                  <a:srgbClr val="FFFFFF"/>
                </a:solidFill>
              </a:rPr>
              <a:pPr/>
              <a:t>‹Nº›</a:t>
            </a:fld>
            <a:endParaRPr lang="es-ES" altLang="es-AR">
              <a:solidFill>
                <a:srgbClr val="FFFFFF"/>
              </a:solidFill>
            </a:endParaRPr>
          </a:p>
        </p:txBody>
      </p:sp>
      <p:sp>
        <p:nvSpPr>
          <p:cNvPr id="4" name="Footer Placeholder 8"/>
          <p:cNvSpPr>
            <a:spLocks noGrp="1"/>
          </p:cNvSpPr>
          <p:nvPr>
            <p:ph type="ftr" sz="quarter" idx="12"/>
          </p:nvPr>
        </p:nvSpPr>
        <p:spPr/>
        <p:txBody>
          <a:bodyPr/>
          <a:lstStyle>
            <a:lvl1pPr>
              <a:defRPr/>
            </a:lvl1pPr>
          </a:lstStyle>
          <a:p>
            <a:pPr>
              <a:defRPr/>
            </a:pPr>
            <a:endParaRPr lang="es-ES">
              <a:solidFill>
                <a:srgbClr val="FFFFFF"/>
              </a:solidFill>
            </a:endParaRPr>
          </a:p>
        </p:txBody>
      </p:sp>
    </p:spTree>
    <p:extLst>
      <p:ext uri="{BB962C8B-B14F-4D97-AF65-F5344CB8AC3E}">
        <p14:creationId xmlns:p14="http://schemas.microsoft.com/office/powerpoint/2010/main" val="402626816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14" name="Content Placeholder 30"/>
          <p:cNvSpPr>
            <a:spLocks noGrp="1"/>
          </p:cNvSpPr>
          <p:nvPr>
            <p:ph sz="quarter" idx="14"/>
          </p:nvPr>
        </p:nvSpPr>
        <p:spPr>
          <a:xfrm>
            <a:off x="1981200" y="1914526"/>
            <a:ext cx="8229600" cy="351091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Text Placeholder 3"/>
          <p:cNvSpPr>
            <a:spLocks noGrp="1"/>
          </p:cNvSpPr>
          <p:nvPr>
            <p:ph type="body" sz="half" idx="2"/>
          </p:nvPr>
        </p:nvSpPr>
        <p:spPr>
          <a:xfrm>
            <a:off x="2316480" y="5513832"/>
            <a:ext cx="7559040" cy="548640"/>
          </a:xfrm>
        </p:spPr>
        <p:txBody>
          <a:bodyPr tIns="0" anchor="ctr"/>
          <a:lstStyle>
            <a:lvl1pPr marL="0" indent="0" algn="ctr" defTabSz="914400" rtl="0" eaLnBrk="1" latinLnBrk="0" hangingPunct="1">
              <a:lnSpc>
                <a:spcPct val="100000"/>
              </a:lnSpc>
              <a:spcBef>
                <a:spcPts val="0"/>
              </a:spcBef>
              <a:buClr>
                <a:schemeClr val="accent1"/>
              </a:buClr>
              <a:buFont typeface="Arial" pitchFamily="34" charset="0"/>
              <a:buNone/>
              <a:defRPr lang="en-US" sz="1400" b="0" i="0" kern="1200" cap="none" spc="0" baseline="0" smtClean="0">
                <a:solidFill>
                  <a:schemeClr val="tx1"/>
                </a:solidFill>
                <a:latin typeface="+mn-lt"/>
                <a:ea typeface="+mn-ea"/>
                <a:cs typeface="Tahoma"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3" name="Title 12"/>
          <p:cNvSpPr>
            <a:spLocks noGrp="1"/>
          </p:cNvSpPr>
          <p:nvPr>
            <p:ph type="title"/>
          </p:nvPr>
        </p:nvSpPr>
        <p:spPr/>
        <p:txBody>
          <a:bodyPr/>
          <a:lstStyle/>
          <a:p>
            <a:r>
              <a:rPr lang="es-ES"/>
              <a:t>Haga clic para modificar el estilo de título del patrón</a:t>
            </a:r>
            <a:endParaRPr lang="en-US"/>
          </a:p>
        </p:txBody>
      </p:sp>
      <p:sp>
        <p:nvSpPr>
          <p:cNvPr id="5" name="Date Placeholder 3"/>
          <p:cNvSpPr>
            <a:spLocks noGrp="1"/>
          </p:cNvSpPr>
          <p:nvPr>
            <p:ph type="dt" sz="half" idx="15"/>
          </p:nvPr>
        </p:nvSpPr>
        <p:spPr/>
        <p:txBody>
          <a:bodyPr/>
          <a:lstStyle>
            <a:lvl1pPr>
              <a:defRPr/>
            </a:lvl1pPr>
          </a:lstStyle>
          <a:p>
            <a:pPr>
              <a:defRPr/>
            </a:pPr>
            <a:fld id="{BA2111D3-80B4-4C19-BE85-AF0E76DBE4A5}" type="datetimeFigureOut">
              <a:rPr lang="es-ES">
                <a:solidFill>
                  <a:srgbClr val="FFFFFF"/>
                </a:solidFill>
              </a:rPr>
              <a:pPr>
                <a:defRPr/>
              </a:pPr>
              <a:t>20/04/2016</a:t>
            </a:fld>
            <a:endParaRPr lang="es-ES">
              <a:solidFill>
                <a:srgbClr val="FFFFFF"/>
              </a:solidFill>
            </a:endParaRPr>
          </a:p>
        </p:txBody>
      </p:sp>
      <p:sp>
        <p:nvSpPr>
          <p:cNvPr id="6" name="Footer Placeholder 4"/>
          <p:cNvSpPr>
            <a:spLocks noGrp="1"/>
          </p:cNvSpPr>
          <p:nvPr>
            <p:ph type="ftr" sz="quarter" idx="16"/>
          </p:nvPr>
        </p:nvSpPr>
        <p:spPr/>
        <p:txBody>
          <a:bodyPr/>
          <a:lstStyle>
            <a:lvl1pPr>
              <a:defRPr/>
            </a:lvl1pPr>
          </a:lstStyle>
          <a:p>
            <a:pPr>
              <a:defRPr/>
            </a:pPr>
            <a:endParaRPr lang="es-ES">
              <a:solidFill>
                <a:srgbClr val="FFFFFF"/>
              </a:solidFill>
            </a:endParaRPr>
          </a:p>
        </p:txBody>
      </p:sp>
      <p:sp>
        <p:nvSpPr>
          <p:cNvPr id="7" name="Slide Number Placeholder 5"/>
          <p:cNvSpPr>
            <a:spLocks noGrp="1"/>
          </p:cNvSpPr>
          <p:nvPr>
            <p:ph type="sldNum" sz="quarter" idx="17"/>
          </p:nvPr>
        </p:nvSpPr>
        <p:spPr>
          <a:ln/>
        </p:spPr>
        <p:txBody>
          <a:bodyPr/>
          <a:lstStyle>
            <a:lvl1pPr>
              <a:defRPr/>
            </a:lvl1pPr>
          </a:lstStyle>
          <a:p>
            <a:fld id="{DD5CC58B-F795-41A3-9521-4376E3877F9C}"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103478703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2469612" y="2026918"/>
            <a:ext cx="7252776" cy="3263750"/>
          </a:xfrm>
          <a:solidFill>
            <a:schemeClr val="tx1"/>
          </a:solidFill>
          <a:ln w="69850" cmpd="dbl">
            <a:solidFill>
              <a:schemeClr val="tx1"/>
            </a:solidFill>
            <a:miter lim="800000"/>
          </a:ln>
        </p:spPr>
        <p:txBody>
          <a:bodyPr anchor="ctr" anchorCtr="0"/>
          <a:lstStyle>
            <a:lvl1pPr marL="0" indent="0" algn="ctr" defTabSz="914400" rtl="0" eaLnBrk="1" latinLnBrk="0" hangingPunct="1">
              <a:spcBef>
                <a:spcPts val="400"/>
              </a:spcBef>
              <a:buNone/>
              <a:defRPr lang="en-US" sz="1800" b="0" kern="1200" cap="none" spc="0" baseline="0" dirty="0">
                <a:solidFill>
                  <a:schemeClr val="bg1"/>
                </a:solidFill>
                <a:latin typeface="+mj-lt"/>
                <a:ea typeface="+mj-ea"/>
                <a:cs typeface="Tunga" pitchFamily="2"/>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dirty="0"/>
          </a:p>
        </p:txBody>
      </p:sp>
      <p:sp>
        <p:nvSpPr>
          <p:cNvPr id="25" name="Text Placeholder 24"/>
          <p:cNvSpPr>
            <a:spLocks noGrp="1"/>
          </p:cNvSpPr>
          <p:nvPr>
            <p:ph type="body" sz="quarter" idx="13"/>
          </p:nvPr>
        </p:nvSpPr>
        <p:spPr>
          <a:xfrm>
            <a:off x="2316480" y="5516880"/>
            <a:ext cx="7559040" cy="548640"/>
          </a:xfrm>
        </p:spPr>
        <p:txBody>
          <a:bodyPr tIns="0" bIns="0" anchor="ctr" anchorCtr="0"/>
          <a:lstStyle>
            <a:lvl1pPr marL="0" indent="0">
              <a:spcBef>
                <a:spcPts val="0"/>
              </a:spcBef>
              <a:buNone/>
              <a:defRPr lang="en-US" sz="1400" b="0" i="0" kern="1200" cap="none" spc="30" baseline="0" smtClean="0">
                <a:solidFill>
                  <a:schemeClr val="tx2"/>
                </a:solidFill>
                <a:latin typeface="+mn-lt"/>
                <a:ea typeface="+mn-ea"/>
                <a:cs typeface="Tahoma" pitchFamily="34" charset="0"/>
              </a:defRPr>
            </a:lvl1pPr>
            <a:lvl2pPr marL="171450" indent="1588">
              <a:buNone/>
              <a:defRPr>
                <a:solidFill>
                  <a:schemeClr val="bg2"/>
                </a:solidFill>
              </a:defRPr>
            </a:lvl2pPr>
            <a:lvl3pPr marL="344488" indent="6350">
              <a:buNone/>
              <a:defRPr>
                <a:solidFill>
                  <a:schemeClr val="bg2"/>
                </a:solidFill>
              </a:defRPr>
            </a:lvl3pPr>
            <a:lvl4pPr marL="515938" indent="3175">
              <a:buNone/>
              <a:defRPr>
                <a:solidFill>
                  <a:schemeClr val="bg2"/>
                </a:solidFill>
              </a:defRPr>
            </a:lvl4pPr>
            <a:lvl5pPr marL="688975" indent="-1588">
              <a:buNone/>
              <a:defRPr>
                <a:solidFill>
                  <a:schemeClr val="bg2"/>
                </a:solidFill>
              </a:defRPr>
            </a:lvl5pPr>
          </a:lstStyle>
          <a:p>
            <a:pPr lvl="0"/>
            <a:r>
              <a:rPr lang="es-ES"/>
              <a:t>Haga clic para modificar el estilo de texto del patrón</a:t>
            </a:r>
          </a:p>
        </p:txBody>
      </p:sp>
      <p:sp>
        <p:nvSpPr>
          <p:cNvPr id="12" name="Title 11"/>
          <p:cNvSpPr>
            <a:spLocks noGrp="1"/>
          </p:cNvSpPr>
          <p:nvPr>
            <p:ph type="title"/>
          </p:nvPr>
        </p:nvSpPr>
        <p:spPr>
          <a:xfrm>
            <a:off x="3352800" y="975360"/>
            <a:ext cx="5486400" cy="701040"/>
          </a:xfrm>
        </p:spPr>
        <p:txBody>
          <a:bodyPr/>
          <a:lstStyle/>
          <a:p>
            <a:r>
              <a:rPr lang="es-ES"/>
              <a:t>Haga clic para modificar el estilo de título del patrón</a:t>
            </a:r>
            <a:endParaRPr lang="en-US"/>
          </a:p>
        </p:txBody>
      </p:sp>
      <p:sp>
        <p:nvSpPr>
          <p:cNvPr id="5" name="Date Placeholder 3"/>
          <p:cNvSpPr>
            <a:spLocks noGrp="1"/>
          </p:cNvSpPr>
          <p:nvPr>
            <p:ph type="dt" sz="half" idx="14"/>
          </p:nvPr>
        </p:nvSpPr>
        <p:spPr/>
        <p:txBody>
          <a:bodyPr/>
          <a:lstStyle>
            <a:lvl1pPr>
              <a:defRPr/>
            </a:lvl1pPr>
          </a:lstStyle>
          <a:p>
            <a:pPr>
              <a:defRPr/>
            </a:pPr>
            <a:fld id="{4D200121-444F-4FEB-B103-1F7B8933620B}" type="datetimeFigureOut">
              <a:rPr lang="es-ES">
                <a:solidFill>
                  <a:srgbClr val="FFFFFF"/>
                </a:solidFill>
              </a:rPr>
              <a:pPr>
                <a:defRPr/>
              </a:pPr>
              <a:t>20/04/2016</a:t>
            </a:fld>
            <a:endParaRPr lang="es-ES">
              <a:solidFill>
                <a:srgbClr val="FFFFFF"/>
              </a:solidFill>
            </a:endParaRPr>
          </a:p>
        </p:txBody>
      </p:sp>
      <p:sp>
        <p:nvSpPr>
          <p:cNvPr id="6" name="Footer Placeholder 4"/>
          <p:cNvSpPr>
            <a:spLocks noGrp="1"/>
          </p:cNvSpPr>
          <p:nvPr>
            <p:ph type="ftr" sz="quarter" idx="15"/>
          </p:nvPr>
        </p:nvSpPr>
        <p:spPr/>
        <p:txBody>
          <a:bodyPr/>
          <a:lstStyle>
            <a:lvl1pPr>
              <a:defRPr/>
            </a:lvl1pPr>
          </a:lstStyle>
          <a:p>
            <a:pPr>
              <a:defRPr/>
            </a:pPr>
            <a:endParaRPr lang="es-ES">
              <a:solidFill>
                <a:srgbClr val="FFFFFF"/>
              </a:solidFill>
            </a:endParaRPr>
          </a:p>
        </p:txBody>
      </p:sp>
      <p:sp>
        <p:nvSpPr>
          <p:cNvPr id="7" name="Slide Number Placeholder 5"/>
          <p:cNvSpPr>
            <a:spLocks noGrp="1"/>
          </p:cNvSpPr>
          <p:nvPr>
            <p:ph type="sldNum" sz="quarter" idx="16"/>
          </p:nvPr>
        </p:nvSpPr>
        <p:spPr>
          <a:ln/>
        </p:spPr>
        <p:txBody>
          <a:bodyPr/>
          <a:lstStyle>
            <a:lvl1pPr>
              <a:defRPr/>
            </a:lvl1pPr>
          </a:lstStyle>
          <a:p>
            <a:fld id="{C5EA1B5B-3C8C-45FD-BBB8-F43E25F0402F}"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208914098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1A339B07-56A1-44EC-A83A-14F576BF504D}" type="datetimeFigureOut">
              <a:rPr lang="es-ES">
                <a:solidFill>
                  <a:srgbClr val="FFFFFF"/>
                </a:solidFill>
              </a:rPr>
              <a:pPr>
                <a:defRPr/>
              </a:pPr>
              <a:t>20/04/2016</a:t>
            </a:fld>
            <a:endParaRPr lang="es-ES">
              <a:solidFill>
                <a:srgbClr val="FFFFFF"/>
              </a:solidFill>
            </a:endParaRPr>
          </a:p>
        </p:txBody>
      </p:sp>
      <p:sp>
        <p:nvSpPr>
          <p:cNvPr id="5" name="Footer Placeholder 4"/>
          <p:cNvSpPr>
            <a:spLocks noGrp="1"/>
          </p:cNvSpPr>
          <p:nvPr>
            <p:ph type="ftr" sz="quarter" idx="11"/>
          </p:nvPr>
        </p:nvSpPr>
        <p:spPr/>
        <p:txBody>
          <a:bodyPr/>
          <a:lstStyle>
            <a:lvl1pPr>
              <a:defRPr/>
            </a:lvl1pPr>
          </a:lstStyle>
          <a:p>
            <a:pPr>
              <a:defRPr/>
            </a:pPr>
            <a:endParaRPr lang="es-ES">
              <a:solidFill>
                <a:srgbClr val="FFFFFF"/>
              </a:solidFill>
            </a:endParaRPr>
          </a:p>
        </p:txBody>
      </p:sp>
      <p:sp>
        <p:nvSpPr>
          <p:cNvPr id="6" name="Slide Number Placeholder 5"/>
          <p:cNvSpPr>
            <a:spLocks noGrp="1"/>
          </p:cNvSpPr>
          <p:nvPr>
            <p:ph type="sldNum" sz="quarter" idx="12"/>
          </p:nvPr>
        </p:nvSpPr>
        <p:spPr>
          <a:ln/>
        </p:spPr>
        <p:txBody>
          <a:bodyPr/>
          <a:lstStyle>
            <a:lvl1pPr>
              <a:defRPr/>
            </a:lvl1pPr>
          </a:lstStyle>
          <a:p>
            <a:fld id="{3A2FB8BF-3387-44F7-BAF4-57B06C49342A}"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383372188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cxnSp>
        <p:nvCxnSpPr>
          <p:cNvPr id="4" name="Straight Connector 8"/>
          <p:cNvCxnSpPr/>
          <p:nvPr/>
        </p:nvCxnSpPr>
        <p:spPr>
          <a:xfrm rot="5400000">
            <a:off x="6832601" y="3428471"/>
            <a:ext cx="6858000" cy="4233"/>
          </a:xfrm>
          <a:prstGeom prst="line">
            <a:avLst/>
          </a:prstGeom>
          <a:ln w="127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5" name="Rectangle 6"/>
          <p:cNvSpPr/>
          <p:nvPr/>
        </p:nvSpPr>
        <p:spPr bwMode="hidden">
          <a:xfrm>
            <a:off x="0" y="0"/>
            <a:ext cx="102616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 name="Vertical Text Placeholder 2"/>
          <p:cNvSpPr>
            <a:spLocks noGrp="1"/>
          </p:cNvSpPr>
          <p:nvPr>
            <p:ph type="body" orient="vert" idx="1"/>
          </p:nvPr>
        </p:nvSpPr>
        <p:spPr>
          <a:xfrm>
            <a:off x="609600" y="914401"/>
            <a:ext cx="8839200" cy="50292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2" name="Vertical Title 1"/>
          <p:cNvSpPr>
            <a:spLocks noGrp="1"/>
          </p:cNvSpPr>
          <p:nvPr>
            <p:ph type="title" orient="vert"/>
          </p:nvPr>
        </p:nvSpPr>
        <p:spPr>
          <a:xfrm>
            <a:off x="9652000" y="914401"/>
            <a:ext cx="1235973" cy="5029200"/>
          </a:xfrm>
        </p:spPr>
        <p:txBody>
          <a:bodyPr vert="eaVert"/>
          <a:lstStyle/>
          <a:p>
            <a:r>
              <a:rPr lang="es-ES"/>
              <a:t>Haga clic para modificar el estilo de título del patrón</a:t>
            </a:r>
            <a:endParaRPr lang="en-US"/>
          </a:p>
        </p:txBody>
      </p:sp>
      <p:sp>
        <p:nvSpPr>
          <p:cNvPr id="6" name="Date Placeholder 3"/>
          <p:cNvSpPr>
            <a:spLocks noGrp="1"/>
          </p:cNvSpPr>
          <p:nvPr>
            <p:ph type="dt" sz="half" idx="10"/>
          </p:nvPr>
        </p:nvSpPr>
        <p:spPr/>
        <p:txBody>
          <a:bodyPr/>
          <a:lstStyle>
            <a:lvl1pPr>
              <a:defRPr/>
            </a:lvl1pPr>
          </a:lstStyle>
          <a:p>
            <a:pPr>
              <a:defRPr/>
            </a:pPr>
            <a:fld id="{10CF6F4F-E4A4-47A7-BA4B-8C2D4B946650}" type="datetimeFigureOut">
              <a:rPr lang="es-ES">
                <a:solidFill>
                  <a:srgbClr val="FFFFFF"/>
                </a:solidFill>
              </a:rPr>
              <a:pPr>
                <a:defRPr/>
              </a:pPr>
              <a:t>20/04/2016</a:t>
            </a:fld>
            <a:endParaRPr lang="es-ES">
              <a:solidFill>
                <a:srgbClr val="FFFFFF"/>
              </a:solidFill>
            </a:endParaRPr>
          </a:p>
        </p:txBody>
      </p:sp>
      <p:sp>
        <p:nvSpPr>
          <p:cNvPr id="7" name="Footer Placeholder 4"/>
          <p:cNvSpPr>
            <a:spLocks noGrp="1"/>
          </p:cNvSpPr>
          <p:nvPr>
            <p:ph type="ftr" sz="quarter" idx="11"/>
          </p:nvPr>
        </p:nvSpPr>
        <p:spPr/>
        <p:txBody>
          <a:bodyPr/>
          <a:lstStyle>
            <a:lvl1pPr>
              <a:defRPr/>
            </a:lvl1pPr>
          </a:lstStyle>
          <a:p>
            <a:pPr>
              <a:defRPr/>
            </a:pPr>
            <a:endParaRPr lang="es-ES">
              <a:solidFill>
                <a:srgbClr val="FFFFFF"/>
              </a:solidFill>
            </a:endParaRPr>
          </a:p>
        </p:txBody>
      </p:sp>
      <p:sp>
        <p:nvSpPr>
          <p:cNvPr id="8" name="Slide Number Placeholder 5"/>
          <p:cNvSpPr>
            <a:spLocks noGrp="1"/>
          </p:cNvSpPr>
          <p:nvPr>
            <p:ph type="sldNum" sz="quarter" idx="12"/>
          </p:nvPr>
        </p:nvSpPr>
        <p:spPr/>
        <p:txBody>
          <a:bodyPr/>
          <a:lstStyle>
            <a:lvl1pPr>
              <a:defRPr/>
            </a:lvl1pPr>
          </a:lstStyle>
          <a:p>
            <a:fld id="{88387947-046B-4A10-A020-68C37ED51442}" type="slidenum">
              <a:rPr lang="es-ES" altLang="es-AR">
                <a:solidFill>
                  <a:srgbClr val="FFFFFF"/>
                </a:solidFill>
              </a:rPr>
              <a:pPr/>
              <a:t>‹Nº›</a:t>
            </a:fld>
            <a:endParaRPr lang="es-ES" altLang="es-AR">
              <a:solidFill>
                <a:srgbClr val="FFFFFF"/>
              </a:solidFill>
            </a:endParaRPr>
          </a:p>
        </p:txBody>
      </p:sp>
    </p:spTree>
    <p:extLst>
      <p:ext uri="{BB962C8B-B14F-4D97-AF65-F5344CB8AC3E}">
        <p14:creationId xmlns:p14="http://schemas.microsoft.com/office/powerpoint/2010/main" val="29711985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9B67CDE3-E852-4DD3-95D6-5F809B6EC4C7}"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E8A9254A-1E0A-4744-BB8E-07CE59D31328}" type="slidenum">
              <a:rPr lang="es-AR" altLang="es-AR"/>
              <a:pPr>
                <a:defRPr/>
              </a:pPr>
              <a:t>‹Nº›</a:t>
            </a:fld>
            <a:endParaRPr lang="es-AR" altLang="es-AR"/>
          </a:p>
        </p:txBody>
      </p:sp>
    </p:spTree>
    <p:extLst>
      <p:ext uri="{BB962C8B-B14F-4D97-AF65-F5344CB8AC3E}">
        <p14:creationId xmlns:p14="http://schemas.microsoft.com/office/powerpoint/2010/main" val="371726277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71604017-618F-42C8-A5AC-EEEF92FB57A9}"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6B0CB242-E8F5-4A26-9594-A9AEBED796B0}" type="slidenum">
              <a:rPr lang="es-AR" altLang="es-AR"/>
              <a:pPr>
                <a:defRPr/>
              </a:pPr>
              <a:t>‹Nº›</a:t>
            </a:fld>
            <a:endParaRPr lang="es-AR" altLang="es-AR"/>
          </a:p>
        </p:txBody>
      </p:sp>
    </p:spTree>
    <p:extLst>
      <p:ext uri="{BB962C8B-B14F-4D97-AF65-F5344CB8AC3E}">
        <p14:creationId xmlns:p14="http://schemas.microsoft.com/office/powerpoint/2010/main" val="38998422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4"/>
            <a:ext cx="5386917" cy="639762"/>
          </a:xfrm>
        </p:spPr>
        <p:txBody>
          <a:bodyPr anchor="b"/>
          <a:lstStyle>
            <a:lvl1pPr marL="0" indent="0">
              <a:buNone/>
              <a:defRPr sz="2400" b="1"/>
            </a:lvl1pPr>
            <a:lvl2pPr marL="456819" indent="0">
              <a:buNone/>
              <a:defRPr sz="2000" b="1"/>
            </a:lvl2pPr>
            <a:lvl3pPr marL="913642" indent="0">
              <a:buNone/>
              <a:defRPr sz="1800" b="1"/>
            </a:lvl3pPr>
            <a:lvl4pPr marL="1370464" indent="0">
              <a:buNone/>
              <a:defRPr sz="1600" b="1"/>
            </a:lvl4pPr>
            <a:lvl5pPr marL="1827283" indent="0">
              <a:buNone/>
              <a:defRPr sz="1600" b="1"/>
            </a:lvl5pPr>
            <a:lvl6pPr marL="2284105" indent="0">
              <a:buNone/>
              <a:defRPr sz="1600" b="1"/>
            </a:lvl6pPr>
            <a:lvl7pPr marL="2740926" indent="0">
              <a:buNone/>
              <a:defRPr sz="1600" b="1"/>
            </a:lvl7pPr>
            <a:lvl8pPr marL="3197744" indent="0">
              <a:buNone/>
              <a:defRPr sz="1600" b="1"/>
            </a:lvl8pPr>
            <a:lvl9pPr marL="3654567"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4"/>
            <a:ext cx="5389033" cy="639762"/>
          </a:xfrm>
        </p:spPr>
        <p:txBody>
          <a:bodyPr anchor="b"/>
          <a:lstStyle>
            <a:lvl1pPr marL="0" indent="0">
              <a:buNone/>
              <a:defRPr sz="2400" b="1"/>
            </a:lvl1pPr>
            <a:lvl2pPr marL="456819" indent="0">
              <a:buNone/>
              <a:defRPr sz="2000" b="1"/>
            </a:lvl2pPr>
            <a:lvl3pPr marL="913642" indent="0">
              <a:buNone/>
              <a:defRPr sz="1800" b="1"/>
            </a:lvl3pPr>
            <a:lvl4pPr marL="1370464" indent="0">
              <a:buNone/>
              <a:defRPr sz="1600" b="1"/>
            </a:lvl4pPr>
            <a:lvl5pPr marL="1827283" indent="0">
              <a:buNone/>
              <a:defRPr sz="1600" b="1"/>
            </a:lvl5pPr>
            <a:lvl6pPr marL="2284105" indent="0">
              <a:buNone/>
              <a:defRPr sz="1600" b="1"/>
            </a:lvl6pPr>
            <a:lvl7pPr marL="2740926" indent="0">
              <a:buNone/>
              <a:defRPr sz="1600" b="1"/>
            </a:lvl7pPr>
            <a:lvl8pPr marL="3197744" indent="0">
              <a:buNone/>
              <a:defRPr sz="1600" b="1"/>
            </a:lvl8pPr>
            <a:lvl9pPr marL="3654567"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09161052-6F2D-4886-ADDE-45827825DB90}" type="datetimeFigureOut">
              <a:rPr lang="es-AR"/>
              <a:pPr>
                <a:defRPr/>
              </a:pPr>
              <a:t>20/4/2016</a:t>
            </a:fld>
            <a:endParaRPr lang="es-AR"/>
          </a:p>
        </p:txBody>
      </p:sp>
      <p:sp>
        <p:nvSpPr>
          <p:cNvPr id="8" name="4 Marcador de pie de página"/>
          <p:cNvSpPr>
            <a:spLocks noGrp="1"/>
          </p:cNvSpPr>
          <p:nvPr>
            <p:ph type="ftr" sz="quarter" idx="11"/>
          </p:nvPr>
        </p:nvSpPr>
        <p:spPr/>
        <p:txBody>
          <a:bodyPr/>
          <a:lstStyle>
            <a:lvl1pPr>
              <a:defRPr/>
            </a:lvl1pPr>
          </a:lstStyle>
          <a:p>
            <a:pPr>
              <a:defRPr/>
            </a:pPr>
            <a:endParaRPr lang="es-AR"/>
          </a:p>
        </p:txBody>
      </p:sp>
      <p:sp>
        <p:nvSpPr>
          <p:cNvPr id="9" name="5 Marcador de número de diapositiva"/>
          <p:cNvSpPr>
            <a:spLocks noGrp="1"/>
          </p:cNvSpPr>
          <p:nvPr>
            <p:ph type="sldNum" sz="quarter" idx="12"/>
          </p:nvPr>
        </p:nvSpPr>
        <p:spPr/>
        <p:txBody>
          <a:bodyPr/>
          <a:lstStyle>
            <a:lvl1pPr>
              <a:defRPr/>
            </a:lvl1pPr>
          </a:lstStyle>
          <a:p>
            <a:pPr>
              <a:defRPr/>
            </a:pPr>
            <a:fld id="{7C368831-8043-4517-A4F8-62FB0DFBC38B}" type="slidenum">
              <a:rPr lang="es-AR" altLang="es-AR"/>
              <a:pPr>
                <a:defRPr/>
              </a:pPr>
              <a:t>‹Nº›</a:t>
            </a:fld>
            <a:endParaRPr lang="es-AR" altLang="es-AR"/>
          </a:p>
        </p:txBody>
      </p:sp>
    </p:spTree>
    <p:extLst>
      <p:ext uri="{BB962C8B-B14F-4D97-AF65-F5344CB8AC3E}">
        <p14:creationId xmlns:p14="http://schemas.microsoft.com/office/powerpoint/2010/main" val="339572665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16FAD4A0-00BC-4E31-AE0D-834899C21BD3}"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65943145-38BE-4658-AE15-CDE936CE8E00}" type="slidenum">
              <a:rPr lang="es-AR" altLang="es-AR"/>
              <a:pPr>
                <a:defRPr/>
              </a:pPr>
              <a:t>‹Nº›</a:t>
            </a:fld>
            <a:endParaRPr lang="es-AR" altLang="es-AR"/>
          </a:p>
        </p:txBody>
      </p:sp>
    </p:spTree>
    <p:extLst>
      <p:ext uri="{BB962C8B-B14F-4D97-AF65-F5344CB8AC3E}">
        <p14:creationId xmlns:p14="http://schemas.microsoft.com/office/powerpoint/2010/main" val="21877478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B4D2A9A0-BE59-43BC-9A88-7DEDDEBD4772}"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EEEECC90-2485-4943-AAA1-2EB2E167A1C9}" type="slidenum">
              <a:rPr lang="es-AR" altLang="es-AR"/>
              <a:pPr>
                <a:defRPr/>
              </a:pPr>
              <a:t>‹Nº›</a:t>
            </a:fld>
            <a:endParaRPr lang="es-AR" altLang="es-AR"/>
          </a:p>
        </p:txBody>
      </p:sp>
    </p:spTree>
    <p:extLst>
      <p:ext uri="{BB962C8B-B14F-4D97-AF65-F5344CB8AC3E}">
        <p14:creationId xmlns:p14="http://schemas.microsoft.com/office/powerpoint/2010/main" val="230891273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D78447FB-CDAC-4862-827F-88023F75CB37}" type="datetimeFigureOut">
              <a:rPr lang="es-AR"/>
              <a:pPr>
                <a:defRPr/>
              </a:pPr>
              <a:t>20/4/2016</a:t>
            </a:fld>
            <a:endParaRPr lang="es-AR"/>
          </a:p>
        </p:txBody>
      </p:sp>
      <p:sp>
        <p:nvSpPr>
          <p:cNvPr id="8" name="4 Marcador de pie de página"/>
          <p:cNvSpPr>
            <a:spLocks noGrp="1"/>
          </p:cNvSpPr>
          <p:nvPr>
            <p:ph type="ftr" sz="quarter" idx="11"/>
          </p:nvPr>
        </p:nvSpPr>
        <p:spPr/>
        <p:txBody>
          <a:bodyPr/>
          <a:lstStyle>
            <a:lvl1pPr>
              <a:defRPr/>
            </a:lvl1pPr>
          </a:lstStyle>
          <a:p>
            <a:pPr>
              <a:defRPr/>
            </a:pPr>
            <a:endParaRPr lang="es-AR"/>
          </a:p>
        </p:txBody>
      </p:sp>
      <p:sp>
        <p:nvSpPr>
          <p:cNvPr id="9" name="5 Marcador de número de diapositiva"/>
          <p:cNvSpPr>
            <a:spLocks noGrp="1"/>
          </p:cNvSpPr>
          <p:nvPr>
            <p:ph type="sldNum" sz="quarter" idx="12"/>
          </p:nvPr>
        </p:nvSpPr>
        <p:spPr/>
        <p:txBody>
          <a:bodyPr/>
          <a:lstStyle>
            <a:lvl1pPr>
              <a:defRPr/>
            </a:lvl1pPr>
          </a:lstStyle>
          <a:p>
            <a:pPr>
              <a:defRPr/>
            </a:pPr>
            <a:fld id="{8EF3DDAB-8521-43BE-BB28-ABF586E577FD}" type="slidenum">
              <a:rPr lang="es-AR" altLang="es-AR"/>
              <a:pPr>
                <a:defRPr/>
              </a:pPr>
              <a:t>‹Nº›</a:t>
            </a:fld>
            <a:endParaRPr lang="es-AR" altLang="es-AR"/>
          </a:p>
        </p:txBody>
      </p:sp>
    </p:spTree>
    <p:extLst>
      <p:ext uri="{BB962C8B-B14F-4D97-AF65-F5344CB8AC3E}">
        <p14:creationId xmlns:p14="http://schemas.microsoft.com/office/powerpoint/2010/main" val="51793868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52C18D0E-6728-4F83-BB32-FF5C05C26CB0}" type="datetimeFigureOut">
              <a:rPr lang="es-AR"/>
              <a:pPr>
                <a:defRPr/>
              </a:pPr>
              <a:t>20/4/2016</a:t>
            </a:fld>
            <a:endParaRPr lang="es-AR"/>
          </a:p>
        </p:txBody>
      </p:sp>
      <p:sp>
        <p:nvSpPr>
          <p:cNvPr id="4" name="4 Marcador de pie de página"/>
          <p:cNvSpPr>
            <a:spLocks noGrp="1"/>
          </p:cNvSpPr>
          <p:nvPr>
            <p:ph type="ftr" sz="quarter" idx="11"/>
          </p:nvPr>
        </p:nvSpPr>
        <p:spPr/>
        <p:txBody>
          <a:bodyPr/>
          <a:lstStyle>
            <a:lvl1pPr>
              <a:defRPr/>
            </a:lvl1pPr>
          </a:lstStyle>
          <a:p>
            <a:pPr>
              <a:defRPr/>
            </a:pPr>
            <a:endParaRPr lang="es-AR"/>
          </a:p>
        </p:txBody>
      </p:sp>
      <p:sp>
        <p:nvSpPr>
          <p:cNvPr id="5" name="5 Marcador de número de diapositiva"/>
          <p:cNvSpPr>
            <a:spLocks noGrp="1"/>
          </p:cNvSpPr>
          <p:nvPr>
            <p:ph type="sldNum" sz="quarter" idx="12"/>
          </p:nvPr>
        </p:nvSpPr>
        <p:spPr/>
        <p:txBody>
          <a:bodyPr/>
          <a:lstStyle>
            <a:lvl1pPr>
              <a:defRPr/>
            </a:lvl1pPr>
          </a:lstStyle>
          <a:p>
            <a:pPr>
              <a:defRPr/>
            </a:pPr>
            <a:fld id="{5275EA9F-EEB7-496D-A1E2-2C285927953A}" type="slidenum">
              <a:rPr lang="es-AR" altLang="es-AR"/>
              <a:pPr>
                <a:defRPr/>
              </a:pPr>
              <a:t>‹Nº›</a:t>
            </a:fld>
            <a:endParaRPr lang="es-AR" altLang="es-AR"/>
          </a:p>
        </p:txBody>
      </p:sp>
    </p:spTree>
    <p:extLst>
      <p:ext uri="{BB962C8B-B14F-4D97-AF65-F5344CB8AC3E}">
        <p14:creationId xmlns:p14="http://schemas.microsoft.com/office/powerpoint/2010/main" val="290963761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73809629-DEEF-4B28-A592-455F6F689A39}" type="datetimeFigureOut">
              <a:rPr lang="es-AR"/>
              <a:pPr>
                <a:defRPr/>
              </a:pPr>
              <a:t>20/4/2016</a:t>
            </a:fld>
            <a:endParaRPr lang="es-AR"/>
          </a:p>
        </p:txBody>
      </p:sp>
      <p:sp>
        <p:nvSpPr>
          <p:cNvPr id="3" name="4 Marcador de pie de página"/>
          <p:cNvSpPr>
            <a:spLocks noGrp="1"/>
          </p:cNvSpPr>
          <p:nvPr>
            <p:ph type="ftr" sz="quarter" idx="11"/>
          </p:nvPr>
        </p:nvSpPr>
        <p:spPr/>
        <p:txBody>
          <a:bodyPr/>
          <a:lstStyle>
            <a:lvl1pPr>
              <a:defRPr/>
            </a:lvl1pPr>
          </a:lstStyle>
          <a:p>
            <a:pPr>
              <a:defRPr/>
            </a:pPr>
            <a:endParaRPr lang="es-AR"/>
          </a:p>
        </p:txBody>
      </p:sp>
      <p:sp>
        <p:nvSpPr>
          <p:cNvPr id="4" name="5 Marcador de número de diapositiva"/>
          <p:cNvSpPr>
            <a:spLocks noGrp="1"/>
          </p:cNvSpPr>
          <p:nvPr>
            <p:ph type="sldNum" sz="quarter" idx="12"/>
          </p:nvPr>
        </p:nvSpPr>
        <p:spPr/>
        <p:txBody>
          <a:bodyPr/>
          <a:lstStyle>
            <a:lvl1pPr>
              <a:defRPr/>
            </a:lvl1pPr>
          </a:lstStyle>
          <a:p>
            <a:pPr>
              <a:defRPr/>
            </a:pPr>
            <a:fld id="{82F5AC0E-11B5-4498-B018-2479A43DE79A}" type="slidenum">
              <a:rPr lang="es-AR" altLang="es-AR"/>
              <a:pPr>
                <a:defRPr/>
              </a:pPr>
              <a:t>‹Nº›</a:t>
            </a:fld>
            <a:endParaRPr lang="es-AR" altLang="es-AR"/>
          </a:p>
        </p:txBody>
      </p:sp>
    </p:spTree>
    <p:extLst>
      <p:ext uri="{BB962C8B-B14F-4D97-AF65-F5344CB8AC3E}">
        <p14:creationId xmlns:p14="http://schemas.microsoft.com/office/powerpoint/2010/main" val="16743169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E4B9305B-C7AE-4977-8DC9-2CC7DB6698B4}"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517596F7-0FCE-48DE-A2F6-DC6ED87677A7}" type="slidenum">
              <a:rPr lang="es-AR" altLang="es-AR"/>
              <a:pPr>
                <a:defRPr/>
              </a:pPr>
              <a:t>‹Nº›</a:t>
            </a:fld>
            <a:endParaRPr lang="es-AR" altLang="es-AR"/>
          </a:p>
        </p:txBody>
      </p:sp>
    </p:spTree>
    <p:extLst>
      <p:ext uri="{BB962C8B-B14F-4D97-AF65-F5344CB8AC3E}">
        <p14:creationId xmlns:p14="http://schemas.microsoft.com/office/powerpoint/2010/main" val="159291163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8AF5300A-1E7E-4B32-9FA0-08BA6622E8B7}"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FB10E56E-E67B-4CDC-9B35-46987EB929CE}" type="slidenum">
              <a:rPr lang="es-AR" altLang="es-AR"/>
              <a:pPr>
                <a:defRPr/>
              </a:pPr>
              <a:t>‹Nº›</a:t>
            </a:fld>
            <a:endParaRPr lang="es-AR" altLang="es-AR"/>
          </a:p>
        </p:txBody>
      </p:sp>
    </p:spTree>
    <p:extLst>
      <p:ext uri="{BB962C8B-B14F-4D97-AF65-F5344CB8AC3E}">
        <p14:creationId xmlns:p14="http://schemas.microsoft.com/office/powerpoint/2010/main" val="316996115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164A2659-0F0B-4397-AE26-EB05DC882821}"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6958567B-539C-42AE-AD97-A45B0B69A59E}" type="slidenum">
              <a:rPr lang="es-AR" altLang="es-AR"/>
              <a:pPr>
                <a:defRPr/>
              </a:pPr>
              <a:t>‹Nº›</a:t>
            </a:fld>
            <a:endParaRPr lang="es-AR" altLang="es-AR"/>
          </a:p>
        </p:txBody>
      </p:sp>
    </p:spTree>
    <p:extLst>
      <p:ext uri="{BB962C8B-B14F-4D97-AF65-F5344CB8AC3E}">
        <p14:creationId xmlns:p14="http://schemas.microsoft.com/office/powerpoint/2010/main" val="207516190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6800AE1E-78C0-40DD-8533-E5DEBF695358}"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0C11E14A-68A3-4015-8E6C-72E4C1B09E0F}" type="slidenum">
              <a:rPr lang="es-AR" altLang="es-AR"/>
              <a:pPr>
                <a:defRPr/>
              </a:pPr>
              <a:t>‹Nº›</a:t>
            </a:fld>
            <a:endParaRPr lang="es-AR" altLang="es-AR"/>
          </a:p>
        </p:txBody>
      </p:sp>
    </p:spTree>
    <p:extLst>
      <p:ext uri="{BB962C8B-B14F-4D97-AF65-F5344CB8AC3E}">
        <p14:creationId xmlns:p14="http://schemas.microsoft.com/office/powerpoint/2010/main" val="82545982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itle">
  <p:cSld name="Diapositiva de título">
    <p:spTree>
      <p:nvGrpSpPr>
        <p:cNvPr id="1" name=""/>
        <p:cNvGrpSpPr/>
        <p:nvPr/>
      </p:nvGrpSpPr>
      <p:grpSpPr>
        <a:xfrm>
          <a:off x="0" y="0"/>
          <a:ext cx="0" cy="0"/>
          <a:chOff x="0" y="0"/>
          <a:chExt cx="0" cy="0"/>
        </a:xfrm>
      </p:grpSpPr>
      <p:grpSp>
        <p:nvGrpSpPr>
          <p:cNvPr id="7" name="Group 18"/>
          <p:cNvGrpSpPr/>
          <p:nvPr/>
        </p:nvGrpSpPr>
        <p:grpSpPr>
          <a:xfrm>
            <a:off x="546100" y="-4763"/>
            <a:ext cx="5014912" cy="6862763"/>
            <a:chOff x="2928938" y="-4763"/>
            <a:chExt cx="5014912" cy="6862763"/>
          </a:xfrm>
        </p:grpSpPr>
        <p:sp>
          <p:nvSpPr>
            <p:cNvPr id="22" name="Freeform 6"/>
            <p:cNvSpPr/>
            <p:nvPr/>
          </p:nvSpPr>
          <p:spPr bwMode="auto">
            <a:xfrm>
              <a:off x="3367088" y="-4763"/>
              <a:ext cx="1063625" cy="2782888"/>
            </a:xfrm>
            <a:custGeom>
              <a:avLst/>
              <a:gdLst/>
              <a:ahLst/>
              <a:cxnLst/>
              <a:rect l="0" t="0" r="r" b="b"/>
              <a:pathLst>
                <a:path w="670" h="1753">
                  <a:moveTo>
                    <a:pt x="0" y="1696"/>
                  </a:moveTo>
                  <a:lnTo>
                    <a:pt x="225" y="1753"/>
                  </a:lnTo>
                  <a:lnTo>
                    <a:pt x="670" y="0"/>
                  </a:lnTo>
                  <a:lnTo>
                    <a:pt x="430" y="0"/>
                  </a:lnTo>
                  <a:lnTo>
                    <a:pt x="0" y="1696"/>
                  </a:lnTo>
                  <a:close/>
                </a:path>
              </a:pathLst>
            </a:custGeom>
            <a:solidFill>
              <a:schemeClr val="accent1"/>
            </a:solidFill>
            <a:ln>
              <a:noFill/>
            </a:ln>
          </p:spPr>
        </p:sp>
        <p:sp>
          <p:nvSpPr>
            <p:cNvPr id="23" name="Freeform 7"/>
            <p:cNvSpPr/>
            <p:nvPr/>
          </p:nvSpPr>
          <p:spPr bwMode="auto">
            <a:xfrm>
              <a:off x="2928938" y="-4763"/>
              <a:ext cx="1035050" cy="2673350"/>
            </a:xfrm>
            <a:custGeom>
              <a:avLst/>
              <a:gdLst/>
              <a:ahLst/>
              <a:cxnLst/>
              <a:rect l="0" t="0" r="r" b="b"/>
              <a:pathLst>
                <a:path w="652" h="1684">
                  <a:moveTo>
                    <a:pt x="225" y="1684"/>
                  </a:moveTo>
                  <a:lnTo>
                    <a:pt x="652" y="0"/>
                  </a:lnTo>
                  <a:lnTo>
                    <a:pt x="411" y="0"/>
                  </a:lnTo>
                  <a:lnTo>
                    <a:pt x="0" y="1627"/>
                  </a:lnTo>
                  <a:lnTo>
                    <a:pt x="219" y="1681"/>
                  </a:lnTo>
                  <a:lnTo>
                    <a:pt x="225" y="1684"/>
                  </a:lnTo>
                  <a:close/>
                </a:path>
              </a:pathLst>
            </a:custGeom>
            <a:solidFill>
              <a:schemeClr val="tx1">
                <a:lumMod val="65000"/>
                <a:lumOff val="35000"/>
              </a:schemeClr>
            </a:solidFill>
            <a:ln>
              <a:noFill/>
            </a:ln>
          </p:spPr>
        </p:sp>
        <p:sp>
          <p:nvSpPr>
            <p:cNvPr id="24" name="Freeform 9"/>
            <p:cNvSpPr/>
            <p:nvPr/>
          </p:nvSpPr>
          <p:spPr bwMode="auto">
            <a:xfrm>
              <a:off x="2928938" y="2582862"/>
              <a:ext cx="2693987" cy="4275138"/>
            </a:xfrm>
            <a:custGeom>
              <a:avLst/>
              <a:gdLst/>
              <a:ahLst/>
              <a:cxnLst/>
              <a:rect l="0" t="0" r="r" b="b"/>
              <a:pathLst>
                <a:path w="1697" h="2693">
                  <a:moveTo>
                    <a:pt x="0" y="0"/>
                  </a:moveTo>
                  <a:lnTo>
                    <a:pt x="1622" y="2693"/>
                  </a:lnTo>
                  <a:lnTo>
                    <a:pt x="1697" y="2693"/>
                  </a:lnTo>
                  <a:lnTo>
                    <a:pt x="0" y="0"/>
                  </a:lnTo>
                  <a:close/>
                </a:path>
              </a:pathLst>
            </a:custGeom>
            <a:solidFill>
              <a:schemeClr val="tx1">
                <a:lumMod val="85000"/>
                <a:lumOff val="15000"/>
              </a:schemeClr>
            </a:solidFill>
            <a:ln>
              <a:noFill/>
            </a:ln>
          </p:spPr>
        </p:sp>
        <p:sp>
          <p:nvSpPr>
            <p:cNvPr id="25" name="Freeform 10"/>
            <p:cNvSpPr/>
            <p:nvPr/>
          </p:nvSpPr>
          <p:spPr bwMode="auto">
            <a:xfrm>
              <a:off x="3371850" y="2692400"/>
              <a:ext cx="3332162" cy="4165600"/>
            </a:xfrm>
            <a:custGeom>
              <a:avLst/>
              <a:gdLst/>
              <a:ahLst/>
              <a:cxnLst/>
              <a:rect l="0" t="0" r="r" b="b"/>
              <a:pathLst>
                <a:path w="2099" h="2624">
                  <a:moveTo>
                    <a:pt x="2099" y="2624"/>
                  </a:moveTo>
                  <a:lnTo>
                    <a:pt x="0" y="0"/>
                  </a:lnTo>
                  <a:lnTo>
                    <a:pt x="2021" y="2624"/>
                  </a:lnTo>
                  <a:lnTo>
                    <a:pt x="2099" y="2624"/>
                  </a:lnTo>
                  <a:close/>
                </a:path>
              </a:pathLst>
            </a:custGeom>
            <a:solidFill>
              <a:schemeClr val="accent1">
                <a:lumMod val="50000"/>
              </a:schemeClr>
            </a:solidFill>
            <a:ln>
              <a:noFill/>
            </a:ln>
          </p:spPr>
        </p:sp>
        <p:sp>
          <p:nvSpPr>
            <p:cNvPr id="26" name="Freeform 11"/>
            <p:cNvSpPr/>
            <p:nvPr/>
          </p:nvSpPr>
          <p:spPr bwMode="auto">
            <a:xfrm>
              <a:off x="3367088" y="2687637"/>
              <a:ext cx="4576762" cy="4170363"/>
            </a:xfrm>
            <a:custGeom>
              <a:avLst/>
              <a:gdLst/>
              <a:ahLst/>
              <a:cxnLst/>
              <a:rect l="0" t="0" r="r" b="b"/>
              <a:pathLst>
                <a:path w="2883" h="2627">
                  <a:moveTo>
                    <a:pt x="0" y="0"/>
                  </a:moveTo>
                  <a:lnTo>
                    <a:pt x="3" y="3"/>
                  </a:lnTo>
                  <a:lnTo>
                    <a:pt x="2102" y="2627"/>
                  </a:lnTo>
                  <a:lnTo>
                    <a:pt x="2883" y="2627"/>
                  </a:lnTo>
                  <a:lnTo>
                    <a:pt x="225" y="57"/>
                  </a:lnTo>
                  <a:lnTo>
                    <a:pt x="0" y="0"/>
                  </a:lnTo>
                  <a:close/>
                </a:path>
              </a:pathLst>
            </a:custGeom>
            <a:solidFill>
              <a:schemeClr val="accent1">
                <a:lumMod val="75000"/>
              </a:schemeClr>
            </a:solidFill>
            <a:ln>
              <a:noFill/>
            </a:ln>
          </p:spPr>
        </p:sp>
        <p:sp>
          <p:nvSpPr>
            <p:cNvPr id="27" name="Freeform 12"/>
            <p:cNvSpPr/>
            <p:nvPr/>
          </p:nvSpPr>
          <p:spPr bwMode="auto">
            <a:xfrm>
              <a:off x="2928938" y="2578100"/>
              <a:ext cx="3584575" cy="4279900"/>
            </a:xfrm>
            <a:custGeom>
              <a:avLst/>
              <a:gdLst/>
              <a:ahLst/>
              <a:cxnLst/>
              <a:rect l="0" t="0" r="r" b="b"/>
              <a:pathLst>
                <a:path w="2258" h="2696">
                  <a:moveTo>
                    <a:pt x="2258" y="2696"/>
                  </a:moveTo>
                  <a:lnTo>
                    <a:pt x="264" y="111"/>
                  </a:lnTo>
                  <a:lnTo>
                    <a:pt x="228" y="60"/>
                  </a:lnTo>
                  <a:lnTo>
                    <a:pt x="225" y="57"/>
                  </a:lnTo>
                  <a:lnTo>
                    <a:pt x="0" y="0"/>
                  </a:lnTo>
                  <a:lnTo>
                    <a:pt x="0" y="3"/>
                  </a:lnTo>
                  <a:lnTo>
                    <a:pt x="1697" y="2696"/>
                  </a:lnTo>
                  <a:lnTo>
                    <a:pt x="2258" y="2696"/>
                  </a:lnTo>
                  <a:close/>
                </a:path>
              </a:pathLst>
            </a:custGeom>
            <a:solidFill>
              <a:schemeClr val="tx1">
                <a:lumMod val="75000"/>
                <a:lumOff val="25000"/>
              </a:schemeClr>
            </a:solidFill>
            <a:ln>
              <a:noFill/>
            </a:ln>
          </p:spPr>
        </p:sp>
      </p:grpSp>
      <p:sp>
        <p:nvSpPr>
          <p:cNvPr id="2" name="Title 1"/>
          <p:cNvSpPr>
            <a:spLocks noGrp="1"/>
          </p:cNvSpPr>
          <p:nvPr>
            <p:ph type="ctrTitle"/>
          </p:nvPr>
        </p:nvSpPr>
        <p:spPr>
          <a:xfrm>
            <a:off x="2928402" y="1380070"/>
            <a:ext cx="8574623" cy="2616199"/>
          </a:xfrm>
        </p:spPr>
        <p:txBody>
          <a:bodyPr anchor="b">
            <a:normAutofit/>
          </a:bodyPr>
          <a:lstStyle>
            <a:lvl1pPr algn="r">
              <a:defRPr sz="6000">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4515378" y="3996267"/>
            <a:ext cx="6987645" cy="1388534"/>
          </a:xfrm>
        </p:spPr>
        <p:txBody>
          <a:bodyPr anchor="t">
            <a:normAutofit/>
          </a:bodyPr>
          <a:lstStyle>
            <a:lvl1pPr marL="0" indent="0" algn="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prstClr val="black"/>
                </a:solidFill>
              </a:rPr>
              <a:pPr/>
              <a:t>4/20/2016</a:t>
            </a:fld>
            <a:endParaRPr lang="en-US" dirty="0">
              <a:solidFill>
                <a:prstClr val="black"/>
              </a:solidFill>
            </a:endParaRPr>
          </a:p>
        </p:txBody>
      </p:sp>
      <p:sp>
        <p:nvSpPr>
          <p:cNvPr id="5" name="Footer Placeholder 4"/>
          <p:cNvSpPr>
            <a:spLocks noGrp="1"/>
          </p:cNvSpPr>
          <p:nvPr>
            <p:ph type="ftr" sz="quarter" idx="11"/>
          </p:nvPr>
        </p:nvSpPr>
        <p:spPr>
          <a:xfrm>
            <a:off x="5332413" y="5883277"/>
            <a:ext cx="4324044" cy="365125"/>
          </a:xfrm>
        </p:spPr>
        <p:txBody>
          <a:bodyPr/>
          <a:lstStyle/>
          <a:p>
            <a:endParaRPr lang="en-US" dirty="0">
              <a:solidFill>
                <a:prstClr val="black"/>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prstClr val="black"/>
                </a:solidFill>
              </a:rPr>
              <a:pPr/>
              <a:t>‹Nº›</a:t>
            </a:fld>
            <a:endParaRPr lang="en-US" dirty="0">
              <a:solidFill>
                <a:prstClr val="black"/>
              </a:solidFill>
            </a:endParaRPr>
          </a:p>
        </p:txBody>
      </p:sp>
    </p:spTree>
    <p:extLst>
      <p:ext uri="{BB962C8B-B14F-4D97-AF65-F5344CB8AC3E}">
        <p14:creationId xmlns:p14="http://schemas.microsoft.com/office/powerpoint/2010/main" val="35936341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73D3E96B-1926-477E-B715-26B7B481F41F}" type="datetimeFigureOut">
              <a:rPr lang="es-AR"/>
              <a:pPr>
                <a:defRPr/>
              </a:pPr>
              <a:t>20/4/2016</a:t>
            </a:fld>
            <a:endParaRPr lang="es-AR"/>
          </a:p>
        </p:txBody>
      </p:sp>
      <p:sp>
        <p:nvSpPr>
          <p:cNvPr id="4" name="4 Marcador de pie de página"/>
          <p:cNvSpPr>
            <a:spLocks noGrp="1"/>
          </p:cNvSpPr>
          <p:nvPr>
            <p:ph type="ftr" sz="quarter" idx="11"/>
          </p:nvPr>
        </p:nvSpPr>
        <p:spPr/>
        <p:txBody>
          <a:bodyPr/>
          <a:lstStyle>
            <a:lvl1pPr>
              <a:defRPr/>
            </a:lvl1pPr>
          </a:lstStyle>
          <a:p>
            <a:pPr>
              <a:defRPr/>
            </a:pPr>
            <a:endParaRPr lang="es-AR"/>
          </a:p>
        </p:txBody>
      </p:sp>
      <p:sp>
        <p:nvSpPr>
          <p:cNvPr id="5" name="5 Marcador de número de diapositiva"/>
          <p:cNvSpPr>
            <a:spLocks noGrp="1"/>
          </p:cNvSpPr>
          <p:nvPr>
            <p:ph type="sldNum" sz="quarter" idx="12"/>
          </p:nvPr>
        </p:nvSpPr>
        <p:spPr/>
        <p:txBody>
          <a:bodyPr/>
          <a:lstStyle>
            <a:lvl1pPr>
              <a:defRPr/>
            </a:lvl1pPr>
          </a:lstStyle>
          <a:p>
            <a:pPr>
              <a:defRPr/>
            </a:pPr>
            <a:fld id="{D2F7D669-4C2D-49B4-AFF4-D45B8F0746FF}" type="slidenum">
              <a:rPr lang="es-AR" altLang="es-AR"/>
              <a:pPr>
                <a:defRPr/>
              </a:pPr>
              <a:t>‹Nº›</a:t>
            </a:fld>
            <a:endParaRPr lang="es-AR" altLang="es-AR"/>
          </a:p>
        </p:txBody>
      </p:sp>
    </p:spTree>
    <p:extLst>
      <p:ext uri="{BB962C8B-B14F-4D97-AF65-F5344CB8AC3E}">
        <p14:creationId xmlns:p14="http://schemas.microsoft.com/office/powerpoint/2010/main" val="215901907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prstClr val="black"/>
                </a:solidFill>
              </a:rPr>
              <a:pPr/>
              <a:t>4/20/2016</a:t>
            </a:fld>
            <a:endParaRPr lang="en-US" dirty="0">
              <a:solidFill>
                <a:prstClr val="black"/>
              </a:solidFill>
            </a:endParaRPr>
          </a:p>
        </p:txBody>
      </p:sp>
      <p:sp>
        <p:nvSpPr>
          <p:cNvPr id="5" name="Footer Placeholder 4"/>
          <p:cNvSpPr>
            <a:spLocks noGrp="1"/>
          </p:cNvSpPr>
          <p:nvPr>
            <p:ph type="ftr" sz="quarter" idx="11"/>
          </p:nvPr>
        </p:nvSpPr>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10951858" y="5867133"/>
            <a:ext cx="551167" cy="365125"/>
          </a:xfrm>
        </p:spPr>
        <p:txBody>
          <a:bodyPr/>
          <a:lstStyle/>
          <a:p>
            <a:fld id="{D57F1E4F-1CFF-5643-939E-217C01CDF565}" type="slidenum">
              <a:rPr lang="en-US" dirty="0">
                <a:solidFill>
                  <a:prstClr val="black"/>
                </a:solidFill>
              </a:rPr>
              <a:pPr/>
              <a:t>‹Nº›</a:t>
            </a:fld>
            <a:endParaRPr lang="en-US" dirty="0">
              <a:solidFill>
                <a:prstClr val="black"/>
              </a:solidFill>
            </a:endParaRPr>
          </a:p>
        </p:txBody>
      </p:sp>
    </p:spTree>
    <p:extLst>
      <p:ext uri="{BB962C8B-B14F-4D97-AF65-F5344CB8AC3E}">
        <p14:creationId xmlns:p14="http://schemas.microsoft.com/office/powerpoint/2010/main" val="194873183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219200" y="2516633"/>
            <a:ext cx="9753600" cy="2595025"/>
          </a:xfrm>
        </p:spPr>
        <p:txBody>
          <a:bodyPr>
            <a:normAutofit/>
          </a:bodyPr>
          <a:lstStyle>
            <a:lvl1pPr>
              <a:defRPr sz="4800"/>
            </a:lvl1pPr>
          </a:lstStyle>
          <a:p>
            <a:r>
              <a:rPr lang="es-ES"/>
              <a:t>Haga clic para modificar el estilo de título del patrón</a:t>
            </a:r>
            <a:endParaRPr lang="en-US"/>
          </a:p>
        </p:txBody>
      </p:sp>
      <p:sp>
        <p:nvSpPr>
          <p:cNvPr id="3" name="Subtitle 2"/>
          <p:cNvSpPr>
            <a:spLocks noGrp="1"/>
          </p:cNvSpPr>
          <p:nvPr>
            <p:ph type="subTitle" idx="1"/>
          </p:nvPr>
        </p:nvSpPr>
        <p:spPr>
          <a:xfrm>
            <a:off x="1219200" y="5166530"/>
            <a:ext cx="9753600" cy="1144632"/>
          </a:xfrm>
        </p:spPr>
        <p:txBody>
          <a:bodyPr>
            <a:normAutofit/>
          </a:bodyPr>
          <a:lstStyle>
            <a:lvl1pPr marL="0" indent="0" algn="l">
              <a:buNone/>
              <a:defRPr sz="2200">
                <a:solidFill>
                  <a:schemeClr val="tx1"/>
                </a:solidFill>
              </a:defRPr>
            </a:lvl1pPr>
            <a:lvl2pPr marL="456819" indent="0" algn="ctr">
              <a:buNone/>
              <a:defRPr>
                <a:solidFill>
                  <a:schemeClr val="tx1">
                    <a:tint val="75000"/>
                  </a:schemeClr>
                </a:solidFill>
              </a:defRPr>
            </a:lvl2pPr>
            <a:lvl3pPr marL="913642" indent="0" algn="ctr">
              <a:buNone/>
              <a:defRPr>
                <a:solidFill>
                  <a:schemeClr val="tx1">
                    <a:tint val="75000"/>
                  </a:schemeClr>
                </a:solidFill>
              </a:defRPr>
            </a:lvl3pPr>
            <a:lvl4pPr marL="1370464" indent="0" algn="ctr">
              <a:buNone/>
              <a:defRPr>
                <a:solidFill>
                  <a:schemeClr val="tx1">
                    <a:tint val="75000"/>
                  </a:schemeClr>
                </a:solidFill>
              </a:defRPr>
            </a:lvl4pPr>
            <a:lvl5pPr marL="1827283" indent="0" algn="ctr">
              <a:buNone/>
              <a:defRPr>
                <a:solidFill>
                  <a:schemeClr val="tx1">
                    <a:tint val="75000"/>
                  </a:schemeClr>
                </a:solidFill>
              </a:defRPr>
            </a:lvl5pPr>
            <a:lvl6pPr marL="2284105" indent="0" algn="ctr">
              <a:buNone/>
              <a:defRPr>
                <a:solidFill>
                  <a:schemeClr val="tx1">
                    <a:tint val="75000"/>
                  </a:schemeClr>
                </a:solidFill>
              </a:defRPr>
            </a:lvl6pPr>
            <a:lvl7pPr marL="2740926" indent="0" algn="ctr">
              <a:buNone/>
              <a:defRPr>
                <a:solidFill>
                  <a:schemeClr val="tx1">
                    <a:tint val="75000"/>
                  </a:schemeClr>
                </a:solidFill>
              </a:defRPr>
            </a:lvl7pPr>
            <a:lvl8pPr marL="3197744" indent="0" algn="ctr">
              <a:buNone/>
              <a:defRPr>
                <a:solidFill>
                  <a:schemeClr val="tx1">
                    <a:tint val="75000"/>
                  </a:schemeClr>
                </a:solidFill>
              </a:defRPr>
            </a:lvl8pPr>
            <a:lvl9pPr marL="3654567"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lvl1pPr>
              <a:defRPr/>
            </a:lvl1pPr>
          </a:lstStyle>
          <a:p>
            <a:pPr>
              <a:defRPr/>
            </a:pPr>
            <a:fld id="{B08C3DC1-82CA-478D-AC4D-4A83F2144628}"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7315FA12-EA0E-4B4A-BD35-4A8D5791DBA2}" type="slidenum">
              <a:rPr lang="es-AR" altLang="es-AR"/>
              <a:pPr>
                <a:defRPr/>
              </a:pPr>
              <a:t>‹Nº›</a:t>
            </a:fld>
            <a:endParaRPr lang="es-AR" alt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291129034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58732CA2-BABC-44B4-B5FF-ECE71BB22400}"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575147FD-B844-40CE-8DB3-94A347FBCE44}" type="slidenum">
              <a:rPr lang="es-AR" altLang="es-AR"/>
              <a:pPr>
                <a:defRPr/>
              </a:pPr>
              <a:t>‹Nº›</a:t>
            </a:fld>
            <a:endParaRPr lang="es-AR" alt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137834627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219200" y="5017572"/>
            <a:ext cx="9753600" cy="1293592"/>
          </a:xfrm>
        </p:spPr>
        <p:txBody>
          <a:bodyPr anchor="t"/>
          <a:lstStyle>
            <a:lvl1pPr algn="l">
              <a:defRPr sz="4000" b="0" cap="none"/>
            </a:lvl1pPr>
          </a:lstStyle>
          <a:p>
            <a:r>
              <a:rPr lang="es-ES"/>
              <a:t>Haga clic para modificar el estilo de título del patrón</a:t>
            </a:r>
            <a:endParaRPr lang="en-US"/>
          </a:p>
        </p:txBody>
      </p:sp>
      <p:sp>
        <p:nvSpPr>
          <p:cNvPr id="3" name="Text Placeholder 2"/>
          <p:cNvSpPr>
            <a:spLocks noGrp="1"/>
          </p:cNvSpPr>
          <p:nvPr>
            <p:ph type="body" idx="1"/>
          </p:nvPr>
        </p:nvSpPr>
        <p:spPr>
          <a:xfrm>
            <a:off x="1219200" y="3865098"/>
            <a:ext cx="9753600" cy="1098439"/>
          </a:xfrm>
        </p:spPr>
        <p:txBody>
          <a:bodyPr anchor="b"/>
          <a:lstStyle>
            <a:lvl1pPr marL="0" indent="0">
              <a:buNone/>
              <a:defRPr sz="2000">
                <a:solidFill>
                  <a:schemeClr val="tx1"/>
                </a:solidFill>
              </a:defRPr>
            </a:lvl1pPr>
            <a:lvl2pPr marL="456819" indent="0">
              <a:buNone/>
              <a:defRPr sz="1800">
                <a:solidFill>
                  <a:schemeClr val="tx1">
                    <a:tint val="75000"/>
                  </a:schemeClr>
                </a:solidFill>
              </a:defRPr>
            </a:lvl2pPr>
            <a:lvl3pPr marL="913642" indent="0">
              <a:buNone/>
              <a:defRPr sz="1600">
                <a:solidFill>
                  <a:schemeClr val="tx1">
                    <a:tint val="75000"/>
                  </a:schemeClr>
                </a:solidFill>
              </a:defRPr>
            </a:lvl3pPr>
            <a:lvl4pPr marL="1370464" indent="0">
              <a:buNone/>
              <a:defRPr sz="1400">
                <a:solidFill>
                  <a:schemeClr val="tx1">
                    <a:tint val="75000"/>
                  </a:schemeClr>
                </a:solidFill>
              </a:defRPr>
            </a:lvl4pPr>
            <a:lvl5pPr marL="1827283" indent="0">
              <a:buNone/>
              <a:defRPr sz="1400">
                <a:solidFill>
                  <a:schemeClr val="tx1">
                    <a:tint val="75000"/>
                  </a:schemeClr>
                </a:solidFill>
              </a:defRPr>
            </a:lvl5pPr>
            <a:lvl6pPr marL="2284105" indent="0">
              <a:buNone/>
              <a:defRPr sz="1400">
                <a:solidFill>
                  <a:schemeClr val="tx1">
                    <a:tint val="75000"/>
                  </a:schemeClr>
                </a:solidFill>
              </a:defRPr>
            </a:lvl6pPr>
            <a:lvl7pPr marL="2740926" indent="0">
              <a:buNone/>
              <a:defRPr sz="1400">
                <a:solidFill>
                  <a:schemeClr val="tx1">
                    <a:tint val="75000"/>
                  </a:schemeClr>
                </a:solidFill>
              </a:defRPr>
            </a:lvl7pPr>
            <a:lvl8pPr marL="3197744" indent="0">
              <a:buNone/>
              <a:defRPr sz="1400">
                <a:solidFill>
                  <a:schemeClr val="tx1">
                    <a:tint val="75000"/>
                  </a:schemeClr>
                </a:solidFill>
              </a:defRPr>
            </a:lvl8pPr>
            <a:lvl9pPr marL="3654567"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AEEBC5FF-01B7-4F0F-8975-C5380DF061BB}"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07720817-178F-47C8-A6B2-DE880DB98C81}" type="slidenum">
              <a:rPr lang="es-AR" altLang="es-AR"/>
              <a:pPr>
                <a:defRPr/>
              </a:pPr>
              <a:t>‹Nº›</a:t>
            </a:fld>
            <a:endParaRPr lang="es-AR" alt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270444970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9" name="Title 8"/>
          <p:cNvSpPr>
            <a:spLocks noGrp="1"/>
          </p:cNvSpPr>
          <p:nvPr>
            <p:ph type="title"/>
          </p:nvPr>
        </p:nvSpPr>
        <p:spPr>
          <a:xfrm>
            <a:off x="1219200" y="1544718"/>
            <a:ext cx="9753600" cy="1154097"/>
          </a:xfrm>
        </p:spPr>
        <p:txBody>
          <a:bodyPr/>
          <a:lstStyle/>
          <a:p>
            <a:r>
              <a:rPr lang="es-ES"/>
              <a:t>Haga clic para modificar el estilo de título del patrón</a:t>
            </a:r>
            <a:endParaRPr lang="en-US"/>
          </a:p>
        </p:txBody>
      </p:sp>
      <p:sp>
        <p:nvSpPr>
          <p:cNvPr id="8" name="Content Placeholder 7"/>
          <p:cNvSpPr>
            <a:spLocks noGrp="1"/>
          </p:cNvSpPr>
          <p:nvPr>
            <p:ph sz="quarter" idx="13"/>
          </p:nvPr>
        </p:nvSpPr>
        <p:spPr>
          <a:xfrm>
            <a:off x="1219200" y="2743200"/>
            <a:ext cx="4754880" cy="359359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Content Placeholder 10"/>
          <p:cNvSpPr>
            <a:spLocks noGrp="1"/>
          </p:cNvSpPr>
          <p:nvPr>
            <p:ph sz="quarter" idx="14"/>
          </p:nvPr>
        </p:nvSpPr>
        <p:spPr>
          <a:xfrm>
            <a:off x="6242304" y="2743209"/>
            <a:ext cx="4754880" cy="3595687"/>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3"/>
          <p:cNvSpPr>
            <a:spLocks noGrp="1"/>
          </p:cNvSpPr>
          <p:nvPr>
            <p:ph type="dt" sz="half" idx="15"/>
          </p:nvPr>
        </p:nvSpPr>
        <p:spPr/>
        <p:txBody>
          <a:bodyPr/>
          <a:lstStyle>
            <a:lvl1pPr>
              <a:defRPr/>
            </a:lvl1pPr>
          </a:lstStyle>
          <a:p>
            <a:pPr>
              <a:defRPr/>
            </a:pPr>
            <a:fld id="{AAB5FC2E-1459-4DC9-8D89-3A06F5252588}" type="datetimeFigureOut">
              <a:rPr lang="es-AR"/>
              <a:pPr>
                <a:defRPr/>
              </a:pPr>
              <a:t>20/4/2016</a:t>
            </a:fld>
            <a:endParaRPr lang="es-AR"/>
          </a:p>
        </p:txBody>
      </p:sp>
      <p:sp>
        <p:nvSpPr>
          <p:cNvPr id="6" name="Slide Number Placeholder 5"/>
          <p:cNvSpPr>
            <a:spLocks noGrp="1"/>
          </p:cNvSpPr>
          <p:nvPr>
            <p:ph type="sldNum" sz="quarter" idx="16"/>
          </p:nvPr>
        </p:nvSpPr>
        <p:spPr/>
        <p:txBody>
          <a:bodyPr/>
          <a:lstStyle>
            <a:lvl1pPr>
              <a:defRPr/>
            </a:lvl1pPr>
          </a:lstStyle>
          <a:p>
            <a:pPr>
              <a:defRPr/>
            </a:pPr>
            <a:fld id="{B12F64AA-FF56-4983-AD9A-EB4EE457B9C2}" type="slidenum">
              <a:rPr lang="es-AR" altLang="es-AR"/>
              <a:pPr>
                <a:defRPr/>
              </a:pPr>
              <a:t>‹Nº›</a:t>
            </a:fld>
            <a:endParaRPr lang="es-AR" altLang="es-AR"/>
          </a:p>
        </p:txBody>
      </p:sp>
      <p:sp>
        <p:nvSpPr>
          <p:cNvPr id="7" name="Footer Placeholder 4"/>
          <p:cNvSpPr>
            <a:spLocks noGrp="1"/>
          </p:cNvSpPr>
          <p:nvPr>
            <p:ph type="ftr" sz="quarter" idx="17"/>
          </p:nvPr>
        </p:nvSpPr>
        <p:spPr/>
        <p:txBody>
          <a:bodyPr/>
          <a:lstStyle>
            <a:lvl1pPr>
              <a:defRPr/>
            </a:lvl1pPr>
          </a:lstStyle>
          <a:p>
            <a:pPr>
              <a:defRPr/>
            </a:pPr>
            <a:endParaRPr lang="es-AR"/>
          </a:p>
        </p:txBody>
      </p:sp>
    </p:spTree>
    <p:extLst>
      <p:ext uri="{BB962C8B-B14F-4D97-AF65-F5344CB8AC3E}">
        <p14:creationId xmlns:p14="http://schemas.microsoft.com/office/powerpoint/2010/main" val="104767376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88464" y="2743202"/>
            <a:ext cx="4486656" cy="621792"/>
          </a:xfrm>
        </p:spPr>
        <p:txBody>
          <a:bodyPr anchor="b">
            <a:noAutofit/>
          </a:bodyPr>
          <a:lstStyle>
            <a:lvl1pPr marL="0" indent="0">
              <a:buNone/>
              <a:defRPr sz="2000" b="1">
                <a:solidFill>
                  <a:schemeClr val="tx2"/>
                </a:solidFill>
              </a:defRPr>
            </a:lvl1pPr>
            <a:lvl2pPr marL="456819" indent="0">
              <a:buNone/>
              <a:defRPr sz="2000" b="1"/>
            </a:lvl2pPr>
            <a:lvl3pPr marL="913642" indent="0">
              <a:buNone/>
              <a:defRPr sz="1800" b="1"/>
            </a:lvl3pPr>
            <a:lvl4pPr marL="1370464" indent="0">
              <a:buNone/>
              <a:defRPr sz="1600" b="1"/>
            </a:lvl4pPr>
            <a:lvl5pPr marL="1827283" indent="0">
              <a:buNone/>
              <a:defRPr sz="1600" b="1"/>
            </a:lvl5pPr>
            <a:lvl6pPr marL="2284105" indent="0">
              <a:buNone/>
              <a:defRPr sz="1600" b="1"/>
            </a:lvl6pPr>
            <a:lvl7pPr marL="2740926" indent="0">
              <a:buNone/>
              <a:defRPr sz="1600" b="1"/>
            </a:lvl7pPr>
            <a:lvl8pPr marL="3197744" indent="0">
              <a:buNone/>
              <a:defRPr sz="1600" b="1"/>
            </a:lvl8pPr>
            <a:lvl9pPr marL="3654567"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6513526" y="2743202"/>
            <a:ext cx="4482749" cy="621792"/>
          </a:xfrm>
        </p:spPr>
        <p:txBody>
          <a:bodyPr anchor="b">
            <a:noAutofit/>
          </a:bodyPr>
          <a:lstStyle>
            <a:lvl1pPr marL="0" indent="0">
              <a:buNone/>
              <a:defRPr sz="2000" b="1">
                <a:solidFill>
                  <a:schemeClr val="tx2"/>
                </a:solidFill>
              </a:defRPr>
            </a:lvl1pPr>
            <a:lvl2pPr marL="456819" indent="0">
              <a:buNone/>
              <a:defRPr sz="2000" b="1"/>
            </a:lvl2pPr>
            <a:lvl3pPr marL="913642" indent="0">
              <a:buNone/>
              <a:defRPr sz="1800" b="1"/>
            </a:lvl3pPr>
            <a:lvl4pPr marL="1370464" indent="0">
              <a:buNone/>
              <a:defRPr sz="1600" b="1"/>
            </a:lvl4pPr>
            <a:lvl5pPr marL="1827283" indent="0">
              <a:buNone/>
              <a:defRPr sz="1600" b="1"/>
            </a:lvl5pPr>
            <a:lvl6pPr marL="2284105" indent="0">
              <a:buNone/>
              <a:defRPr sz="1600" b="1"/>
            </a:lvl6pPr>
            <a:lvl7pPr marL="2740926" indent="0">
              <a:buNone/>
              <a:defRPr sz="1600" b="1"/>
            </a:lvl7pPr>
            <a:lvl8pPr marL="3197744" indent="0">
              <a:buNone/>
              <a:defRPr sz="1600" b="1"/>
            </a:lvl8pPr>
            <a:lvl9pPr marL="3654567" indent="0">
              <a:buNone/>
              <a:defRPr sz="1600" b="1"/>
            </a:lvl9pPr>
          </a:lstStyle>
          <a:p>
            <a:pPr lvl="0"/>
            <a:r>
              <a:rPr lang="es-ES"/>
              <a:t>Haga clic para modificar el estilo de texto del patrón</a:t>
            </a:r>
          </a:p>
        </p:txBody>
      </p:sp>
      <p:sp>
        <p:nvSpPr>
          <p:cNvPr id="10" name="Title 9"/>
          <p:cNvSpPr>
            <a:spLocks noGrp="1"/>
          </p:cNvSpPr>
          <p:nvPr>
            <p:ph type="title"/>
          </p:nvPr>
        </p:nvSpPr>
        <p:spPr>
          <a:xfrm>
            <a:off x="1219200" y="1544718"/>
            <a:ext cx="9753600" cy="1154097"/>
          </a:xfrm>
        </p:spPr>
        <p:txBody>
          <a:bodyPr/>
          <a:lstStyle/>
          <a:p>
            <a:r>
              <a:rPr lang="es-ES"/>
              <a:t>Haga clic para modificar el estilo de título del patrón</a:t>
            </a:r>
            <a:endParaRPr lang="en-US" dirty="0"/>
          </a:p>
        </p:txBody>
      </p:sp>
      <p:sp>
        <p:nvSpPr>
          <p:cNvPr id="11" name="Content Placeholder 10"/>
          <p:cNvSpPr>
            <a:spLocks noGrp="1"/>
          </p:cNvSpPr>
          <p:nvPr>
            <p:ph sz="quarter" idx="13"/>
          </p:nvPr>
        </p:nvSpPr>
        <p:spPr>
          <a:xfrm>
            <a:off x="1219200"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3" name="Content Placeholder 12"/>
          <p:cNvSpPr>
            <a:spLocks noGrp="1"/>
          </p:cNvSpPr>
          <p:nvPr>
            <p:ph sz="quarter" idx="14"/>
          </p:nvPr>
        </p:nvSpPr>
        <p:spPr>
          <a:xfrm>
            <a:off x="6242303"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5"/>
          </p:nvPr>
        </p:nvSpPr>
        <p:spPr/>
        <p:txBody>
          <a:bodyPr/>
          <a:lstStyle>
            <a:lvl1pPr>
              <a:defRPr/>
            </a:lvl1pPr>
          </a:lstStyle>
          <a:p>
            <a:pPr>
              <a:defRPr/>
            </a:pPr>
            <a:fld id="{7EE46399-FF32-46F0-963E-A83B8305C7F6}" type="datetimeFigureOut">
              <a:rPr lang="es-AR"/>
              <a:pPr>
                <a:defRPr/>
              </a:pPr>
              <a:t>20/4/2016</a:t>
            </a:fld>
            <a:endParaRPr lang="es-AR"/>
          </a:p>
        </p:txBody>
      </p:sp>
      <p:sp>
        <p:nvSpPr>
          <p:cNvPr id="8" name="Slide Number Placeholder 5"/>
          <p:cNvSpPr>
            <a:spLocks noGrp="1"/>
          </p:cNvSpPr>
          <p:nvPr>
            <p:ph type="sldNum" sz="quarter" idx="16"/>
          </p:nvPr>
        </p:nvSpPr>
        <p:spPr/>
        <p:txBody>
          <a:bodyPr/>
          <a:lstStyle>
            <a:lvl1pPr>
              <a:defRPr/>
            </a:lvl1pPr>
          </a:lstStyle>
          <a:p>
            <a:pPr>
              <a:defRPr/>
            </a:pPr>
            <a:fld id="{5C7C4B1C-E05F-4F31-9376-08CBCA1942C9}" type="slidenum">
              <a:rPr lang="es-AR" altLang="es-AR"/>
              <a:pPr>
                <a:defRPr/>
              </a:pPr>
              <a:t>‹Nº›</a:t>
            </a:fld>
            <a:endParaRPr lang="es-AR" altLang="es-AR"/>
          </a:p>
        </p:txBody>
      </p:sp>
      <p:sp>
        <p:nvSpPr>
          <p:cNvPr id="9" name="Footer Placeholder 4"/>
          <p:cNvSpPr>
            <a:spLocks noGrp="1"/>
          </p:cNvSpPr>
          <p:nvPr>
            <p:ph type="ftr" sz="quarter" idx="17"/>
          </p:nvPr>
        </p:nvSpPr>
        <p:spPr/>
        <p:txBody>
          <a:bodyPr/>
          <a:lstStyle>
            <a:lvl1pPr>
              <a:defRPr/>
            </a:lvl1pPr>
          </a:lstStyle>
          <a:p>
            <a:pPr>
              <a:defRPr/>
            </a:pPr>
            <a:endParaRPr lang="es-AR"/>
          </a:p>
        </p:txBody>
      </p:sp>
    </p:spTree>
    <p:extLst>
      <p:ext uri="{BB962C8B-B14F-4D97-AF65-F5344CB8AC3E}">
        <p14:creationId xmlns:p14="http://schemas.microsoft.com/office/powerpoint/2010/main" val="272762681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2DAE51B2-ED95-4DCE-953E-D275E1792A22}" type="datetimeFigureOut">
              <a:rPr lang="es-AR"/>
              <a:pPr>
                <a:defRPr/>
              </a:pPr>
              <a:t>20/4/2016</a:t>
            </a:fld>
            <a:endParaRPr lang="es-AR"/>
          </a:p>
        </p:txBody>
      </p:sp>
      <p:sp>
        <p:nvSpPr>
          <p:cNvPr id="4" name="Slide Number Placeholder 5"/>
          <p:cNvSpPr>
            <a:spLocks noGrp="1"/>
          </p:cNvSpPr>
          <p:nvPr>
            <p:ph type="sldNum" sz="quarter" idx="11"/>
          </p:nvPr>
        </p:nvSpPr>
        <p:spPr/>
        <p:txBody>
          <a:bodyPr/>
          <a:lstStyle>
            <a:lvl1pPr>
              <a:defRPr/>
            </a:lvl1pPr>
          </a:lstStyle>
          <a:p>
            <a:pPr>
              <a:defRPr/>
            </a:pPr>
            <a:fld id="{F5656635-022C-40A8-A66A-5C3C321B5F27}" type="slidenum">
              <a:rPr lang="es-AR" altLang="es-AR"/>
              <a:pPr>
                <a:defRPr/>
              </a:pPr>
              <a:t>‹Nº›</a:t>
            </a:fld>
            <a:endParaRPr lang="es-AR" altLang="es-AR"/>
          </a:p>
        </p:txBody>
      </p:sp>
      <p:sp>
        <p:nvSpPr>
          <p:cNvPr id="5"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398361113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23159A0C-50FB-4DD3-8B75-D39AD6E9037A}" type="datetimeFigureOut">
              <a:rPr lang="es-AR"/>
              <a:pPr>
                <a:defRPr/>
              </a:pPr>
              <a:t>20/4/2016</a:t>
            </a:fld>
            <a:endParaRPr lang="es-AR"/>
          </a:p>
        </p:txBody>
      </p:sp>
      <p:sp>
        <p:nvSpPr>
          <p:cNvPr id="3" name="Slide Number Placeholder 5"/>
          <p:cNvSpPr>
            <a:spLocks noGrp="1"/>
          </p:cNvSpPr>
          <p:nvPr>
            <p:ph type="sldNum" sz="quarter" idx="11"/>
          </p:nvPr>
        </p:nvSpPr>
        <p:spPr/>
        <p:txBody>
          <a:bodyPr/>
          <a:lstStyle>
            <a:lvl1pPr>
              <a:defRPr/>
            </a:lvl1pPr>
          </a:lstStyle>
          <a:p>
            <a:pPr>
              <a:defRPr/>
            </a:pPr>
            <a:fld id="{ABEBDE08-C325-4E59-A77C-B976EEDD9292}" type="slidenum">
              <a:rPr lang="es-AR" altLang="es-AR"/>
              <a:pPr>
                <a:defRPr/>
              </a:pPr>
              <a:t>‹Nº›</a:t>
            </a:fld>
            <a:endParaRPr lang="es-AR" altLang="es-AR"/>
          </a:p>
        </p:txBody>
      </p:sp>
      <p:sp>
        <p:nvSpPr>
          <p:cNvPr id="4"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422020060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5371"/>
            <a:ext cx="3934581" cy="2173015"/>
          </a:xfrm>
        </p:spPr>
        <p:txBody>
          <a:bodyPr>
            <a:normAutofit/>
          </a:bodyPr>
          <a:lstStyle>
            <a:lvl1pPr algn="l">
              <a:defRPr sz="2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362336" y="1826709"/>
            <a:ext cx="5610464" cy="4476614"/>
          </a:xfrm>
        </p:spPr>
        <p:txBody>
          <a:bodyPr anchor="ct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219200" y="4061104"/>
            <a:ext cx="3934581" cy="2245387"/>
          </a:xfrm>
        </p:spPr>
        <p:txBody>
          <a:bodyPr/>
          <a:lstStyle>
            <a:lvl1pPr marL="0" indent="0">
              <a:buNone/>
              <a:defRPr sz="1400"/>
            </a:lvl1pPr>
            <a:lvl2pPr marL="456819" indent="0">
              <a:buNone/>
              <a:defRPr sz="1200"/>
            </a:lvl2pPr>
            <a:lvl3pPr marL="913642" indent="0">
              <a:buNone/>
              <a:defRPr sz="1000"/>
            </a:lvl3pPr>
            <a:lvl4pPr marL="1370464" indent="0">
              <a:buNone/>
              <a:defRPr sz="900"/>
            </a:lvl4pPr>
            <a:lvl5pPr marL="1827283" indent="0">
              <a:buNone/>
              <a:defRPr sz="900"/>
            </a:lvl5pPr>
            <a:lvl6pPr marL="2284105" indent="0">
              <a:buNone/>
              <a:defRPr sz="900"/>
            </a:lvl6pPr>
            <a:lvl7pPr marL="2740926" indent="0">
              <a:buNone/>
              <a:defRPr sz="900"/>
            </a:lvl7pPr>
            <a:lvl8pPr marL="3197744" indent="0">
              <a:buNone/>
              <a:defRPr sz="900"/>
            </a:lvl8pPr>
            <a:lvl9pPr marL="3654567" indent="0">
              <a:buNone/>
              <a:defRPr sz="9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E183D1CA-B585-4A72-A71E-3883B1AEFC61}" type="datetimeFigureOut">
              <a:rPr lang="es-AR"/>
              <a:pPr>
                <a:defRPr/>
              </a:pPr>
              <a:t>20/4/2016</a:t>
            </a:fld>
            <a:endParaRPr lang="es-AR"/>
          </a:p>
        </p:txBody>
      </p:sp>
      <p:sp>
        <p:nvSpPr>
          <p:cNvPr id="6" name="Slide Number Placeholder 5"/>
          <p:cNvSpPr>
            <a:spLocks noGrp="1"/>
          </p:cNvSpPr>
          <p:nvPr>
            <p:ph type="sldNum" sz="quarter" idx="11"/>
          </p:nvPr>
        </p:nvSpPr>
        <p:spPr/>
        <p:txBody>
          <a:bodyPr/>
          <a:lstStyle>
            <a:lvl1pPr>
              <a:defRPr/>
            </a:lvl1pPr>
          </a:lstStyle>
          <a:p>
            <a:pPr>
              <a:defRPr/>
            </a:pPr>
            <a:fld id="{4000E5FC-F769-452F-AF12-06393DA246F6}" type="slidenum">
              <a:rPr lang="es-AR" altLang="es-AR"/>
              <a:pPr>
                <a:defRPr/>
              </a:pPr>
              <a:t>‹Nº›</a:t>
            </a:fld>
            <a:endParaRPr lang="es-AR" altLang="es-AR"/>
          </a:p>
        </p:txBody>
      </p:sp>
      <p:sp>
        <p:nvSpPr>
          <p:cNvPr id="7"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286636708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8800"/>
            <a:ext cx="3938016" cy="2176272"/>
          </a:xfrm>
        </p:spPr>
        <p:txBody>
          <a:bodyPr>
            <a:normAutofit/>
          </a:bodyPr>
          <a:lstStyle>
            <a:lvl1pPr algn="l">
              <a:defRPr sz="2800" b="0"/>
            </a:lvl1pPr>
          </a:lstStyle>
          <a:p>
            <a:r>
              <a:rPr lang="es-ES"/>
              <a:t>Haga clic para modificar el estilo de título del patrón</a:t>
            </a:r>
            <a:endParaRPr lang="en-US" dirty="0"/>
          </a:p>
        </p:txBody>
      </p:sp>
      <p:sp>
        <p:nvSpPr>
          <p:cNvPr id="3" name="Picture Placeholder 2"/>
          <p:cNvSpPr>
            <a:spLocks noGrp="1"/>
          </p:cNvSpPr>
          <p:nvPr>
            <p:ph type="pic" idx="1"/>
          </p:nvPr>
        </p:nvSpPr>
        <p:spPr>
          <a:xfrm>
            <a:off x="5588000" y="2286003"/>
            <a:ext cx="5384800" cy="3352800"/>
          </a:xfrm>
          <a:solidFill>
            <a:schemeClr val="accent2"/>
          </a:solidFill>
          <a:ln w="12700">
            <a:noFill/>
          </a:ln>
          <a:effectLst>
            <a:reflection blurRad="12700" stA="30000" endPos="30000" dist="31750" dir="5400000" sy="-100000" algn="bl" rotWithShape="0"/>
          </a:effectLst>
          <a:scene3d>
            <a:camera prst="perspectiveRight" fov="2700000">
              <a:rot lat="240000" lon="900000" rev="0"/>
            </a:camera>
            <a:lightRig rig="threePt" dir="t">
              <a:rot lat="0" lon="0" rev="2700000"/>
            </a:lightRig>
          </a:scene3d>
          <a:sp3d/>
        </p:spPr>
        <p:txBody>
          <a:bodyPr rtlCol="0">
            <a:normAutofit/>
          </a:bodyPr>
          <a:lstStyle>
            <a:lvl1pPr marL="0" indent="0">
              <a:buNone/>
              <a:defRPr sz="3200"/>
            </a:lvl1pPr>
            <a:lvl2pPr marL="456819" indent="0">
              <a:buNone/>
              <a:defRPr sz="2800"/>
            </a:lvl2pPr>
            <a:lvl3pPr marL="913642" indent="0">
              <a:buNone/>
              <a:defRPr sz="2400"/>
            </a:lvl3pPr>
            <a:lvl4pPr marL="1370464" indent="0">
              <a:buNone/>
              <a:defRPr sz="2000"/>
            </a:lvl4pPr>
            <a:lvl5pPr marL="1827283" indent="0">
              <a:buNone/>
              <a:defRPr sz="2000"/>
            </a:lvl5pPr>
            <a:lvl6pPr marL="2284105" indent="0">
              <a:buNone/>
              <a:defRPr sz="2000"/>
            </a:lvl6pPr>
            <a:lvl7pPr marL="2740926" indent="0">
              <a:buNone/>
              <a:defRPr sz="2000"/>
            </a:lvl7pPr>
            <a:lvl8pPr marL="3197744" indent="0">
              <a:buNone/>
              <a:defRPr sz="2000"/>
            </a:lvl8pPr>
            <a:lvl9pPr marL="3654567" indent="0">
              <a:buNone/>
              <a:defRPr sz="2000"/>
            </a:lvl9pPr>
          </a:lstStyle>
          <a:p>
            <a:pPr lvl="0"/>
            <a:r>
              <a:rPr lang="es-ES" noProof="0"/>
              <a:t>Haga clic en el icono para agregar una imagen</a:t>
            </a:r>
            <a:endParaRPr lang="en-US" noProof="0" dirty="0"/>
          </a:p>
        </p:txBody>
      </p:sp>
      <p:sp>
        <p:nvSpPr>
          <p:cNvPr id="4" name="Text Placeholder 3"/>
          <p:cNvSpPr>
            <a:spLocks noGrp="1"/>
          </p:cNvSpPr>
          <p:nvPr>
            <p:ph type="body" sz="half" idx="2"/>
          </p:nvPr>
        </p:nvSpPr>
        <p:spPr>
          <a:xfrm>
            <a:off x="1219200" y="4059938"/>
            <a:ext cx="3938016" cy="2249424"/>
          </a:xfrm>
        </p:spPr>
        <p:txBody>
          <a:bodyPr/>
          <a:lstStyle>
            <a:lvl1pPr marL="0" indent="0">
              <a:buNone/>
              <a:defRPr sz="1400"/>
            </a:lvl1pPr>
            <a:lvl2pPr marL="456819" indent="0">
              <a:buNone/>
              <a:defRPr sz="1200"/>
            </a:lvl2pPr>
            <a:lvl3pPr marL="913642" indent="0">
              <a:buNone/>
              <a:defRPr sz="1000"/>
            </a:lvl3pPr>
            <a:lvl4pPr marL="1370464" indent="0">
              <a:buNone/>
              <a:defRPr sz="900"/>
            </a:lvl4pPr>
            <a:lvl5pPr marL="1827283" indent="0">
              <a:buNone/>
              <a:defRPr sz="900"/>
            </a:lvl5pPr>
            <a:lvl6pPr marL="2284105" indent="0">
              <a:buNone/>
              <a:defRPr sz="900"/>
            </a:lvl6pPr>
            <a:lvl7pPr marL="2740926" indent="0">
              <a:buNone/>
              <a:defRPr sz="900"/>
            </a:lvl7pPr>
            <a:lvl8pPr marL="3197744" indent="0">
              <a:buNone/>
              <a:defRPr sz="900"/>
            </a:lvl8pPr>
            <a:lvl9pPr marL="3654567" indent="0">
              <a:buNone/>
              <a:defRPr sz="9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4ACD24DF-591E-45AD-A62B-1E6512B6D733}" type="datetimeFigureOut">
              <a:rPr lang="es-AR"/>
              <a:pPr>
                <a:defRPr/>
              </a:pPr>
              <a:t>20/4/2016</a:t>
            </a:fld>
            <a:endParaRPr lang="es-AR"/>
          </a:p>
        </p:txBody>
      </p:sp>
      <p:sp>
        <p:nvSpPr>
          <p:cNvPr id="6" name="Slide Number Placeholder 5"/>
          <p:cNvSpPr>
            <a:spLocks noGrp="1"/>
          </p:cNvSpPr>
          <p:nvPr>
            <p:ph type="sldNum" sz="quarter" idx="11"/>
          </p:nvPr>
        </p:nvSpPr>
        <p:spPr/>
        <p:txBody>
          <a:bodyPr/>
          <a:lstStyle>
            <a:lvl1pPr>
              <a:defRPr/>
            </a:lvl1pPr>
          </a:lstStyle>
          <a:p>
            <a:pPr>
              <a:defRPr/>
            </a:pPr>
            <a:fld id="{99C0D1AC-F842-4E3C-A5EE-91FF3D5AC3AC}" type="slidenum">
              <a:rPr lang="es-AR" altLang="es-AR"/>
              <a:pPr>
                <a:defRPr/>
              </a:pPr>
              <a:t>‹Nº›</a:t>
            </a:fld>
            <a:endParaRPr lang="es-AR" altLang="es-AR"/>
          </a:p>
        </p:txBody>
      </p:sp>
      <p:sp>
        <p:nvSpPr>
          <p:cNvPr id="7"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10672146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F0D87446-89BD-4F86-B318-A0F883664423}" type="datetimeFigureOut">
              <a:rPr lang="es-AR"/>
              <a:pPr>
                <a:defRPr/>
              </a:pPr>
              <a:t>20/4/2016</a:t>
            </a:fld>
            <a:endParaRPr lang="es-AR"/>
          </a:p>
        </p:txBody>
      </p:sp>
      <p:sp>
        <p:nvSpPr>
          <p:cNvPr id="3" name="4 Marcador de pie de página"/>
          <p:cNvSpPr>
            <a:spLocks noGrp="1"/>
          </p:cNvSpPr>
          <p:nvPr>
            <p:ph type="ftr" sz="quarter" idx="11"/>
          </p:nvPr>
        </p:nvSpPr>
        <p:spPr/>
        <p:txBody>
          <a:bodyPr/>
          <a:lstStyle>
            <a:lvl1pPr>
              <a:defRPr/>
            </a:lvl1pPr>
          </a:lstStyle>
          <a:p>
            <a:pPr>
              <a:defRPr/>
            </a:pPr>
            <a:endParaRPr lang="es-AR"/>
          </a:p>
        </p:txBody>
      </p:sp>
      <p:sp>
        <p:nvSpPr>
          <p:cNvPr id="4" name="5 Marcador de número de diapositiva"/>
          <p:cNvSpPr>
            <a:spLocks noGrp="1"/>
          </p:cNvSpPr>
          <p:nvPr>
            <p:ph type="sldNum" sz="quarter" idx="12"/>
          </p:nvPr>
        </p:nvSpPr>
        <p:spPr/>
        <p:txBody>
          <a:bodyPr/>
          <a:lstStyle>
            <a:lvl1pPr>
              <a:defRPr/>
            </a:lvl1pPr>
          </a:lstStyle>
          <a:p>
            <a:pPr>
              <a:defRPr/>
            </a:pPr>
            <a:fld id="{7FA5290C-36E8-4244-A4FD-49DC64E076AC}" type="slidenum">
              <a:rPr lang="es-AR" altLang="es-AR"/>
              <a:pPr>
                <a:defRPr/>
              </a:pPr>
              <a:t>‹Nº›</a:t>
            </a:fld>
            <a:endParaRPr lang="es-AR" altLang="es-AR"/>
          </a:p>
        </p:txBody>
      </p:sp>
    </p:spTree>
    <p:extLst>
      <p:ext uri="{BB962C8B-B14F-4D97-AF65-F5344CB8AC3E}">
        <p14:creationId xmlns:p14="http://schemas.microsoft.com/office/powerpoint/2010/main" val="3462696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AF166FC2-0A0A-44F6-855A-B9F0981EDFFD}"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9FBCCF7A-01C2-4FAA-84C7-D2EBC64487DF}" type="slidenum">
              <a:rPr lang="es-AR" altLang="es-AR"/>
              <a:pPr>
                <a:defRPr/>
              </a:pPr>
              <a:t>‹Nº›</a:t>
            </a:fld>
            <a:endParaRPr lang="es-AR" alt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169805214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1211" y="1826709"/>
            <a:ext cx="1989999" cy="4484454"/>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139372" y="1826709"/>
            <a:ext cx="6988635" cy="448445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0CF5BF9A-D7BA-413A-B54E-ED5751BA14E8}"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7D717FFF-A941-40A2-B82A-3AA021A0CDB0}" type="slidenum">
              <a:rPr lang="es-AR" altLang="es-AR"/>
              <a:pPr>
                <a:defRPr/>
              </a:pPr>
              <a:t>‹Nº›</a:t>
            </a:fld>
            <a:endParaRPr lang="es-AR" alt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34040957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3">
        <a:schemeClr val="bg2"/>
      </p:bgRef>
    </p:bg>
    <p:spTree>
      <p:nvGrpSpPr>
        <p:cNvPr id="1" name=""/>
        <p:cNvGrpSpPr/>
        <p:nvPr/>
      </p:nvGrpSpPr>
      <p:grpSpPr>
        <a:xfrm>
          <a:off x="0" y="0"/>
          <a:ext cx="0" cy="0"/>
          <a:chOff x="0" y="0"/>
          <a:chExt cx="0" cy="0"/>
        </a:xfrm>
      </p:grpSpPr>
      <p:pic>
        <p:nvPicPr>
          <p:cNvPr id="4" name="Picture 6" descr="CoverOverlay.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7"/>
          <p:cNvGrpSpPr/>
          <p:nvPr/>
        </p:nvGrpSpPr>
        <p:grpSpPr>
          <a:xfrm>
            <a:off x="1592136" y="2887532"/>
            <a:ext cx="9038813" cy="715581"/>
            <a:chOff x="1172584" y="1381459"/>
            <a:chExt cx="6779110" cy="715581"/>
          </a:xfrm>
          <a:effectLst>
            <a:outerShdw blurRad="38100" dist="12700" dir="16200000" rotWithShape="0">
              <a:prstClr val="black">
                <a:alpha val="30000"/>
              </a:prstClr>
            </a:outerShdw>
          </a:effectLst>
        </p:grpSpPr>
        <p:sp>
          <p:nvSpPr>
            <p:cNvPr id="6" name="TextBox 8"/>
            <p:cNvSpPr txBox="1"/>
            <p:nvPr/>
          </p:nvSpPr>
          <p:spPr>
            <a:xfrm>
              <a:off x="4147073" y="1381459"/>
              <a:ext cx="528029" cy="715581"/>
            </a:xfrm>
            <a:prstGeom prst="rect">
              <a:avLst/>
            </a:prstGeom>
            <a:noFill/>
          </p:spPr>
          <p:txBody>
            <a:bodyPr wrap="none">
              <a:spAutoFit/>
            </a:bodyPr>
            <a:lstStyle/>
            <a:p>
              <a:pPr fontAlgn="base">
                <a:spcBef>
                  <a:spcPct val="0"/>
                </a:spcBef>
                <a:spcAft>
                  <a:spcPct val="0"/>
                </a:spcAft>
                <a:defRPr/>
              </a:pPr>
              <a:r>
                <a:rPr lang="en-US" sz="4050" dirty="0">
                  <a:ln w="3175">
                    <a:solidFill>
                      <a:srgbClr val="ECE9C6">
                        <a:alpha val="60000"/>
                      </a:srgbClr>
                    </a:solidFill>
                  </a:ln>
                  <a:solidFill>
                    <a:srgbClr val="ECE9C6">
                      <a:lumMod val="90000"/>
                    </a:srgbClr>
                  </a:solidFill>
                  <a:effectLst>
                    <a:outerShdw blurRad="34925" dist="12700" dir="14400000" algn="ctr" rotWithShape="0">
                      <a:srgbClr val="000000">
                        <a:alpha val="21000"/>
                      </a:srgbClr>
                    </a:outerShdw>
                  </a:effectLst>
                  <a:latin typeface="Wingdings" pitchFamily="2" charset="2"/>
                  <a:ea typeface="ＭＳ Ｐゴシック" charset="0"/>
                  <a:cs typeface="ＭＳ Ｐゴシック" charset="0"/>
                </a:rPr>
                <a:t></a:t>
              </a:r>
            </a:p>
          </p:txBody>
        </p:sp>
        <p:cxnSp>
          <p:nvCxnSpPr>
            <p:cNvPr id="7" name="Straight Connector 9"/>
            <p:cNvCxnSpPr/>
            <p:nvPr/>
          </p:nvCxnSpPr>
          <p:spPr>
            <a:xfrm rot="10800000">
              <a:off x="1172584" y="192562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cxnSp>
          <p:nvCxnSpPr>
            <p:cNvPr id="8" name="Straight Connector 10"/>
            <p:cNvCxnSpPr/>
            <p:nvPr/>
          </p:nvCxnSpPr>
          <p:spPr>
            <a:xfrm rot="10800000">
              <a:off x="4831976" y="192293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577788" y="1387737"/>
            <a:ext cx="9036424" cy="1731982"/>
          </a:xfrm>
        </p:spPr>
        <p:txBody>
          <a:bodyPr anchor="b"/>
          <a:lstStyle>
            <a:lvl1pPr>
              <a:defRPr>
                <a:ln w="3175">
                  <a:solidFill>
                    <a:schemeClr val="tx1">
                      <a:alpha val="65000"/>
                    </a:schemeClr>
                  </a:solidFill>
                </a:ln>
                <a:solidFill>
                  <a:schemeClr val="tx1"/>
                </a:solidFill>
                <a:effectLst>
                  <a:outerShdw blurRad="25400" dist="12700" dir="14220000" rotWithShape="0">
                    <a:prstClr val="black">
                      <a:alpha val="50000"/>
                    </a:prstClr>
                  </a:outerShdw>
                </a:effectLst>
              </a:defRPr>
            </a:lvl1pPr>
          </a:lstStyle>
          <a:p>
            <a:r>
              <a:rPr lang="es-ES_tradnl"/>
              <a:t>Clic para editar título</a:t>
            </a:r>
            <a:endParaRPr lang="en-US" dirty="0"/>
          </a:p>
        </p:txBody>
      </p:sp>
      <p:sp>
        <p:nvSpPr>
          <p:cNvPr id="3" name="Subtitle 2"/>
          <p:cNvSpPr>
            <a:spLocks noGrp="1"/>
          </p:cNvSpPr>
          <p:nvPr>
            <p:ph type="subTitle" idx="1"/>
          </p:nvPr>
        </p:nvSpPr>
        <p:spPr>
          <a:xfrm>
            <a:off x="1828800" y="3767862"/>
            <a:ext cx="8534400" cy="1752600"/>
          </a:xfrm>
        </p:spPr>
        <p:txBody>
          <a:bodyPr/>
          <a:lstStyle>
            <a:lvl1pPr marL="0" indent="0" algn="ctr">
              <a:buNone/>
              <a:defRPr>
                <a:solidFill>
                  <a:schemeClr val="tx1"/>
                </a:solidFill>
                <a:effectLst>
                  <a:outerShdw blurRad="34925" dist="12700" dir="14400000" rotWithShape="0">
                    <a:prstClr val="black">
                      <a:alpha val="21000"/>
                    </a:prstClr>
                  </a:outerShdw>
                </a:effectLst>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_tradnl"/>
              <a:t>Haga clic para modificar el estilo de subtítulo del patrón</a:t>
            </a:r>
            <a:endParaRPr lang="en-US" dirty="0"/>
          </a:p>
        </p:txBody>
      </p:sp>
      <p:sp>
        <p:nvSpPr>
          <p:cNvPr id="9" name="Date Placeholder 3"/>
          <p:cNvSpPr>
            <a:spLocks noGrp="1"/>
          </p:cNvSpPr>
          <p:nvPr>
            <p:ph type="dt" sz="half" idx="10"/>
          </p:nvPr>
        </p:nvSpPr>
        <p:spPr/>
        <p:txBody>
          <a:bodyPr wrap="square" numCol="1" anchorCtr="0" compatLnSpc="1">
            <a:prstTxWarp prst="textNoShape">
              <a:avLst/>
            </a:prstTxWarp>
          </a:bodyPr>
          <a:lstStyle>
            <a:lvl1pPr>
              <a:defRPr smtClean="0">
                <a:latin typeface="Arial" pitchFamily="34" charset="0"/>
                <a:ea typeface="ＭＳ Ｐゴシック" pitchFamily="34" charset="-128"/>
              </a:defRPr>
            </a:lvl1pPr>
          </a:lstStyle>
          <a:p>
            <a:fld id="{BD3E8AA2-7C4A-4120-9CC1-A36484E79D62}" type="datetime10">
              <a:rPr lang="es-AR">
                <a:solidFill>
                  <a:srgbClr val="ECE9C6"/>
                </a:solidFill>
              </a:rPr>
              <a:pPr/>
              <a:t>09:48</a:t>
            </a:fld>
            <a:endParaRPr lang="en-US">
              <a:solidFill>
                <a:srgbClr val="ECE9C6"/>
              </a:solidFill>
            </a:endParaRPr>
          </a:p>
        </p:txBody>
      </p:sp>
      <p:sp>
        <p:nvSpPr>
          <p:cNvPr id="10" name="Footer Placeholder 4"/>
          <p:cNvSpPr>
            <a:spLocks noGrp="1"/>
          </p:cNvSpPr>
          <p:nvPr>
            <p:ph type="ftr" sz="quarter" idx="11"/>
          </p:nvPr>
        </p:nvSpPr>
        <p:spPr/>
        <p:txBody>
          <a:bodyPr/>
          <a:lstStyle>
            <a:lvl1pPr>
              <a:defRPr>
                <a:solidFill>
                  <a:schemeClr val="tx2"/>
                </a:solidFill>
              </a:defRPr>
            </a:lvl1pPr>
          </a:lstStyle>
          <a:p>
            <a:pPr>
              <a:defRPr/>
            </a:pPr>
            <a:endParaRPr lang="en-US">
              <a:solidFill>
                <a:srgbClr val="ECE9C6"/>
              </a:solidFill>
            </a:endParaRPr>
          </a:p>
        </p:txBody>
      </p:sp>
      <p:sp>
        <p:nvSpPr>
          <p:cNvPr id="11" name="Slide Number Placeholder 5"/>
          <p:cNvSpPr>
            <a:spLocks noGrp="1"/>
          </p:cNvSpPr>
          <p:nvPr>
            <p:ph type="sldNum" sz="quarter" idx="12"/>
          </p:nvPr>
        </p:nvSpPr>
        <p:spPr/>
        <p:txBody>
          <a:bodyPr/>
          <a:lstStyle>
            <a:lvl1pPr>
              <a:defRPr/>
            </a:lvl1pPr>
          </a:lstStyle>
          <a:p>
            <a:fld id="{6C4ECF54-FB8A-484B-BDC9-A0B27378394D}" type="slidenum">
              <a:rPr lang="en-US">
                <a:solidFill>
                  <a:srgbClr val="ECE9C6"/>
                </a:solidFill>
              </a:rPr>
              <a:pPr/>
              <a:t>‹Nº›</a:t>
            </a:fld>
            <a:endParaRPr lang="en-US">
              <a:solidFill>
                <a:srgbClr val="ECE9C6"/>
              </a:solidFill>
            </a:endParaRPr>
          </a:p>
        </p:txBody>
      </p:sp>
    </p:spTree>
    <p:extLst>
      <p:ext uri="{BB962C8B-B14F-4D97-AF65-F5344CB8AC3E}">
        <p14:creationId xmlns:p14="http://schemas.microsoft.com/office/powerpoint/2010/main" val="853072690"/>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grpSp>
        <p:nvGrpSpPr>
          <p:cNvPr id="4" name="Group 11"/>
          <p:cNvGrpSpPr>
            <a:grpSpLocks/>
          </p:cNvGrpSpPr>
          <p:nvPr/>
        </p:nvGrpSpPr>
        <p:grpSpPr bwMode="auto">
          <a:xfrm>
            <a:off x="1564219" y="1392241"/>
            <a:ext cx="9038167" cy="715581"/>
            <a:chOff x="1172584" y="1381459"/>
            <a:chExt cx="6779110" cy="715120"/>
          </a:xfrm>
        </p:grpSpPr>
        <p:sp>
          <p:nvSpPr>
            <p:cNvPr id="5" name="TextBox 12"/>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6" name="Straight Connector 13"/>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4"/>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1" name="Title 10"/>
          <p:cNvSpPr>
            <a:spLocks noGrp="1"/>
          </p:cNvSpPr>
          <p:nvPr>
            <p:ph type="title"/>
          </p:nvPr>
        </p:nvSpPr>
        <p:spPr/>
        <p:txBody>
          <a:bodyPr/>
          <a:lstStyle/>
          <a:p>
            <a:r>
              <a:rPr lang="es-ES_tradnl"/>
              <a:t>Clic para editar título</a:t>
            </a:r>
            <a:endParaRPr lang="en-US"/>
          </a:p>
        </p:txBody>
      </p:sp>
      <p:sp>
        <p:nvSpPr>
          <p:cNvPr id="8" name="Date Placeholder 3"/>
          <p:cNvSpPr>
            <a:spLocks noGrp="1"/>
          </p:cNvSpPr>
          <p:nvPr>
            <p:ph type="dt" sz="half" idx="10"/>
          </p:nvPr>
        </p:nvSpPr>
        <p:spPr/>
        <p:txBody>
          <a:bodyPr/>
          <a:lstStyle>
            <a:lvl1pPr>
              <a:defRPr/>
            </a:lvl1pPr>
          </a:lstStyle>
          <a:p>
            <a:pPr>
              <a:defRPr/>
            </a:pPr>
            <a:fld id="{19619067-0D2E-4076-B9D1-ACE7711CD308}" type="datetime10">
              <a:rPr lang="es-AR" smtClean="0">
                <a:solidFill>
                  <a:srgbClr val="895D1D"/>
                </a:solidFill>
              </a:rPr>
              <a:pPr>
                <a:defRPr/>
              </a:pPr>
              <a:t>09:48</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9947EC41-2D55-4EC0-8C89-B24988F14294}"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397548548"/>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2">
        <a:schemeClr val="bg2"/>
      </p:bgRef>
    </p:bg>
    <p:spTree>
      <p:nvGrpSpPr>
        <p:cNvPr id="1" name=""/>
        <p:cNvGrpSpPr/>
        <p:nvPr/>
      </p:nvGrpSpPr>
      <p:grpSpPr>
        <a:xfrm>
          <a:off x="0" y="0"/>
          <a:ext cx="0" cy="0"/>
          <a:chOff x="0" y="0"/>
          <a:chExt cx="0" cy="0"/>
        </a:xfrm>
      </p:grpSpPr>
      <p:pic>
        <p:nvPicPr>
          <p:cNvPr id="4" name="Picture 11" descr="CoverOverlay.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7"/>
          <p:cNvGrpSpPr>
            <a:grpSpLocks/>
          </p:cNvGrpSpPr>
          <p:nvPr/>
        </p:nvGrpSpPr>
        <p:grpSpPr bwMode="auto">
          <a:xfrm>
            <a:off x="1564219" y="2887667"/>
            <a:ext cx="9038167" cy="715581"/>
            <a:chOff x="1172584" y="1381459"/>
            <a:chExt cx="6779110" cy="715120"/>
          </a:xfrm>
        </p:grpSpPr>
        <p:sp>
          <p:nvSpPr>
            <p:cNvPr id="6" name="TextBox 8"/>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7" name="Straight Connector 9"/>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8" name="Straight Connector 10"/>
            <p:cNvCxnSpPr/>
            <p:nvPr/>
          </p:nvCxnSpPr>
          <p:spPr>
            <a:xfrm rot="10800000">
              <a:off x="4832033" y="1927207"/>
              <a:ext cx="3119661" cy="1586"/>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920056" y="1204857"/>
            <a:ext cx="10339617" cy="1910716"/>
          </a:xfrm>
        </p:spPr>
        <p:txBody>
          <a:bodyPr anchor="b"/>
          <a:lstStyle>
            <a:lvl1pPr algn="ctr">
              <a:defRPr sz="4050" b="0" cap="none" baseline="0">
                <a:solidFill>
                  <a:schemeClr val="tx2"/>
                </a:solidFill>
              </a:defRPr>
            </a:lvl1pPr>
          </a:lstStyle>
          <a:p>
            <a:r>
              <a:rPr lang="es-ES_tradnl"/>
              <a:t>Clic para editar título</a:t>
            </a:r>
            <a:endParaRPr lang="en-US" dirty="0"/>
          </a:p>
        </p:txBody>
      </p:sp>
      <p:sp>
        <p:nvSpPr>
          <p:cNvPr id="3" name="Text Placeholder 2"/>
          <p:cNvSpPr>
            <a:spLocks noGrp="1"/>
          </p:cNvSpPr>
          <p:nvPr>
            <p:ph type="body" idx="1"/>
          </p:nvPr>
        </p:nvSpPr>
        <p:spPr>
          <a:xfrm>
            <a:off x="932331" y="3767319"/>
            <a:ext cx="10312996" cy="1500187"/>
          </a:xfrm>
        </p:spPr>
        <p:txBody>
          <a:bodyPr/>
          <a:lstStyle>
            <a:lvl1pPr marL="0" indent="0" algn="ctr">
              <a:buNone/>
              <a:defRPr sz="1500">
                <a:solidFill>
                  <a:schemeClr val="tx2"/>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_tradnl"/>
              <a:t>Haga clic para modificar el estilo de texto del patrón</a:t>
            </a:r>
          </a:p>
        </p:txBody>
      </p:sp>
      <p:sp>
        <p:nvSpPr>
          <p:cNvPr id="9" name="Date Placeholder 3"/>
          <p:cNvSpPr>
            <a:spLocks noGrp="1"/>
          </p:cNvSpPr>
          <p:nvPr>
            <p:ph type="dt" sz="half" idx="10"/>
          </p:nvPr>
        </p:nvSpPr>
        <p:spPr/>
        <p:txBody>
          <a:bodyPr wrap="square" numCol="1" anchorCtr="0" compatLnSpc="1">
            <a:prstTxWarp prst="textNoShape">
              <a:avLst/>
            </a:prstTxWarp>
          </a:bodyPr>
          <a:lstStyle>
            <a:lvl1pPr>
              <a:defRPr smtClean="0">
                <a:latin typeface="Arial" pitchFamily="34" charset="0"/>
                <a:ea typeface="ＭＳ Ｐゴシック" pitchFamily="34" charset="-128"/>
              </a:defRPr>
            </a:lvl1pPr>
          </a:lstStyle>
          <a:p>
            <a:fld id="{EFA8AE02-F638-4A6E-8BDA-610CE89600AC}" type="datetime10">
              <a:rPr lang="es-AR">
                <a:solidFill>
                  <a:srgbClr val="895D1D"/>
                </a:solidFill>
              </a:rPr>
              <a:pPr/>
              <a:t>09:48</a:t>
            </a:fld>
            <a:endParaRPr lang="en-US">
              <a:solidFill>
                <a:srgbClr val="895D1D"/>
              </a:solidFill>
            </a:endParaRPr>
          </a:p>
        </p:txBody>
      </p:sp>
      <p:sp>
        <p:nvSpPr>
          <p:cNvPr id="10" name="Footer Placeholder 4"/>
          <p:cNvSpPr>
            <a:spLocks noGrp="1"/>
          </p:cNvSpPr>
          <p:nvPr>
            <p:ph type="ftr" sz="quarter" idx="11"/>
          </p:nvPr>
        </p:nvSpPr>
        <p:spPr/>
        <p:txBody>
          <a:bodyPr/>
          <a:lstStyle>
            <a:lvl1pPr>
              <a:defRPr/>
            </a:lvl1pPr>
          </a:lstStyle>
          <a:p>
            <a:pPr>
              <a:defRPr/>
            </a:pPr>
            <a:endParaRPr lang="en-US">
              <a:solidFill>
                <a:srgbClr val="895D1D"/>
              </a:solidFill>
            </a:endParaRPr>
          </a:p>
        </p:txBody>
      </p:sp>
      <p:sp>
        <p:nvSpPr>
          <p:cNvPr id="11" name="Slide Number Placeholder 5"/>
          <p:cNvSpPr>
            <a:spLocks noGrp="1"/>
          </p:cNvSpPr>
          <p:nvPr>
            <p:ph type="sldNum" sz="quarter" idx="12"/>
          </p:nvPr>
        </p:nvSpPr>
        <p:spPr/>
        <p:txBody>
          <a:bodyPr/>
          <a:lstStyle>
            <a:lvl1pPr>
              <a:defRPr/>
            </a:lvl1pPr>
          </a:lstStyle>
          <a:p>
            <a:fld id="{FF43060E-F652-4351-9DF6-6B8FAFFF39FA}" type="slidenum">
              <a:rPr lang="en-US">
                <a:solidFill>
                  <a:srgbClr val="895D1D"/>
                </a:solidFill>
              </a:rPr>
              <a:pPr/>
              <a:t>‹Nº›</a:t>
            </a:fld>
            <a:endParaRPr lang="en-US">
              <a:solidFill>
                <a:srgbClr val="895D1D"/>
              </a:solidFill>
            </a:endParaRPr>
          </a:p>
        </p:txBody>
      </p:sp>
    </p:spTree>
    <p:extLst>
      <p:ext uri="{BB962C8B-B14F-4D97-AF65-F5344CB8AC3E}">
        <p14:creationId xmlns:p14="http://schemas.microsoft.com/office/powerpoint/2010/main" val="2539192840"/>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grpSp>
        <p:nvGrpSpPr>
          <p:cNvPr id="5" name="Group 12"/>
          <p:cNvGrpSpPr>
            <a:grpSpLocks/>
          </p:cNvGrpSpPr>
          <p:nvPr/>
        </p:nvGrpSpPr>
        <p:grpSpPr bwMode="auto">
          <a:xfrm>
            <a:off x="1564219" y="1392241"/>
            <a:ext cx="9038167" cy="715581"/>
            <a:chOff x="1172584" y="1381459"/>
            <a:chExt cx="6779110" cy="715120"/>
          </a:xfrm>
        </p:grpSpPr>
        <p:sp>
          <p:nvSpPr>
            <p:cNvPr id="6" name="TextBox 13"/>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7" name="Straight Connector 14"/>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9" name="Straight Connector 15"/>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12" name="Title 11"/>
          <p:cNvSpPr>
            <a:spLocks noGrp="1"/>
          </p:cNvSpPr>
          <p:nvPr>
            <p:ph type="title"/>
          </p:nvPr>
        </p:nvSpPr>
        <p:spPr/>
        <p:txBody>
          <a:bodyPr/>
          <a:lstStyle>
            <a:lvl1pPr>
              <a:defRPr>
                <a:solidFill>
                  <a:schemeClr val="tx2"/>
                </a:solidFill>
              </a:defRPr>
            </a:lvl1pPr>
          </a:lstStyle>
          <a:p>
            <a:r>
              <a:rPr lang="es-ES_tradnl"/>
              <a:t>Clic para editar título</a:t>
            </a:r>
            <a:endParaRPr lang="en-US" dirty="0"/>
          </a:p>
        </p:txBody>
      </p:sp>
      <p:sp>
        <p:nvSpPr>
          <p:cNvPr id="8" name="Content Placeholder 7"/>
          <p:cNvSpPr>
            <a:spLocks noGrp="1"/>
          </p:cNvSpPr>
          <p:nvPr>
            <p:ph sz="quarter" idx="13"/>
          </p:nvPr>
        </p:nvSpPr>
        <p:spPr>
          <a:xfrm>
            <a:off x="914400" y="2240280"/>
            <a:ext cx="5071872" cy="3877056"/>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0" name="Content Placeholder 9"/>
          <p:cNvSpPr>
            <a:spLocks noGrp="1"/>
          </p:cNvSpPr>
          <p:nvPr>
            <p:ph sz="quarter" idx="14"/>
          </p:nvPr>
        </p:nvSpPr>
        <p:spPr>
          <a:xfrm>
            <a:off x="6193535" y="2240280"/>
            <a:ext cx="5071872" cy="3877056"/>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1" name="Date Placeholder 4"/>
          <p:cNvSpPr>
            <a:spLocks noGrp="1"/>
          </p:cNvSpPr>
          <p:nvPr>
            <p:ph type="dt" sz="half" idx="15"/>
          </p:nvPr>
        </p:nvSpPr>
        <p:spPr/>
        <p:txBody>
          <a:bodyPr/>
          <a:lstStyle>
            <a:lvl1pPr>
              <a:defRPr/>
            </a:lvl1pPr>
          </a:lstStyle>
          <a:p>
            <a:pPr>
              <a:defRPr/>
            </a:pPr>
            <a:fld id="{445E8C90-6B7A-4558-80B0-50AF68CFEB90}" type="datetime10">
              <a:rPr lang="es-AR" smtClean="0">
                <a:solidFill>
                  <a:srgbClr val="895D1D"/>
                </a:solidFill>
              </a:rPr>
              <a:pPr>
                <a:defRPr/>
              </a:pPr>
              <a:t>09:48</a:t>
            </a:fld>
            <a:endParaRPr lang="es-AR">
              <a:solidFill>
                <a:srgbClr val="895D1D"/>
              </a:solidFill>
            </a:endParaRPr>
          </a:p>
        </p:txBody>
      </p:sp>
      <p:sp>
        <p:nvSpPr>
          <p:cNvPr id="13" name="Footer Placeholder 5"/>
          <p:cNvSpPr>
            <a:spLocks noGrp="1"/>
          </p:cNvSpPr>
          <p:nvPr>
            <p:ph type="ftr" sz="quarter" idx="16"/>
          </p:nvPr>
        </p:nvSpPr>
        <p:spPr/>
        <p:txBody>
          <a:bodyPr/>
          <a:lstStyle>
            <a:lvl1pPr>
              <a:defRPr/>
            </a:lvl1pPr>
          </a:lstStyle>
          <a:p>
            <a:pPr>
              <a:defRPr/>
            </a:pPr>
            <a:endParaRPr lang="es-AR">
              <a:solidFill>
                <a:srgbClr val="895D1D"/>
              </a:solidFill>
            </a:endParaRPr>
          </a:p>
        </p:txBody>
      </p:sp>
      <p:sp>
        <p:nvSpPr>
          <p:cNvPr id="14" name="Slide Number Placeholder 6"/>
          <p:cNvSpPr>
            <a:spLocks noGrp="1"/>
          </p:cNvSpPr>
          <p:nvPr>
            <p:ph type="sldNum" sz="quarter" idx="17"/>
          </p:nvPr>
        </p:nvSpPr>
        <p:spPr/>
        <p:txBody>
          <a:bodyPr/>
          <a:lstStyle>
            <a:lvl1pPr>
              <a:defRPr/>
            </a:lvl1pPr>
          </a:lstStyle>
          <a:p>
            <a:fld id="{C48F5D2A-8518-49FB-948C-E244F7020492}"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3355556207"/>
      </p:ext>
    </p:extLst>
  </p:cSld>
  <p:clrMapOvr>
    <a:masterClrMapping/>
  </p:clrMapOvr>
  <p:transition spd="med">
    <p:fade thruBlk="1"/>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grpSp>
        <p:nvGrpSpPr>
          <p:cNvPr id="7" name="Group 13"/>
          <p:cNvGrpSpPr>
            <a:grpSpLocks/>
          </p:cNvGrpSpPr>
          <p:nvPr/>
        </p:nvGrpSpPr>
        <p:grpSpPr bwMode="auto">
          <a:xfrm>
            <a:off x="1564219" y="1392241"/>
            <a:ext cx="9038167" cy="715581"/>
            <a:chOff x="1172584" y="1381459"/>
            <a:chExt cx="6779110" cy="715120"/>
          </a:xfrm>
        </p:grpSpPr>
        <p:sp>
          <p:nvSpPr>
            <p:cNvPr id="8" name="TextBox 15"/>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9" name="Straight Connector 16"/>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0" name="Straight Connector 17"/>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lvl1pPr>
              <a:defRPr/>
            </a:lvl1pPr>
          </a:lstStyle>
          <a:p>
            <a:r>
              <a:rPr lang="es-ES_tradnl"/>
              <a:t>Clic para editar título</a:t>
            </a:r>
            <a:endParaRPr lang="en-US"/>
          </a:p>
        </p:txBody>
      </p:sp>
      <p:sp>
        <p:nvSpPr>
          <p:cNvPr id="3" name="Text Placeholder 2"/>
          <p:cNvSpPr>
            <a:spLocks noGrp="1"/>
          </p:cNvSpPr>
          <p:nvPr>
            <p:ph type="body" idx="1"/>
          </p:nvPr>
        </p:nvSpPr>
        <p:spPr>
          <a:xfrm>
            <a:off x="1402080" y="2240280"/>
            <a:ext cx="4589928" cy="658368"/>
          </a:xfrm>
        </p:spPr>
        <p:txBody>
          <a:bodyPr anchor="b"/>
          <a:lstStyle>
            <a:lvl1pPr marL="0" indent="0" algn="ctr">
              <a:buNone/>
              <a:defRPr sz="1800" b="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_tradnl"/>
              <a:t>Haga clic para modificar el estilo de texto del patrón</a:t>
            </a:r>
          </a:p>
        </p:txBody>
      </p:sp>
      <p:sp>
        <p:nvSpPr>
          <p:cNvPr id="4" name="Content Placeholder 3"/>
          <p:cNvSpPr>
            <a:spLocks noGrp="1"/>
          </p:cNvSpPr>
          <p:nvPr>
            <p:ph sz="half" idx="2"/>
          </p:nvPr>
        </p:nvSpPr>
        <p:spPr>
          <a:xfrm>
            <a:off x="917984" y="2947595"/>
            <a:ext cx="5071872" cy="317296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5" name="Text Placeholder 4"/>
          <p:cNvSpPr>
            <a:spLocks noGrp="1"/>
          </p:cNvSpPr>
          <p:nvPr>
            <p:ph type="body" sz="quarter" idx="3"/>
          </p:nvPr>
        </p:nvSpPr>
        <p:spPr>
          <a:xfrm>
            <a:off x="6669741" y="2240280"/>
            <a:ext cx="4596384" cy="658368"/>
          </a:xfrm>
        </p:spPr>
        <p:txBody>
          <a:bodyPr anchor="b"/>
          <a:lstStyle>
            <a:lvl1pPr marL="0" indent="0" algn="ctr">
              <a:buNone/>
              <a:defRPr sz="1800" b="0">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368" y="2944368"/>
            <a:ext cx="5066304" cy="317296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11" name="Date Placeholder 6"/>
          <p:cNvSpPr>
            <a:spLocks noGrp="1"/>
          </p:cNvSpPr>
          <p:nvPr>
            <p:ph type="dt" sz="half" idx="10"/>
          </p:nvPr>
        </p:nvSpPr>
        <p:spPr/>
        <p:txBody>
          <a:bodyPr/>
          <a:lstStyle>
            <a:lvl1pPr>
              <a:defRPr/>
            </a:lvl1pPr>
          </a:lstStyle>
          <a:p>
            <a:pPr>
              <a:defRPr/>
            </a:pPr>
            <a:fld id="{08F1E8BC-18C1-4B6E-9E97-002AC7C508CE}" type="datetime10">
              <a:rPr lang="es-AR" smtClean="0">
                <a:solidFill>
                  <a:srgbClr val="895D1D"/>
                </a:solidFill>
              </a:rPr>
              <a:pPr>
                <a:defRPr/>
              </a:pPr>
              <a:t>09:48</a:t>
            </a:fld>
            <a:endParaRPr lang="es-AR">
              <a:solidFill>
                <a:srgbClr val="895D1D"/>
              </a:solidFill>
            </a:endParaRPr>
          </a:p>
        </p:txBody>
      </p:sp>
      <p:sp>
        <p:nvSpPr>
          <p:cNvPr id="12" name="Footer Placeholder 7"/>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3" name="Slide Number Placeholder 8"/>
          <p:cNvSpPr>
            <a:spLocks noGrp="1"/>
          </p:cNvSpPr>
          <p:nvPr>
            <p:ph type="sldNum" sz="quarter" idx="12"/>
          </p:nvPr>
        </p:nvSpPr>
        <p:spPr/>
        <p:txBody>
          <a:bodyPr/>
          <a:lstStyle>
            <a:lvl1pPr>
              <a:defRPr/>
            </a:lvl1pPr>
          </a:lstStyle>
          <a:p>
            <a:fld id="{21CD515F-2299-44D3-80C9-80D8804BBF2F}"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3670674752"/>
      </p:ext>
    </p:extLst>
  </p:cSld>
  <p:clrMapOvr>
    <a:masterClrMapping/>
  </p:clrMapOvr>
  <p:transition spd="med">
    <p:fade thruBlk="1"/>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grpSp>
        <p:nvGrpSpPr>
          <p:cNvPr id="3" name="Group 9"/>
          <p:cNvGrpSpPr>
            <a:grpSpLocks/>
          </p:cNvGrpSpPr>
          <p:nvPr/>
        </p:nvGrpSpPr>
        <p:grpSpPr bwMode="auto">
          <a:xfrm>
            <a:off x="1564219" y="1392241"/>
            <a:ext cx="9038167" cy="715581"/>
            <a:chOff x="1172584" y="1381459"/>
            <a:chExt cx="6779110" cy="715120"/>
          </a:xfrm>
        </p:grpSpPr>
        <p:sp>
          <p:nvSpPr>
            <p:cNvPr id="4" name="TextBox 13"/>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5" name="Straight Connector 14"/>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6" name="Straight Connector 15"/>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s-ES_tradnl"/>
              <a:t>Clic para editar título</a:t>
            </a:r>
            <a:endParaRPr lang="en-US" dirty="0"/>
          </a:p>
        </p:txBody>
      </p:sp>
      <p:sp>
        <p:nvSpPr>
          <p:cNvPr id="7" name="Date Placeholder 2"/>
          <p:cNvSpPr>
            <a:spLocks noGrp="1"/>
          </p:cNvSpPr>
          <p:nvPr>
            <p:ph type="dt" sz="half" idx="10"/>
          </p:nvPr>
        </p:nvSpPr>
        <p:spPr/>
        <p:txBody>
          <a:bodyPr/>
          <a:lstStyle>
            <a:lvl1pPr>
              <a:defRPr/>
            </a:lvl1pPr>
          </a:lstStyle>
          <a:p>
            <a:pPr>
              <a:defRPr/>
            </a:pPr>
            <a:fld id="{383BED08-9FF7-44EC-A0BE-BFEB91B2FD6E}" type="datetime10">
              <a:rPr lang="es-AR" smtClean="0">
                <a:solidFill>
                  <a:srgbClr val="895D1D"/>
                </a:solidFill>
              </a:rPr>
              <a:pPr>
                <a:defRPr/>
              </a:pPr>
              <a:t>09:48</a:t>
            </a:fld>
            <a:endParaRPr lang="es-AR">
              <a:solidFill>
                <a:srgbClr val="895D1D"/>
              </a:solidFill>
            </a:endParaRPr>
          </a:p>
        </p:txBody>
      </p:sp>
      <p:sp>
        <p:nvSpPr>
          <p:cNvPr id="8" name="Footer Placeholder 3"/>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9" name="Slide Number Placeholder 4"/>
          <p:cNvSpPr>
            <a:spLocks noGrp="1"/>
          </p:cNvSpPr>
          <p:nvPr>
            <p:ph type="sldNum" sz="quarter" idx="12"/>
          </p:nvPr>
        </p:nvSpPr>
        <p:spPr/>
        <p:txBody>
          <a:bodyPr/>
          <a:lstStyle>
            <a:lvl1pPr>
              <a:defRPr/>
            </a:lvl1pPr>
          </a:lstStyle>
          <a:p>
            <a:fld id="{BD22D008-A37B-48C8-9D18-8A8273F400F4}"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4293355642"/>
      </p:ext>
    </p:extLst>
  </p:cSld>
  <p:clrMapOvr>
    <a:masterClrMapping/>
  </p:clrMapOvr>
  <p:transition spd="med">
    <p:fade thruBlk="1"/>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91E2CBD6-0EDA-4E14-A49E-B5D8CDD77BCC}" type="datetime10">
              <a:rPr lang="es-AR" smtClean="0">
                <a:solidFill>
                  <a:srgbClr val="895D1D"/>
                </a:solidFill>
              </a:rPr>
              <a:pPr>
                <a:defRPr/>
              </a:pPr>
              <a:t>09:48</a:t>
            </a:fld>
            <a:endParaRPr lang="es-AR">
              <a:solidFill>
                <a:srgbClr val="895D1D"/>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4" name="Slide Number Placeholder 3"/>
          <p:cNvSpPr>
            <a:spLocks noGrp="1"/>
          </p:cNvSpPr>
          <p:nvPr>
            <p:ph type="sldNum" sz="quarter" idx="12"/>
          </p:nvPr>
        </p:nvSpPr>
        <p:spPr/>
        <p:txBody>
          <a:bodyPr/>
          <a:lstStyle>
            <a:lvl1pPr>
              <a:defRPr/>
            </a:lvl1pPr>
          </a:lstStyle>
          <a:p>
            <a:fld id="{AA93E816-8D11-4B2D-905D-ABCAB36A400E}"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3178539248"/>
      </p:ext>
    </p:extLst>
  </p:cSld>
  <p:clrMapOvr>
    <a:masterClrMapping/>
  </p:clrMapOvr>
  <p:transition spd="med">
    <p:fade thruBlk="1"/>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712774" y="1678198"/>
            <a:ext cx="4563311" cy="1886921"/>
          </a:xfrm>
        </p:spPr>
        <p:txBody>
          <a:bodyPr anchor="b"/>
          <a:lstStyle>
            <a:lvl1pPr algn="l">
              <a:defRPr sz="2100" b="0"/>
            </a:lvl1pPr>
          </a:lstStyle>
          <a:p>
            <a:r>
              <a:rPr lang="es-ES_tradnl"/>
              <a:t>Clic para editar título</a:t>
            </a:r>
            <a:endParaRPr lang="en-US"/>
          </a:p>
        </p:txBody>
      </p:sp>
      <p:sp>
        <p:nvSpPr>
          <p:cNvPr id="3" name="Content Placeholder 2"/>
          <p:cNvSpPr>
            <a:spLocks noGrp="1"/>
          </p:cNvSpPr>
          <p:nvPr>
            <p:ph idx="1"/>
          </p:nvPr>
        </p:nvSpPr>
        <p:spPr>
          <a:xfrm>
            <a:off x="922670" y="559401"/>
            <a:ext cx="5488889" cy="5566765"/>
          </a:xfrm>
        </p:spPr>
        <p:txBody>
          <a:bodyPr anchor="ctr"/>
          <a:lstStyle>
            <a:lvl1pPr>
              <a:defRPr sz="1800"/>
            </a:lvl1pPr>
            <a:lvl2pPr>
              <a:defRPr sz="1650"/>
            </a:lvl2pPr>
            <a:lvl3pPr>
              <a:defRPr sz="1500"/>
            </a:lvl3pPr>
            <a:lvl4pPr>
              <a:defRPr sz="1350"/>
            </a:lvl4pPr>
            <a:lvl5pPr>
              <a:defRPr sz="1200"/>
            </a:lvl5pPr>
            <a:lvl6pPr>
              <a:defRPr sz="1500"/>
            </a:lvl6pPr>
            <a:lvl7pPr>
              <a:defRPr sz="1500"/>
            </a:lvl7pPr>
            <a:lvl8pPr>
              <a:defRPr sz="1500"/>
            </a:lvl8pPr>
            <a:lvl9pPr>
              <a:defRPr sz="15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Text Placeholder 3"/>
          <p:cNvSpPr>
            <a:spLocks noGrp="1"/>
          </p:cNvSpPr>
          <p:nvPr>
            <p:ph type="body" sz="half" idx="2"/>
          </p:nvPr>
        </p:nvSpPr>
        <p:spPr>
          <a:xfrm>
            <a:off x="6712774" y="3603815"/>
            <a:ext cx="4548967" cy="2517289"/>
          </a:xfrm>
        </p:spPr>
        <p:txBody>
          <a:bodyPr>
            <a:normAutofit/>
          </a:bodyPr>
          <a:lstStyle>
            <a:lvl1pPr marL="0" indent="0">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12DBE84F-7761-421F-893D-4ADABB85FB15}" type="datetime10">
              <a:rPr lang="es-AR" smtClean="0">
                <a:solidFill>
                  <a:srgbClr val="895D1D"/>
                </a:solidFill>
              </a:rPr>
              <a:pPr>
                <a:defRPr/>
              </a:pPr>
              <a:t>09:48</a:t>
            </a:fld>
            <a:endParaRPr lang="es-AR">
              <a:solidFill>
                <a:srgbClr val="895D1D"/>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7" name="Slide Number Placeholder 6"/>
          <p:cNvSpPr>
            <a:spLocks noGrp="1"/>
          </p:cNvSpPr>
          <p:nvPr>
            <p:ph type="sldNum" sz="quarter" idx="12"/>
          </p:nvPr>
        </p:nvSpPr>
        <p:spPr/>
        <p:txBody>
          <a:bodyPr/>
          <a:lstStyle>
            <a:lvl1pPr>
              <a:defRPr/>
            </a:lvl1pPr>
          </a:lstStyle>
          <a:p>
            <a:fld id="{5CB39962-4F0F-4533-86BF-AF53687F6B30}"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264336615"/>
      </p:ext>
    </p:extLst>
  </p:cSld>
  <p:clrMapOvr>
    <a:masterClrMapping/>
  </p:clrMapOvr>
  <p:transition spd="med">
    <p:fade thruBlk="1"/>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3"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9" y="273059"/>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3" y="1435104"/>
            <a:ext cx="4011084" cy="4691063"/>
          </a:xfrm>
        </p:spPr>
        <p:txBody>
          <a:bodyPr/>
          <a:lstStyle>
            <a:lvl1pPr marL="0" indent="0">
              <a:buNone/>
              <a:defRPr sz="1400"/>
            </a:lvl1pPr>
            <a:lvl2pPr marL="456819" indent="0">
              <a:buNone/>
              <a:defRPr sz="1200"/>
            </a:lvl2pPr>
            <a:lvl3pPr marL="913642" indent="0">
              <a:buNone/>
              <a:defRPr sz="1000"/>
            </a:lvl3pPr>
            <a:lvl4pPr marL="1370464" indent="0">
              <a:buNone/>
              <a:defRPr sz="900"/>
            </a:lvl4pPr>
            <a:lvl5pPr marL="1827283" indent="0">
              <a:buNone/>
              <a:defRPr sz="900"/>
            </a:lvl5pPr>
            <a:lvl6pPr marL="2284105" indent="0">
              <a:buNone/>
              <a:defRPr sz="900"/>
            </a:lvl6pPr>
            <a:lvl7pPr marL="2740926" indent="0">
              <a:buNone/>
              <a:defRPr sz="900"/>
            </a:lvl7pPr>
            <a:lvl8pPr marL="3197744" indent="0">
              <a:buNone/>
              <a:defRPr sz="900"/>
            </a:lvl8pPr>
            <a:lvl9pPr marL="3654567"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4A814069-FF12-46FE-B544-3BA33E4E0976}"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89AF6355-F3C0-4F62-BFEA-3BBBE57C5BF8}" type="slidenum">
              <a:rPr lang="es-AR" altLang="es-AR"/>
              <a:pPr>
                <a:defRPr/>
              </a:pPr>
              <a:t>‹Nº›</a:t>
            </a:fld>
            <a:endParaRPr lang="es-AR" altLang="es-AR"/>
          </a:p>
        </p:txBody>
      </p:sp>
    </p:spTree>
    <p:extLst>
      <p:ext uri="{BB962C8B-B14F-4D97-AF65-F5344CB8AC3E}">
        <p14:creationId xmlns:p14="http://schemas.microsoft.com/office/powerpoint/2010/main" val="224839914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903643" y="4668821"/>
            <a:ext cx="10356028" cy="644729"/>
          </a:xfrm>
        </p:spPr>
        <p:txBody>
          <a:bodyPr anchor="b"/>
          <a:lstStyle>
            <a:lvl1pPr algn="ctr">
              <a:defRPr sz="2100" b="0"/>
            </a:lvl1pPr>
          </a:lstStyle>
          <a:p>
            <a:r>
              <a:rPr lang="es-ES_tradnl"/>
              <a:t>Clic para editar título</a:t>
            </a:r>
            <a:endParaRPr lang="en-US"/>
          </a:p>
        </p:txBody>
      </p:sp>
      <p:sp>
        <p:nvSpPr>
          <p:cNvPr id="3" name="Picture Placeholder 2"/>
          <p:cNvSpPr>
            <a:spLocks noGrp="1"/>
          </p:cNvSpPr>
          <p:nvPr>
            <p:ph type="pic" idx="1"/>
          </p:nvPr>
        </p:nvSpPr>
        <p:spPr>
          <a:xfrm rot="240000">
            <a:off x="2911724" y="666965"/>
            <a:ext cx="6362875" cy="3598016"/>
          </a:xfrm>
          <a:solidFill>
            <a:srgbClr val="FFFFFF">
              <a:shade val="85000"/>
            </a:srgbClr>
          </a:solidFill>
          <a:ln w="190500" cap="sq">
            <a:solidFill>
              <a:srgbClr val="FFFFFF"/>
            </a:solidFill>
            <a:miter lim="800000"/>
          </a:ln>
          <a:effectLst>
            <a:outerShdw blurRad="65000" dist="50800" dir="12900000" kx="195000" ky="145000" algn="tl" rotWithShape="0">
              <a:srgbClr val="000000">
                <a:alpha val="24000"/>
              </a:srgbClr>
            </a:outerShdw>
          </a:effectLst>
          <a:scene3d>
            <a:camera prst="orthographicFront">
              <a:rot lat="0" lon="0" rev="360000"/>
            </a:camera>
            <a:lightRig rig="twoPt" dir="t">
              <a:rot lat="0" lon="0" rev="7200000"/>
            </a:lightRig>
          </a:scene3d>
          <a:sp3d contourW="12700">
            <a:bevelT w="25400" h="19050"/>
            <a:contourClr>
              <a:srgbClr val="969696"/>
            </a:contourClr>
          </a:sp3d>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s-ES_tradnl" noProof="0"/>
              <a:t>Arrastre la imagen al marcador de posición o haga clic en el icono para agregar</a:t>
            </a:r>
            <a:endParaRPr lang="en-US" noProof="0" dirty="0"/>
          </a:p>
        </p:txBody>
      </p:sp>
      <p:sp>
        <p:nvSpPr>
          <p:cNvPr id="4" name="Text Placeholder 3"/>
          <p:cNvSpPr>
            <a:spLocks noGrp="1"/>
          </p:cNvSpPr>
          <p:nvPr>
            <p:ph type="body" sz="half" idx="2"/>
          </p:nvPr>
        </p:nvSpPr>
        <p:spPr>
          <a:xfrm>
            <a:off x="917987" y="5324306"/>
            <a:ext cx="10341685" cy="804862"/>
          </a:xfrm>
        </p:spPr>
        <p:txBody>
          <a:bodyPr>
            <a:normAutofit/>
          </a:bodyPr>
          <a:lstStyle>
            <a:lvl1pPr marL="0" indent="0" algn="ctr">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4593D9D1-7B2D-4B64-B3F8-B8723F25E074}" type="datetime10">
              <a:rPr lang="es-AR" smtClean="0">
                <a:solidFill>
                  <a:srgbClr val="895D1D"/>
                </a:solidFill>
              </a:rPr>
              <a:pPr>
                <a:defRPr/>
              </a:pPr>
              <a:t>09:48</a:t>
            </a:fld>
            <a:endParaRPr lang="es-AR">
              <a:solidFill>
                <a:srgbClr val="895D1D"/>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7" name="Slide Number Placeholder 6"/>
          <p:cNvSpPr>
            <a:spLocks noGrp="1"/>
          </p:cNvSpPr>
          <p:nvPr>
            <p:ph type="sldNum" sz="quarter" idx="12"/>
          </p:nvPr>
        </p:nvSpPr>
        <p:spPr/>
        <p:txBody>
          <a:bodyPr/>
          <a:lstStyle>
            <a:lvl1pPr>
              <a:defRPr/>
            </a:lvl1pPr>
          </a:lstStyle>
          <a:p>
            <a:fld id="{A7B1D082-74AA-4DD4-B98C-4B9D714A7A1C}"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271143271"/>
      </p:ext>
    </p:extLst>
  </p:cSld>
  <p:clrMapOvr>
    <a:masterClrMapping/>
  </p:clrMapOvr>
  <p:transition spd="med">
    <p:fade thruBlk="1"/>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grpSp>
        <p:nvGrpSpPr>
          <p:cNvPr id="4" name="Group 10"/>
          <p:cNvGrpSpPr>
            <a:grpSpLocks/>
          </p:cNvGrpSpPr>
          <p:nvPr/>
        </p:nvGrpSpPr>
        <p:grpSpPr bwMode="auto">
          <a:xfrm>
            <a:off x="1564219" y="1392241"/>
            <a:ext cx="9038167" cy="715581"/>
            <a:chOff x="1172584" y="1381459"/>
            <a:chExt cx="6779110" cy="715120"/>
          </a:xfrm>
        </p:grpSpPr>
        <p:sp>
          <p:nvSpPr>
            <p:cNvPr id="5" name="TextBox 14"/>
            <p:cNvSpPr txBox="1">
              <a:spLocks noChangeArrowheads="1"/>
            </p:cNvSpPr>
            <p:nvPr/>
          </p:nvSpPr>
          <p:spPr bwMode="auto">
            <a:xfrm>
              <a:off x="4147772" y="1381459"/>
              <a:ext cx="528067" cy="715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6" name="Straight Connector 15"/>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6"/>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s-ES_tradnl"/>
              <a:t>Clic para editar título</a:t>
            </a:r>
            <a:endParaRPr lang="en-US"/>
          </a:p>
        </p:txBody>
      </p:sp>
      <p:sp>
        <p:nvSpPr>
          <p:cNvPr id="3" name="Vertical Text Placeholder 2"/>
          <p:cNvSpPr>
            <a:spLocks noGrp="1"/>
          </p:cNvSpPr>
          <p:nvPr>
            <p:ph type="body" orient="vert" idx="1"/>
          </p:nvPr>
        </p:nvSpPr>
        <p:spPr/>
        <p:txBody>
          <a:bodyPr vert="eaVert" anchor="ct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8" name="Date Placeholder 3"/>
          <p:cNvSpPr>
            <a:spLocks noGrp="1"/>
          </p:cNvSpPr>
          <p:nvPr>
            <p:ph type="dt" sz="half" idx="10"/>
          </p:nvPr>
        </p:nvSpPr>
        <p:spPr/>
        <p:txBody>
          <a:bodyPr/>
          <a:lstStyle>
            <a:lvl1pPr>
              <a:defRPr/>
            </a:lvl1pPr>
          </a:lstStyle>
          <a:p>
            <a:pPr>
              <a:defRPr/>
            </a:pPr>
            <a:fld id="{B7F3FA68-B052-42C6-9E99-5B0BA118399F}" type="datetime10">
              <a:rPr lang="es-AR" smtClean="0">
                <a:solidFill>
                  <a:srgbClr val="895D1D"/>
                </a:solidFill>
              </a:rPr>
              <a:pPr>
                <a:defRPr/>
              </a:pPr>
              <a:t>09:48</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93BF16F8-32C7-4C68-A257-EE2ECCE5AE5A}"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2819299736"/>
      </p:ext>
    </p:extLst>
  </p:cSld>
  <p:clrMapOvr>
    <a:masterClrMapping/>
  </p:clrMapOvr>
  <p:transition spd="med">
    <p:fade thruBlk="1"/>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grpSp>
        <p:nvGrpSpPr>
          <p:cNvPr id="4" name="Group 10"/>
          <p:cNvGrpSpPr>
            <a:grpSpLocks/>
          </p:cNvGrpSpPr>
          <p:nvPr/>
        </p:nvGrpSpPr>
        <p:grpSpPr bwMode="auto">
          <a:xfrm rot="5400000">
            <a:off x="6116371" y="2976754"/>
            <a:ext cx="5481638" cy="715582"/>
            <a:chOff x="1807402" y="1580850"/>
            <a:chExt cx="5480155" cy="537263"/>
          </a:xfrm>
        </p:grpSpPr>
        <p:sp>
          <p:nvSpPr>
            <p:cNvPr id="5" name="TextBox 11"/>
            <p:cNvSpPr txBox="1">
              <a:spLocks noChangeArrowheads="1"/>
            </p:cNvSpPr>
            <p:nvPr/>
          </p:nvSpPr>
          <p:spPr bwMode="auto">
            <a:xfrm>
              <a:off x="4227297" y="1580850"/>
              <a:ext cx="703849" cy="53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4050">
                  <a:solidFill>
                    <a:srgbClr val="DBA455"/>
                  </a:solidFill>
                  <a:latin typeface="Wingdings" charset="0"/>
                </a:rPr>
                <a:t></a:t>
              </a:r>
            </a:p>
          </p:txBody>
        </p:sp>
        <p:cxnSp>
          <p:nvCxnSpPr>
            <p:cNvPr id="6" name="Straight Connector 12"/>
            <p:cNvCxnSpPr/>
            <p:nvPr/>
          </p:nvCxnSpPr>
          <p:spPr>
            <a:xfrm flipH="1" flipV="1">
              <a:off x="1807402" y="1932913"/>
              <a:ext cx="2469482" cy="1589"/>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3"/>
            <p:cNvCxnSpPr/>
            <p:nvPr/>
          </p:nvCxnSpPr>
          <p:spPr>
            <a:xfrm rot="10800000">
              <a:off x="4818075" y="1936092"/>
              <a:ext cx="2469482" cy="1589"/>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Vertical Title 1"/>
          <p:cNvSpPr>
            <a:spLocks noGrp="1"/>
          </p:cNvSpPr>
          <p:nvPr>
            <p:ph type="title" orient="vert"/>
          </p:nvPr>
        </p:nvSpPr>
        <p:spPr>
          <a:xfrm>
            <a:off x="9022082" y="559401"/>
            <a:ext cx="2237591" cy="5566765"/>
          </a:xfrm>
        </p:spPr>
        <p:txBody>
          <a:bodyPr vert="eaVert"/>
          <a:lstStyle/>
          <a:p>
            <a:r>
              <a:rPr lang="es-ES_tradnl"/>
              <a:t>Clic para editar título</a:t>
            </a:r>
            <a:endParaRPr lang="en-US" dirty="0"/>
          </a:p>
        </p:txBody>
      </p:sp>
      <p:sp>
        <p:nvSpPr>
          <p:cNvPr id="3" name="Vertical Text Placeholder 2"/>
          <p:cNvSpPr>
            <a:spLocks noGrp="1"/>
          </p:cNvSpPr>
          <p:nvPr>
            <p:ph type="body" orient="vert" idx="1"/>
          </p:nvPr>
        </p:nvSpPr>
        <p:spPr>
          <a:xfrm>
            <a:off x="917986" y="849857"/>
            <a:ext cx="7343889" cy="5023821"/>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8" name="Date Placeholder 3"/>
          <p:cNvSpPr>
            <a:spLocks noGrp="1"/>
          </p:cNvSpPr>
          <p:nvPr>
            <p:ph type="dt" sz="half" idx="10"/>
          </p:nvPr>
        </p:nvSpPr>
        <p:spPr/>
        <p:txBody>
          <a:bodyPr/>
          <a:lstStyle>
            <a:lvl1pPr>
              <a:defRPr/>
            </a:lvl1pPr>
          </a:lstStyle>
          <a:p>
            <a:pPr>
              <a:defRPr/>
            </a:pPr>
            <a:fld id="{A55D9CDB-B38E-4102-B89D-25594BB3710F}" type="datetime10">
              <a:rPr lang="es-AR" smtClean="0">
                <a:solidFill>
                  <a:srgbClr val="895D1D"/>
                </a:solidFill>
              </a:rPr>
              <a:pPr>
                <a:defRPr/>
              </a:pPr>
              <a:t>09:48</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B6733DF6-0763-46B9-9918-7014A3C964C3}"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621468428"/>
      </p:ext>
    </p:extLst>
  </p:cSld>
  <p:clrMapOvr>
    <a:masterClrMapping/>
  </p:clrMapOvr>
  <p:transition spd="med">
    <p:fade thruBlk="1"/>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3"/>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3"/>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FFFFFF"/>
                </a:solidFill>
              </a:defRPr>
            </a:lvl1pPr>
          </a:lstStyle>
          <a:p>
            <a:pPr>
              <a:defRPr/>
            </a:pPr>
            <a:fld id="{DE500505-3EA0-40F8-BF9E-23F617862039}" type="datetime10">
              <a:rPr lang="es-AR" smtClean="0"/>
              <a:pPr>
                <a:defRPr/>
              </a:pPr>
              <a:t>09:48</a:t>
            </a:fld>
            <a:endParaRPr lang="es-AR"/>
          </a:p>
        </p:txBody>
      </p:sp>
      <p:sp>
        <p:nvSpPr>
          <p:cNvPr id="8" name="Rectangle 5"/>
          <p:cNvSpPr>
            <a:spLocks noGrp="1" noChangeArrowheads="1"/>
          </p:cNvSpPr>
          <p:nvPr>
            <p:ph type="ftr" sz="quarter" idx="11"/>
          </p:nvPr>
        </p:nvSpPr>
        <p:spPr/>
        <p:txBody>
          <a:bodyPr/>
          <a:lstStyle>
            <a:lvl1pPr>
              <a:defRPr>
                <a:solidFill>
                  <a:srgbClr val="FFFFFF"/>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FFFFFF"/>
                </a:solidFill>
              </a:defRPr>
            </a:lvl1pPr>
          </a:lstStyle>
          <a:p>
            <a:fld id="{3DFA3071-CD27-4D11-8762-192AFC9DE70A}" type="slidenum">
              <a:rPr lang="es-AR"/>
              <a:pPr/>
              <a:t>‹Nº›</a:t>
            </a:fld>
            <a:endParaRPr lang="es-AR"/>
          </a:p>
        </p:txBody>
      </p:sp>
    </p:spTree>
    <p:extLst>
      <p:ext uri="{BB962C8B-B14F-4D97-AF65-F5344CB8AC3E}">
        <p14:creationId xmlns:p14="http://schemas.microsoft.com/office/powerpoint/2010/main" val="384012065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ctrTitle"/>
          </p:nvPr>
        </p:nvSpPr>
        <p:spPr>
          <a:xfrm>
            <a:off x="1219200" y="1803405"/>
            <a:ext cx="9753600" cy="1825096"/>
          </a:xfrm>
        </p:spPr>
        <p:txBody>
          <a:bodyPr anchor="b">
            <a:normAutofit/>
          </a:bodyPr>
          <a:lstStyle>
            <a:lvl1pPr algn="l">
              <a:defRPr sz="60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1219200" y="3632201"/>
            <a:ext cx="97536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a:xfrm>
            <a:off x="7909561" y="4323846"/>
            <a:ext cx="3063239" cy="365125"/>
          </a:xfrm>
        </p:spPr>
        <p:txBody>
          <a:bodyPr/>
          <a:lstStyle/>
          <a:p>
            <a:fld id="{FE3B949D-3ED3-4514-B032-A671A7F31629}"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1219200" y="4323847"/>
            <a:ext cx="6507480"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8077200" y="1430868"/>
            <a:ext cx="2895600"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96866329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6D1A717D-E22D-4734-94E9-75F7A73F83D9}"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9071990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792480" y="753535"/>
            <a:ext cx="10607040" cy="2801935"/>
          </a:xfrm>
        </p:spPr>
        <p:txBody>
          <a:bodyPr anchor="b">
            <a:normAutofit/>
          </a:bodyPr>
          <a:lstStyle>
            <a:lvl1pPr algn="r">
              <a:defRPr sz="40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792481" y="3641726"/>
            <a:ext cx="1060704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a:xfrm>
            <a:off x="7416235" y="381002"/>
            <a:ext cx="2910840" cy="365125"/>
          </a:xfrm>
        </p:spPr>
        <p:txBody>
          <a:bodyPr/>
          <a:lstStyle>
            <a:lvl1pPr algn="r">
              <a:defRPr/>
            </a:lvl1pPr>
          </a:lstStyle>
          <a:p>
            <a:fld id="{71E22F01-A6C4-4C3E-88E3-5A7CF9CF86F2}"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792480" y="381002"/>
            <a:ext cx="6440875"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10509955" y="381002"/>
            <a:ext cx="889564"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05747095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792481" y="2194560"/>
            <a:ext cx="5214105" cy="406908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89466" y="2194560"/>
            <a:ext cx="5210053" cy="406908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4168F3B3-81CB-4559-83F3-4E6504450618}"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5329720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2895600" y="762000"/>
            <a:ext cx="8503920" cy="1295400"/>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095039" y="2183802"/>
            <a:ext cx="4911545"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792480" y="3132668"/>
            <a:ext cx="5214105" cy="31309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492025" y="2183802"/>
            <a:ext cx="4907495"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89465" y="3132668"/>
            <a:ext cx="5210055" cy="31309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5052BA15-24A8-46B4-8DDC-80837B4B0563}" type="datetime1">
              <a:rPr lang="es-AR" smtClean="0">
                <a:solidFill>
                  <a:prstClr val="white">
                    <a:tint val="75000"/>
                  </a:prstClr>
                </a:solidFill>
              </a:rPr>
              <a:pPr/>
              <a:t>20/4/2016</a:t>
            </a:fld>
            <a:endParaRPr lang="es-AR">
              <a:solidFill>
                <a:prstClr val="white">
                  <a:tint val="75000"/>
                </a:prstClr>
              </a:solidFill>
            </a:endParaRPr>
          </a:p>
        </p:txBody>
      </p:sp>
      <p:sp>
        <p:nvSpPr>
          <p:cNvPr id="8" name="Footer Placeholder 7"/>
          <p:cNvSpPr>
            <a:spLocks noGrp="1"/>
          </p:cNvSpPr>
          <p:nvPr>
            <p:ph type="ftr" sz="quarter" idx="11"/>
          </p:nvPr>
        </p:nvSpPr>
        <p:spPr/>
        <p:txBody>
          <a:bodyPr/>
          <a:lstStyle/>
          <a:p>
            <a:endParaRPr lang="es-AR">
              <a:solidFill>
                <a:prstClr val="white">
                  <a:tint val="75000"/>
                </a:prstClr>
              </a:solidFill>
            </a:endParaRPr>
          </a:p>
        </p:txBody>
      </p:sp>
      <p:sp>
        <p:nvSpPr>
          <p:cNvPr id="9" name="Slide Number Placeholder 8"/>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51421909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5E44666D-8B4A-454D-A870-534E61C5563C}"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5208120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6819" indent="0">
              <a:buNone/>
              <a:defRPr sz="2800"/>
            </a:lvl2pPr>
            <a:lvl3pPr marL="913642" indent="0">
              <a:buNone/>
              <a:defRPr sz="2400"/>
            </a:lvl3pPr>
            <a:lvl4pPr marL="1370464" indent="0">
              <a:buNone/>
              <a:defRPr sz="2000"/>
            </a:lvl4pPr>
            <a:lvl5pPr marL="1827283" indent="0">
              <a:buNone/>
              <a:defRPr sz="2000"/>
            </a:lvl5pPr>
            <a:lvl6pPr marL="2284105" indent="0">
              <a:buNone/>
              <a:defRPr sz="2000"/>
            </a:lvl6pPr>
            <a:lvl7pPr marL="2740926" indent="0">
              <a:buNone/>
              <a:defRPr sz="2000"/>
            </a:lvl7pPr>
            <a:lvl8pPr marL="3197744" indent="0">
              <a:buNone/>
              <a:defRPr sz="2000"/>
            </a:lvl8pPr>
            <a:lvl9pPr marL="3654567" indent="0">
              <a:buNone/>
              <a:defRPr sz="2000"/>
            </a:lvl9pPr>
          </a:lstStyle>
          <a:p>
            <a:pPr lvl="0"/>
            <a:r>
              <a:rPr lang="es-ES" noProof="0"/>
              <a:t>Haga clic en el icono para agregar una imagen</a:t>
            </a:r>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6819" indent="0">
              <a:buNone/>
              <a:defRPr sz="1200"/>
            </a:lvl2pPr>
            <a:lvl3pPr marL="913642" indent="0">
              <a:buNone/>
              <a:defRPr sz="1000"/>
            </a:lvl3pPr>
            <a:lvl4pPr marL="1370464" indent="0">
              <a:buNone/>
              <a:defRPr sz="900"/>
            </a:lvl4pPr>
            <a:lvl5pPr marL="1827283" indent="0">
              <a:buNone/>
              <a:defRPr sz="900"/>
            </a:lvl5pPr>
            <a:lvl6pPr marL="2284105" indent="0">
              <a:buNone/>
              <a:defRPr sz="900"/>
            </a:lvl6pPr>
            <a:lvl7pPr marL="2740926" indent="0">
              <a:buNone/>
              <a:defRPr sz="900"/>
            </a:lvl7pPr>
            <a:lvl8pPr marL="3197744" indent="0">
              <a:buNone/>
              <a:defRPr sz="900"/>
            </a:lvl8pPr>
            <a:lvl9pPr marL="3654567"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BCA56240-54C9-4F13-A9DA-BF28309647FF}"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FC2B852E-4FB6-4D1F-9B93-8823D7162DA8}" type="slidenum">
              <a:rPr lang="es-AR" altLang="es-AR"/>
              <a:pPr>
                <a:defRPr/>
              </a:pPr>
              <a:t>‹Nº›</a:t>
            </a:fld>
            <a:endParaRPr lang="es-AR" altLang="es-AR"/>
          </a:p>
        </p:txBody>
      </p:sp>
    </p:spTree>
    <p:extLst>
      <p:ext uri="{BB962C8B-B14F-4D97-AF65-F5344CB8AC3E}">
        <p14:creationId xmlns:p14="http://schemas.microsoft.com/office/powerpoint/2010/main" val="143974605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9A97EC2-3A94-4516-8141-C3EDFE715A6E}" type="datetime1">
              <a:rPr lang="es-AR" smtClean="0">
                <a:solidFill>
                  <a:prstClr val="white">
                    <a:tint val="75000"/>
                  </a:prstClr>
                </a:solidFill>
              </a:rPr>
              <a:pPr/>
              <a:t>20/4/2016</a:t>
            </a:fld>
            <a:endParaRPr lang="es-AR">
              <a:solidFill>
                <a:prstClr val="white">
                  <a:tint val="75000"/>
                </a:prstClr>
              </a:solidFill>
            </a:endParaRPr>
          </a:p>
        </p:txBody>
      </p:sp>
      <p:sp>
        <p:nvSpPr>
          <p:cNvPr id="3" name="Footer Placeholder 2"/>
          <p:cNvSpPr>
            <a:spLocks noGrp="1"/>
          </p:cNvSpPr>
          <p:nvPr>
            <p:ph type="ftr" sz="quarter" idx="11"/>
          </p:nvPr>
        </p:nvSpPr>
        <p:spPr/>
        <p:txBody>
          <a:bodyPr/>
          <a:lstStyle/>
          <a:p>
            <a:endParaRPr lang="es-AR">
              <a:solidFill>
                <a:prstClr val="white">
                  <a:tint val="75000"/>
                </a:prstClr>
              </a:solidFill>
            </a:endParaRPr>
          </a:p>
        </p:txBody>
      </p:sp>
      <p:sp>
        <p:nvSpPr>
          <p:cNvPr id="4" name="Slide Number Placeholder 3"/>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00541486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92480" y="1524000"/>
            <a:ext cx="4114800" cy="1600200"/>
          </a:xfrm>
        </p:spPr>
        <p:txBody>
          <a:bodyPr anchor="b"/>
          <a:lstStyle>
            <a:lvl1pPr algn="l">
              <a:defRPr sz="32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181600" y="746760"/>
            <a:ext cx="6217920" cy="5516880"/>
          </a:xfrm>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92480" y="3124200"/>
            <a:ext cx="41148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44306FAA-0422-467A-B1E2-CA5C38F99053}"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02392384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92480" y="1524000"/>
            <a:ext cx="5434307" cy="1600200"/>
          </a:xfrm>
        </p:spPr>
        <p:txBody>
          <a:bodyPr anchor="b"/>
          <a:lstStyle>
            <a:lvl1pPr algn="l">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6503365" y="751242"/>
            <a:ext cx="4898979"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792480" y="3124200"/>
            <a:ext cx="5434307"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2FE06D0-5BE0-4732-8FD5-29E8B3789DC7}"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54830472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792473" y="4697362"/>
            <a:ext cx="10608643" cy="819355"/>
          </a:xfrm>
        </p:spPr>
        <p:txBody>
          <a:bodyPr anchor="b"/>
          <a:lstStyle>
            <a:lvl1pPr algn="l">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792473" y="977035"/>
            <a:ext cx="10600347"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792480" y="5516716"/>
            <a:ext cx="1060704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0B936438-5A3A-464D-8DFE-7311992B3511}"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93452067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p:cSld name="Título y descripció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792480" y="753534"/>
            <a:ext cx="10607040" cy="2802467"/>
          </a:xfrm>
        </p:spPr>
        <p:txBody>
          <a:bodyPr anchor="ctr"/>
          <a:lstStyle>
            <a:lvl1pPr algn="l">
              <a:defRPr sz="32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914400" y="3649134"/>
            <a:ext cx="103632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81002"/>
            <a:ext cx="2910840" cy="365125"/>
          </a:xfrm>
        </p:spPr>
        <p:txBody>
          <a:bodyPr/>
          <a:lstStyle>
            <a:lvl1pPr algn="r">
              <a:defRPr/>
            </a:lvl1pPr>
          </a:lstStyle>
          <a:p>
            <a:fld id="{C1425CEE-4E3C-45E0-8E42-92B7A1E7978E}"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0" y="381002"/>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02"/>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6325878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p:cSld name="Cita con descripció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1024468" y="753534"/>
            <a:ext cx="10151533" cy="2756234"/>
          </a:xfrm>
        </p:spPr>
        <p:txBody>
          <a:bodyPr anchor="ctr"/>
          <a:lstStyle>
            <a:lvl1pPr algn="l">
              <a:defRPr sz="3200"/>
            </a:lvl1pPr>
          </a:lstStyle>
          <a:p>
            <a:r>
              <a:rPr lang="es-ES"/>
              <a:t>Haga clic para modificar el estilo de título del patrón</a:t>
            </a:r>
            <a:endParaRPr lang="en-US" dirty="0"/>
          </a:p>
        </p:txBody>
      </p:sp>
      <p:sp>
        <p:nvSpPr>
          <p:cNvPr id="12" name="Text Placeholder 3"/>
          <p:cNvSpPr>
            <a:spLocks noGrp="1"/>
          </p:cNvSpPr>
          <p:nvPr>
            <p:ph type="body" sz="half" idx="13"/>
          </p:nvPr>
        </p:nvSpPr>
        <p:spPr>
          <a:xfrm>
            <a:off x="1303865" y="3509768"/>
            <a:ext cx="9592736"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4" name="Text Placeholder 3"/>
          <p:cNvSpPr>
            <a:spLocks noGrp="1"/>
          </p:cNvSpPr>
          <p:nvPr>
            <p:ph type="body" sz="half" idx="2"/>
          </p:nvPr>
        </p:nvSpPr>
        <p:spPr>
          <a:xfrm>
            <a:off x="914400" y="4174598"/>
            <a:ext cx="10371669"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81002"/>
            <a:ext cx="2910840" cy="365125"/>
          </a:xfrm>
        </p:spPr>
        <p:txBody>
          <a:bodyPr/>
          <a:lstStyle>
            <a:lvl1pPr algn="r">
              <a:defRPr/>
            </a:lvl1pPr>
          </a:lstStyle>
          <a:p>
            <a:fld id="{E8E84682-1884-4D9D-8826-4E98B5204ED6}"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0" y="379439"/>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02"/>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
        <p:nvSpPr>
          <p:cNvPr id="13" name="TextBox 12"/>
          <p:cNvSpPr txBox="1"/>
          <p:nvPr/>
        </p:nvSpPr>
        <p:spPr>
          <a:xfrm>
            <a:off x="308611" y="80772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sz="8000" dirty="0">
                <a:solidFill>
                  <a:prstClr val="white"/>
                </a:solidFill>
                <a:effectLst/>
              </a:rPr>
              <a:t>“</a:t>
            </a:r>
          </a:p>
        </p:txBody>
      </p:sp>
      <p:sp>
        <p:nvSpPr>
          <p:cNvPr id="14" name="TextBox 13"/>
          <p:cNvSpPr txBox="1"/>
          <p:nvPr/>
        </p:nvSpPr>
        <p:spPr>
          <a:xfrm>
            <a:off x="10862311" y="302133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lgn="r"/>
            <a:r>
              <a:rPr lang="en-US" sz="8000" dirty="0">
                <a:solidFill>
                  <a:prstClr val="white"/>
                </a:solidFill>
                <a:effectLst/>
              </a:rPr>
              <a:t>”</a:t>
            </a:r>
          </a:p>
        </p:txBody>
      </p:sp>
    </p:spTree>
    <p:extLst>
      <p:ext uri="{BB962C8B-B14F-4D97-AF65-F5344CB8AC3E}">
        <p14:creationId xmlns:p14="http://schemas.microsoft.com/office/powerpoint/2010/main" val="21639198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p:cSld name="Tarjeta de nombre">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914400" y="1124703"/>
            <a:ext cx="10366376" cy="2511835"/>
          </a:xfrm>
        </p:spPr>
        <p:txBody>
          <a:bodyPr anchor="b"/>
          <a:lstStyle>
            <a:lvl1pPr algn="l">
              <a:defRPr sz="32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914389" y="3648317"/>
            <a:ext cx="10364811"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78885"/>
            <a:ext cx="2910840" cy="365125"/>
          </a:xfrm>
        </p:spPr>
        <p:txBody>
          <a:bodyPr/>
          <a:lstStyle>
            <a:lvl1pPr algn="r">
              <a:defRPr/>
            </a:lvl1pPr>
          </a:lstStyle>
          <a:p>
            <a:fld id="{4EA42164-BFE0-420F-9274-2E0AB74447D7}"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0" y="378885"/>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02"/>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55147457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Columna 3">
    <p:spTree>
      <p:nvGrpSpPr>
        <p:cNvPr id="1" name=""/>
        <p:cNvGrpSpPr/>
        <p:nvPr/>
      </p:nvGrpSpPr>
      <p:grpSpPr>
        <a:xfrm>
          <a:off x="0" y="0"/>
          <a:ext cx="0" cy="0"/>
          <a:chOff x="0" y="0"/>
          <a:chExt cx="0" cy="0"/>
        </a:xfrm>
      </p:grpSpPr>
      <p:sp>
        <p:nvSpPr>
          <p:cNvPr id="15" name="Title 1"/>
          <p:cNvSpPr>
            <a:spLocks noGrp="1"/>
          </p:cNvSpPr>
          <p:nvPr>
            <p:ph type="title"/>
          </p:nvPr>
        </p:nvSpPr>
        <p:spPr>
          <a:xfrm>
            <a:off x="2895602" y="762001"/>
            <a:ext cx="8503919" cy="1303867"/>
          </a:xfrm>
        </p:spPr>
        <p:txBody>
          <a:bodyPr/>
          <a:lstStyle/>
          <a:p>
            <a:r>
              <a:rPr lang="es-ES"/>
              <a:t>Haga clic para modificar el estilo de título del patrón</a:t>
            </a:r>
            <a:endParaRPr lang="en-US" dirty="0"/>
          </a:p>
        </p:txBody>
      </p:sp>
      <p:sp>
        <p:nvSpPr>
          <p:cNvPr id="7" name="Text Placeholder 2"/>
          <p:cNvSpPr>
            <a:spLocks noGrp="1"/>
          </p:cNvSpPr>
          <p:nvPr>
            <p:ph type="body" idx="1"/>
          </p:nvPr>
        </p:nvSpPr>
        <p:spPr>
          <a:xfrm>
            <a:off x="792481" y="2202080"/>
            <a:ext cx="341376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8" name="Text Placeholder 3"/>
          <p:cNvSpPr>
            <a:spLocks noGrp="1"/>
          </p:cNvSpPr>
          <p:nvPr>
            <p:ph type="body" sz="half" idx="15"/>
          </p:nvPr>
        </p:nvSpPr>
        <p:spPr>
          <a:xfrm>
            <a:off x="792480" y="2904565"/>
            <a:ext cx="341376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9" name="Text Placeholder 4"/>
          <p:cNvSpPr>
            <a:spLocks noGrp="1"/>
          </p:cNvSpPr>
          <p:nvPr>
            <p:ph type="body" sz="quarter" idx="3"/>
          </p:nvPr>
        </p:nvSpPr>
        <p:spPr>
          <a:xfrm>
            <a:off x="4402983" y="2201333"/>
            <a:ext cx="341376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0" name="Text Placeholder 3"/>
          <p:cNvSpPr>
            <a:spLocks noGrp="1"/>
          </p:cNvSpPr>
          <p:nvPr>
            <p:ph type="body" sz="half" idx="16"/>
          </p:nvPr>
        </p:nvSpPr>
        <p:spPr>
          <a:xfrm>
            <a:off x="4401041" y="2904068"/>
            <a:ext cx="341376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1" name="Text Placeholder 4"/>
          <p:cNvSpPr>
            <a:spLocks noGrp="1"/>
          </p:cNvSpPr>
          <p:nvPr>
            <p:ph type="body" sz="quarter" idx="13"/>
          </p:nvPr>
        </p:nvSpPr>
        <p:spPr>
          <a:xfrm>
            <a:off x="7985759" y="2192866"/>
            <a:ext cx="341376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2" name="Text Placeholder 3"/>
          <p:cNvSpPr>
            <a:spLocks noGrp="1"/>
          </p:cNvSpPr>
          <p:nvPr>
            <p:ph type="body" sz="half" idx="17"/>
          </p:nvPr>
        </p:nvSpPr>
        <p:spPr>
          <a:xfrm>
            <a:off x="7985760" y="2904565"/>
            <a:ext cx="341376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ACFBE337-DCED-4FA1-887A-3BE104006A45}"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0500626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Columna de imagen 3">
    <p:spTree>
      <p:nvGrpSpPr>
        <p:cNvPr id="1" name=""/>
        <p:cNvGrpSpPr/>
        <p:nvPr/>
      </p:nvGrpSpPr>
      <p:grpSpPr>
        <a:xfrm>
          <a:off x="0" y="0"/>
          <a:ext cx="0" cy="0"/>
          <a:chOff x="0" y="0"/>
          <a:chExt cx="0" cy="0"/>
        </a:xfrm>
      </p:grpSpPr>
      <p:sp>
        <p:nvSpPr>
          <p:cNvPr id="30" name="Title 1"/>
          <p:cNvSpPr>
            <a:spLocks noGrp="1"/>
          </p:cNvSpPr>
          <p:nvPr>
            <p:ph type="title"/>
          </p:nvPr>
        </p:nvSpPr>
        <p:spPr>
          <a:xfrm>
            <a:off x="2895603" y="762000"/>
            <a:ext cx="8509312" cy="1295400"/>
          </a:xfrm>
        </p:spPr>
        <p:txBody>
          <a:bodyPr/>
          <a:lstStyle/>
          <a:p>
            <a:r>
              <a:rPr lang="es-ES"/>
              <a:t>Haga clic para modificar el estilo de título del patrón</a:t>
            </a:r>
            <a:endParaRPr lang="en-US" dirty="0"/>
          </a:p>
        </p:txBody>
      </p:sp>
      <p:sp>
        <p:nvSpPr>
          <p:cNvPr id="19" name="Text Placeholder 2"/>
          <p:cNvSpPr>
            <a:spLocks noGrp="1"/>
          </p:cNvSpPr>
          <p:nvPr>
            <p:ph type="body" idx="1"/>
          </p:nvPr>
        </p:nvSpPr>
        <p:spPr>
          <a:xfrm>
            <a:off x="792480" y="4113341"/>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0" name="Picture Placeholder 2"/>
          <p:cNvSpPr>
            <a:spLocks noGrp="1" noChangeAspect="1"/>
          </p:cNvSpPr>
          <p:nvPr>
            <p:ph type="pic" idx="15"/>
          </p:nvPr>
        </p:nvSpPr>
        <p:spPr>
          <a:xfrm>
            <a:off x="792480" y="2331720"/>
            <a:ext cx="341376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1" name="Text Placeholder 3"/>
          <p:cNvSpPr>
            <a:spLocks noGrp="1"/>
          </p:cNvSpPr>
          <p:nvPr>
            <p:ph type="body" sz="half" idx="18"/>
          </p:nvPr>
        </p:nvSpPr>
        <p:spPr>
          <a:xfrm>
            <a:off x="792480" y="4796104"/>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2" name="Text Placeholder 4"/>
          <p:cNvSpPr>
            <a:spLocks noGrp="1"/>
          </p:cNvSpPr>
          <p:nvPr>
            <p:ph type="body" sz="quarter" idx="3"/>
          </p:nvPr>
        </p:nvSpPr>
        <p:spPr>
          <a:xfrm>
            <a:off x="4389164" y="4113341"/>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3" name="Picture Placeholder 2"/>
          <p:cNvSpPr>
            <a:spLocks noGrp="1" noChangeAspect="1"/>
          </p:cNvSpPr>
          <p:nvPr>
            <p:ph type="pic" idx="21"/>
          </p:nvPr>
        </p:nvSpPr>
        <p:spPr>
          <a:xfrm>
            <a:off x="4389163" y="2331720"/>
            <a:ext cx="341376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4" name="Text Placeholder 3"/>
          <p:cNvSpPr>
            <a:spLocks noGrp="1"/>
          </p:cNvSpPr>
          <p:nvPr>
            <p:ph type="body" sz="half" idx="19"/>
          </p:nvPr>
        </p:nvSpPr>
        <p:spPr>
          <a:xfrm>
            <a:off x="4387811" y="4796103"/>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5" name="Text Placeholder 4"/>
          <p:cNvSpPr>
            <a:spLocks noGrp="1"/>
          </p:cNvSpPr>
          <p:nvPr>
            <p:ph type="body" sz="quarter" idx="13"/>
          </p:nvPr>
        </p:nvSpPr>
        <p:spPr>
          <a:xfrm>
            <a:off x="7991153" y="4113341"/>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6" name="Picture Placeholder 2"/>
          <p:cNvSpPr>
            <a:spLocks noGrp="1" noChangeAspect="1"/>
          </p:cNvSpPr>
          <p:nvPr>
            <p:ph type="pic" idx="22"/>
          </p:nvPr>
        </p:nvSpPr>
        <p:spPr>
          <a:xfrm>
            <a:off x="7991152" y="2331722"/>
            <a:ext cx="341376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7" name="Text Placeholder 3"/>
          <p:cNvSpPr>
            <a:spLocks noGrp="1"/>
          </p:cNvSpPr>
          <p:nvPr>
            <p:ph type="body" sz="half" idx="20"/>
          </p:nvPr>
        </p:nvSpPr>
        <p:spPr>
          <a:xfrm>
            <a:off x="7991029" y="4796101"/>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1AE42E37-79EF-47A7-B3B4-41C7025D4F67}"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14905562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792480" y="2194560"/>
            <a:ext cx="10607040" cy="406908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AD22789E-B894-47B2-B86D-B20216ACA126}"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98092262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19831D2E-677E-4221-829D-994906D27DE8}"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F5BA0CDC-8D7F-4AA1-AD71-54FA9FAEC920}" type="slidenum">
              <a:rPr lang="es-AR" altLang="es-AR"/>
              <a:pPr>
                <a:defRPr/>
              </a:pPr>
              <a:t>‹Nº›</a:t>
            </a:fld>
            <a:endParaRPr lang="es-AR" altLang="es-AR"/>
          </a:p>
        </p:txBody>
      </p:sp>
    </p:spTree>
    <p:extLst>
      <p:ext uri="{BB962C8B-B14F-4D97-AF65-F5344CB8AC3E}">
        <p14:creationId xmlns:p14="http://schemas.microsoft.com/office/powerpoint/2010/main" val="14509455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Vertical Title 1"/>
          <p:cNvSpPr>
            <a:spLocks noGrp="1"/>
          </p:cNvSpPr>
          <p:nvPr>
            <p:ph type="title" orient="vert"/>
          </p:nvPr>
        </p:nvSpPr>
        <p:spPr>
          <a:xfrm>
            <a:off x="9342120" y="747184"/>
            <a:ext cx="2057400" cy="4248675"/>
          </a:xfrm>
        </p:spPr>
        <p:txBody>
          <a:bodyPr vert="eaVert"/>
          <a:lstStyle>
            <a:lvl1pPr algn="l">
              <a:defRPr/>
            </a:lvl1p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792481" y="746126"/>
            <a:ext cx="8370713" cy="424973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a:xfrm>
            <a:off x="7416235" y="381002"/>
            <a:ext cx="2910840" cy="365125"/>
          </a:xfrm>
        </p:spPr>
        <p:txBody>
          <a:bodyPr/>
          <a:lstStyle>
            <a:lvl1pPr algn="r">
              <a:defRPr/>
            </a:lvl1pPr>
          </a:lstStyle>
          <a:p>
            <a:fld id="{E3B3B513-506E-4144-BB86-D1F7E6C961F2}"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792480" y="381002"/>
            <a:ext cx="6440875"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10509955" y="381002"/>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78401251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265340203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37435828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215871536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28331396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51043559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401316097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44396358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90324138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18707318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1" y="274647"/>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47"/>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53B98771-C769-41FD-B007-41CEF52C6E1D}"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71A81F60-112B-4DA9-B8DC-4D604BFD12FE}" type="slidenum">
              <a:rPr lang="es-AR" altLang="es-AR"/>
              <a:pPr>
                <a:defRPr/>
              </a:pPr>
              <a:t>‹Nº›</a:t>
            </a:fld>
            <a:endParaRPr lang="es-AR" altLang="es-AR"/>
          </a:p>
        </p:txBody>
      </p:sp>
    </p:spTree>
    <p:extLst>
      <p:ext uri="{BB962C8B-B14F-4D97-AF65-F5344CB8AC3E}">
        <p14:creationId xmlns:p14="http://schemas.microsoft.com/office/powerpoint/2010/main" val="200244131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398134046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dirty="0">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361527960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219200" y="2516625"/>
            <a:ext cx="9753600" cy="2595025"/>
          </a:xfrm>
        </p:spPr>
        <p:txBody>
          <a:bodyPr>
            <a:normAutofit/>
          </a:bodyPr>
          <a:lstStyle>
            <a:lvl1pPr>
              <a:defRPr sz="4800"/>
            </a:lvl1pPr>
          </a:lstStyle>
          <a:p>
            <a:r>
              <a:rPr lang="es-ES"/>
              <a:t>Haga clic para modificar el estilo de título del patrón</a:t>
            </a:r>
            <a:endParaRPr lang="en-US"/>
          </a:p>
        </p:txBody>
      </p:sp>
      <p:sp>
        <p:nvSpPr>
          <p:cNvPr id="3" name="Subtitle 2"/>
          <p:cNvSpPr>
            <a:spLocks noGrp="1"/>
          </p:cNvSpPr>
          <p:nvPr>
            <p:ph type="subTitle" idx="1"/>
          </p:nvPr>
        </p:nvSpPr>
        <p:spPr>
          <a:xfrm>
            <a:off x="1219200" y="5166530"/>
            <a:ext cx="9753600" cy="1144632"/>
          </a:xfrm>
        </p:spPr>
        <p:txBody>
          <a:bodyPr>
            <a:normAutofit/>
          </a:bodyPr>
          <a:lstStyle>
            <a:lvl1pPr marL="0" indent="0" algn="l">
              <a:buNone/>
              <a:defRPr sz="22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lvl1pPr>
              <a:defRPr/>
            </a:lvl1pPr>
          </a:lstStyle>
          <a:p>
            <a:pPr>
              <a:defRPr/>
            </a:pPr>
            <a:fld id="{B13A54CB-DEC3-4E43-8383-FB21E12DE701}"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00AA6741-4F85-4329-87A1-BF7F858F0681}" type="slidenum">
              <a:rPr lang="es-AR"/>
              <a:pPr>
                <a:defRPr/>
              </a:pPr>
              <a:t>‹Nº›</a:t>
            </a:fld>
            <a:endParaRPr 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383303749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9E5A2D03-A713-4501-8150-95312A224DA7}"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79C504CE-BC31-4023-8BA0-AC14B1C02769}" type="slidenum">
              <a:rPr lang="es-AR"/>
              <a:pPr>
                <a:defRPr/>
              </a:pPr>
              <a:t>‹Nº›</a:t>
            </a:fld>
            <a:endParaRPr 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420846580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219200" y="5017572"/>
            <a:ext cx="9753600" cy="1293592"/>
          </a:xfrm>
        </p:spPr>
        <p:txBody>
          <a:bodyPr anchor="t"/>
          <a:lstStyle>
            <a:lvl1pPr algn="l">
              <a:defRPr sz="4000" b="0" cap="none"/>
            </a:lvl1pPr>
          </a:lstStyle>
          <a:p>
            <a:r>
              <a:rPr lang="es-ES"/>
              <a:t>Haga clic para modificar el estilo de título del patrón</a:t>
            </a:r>
            <a:endParaRPr lang="en-US"/>
          </a:p>
        </p:txBody>
      </p:sp>
      <p:sp>
        <p:nvSpPr>
          <p:cNvPr id="3" name="Text Placeholder 2"/>
          <p:cNvSpPr>
            <a:spLocks noGrp="1"/>
          </p:cNvSpPr>
          <p:nvPr>
            <p:ph type="body" idx="1"/>
          </p:nvPr>
        </p:nvSpPr>
        <p:spPr>
          <a:xfrm>
            <a:off x="1219200" y="3865098"/>
            <a:ext cx="9753600" cy="1098439"/>
          </a:xfrm>
        </p:spPr>
        <p:txBody>
          <a:bodyPr anchor="b"/>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78E4D010-3C6D-4808-A040-57553832D95D}"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A910D9C8-ACB0-48D0-89DE-991ABD0F2339}" type="slidenum">
              <a:rPr lang="es-AR"/>
              <a:pPr>
                <a:defRPr/>
              </a:pPr>
              <a:t>‹Nº›</a:t>
            </a:fld>
            <a:endParaRPr 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67803927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9" name="Title 8"/>
          <p:cNvSpPr>
            <a:spLocks noGrp="1"/>
          </p:cNvSpPr>
          <p:nvPr>
            <p:ph type="title"/>
          </p:nvPr>
        </p:nvSpPr>
        <p:spPr>
          <a:xfrm>
            <a:off x="1219200" y="1544716"/>
            <a:ext cx="9753600" cy="1154097"/>
          </a:xfrm>
        </p:spPr>
        <p:txBody>
          <a:bodyPr/>
          <a:lstStyle/>
          <a:p>
            <a:r>
              <a:rPr lang="es-ES"/>
              <a:t>Haga clic para modificar el estilo de título del patrón</a:t>
            </a:r>
            <a:endParaRPr lang="en-US"/>
          </a:p>
        </p:txBody>
      </p:sp>
      <p:sp>
        <p:nvSpPr>
          <p:cNvPr id="8" name="Content Placeholder 7"/>
          <p:cNvSpPr>
            <a:spLocks noGrp="1"/>
          </p:cNvSpPr>
          <p:nvPr>
            <p:ph sz="quarter" idx="13"/>
          </p:nvPr>
        </p:nvSpPr>
        <p:spPr>
          <a:xfrm>
            <a:off x="1219200" y="2743200"/>
            <a:ext cx="4754880" cy="359359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Content Placeholder 10"/>
          <p:cNvSpPr>
            <a:spLocks noGrp="1"/>
          </p:cNvSpPr>
          <p:nvPr>
            <p:ph sz="quarter" idx="14"/>
          </p:nvPr>
        </p:nvSpPr>
        <p:spPr>
          <a:xfrm>
            <a:off x="6242304" y="2743201"/>
            <a:ext cx="4754880" cy="3595687"/>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3"/>
          <p:cNvSpPr>
            <a:spLocks noGrp="1"/>
          </p:cNvSpPr>
          <p:nvPr>
            <p:ph type="dt" sz="half" idx="15"/>
          </p:nvPr>
        </p:nvSpPr>
        <p:spPr/>
        <p:txBody>
          <a:bodyPr/>
          <a:lstStyle>
            <a:lvl1pPr>
              <a:defRPr/>
            </a:lvl1pPr>
          </a:lstStyle>
          <a:p>
            <a:pPr>
              <a:defRPr/>
            </a:pPr>
            <a:fld id="{AB2785B1-3DF3-473F-AF09-E59B9EB0E014}" type="datetimeFigureOut">
              <a:rPr lang="es-AR"/>
              <a:pPr>
                <a:defRPr/>
              </a:pPr>
              <a:t>20/4/2016</a:t>
            </a:fld>
            <a:endParaRPr lang="es-AR"/>
          </a:p>
        </p:txBody>
      </p:sp>
      <p:sp>
        <p:nvSpPr>
          <p:cNvPr id="6" name="Slide Number Placeholder 5"/>
          <p:cNvSpPr>
            <a:spLocks noGrp="1"/>
          </p:cNvSpPr>
          <p:nvPr>
            <p:ph type="sldNum" sz="quarter" idx="16"/>
          </p:nvPr>
        </p:nvSpPr>
        <p:spPr/>
        <p:txBody>
          <a:bodyPr/>
          <a:lstStyle>
            <a:lvl1pPr>
              <a:defRPr/>
            </a:lvl1pPr>
          </a:lstStyle>
          <a:p>
            <a:pPr>
              <a:defRPr/>
            </a:pPr>
            <a:fld id="{1DEFCE5D-E85B-43F8-BFBA-09210A52A918}" type="slidenum">
              <a:rPr lang="es-AR"/>
              <a:pPr>
                <a:defRPr/>
              </a:pPr>
              <a:t>‹Nº›</a:t>
            </a:fld>
            <a:endParaRPr lang="es-AR"/>
          </a:p>
        </p:txBody>
      </p:sp>
      <p:sp>
        <p:nvSpPr>
          <p:cNvPr id="7" name="Footer Placeholder 4"/>
          <p:cNvSpPr>
            <a:spLocks noGrp="1"/>
          </p:cNvSpPr>
          <p:nvPr>
            <p:ph type="ftr" sz="quarter" idx="17"/>
          </p:nvPr>
        </p:nvSpPr>
        <p:spPr/>
        <p:txBody>
          <a:bodyPr/>
          <a:lstStyle>
            <a:lvl1pPr>
              <a:defRPr/>
            </a:lvl1pPr>
          </a:lstStyle>
          <a:p>
            <a:pPr>
              <a:defRPr/>
            </a:pPr>
            <a:endParaRPr lang="es-AR"/>
          </a:p>
        </p:txBody>
      </p:sp>
    </p:spTree>
    <p:extLst>
      <p:ext uri="{BB962C8B-B14F-4D97-AF65-F5344CB8AC3E}">
        <p14:creationId xmlns:p14="http://schemas.microsoft.com/office/powerpoint/2010/main" val="187251224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88464" y="2743200"/>
            <a:ext cx="4486656" cy="621792"/>
          </a:xfrm>
        </p:spPr>
        <p:txBody>
          <a:bodyPr anchor="b">
            <a:noAutofit/>
          </a:bodyPr>
          <a:lstStyle>
            <a:lvl1pPr marL="0" indent="0">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6513526" y="2743200"/>
            <a:ext cx="4482749" cy="621792"/>
          </a:xfrm>
        </p:spPr>
        <p:txBody>
          <a:bodyPr anchor="b">
            <a:noAutofit/>
          </a:bodyPr>
          <a:lstStyle>
            <a:lvl1pPr marL="0" indent="0">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0" name="Title 9"/>
          <p:cNvSpPr>
            <a:spLocks noGrp="1"/>
          </p:cNvSpPr>
          <p:nvPr>
            <p:ph type="title"/>
          </p:nvPr>
        </p:nvSpPr>
        <p:spPr>
          <a:xfrm>
            <a:off x="1219200" y="1544716"/>
            <a:ext cx="9753600" cy="1154097"/>
          </a:xfrm>
        </p:spPr>
        <p:txBody>
          <a:bodyPr/>
          <a:lstStyle/>
          <a:p>
            <a:r>
              <a:rPr lang="es-ES"/>
              <a:t>Haga clic para modificar el estilo de título del patrón</a:t>
            </a:r>
            <a:endParaRPr lang="en-US" dirty="0"/>
          </a:p>
        </p:txBody>
      </p:sp>
      <p:sp>
        <p:nvSpPr>
          <p:cNvPr id="11" name="Content Placeholder 10"/>
          <p:cNvSpPr>
            <a:spLocks noGrp="1"/>
          </p:cNvSpPr>
          <p:nvPr>
            <p:ph sz="quarter" idx="13"/>
          </p:nvPr>
        </p:nvSpPr>
        <p:spPr>
          <a:xfrm>
            <a:off x="1219200"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3" name="Content Placeholder 12"/>
          <p:cNvSpPr>
            <a:spLocks noGrp="1"/>
          </p:cNvSpPr>
          <p:nvPr>
            <p:ph sz="quarter" idx="14"/>
          </p:nvPr>
        </p:nvSpPr>
        <p:spPr>
          <a:xfrm>
            <a:off x="6242303"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5"/>
          </p:nvPr>
        </p:nvSpPr>
        <p:spPr/>
        <p:txBody>
          <a:bodyPr/>
          <a:lstStyle>
            <a:lvl1pPr>
              <a:defRPr/>
            </a:lvl1pPr>
          </a:lstStyle>
          <a:p>
            <a:pPr>
              <a:defRPr/>
            </a:pPr>
            <a:fld id="{90AF9B09-721E-489B-9445-3CB32AB0D915}" type="datetimeFigureOut">
              <a:rPr lang="es-AR"/>
              <a:pPr>
                <a:defRPr/>
              </a:pPr>
              <a:t>20/4/2016</a:t>
            </a:fld>
            <a:endParaRPr lang="es-AR"/>
          </a:p>
        </p:txBody>
      </p:sp>
      <p:sp>
        <p:nvSpPr>
          <p:cNvPr id="8" name="Slide Number Placeholder 5"/>
          <p:cNvSpPr>
            <a:spLocks noGrp="1"/>
          </p:cNvSpPr>
          <p:nvPr>
            <p:ph type="sldNum" sz="quarter" idx="16"/>
          </p:nvPr>
        </p:nvSpPr>
        <p:spPr/>
        <p:txBody>
          <a:bodyPr/>
          <a:lstStyle>
            <a:lvl1pPr>
              <a:defRPr/>
            </a:lvl1pPr>
          </a:lstStyle>
          <a:p>
            <a:pPr>
              <a:defRPr/>
            </a:pPr>
            <a:fld id="{85BEC0F8-D251-4F3B-BF6E-78E774A0246F}" type="slidenum">
              <a:rPr lang="es-AR"/>
              <a:pPr>
                <a:defRPr/>
              </a:pPr>
              <a:t>‹Nº›</a:t>
            </a:fld>
            <a:endParaRPr lang="es-AR"/>
          </a:p>
        </p:txBody>
      </p:sp>
      <p:sp>
        <p:nvSpPr>
          <p:cNvPr id="9" name="Footer Placeholder 4"/>
          <p:cNvSpPr>
            <a:spLocks noGrp="1"/>
          </p:cNvSpPr>
          <p:nvPr>
            <p:ph type="ftr" sz="quarter" idx="17"/>
          </p:nvPr>
        </p:nvSpPr>
        <p:spPr/>
        <p:txBody>
          <a:bodyPr/>
          <a:lstStyle>
            <a:lvl1pPr>
              <a:defRPr/>
            </a:lvl1pPr>
          </a:lstStyle>
          <a:p>
            <a:pPr>
              <a:defRPr/>
            </a:pPr>
            <a:endParaRPr lang="es-AR"/>
          </a:p>
        </p:txBody>
      </p:sp>
    </p:spTree>
    <p:extLst>
      <p:ext uri="{BB962C8B-B14F-4D97-AF65-F5344CB8AC3E}">
        <p14:creationId xmlns:p14="http://schemas.microsoft.com/office/powerpoint/2010/main" val="130509231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CCD949F4-1265-4139-A094-BFBED087160E}" type="datetimeFigureOut">
              <a:rPr lang="es-AR"/>
              <a:pPr>
                <a:defRPr/>
              </a:pPr>
              <a:t>20/4/2016</a:t>
            </a:fld>
            <a:endParaRPr lang="es-AR"/>
          </a:p>
        </p:txBody>
      </p:sp>
      <p:sp>
        <p:nvSpPr>
          <p:cNvPr id="4" name="Slide Number Placeholder 5"/>
          <p:cNvSpPr>
            <a:spLocks noGrp="1"/>
          </p:cNvSpPr>
          <p:nvPr>
            <p:ph type="sldNum" sz="quarter" idx="11"/>
          </p:nvPr>
        </p:nvSpPr>
        <p:spPr/>
        <p:txBody>
          <a:bodyPr/>
          <a:lstStyle>
            <a:lvl1pPr>
              <a:defRPr/>
            </a:lvl1pPr>
          </a:lstStyle>
          <a:p>
            <a:pPr>
              <a:defRPr/>
            </a:pPr>
            <a:fld id="{4C213C40-8EAA-411C-92E1-8153E6091419}" type="slidenum">
              <a:rPr lang="es-AR"/>
              <a:pPr>
                <a:defRPr/>
              </a:pPr>
              <a:t>‹Nº›</a:t>
            </a:fld>
            <a:endParaRPr lang="es-AR"/>
          </a:p>
        </p:txBody>
      </p:sp>
      <p:sp>
        <p:nvSpPr>
          <p:cNvPr id="5"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275708168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BA8C0C4-96E5-4884-9B28-3E9FFFA2CDCB}" type="datetimeFigureOut">
              <a:rPr lang="es-AR"/>
              <a:pPr>
                <a:defRPr/>
              </a:pPr>
              <a:t>20/4/2016</a:t>
            </a:fld>
            <a:endParaRPr lang="es-AR"/>
          </a:p>
        </p:txBody>
      </p:sp>
      <p:sp>
        <p:nvSpPr>
          <p:cNvPr id="3" name="Slide Number Placeholder 5"/>
          <p:cNvSpPr>
            <a:spLocks noGrp="1"/>
          </p:cNvSpPr>
          <p:nvPr>
            <p:ph type="sldNum" sz="quarter" idx="11"/>
          </p:nvPr>
        </p:nvSpPr>
        <p:spPr/>
        <p:txBody>
          <a:bodyPr/>
          <a:lstStyle>
            <a:lvl1pPr>
              <a:defRPr/>
            </a:lvl1pPr>
          </a:lstStyle>
          <a:p>
            <a:pPr>
              <a:defRPr/>
            </a:pPr>
            <a:fld id="{4D8A88A4-EB32-497E-9EA1-A3F1EDA21615}" type="slidenum">
              <a:rPr lang="es-AR"/>
              <a:pPr>
                <a:defRPr/>
              </a:pPr>
              <a:t>‹Nº›</a:t>
            </a:fld>
            <a:endParaRPr lang="es-AR"/>
          </a:p>
        </p:txBody>
      </p:sp>
      <p:sp>
        <p:nvSpPr>
          <p:cNvPr id="4"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10965506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5363"/>
            <a:ext cx="3934581" cy="2173015"/>
          </a:xfrm>
        </p:spPr>
        <p:txBody>
          <a:bodyPr>
            <a:normAutofit/>
          </a:bodyPr>
          <a:lstStyle>
            <a:lvl1pPr algn="l">
              <a:defRPr sz="2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362336" y="1826709"/>
            <a:ext cx="5610464" cy="4476614"/>
          </a:xfrm>
        </p:spPr>
        <p:txBody>
          <a:bodyPr anchor="ct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219200" y="4061096"/>
            <a:ext cx="3934581" cy="224538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63A7F13B-D62E-4BF0-96F9-DC18C63271F7}" type="datetimeFigureOut">
              <a:rPr lang="es-AR"/>
              <a:pPr>
                <a:defRPr/>
              </a:pPr>
              <a:t>20/4/2016</a:t>
            </a:fld>
            <a:endParaRPr lang="es-AR"/>
          </a:p>
        </p:txBody>
      </p:sp>
      <p:sp>
        <p:nvSpPr>
          <p:cNvPr id="6" name="Slide Number Placeholder 5"/>
          <p:cNvSpPr>
            <a:spLocks noGrp="1"/>
          </p:cNvSpPr>
          <p:nvPr>
            <p:ph type="sldNum" sz="quarter" idx="11"/>
          </p:nvPr>
        </p:nvSpPr>
        <p:spPr/>
        <p:txBody>
          <a:bodyPr/>
          <a:lstStyle>
            <a:lvl1pPr>
              <a:defRPr/>
            </a:lvl1pPr>
          </a:lstStyle>
          <a:p>
            <a:pPr>
              <a:defRPr/>
            </a:pPr>
            <a:fld id="{F34E734B-20BE-4360-94F4-AC937AB786EE}" type="slidenum">
              <a:rPr lang="es-AR"/>
              <a:pPr>
                <a:defRPr/>
              </a:pPr>
              <a:t>‹Nº›</a:t>
            </a:fld>
            <a:endParaRPr lang="es-AR"/>
          </a:p>
        </p:txBody>
      </p:sp>
      <p:sp>
        <p:nvSpPr>
          <p:cNvPr id="7"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10003063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42"/>
          <p:cNvGrpSpPr>
            <a:grpSpLocks/>
          </p:cNvGrpSpPr>
          <p:nvPr/>
        </p:nvGrpSpPr>
        <p:grpSpPr bwMode="auto">
          <a:xfrm>
            <a:off x="-510117" y="0"/>
            <a:ext cx="13243984" cy="6858000"/>
            <a:chOff x="-382404" y="0"/>
            <a:chExt cx="9932332" cy="6858000"/>
          </a:xfrm>
        </p:grpSpPr>
        <p:grpSp>
          <p:nvGrpSpPr>
            <p:cNvPr id="5" name="Group 44"/>
            <p:cNvGrpSpPr>
              <a:grpSpLocks/>
            </p:cNvGrpSpPr>
            <p:nvPr/>
          </p:nvGrpSpPr>
          <p:grpSpPr bwMode="auto">
            <a:xfrm>
              <a:off x="0" y="0"/>
              <a:ext cx="9144000" cy="6858000"/>
              <a:chOff x="0" y="0"/>
              <a:chExt cx="9144000" cy="6858000"/>
            </a:xfrm>
          </p:grpSpPr>
          <p:grpSp>
            <p:nvGrpSpPr>
              <p:cNvPr id="28" name="Group 4"/>
              <p:cNvGrpSpPr>
                <a:grpSpLocks/>
              </p:cNvGrpSpPr>
              <p:nvPr/>
            </p:nvGrpSpPr>
            <p:grpSpPr bwMode="auto">
              <a:xfrm>
                <a:off x="0" y="0"/>
                <a:ext cx="2514600" cy="6858000"/>
                <a:chOff x="0" y="0"/>
                <a:chExt cx="2514600" cy="6858000"/>
              </a:xfrm>
            </p:grpSpPr>
            <p:sp>
              <p:nvSpPr>
                <p:cNvPr id="40" name="Rectangle 114"/>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1"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 name="Group 5"/>
              <p:cNvGrpSpPr>
                <a:grpSpLocks/>
              </p:cNvGrpSpPr>
              <p:nvPr/>
            </p:nvGrpSpPr>
            <p:grpSpPr bwMode="auto">
              <a:xfrm>
                <a:off x="422910" y="0"/>
                <a:ext cx="2514600" cy="6858000"/>
                <a:chOff x="0" y="0"/>
                <a:chExt cx="2514600" cy="6858000"/>
              </a:xfrm>
            </p:grpSpPr>
            <p:sp>
              <p:nvSpPr>
                <p:cNvPr id="37" name="Rectangle 84"/>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8" name="Rectangle 85"/>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113"/>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9"/>
              <p:cNvGrpSpPr>
                <a:grpSpLocks/>
              </p:cNvGrpSpPr>
              <p:nvPr/>
            </p:nvGrpSpPr>
            <p:grpSpPr bwMode="auto">
              <a:xfrm rot="10800000">
                <a:off x="6629400" y="0"/>
                <a:ext cx="2514600" cy="6858000"/>
                <a:chOff x="0" y="0"/>
                <a:chExt cx="2514600" cy="6858000"/>
              </a:xfrm>
            </p:grpSpPr>
            <p:sp>
              <p:nvSpPr>
                <p:cNvPr id="34"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5"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80"/>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1"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2"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6" name="Freeform 44"/>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7"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50"/>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51"/>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Hexagon 52"/>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2" name="Hexagon 53"/>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4"/>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5"/>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56"/>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Freeform 57"/>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Hexagon 58"/>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59"/>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0"/>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1"/>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2"/>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3"/>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4"/>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5"/>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66"/>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Freeform 67"/>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68"/>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3"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4" name="Rectangle 46"/>
          <p:cNvSpPr/>
          <p:nvPr/>
        </p:nvSpPr>
        <p:spPr>
          <a:xfrm>
            <a:off x="6199717" y="-22225"/>
            <a:ext cx="4673600" cy="23129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49"/>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88"/>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 name="Title 1"/>
          <p:cNvSpPr>
            <a:spLocks noGrp="1"/>
          </p:cNvSpPr>
          <p:nvPr>
            <p:ph type="ctrTitle"/>
          </p:nvPr>
        </p:nvSpPr>
        <p:spPr>
          <a:xfrm>
            <a:off x="6311154" y="2708476"/>
            <a:ext cx="4417807" cy="1702160"/>
          </a:xfrm>
        </p:spPr>
        <p:txBody>
          <a:bodyPr>
            <a:normAutofit/>
          </a:bodyPr>
          <a:lstStyle>
            <a:lvl1pPr>
              <a:defRPr sz="36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311154" y="4421081"/>
            <a:ext cx="4413071"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7" name="Date Placeholder 3"/>
          <p:cNvSpPr>
            <a:spLocks noGrp="1"/>
          </p:cNvSpPr>
          <p:nvPr>
            <p:ph type="dt" sz="half" idx="10"/>
          </p:nvPr>
        </p:nvSpPr>
        <p:spPr>
          <a:xfrm>
            <a:off x="6318251" y="1516064"/>
            <a:ext cx="2844800" cy="752475"/>
          </a:xfrm>
        </p:spPr>
        <p:txBody>
          <a:bodyPr anchor="b"/>
          <a:lstStyle>
            <a:lvl1pPr algn="l">
              <a:defRPr sz="2400" smtClean="0"/>
            </a:lvl1pPr>
          </a:lstStyle>
          <a:p>
            <a:pPr>
              <a:defRPr/>
            </a:pPr>
            <a:fld id="{EDAEFBA3-E47D-48C2-83B8-76A84B3E57D1}" type="datetime1">
              <a:rPr lang="es-AR"/>
              <a:pPr>
                <a:defRPr/>
              </a:pPr>
              <a:t>20/4/2016</a:t>
            </a:fld>
            <a:endParaRPr lang="es-AR" dirty="0"/>
          </a:p>
        </p:txBody>
      </p:sp>
      <p:sp>
        <p:nvSpPr>
          <p:cNvPr id="48" name="Footer Placeholder 4"/>
          <p:cNvSpPr>
            <a:spLocks noGrp="1"/>
          </p:cNvSpPr>
          <p:nvPr>
            <p:ph type="ftr" sz="quarter" idx="11"/>
          </p:nvPr>
        </p:nvSpPr>
        <p:spPr>
          <a:xfrm>
            <a:off x="7071784" y="5719764"/>
            <a:ext cx="3774016" cy="365125"/>
          </a:xfrm>
        </p:spPr>
        <p:txBody>
          <a:bodyPr>
            <a:normAutofit/>
          </a:bodyPr>
          <a:lstStyle>
            <a:lvl1pPr>
              <a:defRPr>
                <a:solidFill>
                  <a:srgbClr val="4F81BD"/>
                </a:solidFill>
              </a:defRPr>
            </a:lvl1pPr>
          </a:lstStyle>
          <a:p>
            <a:pPr>
              <a:defRPr/>
            </a:pPr>
            <a:endParaRPr lang="es-AR"/>
          </a:p>
        </p:txBody>
      </p:sp>
      <p:sp>
        <p:nvSpPr>
          <p:cNvPr id="49" name="Slide Number Placeholder 5"/>
          <p:cNvSpPr>
            <a:spLocks noGrp="1"/>
          </p:cNvSpPr>
          <p:nvPr>
            <p:ph type="sldNum" sz="quarter" idx="12"/>
          </p:nvPr>
        </p:nvSpPr>
        <p:spPr>
          <a:xfrm>
            <a:off x="6199718" y="5719764"/>
            <a:ext cx="857249" cy="365125"/>
          </a:xfrm>
        </p:spPr>
        <p:txBody>
          <a:bodyPr/>
          <a:lstStyle>
            <a:lvl1pPr>
              <a:defRPr>
                <a:solidFill>
                  <a:srgbClr val="4F81BD"/>
                </a:solidFill>
              </a:defRPr>
            </a:lvl1pPr>
          </a:lstStyle>
          <a:p>
            <a:pPr>
              <a:defRPr/>
            </a:pPr>
            <a:fld id="{FC7729F3-1164-46C6-994C-CAA7A10B6517}" type="slidenum">
              <a:rPr lang="es-AR" altLang="es-AR"/>
              <a:pPr>
                <a:defRPr/>
              </a:pPr>
              <a:t>‹Nº›</a:t>
            </a:fld>
            <a:endParaRPr lang="es-AR" altLang="es-AR"/>
          </a:p>
        </p:txBody>
      </p:sp>
    </p:spTree>
    <p:extLst>
      <p:ext uri="{BB962C8B-B14F-4D97-AF65-F5344CB8AC3E}">
        <p14:creationId xmlns:p14="http://schemas.microsoft.com/office/powerpoint/2010/main" val="395248379"/>
      </p:ext>
    </p:extLst>
  </p:cSld>
  <p:clrMapOvr>
    <a:masterClrMapping/>
  </p:clrMapOvr>
  <p:transition spd="slow">
    <p:circl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8800"/>
            <a:ext cx="3938016" cy="2176272"/>
          </a:xfrm>
        </p:spPr>
        <p:txBody>
          <a:bodyPr>
            <a:normAutofit/>
          </a:bodyPr>
          <a:lstStyle>
            <a:lvl1pPr algn="l">
              <a:defRPr sz="2800" b="0"/>
            </a:lvl1pPr>
          </a:lstStyle>
          <a:p>
            <a:r>
              <a:rPr lang="es-ES"/>
              <a:t>Haga clic para modificar el estilo de título del patrón</a:t>
            </a:r>
            <a:endParaRPr lang="en-US" dirty="0"/>
          </a:p>
        </p:txBody>
      </p:sp>
      <p:sp>
        <p:nvSpPr>
          <p:cNvPr id="3" name="Picture Placeholder 2"/>
          <p:cNvSpPr>
            <a:spLocks noGrp="1"/>
          </p:cNvSpPr>
          <p:nvPr>
            <p:ph type="pic" idx="1"/>
          </p:nvPr>
        </p:nvSpPr>
        <p:spPr>
          <a:xfrm>
            <a:off x="5588000" y="2286000"/>
            <a:ext cx="5384800" cy="3352800"/>
          </a:xfrm>
          <a:solidFill>
            <a:schemeClr val="accent2"/>
          </a:solidFill>
          <a:ln w="12700">
            <a:noFill/>
          </a:ln>
          <a:effectLst>
            <a:reflection blurRad="12700" stA="30000" endPos="30000" dist="31750" dir="5400000" sy="-100000" algn="bl" rotWithShape="0"/>
          </a:effectLst>
          <a:scene3d>
            <a:camera prst="perspectiveRight" fov="2700000">
              <a:rot lat="240000" lon="900000" rev="0"/>
            </a:camera>
            <a:lightRig rig="threePt" dir="t">
              <a:rot lat="0" lon="0" rev="2700000"/>
            </a:lightRig>
          </a:scene3d>
          <a:sp3d/>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dirty="0"/>
          </a:p>
        </p:txBody>
      </p:sp>
      <p:sp>
        <p:nvSpPr>
          <p:cNvPr id="4" name="Text Placeholder 3"/>
          <p:cNvSpPr>
            <a:spLocks noGrp="1"/>
          </p:cNvSpPr>
          <p:nvPr>
            <p:ph type="body" sz="half" idx="2"/>
          </p:nvPr>
        </p:nvSpPr>
        <p:spPr>
          <a:xfrm>
            <a:off x="1219200" y="4059936"/>
            <a:ext cx="3938016" cy="2249424"/>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F5126040-768E-48FD-A3AC-A94B4A04CB39}" type="datetimeFigureOut">
              <a:rPr lang="es-AR"/>
              <a:pPr>
                <a:defRPr/>
              </a:pPr>
              <a:t>20/4/2016</a:t>
            </a:fld>
            <a:endParaRPr lang="es-AR"/>
          </a:p>
        </p:txBody>
      </p:sp>
      <p:sp>
        <p:nvSpPr>
          <p:cNvPr id="6" name="Slide Number Placeholder 5"/>
          <p:cNvSpPr>
            <a:spLocks noGrp="1"/>
          </p:cNvSpPr>
          <p:nvPr>
            <p:ph type="sldNum" sz="quarter" idx="11"/>
          </p:nvPr>
        </p:nvSpPr>
        <p:spPr/>
        <p:txBody>
          <a:bodyPr/>
          <a:lstStyle>
            <a:lvl1pPr>
              <a:defRPr/>
            </a:lvl1pPr>
          </a:lstStyle>
          <a:p>
            <a:pPr>
              <a:defRPr/>
            </a:pPr>
            <a:fld id="{EA68CCEF-8700-4771-AA99-F9EE201BA400}" type="slidenum">
              <a:rPr lang="es-AR"/>
              <a:pPr>
                <a:defRPr/>
              </a:pPr>
              <a:t>‹Nº›</a:t>
            </a:fld>
            <a:endParaRPr lang="es-AR"/>
          </a:p>
        </p:txBody>
      </p:sp>
      <p:sp>
        <p:nvSpPr>
          <p:cNvPr id="7"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38559967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137B4757-4045-43C3-9E32-027C1D26225E}"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5845EE1E-D291-4704-BD63-C0AF9930AF69}" type="slidenum">
              <a:rPr lang="es-AR"/>
              <a:pPr>
                <a:defRPr/>
              </a:pPr>
              <a:t>‹Nº›</a:t>
            </a:fld>
            <a:endParaRPr 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385572069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1201" y="1826709"/>
            <a:ext cx="1989999" cy="4484454"/>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139365" y="1826709"/>
            <a:ext cx="6988635" cy="448445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A839B42D-43FF-4038-B30C-5F1B5B9C383D}" type="datetimeFigureOut">
              <a:rPr lang="es-AR"/>
              <a:pPr>
                <a:defRPr/>
              </a:pPr>
              <a:t>20/4/2016</a:t>
            </a:fld>
            <a:endParaRPr lang="es-AR"/>
          </a:p>
        </p:txBody>
      </p:sp>
      <p:sp>
        <p:nvSpPr>
          <p:cNvPr id="5" name="Slide Number Placeholder 5"/>
          <p:cNvSpPr>
            <a:spLocks noGrp="1"/>
          </p:cNvSpPr>
          <p:nvPr>
            <p:ph type="sldNum" sz="quarter" idx="11"/>
          </p:nvPr>
        </p:nvSpPr>
        <p:spPr/>
        <p:txBody>
          <a:bodyPr/>
          <a:lstStyle>
            <a:lvl1pPr>
              <a:defRPr/>
            </a:lvl1pPr>
          </a:lstStyle>
          <a:p>
            <a:pPr>
              <a:defRPr/>
            </a:pPr>
            <a:fld id="{1C2282CB-0D9A-4926-974B-2C119552C59A}" type="slidenum">
              <a:rPr lang="es-AR"/>
              <a:pPr>
                <a:defRPr/>
              </a:pPr>
              <a:t>‹Nº›</a:t>
            </a:fld>
            <a:endParaRPr lang="es-AR"/>
          </a:p>
        </p:txBody>
      </p:sp>
      <p:sp>
        <p:nvSpPr>
          <p:cNvPr id="6" name="Footer Placeholder 4"/>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273147688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219200" y="2516625"/>
            <a:ext cx="9753600" cy="2595025"/>
          </a:xfrm>
        </p:spPr>
        <p:txBody>
          <a:bodyPr>
            <a:normAutofit/>
          </a:bodyPr>
          <a:lstStyle>
            <a:lvl1pPr>
              <a:defRPr sz="4800"/>
            </a:lvl1pPr>
          </a:lstStyle>
          <a:p>
            <a:r>
              <a:rPr lang="es-ES"/>
              <a:t>Haga clic para modificar el estilo de título del patrón</a:t>
            </a:r>
            <a:endParaRPr lang="en-US"/>
          </a:p>
        </p:txBody>
      </p:sp>
      <p:sp>
        <p:nvSpPr>
          <p:cNvPr id="3" name="Subtitle 2"/>
          <p:cNvSpPr>
            <a:spLocks noGrp="1"/>
          </p:cNvSpPr>
          <p:nvPr>
            <p:ph type="subTitle" idx="1"/>
          </p:nvPr>
        </p:nvSpPr>
        <p:spPr>
          <a:xfrm>
            <a:off x="1219200" y="5166530"/>
            <a:ext cx="9753600" cy="1144632"/>
          </a:xfrm>
        </p:spPr>
        <p:txBody>
          <a:bodyPr>
            <a:normAutofit/>
          </a:bodyPr>
          <a:lstStyle>
            <a:lvl1pPr marL="0" indent="0" algn="l">
              <a:buNone/>
              <a:defRPr sz="22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7" name="Date Placeholder 6"/>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8" name="Slide Number Placeholder 7"/>
          <p:cNvSpPr>
            <a:spLocks noGrp="1"/>
          </p:cNvSpPr>
          <p:nvPr>
            <p:ph type="sldNum" sz="quarter" idx="11"/>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
        <p:nvSpPr>
          <p:cNvPr id="9" name="Footer Placeholder 8"/>
          <p:cNvSpPr>
            <a:spLocks noGrp="1"/>
          </p:cNvSpPr>
          <p:nvPr>
            <p:ph type="ftr" sz="quarter" idx="12"/>
          </p:nvPr>
        </p:nvSpPr>
        <p:spPr/>
        <p:txBody>
          <a:bodyPr/>
          <a:lstStyle/>
          <a:p>
            <a:endParaRPr lang="es-AR">
              <a:solidFill>
                <a:prstClr val="white"/>
              </a:solidFill>
            </a:endParaRPr>
          </a:p>
        </p:txBody>
      </p:sp>
    </p:spTree>
    <p:extLst>
      <p:ext uri="{BB962C8B-B14F-4D97-AF65-F5344CB8AC3E}">
        <p14:creationId xmlns:p14="http://schemas.microsoft.com/office/powerpoint/2010/main" val="360072944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5" name="Footer Placeholder 4"/>
          <p:cNvSpPr>
            <a:spLocks noGrp="1"/>
          </p:cNvSpPr>
          <p:nvPr>
            <p:ph type="ftr" sz="quarter" idx="11"/>
          </p:nvPr>
        </p:nvSpPr>
        <p:spPr/>
        <p:txBody>
          <a:bodyPr/>
          <a:lstStyle/>
          <a:p>
            <a:endParaRPr lang="es-AR">
              <a:solidFill>
                <a:prstClr val="white"/>
              </a:solidFill>
            </a:endParaRPr>
          </a:p>
        </p:txBody>
      </p:sp>
      <p:sp>
        <p:nvSpPr>
          <p:cNvPr id="6" name="Slide Number Placeholder 5"/>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33679517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219200" y="5017572"/>
            <a:ext cx="9753600" cy="1293592"/>
          </a:xfrm>
        </p:spPr>
        <p:txBody>
          <a:bodyPr anchor="t"/>
          <a:lstStyle>
            <a:lvl1pPr algn="l">
              <a:defRPr sz="4000" b="0" cap="none"/>
            </a:lvl1pPr>
          </a:lstStyle>
          <a:p>
            <a:r>
              <a:rPr lang="es-ES"/>
              <a:t>Haga clic para modificar el estilo de título del patrón</a:t>
            </a:r>
            <a:endParaRPr lang="en-US"/>
          </a:p>
        </p:txBody>
      </p:sp>
      <p:sp>
        <p:nvSpPr>
          <p:cNvPr id="3" name="Text Placeholder 2"/>
          <p:cNvSpPr>
            <a:spLocks noGrp="1"/>
          </p:cNvSpPr>
          <p:nvPr>
            <p:ph type="body" idx="1"/>
          </p:nvPr>
        </p:nvSpPr>
        <p:spPr>
          <a:xfrm>
            <a:off x="1219200" y="3865098"/>
            <a:ext cx="9753600" cy="1098439"/>
          </a:xfrm>
        </p:spPr>
        <p:txBody>
          <a:bodyPr anchor="b"/>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5" name="Footer Placeholder 4"/>
          <p:cNvSpPr>
            <a:spLocks noGrp="1"/>
          </p:cNvSpPr>
          <p:nvPr>
            <p:ph type="ftr" sz="quarter" idx="11"/>
          </p:nvPr>
        </p:nvSpPr>
        <p:spPr/>
        <p:txBody>
          <a:bodyPr/>
          <a:lstStyle/>
          <a:p>
            <a:endParaRPr lang="es-AR">
              <a:solidFill>
                <a:prstClr val="white"/>
              </a:solidFill>
            </a:endParaRPr>
          </a:p>
        </p:txBody>
      </p:sp>
      <p:sp>
        <p:nvSpPr>
          <p:cNvPr id="6" name="Slide Number Placeholder 5"/>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5260562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6" name="Footer Placeholder 5"/>
          <p:cNvSpPr>
            <a:spLocks noGrp="1"/>
          </p:cNvSpPr>
          <p:nvPr>
            <p:ph type="ftr" sz="quarter" idx="11"/>
          </p:nvPr>
        </p:nvSpPr>
        <p:spPr/>
        <p:txBody>
          <a:bodyPr/>
          <a:lstStyle/>
          <a:p>
            <a:endParaRPr lang="es-AR">
              <a:solidFill>
                <a:prstClr val="white"/>
              </a:solidFill>
            </a:endParaRPr>
          </a:p>
        </p:txBody>
      </p:sp>
      <p:sp>
        <p:nvSpPr>
          <p:cNvPr id="7" name="Slide Number Placeholder 6"/>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
        <p:nvSpPr>
          <p:cNvPr id="9" name="Title 8"/>
          <p:cNvSpPr>
            <a:spLocks noGrp="1"/>
          </p:cNvSpPr>
          <p:nvPr>
            <p:ph type="title"/>
          </p:nvPr>
        </p:nvSpPr>
        <p:spPr>
          <a:xfrm>
            <a:off x="1219200" y="1544716"/>
            <a:ext cx="9753600" cy="1154097"/>
          </a:xfrm>
        </p:spPr>
        <p:txBody>
          <a:bodyPr/>
          <a:lstStyle/>
          <a:p>
            <a:r>
              <a:rPr lang="es-ES"/>
              <a:t>Haga clic para modificar el estilo de título del patrón</a:t>
            </a:r>
            <a:endParaRPr lang="en-US"/>
          </a:p>
        </p:txBody>
      </p:sp>
      <p:sp>
        <p:nvSpPr>
          <p:cNvPr id="8" name="Content Placeholder 7"/>
          <p:cNvSpPr>
            <a:spLocks noGrp="1"/>
          </p:cNvSpPr>
          <p:nvPr>
            <p:ph sz="quarter" idx="13"/>
          </p:nvPr>
        </p:nvSpPr>
        <p:spPr>
          <a:xfrm>
            <a:off x="1219200" y="2743200"/>
            <a:ext cx="4754880" cy="359359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Content Placeholder 10"/>
          <p:cNvSpPr>
            <a:spLocks noGrp="1"/>
          </p:cNvSpPr>
          <p:nvPr>
            <p:ph sz="quarter" idx="14"/>
          </p:nvPr>
        </p:nvSpPr>
        <p:spPr>
          <a:xfrm>
            <a:off x="6242304" y="2743201"/>
            <a:ext cx="4754880" cy="3595687"/>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extLst>
      <p:ext uri="{BB962C8B-B14F-4D97-AF65-F5344CB8AC3E}">
        <p14:creationId xmlns:p14="http://schemas.microsoft.com/office/powerpoint/2010/main" val="215726861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488464" y="2743200"/>
            <a:ext cx="4486656" cy="621792"/>
          </a:xfrm>
        </p:spPr>
        <p:txBody>
          <a:bodyPr anchor="b">
            <a:noAutofit/>
          </a:bodyPr>
          <a:lstStyle>
            <a:lvl1pPr marL="0" indent="0">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6513526" y="2743200"/>
            <a:ext cx="4482749" cy="621792"/>
          </a:xfrm>
        </p:spPr>
        <p:txBody>
          <a:bodyPr anchor="b">
            <a:noAutofit/>
          </a:bodyPr>
          <a:lstStyle>
            <a:lvl1pPr marL="0" indent="0">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7" name="Date Placeholder 6"/>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8" name="Footer Placeholder 7"/>
          <p:cNvSpPr>
            <a:spLocks noGrp="1"/>
          </p:cNvSpPr>
          <p:nvPr>
            <p:ph type="ftr" sz="quarter" idx="11"/>
          </p:nvPr>
        </p:nvSpPr>
        <p:spPr/>
        <p:txBody>
          <a:bodyPr/>
          <a:lstStyle/>
          <a:p>
            <a:endParaRPr lang="es-AR">
              <a:solidFill>
                <a:prstClr val="white"/>
              </a:solidFill>
            </a:endParaRPr>
          </a:p>
        </p:txBody>
      </p:sp>
      <p:sp>
        <p:nvSpPr>
          <p:cNvPr id="9" name="Slide Number Placeholder 8"/>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
        <p:nvSpPr>
          <p:cNvPr id="10" name="Title 9"/>
          <p:cNvSpPr>
            <a:spLocks noGrp="1"/>
          </p:cNvSpPr>
          <p:nvPr>
            <p:ph type="title"/>
          </p:nvPr>
        </p:nvSpPr>
        <p:spPr>
          <a:xfrm>
            <a:off x="1219200" y="1544716"/>
            <a:ext cx="9753600" cy="1154097"/>
          </a:xfrm>
        </p:spPr>
        <p:txBody>
          <a:bodyPr/>
          <a:lstStyle/>
          <a:p>
            <a:r>
              <a:rPr lang="es-ES"/>
              <a:t>Haga clic para modificar el estilo de título del patrón</a:t>
            </a:r>
            <a:endParaRPr lang="en-US" dirty="0"/>
          </a:p>
        </p:txBody>
      </p:sp>
      <p:sp>
        <p:nvSpPr>
          <p:cNvPr id="11" name="Content Placeholder 10"/>
          <p:cNvSpPr>
            <a:spLocks noGrp="1"/>
          </p:cNvSpPr>
          <p:nvPr>
            <p:ph sz="quarter" idx="13"/>
          </p:nvPr>
        </p:nvSpPr>
        <p:spPr>
          <a:xfrm>
            <a:off x="1219200"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3" name="Content Placeholder 12"/>
          <p:cNvSpPr>
            <a:spLocks noGrp="1"/>
          </p:cNvSpPr>
          <p:nvPr>
            <p:ph sz="quarter" idx="14"/>
          </p:nvPr>
        </p:nvSpPr>
        <p:spPr>
          <a:xfrm>
            <a:off x="6242303" y="3383280"/>
            <a:ext cx="4754880" cy="295351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Tree>
    <p:extLst>
      <p:ext uri="{BB962C8B-B14F-4D97-AF65-F5344CB8AC3E}">
        <p14:creationId xmlns:p14="http://schemas.microsoft.com/office/powerpoint/2010/main" val="192432645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4" name="Footer Placeholder 3"/>
          <p:cNvSpPr>
            <a:spLocks noGrp="1"/>
          </p:cNvSpPr>
          <p:nvPr>
            <p:ph type="ftr" sz="quarter" idx="11"/>
          </p:nvPr>
        </p:nvSpPr>
        <p:spPr/>
        <p:txBody>
          <a:bodyPr/>
          <a:lstStyle/>
          <a:p>
            <a:endParaRPr lang="es-AR">
              <a:solidFill>
                <a:prstClr val="white"/>
              </a:solidFill>
            </a:endParaRPr>
          </a:p>
        </p:txBody>
      </p:sp>
      <p:sp>
        <p:nvSpPr>
          <p:cNvPr id="5" name="Slide Number Placeholder 4"/>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80186306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3" name="Footer Placeholder 2"/>
          <p:cNvSpPr>
            <a:spLocks noGrp="1"/>
          </p:cNvSpPr>
          <p:nvPr>
            <p:ph type="ftr" sz="quarter" idx="11"/>
          </p:nvPr>
        </p:nvSpPr>
        <p:spPr/>
        <p:txBody>
          <a:bodyPr/>
          <a:lstStyle/>
          <a:p>
            <a:endParaRPr lang="es-AR">
              <a:solidFill>
                <a:prstClr val="white"/>
              </a:solidFill>
            </a:endParaRPr>
          </a:p>
        </p:txBody>
      </p:sp>
      <p:sp>
        <p:nvSpPr>
          <p:cNvPr id="4" name="Slide Number Placeholder 3"/>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0882231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1419228"/>
            <a:ext cx="9906000" cy="2852737"/>
          </a:xfrm>
        </p:spPr>
        <p:txBody>
          <a:bodyPr anchor="b">
            <a:normAutofit/>
          </a:bodyPr>
          <a:lstStyle>
            <a:lvl1pPr>
              <a:defRPr sz="36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41411" y="4424362"/>
            <a:ext cx="9906000" cy="1374776"/>
          </a:xfrm>
        </p:spPr>
        <p:txBody>
          <a:bodyPr>
            <a:normAutofit/>
          </a:bodyPr>
          <a:lstStyle>
            <a:lvl1pPr marL="0" indent="0">
              <a:buNone/>
              <a:defRPr sz="1800" cap="all" baseline="0">
                <a:solidFill>
                  <a:schemeClr val="tx1">
                    <a:tint val="75000"/>
                  </a:schemeClr>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A310F32D-B9B9-4AFF-8A21-017C61D4E1EB}"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2019865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8C29FD62-51C7-4EBB-B2BD-AC85733A6475}" type="slidenum">
              <a:rPr lang="es-AR" altLang="es-AR"/>
              <a:pPr>
                <a:defRPr/>
              </a:pPr>
              <a:t>‹Nº›</a:t>
            </a:fld>
            <a:endParaRPr lang="es-AR" altLang="es-AR"/>
          </a:p>
        </p:txBody>
      </p:sp>
    </p:spTree>
    <p:extLst>
      <p:ext uri="{BB962C8B-B14F-4D97-AF65-F5344CB8AC3E}">
        <p14:creationId xmlns:p14="http://schemas.microsoft.com/office/powerpoint/2010/main" val="3376091875"/>
      </p:ext>
    </p:extLst>
  </p:cSld>
  <p:clrMapOvr>
    <a:masterClrMapping/>
  </p:clrMapOvr>
  <p:transition spd="slow">
    <p:circl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5363"/>
            <a:ext cx="3934581" cy="2173015"/>
          </a:xfrm>
        </p:spPr>
        <p:txBody>
          <a:bodyPr anchor="b">
            <a:normAutofit/>
          </a:bodyPr>
          <a:lstStyle>
            <a:lvl1pPr algn="l">
              <a:defRPr sz="2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362336" y="1826709"/>
            <a:ext cx="5610464" cy="4476614"/>
          </a:xfrm>
        </p:spPr>
        <p:txBody>
          <a:bodyPr anchor="ct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219200" y="4061096"/>
            <a:ext cx="3934581" cy="224538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6" name="Footer Placeholder 5"/>
          <p:cNvSpPr>
            <a:spLocks noGrp="1"/>
          </p:cNvSpPr>
          <p:nvPr>
            <p:ph type="ftr" sz="quarter" idx="11"/>
          </p:nvPr>
        </p:nvSpPr>
        <p:spPr/>
        <p:txBody>
          <a:bodyPr/>
          <a:lstStyle/>
          <a:p>
            <a:endParaRPr lang="es-AR">
              <a:solidFill>
                <a:prstClr val="white"/>
              </a:solidFill>
            </a:endParaRPr>
          </a:p>
        </p:txBody>
      </p:sp>
      <p:sp>
        <p:nvSpPr>
          <p:cNvPr id="7" name="Slide Number Placeholder 6"/>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96305367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19200" y="1828800"/>
            <a:ext cx="3938016" cy="2176272"/>
          </a:xfrm>
        </p:spPr>
        <p:txBody>
          <a:bodyPr anchor="b">
            <a:normAutofit/>
          </a:bodyPr>
          <a:lstStyle>
            <a:lvl1pPr algn="l">
              <a:defRPr sz="2800" b="0"/>
            </a:lvl1pPr>
          </a:lstStyle>
          <a:p>
            <a:r>
              <a:rPr lang="es-ES"/>
              <a:t>Haga clic para modificar el estilo de título del patrón</a:t>
            </a:r>
            <a:endParaRPr lang="en-US" dirty="0"/>
          </a:p>
        </p:txBody>
      </p:sp>
      <p:sp>
        <p:nvSpPr>
          <p:cNvPr id="3" name="Picture Placeholder 2"/>
          <p:cNvSpPr>
            <a:spLocks noGrp="1"/>
          </p:cNvSpPr>
          <p:nvPr>
            <p:ph type="pic" idx="1"/>
          </p:nvPr>
        </p:nvSpPr>
        <p:spPr>
          <a:xfrm>
            <a:off x="5588000" y="2286000"/>
            <a:ext cx="5384800" cy="3352800"/>
          </a:xfrm>
          <a:solidFill>
            <a:schemeClr val="accent2"/>
          </a:solidFill>
          <a:ln w="12700">
            <a:noFill/>
          </a:ln>
          <a:effectLst>
            <a:reflection blurRad="12700" stA="30000" endPos="30000" dist="31750" dir="5400000" sy="-100000" algn="bl" rotWithShape="0"/>
          </a:effectLst>
          <a:scene3d>
            <a:camera prst="perspectiveRight" fov="2700000">
              <a:rot lat="240000" lon="900000" rev="0"/>
            </a:camera>
            <a:lightRig rig="threePt" dir="t">
              <a:rot lat="0" lon="0" rev="2700000"/>
            </a:lightRig>
          </a:scene3d>
          <a:sp3d/>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1219200" y="4059936"/>
            <a:ext cx="3938016" cy="2249424"/>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6" name="Footer Placeholder 5"/>
          <p:cNvSpPr>
            <a:spLocks noGrp="1"/>
          </p:cNvSpPr>
          <p:nvPr>
            <p:ph type="ftr" sz="quarter" idx="11"/>
          </p:nvPr>
        </p:nvSpPr>
        <p:spPr/>
        <p:txBody>
          <a:bodyPr/>
          <a:lstStyle/>
          <a:p>
            <a:endParaRPr lang="es-AR">
              <a:solidFill>
                <a:prstClr val="white"/>
              </a:solidFill>
            </a:endParaRPr>
          </a:p>
        </p:txBody>
      </p:sp>
      <p:sp>
        <p:nvSpPr>
          <p:cNvPr id="7" name="Slide Number Placeholder 6"/>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3135087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5" name="Footer Placeholder 4"/>
          <p:cNvSpPr>
            <a:spLocks noGrp="1"/>
          </p:cNvSpPr>
          <p:nvPr>
            <p:ph type="ftr" sz="quarter" idx="11"/>
          </p:nvPr>
        </p:nvSpPr>
        <p:spPr/>
        <p:txBody>
          <a:bodyPr/>
          <a:lstStyle/>
          <a:p>
            <a:endParaRPr lang="es-AR">
              <a:solidFill>
                <a:prstClr val="white"/>
              </a:solidFill>
            </a:endParaRPr>
          </a:p>
        </p:txBody>
      </p:sp>
      <p:sp>
        <p:nvSpPr>
          <p:cNvPr id="6" name="Slide Number Placeholder 5"/>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53327106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1201" y="1826709"/>
            <a:ext cx="1989999" cy="4484454"/>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139365" y="1826709"/>
            <a:ext cx="6988635" cy="448445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5" name="Footer Placeholder 4"/>
          <p:cNvSpPr>
            <a:spLocks noGrp="1"/>
          </p:cNvSpPr>
          <p:nvPr>
            <p:ph type="ftr" sz="quarter" idx="11"/>
          </p:nvPr>
        </p:nvSpPr>
        <p:spPr/>
        <p:txBody>
          <a:bodyPr/>
          <a:lstStyle/>
          <a:p>
            <a:endParaRPr lang="es-AR">
              <a:solidFill>
                <a:prstClr val="white"/>
              </a:solidFill>
            </a:endParaRPr>
          </a:p>
        </p:txBody>
      </p:sp>
      <p:sp>
        <p:nvSpPr>
          <p:cNvPr id="6" name="Slide Number Placeholder 5"/>
          <p:cNvSpPr>
            <a:spLocks noGrp="1"/>
          </p:cNvSpPr>
          <p:nvPr>
            <p:ph type="sldNum" sz="quarter" idx="12"/>
          </p:nvPr>
        </p:nvSpPr>
        <p:spPr/>
        <p:txBody>
          <a:bodyPr/>
          <a:lstStyle/>
          <a:p>
            <a:fld id="{71F49FD1-AD81-4A5A-BBFE-343A155923AD}"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64999891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9D0321EC-4FE2-4C51-B6E3-4814A4ED41D8}"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7050A15E-3FBF-4430-A772-D526EC2F7D41}" type="slidenum">
              <a:rPr lang="es-AR"/>
              <a:pPr>
                <a:defRPr/>
              </a:pPr>
              <a:t>‹Nº›</a:t>
            </a:fld>
            <a:endParaRPr lang="es-AR"/>
          </a:p>
        </p:txBody>
      </p:sp>
    </p:spTree>
    <p:extLst>
      <p:ext uri="{BB962C8B-B14F-4D97-AF65-F5344CB8AC3E}">
        <p14:creationId xmlns:p14="http://schemas.microsoft.com/office/powerpoint/2010/main" val="292420567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800A3E29-30D1-48AA-9331-BA6D82FE725B}"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88BA6AAA-B431-41DD-9547-C3AFD6039425}" type="slidenum">
              <a:rPr lang="es-AR"/>
              <a:pPr>
                <a:defRPr/>
              </a:pPr>
              <a:t>‹Nº›</a:t>
            </a:fld>
            <a:endParaRPr lang="es-AR"/>
          </a:p>
        </p:txBody>
      </p:sp>
    </p:spTree>
    <p:extLst>
      <p:ext uri="{BB962C8B-B14F-4D97-AF65-F5344CB8AC3E}">
        <p14:creationId xmlns:p14="http://schemas.microsoft.com/office/powerpoint/2010/main" val="156002755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A0D3F137-4228-4C8A-9C13-0C151096780F}"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62E47BAD-7675-4102-BAC0-37CC27CF6E71}" type="slidenum">
              <a:rPr lang="es-AR"/>
              <a:pPr>
                <a:defRPr/>
              </a:pPr>
              <a:t>‹Nº›</a:t>
            </a:fld>
            <a:endParaRPr lang="es-AR"/>
          </a:p>
        </p:txBody>
      </p:sp>
    </p:spTree>
    <p:extLst>
      <p:ext uri="{BB962C8B-B14F-4D97-AF65-F5344CB8AC3E}">
        <p14:creationId xmlns:p14="http://schemas.microsoft.com/office/powerpoint/2010/main" val="293350771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4C1837ED-4B99-4233-A8E8-F1F319D12443}"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3A9D98DA-7469-4C80-A425-A8319D5E7FB8}" type="slidenum">
              <a:rPr lang="es-AR"/>
              <a:pPr>
                <a:defRPr/>
              </a:pPr>
              <a:t>‹Nº›</a:t>
            </a:fld>
            <a:endParaRPr lang="es-AR"/>
          </a:p>
        </p:txBody>
      </p:sp>
    </p:spTree>
    <p:extLst>
      <p:ext uri="{BB962C8B-B14F-4D97-AF65-F5344CB8AC3E}">
        <p14:creationId xmlns:p14="http://schemas.microsoft.com/office/powerpoint/2010/main" val="54690450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C9F8AE83-4AE4-4B7C-91C8-42B3259E83B6}" type="datetimeFigureOut">
              <a:rPr lang="es-AR"/>
              <a:pPr>
                <a:defRPr/>
              </a:pPr>
              <a:t>20/4/2016</a:t>
            </a:fld>
            <a:endParaRPr lang="es-AR"/>
          </a:p>
        </p:txBody>
      </p:sp>
      <p:sp>
        <p:nvSpPr>
          <p:cNvPr id="8" name="4 Marcador de pie de página"/>
          <p:cNvSpPr>
            <a:spLocks noGrp="1"/>
          </p:cNvSpPr>
          <p:nvPr>
            <p:ph type="ftr" sz="quarter" idx="11"/>
          </p:nvPr>
        </p:nvSpPr>
        <p:spPr/>
        <p:txBody>
          <a:bodyPr/>
          <a:lstStyle>
            <a:lvl1pPr>
              <a:defRPr/>
            </a:lvl1pPr>
          </a:lstStyle>
          <a:p>
            <a:pPr>
              <a:defRPr/>
            </a:pPr>
            <a:endParaRPr lang="es-AR"/>
          </a:p>
        </p:txBody>
      </p:sp>
      <p:sp>
        <p:nvSpPr>
          <p:cNvPr id="9" name="5 Marcador de número de diapositiva"/>
          <p:cNvSpPr>
            <a:spLocks noGrp="1"/>
          </p:cNvSpPr>
          <p:nvPr>
            <p:ph type="sldNum" sz="quarter" idx="12"/>
          </p:nvPr>
        </p:nvSpPr>
        <p:spPr/>
        <p:txBody>
          <a:bodyPr/>
          <a:lstStyle>
            <a:lvl1pPr>
              <a:defRPr/>
            </a:lvl1pPr>
          </a:lstStyle>
          <a:p>
            <a:pPr>
              <a:defRPr/>
            </a:pPr>
            <a:fld id="{37B8B691-31B2-43D1-A73C-2881F3C9F161}" type="slidenum">
              <a:rPr lang="es-AR"/>
              <a:pPr>
                <a:defRPr/>
              </a:pPr>
              <a:t>‹Nº›</a:t>
            </a:fld>
            <a:endParaRPr lang="es-AR"/>
          </a:p>
        </p:txBody>
      </p:sp>
    </p:spTree>
    <p:extLst>
      <p:ext uri="{BB962C8B-B14F-4D97-AF65-F5344CB8AC3E}">
        <p14:creationId xmlns:p14="http://schemas.microsoft.com/office/powerpoint/2010/main" val="35186038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32815908-C4CF-4C36-8E05-160FCE858568}" type="datetimeFigureOut">
              <a:rPr lang="es-AR"/>
              <a:pPr>
                <a:defRPr/>
              </a:pPr>
              <a:t>20/4/2016</a:t>
            </a:fld>
            <a:endParaRPr lang="es-AR"/>
          </a:p>
        </p:txBody>
      </p:sp>
      <p:sp>
        <p:nvSpPr>
          <p:cNvPr id="4" name="4 Marcador de pie de página"/>
          <p:cNvSpPr>
            <a:spLocks noGrp="1"/>
          </p:cNvSpPr>
          <p:nvPr>
            <p:ph type="ftr" sz="quarter" idx="11"/>
          </p:nvPr>
        </p:nvSpPr>
        <p:spPr/>
        <p:txBody>
          <a:bodyPr/>
          <a:lstStyle>
            <a:lvl1pPr>
              <a:defRPr/>
            </a:lvl1pPr>
          </a:lstStyle>
          <a:p>
            <a:pPr>
              <a:defRPr/>
            </a:pPr>
            <a:endParaRPr lang="es-AR"/>
          </a:p>
        </p:txBody>
      </p:sp>
      <p:sp>
        <p:nvSpPr>
          <p:cNvPr id="5" name="5 Marcador de número de diapositiva"/>
          <p:cNvSpPr>
            <a:spLocks noGrp="1"/>
          </p:cNvSpPr>
          <p:nvPr>
            <p:ph type="sldNum" sz="quarter" idx="12"/>
          </p:nvPr>
        </p:nvSpPr>
        <p:spPr/>
        <p:txBody>
          <a:bodyPr/>
          <a:lstStyle>
            <a:lvl1pPr>
              <a:defRPr/>
            </a:lvl1pPr>
          </a:lstStyle>
          <a:p>
            <a:pPr>
              <a:defRPr/>
            </a:pPr>
            <a:fld id="{9C6C9C29-83BB-4257-8061-34DC451A8E99}" type="slidenum">
              <a:rPr lang="es-AR"/>
              <a:pPr>
                <a:defRPr/>
              </a:pPr>
              <a:t>‹Nº›</a:t>
            </a:fld>
            <a:endParaRPr lang="es-AR"/>
          </a:p>
        </p:txBody>
      </p:sp>
    </p:spTree>
    <p:extLst>
      <p:ext uri="{BB962C8B-B14F-4D97-AF65-F5344CB8AC3E}">
        <p14:creationId xmlns:p14="http://schemas.microsoft.com/office/powerpoint/2010/main" val="31853750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678194" y="2900830"/>
            <a:ext cx="8849957" cy="1362075"/>
          </a:xfrm>
        </p:spPr>
        <p:txBody>
          <a:bodyPr/>
          <a:lstStyle>
            <a:lvl1pPr algn="l">
              <a:defRPr sz="4000" b="0" cap="none"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678194" y="4267201"/>
            <a:ext cx="8849956" cy="1520413"/>
          </a:xfrm>
        </p:spPr>
        <p:txBody>
          <a:bodyPr/>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AABF8A7F-15AE-4C47-97C8-6FC92D004779}" type="slidenum">
              <a:rPr lang="es-AR" altLang="es-AR"/>
              <a:pPr>
                <a:defRPr/>
              </a:pPr>
              <a:t>‹Nº›</a:t>
            </a:fld>
            <a:endParaRPr lang="es-AR" altLang="es-AR"/>
          </a:p>
        </p:txBody>
      </p:sp>
    </p:spTree>
    <p:extLst>
      <p:ext uri="{BB962C8B-B14F-4D97-AF65-F5344CB8AC3E}">
        <p14:creationId xmlns:p14="http://schemas.microsoft.com/office/powerpoint/2010/main" val="1496704001"/>
      </p:ext>
    </p:extLst>
  </p:cSld>
  <p:clrMapOvr>
    <a:masterClrMapping/>
  </p:clrMapOvr>
  <p:transition spd="slow">
    <p:circle/>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D9984905-5A5E-4D8B-A158-77B6399CF845}" type="datetimeFigureOut">
              <a:rPr lang="es-AR"/>
              <a:pPr>
                <a:defRPr/>
              </a:pPr>
              <a:t>20/4/2016</a:t>
            </a:fld>
            <a:endParaRPr lang="es-AR"/>
          </a:p>
        </p:txBody>
      </p:sp>
      <p:sp>
        <p:nvSpPr>
          <p:cNvPr id="3" name="4 Marcador de pie de página"/>
          <p:cNvSpPr>
            <a:spLocks noGrp="1"/>
          </p:cNvSpPr>
          <p:nvPr>
            <p:ph type="ftr" sz="quarter" idx="11"/>
          </p:nvPr>
        </p:nvSpPr>
        <p:spPr/>
        <p:txBody>
          <a:bodyPr/>
          <a:lstStyle>
            <a:lvl1pPr>
              <a:defRPr/>
            </a:lvl1pPr>
          </a:lstStyle>
          <a:p>
            <a:pPr>
              <a:defRPr/>
            </a:pPr>
            <a:endParaRPr lang="es-AR"/>
          </a:p>
        </p:txBody>
      </p:sp>
      <p:sp>
        <p:nvSpPr>
          <p:cNvPr id="4" name="5 Marcador de número de diapositiva"/>
          <p:cNvSpPr>
            <a:spLocks noGrp="1"/>
          </p:cNvSpPr>
          <p:nvPr>
            <p:ph type="sldNum" sz="quarter" idx="12"/>
          </p:nvPr>
        </p:nvSpPr>
        <p:spPr/>
        <p:txBody>
          <a:bodyPr/>
          <a:lstStyle>
            <a:lvl1pPr>
              <a:defRPr/>
            </a:lvl1pPr>
          </a:lstStyle>
          <a:p>
            <a:pPr>
              <a:defRPr/>
            </a:pPr>
            <a:fld id="{8F34706B-04A8-4E30-B3EB-4F9531672517}" type="slidenum">
              <a:rPr lang="es-AR"/>
              <a:pPr>
                <a:defRPr/>
              </a:pPr>
              <a:t>‹Nº›</a:t>
            </a:fld>
            <a:endParaRPr lang="es-AR"/>
          </a:p>
        </p:txBody>
      </p:sp>
    </p:spTree>
    <p:extLst>
      <p:ext uri="{BB962C8B-B14F-4D97-AF65-F5344CB8AC3E}">
        <p14:creationId xmlns:p14="http://schemas.microsoft.com/office/powerpoint/2010/main" val="350111184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4AF260F2-995E-4214-839B-582A7D28F9FF}"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F3A8C43E-FAED-4D8F-B5AA-5CD4BD3D6F03}" type="slidenum">
              <a:rPr lang="es-AR"/>
              <a:pPr>
                <a:defRPr/>
              </a:pPr>
              <a:t>‹Nº›</a:t>
            </a:fld>
            <a:endParaRPr lang="es-AR"/>
          </a:p>
        </p:txBody>
      </p:sp>
    </p:spTree>
    <p:extLst>
      <p:ext uri="{BB962C8B-B14F-4D97-AF65-F5344CB8AC3E}">
        <p14:creationId xmlns:p14="http://schemas.microsoft.com/office/powerpoint/2010/main" val="89427309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21549E03-F39F-4FB9-97A5-E6F71B585840}"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7903CF26-9CA9-4D80-9EC7-00BB8BB1ACBD}" type="slidenum">
              <a:rPr lang="es-AR"/>
              <a:pPr>
                <a:defRPr/>
              </a:pPr>
              <a:t>‹Nº›</a:t>
            </a:fld>
            <a:endParaRPr lang="es-AR"/>
          </a:p>
        </p:txBody>
      </p:sp>
    </p:spTree>
    <p:extLst>
      <p:ext uri="{BB962C8B-B14F-4D97-AF65-F5344CB8AC3E}">
        <p14:creationId xmlns:p14="http://schemas.microsoft.com/office/powerpoint/2010/main" val="397066746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1E60922B-5F61-47B4-B2BE-05BAA933F346}"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156D86C7-61BF-45D8-B0E9-AA36329D74F5}" type="slidenum">
              <a:rPr lang="es-AR"/>
              <a:pPr>
                <a:defRPr/>
              </a:pPr>
              <a:t>‹Nº›</a:t>
            </a:fld>
            <a:endParaRPr lang="es-AR"/>
          </a:p>
        </p:txBody>
      </p:sp>
    </p:spTree>
    <p:extLst>
      <p:ext uri="{BB962C8B-B14F-4D97-AF65-F5344CB8AC3E}">
        <p14:creationId xmlns:p14="http://schemas.microsoft.com/office/powerpoint/2010/main" val="54065564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78280CA5-3809-4F91-A344-6D73EAE3ACD1}"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43C8D177-8183-4FEA-9D10-F6428A7E91B2}" type="slidenum">
              <a:rPr lang="es-AR"/>
              <a:pPr>
                <a:defRPr/>
              </a:pPr>
              <a:t>‹Nº›</a:t>
            </a:fld>
            <a:endParaRPr lang="es-AR"/>
          </a:p>
        </p:txBody>
      </p:sp>
    </p:spTree>
    <p:extLst>
      <p:ext uri="{BB962C8B-B14F-4D97-AF65-F5344CB8AC3E}">
        <p14:creationId xmlns:p14="http://schemas.microsoft.com/office/powerpoint/2010/main" val="90086083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425561354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847170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43763133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416671602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s-AR">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8628695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389888" y="2313432"/>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313431"/>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3"/>
          <p:cNvSpPr>
            <a:spLocks noGrp="1"/>
          </p:cNvSpPr>
          <p:nvPr>
            <p:ph type="dt" sz="half" idx="15"/>
          </p:nvPr>
        </p:nvSpPr>
        <p:spPr/>
        <p:txBody>
          <a:bodyPr/>
          <a:lstStyle>
            <a:lvl1pPr>
              <a:defRPr/>
            </a:lvl1pPr>
          </a:lstStyle>
          <a:p>
            <a:pPr>
              <a:defRPr/>
            </a:pPr>
            <a:fld id="{A800E34D-34EB-40CA-ABC7-17E4F7EFEE8E}" type="datetime1">
              <a:rPr lang="es-AR"/>
              <a:pPr>
                <a:defRPr/>
              </a:pPr>
              <a:t>20/4/2016</a:t>
            </a:fld>
            <a:endParaRPr lang="es-AR" dirty="0"/>
          </a:p>
        </p:txBody>
      </p:sp>
      <p:sp>
        <p:nvSpPr>
          <p:cNvPr id="6" name="Footer Placeholder 4"/>
          <p:cNvSpPr>
            <a:spLocks noGrp="1"/>
          </p:cNvSpPr>
          <p:nvPr>
            <p:ph type="ftr" sz="quarter" idx="16"/>
          </p:nvPr>
        </p:nvSpPr>
        <p:spPr/>
        <p:txBody>
          <a:bodyPr/>
          <a:lstStyle>
            <a:lvl1pPr>
              <a:defRPr/>
            </a:lvl1pPr>
          </a:lstStyle>
          <a:p>
            <a:pPr>
              <a:defRPr/>
            </a:pPr>
            <a:endParaRPr lang="es-AR"/>
          </a:p>
        </p:txBody>
      </p:sp>
      <p:sp>
        <p:nvSpPr>
          <p:cNvPr id="7" name="Slide Number Placeholder 5"/>
          <p:cNvSpPr>
            <a:spLocks noGrp="1"/>
          </p:cNvSpPr>
          <p:nvPr>
            <p:ph type="sldNum" sz="quarter" idx="17"/>
          </p:nvPr>
        </p:nvSpPr>
        <p:spPr/>
        <p:txBody>
          <a:bodyPr/>
          <a:lstStyle>
            <a:lvl1pPr>
              <a:defRPr/>
            </a:lvl1pPr>
          </a:lstStyle>
          <a:p>
            <a:pPr>
              <a:defRPr/>
            </a:pPr>
            <a:fld id="{84E51130-C9F6-4AA5-8044-2B67F48F6266}" type="slidenum">
              <a:rPr lang="es-AR" altLang="es-AR"/>
              <a:pPr>
                <a:defRPr/>
              </a:pPr>
              <a:t>‹Nº›</a:t>
            </a:fld>
            <a:endParaRPr lang="es-AR" altLang="es-AR"/>
          </a:p>
        </p:txBody>
      </p:sp>
    </p:spTree>
    <p:extLst>
      <p:ext uri="{BB962C8B-B14F-4D97-AF65-F5344CB8AC3E}">
        <p14:creationId xmlns:p14="http://schemas.microsoft.com/office/powerpoint/2010/main" val="1901483891"/>
      </p:ext>
    </p:extLst>
  </p:cSld>
  <p:clrMapOvr>
    <a:masterClrMapping/>
  </p:clrMapOvr>
  <p:transition spd="slow">
    <p:circle/>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s-AR">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24197829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s-AR">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47024037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10887252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11620116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91694537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379DD542-E14D-463A-82E3-8DF550C422FD}" type="datetimeFigureOut">
              <a:rPr lang="es-AR">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47AF67C-F4AC-451A-BF45-E86A6001CAF9}" type="slidenum">
              <a:rPr lang="es-AR">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64398685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 name="Picture 2" descr="C:\Users\jnsch\Desktop\O14ThemesHandoffs\WorkingFiles\FinalHanoff\Sketchbook\Cover.jpg"/>
          <p:cNvPicPr>
            <a:picLocks noChangeAspect="1" noChangeArrowheads="1"/>
          </p:cNvPicPr>
          <p:nvPr/>
        </p:nvPicPr>
        <p:blipFill>
          <a:blip r:embed="rId2">
            <a:duotone>
              <a:prstClr val="black"/>
              <a:schemeClr val="tx2">
                <a:tint val="45000"/>
                <a:satMod val="400000"/>
              </a:schemeClr>
            </a:duotone>
            <a:lum bright="2000"/>
          </a:blip>
          <a:srcRect/>
          <a:stretch>
            <a:fillRect/>
          </a:stretch>
        </p:blipFill>
        <p:spPr bwMode="auto">
          <a:xfrm>
            <a:off x="0" y="0"/>
            <a:ext cx="12192000" cy="6858000"/>
          </a:xfrm>
          <a:prstGeom prst="rect">
            <a:avLst/>
          </a:prstGeom>
          <a:noFill/>
        </p:spPr>
      </p:pic>
      <p:grpSp>
        <p:nvGrpSpPr>
          <p:cNvPr id="5" name="Group 15"/>
          <p:cNvGrpSpPr>
            <a:grpSpLocks/>
          </p:cNvGrpSpPr>
          <p:nvPr/>
        </p:nvGrpSpPr>
        <p:grpSpPr bwMode="auto">
          <a:xfrm rot="-1066324">
            <a:off x="823385" y="3922713"/>
            <a:ext cx="3346449" cy="2527300"/>
            <a:chOff x="494947" y="417279"/>
            <a:chExt cx="2417578" cy="2421351"/>
          </a:xfrm>
        </p:grpSpPr>
        <p:sp>
          <p:nvSpPr>
            <p:cNvPr id="6" name="Freeform 11"/>
            <p:cNvSpPr/>
            <p:nvPr/>
          </p:nvSpPr>
          <p:spPr>
            <a:xfrm>
              <a:off x="494947" y="494484"/>
              <a:ext cx="2328384" cy="2344146"/>
            </a:xfrm>
            <a:custGeom>
              <a:avLst/>
              <a:gdLst>
                <a:gd name="connsiteX0" fmla="*/ 94077 w 2328384"/>
                <a:gd name="connsiteY0" fmla="*/ 0 h 2344146"/>
                <a:gd name="connsiteX1" fmla="*/ 0 w 2328384"/>
                <a:gd name="connsiteY1" fmla="*/ 2344146 h 2344146"/>
                <a:gd name="connsiteX2" fmla="*/ 2328384 w 2328384"/>
                <a:gd name="connsiteY2" fmla="*/ 2250067 h 2344146"/>
                <a:gd name="connsiteX3" fmla="*/ 94077 w 2328384"/>
                <a:gd name="connsiteY3" fmla="*/ 0 h 2344146"/>
              </a:gdLst>
              <a:ahLst/>
              <a:cxnLst>
                <a:cxn ang="0">
                  <a:pos x="connsiteX0" y="connsiteY0"/>
                </a:cxn>
                <a:cxn ang="0">
                  <a:pos x="connsiteX1" y="connsiteY1"/>
                </a:cxn>
                <a:cxn ang="0">
                  <a:pos x="connsiteX2" y="connsiteY2"/>
                </a:cxn>
                <a:cxn ang="0">
                  <a:pos x="connsiteX3" y="connsiteY3"/>
                </a:cxn>
              </a:cxnLst>
              <a:rect l="l" t="t" r="r" b="b"/>
              <a:pathLst>
                <a:path w="2328384" h="2344146">
                  <a:moveTo>
                    <a:pt x="94077" y="0"/>
                  </a:moveTo>
                  <a:lnTo>
                    <a:pt x="0" y="2344146"/>
                  </a:lnTo>
                  <a:lnTo>
                    <a:pt x="2328384" y="2250067"/>
                  </a:lnTo>
                  <a:lnTo>
                    <a:pt x="94077" y="0"/>
                  </a:lnTo>
                  <a:close/>
                </a:path>
              </a:pathLst>
            </a:custGeom>
            <a:gradFill flip="none" rotWithShape="1">
              <a:gsLst>
                <a:gs pos="0">
                  <a:srgbClr val="000100">
                    <a:alpha val="31000"/>
                  </a:srgbClr>
                </a:gs>
                <a:gs pos="49000">
                  <a:srgbClr val="FEFFFF">
                    <a:alpha val="0"/>
                  </a:srgbClr>
                </a:gs>
              </a:gsLst>
              <a:path path="circle">
                <a:fillToRect t="100000" r="100000"/>
              </a:path>
              <a:tileRect l="-100000" b="-100000"/>
            </a:gradFill>
            <a:ln>
              <a:noFill/>
            </a:ln>
            <a:effectLst>
              <a:outerShdw blurRad="50800" dist="12700" dir="5400000" rotWithShape="0">
                <a:srgbClr val="000000">
                  <a:alpha val="37000"/>
                </a:srgbClr>
              </a:outerShdw>
              <a:softEdge rad="38100"/>
            </a:effectLst>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sz="1800">
                <a:solidFill>
                  <a:prstClr val="white"/>
                </a:solidFill>
              </a:endParaRPr>
            </a:p>
          </p:txBody>
        </p:sp>
        <p:sp>
          <p:nvSpPr>
            <p:cNvPr id="7" name="Rectangle 10"/>
            <p:cNvSpPr/>
            <p:nvPr/>
          </p:nvSpPr>
          <p:spPr>
            <a:xfrm>
              <a:off x="590646" y="417140"/>
              <a:ext cx="2321242" cy="2320968"/>
            </a:xfrm>
            <a:prstGeom prst="rect">
              <a:avLst/>
            </a:prstGeom>
            <a:gradFill flip="none" rotWithShape="1">
              <a:gsLst>
                <a:gs pos="0">
                  <a:srgbClr val="FAE148"/>
                </a:gs>
                <a:gs pos="100000">
                  <a:srgbClr val="FFEB63"/>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sz="1800">
                <a:solidFill>
                  <a:prstClr val="white"/>
                </a:solidFill>
              </a:endParaRPr>
            </a:p>
          </p:txBody>
        </p:sp>
        <p:pic>
          <p:nvPicPr>
            <p:cNvPr id="8" name="Picture 13" descr="stickie-shadow.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4456" y="436040"/>
              <a:ext cx="404704" cy="46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4" descr="stickie-shadow.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637932" y="2282410"/>
              <a:ext cx="404704" cy="46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 name="Picture 7" descr="TitleCard.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343346">
            <a:off x="3807885" y="2587626"/>
            <a:ext cx="7698316" cy="385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8" descr="coverBand.png"/>
          <p:cNvPicPr>
            <a:picLocks noChangeAspect="1"/>
          </p:cNvPicPr>
          <p:nvPr/>
        </p:nvPicPr>
        <p:blipFill>
          <a:blip r:embed="rId5"/>
          <a:stretch>
            <a:fillRect/>
          </a:stretch>
        </p:blipFill>
        <p:spPr>
          <a:xfrm>
            <a:off x="0" y="5880100"/>
            <a:ext cx="12192000" cy="330200"/>
          </a:xfrm>
          <a:prstGeom prst="rect">
            <a:avLst/>
          </a:prstGeom>
          <a:effectLst>
            <a:outerShdw blurRad="63500" dist="38100" dir="5400000" algn="t" rotWithShape="0">
              <a:prstClr val="black">
                <a:alpha val="59000"/>
              </a:prstClr>
            </a:outerShdw>
          </a:effectLst>
        </p:spPr>
      </p:pic>
      <p:sp>
        <p:nvSpPr>
          <p:cNvPr id="2" name="Title 1"/>
          <p:cNvSpPr>
            <a:spLocks noGrp="1"/>
          </p:cNvSpPr>
          <p:nvPr>
            <p:ph type="ctrTitle"/>
          </p:nvPr>
        </p:nvSpPr>
        <p:spPr>
          <a:xfrm rot="360000">
            <a:off x="4453079" y="3015792"/>
            <a:ext cx="6462717" cy="1599722"/>
          </a:xfrm>
        </p:spPr>
        <p:txBody>
          <a:bodyPr anchor="b"/>
          <a:lstStyle>
            <a:lvl1pPr>
              <a:defRPr sz="4800">
                <a:solidFill>
                  <a:srgbClr val="000100"/>
                </a:solidFill>
                <a:effectLst>
                  <a:outerShdw blurRad="63500" sx="102000" sy="102000" algn="ctr" rotWithShape="0">
                    <a:srgbClr val="FFFFFF">
                      <a:alpha val="40000"/>
                    </a:srgbClr>
                  </a:outerShdw>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rot="360000">
            <a:off x="4267332" y="4766917"/>
            <a:ext cx="6448608" cy="1040845"/>
          </a:xfrm>
        </p:spPr>
        <p:txBody>
          <a:bodyPr>
            <a:normAutofit/>
          </a:bodyPr>
          <a:lstStyle>
            <a:lvl1pPr marL="0" indent="0" algn="ctr">
              <a:buNone/>
              <a:defRPr sz="1800">
                <a:solidFill>
                  <a:srgbClr val="0001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2" name="Date Placeholder 3"/>
          <p:cNvSpPr>
            <a:spLocks noGrp="1"/>
          </p:cNvSpPr>
          <p:nvPr>
            <p:ph type="dt" sz="half" idx="10"/>
          </p:nvPr>
        </p:nvSpPr>
        <p:spPr>
          <a:xfrm rot="20520000">
            <a:off x="1284817" y="5060950"/>
            <a:ext cx="2624667" cy="534988"/>
          </a:xfrm>
        </p:spPr>
        <p:txBody>
          <a:bodyPr anchor="t"/>
          <a:lstStyle>
            <a:lvl1pPr algn="ctr">
              <a:defRPr sz="2200">
                <a:solidFill>
                  <a:schemeClr val="accent1"/>
                </a:solidFill>
              </a:defRPr>
            </a:lvl1pPr>
          </a:lstStyle>
          <a:p>
            <a:pPr>
              <a:defRPr/>
            </a:pPr>
            <a:fld id="{0B09647E-732E-40A5-B979-7C1A7C66A468}" type="datetime1">
              <a:rPr lang="es-AR">
                <a:solidFill>
                  <a:srgbClr val="A63212"/>
                </a:solidFill>
              </a:rPr>
              <a:pPr>
                <a:defRPr/>
              </a:pPr>
              <a:t>20/4/2016</a:t>
            </a:fld>
            <a:endParaRPr lang="es-AR">
              <a:solidFill>
                <a:srgbClr val="FFFEE6">
                  <a:shade val="50000"/>
                </a:srgbClr>
              </a:solidFill>
            </a:endParaRPr>
          </a:p>
        </p:txBody>
      </p:sp>
      <p:sp>
        <p:nvSpPr>
          <p:cNvPr id="13" name="Footer Placeholder 4"/>
          <p:cNvSpPr>
            <a:spLocks noGrp="1"/>
          </p:cNvSpPr>
          <p:nvPr>
            <p:ph type="ftr" sz="quarter" idx="11"/>
          </p:nvPr>
        </p:nvSpPr>
        <p:spPr>
          <a:xfrm rot="20520000">
            <a:off x="863601" y="4135439"/>
            <a:ext cx="2781300" cy="835025"/>
          </a:xfrm>
        </p:spPr>
        <p:txBody>
          <a:bodyPr/>
          <a:lstStyle>
            <a:lvl1pPr algn="l">
              <a:defRPr sz="1600">
                <a:solidFill>
                  <a:schemeClr val="accent5">
                    <a:lumMod val="50000"/>
                  </a:schemeClr>
                </a:solidFill>
              </a:defRPr>
            </a:lvl1pPr>
          </a:lstStyle>
          <a:p>
            <a:pPr>
              <a:defRPr/>
            </a:pPr>
            <a:endParaRPr lang="es-AR">
              <a:solidFill>
                <a:srgbClr val="4E66B2">
                  <a:lumMod val="50000"/>
                </a:srgbClr>
              </a:solidFill>
            </a:endParaRPr>
          </a:p>
        </p:txBody>
      </p:sp>
      <p:sp>
        <p:nvSpPr>
          <p:cNvPr id="14" name="Slide Number Placeholder 5"/>
          <p:cNvSpPr>
            <a:spLocks noGrp="1"/>
          </p:cNvSpPr>
          <p:nvPr>
            <p:ph type="sldNum" sz="quarter" idx="12"/>
          </p:nvPr>
        </p:nvSpPr>
        <p:spPr>
          <a:xfrm rot="20520000">
            <a:off x="2641600" y="5510213"/>
            <a:ext cx="984251" cy="425450"/>
          </a:xfrm>
        </p:spPr>
        <p:txBody>
          <a:bodyPr/>
          <a:lstStyle>
            <a:lvl1pPr algn="r">
              <a:defRPr>
                <a:solidFill>
                  <a:schemeClr val="accent1">
                    <a:lumMod val="75000"/>
                  </a:schemeClr>
                </a:solidFill>
              </a:defRPr>
            </a:lvl1pPr>
          </a:lstStyle>
          <a:p>
            <a:pPr>
              <a:defRPr/>
            </a:pPr>
            <a:fld id="{1025A0A5-DF0F-45BC-9C44-5CACE61309CB}" type="slidenum">
              <a:rPr lang="es-AR">
                <a:solidFill>
                  <a:srgbClr val="A63212">
                    <a:lumMod val="75000"/>
                  </a:srgb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396875570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E44AECDE-6395-498F-AD58-85BD583AB412}"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ABE4E36-36AB-45CE-90F3-B15AA06412F9}"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203230874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735041" y="1497994"/>
            <a:ext cx="10721919" cy="2097259"/>
          </a:xfrm>
        </p:spPr>
        <p:txBody>
          <a:bodyPr anchor="b"/>
          <a:lstStyle>
            <a:lvl1pPr algn="ctr">
              <a:defRPr sz="48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17600" y="3754403"/>
            <a:ext cx="9956801" cy="1500187"/>
          </a:xfrm>
        </p:spPr>
        <p:txBody>
          <a:bodyPr/>
          <a:lstStyle>
            <a:lvl1pPr marL="0" indent="0" algn="ctr">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E36291EA-18F3-45FD-8996-A336C0E3086D}"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AA136B1-5DEB-45C5-B3B3-13362F220C4F}"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121980387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121664" y="2039112"/>
            <a:ext cx="4876800" cy="39502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039112"/>
            <a:ext cx="4876800" cy="39502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3"/>
          <p:cNvSpPr>
            <a:spLocks noGrp="1"/>
          </p:cNvSpPr>
          <p:nvPr>
            <p:ph type="dt" sz="half" idx="15"/>
          </p:nvPr>
        </p:nvSpPr>
        <p:spPr/>
        <p:txBody>
          <a:bodyPr/>
          <a:lstStyle>
            <a:lvl1pPr>
              <a:defRPr/>
            </a:lvl1pPr>
          </a:lstStyle>
          <a:p>
            <a:pPr>
              <a:defRPr/>
            </a:pPr>
            <a:fld id="{2E56578F-A3D6-4B1A-8999-54374C6FDB8B}"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6" name="Footer Placeholder 4"/>
          <p:cNvSpPr>
            <a:spLocks noGrp="1"/>
          </p:cNvSpPr>
          <p:nvPr>
            <p:ph type="ftr" sz="quarter" idx="16"/>
          </p:nvPr>
        </p:nvSpPr>
        <p:spPr/>
        <p:txBody>
          <a:bodyPr/>
          <a:lstStyle>
            <a:lvl1pPr>
              <a:defRPr/>
            </a:lvl1pPr>
          </a:lstStyle>
          <a:p>
            <a:pPr>
              <a:defRPr/>
            </a:pPr>
            <a:endParaRPr lang="es-AR">
              <a:solidFill>
                <a:prstClr val="black">
                  <a:lumMod val="50000"/>
                  <a:lumOff val="50000"/>
                </a:prstClr>
              </a:solidFill>
            </a:endParaRPr>
          </a:p>
        </p:txBody>
      </p:sp>
      <p:sp>
        <p:nvSpPr>
          <p:cNvPr id="7" name="Slide Number Placeholder 5"/>
          <p:cNvSpPr>
            <a:spLocks noGrp="1"/>
          </p:cNvSpPr>
          <p:nvPr>
            <p:ph type="sldNum" sz="quarter" idx="17"/>
          </p:nvPr>
        </p:nvSpPr>
        <p:spPr/>
        <p:txBody>
          <a:bodyPr/>
          <a:lstStyle>
            <a:lvl1pPr>
              <a:defRPr/>
            </a:lvl1pPr>
          </a:lstStyle>
          <a:p>
            <a:pPr>
              <a:defRPr/>
            </a:pPr>
            <a:fld id="{5A0E7B60-21E7-40EE-90CF-1076B70E0208}"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29869279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1882815" y="2316009"/>
            <a:ext cx="4076197"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388961"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682450" y="2316010"/>
            <a:ext cx="4074289"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536"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8" name="Footer Placeholder 4"/>
          <p:cNvSpPr>
            <a:spLocks noGrp="1"/>
          </p:cNvSpPr>
          <p:nvPr>
            <p:ph type="ftr" sz="quarter" idx="11"/>
          </p:nvPr>
        </p:nvSpPr>
        <p:spPr/>
        <p:txBody>
          <a:bodyPr/>
          <a:lstStyle>
            <a:lvl1pPr>
              <a:defRPr/>
            </a:lvl1pPr>
          </a:lstStyle>
          <a:p>
            <a:pPr>
              <a:defRPr/>
            </a:pPr>
            <a:endParaRPr lang="es-AR"/>
          </a:p>
        </p:txBody>
      </p:sp>
      <p:sp>
        <p:nvSpPr>
          <p:cNvPr id="9" name="Slide Number Placeholder 5"/>
          <p:cNvSpPr>
            <a:spLocks noGrp="1"/>
          </p:cNvSpPr>
          <p:nvPr>
            <p:ph type="sldNum" sz="quarter" idx="12"/>
          </p:nvPr>
        </p:nvSpPr>
        <p:spPr/>
        <p:txBody>
          <a:bodyPr/>
          <a:lstStyle>
            <a:lvl1pPr>
              <a:defRPr/>
            </a:lvl1pPr>
          </a:lstStyle>
          <a:p>
            <a:pPr>
              <a:defRPr/>
            </a:pPr>
            <a:fld id="{67082FA4-8DD1-4867-8E61-23784A32181C}" type="slidenum">
              <a:rPr lang="es-AR" altLang="es-AR"/>
              <a:pPr>
                <a:defRPr/>
              </a:pPr>
              <a:t>‹Nº›</a:t>
            </a:fld>
            <a:endParaRPr lang="es-AR" altLang="es-AR"/>
          </a:p>
        </p:txBody>
      </p:sp>
    </p:spTree>
    <p:extLst>
      <p:ext uri="{BB962C8B-B14F-4D97-AF65-F5344CB8AC3E}">
        <p14:creationId xmlns:p14="http://schemas.microsoft.com/office/powerpoint/2010/main" val="3842115322"/>
      </p:ext>
    </p:extLst>
  </p:cSld>
  <p:clrMapOvr>
    <a:masterClrMapping/>
  </p:clrMapOvr>
  <p:transition spd="slow">
    <p:circle/>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7" name="Freeform 22"/>
          <p:cNvSpPr>
            <a:spLocks/>
          </p:cNvSpPr>
          <p:nvPr/>
        </p:nvSpPr>
        <p:spPr bwMode="auto">
          <a:xfrm rot="20274567">
            <a:off x="5245100" y="4281488"/>
            <a:ext cx="1718733" cy="722312"/>
          </a:xfrm>
          <a:custGeom>
            <a:avLst/>
            <a:gdLst>
              <a:gd name="T0" fmla="*/ 338704 w 1288494"/>
              <a:gd name="T1" fmla="*/ 443170 h 722529"/>
              <a:gd name="T2" fmla="*/ 457445 w 1288494"/>
              <a:gd name="T3" fmla="*/ 487874 h 722529"/>
              <a:gd name="T4" fmla="*/ 142099 w 1288494"/>
              <a:gd name="T5" fmla="*/ 301277 h 722529"/>
              <a:gd name="T6" fmla="*/ 1076456 w 1288494"/>
              <a:gd name="T7" fmla="*/ 637541 h 722529"/>
              <a:gd name="T8" fmla="*/ 35038 w 1288494"/>
              <a:gd name="T9" fmla="*/ 156470 h 722529"/>
              <a:gd name="T10" fmla="*/ 26278 w 1288494"/>
              <a:gd name="T11" fmla="*/ 137033 h 722529"/>
              <a:gd name="T12" fmla="*/ 1237049 w 1288494"/>
              <a:gd name="T13" fmla="*/ 669614 h 722529"/>
              <a:gd name="T14" fmla="*/ 1230235 w 1288494"/>
              <a:gd name="T15" fmla="*/ 655035 h 722529"/>
              <a:gd name="T16" fmla="*/ 1049204 w 1288494"/>
              <a:gd name="T17" fmla="*/ 591865 h 722529"/>
              <a:gd name="T18" fmla="*/ 1235102 w 1288494"/>
              <a:gd name="T19" fmla="*/ 618104 h 722529"/>
              <a:gd name="T20" fmla="*/ 14599 w 1288494"/>
              <a:gd name="T21" fmla="*/ 104960 h 722529"/>
              <a:gd name="T22" fmla="*/ 2919 w 1288494"/>
              <a:gd name="T23" fmla="*/ 9718 h 722529"/>
              <a:gd name="T24" fmla="*/ 9733 w 1288494"/>
              <a:gd name="T25" fmla="*/ 44706 h 722529"/>
              <a:gd name="T26" fmla="*/ 23359 w 1288494"/>
              <a:gd name="T27" fmla="*/ 100102 h 722529"/>
              <a:gd name="T28" fmla="*/ 59371 w 1288494"/>
              <a:gd name="T29" fmla="*/ 179794 h 722529"/>
              <a:gd name="T30" fmla="*/ 143074 w 1288494"/>
              <a:gd name="T31" fmla="*/ 282812 h 722529"/>
              <a:gd name="T32" fmla="*/ 220936 w 1288494"/>
              <a:gd name="T33" fmla="*/ 351814 h 722529"/>
              <a:gd name="T34" fmla="*/ 282254 w 1288494"/>
              <a:gd name="T35" fmla="*/ 393605 h 722529"/>
              <a:gd name="T36" fmla="*/ 414621 w 1288494"/>
              <a:gd name="T37" fmla="*/ 467467 h 722529"/>
              <a:gd name="T38" fmla="*/ 480803 w 1288494"/>
              <a:gd name="T39" fmla="*/ 499538 h 722529"/>
              <a:gd name="T40" fmla="*/ 566453 w 1288494"/>
              <a:gd name="T41" fmla="*/ 532581 h 722529"/>
              <a:gd name="T42" fmla="*/ 685195 w 1288494"/>
              <a:gd name="T43" fmla="*/ 565624 h 722529"/>
              <a:gd name="T44" fmla="*/ 970368 w 1288494"/>
              <a:gd name="T45" fmla="*/ 621020 h 722529"/>
              <a:gd name="T46" fmla="*/ 1244348 w 1288494"/>
              <a:gd name="T47" fmla="*/ 638514 h 722529"/>
              <a:gd name="T48" fmla="*/ 1107602 w 1288494"/>
              <a:gd name="T49" fmla="*/ 640459 h 722529"/>
              <a:gd name="T50" fmla="*/ 1029738 w 1288494"/>
              <a:gd name="T51" fmla="*/ 634626 h 722529"/>
              <a:gd name="T52" fmla="*/ 949930 w 1288494"/>
              <a:gd name="T53" fmla="*/ 627823 h 722529"/>
              <a:gd name="T54" fmla="*/ 909051 w 1288494"/>
              <a:gd name="T55" fmla="*/ 622965 h 722529"/>
              <a:gd name="T56" fmla="*/ 815616 w 1288494"/>
              <a:gd name="T57" fmla="*/ 605470 h 722529"/>
              <a:gd name="T58" fmla="*/ 782523 w 1288494"/>
              <a:gd name="T59" fmla="*/ 598667 h 722529"/>
              <a:gd name="T60" fmla="*/ 728020 w 1288494"/>
              <a:gd name="T61" fmla="*/ 587977 h 722529"/>
              <a:gd name="T62" fmla="*/ 683249 w 1288494"/>
              <a:gd name="T63" fmla="*/ 574370 h 722529"/>
              <a:gd name="T64" fmla="*/ 642370 w 1288494"/>
              <a:gd name="T65" fmla="*/ 564652 h 722529"/>
              <a:gd name="T66" fmla="*/ 595653 w 1288494"/>
              <a:gd name="T67" fmla="*/ 552991 h 722529"/>
              <a:gd name="T68" fmla="*/ 554774 w 1288494"/>
              <a:gd name="T69" fmla="*/ 538411 h 722529"/>
              <a:gd name="T70" fmla="*/ 526549 w 1288494"/>
              <a:gd name="T71" fmla="*/ 528693 h 722529"/>
              <a:gd name="T72" fmla="*/ 494430 w 1288494"/>
              <a:gd name="T73" fmla="*/ 517032 h 722529"/>
              <a:gd name="T74" fmla="*/ 448686 w 1288494"/>
              <a:gd name="T75" fmla="*/ 498565 h 722529"/>
              <a:gd name="T76" fmla="*/ 423381 w 1288494"/>
              <a:gd name="T77" fmla="*/ 485931 h 722529"/>
              <a:gd name="T78" fmla="*/ 392235 w 1288494"/>
              <a:gd name="T79" fmla="*/ 469410 h 722529"/>
              <a:gd name="T80" fmla="*/ 354277 w 1288494"/>
              <a:gd name="T81" fmla="*/ 449973 h 722529"/>
              <a:gd name="T82" fmla="*/ 327997 w 1288494"/>
              <a:gd name="T83" fmla="*/ 436366 h 722529"/>
              <a:gd name="T84" fmla="*/ 293933 w 1288494"/>
              <a:gd name="T85" fmla="*/ 414985 h 722529"/>
              <a:gd name="T86" fmla="*/ 241375 w 1288494"/>
              <a:gd name="T87" fmla="*/ 379999 h 722529"/>
              <a:gd name="T88" fmla="*/ 211203 w 1288494"/>
              <a:gd name="T89" fmla="*/ 360561 h 722529"/>
              <a:gd name="T90" fmla="*/ 148913 w 1288494"/>
              <a:gd name="T91" fmla="*/ 308079 h 722529"/>
              <a:gd name="T92" fmla="*/ 135286 w 1288494"/>
              <a:gd name="T93" fmla="*/ 292530 h 722529"/>
              <a:gd name="T94" fmla="*/ 132367 w 1288494"/>
              <a:gd name="T95" fmla="*/ 287672 h 722529"/>
              <a:gd name="T96" fmla="*/ 122635 w 1288494"/>
              <a:gd name="T97" fmla="*/ 278924 h 722529"/>
              <a:gd name="T98" fmla="*/ 109008 w 1288494"/>
              <a:gd name="T99" fmla="*/ 266291 h 722529"/>
              <a:gd name="T100" fmla="*/ 91488 w 1288494"/>
              <a:gd name="T101" fmla="*/ 242965 h 722529"/>
              <a:gd name="T102" fmla="*/ 84677 w 1288494"/>
              <a:gd name="T103" fmla="*/ 234219 h 722529"/>
              <a:gd name="T104" fmla="*/ 70076 w 1288494"/>
              <a:gd name="T105" fmla="*/ 215753 h 722529"/>
              <a:gd name="T106" fmla="*/ 63263 w 1288494"/>
              <a:gd name="T107" fmla="*/ 199231 h 722529"/>
              <a:gd name="T108" fmla="*/ 46718 w 1288494"/>
              <a:gd name="T109" fmla="*/ 174934 h 722529"/>
              <a:gd name="T110" fmla="*/ 36985 w 1288494"/>
              <a:gd name="T111" fmla="*/ 160357 h 722529"/>
              <a:gd name="T112" fmla="*/ 34066 w 1288494"/>
              <a:gd name="T113" fmla="*/ 143835 h 722529"/>
              <a:gd name="T114" fmla="*/ 16546 w 1288494"/>
              <a:gd name="T115" fmla="*/ 101074 h 722529"/>
              <a:gd name="T116" fmla="*/ 4867 w 1288494"/>
              <a:gd name="T117" fmla="*/ 50536 h 722529"/>
              <a:gd name="T118" fmla="*/ 1886 w 1288494"/>
              <a:gd name="T119" fmla="*/ 3037 h 7225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88494" h="722529">
                <a:moveTo>
                  <a:pt x="548461" y="537763"/>
                </a:moveTo>
                <a:lnTo>
                  <a:pt x="548461" y="537763"/>
                </a:lnTo>
                <a:close/>
                <a:moveTo>
                  <a:pt x="547489" y="536791"/>
                </a:moveTo>
                <a:lnTo>
                  <a:pt x="548461" y="537763"/>
                </a:lnTo>
                <a:lnTo>
                  <a:pt x="546516" y="536791"/>
                </a:lnTo>
                <a:lnTo>
                  <a:pt x="544572" y="535818"/>
                </a:lnTo>
                <a:lnTo>
                  <a:pt x="547489" y="536791"/>
                </a:lnTo>
                <a:close/>
                <a:moveTo>
                  <a:pt x="338413" y="443436"/>
                </a:moveTo>
                <a:lnTo>
                  <a:pt x="340357" y="444408"/>
                </a:lnTo>
                <a:lnTo>
                  <a:pt x="339385" y="444408"/>
                </a:lnTo>
                <a:lnTo>
                  <a:pt x="338413" y="443436"/>
                </a:lnTo>
                <a:close/>
                <a:moveTo>
                  <a:pt x="337440" y="442463"/>
                </a:moveTo>
                <a:lnTo>
                  <a:pt x="338413" y="443436"/>
                </a:lnTo>
                <a:lnTo>
                  <a:pt x="338412" y="443436"/>
                </a:lnTo>
                <a:lnTo>
                  <a:pt x="337440" y="442463"/>
                </a:lnTo>
                <a:close/>
                <a:moveTo>
                  <a:pt x="334522" y="440518"/>
                </a:moveTo>
                <a:lnTo>
                  <a:pt x="334523" y="441491"/>
                </a:lnTo>
                <a:lnTo>
                  <a:pt x="333550" y="441491"/>
                </a:lnTo>
                <a:lnTo>
                  <a:pt x="331605" y="439546"/>
                </a:lnTo>
                <a:lnTo>
                  <a:pt x="334522" y="440518"/>
                </a:lnTo>
                <a:close/>
                <a:moveTo>
                  <a:pt x="644733" y="565964"/>
                </a:moveTo>
                <a:lnTo>
                  <a:pt x="642788" y="565964"/>
                </a:lnTo>
                <a:lnTo>
                  <a:pt x="641816" y="565964"/>
                </a:lnTo>
                <a:lnTo>
                  <a:pt x="644733" y="565964"/>
                </a:lnTo>
                <a:close/>
                <a:moveTo>
                  <a:pt x="457051" y="488168"/>
                </a:moveTo>
                <a:lnTo>
                  <a:pt x="458996" y="489140"/>
                </a:lnTo>
                <a:lnTo>
                  <a:pt x="458993" y="489139"/>
                </a:lnTo>
                <a:lnTo>
                  <a:pt x="457051" y="488168"/>
                </a:lnTo>
                <a:close/>
                <a:moveTo>
                  <a:pt x="243112" y="383144"/>
                </a:moveTo>
                <a:lnTo>
                  <a:pt x="244085" y="384117"/>
                </a:lnTo>
                <a:lnTo>
                  <a:pt x="243112" y="383144"/>
                </a:lnTo>
                <a:close/>
                <a:moveTo>
                  <a:pt x="781848" y="599027"/>
                </a:moveTo>
                <a:lnTo>
                  <a:pt x="781848" y="599027"/>
                </a:lnTo>
                <a:lnTo>
                  <a:pt x="780876" y="599027"/>
                </a:lnTo>
                <a:lnTo>
                  <a:pt x="781848" y="599027"/>
                </a:lnTo>
                <a:close/>
                <a:moveTo>
                  <a:pt x="242140" y="366612"/>
                </a:moveTo>
                <a:lnTo>
                  <a:pt x="244085" y="368557"/>
                </a:lnTo>
                <a:lnTo>
                  <a:pt x="241797" y="366956"/>
                </a:lnTo>
                <a:lnTo>
                  <a:pt x="242140" y="366612"/>
                </a:lnTo>
                <a:close/>
                <a:moveTo>
                  <a:pt x="141978" y="301458"/>
                </a:moveTo>
                <a:lnTo>
                  <a:pt x="141978" y="301459"/>
                </a:lnTo>
                <a:lnTo>
                  <a:pt x="141977" y="301459"/>
                </a:lnTo>
                <a:lnTo>
                  <a:pt x="141978" y="301458"/>
                </a:lnTo>
                <a:close/>
                <a:moveTo>
                  <a:pt x="142950" y="301458"/>
                </a:moveTo>
                <a:lnTo>
                  <a:pt x="142950" y="302430"/>
                </a:lnTo>
                <a:lnTo>
                  <a:pt x="141978" y="301459"/>
                </a:lnTo>
                <a:lnTo>
                  <a:pt x="142950" y="301458"/>
                </a:lnTo>
                <a:close/>
                <a:moveTo>
                  <a:pt x="979256" y="620421"/>
                </a:moveTo>
                <a:lnTo>
                  <a:pt x="979165" y="620512"/>
                </a:lnTo>
                <a:lnTo>
                  <a:pt x="978283" y="620421"/>
                </a:lnTo>
                <a:lnTo>
                  <a:pt x="979256" y="620421"/>
                </a:lnTo>
                <a:close/>
                <a:moveTo>
                  <a:pt x="93355" y="247974"/>
                </a:moveTo>
                <a:lnTo>
                  <a:pt x="94328" y="248946"/>
                </a:lnTo>
                <a:lnTo>
                  <a:pt x="94328" y="249919"/>
                </a:lnTo>
                <a:lnTo>
                  <a:pt x="93355" y="247974"/>
                </a:lnTo>
                <a:close/>
                <a:moveTo>
                  <a:pt x="1075528" y="637925"/>
                </a:moveTo>
                <a:lnTo>
                  <a:pt x="1075528" y="637925"/>
                </a:lnTo>
                <a:lnTo>
                  <a:pt x="1074555" y="637925"/>
                </a:lnTo>
                <a:lnTo>
                  <a:pt x="1075528" y="637925"/>
                </a:lnTo>
                <a:close/>
                <a:moveTo>
                  <a:pt x="47650" y="177958"/>
                </a:moveTo>
                <a:lnTo>
                  <a:pt x="49595" y="178930"/>
                </a:lnTo>
                <a:lnTo>
                  <a:pt x="49595" y="180875"/>
                </a:lnTo>
                <a:lnTo>
                  <a:pt x="51540" y="183792"/>
                </a:lnTo>
                <a:lnTo>
                  <a:pt x="50568" y="184764"/>
                </a:lnTo>
                <a:lnTo>
                  <a:pt x="49595" y="184765"/>
                </a:lnTo>
                <a:lnTo>
                  <a:pt x="48623" y="183792"/>
                </a:lnTo>
                <a:lnTo>
                  <a:pt x="46678" y="182820"/>
                </a:lnTo>
                <a:lnTo>
                  <a:pt x="45705" y="179903"/>
                </a:lnTo>
                <a:lnTo>
                  <a:pt x="46678" y="179902"/>
                </a:lnTo>
                <a:lnTo>
                  <a:pt x="46678" y="178930"/>
                </a:lnTo>
                <a:lnTo>
                  <a:pt x="47650" y="177958"/>
                </a:lnTo>
                <a:close/>
                <a:moveTo>
                  <a:pt x="35008" y="156564"/>
                </a:moveTo>
                <a:lnTo>
                  <a:pt x="36953" y="159157"/>
                </a:lnTo>
                <a:lnTo>
                  <a:pt x="36953" y="159481"/>
                </a:lnTo>
                <a:lnTo>
                  <a:pt x="35008" y="156564"/>
                </a:lnTo>
                <a:close/>
                <a:moveTo>
                  <a:pt x="25284" y="133225"/>
                </a:moveTo>
                <a:lnTo>
                  <a:pt x="28201" y="141005"/>
                </a:lnTo>
                <a:lnTo>
                  <a:pt x="30146" y="144894"/>
                </a:lnTo>
                <a:lnTo>
                  <a:pt x="33063" y="147811"/>
                </a:lnTo>
                <a:lnTo>
                  <a:pt x="33063" y="146839"/>
                </a:lnTo>
                <a:lnTo>
                  <a:pt x="34036" y="148784"/>
                </a:lnTo>
                <a:lnTo>
                  <a:pt x="35008" y="151701"/>
                </a:lnTo>
                <a:lnTo>
                  <a:pt x="34036" y="149756"/>
                </a:lnTo>
                <a:lnTo>
                  <a:pt x="33064" y="148784"/>
                </a:lnTo>
                <a:lnTo>
                  <a:pt x="32091" y="149756"/>
                </a:lnTo>
                <a:lnTo>
                  <a:pt x="25284" y="137114"/>
                </a:lnTo>
                <a:lnTo>
                  <a:pt x="26256" y="137115"/>
                </a:lnTo>
                <a:lnTo>
                  <a:pt x="25284" y="136142"/>
                </a:lnTo>
                <a:lnTo>
                  <a:pt x="25284" y="133225"/>
                </a:lnTo>
                <a:close/>
                <a:moveTo>
                  <a:pt x="1277796" y="622366"/>
                </a:moveTo>
                <a:lnTo>
                  <a:pt x="1283631" y="625284"/>
                </a:lnTo>
                <a:lnTo>
                  <a:pt x="1285576" y="628201"/>
                </a:lnTo>
                <a:lnTo>
                  <a:pt x="1287521" y="630146"/>
                </a:lnTo>
                <a:lnTo>
                  <a:pt x="1288494" y="634036"/>
                </a:lnTo>
                <a:lnTo>
                  <a:pt x="1287521" y="637926"/>
                </a:lnTo>
                <a:lnTo>
                  <a:pt x="1285576" y="642788"/>
                </a:lnTo>
                <a:lnTo>
                  <a:pt x="1282659" y="646677"/>
                </a:lnTo>
                <a:lnTo>
                  <a:pt x="1277797" y="650567"/>
                </a:lnTo>
                <a:lnTo>
                  <a:pt x="1271962" y="654457"/>
                </a:lnTo>
                <a:lnTo>
                  <a:pt x="1264183" y="658347"/>
                </a:lnTo>
                <a:lnTo>
                  <a:pt x="1255431" y="662237"/>
                </a:lnTo>
                <a:lnTo>
                  <a:pt x="1235982" y="670016"/>
                </a:lnTo>
                <a:lnTo>
                  <a:pt x="1215560" y="676824"/>
                </a:lnTo>
                <a:lnTo>
                  <a:pt x="1207780" y="680713"/>
                </a:lnTo>
                <a:lnTo>
                  <a:pt x="1199028" y="685575"/>
                </a:lnTo>
                <a:lnTo>
                  <a:pt x="1179579" y="698217"/>
                </a:lnTo>
                <a:lnTo>
                  <a:pt x="1146516" y="722528"/>
                </a:lnTo>
                <a:lnTo>
                  <a:pt x="1140681" y="722529"/>
                </a:lnTo>
                <a:lnTo>
                  <a:pt x="1137764" y="721556"/>
                </a:lnTo>
                <a:lnTo>
                  <a:pt x="1129985" y="714748"/>
                </a:lnTo>
                <a:lnTo>
                  <a:pt x="1137764" y="708914"/>
                </a:lnTo>
                <a:lnTo>
                  <a:pt x="1146516" y="703079"/>
                </a:lnTo>
                <a:lnTo>
                  <a:pt x="1156241" y="696273"/>
                </a:lnTo>
                <a:lnTo>
                  <a:pt x="1168883" y="690437"/>
                </a:lnTo>
                <a:lnTo>
                  <a:pt x="1209726" y="669044"/>
                </a:lnTo>
                <a:lnTo>
                  <a:pt x="1220422" y="662237"/>
                </a:lnTo>
                <a:lnTo>
                  <a:pt x="1229174" y="655429"/>
                </a:lnTo>
                <a:lnTo>
                  <a:pt x="1237926" y="647649"/>
                </a:lnTo>
                <a:lnTo>
                  <a:pt x="1243761" y="639870"/>
                </a:lnTo>
                <a:lnTo>
                  <a:pt x="1245706" y="638898"/>
                </a:lnTo>
                <a:lnTo>
                  <a:pt x="1243275" y="638898"/>
                </a:lnTo>
                <a:lnTo>
                  <a:pt x="1242789" y="637925"/>
                </a:lnTo>
                <a:lnTo>
                  <a:pt x="1240844" y="635981"/>
                </a:lnTo>
                <a:lnTo>
                  <a:pt x="1237926" y="634036"/>
                </a:lnTo>
                <a:lnTo>
                  <a:pt x="1226257" y="630145"/>
                </a:lnTo>
                <a:lnTo>
                  <a:pt x="1207780" y="625284"/>
                </a:lnTo>
                <a:lnTo>
                  <a:pt x="1182496" y="620421"/>
                </a:lnTo>
                <a:lnTo>
                  <a:pt x="1113453" y="607780"/>
                </a:lnTo>
                <a:lnTo>
                  <a:pt x="1074555" y="600000"/>
                </a:lnTo>
                <a:lnTo>
                  <a:pt x="1060940" y="596110"/>
                </a:lnTo>
                <a:lnTo>
                  <a:pt x="1048299" y="592221"/>
                </a:lnTo>
                <a:lnTo>
                  <a:pt x="1036630" y="587358"/>
                </a:lnTo>
                <a:lnTo>
                  <a:pt x="1027877" y="583469"/>
                </a:lnTo>
                <a:lnTo>
                  <a:pt x="1020098" y="579579"/>
                </a:lnTo>
                <a:lnTo>
                  <a:pt x="1014263" y="574716"/>
                </a:lnTo>
                <a:lnTo>
                  <a:pt x="1009401" y="569854"/>
                </a:lnTo>
                <a:lnTo>
                  <a:pt x="1006483" y="564992"/>
                </a:lnTo>
                <a:lnTo>
                  <a:pt x="1002594" y="554295"/>
                </a:lnTo>
                <a:lnTo>
                  <a:pt x="1030795" y="566937"/>
                </a:lnTo>
                <a:lnTo>
                  <a:pt x="1058996" y="577634"/>
                </a:lnTo>
                <a:lnTo>
                  <a:pt x="1087197" y="587358"/>
                </a:lnTo>
                <a:lnTo>
                  <a:pt x="1116371" y="596110"/>
                </a:lnTo>
                <a:lnTo>
                  <a:pt x="1145544" y="602917"/>
                </a:lnTo>
                <a:lnTo>
                  <a:pt x="1174717" y="609725"/>
                </a:lnTo>
                <a:lnTo>
                  <a:pt x="1204863" y="614587"/>
                </a:lnTo>
                <a:lnTo>
                  <a:pt x="1234036" y="618476"/>
                </a:lnTo>
                <a:lnTo>
                  <a:pt x="1248623" y="618476"/>
                </a:lnTo>
                <a:lnTo>
                  <a:pt x="1260293" y="619449"/>
                </a:lnTo>
                <a:lnTo>
                  <a:pt x="1270017" y="620422"/>
                </a:lnTo>
                <a:lnTo>
                  <a:pt x="1277796" y="622366"/>
                </a:lnTo>
                <a:close/>
                <a:moveTo>
                  <a:pt x="13614" y="101134"/>
                </a:moveTo>
                <a:lnTo>
                  <a:pt x="15560" y="104051"/>
                </a:lnTo>
                <a:lnTo>
                  <a:pt x="16532" y="104052"/>
                </a:lnTo>
                <a:lnTo>
                  <a:pt x="15559" y="105024"/>
                </a:lnTo>
                <a:lnTo>
                  <a:pt x="16532" y="109886"/>
                </a:lnTo>
                <a:lnTo>
                  <a:pt x="16532" y="110859"/>
                </a:lnTo>
                <a:lnTo>
                  <a:pt x="15559" y="110858"/>
                </a:lnTo>
                <a:lnTo>
                  <a:pt x="14587" y="108913"/>
                </a:lnTo>
                <a:lnTo>
                  <a:pt x="15559" y="108913"/>
                </a:lnTo>
                <a:lnTo>
                  <a:pt x="15559" y="106969"/>
                </a:lnTo>
                <a:lnTo>
                  <a:pt x="14587" y="105024"/>
                </a:lnTo>
                <a:lnTo>
                  <a:pt x="14587" y="103079"/>
                </a:lnTo>
                <a:lnTo>
                  <a:pt x="13614" y="101134"/>
                </a:lnTo>
                <a:close/>
                <a:moveTo>
                  <a:pt x="5835" y="22366"/>
                </a:moveTo>
                <a:lnTo>
                  <a:pt x="5835" y="23338"/>
                </a:lnTo>
                <a:lnTo>
                  <a:pt x="5658" y="22542"/>
                </a:lnTo>
                <a:lnTo>
                  <a:pt x="5835" y="22366"/>
                </a:lnTo>
                <a:close/>
                <a:moveTo>
                  <a:pt x="3890" y="14586"/>
                </a:moveTo>
                <a:lnTo>
                  <a:pt x="4862" y="15559"/>
                </a:lnTo>
                <a:lnTo>
                  <a:pt x="4862" y="18476"/>
                </a:lnTo>
                <a:lnTo>
                  <a:pt x="4668" y="18087"/>
                </a:lnTo>
                <a:lnTo>
                  <a:pt x="3890" y="14586"/>
                </a:lnTo>
                <a:close/>
                <a:moveTo>
                  <a:pt x="1884" y="3039"/>
                </a:moveTo>
                <a:lnTo>
                  <a:pt x="3890" y="9724"/>
                </a:lnTo>
                <a:lnTo>
                  <a:pt x="3890" y="10697"/>
                </a:lnTo>
                <a:lnTo>
                  <a:pt x="2917" y="9724"/>
                </a:lnTo>
                <a:lnTo>
                  <a:pt x="2917" y="8752"/>
                </a:lnTo>
                <a:lnTo>
                  <a:pt x="1945" y="8751"/>
                </a:lnTo>
                <a:lnTo>
                  <a:pt x="1945" y="13613"/>
                </a:lnTo>
                <a:lnTo>
                  <a:pt x="2917" y="13613"/>
                </a:lnTo>
                <a:lnTo>
                  <a:pt x="2917" y="14586"/>
                </a:lnTo>
                <a:lnTo>
                  <a:pt x="4668" y="18087"/>
                </a:lnTo>
                <a:lnTo>
                  <a:pt x="5658" y="22542"/>
                </a:lnTo>
                <a:lnTo>
                  <a:pt x="4862" y="23338"/>
                </a:lnTo>
                <a:lnTo>
                  <a:pt x="4862" y="24310"/>
                </a:lnTo>
                <a:lnTo>
                  <a:pt x="5835" y="25283"/>
                </a:lnTo>
                <a:lnTo>
                  <a:pt x="6807" y="27228"/>
                </a:lnTo>
                <a:lnTo>
                  <a:pt x="7780" y="34035"/>
                </a:lnTo>
                <a:lnTo>
                  <a:pt x="7780" y="36952"/>
                </a:lnTo>
                <a:lnTo>
                  <a:pt x="8752" y="40842"/>
                </a:lnTo>
                <a:lnTo>
                  <a:pt x="9725" y="44732"/>
                </a:lnTo>
                <a:lnTo>
                  <a:pt x="9724" y="48622"/>
                </a:lnTo>
                <a:lnTo>
                  <a:pt x="7780" y="44732"/>
                </a:lnTo>
                <a:lnTo>
                  <a:pt x="5835" y="40842"/>
                </a:lnTo>
                <a:lnTo>
                  <a:pt x="6807" y="48622"/>
                </a:lnTo>
                <a:lnTo>
                  <a:pt x="8752" y="50567"/>
                </a:lnTo>
                <a:lnTo>
                  <a:pt x="10697" y="55429"/>
                </a:lnTo>
                <a:lnTo>
                  <a:pt x="10697" y="56401"/>
                </a:lnTo>
                <a:lnTo>
                  <a:pt x="12642" y="60291"/>
                </a:lnTo>
                <a:lnTo>
                  <a:pt x="13614" y="62236"/>
                </a:lnTo>
                <a:lnTo>
                  <a:pt x="14587" y="65153"/>
                </a:lnTo>
                <a:lnTo>
                  <a:pt x="17504" y="79740"/>
                </a:lnTo>
                <a:lnTo>
                  <a:pt x="20422" y="91410"/>
                </a:lnTo>
                <a:lnTo>
                  <a:pt x="19449" y="92382"/>
                </a:lnTo>
                <a:lnTo>
                  <a:pt x="22367" y="96271"/>
                </a:lnTo>
                <a:lnTo>
                  <a:pt x="23339" y="100162"/>
                </a:lnTo>
                <a:lnTo>
                  <a:pt x="27229" y="109886"/>
                </a:lnTo>
                <a:lnTo>
                  <a:pt x="29174" y="116693"/>
                </a:lnTo>
                <a:lnTo>
                  <a:pt x="32091" y="123501"/>
                </a:lnTo>
                <a:lnTo>
                  <a:pt x="35008" y="129335"/>
                </a:lnTo>
                <a:lnTo>
                  <a:pt x="35981" y="133225"/>
                </a:lnTo>
                <a:lnTo>
                  <a:pt x="41816" y="144894"/>
                </a:lnTo>
                <a:lnTo>
                  <a:pt x="47650" y="154619"/>
                </a:lnTo>
                <a:lnTo>
                  <a:pt x="58347" y="176013"/>
                </a:lnTo>
                <a:lnTo>
                  <a:pt x="56402" y="174068"/>
                </a:lnTo>
                <a:lnTo>
                  <a:pt x="57375" y="176012"/>
                </a:lnTo>
                <a:lnTo>
                  <a:pt x="57375" y="176985"/>
                </a:lnTo>
                <a:lnTo>
                  <a:pt x="57374" y="177957"/>
                </a:lnTo>
                <a:lnTo>
                  <a:pt x="58347" y="178930"/>
                </a:lnTo>
                <a:lnTo>
                  <a:pt x="58347" y="177957"/>
                </a:lnTo>
                <a:lnTo>
                  <a:pt x="59319" y="179902"/>
                </a:lnTo>
                <a:lnTo>
                  <a:pt x="63209" y="183792"/>
                </a:lnTo>
                <a:lnTo>
                  <a:pt x="66127" y="188654"/>
                </a:lnTo>
                <a:lnTo>
                  <a:pt x="70017" y="194489"/>
                </a:lnTo>
                <a:lnTo>
                  <a:pt x="76824" y="203241"/>
                </a:lnTo>
                <a:lnTo>
                  <a:pt x="76823" y="204213"/>
                </a:lnTo>
                <a:lnTo>
                  <a:pt x="79741" y="208103"/>
                </a:lnTo>
                <a:lnTo>
                  <a:pt x="83631" y="212966"/>
                </a:lnTo>
                <a:lnTo>
                  <a:pt x="90438" y="223662"/>
                </a:lnTo>
                <a:lnTo>
                  <a:pt x="90438" y="225607"/>
                </a:lnTo>
                <a:lnTo>
                  <a:pt x="92383" y="228525"/>
                </a:lnTo>
                <a:lnTo>
                  <a:pt x="97245" y="232415"/>
                </a:lnTo>
                <a:lnTo>
                  <a:pt x="102107" y="238249"/>
                </a:lnTo>
                <a:lnTo>
                  <a:pt x="113776" y="251863"/>
                </a:lnTo>
                <a:lnTo>
                  <a:pt x="133226" y="272285"/>
                </a:lnTo>
                <a:lnTo>
                  <a:pt x="142950" y="282982"/>
                </a:lnTo>
                <a:lnTo>
                  <a:pt x="153647" y="292707"/>
                </a:lnTo>
                <a:lnTo>
                  <a:pt x="153647" y="294651"/>
                </a:lnTo>
                <a:lnTo>
                  <a:pt x="165316" y="303403"/>
                </a:lnTo>
                <a:lnTo>
                  <a:pt x="176013" y="314100"/>
                </a:lnTo>
                <a:lnTo>
                  <a:pt x="187683" y="323824"/>
                </a:lnTo>
                <a:lnTo>
                  <a:pt x="197407" y="332577"/>
                </a:lnTo>
                <a:lnTo>
                  <a:pt x="195462" y="332576"/>
                </a:lnTo>
                <a:lnTo>
                  <a:pt x="201297" y="337439"/>
                </a:lnTo>
                <a:lnTo>
                  <a:pt x="203242" y="338411"/>
                </a:lnTo>
                <a:lnTo>
                  <a:pt x="204214" y="338411"/>
                </a:lnTo>
                <a:lnTo>
                  <a:pt x="204214" y="337439"/>
                </a:lnTo>
                <a:lnTo>
                  <a:pt x="211021" y="343273"/>
                </a:lnTo>
                <a:lnTo>
                  <a:pt x="213939" y="346191"/>
                </a:lnTo>
                <a:lnTo>
                  <a:pt x="215883" y="348136"/>
                </a:lnTo>
                <a:lnTo>
                  <a:pt x="220746" y="352026"/>
                </a:lnTo>
                <a:lnTo>
                  <a:pt x="225608" y="353970"/>
                </a:lnTo>
                <a:lnTo>
                  <a:pt x="234360" y="361750"/>
                </a:lnTo>
                <a:lnTo>
                  <a:pt x="241797" y="366956"/>
                </a:lnTo>
                <a:lnTo>
                  <a:pt x="241167" y="367584"/>
                </a:lnTo>
                <a:lnTo>
                  <a:pt x="243112" y="368557"/>
                </a:lnTo>
                <a:lnTo>
                  <a:pt x="248947" y="373420"/>
                </a:lnTo>
                <a:lnTo>
                  <a:pt x="250892" y="374392"/>
                </a:lnTo>
                <a:lnTo>
                  <a:pt x="251864" y="374392"/>
                </a:lnTo>
                <a:lnTo>
                  <a:pt x="251864" y="373419"/>
                </a:lnTo>
                <a:lnTo>
                  <a:pt x="257699" y="378282"/>
                </a:lnTo>
                <a:lnTo>
                  <a:pt x="265479" y="383144"/>
                </a:lnTo>
                <a:lnTo>
                  <a:pt x="273258" y="388006"/>
                </a:lnTo>
                <a:lnTo>
                  <a:pt x="279093" y="392869"/>
                </a:lnTo>
                <a:lnTo>
                  <a:pt x="280065" y="392868"/>
                </a:lnTo>
                <a:lnTo>
                  <a:pt x="282010" y="393841"/>
                </a:lnTo>
                <a:lnTo>
                  <a:pt x="293679" y="401621"/>
                </a:lnTo>
                <a:lnTo>
                  <a:pt x="299514" y="404538"/>
                </a:lnTo>
                <a:lnTo>
                  <a:pt x="304376" y="407455"/>
                </a:lnTo>
                <a:lnTo>
                  <a:pt x="304377" y="408428"/>
                </a:lnTo>
                <a:lnTo>
                  <a:pt x="303404" y="408427"/>
                </a:lnTo>
                <a:lnTo>
                  <a:pt x="305349" y="409400"/>
                </a:lnTo>
                <a:lnTo>
                  <a:pt x="306321" y="409400"/>
                </a:lnTo>
                <a:lnTo>
                  <a:pt x="308266" y="409400"/>
                </a:lnTo>
                <a:lnTo>
                  <a:pt x="317991" y="415235"/>
                </a:lnTo>
                <a:lnTo>
                  <a:pt x="326743" y="421069"/>
                </a:lnTo>
                <a:lnTo>
                  <a:pt x="335495" y="427876"/>
                </a:lnTo>
                <a:lnTo>
                  <a:pt x="345219" y="432738"/>
                </a:lnTo>
                <a:lnTo>
                  <a:pt x="408428" y="464829"/>
                </a:lnTo>
                <a:lnTo>
                  <a:pt x="408429" y="465802"/>
                </a:lnTo>
                <a:lnTo>
                  <a:pt x="414263" y="467747"/>
                </a:lnTo>
                <a:lnTo>
                  <a:pt x="420098" y="470664"/>
                </a:lnTo>
                <a:lnTo>
                  <a:pt x="424960" y="473582"/>
                </a:lnTo>
                <a:lnTo>
                  <a:pt x="430795" y="475527"/>
                </a:lnTo>
                <a:lnTo>
                  <a:pt x="433712" y="477472"/>
                </a:lnTo>
                <a:lnTo>
                  <a:pt x="435657" y="477471"/>
                </a:lnTo>
                <a:lnTo>
                  <a:pt x="435657" y="478444"/>
                </a:lnTo>
                <a:lnTo>
                  <a:pt x="440519" y="480389"/>
                </a:lnTo>
                <a:lnTo>
                  <a:pt x="446354" y="483306"/>
                </a:lnTo>
                <a:lnTo>
                  <a:pt x="452189" y="486223"/>
                </a:lnTo>
                <a:lnTo>
                  <a:pt x="458993" y="489139"/>
                </a:lnTo>
                <a:lnTo>
                  <a:pt x="462885" y="491085"/>
                </a:lnTo>
                <a:lnTo>
                  <a:pt x="468720" y="493031"/>
                </a:lnTo>
                <a:lnTo>
                  <a:pt x="481362" y="498865"/>
                </a:lnTo>
                <a:lnTo>
                  <a:pt x="477472" y="497893"/>
                </a:lnTo>
                <a:lnTo>
                  <a:pt x="480389" y="499838"/>
                </a:lnTo>
                <a:lnTo>
                  <a:pt x="483307" y="499837"/>
                </a:lnTo>
                <a:lnTo>
                  <a:pt x="486225" y="500810"/>
                </a:lnTo>
                <a:lnTo>
                  <a:pt x="487197" y="502755"/>
                </a:lnTo>
                <a:lnTo>
                  <a:pt x="489142" y="502755"/>
                </a:lnTo>
                <a:lnTo>
                  <a:pt x="488169" y="501782"/>
                </a:lnTo>
                <a:lnTo>
                  <a:pt x="502756" y="508590"/>
                </a:lnTo>
                <a:lnTo>
                  <a:pt x="517343" y="513452"/>
                </a:lnTo>
                <a:lnTo>
                  <a:pt x="548461" y="524149"/>
                </a:lnTo>
                <a:lnTo>
                  <a:pt x="554296" y="527066"/>
                </a:lnTo>
                <a:lnTo>
                  <a:pt x="555268" y="528039"/>
                </a:lnTo>
                <a:lnTo>
                  <a:pt x="555268" y="529011"/>
                </a:lnTo>
                <a:lnTo>
                  <a:pt x="560130" y="529984"/>
                </a:lnTo>
                <a:lnTo>
                  <a:pt x="561103" y="529984"/>
                </a:lnTo>
                <a:lnTo>
                  <a:pt x="564020" y="530956"/>
                </a:lnTo>
                <a:lnTo>
                  <a:pt x="565965" y="532901"/>
                </a:lnTo>
                <a:lnTo>
                  <a:pt x="567910" y="533873"/>
                </a:lnTo>
                <a:lnTo>
                  <a:pt x="570827" y="534846"/>
                </a:lnTo>
                <a:lnTo>
                  <a:pt x="570827" y="533873"/>
                </a:lnTo>
                <a:lnTo>
                  <a:pt x="571800" y="533873"/>
                </a:lnTo>
                <a:lnTo>
                  <a:pt x="573745" y="533873"/>
                </a:lnTo>
                <a:lnTo>
                  <a:pt x="582497" y="538735"/>
                </a:lnTo>
                <a:lnTo>
                  <a:pt x="586386" y="539708"/>
                </a:lnTo>
                <a:lnTo>
                  <a:pt x="591248" y="541653"/>
                </a:lnTo>
                <a:lnTo>
                  <a:pt x="590276" y="541653"/>
                </a:lnTo>
                <a:lnTo>
                  <a:pt x="597084" y="542625"/>
                </a:lnTo>
                <a:lnTo>
                  <a:pt x="603891" y="544570"/>
                </a:lnTo>
                <a:lnTo>
                  <a:pt x="609725" y="546515"/>
                </a:lnTo>
                <a:lnTo>
                  <a:pt x="615560" y="546515"/>
                </a:lnTo>
                <a:lnTo>
                  <a:pt x="650568" y="556239"/>
                </a:lnTo>
                <a:lnTo>
                  <a:pt x="684604" y="565964"/>
                </a:lnTo>
                <a:lnTo>
                  <a:pt x="752675" y="581523"/>
                </a:lnTo>
                <a:lnTo>
                  <a:pt x="786711" y="589303"/>
                </a:lnTo>
                <a:lnTo>
                  <a:pt x="819774" y="596110"/>
                </a:lnTo>
                <a:lnTo>
                  <a:pt x="888818" y="608752"/>
                </a:lnTo>
                <a:lnTo>
                  <a:pt x="899515" y="611669"/>
                </a:lnTo>
                <a:lnTo>
                  <a:pt x="912157" y="613614"/>
                </a:lnTo>
                <a:lnTo>
                  <a:pt x="911184" y="613614"/>
                </a:lnTo>
                <a:lnTo>
                  <a:pt x="913129" y="613614"/>
                </a:lnTo>
                <a:lnTo>
                  <a:pt x="916046" y="613614"/>
                </a:lnTo>
                <a:lnTo>
                  <a:pt x="918964" y="613614"/>
                </a:lnTo>
                <a:lnTo>
                  <a:pt x="921881" y="613614"/>
                </a:lnTo>
                <a:lnTo>
                  <a:pt x="946193" y="617504"/>
                </a:lnTo>
                <a:lnTo>
                  <a:pt x="972448" y="620421"/>
                </a:lnTo>
                <a:lnTo>
                  <a:pt x="969531" y="620421"/>
                </a:lnTo>
                <a:lnTo>
                  <a:pt x="969531" y="621394"/>
                </a:lnTo>
                <a:lnTo>
                  <a:pt x="971476" y="621394"/>
                </a:lnTo>
                <a:lnTo>
                  <a:pt x="975366" y="620421"/>
                </a:lnTo>
                <a:lnTo>
                  <a:pt x="975366" y="621393"/>
                </a:lnTo>
                <a:lnTo>
                  <a:pt x="978283" y="621394"/>
                </a:lnTo>
                <a:lnTo>
                  <a:pt x="979165" y="620512"/>
                </a:lnTo>
                <a:lnTo>
                  <a:pt x="1044409" y="627228"/>
                </a:lnTo>
                <a:lnTo>
                  <a:pt x="1077472" y="631118"/>
                </a:lnTo>
                <a:lnTo>
                  <a:pt x="1110536" y="633063"/>
                </a:lnTo>
                <a:lnTo>
                  <a:pt x="1119288" y="634036"/>
                </a:lnTo>
                <a:lnTo>
                  <a:pt x="1129013" y="634035"/>
                </a:lnTo>
                <a:lnTo>
                  <a:pt x="1147489" y="635008"/>
                </a:lnTo>
                <a:lnTo>
                  <a:pt x="1171801" y="636953"/>
                </a:lnTo>
                <a:lnTo>
                  <a:pt x="1196111" y="638897"/>
                </a:lnTo>
                <a:lnTo>
                  <a:pt x="1220423" y="638898"/>
                </a:lnTo>
                <a:lnTo>
                  <a:pt x="1243275" y="638898"/>
                </a:lnTo>
                <a:lnTo>
                  <a:pt x="1243761" y="639870"/>
                </a:lnTo>
                <a:lnTo>
                  <a:pt x="1241817" y="640842"/>
                </a:lnTo>
                <a:lnTo>
                  <a:pt x="1235982" y="642788"/>
                </a:lnTo>
                <a:lnTo>
                  <a:pt x="1227230" y="643760"/>
                </a:lnTo>
                <a:lnTo>
                  <a:pt x="1212643" y="644732"/>
                </a:lnTo>
                <a:lnTo>
                  <a:pt x="1197084" y="644732"/>
                </a:lnTo>
                <a:lnTo>
                  <a:pt x="1180552" y="644732"/>
                </a:lnTo>
                <a:lnTo>
                  <a:pt x="1164993" y="644732"/>
                </a:lnTo>
                <a:lnTo>
                  <a:pt x="1164021" y="644732"/>
                </a:lnTo>
                <a:lnTo>
                  <a:pt x="1164021" y="643760"/>
                </a:lnTo>
                <a:lnTo>
                  <a:pt x="1163048" y="642788"/>
                </a:lnTo>
                <a:lnTo>
                  <a:pt x="1161103" y="642788"/>
                </a:lnTo>
                <a:lnTo>
                  <a:pt x="1144571" y="643760"/>
                </a:lnTo>
                <a:lnTo>
                  <a:pt x="1126095" y="642788"/>
                </a:lnTo>
                <a:lnTo>
                  <a:pt x="1106646" y="640843"/>
                </a:lnTo>
                <a:lnTo>
                  <a:pt x="1088170" y="637926"/>
                </a:lnTo>
                <a:lnTo>
                  <a:pt x="1089142" y="637925"/>
                </a:lnTo>
                <a:lnTo>
                  <a:pt x="1082335" y="637926"/>
                </a:lnTo>
                <a:lnTo>
                  <a:pt x="1075528" y="637925"/>
                </a:lnTo>
                <a:lnTo>
                  <a:pt x="1075528" y="636953"/>
                </a:lnTo>
                <a:lnTo>
                  <a:pt x="1073583" y="636953"/>
                </a:lnTo>
                <a:lnTo>
                  <a:pt x="1069693" y="636953"/>
                </a:lnTo>
                <a:lnTo>
                  <a:pt x="1064831" y="637926"/>
                </a:lnTo>
                <a:lnTo>
                  <a:pt x="1062886" y="636953"/>
                </a:lnTo>
                <a:lnTo>
                  <a:pt x="1060942" y="635981"/>
                </a:lnTo>
                <a:lnTo>
                  <a:pt x="1058024" y="636953"/>
                </a:lnTo>
                <a:lnTo>
                  <a:pt x="1051217" y="636953"/>
                </a:lnTo>
                <a:lnTo>
                  <a:pt x="1044409" y="636953"/>
                </a:lnTo>
                <a:lnTo>
                  <a:pt x="1036630" y="635980"/>
                </a:lnTo>
                <a:lnTo>
                  <a:pt x="1028850" y="635008"/>
                </a:lnTo>
                <a:lnTo>
                  <a:pt x="1029823" y="635008"/>
                </a:lnTo>
                <a:lnTo>
                  <a:pt x="1017181" y="634036"/>
                </a:lnTo>
                <a:lnTo>
                  <a:pt x="1002594" y="633063"/>
                </a:lnTo>
                <a:lnTo>
                  <a:pt x="974393" y="631118"/>
                </a:lnTo>
                <a:lnTo>
                  <a:pt x="975366" y="630146"/>
                </a:lnTo>
                <a:lnTo>
                  <a:pt x="975365" y="629173"/>
                </a:lnTo>
                <a:lnTo>
                  <a:pt x="973421" y="630146"/>
                </a:lnTo>
                <a:lnTo>
                  <a:pt x="970504" y="630146"/>
                </a:lnTo>
                <a:lnTo>
                  <a:pt x="963696" y="630145"/>
                </a:lnTo>
                <a:lnTo>
                  <a:pt x="960779" y="629173"/>
                </a:lnTo>
                <a:lnTo>
                  <a:pt x="957862" y="629173"/>
                </a:lnTo>
                <a:lnTo>
                  <a:pt x="953972" y="629173"/>
                </a:lnTo>
                <a:lnTo>
                  <a:pt x="949111" y="628201"/>
                </a:lnTo>
                <a:lnTo>
                  <a:pt x="950082" y="628201"/>
                </a:lnTo>
                <a:lnTo>
                  <a:pt x="949110" y="628201"/>
                </a:lnTo>
                <a:lnTo>
                  <a:pt x="949111" y="628201"/>
                </a:lnTo>
                <a:lnTo>
                  <a:pt x="947165" y="628201"/>
                </a:lnTo>
                <a:lnTo>
                  <a:pt x="944247" y="628201"/>
                </a:lnTo>
                <a:lnTo>
                  <a:pt x="942303" y="627228"/>
                </a:lnTo>
                <a:lnTo>
                  <a:pt x="940358" y="628201"/>
                </a:lnTo>
                <a:lnTo>
                  <a:pt x="937441" y="626256"/>
                </a:lnTo>
                <a:lnTo>
                  <a:pt x="935496" y="627228"/>
                </a:lnTo>
                <a:lnTo>
                  <a:pt x="933550" y="626256"/>
                </a:lnTo>
                <a:lnTo>
                  <a:pt x="930633" y="625283"/>
                </a:lnTo>
                <a:lnTo>
                  <a:pt x="927716" y="625283"/>
                </a:lnTo>
                <a:lnTo>
                  <a:pt x="923826" y="625283"/>
                </a:lnTo>
                <a:lnTo>
                  <a:pt x="919936" y="624311"/>
                </a:lnTo>
                <a:lnTo>
                  <a:pt x="911184" y="622366"/>
                </a:lnTo>
                <a:lnTo>
                  <a:pt x="909239" y="622366"/>
                </a:lnTo>
                <a:lnTo>
                  <a:pt x="908267" y="623339"/>
                </a:lnTo>
                <a:lnTo>
                  <a:pt x="908267" y="622366"/>
                </a:lnTo>
                <a:lnTo>
                  <a:pt x="910212" y="622366"/>
                </a:lnTo>
                <a:lnTo>
                  <a:pt x="912157" y="622366"/>
                </a:lnTo>
                <a:lnTo>
                  <a:pt x="911184" y="621394"/>
                </a:lnTo>
                <a:lnTo>
                  <a:pt x="893680" y="619449"/>
                </a:lnTo>
                <a:lnTo>
                  <a:pt x="875204" y="617504"/>
                </a:lnTo>
                <a:lnTo>
                  <a:pt x="840196" y="610697"/>
                </a:lnTo>
                <a:lnTo>
                  <a:pt x="836306" y="609725"/>
                </a:lnTo>
                <a:lnTo>
                  <a:pt x="835333" y="608752"/>
                </a:lnTo>
                <a:lnTo>
                  <a:pt x="829499" y="607779"/>
                </a:lnTo>
                <a:lnTo>
                  <a:pt x="823664" y="607779"/>
                </a:lnTo>
                <a:lnTo>
                  <a:pt x="821719" y="605834"/>
                </a:lnTo>
                <a:lnTo>
                  <a:pt x="818802" y="605834"/>
                </a:lnTo>
                <a:lnTo>
                  <a:pt x="816856" y="605835"/>
                </a:lnTo>
                <a:lnTo>
                  <a:pt x="814912" y="605834"/>
                </a:lnTo>
                <a:lnTo>
                  <a:pt x="811994" y="605835"/>
                </a:lnTo>
                <a:lnTo>
                  <a:pt x="813939" y="604862"/>
                </a:lnTo>
                <a:lnTo>
                  <a:pt x="813939" y="603889"/>
                </a:lnTo>
                <a:lnTo>
                  <a:pt x="807132" y="603890"/>
                </a:lnTo>
                <a:lnTo>
                  <a:pt x="799352" y="602917"/>
                </a:lnTo>
                <a:lnTo>
                  <a:pt x="801298" y="602917"/>
                </a:lnTo>
                <a:lnTo>
                  <a:pt x="801297" y="601945"/>
                </a:lnTo>
                <a:lnTo>
                  <a:pt x="797407" y="601944"/>
                </a:lnTo>
                <a:lnTo>
                  <a:pt x="794490" y="600972"/>
                </a:lnTo>
                <a:lnTo>
                  <a:pt x="787683" y="600000"/>
                </a:lnTo>
                <a:lnTo>
                  <a:pt x="789628" y="599027"/>
                </a:lnTo>
                <a:lnTo>
                  <a:pt x="785738" y="598055"/>
                </a:lnTo>
                <a:lnTo>
                  <a:pt x="784765" y="599027"/>
                </a:lnTo>
                <a:lnTo>
                  <a:pt x="783793" y="599027"/>
                </a:lnTo>
                <a:lnTo>
                  <a:pt x="781848" y="599027"/>
                </a:lnTo>
                <a:lnTo>
                  <a:pt x="781849" y="598055"/>
                </a:lnTo>
                <a:lnTo>
                  <a:pt x="776986" y="598055"/>
                </a:lnTo>
                <a:lnTo>
                  <a:pt x="771152" y="597082"/>
                </a:lnTo>
                <a:lnTo>
                  <a:pt x="760455" y="595137"/>
                </a:lnTo>
                <a:lnTo>
                  <a:pt x="750730" y="592220"/>
                </a:lnTo>
                <a:lnTo>
                  <a:pt x="741006" y="590275"/>
                </a:lnTo>
                <a:lnTo>
                  <a:pt x="740034" y="589303"/>
                </a:lnTo>
                <a:lnTo>
                  <a:pt x="739061" y="589303"/>
                </a:lnTo>
                <a:lnTo>
                  <a:pt x="738088" y="588330"/>
                </a:lnTo>
                <a:lnTo>
                  <a:pt x="735171" y="587358"/>
                </a:lnTo>
                <a:lnTo>
                  <a:pt x="734199" y="587358"/>
                </a:lnTo>
                <a:lnTo>
                  <a:pt x="733226" y="587358"/>
                </a:lnTo>
                <a:lnTo>
                  <a:pt x="729336" y="587358"/>
                </a:lnTo>
                <a:lnTo>
                  <a:pt x="726419" y="587358"/>
                </a:lnTo>
                <a:lnTo>
                  <a:pt x="727392" y="588331"/>
                </a:lnTo>
                <a:lnTo>
                  <a:pt x="716694" y="585413"/>
                </a:lnTo>
                <a:lnTo>
                  <a:pt x="707942" y="583468"/>
                </a:lnTo>
                <a:lnTo>
                  <a:pt x="708915" y="582496"/>
                </a:lnTo>
                <a:lnTo>
                  <a:pt x="708915" y="581523"/>
                </a:lnTo>
                <a:lnTo>
                  <a:pt x="710860" y="581523"/>
                </a:lnTo>
                <a:lnTo>
                  <a:pt x="707942" y="579578"/>
                </a:lnTo>
                <a:lnTo>
                  <a:pt x="709888" y="579578"/>
                </a:lnTo>
                <a:lnTo>
                  <a:pt x="704052" y="578606"/>
                </a:lnTo>
                <a:lnTo>
                  <a:pt x="699190" y="577634"/>
                </a:lnTo>
                <a:lnTo>
                  <a:pt x="691411" y="577633"/>
                </a:lnTo>
                <a:lnTo>
                  <a:pt x="687521" y="576661"/>
                </a:lnTo>
                <a:lnTo>
                  <a:pt x="682659" y="575689"/>
                </a:lnTo>
                <a:lnTo>
                  <a:pt x="683631" y="575688"/>
                </a:lnTo>
                <a:lnTo>
                  <a:pt x="683631" y="574716"/>
                </a:lnTo>
                <a:lnTo>
                  <a:pt x="682659" y="574716"/>
                </a:lnTo>
                <a:lnTo>
                  <a:pt x="683632" y="573744"/>
                </a:lnTo>
                <a:lnTo>
                  <a:pt x="672934" y="574716"/>
                </a:lnTo>
                <a:lnTo>
                  <a:pt x="670990" y="573744"/>
                </a:lnTo>
                <a:lnTo>
                  <a:pt x="670990" y="572771"/>
                </a:lnTo>
                <a:lnTo>
                  <a:pt x="669045" y="572771"/>
                </a:lnTo>
                <a:lnTo>
                  <a:pt x="668072" y="572771"/>
                </a:lnTo>
                <a:lnTo>
                  <a:pt x="666127" y="572771"/>
                </a:lnTo>
                <a:lnTo>
                  <a:pt x="660292" y="571799"/>
                </a:lnTo>
                <a:lnTo>
                  <a:pt x="657375" y="569854"/>
                </a:lnTo>
                <a:lnTo>
                  <a:pt x="655430" y="568882"/>
                </a:lnTo>
                <a:lnTo>
                  <a:pt x="657375" y="568881"/>
                </a:lnTo>
                <a:lnTo>
                  <a:pt x="657375" y="567909"/>
                </a:lnTo>
                <a:lnTo>
                  <a:pt x="647651" y="565964"/>
                </a:lnTo>
                <a:lnTo>
                  <a:pt x="642788" y="564992"/>
                </a:lnTo>
                <a:lnTo>
                  <a:pt x="641816" y="564992"/>
                </a:lnTo>
                <a:lnTo>
                  <a:pt x="641816" y="565964"/>
                </a:lnTo>
                <a:lnTo>
                  <a:pt x="638899" y="565964"/>
                </a:lnTo>
                <a:lnTo>
                  <a:pt x="633064" y="564020"/>
                </a:lnTo>
                <a:lnTo>
                  <a:pt x="634036" y="564019"/>
                </a:lnTo>
                <a:lnTo>
                  <a:pt x="635009" y="563047"/>
                </a:lnTo>
                <a:lnTo>
                  <a:pt x="625284" y="562075"/>
                </a:lnTo>
                <a:lnTo>
                  <a:pt x="615560" y="560129"/>
                </a:lnTo>
                <a:lnTo>
                  <a:pt x="617505" y="560130"/>
                </a:lnTo>
                <a:lnTo>
                  <a:pt x="619450" y="560129"/>
                </a:lnTo>
                <a:lnTo>
                  <a:pt x="613615" y="558185"/>
                </a:lnTo>
                <a:lnTo>
                  <a:pt x="606808" y="556240"/>
                </a:lnTo>
                <a:lnTo>
                  <a:pt x="600973" y="554295"/>
                </a:lnTo>
                <a:lnTo>
                  <a:pt x="595138" y="552350"/>
                </a:lnTo>
                <a:lnTo>
                  <a:pt x="596111" y="553322"/>
                </a:lnTo>
                <a:lnTo>
                  <a:pt x="595139" y="553323"/>
                </a:lnTo>
                <a:lnTo>
                  <a:pt x="592221" y="551377"/>
                </a:lnTo>
                <a:lnTo>
                  <a:pt x="589304" y="550405"/>
                </a:lnTo>
                <a:lnTo>
                  <a:pt x="587359" y="549432"/>
                </a:lnTo>
                <a:lnTo>
                  <a:pt x="583469" y="548460"/>
                </a:lnTo>
                <a:lnTo>
                  <a:pt x="582497" y="548460"/>
                </a:lnTo>
                <a:lnTo>
                  <a:pt x="585414" y="549432"/>
                </a:lnTo>
                <a:lnTo>
                  <a:pt x="572772" y="545542"/>
                </a:lnTo>
                <a:lnTo>
                  <a:pt x="564993" y="543597"/>
                </a:lnTo>
                <a:lnTo>
                  <a:pt x="557213" y="540680"/>
                </a:lnTo>
                <a:lnTo>
                  <a:pt x="554295" y="540680"/>
                </a:lnTo>
                <a:lnTo>
                  <a:pt x="549433" y="539708"/>
                </a:lnTo>
                <a:lnTo>
                  <a:pt x="550406" y="538735"/>
                </a:lnTo>
                <a:lnTo>
                  <a:pt x="548461" y="537763"/>
                </a:lnTo>
                <a:lnTo>
                  <a:pt x="550406" y="537763"/>
                </a:lnTo>
                <a:lnTo>
                  <a:pt x="554296" y="538735"/>
                </a:lnTo>
                <a:lnTo>
                  <a:pt x="553323" y="537763"/>
                </a:lnTo>
                <a:lnTo>
                  <a:pt x="550406" y="537763"/>
                </a:lnTo>
                <a:lnTo>
                  <a:pt x="544572" y="535818"/>
                </a:lnTo>
                <a:lnTo>
                  <a:pt x="541654" y="534845"/>
                </a:lnTo>
                <a:lnTo>
                  <a:pt x="538736" y="533873"/>
                </a:lnTo>
                <a:lnTo>
                  <a:pt x="536792" y="532901"/>
                </a:lnTo>
                <a:lnTo>
                  <a:pt x="537764" y="532901"/>
                </a:lnTo>
                <a:lnTo>
                  <a:pt x="538737" y="531928"/>
                </a:lnTo>
                <a:lnTo>
                  <a:pt x="536792" y="531928"/>
                </a:lnTo>
                <a:lnTo>
                  <a:pt x="532902" y="530956"/>
                </a:lnTo>
                <a:lnTo>
                  <a:pt x="529985" y="529983"/>
                </a:lnTo>
                <a:lnTo>
                  <a:pt x="527067" y="529011"/>
                </a:lnTo>
                <a:lnTo>
                  <a:pt x="526095" y="529011"/>
                </a:lnTo>
                <a:lnTo>
                  <a:pt x="525122" y="529011"/>
                </a:lnTo>
                <a:lnTo>
                  <a:pt x="524150" y="529011"/>
                </a:lnTo>
                <a:lnTo>
                  <a:pt x="523178" y="528039"/>
                </a:lnTo>
                <a:lnTo>
                  <a:pt x="520260" y="527066"/>
                </a:lnTo>
                <a:lnTo>
                  <a:pt x="517342" y="526094"/>
                </a:lnTo>
                <a:lnTo>
                  <a:pt x="517343" y="525122"/>
                </a:lnTo>
                <a:lnTo>
                  <a:pt x="518315" y="524149"/>
                </a:lnTo>
                <a:lnTo>
                  <a:pt x="514425" y="524149"/>
                </a:lnTo>
                <a:lnTo>
                  <a:pt x="511508" y="524149"/>
                </a:lnTo>
                <a:lnTo>
                  <a:pt x="511508" y="523176"/>
                </a:lnTo>
                <a:lnTo>
                  <a:pt x="509563" y="523177"/>
                </a:lnTo>
                <a:lnTo>
                  <a:pt x="507619" y="522204"/>
                </a:lnTo>
                <a:lnTo>
                  <a:pt x="504701" y="521232"/>
                </a:lnTo>
                <a:lnTo>
                  <a:pt x="501783" y="521232"/>
                </a:lnTo>
                <a:lnTo>
                  <a:pt x="494004" y="517342"/>
                </a:lnTo>
                <a:lnTo>
                  <a:pt x="490114" y="515396"/>
                </a:lnTo>
                <a:lnTo>
                  <a:pt x="487197" y="513452"/>
                </a:lnTo>
                <a:lnTo>
                  <a:pt x="481362" y="512480"/>
                </a:lnTo>
                <a:lnTo>
                  <a:pt x="475527" y="509562"/>
                </a:lnTo>
                <a:lnTo>
                  <a:pt x="477472" y="509562"/>
                </a:lnTo>
                <a:lnTo>
                  <a:pt x="474555" y="508590"/>
                </a:lnTo>
                <a:lnTo>
                  <a:pt x="471638" y="507617"/>
                </a:lnTo>
                <a:lnTo>
                  <a:pt x="468720" y="505672"/>
                </a:lnTo>
                <a:lnTo>
                  <a:pt x="463858" y="502755"/>
                </a:lnTo>
                <a:lnTo>
                  <a:pt x="461913" y="501783"/>
                </a:lnTo>
                <a:lnTo>
                  <a:pt x="460941" y="502755"/>
                </a:lnTo>
                <a:lnTo>
                  <a:pt x="459968" y="503727"/>
                </a:lnTo>
                <a:lnTo>
                  <a:pt x="457051" y="501783"/>
                </a:lnTo>
                <a:lnTo>
                  <a:pt x="453161" y="499838"/>
                </a:lnTo>
                <a:lnTo>
                  <a:pt x="448299" y="498865"/>
                </a:lnTo>
                <a:lnTo>
                  <a:pt x="445381" y="495948"/>
                </a:lnTo>
                <a:lnTo>
                  <a:pt x="448299" y="496920"/>
                </a:lnTo>
                <a:lnTo>
                  <a:pt x="449271" y="496921"/>
                </a:lnTo>
                <a:lnTo>
                  <a:pt x="448299" y="495948"/>
                </a:lnTo>
                <a:lnTo>
                  <a:pt x="445381" y="494003"/>
                </a:lnTo>
                <a:lnTo>
                  <a:pt x="442464" y="493031"/>
                </a:lnTo>
                <a:lnTo>
                  <a:pt x="439547" y="492058"/>
                </a:lnTo>
                <a:lnTo>
                  <a:pt x="435657" y="491086"/>
                </a:lnTo>
                <a:lnTo>
                  <a:pt x="436630" y="493030"/>
                </a:lnTo>
                <a:lnTo>
                  <a:pt x="433712" y="491086"/>
                </a:lnTo>
                <a:lnTo>
                  <a:pt x="431767" y="490113"/>
                </a:lnTo>
                <a:lnTo>
                  <a:pt x="428850" y="490113"/>
                </a:lnTo>
                <a:lnTo>
                  <a:pt x="428850" y="489141"/>
                </a:lnTo>
                <a:lnTo>
                  <a:pt x="424960" y="487196"/>
                </a:lnTo>
                <a:lnTo>
                  <a:pt x="423015" y="486223"/>
                </a:lnTo>
                <a:lnTo>
                  <a:pt x="422043" y="487196"/>
                </a:lnTo>
                <a:lnTo>
                  <a:pt x="415236" y="483306"/>
                </a:lnTo>
                <a:lnTo>
                  <a:pt x="407456" y="479416"/>
                </a:lnTo>
                <a:lnTo>
                  <a:pt x="400649" y="475527"/>
                </a:lnTo>
                <a:lnTo>
                  <a:pt x="397732" y="473582"/>
                </a:lnTo>
                <a:lnTo>
                  <a:pt x="395787" y="471637"/>
                </a:lnTo>
                <a:lnTo>
                  <a:pt x="392869" y="470664"/>
                </a:lnTo>
                <a:lnTo>
                  <a:pt x="391897" y="470664"/>
                </a:lnTo>
                <a:lnTo>
                  <a:pt x="392869" y="471637"/>
                </a:lnTo>
                <a:lnTo>
                  <a:pt x="393842" y="471636"/>
                </a:lnTo>
                <a:lnTo>
                  <a:pt x="395787" y="472609"/>
                </a:lnTo>
                <a:lnTo>
                  <a:pt x="393842" y="472609"/>
                </a:lnTo>
                <a:lnTo>
                  <a:pt x="390925" y="470664"/>
                </a:lnTo>
                <a:lnTo>
                  <a:pt x="390924" y="469691"/>
                </a:lnTo>
                <a:lnTo>
                  <a:pt x="391897" y="469692"/>
                </a:lnTo>
                <a:lnTo>
                  <a:pt x="388007" y="467747"/>
                </a:lnTo>
                <a:lnTo>
                  <a:pt x="385090" y="466774"/>
                </a:lnTo>
                <a:lnTo>
                  <a:pt x="381200" y="466774"/>
                </a:lnTo>
                <a:lnTo>
                  <a:pt x="377310" y="463857"/>
                </a:lnTo>
                <a:lnTo>
                  <a:pt x="374393" y="461913"/>
                </a:lnTo>
                <a:lnTo>
                  <a:pt x="369531" y="460940"/>
                </a:lnTo>
                <a:lnTo>
                  <a:pt x="367586" y="458995"/>
                </a:lnTo>
                <a:lnTo>
                  <a:pt x="366613" y="458994"/>
                </a:lnTo>
                <a:lnTo>
                  <a:pt x="367586" y="457050"/>
                </a:lnTo>
                <a:lnTo>
                  <a:pt x="363696" y="455105"/>
                </a:lnTo>
                <a:lnTo>
                  <a:pt x="360779" y="454133"/>
                </a:lnTo>
                <a:lnTo>
                  <a:pt x="357861" y="451215"/>
                </a:lnTo>
                <a:lnTo>
                  <a:pt x="357861" y="452187"/>
                </a:lnTo>
                <a:lnTo>
                  <a:pt x="356889" y="451216"/>
                </a:lnTo>
                <a:lnTo>
                  <a:pt x="353971" y="450243"/>
                </a:lnTo>
                <a:lnTo>
                  <a:pt x="354944" y="450243"/>
                </a:lnTo>
                <a:lnTo>
                  <a:pt x="352999" y="449270"/>
                </a:lnTo>
                <a:lnTo>
                  <a:pt x="350081" y="447325"/>
                </a:lnTo>
                <a:lnTo>
                  <a:pt x="352026" y="449270"/>
                </a:lnTo>
                <a:lnTo>
                  <a:pt x="354944" y="451215"/>
                </a:lnTo>
                <a:lnTo>
                  <a:pt x="349109" y="449271"/>
                </a:lnTo>
                <a:lnTo>
                  <a:pt x="347164" y="447325"/>
                </a:lnTo>
                <a:lnTo>
                  <a:pt x="343274" y="445381"/>
                </a:lnTo>
                <a:lnTo>
                  <a:pt x="340357" y="444408"/>
                </a:lnTo>
                <a:lnTo>
                  <a:pt x="339385" y="442463"/>
                </a:lnTo>
                <a:lnTo>
                  <a:pt x="336468" y="440518"/>
                </a:lnTo>
                <a:lnTo>
                  <a:pt x="334522" y="440518"/>
                </a:lnTo>
                <a:lnTo>
                  <a:pt x="330633" y="437601"/>
                </a:lnTo>
                <a:lnTo>
                  <a:pt x="329660" y="437601"/>
                </a:lnTo>
                <a:lnTo>
                  <a:pt x="327715" y="436628"/>
                </a:lnTo>
                <a:lnTo>
                  <a:pt x="324798" y="435656"/>
                </a:lnTo>
                <a:lnTo>
                  <a:pt x="322853" y="434683"/>
                </a:lnTo>
                <a:lnTo>
                  <a:pt x="320908" y="434683"/>
                </a:lnTo>
                <a:lnTo>
                  <a:pt x="314101" y="429822"/>
                </a:lnTo>
                <a:lnTo>
                  <a:pt x="315073" y="429821"/>
                </a:lnTo>
                <a:lnTo>
                  <a:pt x="311184" y="426904"/>
                </a:lnTo>
                <a:lnTo>
                  <a:pt x="306322" y="424959"/>
                </a:lnTo>
                <a:lnTo>
                  <a:pt x="307294" y="424959"/>
                </a:lnTo>
                <a:lnTo>
                  <a:pt x="303404" y="423014"/>
                </a:lnTo>
                <a:lnTo>
                  <a:pt x="300487" y="421069"/>
                </a:lnTo>
                <a:lnTo>
                  <a:pt x="298542" y="420097"/>
                </a:lnTo>
                <a:lnTo>
                  <a:pt x="298542" y="418152"/>
                </a:lnTo>
                <a:lnTo>
                  <a:pt x="298542" y="417180"/>
                </a:lnTo>
                <a:lnTo>
                  <a:pt x="296597" y="416207"/>
                </a:lnTo>
                <a:lnTo>
                  <a:pt x="293679" y="415235"/>
                </a:lnTo>
                <a:lnTo>
                  <a:pt x="291735" y="414262"/>
                </a:lnTo>
                <a:lnTo>
                  <a:pt x="290762" y="415235"/>
                </a:lnTo>
                <a:lnTo>
                  <a:pt x="290762" y="416207"/>
                </a:lnTo>
                <a:lnTo>
                  <a:pt x="281038" y="409400"/>
                </a:lnTo>
                <a:lnTo>
                  <a:pt x="276175" y="406483"/>
                </a:lnTo>
                <a:lnTo>
                  <a:pt x="271313" y="402592"/>
                </a:lnTo>
                <a:lnTo>
                  <a:pt x="270341" y="402593"/>
                </a:lnTo>
                <a:lnTo>
                  <a:pt x="269368" y="401620"/>
                </a:lnTo>
                <a:lnTo>
                  <a:pt x="254782" y="392868"/>
                </a:lnTo>
                <a:lnTo>
                  <a:pt x="247975" y="388006"/>
                </a:lnTo>
                <a:lnTo>
                  <a:pt x="244085" y="384117"/>
                </a:lnTo>
                <a:lnTo>
                  <a:pt x="244085" y="383144"/>
                </a:lnTo>
                <a:lnTo>
                  <a:pt x="244085" y="382172"/>
                </a:lnTo>
                <a:lnTo>
                  <a:pt x="242140" y="381199"/>
                </a:lnTo>
                <a:lnTo>
                  <a:pt x="241167" y="380227"/>
                </a:lnTo>
                <a:lnTo>
                  <a:pt x="240195" y="380226"/>
                </a:lnTo>
                <a:lnTo>
                  <a:pt x="240195" y="381199"/>
                </a:lnTo>
                <a:lnTo>
                  <a:pt x="241167" y="383144"/>
                </a:lnTo>
                <a:lnTo>
                  <a:pt x="232415" y="376337"/>
                </a:lnTo>
                <a:lnTo>
                  <a:pt x="225608" y="370502"/>
                </a:lnTo>
                <a:lnTo>
                  <a:pt x="225608" y="371474"/>
                </a:lnTo>
                <a:lnTo>
                  <a:pt x="223663" y="370502"/>
                </a:lnTo>
                <a:lnTo>
                  <a:pt x="223663" y="369530"/>
                </a:lnTo>
                <a:lnTo>
                  <a:pt x="222691" y="368557"/>
                </a:lnTo>
                <a:lnTo>
                  <a:pt x="217829" y="364668"/>
                </a:lnTo>
                <a:lnTo>
                  <a:pt x="216856" y="365640"/>
                </a:lnTo>
                <a:lnTo>
                  <a:pt x="215883" y="363695"/>
                </a:lnTo>
                <a:lnTo>
                  <a:pt x="213939" y="362722"/>
                </a:lnTo>
                <a:lnTo>
                  <a:pt x="212966" y="362723"/>
                </a:lnTo>
                <a:lnTo>
                  <a:pt x="211021" y="360777"/>
                </a:lnTo>
                <a:lnTo>
                  <a:pt x="211022" y="359805"/>
                </a:lnTo>
                <a:lnTo>
                  <a:pt x="205187" y="356888"/>
                </a:lnTo>
                <a:lnTo>
                  <a:pt x="199352" y="352025"/>
                </a:lnTo>
                <a:lnTo>
                  <a:pt x="198380" y="349108"/>
                </a:lnTo>
                <a:lnTo>
                  <a:pt x="195462" y="348136"/>
                </a:lnTo>
                <a:lnTo>
                  <a:pt x="195462" y="349108"/>
                </a:lnTo>
                <a:lnTo>
                  <a:pt x="189628" y="342301"/>
                </a:lnTo>
                <a:lnTo>
                  <a:pt x="186710" y="338411"/>
                </a:lnTo>
                <a:lnTo>
                  <a:pt x="177958" y="333549"/>
                </a:lnTo>
                <a:lnTo>
                  <a:pt x="169206" y="326742"/>
                </a:lnTo>
                <a:lnTo>
                  <a:pt x="151702" y="311183"/>
                </a:lnTo>
                <a:lnTo>
                  <a:pt x="152674" y="311182"/>
                </a:lnTo>
                <a:lnTo>
                  <a:pt x="150730" y="309238"/>
                </a:lnTo>
                <a:lnTo>
                  <a:pt x="149757" y="309238"/>
                </a:lnTo>
                <a:lnTo>
                  <a:pt x="148785" y="308265"/>
                </a:lnTo>
                <a:lnTo>
                  <a:pt x="148785" y="307293"/>
                </a:lnTo>
                <a:lnTo>
                  <a:pt x="148785" y="306320"/>
                </a:lnTo>
                <a:lnTo>
                  <a:pt x="150730" y="306320"/>
                </a:lnTo>
                <a:lnTo>
                  <a:pt x="147812" y="304375"/>
                </a:lnTo>
                <a:lnTo>
                  <a:pt x="145867" y="302431"/>
                </a:lnTo>
                <a:lnTo>
                  <a:pt x="141978" y="300486"/>
                </a:lnTo>
                <a:lnTo>
                  <a:pt x="141978" y="301458"/>
                </a:lnTo>
                <a:lnTo>
                  <a:pt x="140033" y="299513"/>
                </a:lnTo>
                <a:lnTo>
                  <a:pt x="138088" y="297569"/>
                </a:lnTo>
                <a:lnTo>
                  <a:pt x="136143" y="296596"/>
                </a:lnTo>
                <a:lnTo>
                  <a:pt x="136143" y="295623"/>
                </a:lnTo>
                <a:lnTo>
                  <a:pt x="137115" y="295624"/>
                </a:lnTo>
                <a:lnTo>
                  <a:pt x="138088" y="295624"/>
                </a:lnTo>
                <a:lnTo>
                  <a:pt x="135171" y="293679"/>
                </a:lnTo>
                <a:lnTo>
                  <a:pt x="135170" y="292706"/>
                </a:lnTo>
                <a:lnTo>
                  <a:pt x="136143" y="292706"/>
                </a:lnTo>
                <a:lnTo>
                  <a:pt x="139060" y="293679"/>
                </a:lnTo>
                <a:lnTo>
                  <a:pt x="141977" y="294651"/>
                </a:lnTo>
                <a:lnTo>
                  <a:pt x="141978" y="293679"/>
                </a:lnTo>
                <a:lnTo>
                  <a:pt x="140033" y="291734"/>
                </a:lnTo>
                <a:lnTo>
                  <a:pt x="140033" y="290761"/>
                </a:lnTo>
                <a:lnTo>
                  <a:pt x="141005" y="290761"/>
                </a:lnTo>
                <a:lnTo>
                  <a:pt x="141978" y="291734"/>
                </a:lnTo>
                <a:lnTo>
                  <a:pt x="143922" y="292707"/>
                </a:lnTo>
                <a:lnTo>
                  <a:pt x="141978" y="290761"/>
                </a:lnTo>
                <a:lnTo>
                  <a:pt x="138088" y="288817"/>
                </a:lnTo>
                <a:lnTo>
                  <a:pt x="137115" y="288816"/>
                </a:lnTo>
                <a:lnTo>
                  <a:pt x="137116" y="290761"/>
                </a:lnTo>
                <a:lnTo>
                  <a:pt x="134198" y="287844"/>
                </a:lnTo>
                <a:lnTo>
                  <a:pt x="132253" y="287844"/>
                </a:lnTo>
                <a:lnTo>
                  <a:pt x="131281" y="287358"/>
                </a:lnTo>
                <a:lnTo>
                  <a:pt x="130308" y="286872"/>
                </a:lnTo>
                <a:lnTo>
                  <a:pt x="127391" y="284927"/>
                </a:lnTo>
                <a:lnTo>
                  <a:pt x="127391" y="283954"/>
                </a:lnTo>
                <a:lnTo>
                  <a:pt x="128363" y="284926"/>
                </a:lnTo>
                <a:lnTo>
                  <a:pt x="129336" y="285899"/>
                </a:lnTo>
                <a:lnTo>
                  <a:pt x="131281" y="286871"/>
                </a:lnTo>
                <a:lnTo>
                  <a:pt x="130308" y="284927"/>
                </a:lnTo>
                <a:lnTo>
                  <a:pt x="128363" y="282981"/>
                </a:lnTo>
                <a:lnTo>
                  <a:pt x="124473" y="280065"/>
                </a:lnTo>
                <a:lnTo>
                  <a:pt x="125446" y="281037"/>
                </a:lnTo>
                <a:lnTo>
                  <a:pt x="124474" y="282009"/>
                </a:lnTo>
                <a:lnTo>
                  <a:pt x="121556" y="280064"/>
                </a:lnTo>
                <a:lnTo>
                  <a:pt x="121556" y="279092"/>
                </a:lnTo>
                <a:lnTo>
                  <a:pt x="122529" y="279092"/>
                </a:lnTo>
                <a:lnTo>
                  <a:pt x="120584" y="277147"/>
                </a:lnTo>
                <a:lnTo>
                  <a:pt x="117666" y="276175"/>
                </a:lnTo>
                <a:lnTo>
                  <a:pt x="118639" y="277147"/>
                </a:lnTo>
                <a:lnTo>
                  <a:pt x="116694" y="276174"/>
                </a:lnTo>
                <a:lnTo>
                  <a:pt x="114749" y="275202"/>
                </a:lnTo>
                <a:lnTo>
                  <a:pt x="113777" y="273257"/>
                </a:lnTo>
                <a:lnTo>
                  <a:pt x="111832" y="271312"/>
                </a:lnTo>
                <a:lnTo>
                  <a:pt x="112804" y="270340"/>
                </a:lnTo>
                <a:lnTo>
                  <a:pt x="114749" y="271312"/>
                </a:lnTo>
                <a:lnTo>
                  <a:pt x="115721" y="271312"/>
                </a:lnTo>
                <a:lnTo>
                  <a:pt x="114749" y="268395"/>
                </a:lnTo>
                <a:lnTo>
                  <a:pt x="113777" y="268395"/>
                </a:lnTo>
                <a:lnTo>
                  <a:pt x="110859" y="267423"/>
                </a:lnTo>
                <a:lnTo>
                  <a:pt x="109887" y="266450"/>
                </a:lnTo>
                <a:lnTo>
                  <a:pt x="108914" y="266451"/>
                </a:lnTo>
                <a:lnTo>
                  <a:pt x="108914" y="267423"/>
                </a:lnTo>
                <a:lnTo>
                  <a:pt x="108915" y="265478"/>
                </a:lnTo>
                <a:lnTo>
                  <a:pt x="109887" y="265478"/>
                </a:lnTo>
                <a:lnTo>
                  <a:pt x="107942" y="263533"/>
                </a:lnTo>
                <a:lnTo>
                  <a:pt x="105997" y="261588"/>
                </a:lnTo>
                <a:lnTo>
                  <a:pt x="104052" y="260616"/>
                </a:lnTo>
                <a:lnTo>
                  <a:pt x="104052" y="258671"/>
                </a:lnTo>
                <a:lnTo>
                  <a:pt x="102107" y="258670"/>
                </a:lnTo>
                <a:lnTo>
                  <a:pt x="101135" y="254781"/>
                </a:lnTo>
                <a:lnTo>
                  <a:pt x="96273" y="250891"/>
                </a:lnTo>
                <a:lnTo>
                  <a:pt x="95300" y="248946"/>
                </a:lnTo>
                <a:lnTo>
                  <a:pt x="94328" y="247974"/>
                </a:lnTo>
                <a:lnTo>
                  <a:pt x="95300" y="247001"/>
                </a:lnTo>
                <a:lnTo>
                  <a:pt x="92383" y="244084"/>
                </a:lnTo>
                <a:lnTo>
                  <a:pt x="91410" y="243111"/>
                </a:lnTo>
                <a:lnTo>
                  <a:pt x="90438" y="244084"/>
                </a:lnTo>
                <a:lnTo>
                  <a:pt x="92383" y="246029"/>
                </a:lnTo>
                <a:lnTo>
                  <a:pt x="93355" y="247974"/>
                </a:lnTo>
                <a:lnTo>
                  <a:pt x="92383" y="247001"/>
                </a:lnTo>
                <a:lnTo>
                  <a:pt x="88493" y="244084"/>
                </a:lnTo>
                <a:lnTo>
                  <a:pt x="89465" y="243111"/>
                </a:lnTo>
                <a:lnTo>
                  <a:pt x="87520" y="241167"/>
                </a:lnTo>
                <a:lnTo>
                  <a:pt x="85576" y="239221"/>
                </a:lnTo>
                <a:lnTo>
                  <a:pt x="85576" y="238249"/>
                </a:lnTo>
                <a:lnTo>
                  <a:pt x="83631" y="237277"/>
                </a:lnTo>
                <a:lnTo>
                  <a:pt x="82658" y="235332"/>
                </a:lnTo>
                <a:lnTo>
                  <a:pt x="82658" y="234360"/>
                </a:lnTo>
                <a:lnTo>
                  <a:pt x="82658" y="233387"/>
                </a:lnTo>
                <a:lnTo>
                  <a:pt x="80713" y="231442"/>
                </a:lnTo>
                <a:lnTo>
                  <a:pt x="84603" y="234359"/>
                </a:lnTo>
                <a:lnTo>
                  <a:pt x="82658" y="232415"/>
                </a:lnTo>
                <a:lnTo>
                  <a:pt x="81686" y="229497"/>
                </a:lnTo>
                <a:lnTo>
                  <a:pt x="76824" y="227552"/>
                </a:lnTo>
                <a:lnTo>
                  <a:pt x="75851" y="226580"/>
                </a:lnTo>
                <a:lnTo>
                  <a:pt x="74879" y="225607"/>
                </a:lnTo>
                <a:lnTo>
                  <a:pt x="74879" y="224635"/>
                </a:lnTo>
                <a:lnTo>
                  <a:pt x="73906" y="223663"/>
                </a:lnTo>
                <a:lnTo>
                  <a:pt x="76824" y="226580"/>
                </a:lnTo>
                <a:lnTo>
                  <a:pt x="76823" y="224635"/>
                </a:lnTo>
                <a:lnTo>
                  <a:pt x="73906" y="219773"/>
                </a:lnTo>
                <a:lnTo>
                  <a:pt x="70989" y="217828"/>
                </a:lnTo>
                <a:lnTo>
                  <a:pt x="70017" y="217827"/>
                </a:lnTo>
                <a:lnTo>
                  <a:pt x="69044" y="216855"/>
                </a:lnTo>
                <a:lnTo>
                  <a:pt x="69044" y="215882"/>
                </a:lnTo>
                <a:lnTo>
                  <a:pt x="70016" y="215883"/>
                </a:lnTo>
                <a:lnTo>
                  <a:pt x="69044" y="213938"/>
                </a:lnTo>
                <a:lnTo>
                  <a:pt x="68072" y="213938"/>
                </a:lnTo>
                <a:lnTo>
                  <a:pt x="68071" y="214911"/>
                </a:lnTo>
                <a:lnTo>
                  <a:pt x="67099" y="213938"/>
                </a:lnTo>
                <a:lnTo>
                  <a:pt x="63209" y="203241"/>
                </a:lnTo>
                <a:lnTo>
                  <a:pt x="67099" y="206158"/>
                </a:lnTo>
                <a:lnTo>
                  <a:pt x="65154" y="204214"/>
                </a:lnTo>
                <a:lnTo>
                  <a:pt x="67099" y="204213"/>
                </a:lnTo>
                <a:lnTo>
                  <a:pt x="67099" y="203241"/>
                </a:lnTo>
                <a:lnTo>
                  <a:pt x="67099" y="202269"/>
                </a:lnTo>
                <a:lnTo>
                  <a:pt x="68072" y="202269"/>
                </a:lnTo>
                <a:lnTo>
                  <a:pt x="66127" y="200324"/>
                </a:lnTo>
                <a:lnTo>
                  <a:pt x="64182" y="197406"/>
                </a:lnTo>
                <a:lnTo>
                  <a:pt x="64182" y="199351"/>
                </a:lnTo>
                <a:lnTo>
                  <a:pt x="63209" y="199351"/>
                </a:lnTo>
                <a:lnTo>
                  <a:pt x="61264" y="198379"/>
                </a:lnTo>
                <a:lnTo>
                  <a:pt x="58347" y="196434"/>
                </a:lnTo>
                <a:lnTo>
                  <a:pt x="57374" y="195461"/>
                </a:lnTo>
                <a:lnTo>
                  <a:pt x="56402" y="196434"/>
                </a:lnTo>
                <a:lnTo>
                  <a:pt x="54457" y="192544"/>
                </a:lnTo>
                <a:lnTo>
                  <a:pt x="54457" y="189627"/>
                </a:lnTo>
                <a:lnTo>
                  <a:pt x="54457" y="187682"/>
                </a:lnTo>
                <a:lnTo>
                  <a:pt x="51540" y="183792"/>
                </a:lnTo>
                <a:lnTo>
                  <a:pt x="51540" y="181847"/>
                </a:lnTo>
                <a:lnTo>
                  <a:pt x="51540" y="180875"/>
                </a:lnTo>
                <a:lnTo>
                  <a:pt x="50567" y="177958"/>
                </a:lnTo>
                <a:lnTo>
                  <a:pt x="48623" y="174067"/>
                </a:lnTo>
                <a:lnTo>
                  <a:pt x="46678" y="173095"/>
                </a:lnTo>
                <a:lnTo>
                  <a:pt x="46678" y="174068"/>
                </a:lnTo>
                <a:lnTo>
                  <a:pt x="46678" y="175040"/>
                </a:lnTo>
                <a:lnTo>
                  <a:pt x="47650" y="176013"/>
                </a:lnTo>
                <a:lnTo>
                  <a:pt x="46678" y="176012"/>
                </a:lnTo>
                <a:lnTo>
                  <a:pt x="43760" y="170178"/>
                </a:lnTo>
                <a:lnTo>
                  <a:pt x="42788" y="169206"/>
                </a:lnTo>
                <a:lnTo>
                  <a:pt x="41815" y="167261"/>
                </a:lnTo>
                <a:lnTo>
                  <a:pt x="42788" y="171150"/>
                </a:lnTo>
                <a:lnTo>
                  <a:pt x="41815" y="173095"/>
                </a:lnTo>
                <a:lnTo>
                  <a:pt x="39870" y="169205"/>
                </a:lnTo>
                <a:lnTo>
                  <a:pt x="40843" y="169205"/>
                </a:lnTo>
                <a:lnTo>
                  <a:pt x="38898" y="166288"/>
                </a:lnTo>
                <a:lnTo>
                  <a:pt x="37926" y="165315"/>
                </a:lnTo>
                <a:lnTo>
                  <a:pt x="36953" y="164343"/>
                </a:lnTo>
                <a:lnTo>
                  <a:pt x="35008" y="161426"/>
                </a:lnTo>
                <a:lnTo>
                  <a:pt x="35008" y="158508"/>
                </a:lnTo>
                <a:lnTo>
                  <a:pt x="36953" y="160453"/>
                </a:lnTo>
                <a:lnTo>
                  <a:pt x="37926" y="163371"/>
                </a:lnTo>
                <a:lnTo>
                  <a:pt x="39871" y="165316"/>
                </a:lnTo>
                <a:lnTo>
                  <a:pt x="40843" y="165316"/>
                </a:lnTo>
                <a:lnTo>
                  <a:pt x="37926" y="160453"/>
                </a:lnTo>
                <a:lnTo>
                  <a:pt x="36953" y="159157"/>
                </a:lnTo>
                <a:lnTo>
                  <a:pt x="36953" y="155591"/>
                </a:lnTo>
                <a:lnTo>
                  <a:pt x="35981" y="153647"/>
                </a:lnTo>
                <a:lnTo>
                  <a:pt x="35008" y="151701"/>
                </a:lnTo>
                <a:lnTo>
                  <a:pt x="36953" y="153646"/>
                </a:lnTo>
                <a:lnTo>
                  <a:pt x="35981" y="149756"/>
                </a:lnTo>
                <a:lnTo>
                  <a:pt x="35981" y="147811"/>
                </a:lnTo>
                <a:lnTo>
                  <a:pt x="36953" y="145867"/>
                </a:lnTo>
                <a:lnTo>
                  <a:pt x="35008" y="142949"/>
                </a:lnTo>
                <a:lnTo>
                  <a:pt x="34036" y="142949"/>
                </a:lnTo>
                <a:lnTo>
                  <a:pt x="34036" y="143921"/>
                </a:lnTo>
                <a:lnTo>
                  <a:pt x="33063" y="144894"/>
                </a:lnTo>
                <a:lnTo>
                  <a:pt x="29174" y="136142"/>
                </a:lnTo>
                <a:lnTo>
                  <a:pt x="25284" y="130307"/>
                </a:lnTo>
                <a:lnTo>
                  <a:pt x="25284" y="129335"/>
                </a:lnTo>
                <a:lnTo>
                  <a:pt x="26256" y="128362"/>
                </a:lnTo>
                <a:lnTo>
                  <a:pt x="28201" y="130307"/>
                </a:lnTo>
                <a:lnTo>
                  <a:pt x="23339" y="119611"/>
                </a:lnTo>
                <a:lnTo>
                  <a:pt x="19449" y="108913"/>
                </a:lnTo>
                <a:lnTo>
                  <a:pt x="19449" y="109886"/>
                </a:lnTo>
                <a:lnTo>
                  <a:pt x="18477" y="109886"/>
                </a:lnTo>
                <a:lnTo>
                  <a:pt x="17504" y="106969"/>
                </a:lnTo>
                <a:lnTo>
                  <a:pt x="16532" y="104052"/>
                </a:lnTo>
                <a:lnTo>
                  <a:pt x="16532" y="103079"/>
                </a:lnTo>
                <a:lnTo>
                  <a:pt x="17504" y="103079"/>
                </a:lnTo>
                <a:lnTo>
                  <a:pt x="16532" y="101134"/>
                </a:lnTo>
                <a:lnTo>
                  <a:pt x="17504" y="100161"/>
                </a:lnTo>
                <a:lnTo>
                  <a:pt x="17504" y="98217"/>
                </a:lnTo>
                <a:lnTo>
                  <a:pt x="13614" y="90438"/>
                </a:lnTo>
                <a:lnTo>
                  <a:pt x="10697" y="82658"/>
                </a:lnTo>
                <a:lnTo>
                  <a:pt x="9725" y="75850"/>
                </a:lnTo>
                <a:lnTo>
                  <a:pt x="7780" y="70016"/>
                </a:lnTo>
                <a:lnTo>
                  <a:pt x="4862" y="58346"/>
                </a:lnTo>
                <a:lnTo>
                  <a:pt x="4862" y="56402"/>
                </a:lnTo>
                <a:lnTo>
                  <a:pt x="5835" y="55429"/>
                </a:lnTo>
                <a:lnTo>
                  <a:pt x="6807" y="55429"/>
                </a:lnTo>
                <a:lnTo>
                  <a:pt x="6807" y="53484"/>
                </a:lnTo>
                <a:lnTo>
                  <a:pt x="5835" y="51539"/>
                </a:lnTo>
                <a:lnTo>
                  <a:pt x="5835" y="52511"/>
                </a:lnTo>
                <a:lnTo>
                  <a:pt x="4862" y="52512"/>
                </a:lnTo>
                <a:lnTo>
                  <a:pt x="4863" y="50566"/>
                </a:lnTo>
                <a:lnTo>
                  <a:pt x="4862" y="44732"/>
                </a:lnTo>
                <a:lnTo>
                  <a:pt x="3890" y="39870"/>
                </a:lnTo>
                <a:lnTo>
                  <a:pt x="2918" y="35980"/>
                </a:lnTo>
                <a:lnTo>
                  <a:pt x="3890" y="35980"/>
                </a:lnTo>
                <a:lnTo>
                  <a:pt x="4862" y="36952"/>
                </a:lnTo>
                <a:lnTo>
                  <a:pt x="4863" y="34035"/>
                </a:lnTo>
                <a:lnTo>
                  <a:pt x="3890" y="31118"/>
                </a:lnTo>
                <a:lnTo>
                  <a:pt x="2918" y="24311"/>
                </a:lnTo>
                <a:lnTo>
                  <a:pt x="1945" y="27228"/>
                </a:lnTo>
                <a:lnTo>
                  <a:pt x="973" y="22365"/>
                </a:lnTo>
                <a:lnTo>
                  <a:pt x="972" y="17504"/>
                </a:lnTo>
                <a:lnTo>
                  <a:pt x="0" y="8751"/>
                </a:lnTo>
                <a:lnTo>
                  <a:pt x="972" y="8751"/>
                </a:lnTo>
                <a:lnTo>
                  <a:pt x="973" y="4861"/>
                </a:lnTo>
                <a:lnTo>
                  <a:pt x="1884" y="3039"/>
                </a:lnTo>
                <a:close/>
                <a:moveTo>
                  <a:pt x="972" y="0"/>
                </a:moveTo>
                <a:lnTo>
                  <a:pt x="1945" y="2917"/>
                </a:lnTo>
                <a:lnTo>
                  <a:pt x="1884" y="3039"/>
                </a:lnTo>
                <a:lnTo>
                  <a:pt x="97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s-AR" sz="1800">
              <a:solidFill>
                <a:prstClr val="black"/>
              </a:solidFill>
              <a:latin typeface="Arial" pitchFamily="34" charset="0"/>
              <a:cs typeface="Arial" pitchFamily="34" charset="0"/>
            </a:endParaRPr>
          </a:p>
        </p:txBody>
      </p:sp>
      <p:sp>
        <p:nvSpPr>
          <p:cNvPr id="8" name="Freeform 33"/>
          <p:cNvSpPr>
            <a:spLocks/>
          </p:cNvSpPr>
          <p:nvPr/>
        </p:nvSpPr>
        <p:spPr bwMode="auto">
          <a:xfrm rot="9377604">
            <a:off x="5234518" y="3316288"/>
            <a:ext cx="1718733" cy="722312"/>
          </a:xfrm>
          <a:custGeom>
            <a:avLst/>
            <a:gdLst>
              <a:gd name="T0" fmla="*/ 14598 w 1288494"/>
              <a:gd name="T1" fmla="*/ 108848 h 722529"/>
              <a:gd name="T2" fmla="*/ 32118 w 1288494"/>
              <a:gd name="T3" fmla="*/ 149667 h 722529"/>
              <a:gd name="T4" fmla="*/ 36985 w 1288494"/>
              <a:gd name="T5" fmla="*/ 159385 h 722529"/>
              <a:gd name="T6" fmla="*/ 49637 w 1288494"/>
              <a:gd name="T7" fmla="*/ 184655 h 722529"/>
              <a:gd name="T8" fmla="*/ 1138746 w 1288494"/>
              <a:gd name="T9" fmla="*/ 708489 h 722529"/>
              <a:gd name="T10" fmla="*/ 1227315 w 1288494"/>
              <a:gd name="T11" fmla="*/ 629769 h 722529"/>
              <a:gd name="T12" fmla="*/ 1059910 w 1288494"/>
              <a:gd name="T13" fmla="*/ 577289 h 722529"/>
              <a:gd name="T14" fmla="*/ 1288634 w 1288494"/>
              <a:gd name="T15" fmla="*/ 637543 h 722529"/>
              <a:gd name="T16" fmla="*/ 910023 w 1288494"/>
              <a:gd name="T17" fmla="*/ 621993 h 722529"/>
              <a:gd name="T18" fmla="*/ 244294 w 1288494"/>
              <a:gd name="T19" fmla="*/ 368335 h 722529"/>
              <a:gd name="T20" fmla="*/ 334809 w 1288494"/>
              <a:gd name="T21" fmla="*/ 440255 h 722529"/>
              <a:gd name="T22" fmla="*/ 439926 w 1288494"/>
              <a:gd name="T23" fmla="*/ 491763 h 722529"/>
              <a:gd name="T24" fmla="*/ 393209 w 1288494"/>
              <a:gd name="T25" fmla="*/ 470383 h 722529"/>
              <a:gd name="T26" fmla="*/ 367903 w 1288494"/>
              <a:gd name="T27" fmla="*/ 458719 h 722529"/>
              <a:gd name="T28" fmla="*/ 347464 w 1288494"/>
              <a:gd name="T29" fmla="*/ 447058 h 722529"/>
              <a:gd name="T30" fmla="*/ 306584 w 1288494"/>
              <a:gd name="T31" fmla="*/ 424704 h 722529"/>
              <a:gd name="T32" fmla="*/ 270574 w 1288494"/>
              <a:gd name="T33" fmla="*/ 402351 h 722529"/>
              <a:gd name="T34" fmla="*/ 225801 w 1288494"/>
              <a:gd name="T35" fmla="*/ 371251 h 722529"/>
              <a:gd name="T36" fmla="*/ 195629 w 1288494"/>
              <a:gd name="T37" fmla="*/ 348899 h 722529"/>
              <a:gd name="T38" fmla="*/ 142099 w 1288494"/>
              <a:gd name="T39" fmla="*/ 300306 h 722529"/>
              <a:gd name="T40" fmla="*/ 140152 w 1288494"/>
              <a:gd name="T41" fmla="*/ 290588 h 722529"/>
              <a:gd name="T42" fmla="*/ 129447 w 1288494"/>
              <a:gd name="T43" fmla="*/ 285727 h 722529"/>
              <a:gd name="T44" fmla="*/ 113874 w 1288494"/>
              <a:gd name="T45" fmla="*/ 273094 h 722529"/>
              <a:gd name="T46" fmla="*/ 104141 w 1288494"/>
              <a:gd name="T47" fmla="*/ 260460 h 722529"/>
              <a:gd name="T48" fmla="*/ 89543 w 1288494"/>
              <a:gd name="T49" fmla="*/ 242966 h 722529"/>
              <a:gd name="T50" fmla="*/ 74942 w 1288494"/>
              <a:gd name="T51" fmla="*/ 224501 h 722529"/>
              <a:gd name="T52" fmla="*/ 67156 w 1288494"/>
              <a:gd name="T53" fmla="*/ 206035 h 722529"/>
              <a:gd name="T54" fmla="*/ 54504 w 1288494"/>
              <a:gd name="T55" fmla="*/ 189513 h 722529"/>
              <a:gd name="T56" fmla="*/ 42823 w 1288494"/>
              <a:gd name="T57" fmla="*/ 171049 h 722529"/>
              <a:gd name="T58" fmla="*/ 36985 w 1288494"/>
              <a:gd name="T59" fmla="*/ 155498 h 722529"/>
              <a:gd name="T60" fmla="*/ 28224 w 1288494"/>
              <a:gd name="T61" fmla="*/ 130230 h 722529"/>
              <a:gd name="T62" fmla="*/ 7785 w 1288494"/>
              <a:gd name="T63" fmla="*/ 69974 h 722529"/>
              <a:gd name="T64" fmla="*/ 4866 w 1288494"/>
              <a:gd name="T65" fmla="*/ 34015 h 722529"/>
              <a:gd name="T66" fmla="*/ 1946 w 1288494"/>
              <a:gd name="T67" fmla="*/ 13606 h 722529"/>
              <a:gd name="T68" fmla="*/ 5840 w 1288494"/>
              <a:gd name="T69" fmla="*/ 40819 h 722529"/>
              <a:gd name="T70" fmla="*/ 32119 w 1288494"/>
              <a:gd name="T71" fmla="*/ 123427 h 722529"/>
              <a:gd name="T72" fmla="*/ 70075 w 1288494"/>
              <a:gd name="T73" fmla="*/ 194373 h 722529"/>
              <a:gd name="T74" fmla="*/ 165458 w 1288494"/>
              <a:gd name="T75" fmla="*/ 303222 h 722529"/>
              <a:gd name="T76" fmla="*/ 242003 w 1288494"/>
              <a:gd name="T77" fmla="*/ 366736 h 722529"/>
              <a:gd name="T78" fmla="*/ 304637 w 1288494"/>
              <a:gd name="T79" fmla="*/ 407211 h 722529"/>
              <a:gd name="T80" fmla="*/ 431166 w 1288494"/>
              <a:gd name="T81" fmla="*/ 475241 h 722529"/>
              <a:gd name="T82" fmla="*/ 487616 w 1288494"/>
              <a:gd name="T83" fmla="*/ 502453 h 722529"/>
              <a:gd name="T84" fmla="*/ 571318 w 1288494"/>
              <a:gd name="T85" fmla="*/ 533554 h 722529"/>
              <a:gd name="T86" fmla="*/ 820481 w 1288494"/>
              <a:gd name="T87" fmla="*/ 595753 h 722529"/>
              <a:gd name="T88" fmla="*/ 972313 w 1288494"/>
              <a:gd name="T89" fmla="*/ 621021 h 722529"/>
              <a:gd name="T90" fmla="*/ 1244835 w 1288494"/>
              <a:gd name="T91" fmla="*/ 639487 h 722529"/>
              <a:gd name="T92" fmla="*/ 1089109 w 1288494"/>
              <a:gd name="T93" fmla="*/ 637542 h 722529"/>
              <a:gd name="T94" fmla="*/ 1029737 w 1288494"/>
              <a:gd name="T95" fmla="*/ 634627 h 722529"/>
              <a:gd name="T96" fmla="*/ 947982 w 1288494"/>
              <a:gd name="T97" fmla="*/ 627824 h 722529"/>
              <a:gd name="T98" fmla="*/ 911969 w 1288494"/>
              <a:gd name="T99" fmla="*/ 621021 h 722529"/>
              <a:gd name="T100" fmla="*/ 807827 w 1288494"/>
              <a:gd name="T101" fmla="*/ 603529 h 722529"/>
              <a:gd name="T102" fmla="*/ 771817 w 1288494"/>
              <a:gd name="T103" fmla="*/ 596726 h 722529"/>
              <a:gd name="T104" fmla="*/ 709526 w 1288494"/>
              <a:gd name="T105" fmla="*/ 582147 h 722529"/>
              <a:gd name="T106" fmla="*/ 671569 w 1288494"/>
              <a:gd name="T107" fmla="*/ 573401 h 722529"/>
              <a:gd name="T108" fmla="*/ 633609 w 1288494"/>
              <a:gd name="T109" fmla="*/ 563683 h 722529"/>
              <a:gd name="T110" fmla="*/ 587865 w 1288494"/>
              <a:gd name="T111" fmla="*/ 549103 h 722529"/>
              <a:gd name="T112" fmla="*/ 554773 w 1288494"/>
              <a:gd name="T113" fmla="*/ 538412 h 722529"/>
              <a:gd name="T114" fmla="*/ 526548 w 1288494"/>
              <a:gd name="T115" fmla="*/ 528693 h 722529"/>
              <a:gd name="T116" fmla="*/ 494429 w 1288494"/>
              <a:gd name="T117" fmla="*/ 517032 h 722529"/>
              <a:gd name="T118" fmla="*/ 448685 w 1288494"/>
              <a:gd name="T119" fmla="*/ 498566 h 7225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88494" h="722529">
                <a:moveTo>
                  <a:pt x="1884" y="3038"/>
                </a:moveTo>
                <a:lnTo>
                  <a:pt x="972" y="0"/>
                </a:lnTo>
                <a:lnTo>
                  <a:pt x="1944" y="2917"/>
                </a:lnTo>
                <a:lnTo>
                  <a:pt x="1884" y="3038"/>
                </a:lnTo>
                <a:close/>
                <a:moveTo>
                  <a:pt x="4861" y="18476"/>
                </a:moveTo>
                <a:lnTo>
                  <a:pt x="4667" y="18087"/>
                </a:lnTo>
                <a:lnTo>
                  <a:pt x="3889" y="14587"/>
                </a:lnTo>
                <a:lnTo>
                  <a:pt x="4861" y="15559"/>
                </a:lnTo>
                <a:lnTo>
                  <a:pt x="4861" y="18476"/>
                </a:lnTo>
                <a:close/>
                <a:moveTo>
                  <a:pt x="5834" y="23339"/>
                </a:moveTo>
                <a:lnTo>
                  <a:pt x="5658" y="22543"/>
                </a:lnTo>
                <a:lnTo>
                  <a:pt x="5834" y="22366"/>
                </a:lnTo>
                <a:lnTo>
                  <a:pt x="5834" y="23339"/>
                </a:lnTo>
                <a:close/>
                <a:moveTo>
                  <a:pt x="15559" y="110859"/>
                </a:moveTo>
                <a:lnTo>
                  <a:pt x="14586" y="108914"/>
                </a:lnTo>
                <a:lnTo>
                  <a:pt x="15559" y="108914"/>
                </a:lnTo>
                <a:lnTo>
                  <a:pt x="15558" y="106969"/>
                </a:lnTo>
                <a:lnTo>
                  <a:pt x="14586" y="105024"/>
                </a:lnTo>
                <a:lnTo>
                  <a:pt x="14586" y="103079"/>
                </a:lnTo>
                <a:lnTo>
                  <a:pt x="13614" y="101134"/>
                </a:lnTo>
                <a:lnTo>
                  <a:pt x="15558" y="104052"/>
                </a:lnTo>
                <a:lnTo>
                  <a:pt x="16531" y="104052"/>
                </a:lnTo>
                <a:lnTo>
                  <a:pt x="15558" y="105024"/>
                </a:lnTo>
                <a:lnTo>
                  <a:pt x="16531" y="109887"/>
                </a:lnTo>
                <a:lnTo>
                  <a:pt x="16531" y="110859"/>
                </a:lnTo>
                <a:lnTo>
                  <a:pt x="15559" y="110859"/>
                </a:lnTo>
                <a:close/>
                <a:moveTo>
                  <a:pt x="35007" y="151701"/>
                </a:moveTo>
                <a:lnTo>
                  <a:pt x="34035" y="149757"/>
                </a:lnTo>
                <a:lnTo>
                  <a:pt x="33063" y="148784"/>
                </a:lnTo>
                <a:lnTo>
                  <a:pt x="32090" y="149757"/>
                </a:lnTo>
                <a:lnTo>
                  <a:pt x="25283" y="137115"/>
                </a:lnTo>
                <a:lnTo>
                  <a:pt x="26256" y="137115"/>
                </a:lnTo>
                <a:lnTo>
                  <a:pt x="25283" y="136142"/>
                </a:lnTo>
                <a:lnTo>
                  <a:pt x="25283" y="133225"/>
                </a:lnTo>
                <a:lnTo>
                  <a:pt x="28201" y="141005"/>
                </a:lnTo>
                <a:lnTo>
                  <a:pt x="30146" y="144895"/>
                </a:lnTo>
                <a:lnTo>
                  <a:pt x="33063" y="147812"/>
                </a:lnTo>
                <a:lnTo>
                  <a:pt x="33063" y="146839"/>
                </a:lnTo>
                <a:lnTo>
                  <a:pt x="34035" y="148785"/>
                </a:lnTo>
                <a:lnTo>
                  <a:pt x="35007" y="151701"/>
                </a:lnTo>
                <a:close/>
                <a:moveTo>
                  <a:pt x="35007" y="151702"/>
                </a:moveTo>
                <a:lnTo>
                  <a:pt x="35007" y="151702"/>
                </a:lnTo>
                <a:lnTo>
                  <a:pt x="35007" y="151701"/>
                </a:lnTo>
                <a:lnTo>
                  <a:pt x="35007" y="151702"/>
                </a:lnTo>
                <a:close/>
                <a:moveTo>
                  <a:pt x="36953" y="159481"/>
                </a:moveTo>
                <a:lnTo>
                  <a:pt x="35007" y="156564"/>
                </a:lnTo>
                <a:lnTo>
                  <a:pt x="36953" y="159158"/>
                </a:lnTo>
                <a:lnTo>
                  <a:pt x="36953" y="159481"/>
                </a:lnTo>
                <a:close/>
                <a:moveTo>
                  <a:pt x="49595" y="184765"/>
                </a:moveTo>
                <a:lnTo>
                  <a:pt x="48622" y="183793"/>
                </a:lnTo>
                <a:lnTo>
                  <a:pt x="46677" y="182820"/>
                </a:lnTo>
                <a:lnTo>
                  <a:pt x="45705" y="179903"/>
                </a:lnTo>
                <a:lnTo>
                  <a:pt x="46677" y="179903"/>
                </a:lnTo>
                <a:lnTo>
                  <a:pt x="46677" y="178930"/>
                </a:lnTo>
                <a:lnTo>
                  <a:pt x="47649" y="177958"/>
                </a:lnTo>
                <a:lnTo>
                  <a:pt x="49594" y="178930"/>
                </a:lnTo>
                <a:lnTo>
                  <a:pt x="49595" y="180875"/>
                </a:lnTo>
                <a:lnTo>
                  <a:pt x="51539" y="183792"/>
                </a:lnTo>
                <a:lnTo>
                  <a:pt x="50567" y="184765"/>
                </a:lnTo>
                <a:lnTo>
                  <a:pt x="49595" y="184765"/>
                </a:lnTo>
                <a:close/>
                <a:moveTo>
                  <a:pt x="70988" y="218801"/>
                </a:moveTo>
                <a:lnTo>
                  <a:pt x="70016" y="217828"/>
                </a:lnTo>
                <a:lnTo>
                  <a:pt x="70988" y="218801"/>
                </a:lnTo>
                <a:close/>
                <a:moveTo>
                  <a:pt x="978282" y="620422"/>
                </a:moveTo>
                <a:lnTo>
                  <a:pt x="979254" y="620422"/>
                </a:lnTo>
                <a:lnTo>
                  <a:pt x="979164" y="620513"/>
                </a:lnTo>
                <a:lnTo>
                  <a:pt x="978282" y="620422"/>
                </a:lnTo>
                <a:close/>
                <a:moveTo>
                  <a:pt x="94327" y="249919"/>
                </a:moveTo>
                <a:lnTo>
                  <a:pt x="93354" y="247974"/>
                </a:lnTo>
                <a:lnTo>
                  <a:pt x="94327" y="248946"/>
                </a:lnTo>
                <a:lnTo>
                  <a:pt x="94327" y="249919"/>
                </a:lnTo>
                <a:close/>
                <a:moveTo>
                  <a:pt x="1137764" y="721557"/>
                </a:moveTo>
                <a:lnTo>
                  <a:pt x="1129985" y="714750"/>
                </a:lnTo>
                <a:lnTo>
                  <a:pt x="1137764" y="708915"/>
                </a:lnTo>
                <a:lnTo>
                  <a:pt x="1146516" y="703081"/>
                </a:lnTo>
                <a:lnTo>
                  <a:pt x="1156241" y="696273"/>
                </a:lnTo>
                <a:lnTo>
                  <a:pt x="1168883" y="690439"/>
                </a:lnTo>
                <a:lnTo>
                  <a:pt x="1209725" y="669045"/>
                </a:lnTo>
                <a:lnTo>
                  <a:pt x="1220422" y="662238"/>
                </a:lnTo>
                <a:lnTo>
                  <a:pt x="1229175" y="655431"/>
                </a:lnTo>
                <a:lnTo>
                  <a:pt x="1237927" y="647651"/>
                </a:lnTo>
                <a:lnTo>
                  <a:pt x="1243761" y="639872"/>
                </a:lnTo>
                <a:lnTo>
                  <a:pt x="1243761" y="639871"/>
                </a:lnTo>
                <a:lnTo>
                  <a:pt x="1245706" y="638899"/>
                </a:lnTo>
                <a:lnTo>
                  <a:pt x="1243275" y="638899"/>
                </a:lnTo>
                <a:lnTo>
                  <a:pt x="1242789" y="637927"/>
                </a:lnTo>
                <a:lnTo>
                  <a:pt x="1240844" y="635982"/>
                </a:lnTo>
                <a:lnTo>
                  <a:pt x="1237926" y="634037"/>
                </a:lnTo>
                <a:lnTo>
                  <a:pt x="1226257" y="630147"/>
                </a:lnTo>
                <a:lnTo>
                  <a:pt x="1207781" y="625285"/>
                </a:lnTo>
                <a:lnTo>
                  <a:pt x="1182497" y="620423"/>
                </a:lnTo>
                <a:lnTo>
                  <a:pt x="1113453" y="607781"/>
                </a:lnTo>
                <a:lnTo>
                  <a:pt x="1074555" y="600001"/>
                </a:lnTo>
                <a:lnTo>
                  <a:pt x="1060941" y="596111"/>
                </a:lnTo>
                <a:lnTo>
                  <a:pt x="1048299" y="592222"/>
                </a:lnTo>
                <a:lnTo>
                  <a:pt x="1036630" y="587359"/>
                </a:lnTo>
                <a:lnTo>
                  <a:pt x="1027878" y="583470"/>
                </a:lnTo>
                <a:lnTo>
                  <a:pt x="1020098" y="579580"/>
                </a:lnTo>
                <a:lnTo>
                  <a:pt x="1014263" y="574718"/>
                </a:lnTo>
                <a:lnTo>
                  <a:pt x="1009401" y="569855"/>
                </a:lnTo>
                <a:lnTo>
                  <a:pt x="1006484" y="564993"/>
                </a:lnTo>
                <a:lnTo>
                  <a:pt x="1002594" y="554296"/>
                </a:lnTo>
                <a:lnTo>
                  <a:pt x="1030795" y="566938"/>
                </a:lnTo>
                <a:lnTo>
                  <a:pt x="1058996" y="577635"/>
                </a:lnTo>
                <a:lnTo>
                  <a:pt x="1087197" y="587360"/>
                </a:lnTo>
                <a:lnTo>
                  <a:pt x="1116370" y="596112"/>
                </a:lnTo>
                <a:lnTo>
                  <a:pt x="1145544" y="602918"/>
                </a:lnTo>
                <a:lnTo>
                  <a:pt x="1174717" y="609726"/>
                </a:lnTo>
                <a:lnTo>
                  <a:pt x="1204863" y="614588"/>
                </a:lnTo>
                <a:lnTo>
                  <a:pt x="1234037" y="618478"/>
                </a:lnTo>
                <a:lnTo>
                  <a:pt x="1248623" y="618478"/>
                </a:lnTo>
                <a:lnTo>
                  <a:pt x="1260293" y="619450"/>
                </a:lnTo>
                <a:lnTo>
                  <a:pt x="1270017" y="620422"/>
                </a:lnTo>
                <a:lnTo>
                  <a:pt x="1277797" y="622368"/>
                </a:lnTo>
                <a:lnTo>
                  <a:pt x="1283632" y="625285"/>
                </a:lnTo>
                <a:lnTo>
                  <a:pt x="1285577" y="628202"/>
                </a:lnTo>
                <a:lnTo>
                  <a:pt x="1287521" y="630147"/>
                </a:lnTo>
                <a:lnTo>
                  <a:pt x="1288494" y="634037"/>
                </a:lnTo>
                <a:lnTo>
                  <a:pt x="1287522" y="637927"/>
                </a:lnTo>
                <a:lnTo>
                  <a:pt x="1285577" y="642789"/>
                </a:lnTo>
                <a:lnTo>
                  <a:pt x="1282659" y="646679"/>
                </a:lnTo>
                <a:lnTo>
                  <a:pt x="1277797" y="650569"/>
                </a:lnTo>
                <a:lnTo>
                  <a:pt x="1271962" y="654458"/>
                </a:lnTo>
                <a:lnTo>
                  <a:pt x="1264183" y="658348"/>
                </a:lnTo>
                <a:lnTo>
                  <a:pt x="1255431" y="662238"/>
                </a:lnTo>
                <a:lnTo>
                  <a:pt x="1235982" y="670017"/>
                </a:lnTo>
                <a:lnTo>
                  <a:pt x="1215560" y="676825"/>
                </a:lnTo>
                <a:lnTo>
                  <a:pt x="1207781" y="680714"/>
                </a:lnTo>
                <a:lnTo>
                  <a:pt x="1199029" y="685576"/>
                </a:lnTo>
                <a:lnTo>
                  <a:pt x="1179580" y="698218"/>
                </a:lnTo>
                <a:lnTo>
                  <a:pt x="1146516" y="722529"/>
                </a:lnTo>
                <a:lnTo>
                  <a:pt x="1140682" y="722529"/>
                </a:lnTo>
                <a:lnTo>
                  <a:pt x="1137764" y="721557"/>
                </a:lnTo>
                <a:close/>
                <a:moveTo>
                  <a:pt x="909238" y="622367"/>
                </a:moveTo>
                <a:lnTo>
                  <a:pt x="909238" y="622367"/>
                </a:lnTo>
                <a:lnTo>
                  <a:pt x="909463" y="622367"/>
                </a:lnTo>
                <a:lnTo>
                  <a:pt x="909238" y="622367"/>
                </a:lnTo>
                <a:close/>
                <a:moveTo>
                  <a:pt x="908266" y="623340"/>
                </a:moveTo>
                <a:lnTo>
                  <a:pt x="908266" y="622367"/>
                </a:lnTo>
                <a:lnTo>
                  <a:pt x="909238" y="622367"/>
                </a:lnTo>
                <a:lnTo>
                  <a:pt x="908266" y="623340"/>
                </a:lnTo>
                <a:close/>
                <a:moveTo>
                  <a:pt x="141977" y="301459"/>
                </a:moveTo>
                <a:lnTo>
                  <a:pt x="141977" y="301459"/>
                </a:lnTo>
                <a:close/>
                <a:moveTo>
                  <a:pt x="142949" y="302431"/>
                </a:moveTo>
                <a:lnTo>
                  <a:pt x="141977" y="301459"/>
                </a:lnTo>
                <a:lnTo>
                  <a:pt x="142949" y="301459"/>
                </a:lnTo>
                <a:lnTo>
                  <a:pt x="142949" y="302431"/>
                </a:lnTo>
                <a:close/>
                <a:moveTo>
                  <a:pt x="244084" y="368557"/>
                </a:moveTo>
                <a:lnTo>
                  <a:pt x="241795" y="366956"/>
                </a:lnTo>
                <a:lnTo>
                  <a:pt x="242139" y="366613"/>
                </a:lnTo>
                <a:lnTo>
                  <a:pt x="244084" y="368557"/>
                </a:lnTo>
                <a:close/>
                <a:moveTo>
                  <a:pt x="641815" y="565965"/>
                </a:moveTo>
                <a:lnTo>
                  <a:pt x="641815" y="565965"/>
                </a:lnTo>
                <a:lnTo>
                  <a:pt x="644732" y="565965"/>
                </a:lnTo>
                <a:lnTo>
                  <a:pt x="642787" y="565965"/>
                </a:lnTo>
                <a:lnTo>
                  <a:pt x="641815" y="565965"/>
                </a:lnTo>
                <a:close/>
                <a:moveTo>
                  <a:pt x="458992" y="489140"/>
                </a:moveTo>
                <a:lnTo>
                  <a:pt x="457050" y="488169"/>
                </a:lnTo>
                <a:lnTo>
                  <a:pt x="458995" y="489141"/>
                </a:lnTo>
                <a:lnTo>
                  <a:pt x="458992" y="489140"/>
                </a:lnTo>
                <a:close/>
                <a:moveTo>
                  <a:pt x="333549" y="441491"/>
                </a:moveTo>
                <a:lnTo>
                  <a:pt x="331604" y="439546"/>
                </a:lnTo>
                <a:lnTo>
                  <a:pt x="334521" y="440519"/>
                </a:lnTo>
                <a:lnTo>
                  <a:pt x="334521" y="441491"/>
                </a:lnTo>
                <a:lnTo>
                  <a:pt x="333549" y="441491"/>
                </a:lnTo>
                <a:close/>
                <a:moveTo>
                  <a:pt x="339384" y="444409"/>
                </a:moveTo>
                <a:lnTo>
                  <a:pt x="337439" y="442464"/>
                </a:lnTo>
                <a:lnTo>
                  <a:pt x="338411" y="443436"/>
                </a:lnTo>
                <a:lnTo>
                  <a:pt x="340356" y="444408"/>
                </a:lnTo>
                <a:lnTo>
                  <a:pt x="339384" y="444409"/>
                </a:lnTo>
                <a:close/>
                <a:moveTo>
                  <a:pt x="448298" y="498866"/>
                </a:moveTo>
                <a:lnTo>
                  <a:pt x="445381" y="495948"/>
                </a:lnTo>
                <a:lnTo>
                  <a:pt x="448298" y="496921"/>
                </a:lnTo>
                <a:lnTo>
                  <a:pt x="449271" y="496921"/>
                </a:lnTo>
                <a:lnTo>
                  <a:pt x="448298" y="495948"/>
                </a:lnTo>
                <a:lnTo>
                  <a:pt x="445381" y="494003"/>
                </a:lnTo>
                <a:lnTo>
                  <a:pt x="442463" y="493031"/>
                </a:lnTo>
                <a:lnTo>
                  <a:pt x="439546" y="492059"/>
                </a:lnTo>
                <a:lnTo>
                  <a:pt x="435656" y="491086"/>
                </a:lnTo>
                <a:lnTo>
                  <a:pt x="436629" y="493031"/>
                </a:lnTo>
                <a:lnTo>
                  <a:pt x="433711" y="491086"/>
                </a:lnTo>
                <a:lnTo>
                  <a:pt x="431766" y="490113"/>
                </a:lnTo>
                <a:lnTo>
                  <a:pt x="428849" y="490114"/>
                </a:lnTo>
                <a:lnTo>
                  <a:pt x="428849" y="489141"/>
                </a:lnTo>
                <a:lnTo>
                  <a:pt x="424959" y="487196"/>
                </a:lnTo>
                <a:lnTo>
                  <a:pt x="423014" y="486224"/>
                </a:lnTo>
                <a:lnTo>
                  <a:pt x="422042" y="487196"/>
                </a:lnTo>
                <a:lnTo>
                  <a:pt x="415235" y="483306"/>
                </a:lnTo>
                <a:lnTo>
                  <a:pt x="407455" y="479417"/>
                </a:lnTo>
                <a:lnTo>
                  <a:pt x="400648" y="475527"/>
                </a:lnTo>
                <a:lnTo>
                  <a:pt x="397730" y="473582"/>
                </a:lnTo>
                <a:lnTo>
                  <a:pt x="395786" y="471637"/>
                </a:lnTo>
                <a:lnTo>
                  <a:pt x="392869" y="470665"/>
                </a:lnTo>
                <a:lnTo>
                  <a:pt x="391896" y="470664"/>
                </a:lnTo>
                <a:lnTo>
                  <a:pt x="392868" y="471637"/>
                </a:lnTo>
                <a:lnTo>
                  <a:pt x="393841" y="471637"/>
                </a:lnTo>
                <a:lnTo>
                  <a:pt x="395786" y="472610"/>
                </a:lnTo>
                <a:lnTo>
                  <a:pt x="393841" y="472610"/>
                </a:lnTo>
                <a:lnTo>
                  <a:pt x="390924" y="470665"/>
                </a:lnTo>
                <a:lnTo>
                  <a:pt x="390924" y="469692"/>
                </a:lnTo>
                <a:lnTo>
                  <a:pt x="391896" y="469692"/>
                </a:lnTo>
                <a:lnTo>
                  <a:pt x="388006" y="467747"/>
                </a:lnTo>
                <a:lnTo>
                  <a:pt x="385089" y="466775"/>
                </a:lnTo>
                <a:lnTo>
                  <a:pt x="381199" y="466775"/>
                </a:lnTo>
                <a:lnTo>
                  <a:pt x="377309" y="463857"/>
                </a:lnTo>
                <a:lnTo>
                  <a:pt x="374392" y="461913"/>
                </a:lnTo>
                <a:lnTo>
                  <a:pt x="369530" y="460940"/>
                </a:lnTo>
                <a:lnTo>
                  <a:pt x="367585" y="458995"/>
                </a:lnTo>
                <a:lnTo>
                  <a:pt x="366613" y="458995"/>
                </a:lnTo>
                <a:lnTo>
                  <a:pt x="367585" y="457050"/>
                </a:lnTo>
                <a:lnTo>
                  <a:pt x="363695" y="455105"/>
                </a:lnTo>
                <a:lnTo>
                  <a:pt x="360777" y="454133"/>
                </a:lnTo>
                <a:lnTo>
                  <a:pt x="357860" y="451216"/>
                </a:lnTo>
                <a:lnTo>
                  <a:pt x="357860" y="452188"/>
                </a:lnTo>
                <a:lnTo>
                  <a:pt x="356887" y="451216"/>
                </a:lnTo>
                <a:lnTo>
                  <a:pt x="353970" y="450243"/>
                </a:lnTo>
                <a:lnTo>
                  <a:pt x="354943" y="450243"/>
                </a:lnTo>
                <a:lnTo>
                  <a:pt x="352998" y="449271"/>
                </a:lnTo>
                <a:lnTo>
                  <a:pt x="350081" y="447326"/>
                </a:lnTo>
                <a:lnTo>
                  <a:pt x="352026" y="449271"/>
                </a:lnTo>
                <a:lnTo>
                  <a:pt x="354943" y="451216"/>
                </a:lnTo>
                <a:lnTo>
                  <a:pt x="349108" y="449271"/>
                </a:lnTo>
                <a:lnTo>
                  <a:pt x="347164" y="447326"/>
                </a:lnTo>
                <a:lnTo>
                  <a:pt x="343274" y="445381"/>
                </a:lnTo>
                <a:lnTo>
                  <a:pt x="340356" y="444408"/>
                </a:lnTo>
                <a:lnTo>
                  <a:pt x="339384" y="442464"/>
                </a:lnTo>
                <a:lnTo>
                  <a:pt x="336467" y="440519"/>
                </a:lnTo>
                <a:lnTo>
                  <a:pt x="334521" y="440519"/>
                </a:lnTo>
                <a:lnTo>
                  <a:pt x="330632" y="437601"/>
                </a:lnTo>
                <a:lnTo>
                  <a:pt x="329659" y="437601"/>
                </a:lnTo>
                <a:lnTo>
                  <a:pt x="327715" y="436629"/>
                </a:lnTo>
                <a:lnTo>
                  <a:pt x="324797" y="435657"/>
                </a:lnTo>
                <a:lnTo>
                  <a:pt x="322852" y="434684"/>
                </a:lnTo>
                <a:lnTo>
                  <a:pt x="320907" y="434684"/>
                </a:lnTo>
                <a:lnTo>
                  <a:pt x="314100" y="429822"/>
                </a:lnTo>
                <a:lnTo>
                  <a:pt x="315072" y="429822"/>
                </a:lnTo>
                <a:lnTo>
                  <a:pt x="311183" y="426904"/>
                </a:lnTo>
                <a:lnTo>
                  <a:pt x="306320" y="424960"/>
                </a:lnTo>
                <a:lnTo>
                  <a:pt x="307293" y="424960"/>
                </a:lnTo>
                <a:lnTo>
                  <a:pt x="303403" y="423015"/>
                </a:lnTo>
                <a:lnTo>
                  <a:pt x="300486" y="421070"/>
                </a:lnTo>
                <a:lnTo>
                  <a:pt x="298541" y="420097"/>
                </a:lnTo>
                <a:lnTo>
                  <a:pt x="298541" y="418152"/>
                </a:lnTo>
                <a:lnTo>
                  <a:pt x="298541" y="417180"/>
                </a:lnTo>
                <a:lnTo>
                  <a:pt x="296596" y="416208"/>
                </a:lnTo>
                <a:lnTo>
                  <a:pt x="293678" y="415235"/>
                </a:lnTo>
                <a:lnTo>
                  <a:pt x="291734" y="414263"/>
                </a:lnTo>
                <a:lnTo>
                  <a:pt x="290761" y="415235"/>
                </a:lnTo>
                <a:lnTo>
                  <a:pt x="290761" y="416208"/>
                </a:lnTo>
                <a:lnTo>
                  <a:pt x="281037" y="409401"/>
                </a:lnTo>
                <a:lnTo>
                  <a:pt x="276175" y="406483"/>
                </a:lnTo>
                <a:lnTo>
                  <a:pt x="271312" y="402593"/>
                </a:lnTo>
                <a:lnTo>
                  <a:pt x="270340" y="402593"/>
                </a:lnTo>
                <a:lnTo>
                  <a:pt x="269368" y="401621"/>
                </a:lnTo>
                <a:lnTo>
                  <a:pt x="254781" y="392869"/>
                </a:lnTo>
                <a:lnTo>
                  <a:pt x="247973" y="388007"/>
                </a:lnTo>
                <a:lnTo>
                  <a:pt x="243112" y="383144"/>
                </a:lnTo>
                <a:lnTo>
                  <a:pt x="244084" y="384117"/>
                </a:lnTo>
                <a:lnTo>
                  <a:pt x="244083" y="383144"/>
                </a:lnTo>
                <a:lnTo>
                  <a:pt x="244083" y="382172"/>
                </a:lnTo>
                <a:lnTo>
                  <a:pt x="242139" y="381200"/>
                </a:lnTo>
                <a:lnTo>
                  <a:pt x="241166" y="380227"/>
                </a:lnTo>
                <a:lnTo>
                  <a:pt x="240194" y="380227"/>
                </a:lnTo>
                <a:lnTo>
                  <a:pt x="240194" y="381199"/>
                </a:lnTo>
                <a:lnTo>
                  <a:pt x="241166" y="383144"/>
                </a:lnTo>
                <a:lnTo>
                  <a:pt x="232414" y="376337"/>
                </a:lnTo>
                <a:lnTo>
                  <a:pt x="225607" y="370502"/>
                </a:lnTo>
                <a:lnTo>
                  <a:pt x="225607" y="371475"/>
                </a:lnTo>
                <a:lnTo>
                  <a:pt x="223663" y="370503"/>
                </a:lnTo>
                <a:lnTo>
                  <a:pt x="223663" y="369530"/>
                </a:lnTo>
                <a:lnTo>
                  <a:pt x="222690" y="368558"/>
                </a:lnTo>
                <a:lnTo>
                  <a:pt x="217827" y="364668"/>
                </a:lnTo>
                <a:lnTo>
                  <a:pt x="216856" y="365640"/>
                </a:lnTo>
                <a:lnTo>
                  <a:pt x="215883" y="363696"/>
                </a:lnTo>
                <a:lnTo>
                  <a:pt x="213938" y="362723"/>
                </a:lnTo>
                <a:lnTo>
                  <a:pt x="212965" y="362723"/>
                </a:lnTo>
                <a:lnTo>
                  <a:pt x="211021" y="360778"/>
                </a:lnTo>
                <a:lnTo>
                  <a:pt x="211021" y="359806"/>
                </a:lnTo>
                <a:lnTo>
                  <a:pt x="205186" y="356888"/>
                </a:lnTo>
                <a:lnTo>
                  <a:pt x="199351" y="352026"/>
                </a:lnTo>
                <a:lnTo>
                  <a:pt x="198379" y="349109"/>
                </a:lnTo>
                <a:lnTo>
                  <a:pt x="195461" y="348136"/>
                </a:lnTo>
                <a:lnTo>
                  <a:pt x="195461" y="349109"/>
                </a:lnTo>
                <a:lnTo>
                  <a:pt x="189627" y="342302"/>
                </a:lnTo>
                <a:lnTo>
                  <a:pt x="186709" y="338412"/>
                </a:lnTo>
                <a:lnTo>
                  <a:pt x="177957" y="333550"/>
                </a:lnTo>
                <a:lnTo>
                  <a:pt x="169205" y="326742"/>
                </a:lnTo>
                <a:lnTo>
                  <a:pt x="151701" y="311183"/>
                </a:lnTo>
                <a:lnTo>
                  <a:pt x="152674" y="311183"/>
                </a:lnTo>
                <a:lnTo>
                  <a:pt x="150729" y="309238"/>
                </a:lnTo>
                <a:lnTo>
                  <a:pt x="149757" y="309238"/>
                </a:lnTo>
                <a:lnTo>
                  <a:pt x="148784" y="308266"/>
                </a:lnTo>
                <a:lnTo>
                  <a:pt x="148784" y="307293"/>
                </a:lnTo>
                <a:lnTo>
                  <a:pt x="148784" y="306321"/>
                </a:lnTo>
                <a:lnTo>
                  <a:pt x="150729" y="306321"/>
                </a:lnTo>
                <a:lnTo>
                  <a:pt x="147812" y="304376"/>
                </a:lnTo>
                <a:lnTo>
                  <a:pt x="145867" y="302431"/>
                </a:lnTo>
                <a:lnTo>
                  <a:pt x="141977" y="300486"/>
                </a:lnTo>
                <a:lnTo>
                  <a:pt x="141977" y="301459"/>
                </a:lnTo>
                <a:lnTo>
                  <a:pt x="140032" y="299514"/>
                </a:lnTo>
                <a:lnTo>
                  <a:pt x="138087" y="297569"/>
                </a:lnTo>
                <a:lnTo>
                  <a:pt x="136142" y="296596"/>
                </a:lnTo>
                <a:lnTo>
                  <a:pt x="136142" y="295624"/>
                </a:lnTo>
                <a:lnTo>
                  <a:pt x="137114" y="295624"/>
                </a:lnTo>
                <a:lnTo>
                  <a:pt x="138087" y="295624"/>
                </a:lnTo>
                <a:lnTo>
                  <a:pt x="135170" y="293679"/>
                </a:lnTo>
                <a:lnTo>
                  <a:pt x="135170" y="292707"/>
                </a:lnTo>
                <a:lnTo>
                  <a:pt x="136142" y="292707"/>
                </a:lnTo>
                <a:lnTo>
                  <a:pt x="139060" y="293679"/>
                </a:lnTo>
                <a:lnTo>
                  <a:pt x="141977" y="294652"/>
                </a:lnTo>
                <a:lnTo>
                  <a:pt x="141977" y="293679"/>
                </a:lnTo>
                <a:lnTo>
                  <a:pt x="140032" y="291734"/>
                </a:lnTo>
                <a:lnTo>
                  <a:pt x="140032" y="290762"/>
                </a:lnTo>
                <a:lnTo>
                  <a:pt x="141004" y="290762"/>
                </a:lnTo>
                <a:lnTo>
                  <a:pt x="141977" y="291734"/>
                </a:lnTo>
                <a:lnTo>
                  <a:pt x="143922" y="292707"/>
                </a:lnTo>
                <a:lnTo>
                  <a:pt x="141977" y="290762"/>
                </a:lnTo>
                <a:lnTo>
                  <a:pt x="138087" y="288817"/>
                </a:lnTo>
                <a:lnTo>
                  <a:pt x="137114" y="288817"/>
                </a:lnTo>
                <a:lnTo>
                  <a:pt x="137114" y="290762"/>
                </a:lnTo>
                <a:lnTo>
                  <a:pt x="134197" y="287844"/>
                </a:lnTo>
                <a:lnTo>
                  <a:pt x="132253" y="287845"/>
                </a:lnTo>
                <a:lnTo>
                  <a:pt x="131280" y="287358"/>
                </a:lnTo>
                <a:lnTo>
                  <a:pt x="130307" y="286872"/>
                </a:lnTo>
                <a:lnTo>
                  <a:pt x="127390" y="284927"/>
                </a:lnTo>
                <a:lnTo>
                  <a:pt x="127390" y="283955"/>
                </a:lnTo>
                <a:lnTo>
                  <a:pt x="128363" y="284927"/>
                </a:lnTo>
                <a:lnTo>
                  <a:pt x="129335" y="285899"/>
                </a:lnTo>
                <a:lnTo>
                  <a:pt x="131280" y="286872"/>
                </a:lnTo>
                <a:lnTo>
                  <a:pt x="130307" y="284927"/>
                </a:lnTo>
                <a:lnTo>
                  <a:pt x="128363" y="282982"/>
                </a:lnTo>
                <a:lnTo>
                  <a:pt x="124473" y="280065"/>
                </a:lnTo>
                <a:lnTo>
                  <a:pt x="125445" y="281037"/>
                </a:lnTo>
                <a:lnTo>
                  <a:pt x="124473" y="282010"/>
                </a:lnTo>
                <a:lnTo>
                  <a:pt x="121555" y="280065"/>
                </a:lnTo>
                <a:lnTo>
                  <a:pt x="121555" y="279092"/>
                </a:lnTo>
                <a:lnTo>
                  <a:pt x="122528" y="279092"/>
                </a:lnTo>
                <a:lnTo>
                  <a:pt x="120583" y="277148"/>
                </a:lnTo>
                <a:lnTo>
                  <a:pt x="117666" y="276175"/>
                </a:lnTo>
                <a:lnTo>
                  <a:pt x="118638" y="277147"/>
                </a:lnTo>
                <a:lnTo>
                  <a:pt x="116693" y="276175"/>
                </a:lnTo>
                <a:lnTo>
                  <a:pt x="114748" y="275203"/>
                </a:lnTo>
                <a:lnTo>
                  <a:pt x="113776" y="273258"/>
                </a:lnTo>
                <a:lnTo>
                  <a:pt x="111831" y="271313"/>
                </a:lnTo>
                <a:lnTo>
                  <a:pt x="112804" y="270340"/>
                </a:lnTo>
                <a:lnTo>
                  <a:pt x="114748" y="271313"/>
                </a:lnTo>
                <a:lnTo>
                  <a:pt x="115721" y="271313"/>
                </a:lnTo>
                <a:lnTo>
                  <a:pt x="114748" y="268395"/>
                </a:lnTo>
                <a:lnTo>
                  <a:pt x="113776" y="268396"/>
                </a:lnTo>
                <a:lnTo>
                  <a:pt x="110858" y="267423"/>
                </a:lnTo>
                <a:lnTo>
                  <a:pt x="109886" y="266450"/>
                </a:lnTo>
                <a:lnTo>
                  <a:pt x="108914" y="266450"/>
                </a:lnTo>
                <a:lnTo>
                  <a:pt x="108914" y="267423"/>
                </a:lnTo>
                <a:lnTo>
                  <a:pt x="108914" y="265478"/>
                </a:lnTo>
                <a:lnTo>
                  <a:pt x="109886" y="265478"/>
                </a:lnTo>
                <a:lnTo>
                  <a:pt x="107941" y="263533"/>
                </a:lnTo>
                <a:lnTo>
                  <a:pt x="105997" y="261588"/>
                </a:lnTo>
                <a:lnTo>
                  <a:pt x="104051" y="260616"/>
                </a:lnTo>
                <a:lnTo>
                  <a:pt x="104051" y="258671"/>
                </a:lnTo>
                <a:lnTo>
                  <a:pt x="102107" y="258671"/>
                </a:lnTo>
                <a:lnTo>
                  <a:pt x="101134" y="254781"/>
                </a:lnTo>
                <a:lnTo>
                  <a:pt x="96272" y="250891"/>
                </a:lnTo>
                <a:lnTo>
                  <a:pt x="95299" y="248946"/>
                </a:lnTo>
                <a:lnTo>
                  <a:pt x="94327" y="247974"/>
                </a:lnTo>
                <a:lnTo>
                  <a:pt x="95299" y="247002"/>
                </a:lnTo>
                <a:lnTo>
                  <a:pt x="92382" y="244084"/>
                </a:lnTo>
                <a:lnTo>
                  <a:pt x="91409" y="243112"/>
                </a:lnTo>
                <a:lnTo>
                  <a:pt x="90437" y="244084"/>
                </a:lnTo>
                <a:lnTo>
                  <a:pt x="92382" y="246029"/>
                </a:lnTo>
                <a:lnTo>
                  <a:pt x="93354" y="247974"/>
                </a:lnTo>
                <a:lnTo>
                  <a:pt x="92382" y="247002"/>
                </a:lnTo>
                <a:lnTo>
                  <a:pt x="88492" y="244084"/>
                </a:lnTo>
                <a:lnTo>
                  <a:pt x="89465" y="243112"/>
                </a:lnTo>
                <a:lnTo>
                  <a:pt x="87520" y="241167"/>
                </a:lnTo>
                <a:lnTo>
                  <a:pt x="85575" y="239222"/>
                </a:lnTo>
                <a:lnTo>
                  <a:pt x="85575" y="238250"/>
                </a:lnTo>
                <a:lnTo>
                  <a:pt x="83630" y="237277"/>
                </a:lnTo>
                <a:lnTo>
                  <a:pt x="82657" y="235332"/>
                </a:lnTo>
                <a:lnTo>
                  <a:pt x="82657" y="234360"/>
                </a:lnTo>
                <a:lnTo>
                  <a:pt x="82657" y="233387"/>
                </a:lnTo>
                <a:lnTo>
                  <a:pt x="80713" y="231442"/>
                </a:lnTo>
                <a:lnTo>
                  <a:pt x="84602" y="234360"/>
                </a:lnTo>
                <a:lnTo>
                  <a:pt x="82657" y="232415"/>
                </a:lnTo>
                <a:lnTo>
                  <a:pt x="81685" y="229498"/>
                </a:lnTo>
                <a:lnTo>
                  <a:pt x="76823" y="227553"/>
                </a:lnTo>
                <a:lnTo>
                  <a:pt x="75850" y="226580"/>
                </a:lnTo>
                <a:lnTo>
                  <a:pt x="74878" y="225608"/>
                </a:lnTo>
                <a:lnTo>
                  <a:pt x="74878" y="224635"/>
                </a:lnTo>
                <a:lnTo>
                  <a:pt x="73906" y="223663"/>
                </a:lnTo>
                <a:lnTo>
                  <a:pt x="76823" y="226580"/>
                </a:lnTo>
                <a:lnTo>
                  <a:pt x="76823" y="224635"/>
                </a:lnTo>
                <a:lnTo>
                  <a:pt x="73905" y="219773"/>
                </a:lnTo>
                <a:lnTo>
                  <a:pt x="70988" y="217828"/>
                </a:lnTo>
                <a:lnTo>
                  <a:pt x="70016" y="217828"/>
                </a:lnTo>
                <a:lnTo>
                  <a:pt x="69043" y="216856"/>
                </a:lnTo>
                <a:lnTo>
                  <a:pt x="69043" y="215883"/>
                </a:lnTo>
                <a:lnTo>
                  <a:pt x="70016" y="215883"/>
                </a:lnTo>
                <a:lnTo>
                  <a:pt x="69043" y="213938"/>
                </a:lnTo>
                <a:lnTo>
                  <a:pt x="68071" y="213938"/>
                </a:lnTo>
                <a:lnTo>
                  <a:pt x="68071" y="214911"/>
                </a:lnTo>
                <a:lnTo>
                  <a:pt x="67098" y="213938"/>
                </a:lnTo>
                <a:lnTo>
                  <a:pt x="63208" y="203242"/>
                </a:lnTo>
                <a:lnTo>
                  <a:pt x="67098" y="206159"/>
                </a:lnTo>
                <a:lnTo>
                  <a:pt x="65154" y="204214"/>
                </a:lnTo>
                <a:lnTo>
                  <a:pt x="67098" y="204214"/>
                </a:lnTo>
                <a:lnTo>
                  <a:pt x="67098" y="203242"/>
                </a:lnTo>
                <a:lnTo>
                  <a:pt x="67098" y="202269"/>
                </a:lnTo>
                <a:lnTo>
                  <a:pt x="68070" y="202269"/>
                </a:lnTo>
                <a:lnTo>
                  <a:pt x="66126" y="200324"/>
                </a:lnTo>
                <a:lnTo>
                  <a:pt x="64181" y="197407"/>
                </a:lnTo>
                <a:lnTo>
                  <a:pt x="64181" y="199352"/>
                </a:lnTo>
                <a:lnTo>
                  <a:pt x="63209" y="199352"/>
                </a:lnTo>
                <a:lnTo>
                  <a:pt x="61264" y="198379"/>
                </a:lnTo>
                <a:lnTo>
                  <a:pt x="58347" y="196434"/>
                </a:lnTo>
                <a:lnTo>
                  <a:pt x="57374" y="195462"/>
                </a:lnTo>
                <a:lnTo>
                  <a:pt x="56401" y="196434"/>
                </a:lnTo>
                <a:lnTo>
                  <a:pt x="54457" y="192545"/>
                </a:lnTo>
                <a:lnTo>
                  <a:pt x="54457" y="189627"/>
                </a:lnTo>
                <a:lnTo>
                  <a:pt x="54457" y="187682"/>
                </a:lnTo>
                <a:lnTo>
                  <a:pt x="51539" y="183792"/>
                </a:lnTo>
                <a:lnTo>
                  <a:pt x="51539" y="181848"/>
                </a:lnTo>
                <a:lnTo>
                  <a:pt x="51539" y="180875"/>
                </a:lnTo>
                <a:lnTo>
                  <a:pt x="50567" y="177958"/>
                </a:lnTo>
                <a:lnTo>
                  <a:pt x="48622" y="174068"/>
                </a:lnTo>
                <a:lnTo>
                  <a:pt x="46677" y="173096"/>
                </a:lnTo>
                <a:lnTo>
                  <a:pt x="46677" y="174068"/>
                </a:lnTo>
                <a:lnTo>
                  <a:pt x="46677" y="175041"/>
                </a:lnTo>
                <a:lnTo>
                  <a:pt x="47649" y="176013"/>
                </a:lnTo>
                <a:lnTo>
                  <a:pt x="46677" y="176013"/>
                </a:lnTo>
                <a:lnTo>
                  <a:pt x="43760" y="170178"/>
                </a:lnTo>
                <a:lnTo>
                  <a:pt x="42787" y="169206"/>
                </a:lnTo>
                <a:lnTo>
                  <a:pt x="41815" y="167261"/>
                </a:lnTo>
                <a:lnTo>
                  <a:pt x="42787" y="171151"/>
                </a:lnTo>
                <a:lnTo>
                  <a:pt x="41815" y="173096"/>
                </a:lnTo>
                <a:lnTo>
                  <a:pt x="39870" y="169206"/>
                </a:lnTo>
                <a:lnTo>
                  <a:pt x="40842" y="169206"/>
                </a:lnTo>
                <a:lnTo>
                  <a:pt x="38897" y="166288"/>
                </a:lnTo>
                <a:lnTo>
                  <a:pt x="37925" y="165316"/>
                </a:lnTo>
                <a:lnTo>
                  <a:pt x="36952" y="164344"/>
                </a:lnTo>
                <a:lnTo>
                  <a:pt x="35007" y="161426"/>
                </a:lnTo>
                <a:lnTo>
                  <a:pt x="35007" y="158509"/>
                </a:lnTo>
                <a:lnTo>
                  <a:pt x="36953" y="160454"/>
                </a:lnTo>
                <a:lnTo>
                  <a:pt x="37925" y="163371"/>
                </a:lnTo>
                <a:lnTo>
                  <a:pt x="39870" y="165316"/>
                </a:lnTo>
                <a:lnTo>
                  <a:pt x="40842" y="165316"/>
                </a:lnTo>
                <a:lnTo>
                  <a:pt x="37925" y="160454"/>
                </a:lnTo>
                <a:lnTo>
                  <a:pt x="36953" y="159158"/>
                </a:lnTo>
                <a:lnTo>
                  <a:pt x="36953" y="155592"/>
                </a:lnTo>
                <a:lnTo>
                  <a:pt x="35980" y="153647"/>
                </a:lnTo>
                <a:lnTo>
                  <a:pt x="35007" y="151702"/>
                </a:lnTo>
                <a:lnTo>
                  <a:pt x="36952" y="153647"/>
                </a:lnTo>
                <a:lnTo>
                  <a:pt x="35980" y="149757"/>
                </a:lnTo>
                <a:lnTo>
                  <a:pt x="35980" y="147812"/>
                </a:lnTo>
                <a:lnTo>
                  <a:pt x="36952" y="145867"/>
                </a:lnTo>
                <a:lnTo>
                  <a:pt x="35007" y="142950"/>
                </a:lnTo>
                <a:lnTo>
                  <a:pt x="34035" y="142950"/>
                </a:lnTo>
                <a:lnTo>
                  <a:pt x="34035" y="143922"/>
                </a:lnTo>
                <a:lnTo>
                  <a:pt x="33063" y="144894"/>
                </a:lnTo>
                <a:lnTo>
                  <a:pt x="29173" y="136143"/>
                </a:lnTo>
                <a:lnTo>
                  <a:pt x="25283" y="130308"/>
                </a:lnTo>
                <a:lnTo>
                  <a:pt x="25283" y="129336"/>
                </a:lnTo>
                <a:lnTo>
                  <a:pt x="26255" y="128363"/>
                </a:lnTo>
                <a:lnTo>
                  <a:pt x="28200" y="130308"/>
                </a:lnTo>
                <a:lnTo>
                  <a:pt x="23338" y="119611"/>
                </a:lnTo>
                <a:lnTo>
                  <a:pt x="19448" y="108914"/>
                </a:lnTo>
                <a:lnTo>
                  <a:pt x="19448" y="109886"/>
                </a:lnTo>
                <a:lnTo>
                  <a:pt x="18476" y="109886"/>
                </a:lnTo>
                <a:lnTo>
                  <a:pt x="17503" y="106969"/>
                </a:lnTo>
                <a:lnTo>
                  <a:pt x="16531" y="104052"/>
                </a:lnTo>
                <a:lnTo>
                  <a:pt x="16531" y="103079"/>
                </a:lnTo>
                <a:lnTo>
                  <a:pt x="17503" y="103079"/>
                </a:lnTo>
                <a:lnTo>
                  <a:pt x="16531" y="101135"/>
                </a:lnTo>
                <a:lnTo>
                  <a:pt x="17503" y="100162"/>
                </a:lnTo>
                <a:lnTo>
                  <a:pt x="17503" y="98217"/>
                </a:lnTo>
                <a:lnTo>
                  <a:pt x="13613" y="90437"/>
                </a:lnTo>
                <a:lnTo>
                  <a:pt x="10696" y="82658"/>
                </a:lnTo>
                <a:lnTo>
                  <a:pt x="9724" y="75851"/>
                </a:lnTo>
                <a:lnTo>
                  <a:pt x="7779" y="70016"/>
                </a:lnTo>
                <a:lnTo>
                  <a:pt x="4862" y="58347"/>
                </a:lnTo>
                <a:lnTo>
                  <a:pt x="4862" y="56402"/>
                </a:lnTo>
                <a:lnTo>
                  <a:pt x="5834" y="55429"/>
                </a:lnTo>
                <a:lnTo>
                  <a:pt x="6807" y="55429"/>
                </a:lnTo>
                <a:lnTo>
                  <a:pt x="6806" y="53484"/>
                </a:lnTo>
                <a:lnTo>
                  <a:pt x="5834" y="51539"/>
                </a:lnTo>
                <a:lnTo>
                  <a:pt x="5834" y="52512"/>
                </a:lnTo>
                <a:lnTo>
                  <a:pt x="4861" y="52512"/>
                </a:lnTo>
                <a:lnTo>
                  <a:pt x="4861" y="50567"/>
                </a:lnTo>
                <a:lnTo>
                  <a:pt x="4862" y="44732"/>
                </a:lnTo>
                <a:lnTo>
                  <a:pt x="3889" y="39870"/>
                </a:lnTo>
                <a:lnTo>
                  <a:pt x="2917" y="35980"/>
                </a:lnTo>
                <a:lnTo>
                  <a:pt x="3889" y="35980"/>
                </a:lnTo>
                <a:lnTo>
                  <a:pt x="4862" y="36953"/>
                </a:lnTo>
                <a:lnTo>
                  <a:pt x="4862" y="34035"/>
                </a:lnTo>
                <a:lnTo>
                  <a:pt x="3889" y="31118"/>
                </a:lnTo>
                <a:lnTo>
                  <a:pt x="2917" y="24311"/>
                </a:lnTo>
                <a:lnTo>
                  <a:pt x="1944" y="27228"/>
                </a:lnTo>
                <a:lnTo>
                  <a:pt x="972" y="22366"/>
                </a:lnTo>
                <a:lnTo>
                  <a:pt x="972" y="17504"/>
                </a:lnTo>
                <a:lnTo>
                  <a:pt x="0" y="8752"/>
                </a:lnTo>
                <a:lnTo>
                  <a:pt x="971" y="8752"/>
                </a:lnTo>
                <a:lnTo>
                  <a:pt x="972" y="4862"/>
                </a:lnTo>
                <a:lnTo>
                  <a:pt x="1884" y="3038"/>
                </a:lnTo>
                <a:lnTo>
                  <a:pt x="3890" y="9724"/>
                </a:lnTo>
                <a:lnTo>
                  <a:pt x="3890" y="10697"/>
                </a:lnTo>
                <a:lnTo>
                  <a:pt x="2917" y="9724"/>
                </a:lnTo>
                <a:lnTo>
                  <a:pt x="2917" y="8752"/>
                </a:lnTo>
                <a:lnTo>
                  <a:pt x="1944" y="8752"/>
                </a:lnTo>
                <a:lnTo>
                  <a:pt x="1944" y="13614"/>
                </a:lnTo>
                <a:lnTo>
                  <a:pt x="2917" y="13614"/>
                </a:lnTo>
                <a:lnTo>
                  <a:pt x="2917" y="14587"/>
                </a:lnTo>
                <a:lnTo>
                  <a:pt x="4667" y="18087"/>
                </a:lnTo>
                <a:lnTo>
                  <a:pt x="5658" y="22543"/>
                </a:lnTo>
                <a:lnTo>
                  <a:pt x="4862" y="23339"/>
                </a:lnTo>
                <a:lnTo>
                  <a:pt x="4862" y="24311"/>
                </a:lnTo>
                <a:lnTo>
                  <a:pt x="5834" y="25283"/>
                </a:lnTo>
                <a:lnTo>
                  <a:pt x="6806" y="27228"/>
                </a:lnTo>
                <a:lnTo>
                  <a:pt x="7779" y="34035"/>
                </a:lnTo>
                <a:lnTo>
                  <a:pt x="7779" y="36953"/>
                </a:lnTo>
                <a:lnTo>
                  <a:pt x="8752" y="40842"/>
                </a:lnTo>
                <a:lnTo>
                  <a:pt x="9724" y="44733"/>
                </a:lnTo>
                <a:lnTo>
                  <a:pt x="9724" y="48622"/>
                </a:lnTo>
                <a:lnTo>
                  <a:pt x="7779" y="44732"/>
                </a:lnTo>
                <a:lnTo>
                  <a:pt x="5834" y="40843"/>
                </a:lnTo>
                <a:lnTo>
                  <a:pt x="6806" y="48622"/>
                </a:lnTo>
                <a:lnTo>
                  <a:pt x="8751" y="50567"/>
                </a:lnTo>
                <a:lnTo>
                  <a:pt x="10696" y="55429"/>
                </a:lnTo>
                <a:lnTo>
                  <a:pt x="10696" y="56402"/>
                </a:lnTo>
                <a:lnTo>
                  <a:pt x="12641" y="60292"/>
                </a:lnTo>
                <a:lnTo>
                  <a:pt x="13614" y="62236"/>
                </a:lnTo>
                <a:lnTo>
                  <a:pt x="14586" y="65154"/>
                </a:lnTo>
                <a:lnTo>
                  <a:pt x="17503" y="79741"/>
                </a:lnTo>
                <a:lnTo>
                  <a:pt x="20421" y="91410"/>
                </a:lnTo>
                <a:lnTo>
                  <a:pt x="19449" y="92382"/>
                </a:lnTo>
                <a:lnTo>
                  <a:pt x="22366" y="96272"/>
                </a:lnTo>
                <a:lnTo>
                  <a:pt x="23338" y="100162"/>
                </a:lnTo>
                <a:lnTo>
                  <a:pt x="27228" y="109886"/>
                </a:lnTo>
                <a:lnTo>
                  <a:pt x="29173" y="116694"/>
                </a:lnTo>
                <a:lnTo>
                  <a:pt x="32091" y="123501"/>
                </a:lnTo>
                <a:lnTo>
                  <a:pt x="35008" y="129335"/>
                </a:lnTo>
                <a:lnTo>
                  <a:pt x="35980" y="133225"/>
                </a:lnTo>
                <a:lnTo>
                  <a:pt x="41814" y="144895"/>
                </a:lnTo>
                <a:lnTo>
                  <a:pt x="47649" y="154619"/>
                </a:lnTo>
                <a:lnTo>
                  <a:pt x="58346" y="176013"/>
                </a:lnTo>
                <a:lnTo>
                  <a:pt x="56402" y="174068"/>
                </a:lnTo>
                <a:lnTo>
                  <a:pt x="57374" y="176013"/>
                </a:lnTo>
                <a:lnTo>
                  <a:pt x="57374" y="176985"/>
                </a:lnTo>
                <a:lnTo>
                  <a:pt x="57374" y="177958"/>
                </a:lnTo>
                <a:lnTo>
                  <a:pt x="58346" y="178930"/>
                </a:lnTo>
                <a:lnTo>
                  <a:pt x="58346" y="177958"/>
                </a:lnTo>
                <a:lnTo>
                  <a:pt x="59319" y="179903"/>
                </a:lnTo>
                <a:lnTo>
                  <a:pt x="63208" y="183792"/>
                </a:lnTo>
                <a:lnTo>
                  <a:pt x="66126" y="188655"/>
                </a:lnTo>
                <a:lnTo>
                  <a:pt x="70015" y="194489"/>
                </a:lnTo>
                <a:lnTo>
                  <a:pt x="76823" y="203241"/>
                </a:lnTo>
                <a:lnTo>
                  <a:pt x="76823" y="204214"/>
                </a:lnTo>
                <a:lnTo>
                  <a:pt x="79740" y="208104"/>
                </a:lnTo>
                <a:lnTo>
                  <a:pt x="83630" y="212966"/>
                </a:lnTo>
                <a:lnTo>
                  <a:pt x="90437" y="223663"/>
                </a:lnTo>
                <a:lnTo>
                  <a:pt x="90437" y="225608"/>
                </a:lnTo>
                <a:lnTo>
                  <a:pt x="92382" y="228525"/>
                </a:lnTo>
                <a:lnTo>
                  <a:pt x="97244" y="232415"/>
                </a:lnTo>
                <a:lnTo>
                  <a:pt x="102106" y="238250"/>
                </a:lnTo>
                <a:lnTo>
                  <a:pt x="113776" y="251864"/>
                </a:lnTo>
                <a:lnTo>
                  <a:pt x="133225" y="272285"/>
                </a:lnTo>
                <a:lnTo>
                  <a:pt x="142949" y="282982"/>
                </a:lnTo>
                <a:lnTo>
                  <a:pt x="153646" y="292707"/>
                </a:lnTo>
                <a:lnTo>
                  <a:pt x="153646" y="294651"/>
                </a:lnTo>
                <a:lnTo>
                  <a:pt x="165316" y="303404"/>
                </a:lnTo>
                <a:lnTo>
                  <a:pt x="176012" y="314100"/>
                </a:lnTo>
                <a:lnTo>
                  <a:pt x="187682" y="323825"/>
                </a:lnTo>
                <a:lnTo>
                  <a:pt x="197406" y="332577"/>
                </a:lnTo>
                <a:lnTo>
                  <a:pt x="195461" y="332577"/>
                </a:lnTo>
                <a:lnTo>
                  <a:pt x="201296" y="337439"/>
                </a:lnTo>
                <a:lnTo>
                  <a:pt x="203241" y="338412"/>
                </a:lnTo>
                <a:lnTo>
                  <a:pt x="204214" y="338412"/>
                </a:lnTo>
                <a:lnTo>
                  <a:pt x="204214" y="337439"/>
                </a:lnTo>
                <a:lnTo>
                  <a:pt x="211021" y="343274"/>
                </a:lnTo>
                <a:lnTo>
                  <a:pt x="213938" y="346191"/>
                </a:lnTo>
                <a:lnTo>
                  <a:pt x="215883" y="348136"/>
                </a:lnTo>
                <a:lnTo>
                  <a:pt x="220745" y="352026"/>
                </a:lnTo>
                <a:lnTo>
                  <a:pt x="225607" y="353971"/>
                </a:lnTo>
                <a:lnTo>
                  <a:pt x="234360" y="361751"/>
                </a:lnTo>
                <a:lnTo>
                  <a:pt x="241795" y="366956"/>
                </a:lnTo>
                <a:lnTo>
                  <a:pt x="241167" y="367585"/>
                </a:lnTo>
                <a:lnTo>
                  <a:pt x="243111" y="368557"/>
                </a:lnTo>
                <a:lnTo>
                  <a:pt x="248946" y="373420"/>
                </a:lnTo>
                <a:lnTo>
                  <a:pt x="250891" y="374392"/>
                </a:lnTo>
                <a:lnTo>
                  <a:pt x="251863" y="374392"/>
                </a:lnTo>
                <a:lnTo>
                  <a:pt x="251863" y="373420"/>
                </a:lnTo>
                <a:lnTo>
                  <a:pt x="257698" y="378282"/>
                </a:lnTo>
                <a:lnTo>
                  <a:pt x="265478" y="383145"/>
                </a:lnTo>
                <a:lnTo>
                  <a:pt x="273257" y="388007"/>
                </a:lnTo>
                <a:lnTo>
                  <a:pt x="279092" y="392869"/>
                </a:lnTo>
                <a:lnTo>
                  <a:pt x="280065" y="392869"/>
                </a:lnTo>
                <a:lnTo>
                  <a:pt x="282009" y="393841"/>
                </a:lnTo>
                <a:lnTo>
                  <a:pt x="293679" y="401621"/>
                </a:lnTo>
                <a:lnTo>
                  <a:pt x="299513" y="404538"/>
                </a:lnTo>
                <a:lnTo>
                  <a:pt x="304375" y="407455"/>
                </a:lnTo>
                <a:lnTo>
                  <a:pt x="304375" y="408428"/>
                </a:lnTo>
                <a:lnTo>
                  <a:pt x="303403" y="408428"/>
                </a:lnTo>
                <a:lnTo>
                  <a:pt x="305348" y="409401"/>
                </a:lnTo>
                <a:lnTo>
                  <a:pt x="306321" y="409401"/>
                </a:lnTo>
                <a:lnTo>
                  <a:pt x="308265" y="409400"/>
                </a:lnTo>
                <a:lnTo>
                  <a:pt x="317990" y="415235"/>
                </a:lnTo>
                <a:lnTo>
                  <a:pt x="326742" y="421070"/>
                </a:lnTo>
                <a:lnTo>
                  <a:pt x="335494" y="427877"/>
                </a:lnTo>
                <a:lnTo>
                  <a:pt x="345218" y="432739"/>
                </a:lnTo>
                <a:lnTo>
                  <a:pt x="408427" y="464830"/>
                </a:lnTo>
                <a:lnTo>
                  <a:pt x="408428" y="465802"/>
                </a:lnTo>
                <a:lnTo>
                  <a:pt x="414262" y="467747"/>
                </a:lnTo>
                <a:lnTo>
                  <a:pt x="420097" y="470665"/>
                </a:lnTo>
                <a:lnTo>
                  <a:pt x="424959" y="473582"/>
                </a:lnTo>
                <a:lnTo>
                  <a:pt x="430794" y="475527"/>
                </a:lnTo>
                <a:lnTo>
                  <a:pt x="433711" y="477472"/>
                </a:lnTo>
                <a:lnTo>
                  <a:pt x="435656" y="477472"/>
                </a:lnTo>
                <a:lnTo>
                  <a:pt x="435656" y="478444"/>
                </a:lnTo>
                <a:lnTo>
                  <a:pt x="440519" y="480389"/>
                </a:lnTo>
                <a:lnTo>
                  <a:pt x="446353" y="483306"/>
                </a:lnTo>
                <a:lnTo>
                  <a:pt x="452188" y="486224"/>
                </a:lnTo>
                <a:lnTo>
                  <a:pt x="458992" y="489140"/>
                </a:lnTo>
                <a:lnTo>
                  <a:pt x="462885" y="491086"/>
                </a:lnTo>
                <a:lnTo>
                  <a:pt x="468719" y="493031"/>
                </a:lnTo>
                <a:lnTo>
                  <a:pt x="481362" y="498866"/>
                </a:lnTo>
                <a:lnTo>
                  <a:pt x="477472" y="497893"/>
                </a:lnTo>
                <a:lnTo>
                  <a:pt x="480389" y="499838"/>
                </a:lnTo>
                <a:lnTo>
                  <a:pt x="483306" y="499838"/>
                </a:lnTo>
                <a:lnTo>
                  <a:pt x="486223" y="500810"/>
                </a:lnTo>
                <a:lnTo>
                  <a:pt x="487196" y="502755"/>
                </a:lnTo>
                <a:lnTo>
                  <a:pt x="489141" y="502755"/>
                </a:lnTo>
                <a:lnTo>
                  <a:pt x="488168" y="501783"/>
                </a:lnTo>
                <a:lnTo>
                  <a:pt x="502755" y="508590"/>
                </a:lnTo>
                <a:lnTo>
                  <a:pt x="517342" y="513452"/>
                </a:lnTo>
                <a:lnTo>
                  <a:pt x="548460" y="524149"/>
                </a:lnTo>
                <a:lnTo>
                  <a:pt x="554295" y="527067"/>
                </a:lnTo>
                <a:lnTo>
                  <a:pt x="555267" y="528039"/>
                </a:lnTo>
                <a:lnTo>
                  <a:pt x="555267" y="529012"/>
                </a:lnTo>
                <a:lnTo>
                  <a:pt x="560129" y="529984"/>
                </a:lnTo>
                <a:lnTo>
                  <a:pt x="561102" y="529984"/>
                </a:lnTo>
                <a:lnTo>
                  <a:pt x="564019" y="530956"/>
                </a:lnTo>
                <a:lnTo>
                  <a:pt x="565964" y="532901"/>
                </a:lnTo>
                <a:lnTo>
                  <a:pt x="567909" y="533874"/>
                </a:lnTo>
                <a:lnTo>
                  <a:pt x="570826" y="534846"/>
                </a:lnTo>
                <a:lnTo>
                  <a:pt x="570826" y="533874"/>
                </a:lnTo>
                <a:lnTo>
                  <a:pt x="571799" y="533874"/>
                </a:lnTo>
                <a:lnTo>
                  <a:pt x="573744" y="533874"/>
                </a:lnTo>
                <a:lnTo>
                  <a:pt x="582496" y="538736"/>
                </a:lnTo>
                <a:lnTo>
                  <a:pt x="586386" y="539709"/>
                </a:lnTo>
                <a:lnTo>
                  <a:pt x="591248" y="541653"/>
                </a:lnTo>
                <a:lnTo>
                  <a:pt x="590276" y="541653"/>
                </a:lnTo>
                <a:lnTo>
                  <a:pt x="597082" y="542626"/>
                </a:lnTo>
                <a:lnTo>
                  <a:pt x="603889" y="544571"/>
                </a:lnTo>
                <a:lnTo>
                  <a:pt x="609724" y="546516"/>
                </a:lnTo>
                <a:lnTo>
                  <a:pt x="615559" y="546516"/>
                </a:lnTo>
                <a:lnTo>
                  <a:pt x="650567" y="556241"/>
                </a:lnTo>
                <a:lnTo>
                  <a:pt x="684603" y="565965"/>
                </a:lnTo>
                <a:lnTo>
                  <a:pt x="752674" y="581525"/>
                </a:lnTo>
                <a:lnTo>
                  <a:pt x="786710" y="589304"/>
                </a:lnTo>
                <a:lnTo>
                  <a:pt x="819773" y="596111"/>
                </a:lnTo>
                <a:lnTo>
                  <a:pt x="888817" y="608753"/>
                </a:lnTo>
                <a:lnTo>
                  <a:pt x="899514" y="611670"/>
                </a:lnTo>
                <a:lnTo>
                  <a:pt x="912155" y="613615"/>
                </a:lnTo>
                <a:lnTo>
                  <a:pt x="911183" y="613615"/>
                </a:lnTo>
                <a:lnTo>
                  <a:pt x="912156" y="613615"/>
                </a:lnTo>
                <a:lnTo>
                  <a:pt x="912155" y="613615"/>
                </a:lnTo>
                <a:lnTo>
                  <a:pt x="913128" y="613615"/>
                </a:lnTo>
                <a:lnTo>
                  <a:pt x="916046" y="613615"/>
                </a:lnTo>
                <a:lnTo>
                  <a:pt x="918963" y="613615"/>
                </a:lnTo>
                <a:lnTo>
                  <a:pt x="921880" y="613615"/>
                </a:lnTo>
                <a:lnTo>
                  <a:pt x="946191" y="617505"/>
                </a:lnTo>
                <a:lnTo>
                  <a:pt x="972448" y="620422"/>
                </a:lnTo>
                <a:lnTo>
                  <a:pt x="969530" y="620422"/>
                </a:lnTo>
                <a:lnTo>
                  <a:pt x="969530" y="621395"/>
                </a:lnTo>
                <a:lnTo>
                  <a:pt x="971475" y="621395"/>
                </a:lnTo>
                <a:lnTo>
                  <a:pt x="975365" y="620422"/>
                </a:lnTo>
                <a:lnTo>
                  <a:pt x="975365" y="621395"/>
                </a:lnTo>
                <a:lnTo>
                  <a:pt x="978282" y="621395"/>
                </a:lnTo>
                <a:lnTo>
                  <a:pt x="979164" y="620513"/>
                </a:lnTo>
                <a:lnTo>
                  <a:pt x="1044409" y="627229"/>
                </a:lnTo>
                <a:lnTo>
                  <a:pt x="1077472" y="631119"/>
                </a:lnTo>
                <a:lnTo>
                  <a:pt x="1110535" y="633064"/>
                </a:lnTo>
                <a:lnTo>
                  <a:pt x="1119287" y="634037"/>
                </a:lnTo>
                <a:lnTo>
                  <a:pt x="1129012" y="634037"/>
                </a:lnTo>
                <a:lnTo>
                  <a:pt x="1147488" y="635009"/>
                </a:lnTo>
                <a:lnTo>
                  <a:pt x="1171799" y="636954"/>
                </a:lnTo>
                <a:lnTo>
                  <a:pt x="1196111" y="638899"/>
                </a:lnTo>
                <a:lnTo>
                  <a:pt x="1220422" y="638899"/>
                </a:lnTo>
                <a:lnTo>
                  <a:pt x="1243275" y="638899"/>
                </a:lnTo>
                <a:lnTo>
                  <a:pt x="1243761" y="639871"/>
                </a:lnTo>
                <a:lnTo>
                  <a:pt x="1241816" y="640844"/>
                </a:lnTo>
                <a:lnTo>
                  <a:pt x="1235981" y="642788"/>
                </a:lnTo>
                <a:lnTo>
                  <a:pt x="1227229" y="643761"/>
                </a:lnTo>
                <a:lnTo>
                  <a:pt x="1212642" y="644733"/>
                </a:lnTo>
                <a:lnTo>
                  <a:pt x="1197083" y="644733"/>
                </a:lnTo>
                <a:lnTo>
                  <a:pt x="1180551" y="644733"/>
                </a:lnTo>
                <a:lnTo>
                  <a:pt x="1164992" y="644733"/>
                </a:lnTo>
                <a:lnTo>
                  <a:pt x="1164020" y="644733"/>
                </a:lnTo>
                <a:lnTo>
                  <a:pt x="1164020" y="643761"/>
                </a:lnTo>
                <a:lnTo>
                  <a:pt x="1163047" y="642789"/>
                </a:lnTo>
                <a:lnTo>
                  <a:pt x="1161102" y="642789"/>
                </a:lnTo>
                <a:lnTo>
                  <a:pt x="1144571" y="643761"/>
                </a:lnTo>
                <a:lnTo>
                  <a:pt x="1126095" y="642789"/>
                </a:lnTo>
                <a:lnTo>
                  <a:pt x="1106645" y="640844"/>
                </a:lnTo>
                <a:lnTo>
                  <a:pt x="1088169" y="637926"/>
                </a:lnTo>
                <a:lnTo>
                  <a:pt x="1089141" y="637926"/>
                </a:lnTo>
                <a:lnTo>
                  <a:pt x="1082334" y="637926"/>
                </a:lnTo>
                <a:lnTo>
                  <a:pt x="1074555" y="637926"/>
                </a:lnTo>
                <a:lnTo>
                  <a:pt x="1075527" y="637926"/>
                </a:lnTo>
                <a:lnTo>
                  <a:pt x="1075527" y="636954"/>
                </a:lnTo>
                <a:lnTo>
                  <a:pt x="1073582" y="636954"/>
                </a:lnTo>
                <a:lnTo>
                  <a:pt x="1069693" y="636954"/>
                </a:lnTo>
                <a:lnTo>
                  <a:pt x="1064830" y="637927"/>
                </a:lnTo>
                <a:lnTo>
                  <a:pt x="1062885" y="636954"/>
                </a:lnTo>
                <a:lnTo>
                  <a:pt x="1060941" y="635981"/>
                </a:lnTo>
                <a:lnTo>
                  <a:pt x="1058023" y="636954"/>
                </a:lnTo>
                <a:lnTo>
                  <a:pt x="1051216" y="636954"/>
                </a:lnTo>
                <a:lnTo>
                  <a:pt x="1044409" y="636954"/>
                </a:lnTo>
                <a:lnTo>
                  <a:pt x="1036629" y="635982"/>
                </a:lnTo>
                <a:lnTo>
                  <a:pt x="1028849" y="635009"/>
                </a:lnTo>
                <a:lnTo>
                  <a:pt x="1029822" y="635009"/>
                </a:lnTo>
                <a:lnTo>
                  <a:pt x="1017180" y="634037"/>
                </a:lnTo>
                <a:lnTo>
                  <a:pt x="1002593" y="633064"/>
                </a:lnTo>
                <a:lnTo>
                  <a:pt x="974392" y="631119"/>
                </a:lnTo>
                <a:lnTo>
                  <a:pt x="975365" y="630147"/>
                </a:lnTo>
                <a:lnTo>
                  <a:pt x="975365" y="629174"/>
                </a:lnTo>
                <a:lnTo>
                  <a:pt x="973420" y="630147"/>
                </a:lnTo>
                <a:lnTo>
                  <a:pt x="970503" y="630147"/>
                </a:lnTo>
                <a:lnTo>
                  <a:pt x="963695" y="630147"/>
                </a:lnTo>
                <a:lnTo>
                  <a:pt x="960778" y="629174"/>
                </a:lnTo>
                <a:lnTo>
                  <a:pt x="957861" y="629174"/>
                </a:lnTo>
                <a:lnTo>
                  <a:pt x="953971" y="629174"/>
                </a:lnTo>
                <a:lnTo>
                  <a:pt x="949109" y="628202"/>
                </a:lnTo>
                <a:lnTo>
                  <a:pt x="950081" y="628202"/>
                </a:lnTo>
                <a:lnTo>
                  <a:pt x="947164" y="628202"/>
                </a:lnTo>
                <a:lnTo>
                  <a:pt x="944247" y="628202"/>
                </a:lnTo>
                <a:lnTo>
                  <a:pt x="942301" y="627229"/>
                </a:lnTo>
                <a:lnTo>
                  <a:pt x="940357" y="628202"/>
                </a:lnTo>
                <a:lnTo>
                  <a:pt x="937439" y="626257"/>
                </a:lnTo>
                <a:lnTo>
                  <a:pt x="935495" y="627230"/>
                </a:lnTo>
                <a:lnTo>
                  <a:pt x="933549" y="626257"/>
                </a:lnTo>
                <a:lnTo>
                  <a:pt x="930632" y="625284"/>
                </a:lnTo>
                <a:lnTo>
                  <a:pt x="927715" y="625285"/>
                </a:lnTo>
                <a:lnTo>
                  <a:pt x="923825" y="625284"/>
                </a:lnTo>
                <a:lnTo>
                  <a:pt x="919936" y="624312"/>
                </a:lnTo>
                <a:lnTo>
                  <a:pt x="911183" y="622367"/>
                </a:lnTo>
                <a:lnTo>
                  <a:pt x="909463" y="622367"/>
                </a:lnTo>
                <a:lnTo>
                  <a:pt x="910211" y="622367"/>
                </a:lnTo>
                <a:lnTo>
                  <a:pt x="912155" y="622367"/>
                </a:lnTo>
                <a:lnTo>
                  <a:pt x="911183" y="621395"/>
                </a:lnTo>
                <a:lnTo>
                  <a:pt x="893679" y="619450"/>
                </a:lnTo>
                <a:lnTo>
                  <a:pt x="875203" y="617505"/>
                </a:lnTo>
                <a:lnTo>
                  <a:pt x="840194" y="610698"/>
                </a:lnTo>
                <a:lnTo>
                  <a:pt x="836305" y="609725"/>
                </a:lnTo>
                <a:lnTo>
                  <a:pt x="835332" y="608753"/>
                </a:lnTo>
                <a:lnTo>
                  <a:pt x="829498" y="607780"/>
                </a:lnTo>
                <a:lnTo>
                  <a:pt x="823663" y="607780"/>
                </a:lnTo>
                <a:lnTo>
                  <a:pt x="821718" y="605835"/>
                </a:lnTo>
                <a:lnTo>
                  <a:pt x="818800" y="605835"/>
                </a:lnTo>
                <a:lnTo>
                  <a:pt x="816856" y="605835"/>
                </a:lnTo>
                <a:lnTo>
                  <a:pt x="814911" y="605835"/>
                </a:lnTo>
                <a:lnTo>
                  <a:pt x="811993" y="605836"/>
                </a:lnTo>
                <a:lnTo>
                  <a:pt x="813939" y="604863"/>
                </a:lnTo>
                <a:lnTo>
                  <a:pt x="813939" y="603891"/>
                </a:lnTo>
                <a:lnTo>
                  <a:pt x="807131" y="603891"/>
                </a:lnTo>
                <a:lnTo>
                  <a:pt x="799352" y="602918"/>
                </a:lnTo>
                <a:lnTo>
                  <a:pt x="801297" y="602918"/>
                </a:lnTo>
                <a:lnTo>
                  <a:pt x="801297" y="601946"/>
                </a:lnTo>
                <a:lnTo>
                  <a:pt x="797407" y="601945"/>
                </a:lnTo>
                <a:lnTo>
                  <a:pt x="794489" y="600973"/>
                </a:lnTo>
                <a:lnTo>
                  <a:pt x="787682" y="600001"/>
                </a:lnTo>
                <a:lnTo>
                  <a:pt x="789627" y="599028"/>
                </a:lnTo>
                <a:lnTo>
                  <a:pt x="785738" y="598056"/>
                </a:lnTo>
                <a:lnTo>
                  <a:pt x="784765" y="599028"/>
                </a:lnTo>
                <a:lnTo>
                  <a:pt x="783792" y="599028"/>
                </a:lnTo>
                <a:lnTo>
                  <a:pt x="780875" y="599028"/>
                </a:lnTo>
                <a:lnTo>
                  <a:pt x="781848" y="599028"/>
                </a:lnTo>
                <a:lnTo>
                  <a:pt x="781848" y="598056"/>
                </a:lnTo>
                <a:lnTo>
                  <a:pt x="776985" y="598056"/>
                </a:lnTo>
                <a:lnTo>
                  <a:pt x="771151" y="597084"/>
                </a:lnTo>
                <a:lnTo>
                  <a:pt x="760454" y="595138"/>
                </a:lnTo>
                <a:lnTo>
                  <a:pt x="750730" y="592221"/>
                </a:lnTo>
                <a:lnTo>
                  <a:pt x="741005" y="590276"/>
                </a:lnTo>
                <a:lnTo>
                  <a:pt x="740032" y="589304"/>
                </a:lnTo>
                <a:lnTo>
                  <a:pt x="739060" y="589304"/>
                </a:lnTo>
                <a:lnTo>
                  <a:pt x="738087" y="588332"/>
                </a:lnTo>
                <a:lnTo>
                  <a:pt x="735170" y="587359"/>
                </a:lnTo>
                <a:lnTo>
                  <a:pt x="734198" y="587359"/>
                </a:lnTo>
                <a:lnTo>
                  <a:pt x="733225" y="587359"/>
                </a:lnTo>
                <a:lnTo>
                  <a:pt x="729336" y="587359"/>
                </a:lnTo>
                <a:lnTo>
                  <a:pt x="726418" y="587359"/>
                </a:lnTo>
                <a:lnTo>
                  <a:pt x="727390" y="588331"/>
                </a:lnTo>
                <a:lnTo>
                  <a:pt x="716694" y="585414"/>
                </a:lnTo>
                <a:lnTo>
                  <a:pt x="707942" y="583469"/>
                </a:lnTo>
                <a:lnTo>
                  <a:pt x="708914" y="582497"/>
                </a:lnTo>
                <a:lnTo>
                  <a:pt x="708914" y="581524"/>
                </a:lnTo>
                <a:lnTo>
                  <a:pt x="710859" y="581524"/>
                </a:lnTo>
                <a:lnTo>
                  <a:pt x="707942" y="579580"/>
                </a:lnTo>
                <a:lnTo>
                  <a:pt x="709887" y="579580"/>
                </a:lnTo>
                <a:lnTo>
                  <a:pt x="704052" y="578607"/>
                </a:lnTo>
                <a:lnTo>
                  <a:pt x="699190" y="577635"/>
                </a:lnTo>
                <a:lnTo>
                  <a:pt x="691410" y="577634"/>
                </a:lnTo>
                <a:lnTo>
                  <a:pt x="687520" y="576662"/>
                </a:lnTo>
                <a:lnTo>
                  <a:pt x="682658" y="575690"/>
                </a:lnTo>
                <a:lnTo>
                  <a:pt x="683631" y="575690"/>
                </a:lnTo>
                <a:lnTo>
                  <a:pt x="683630" y="574717"/>
                </a:lnTo>
                <a:lnTo>
                  <a:pt x="682658" y="574717"/>
                </a:lnTo>
                <a:lnTo>
                  <a:pt x="683630" y="573745"/>
                </a:lnTo>
                <a:lnTo>
                  <a:pt x="672933" y="574717"/>
                </a:lnTo>
                <a:lnTo>
                  <a:pt x="670989" y="573745"/>
                </a:lnTo>
                <a:lnTo>
                  <a:pt x="670989" y="572772"/>
                </a:lnTo>
                <a:lnTo>
                  <a:pt x="669044" y="572772"/>
                </a:lnTo>
                <a:lnTo>
                  <a:pt x="668071" y="572772"/>
                </a:lnTo>
                <a:lnTo>
                  <a:pt x="666126" y="572772"/>
                </a:lnTo>
                <a:lnTo>
                  <a:pt x="660292" y="571800"/>
                </a:lnTo>
                <a:lnTo>
                  <a:pt x="657374" y="569855"/>
                </a:lnTo>
                <a:lnTo>
                  <a:pt x="655429" y="568882"/>
                </a:lnTo>
                <a:lnTo>
                  <a:pt x="657374" y="568883"/>
                </a:lnTo>
                <a:lnTo>
                  <a:pt x="657374" y="567910"/>
                </a:lnTo>
                <a:lnTo>
                  <a:pt x="647650" y="565965"/>
                </a:lnTo>
                <a:lnTo>
                  <a:pt x="642787" y="564993"/>
                </a:lnTo>
                <a:lnTo>
                  <a:pt x="641815" y="564993"/>
                </a:lnTo>
                <a:lnTo>
                  <a:pt x="641815" y="565965"/>
                </a:lnTo>
                <a:lnTo>
                  <a:pt x="638898" y="565965"/>
                </a:lnTo>
                <a:lnTo>
                  <a:pt x="633063" y="564021"/>
                </a:lnTo>
                <a:lnTo>
                  <a:pt x="634036" y="564021"/>
                </a:lnTo>
                <a:lnTo>
                  <a:pt x="635008" y="563048"/>
                </a:lnTo>
                <a:lnTo>
                  <a:pt x="625284" y="562076"/>
                </a:lnTo>
                <a:lnTo>
                  <a:pt x="615559" y="560130"/>
                </a:lnTo>
                <a:lnTo>
                  <a:pt x="617504" y="560130"/>
                </a:lnTo>
                <a:lnTo>
                  <a:pt x="619449" y="560130"/>
                </a:lnTo>
                <a:lnTo>
                  <a:pt x="613614" y="558186"/>
                </a:lnTo>
                <a:lnTo>
                  <a:pt x="606807" y="556241"/>
                </a:lnTo>
                <a:lnTo>
                  <a:pt x="600972" y="554295"/>
                </a:lnTo>
                <a:lnTo>
                  <a:pt x="595138" y="552350"/>
                </a:lnTo>
                <a:lnTo>
                  <a:pt x="596110" y="553323"/>
                </a:lnTo>
                <a:lnTo>
                  <a:pt x="595138" y="553323"/>
                </a:lnTo>
                <a:lnTo>
                  <a:pt x="592220" y="551378"/>
                </a:lnTo>
                <a:lnTo>
                  <a:pt x="589303" y="550406"/>
                </a:lnTo>
                <a:lnTo>
                  <a:pt x="587358" y="549433"/>
                </a:lnTo>
                <a:lnTo>
                  <a:pt x="583468" y="548461"/>
                </a:lnTo>
                <a:lnTo>
                  <a:pt x="582496" y="548461"/>
                </a:lnTo>
                <a:lnTo>
                  <a:pt x="585413" y="549433"/>
                </a:lnTo>
                <a:lnTo>
                  <a:pt x="572771" y="545543"/>
                </a:lnTo>
                <a:lnTo>
                  <a:pt x="564992" y="543598"/>
                </a:lnTo>
                <a:lnTo>
                  <a:pt x="557212" y="540681"/>
                </a:lnTo>
                <a:lnTo>
                  <a:pt x="554295" y="540681"/>
                </a:lnTo>
                <a:lnTo>
                  <a:pt x="549433" y="539708"/>
                </a:lnTo>
                <a:lnTo>
                  <a:pt x="550405" y="538736"/>
                </a:lnTo>
                <a:lnTo>
                  <a:pt x="546515" y="536791"/>
                </a:lnTo>
                <a:lnTo>
                  <a:pt x="544570" y="535819"/>
                </a:lnTo>
                <a:lnTo>
                  <a:pt x="547488" y="536791"/>
                </a:lnTo>
                <a:lnTo>
                  <a:pt x="548460" y="537763"/>
                </a:lnTo>
                <a:lnTo>
                  <a:pt x="550405" y="537764"/>
                </a:lnTo>
                <a:lnTo>
                  <a:pt x="554295" y="538736"/>
                </a:lnTo>
                <a:lnTo>
                  <a:pt x="553322" y="537764"/>
                </a:lnTo>
                <a:lnTo>
                  <a:pt x="550405" y="537764"/>
                </a:lnTo>
                <a:lnTo>
                  <a:pt x="544570" y="535819"/>
                </a:lnTo>
                <a:lnTo>
                  <a:pt x="541653" y="534846"/>
                </a:lnTo>
                <a:lnTo>
                  <a:pt x="538736" y="533874"/>
                </a:lnTo>
                <a:lnTo>
                  <a:pt x="536791" y="532901"/>
                </a:lnTo>
                <a:lnTo>
                  <a:pt x="537763" y="532901"/>
                </a:lnTo>
                <a:lnTo>
                  <a:pt x="538735" y="531929"/>
                </a:lnTo>
                <a:lnTo>
                  <a:pt x="536791" y="531929"/>
                </a:lnTo>
                <a:lnTo>
                  <a:pt x="532901" y="530956"/>
                </a:lnTo>
                <a:lnTo>
                  <a:pt x="529984" y="529984"/>
                </a:lnTo>
                <a:lnTo>
                  <a:pt x="527067" y="529011"/>
                </a:lnTo>
                <a:lnTo>
                  <a:pt x="526094" y="529011"/>
                </a:lnTo>
                <a:lnTo>
                  <a:pt x="525121" y="529012"/>
                </a:lnTo>
                <a:lnTo>
                  <a:pt x="524149" y="529012"/>
                </a:lnTo>
                <a:lnTo>
                  <a:pt x="523177" y="528039"/>
                </a:lnTo>
                <a:lnTo>
                  <a:pt x="520259" y="527067"/>
                </a:lnTo>
                <a:lnTo>
                  <a:pt x="517342" y="526094"/>
                </a:lnTo>
                <a:lnTo>
                  <a:pt x="517342" y="525122"/>
                </a:lnTo>
                <a:lnTo>
                  <a:pt x="518314" y="524149"/>
                </a:lnTo>
                <a:lnTo>
                  <a:pt x="514425" y="524149"/>
                </a:lnTo>
                <a:lnTo>
                  <a:pt x="511507" y="524150"/>
                </a:lnTo>
                <a:lnTo>
                  <a:pt x="511507" y="523177"/>
                </a:lnTo>
                <a:lnTo>
                  <a:pt x="509562" y="523177"/>
                </a:lnTo>
                <a:lnTo>
                  <a:pt x="507617" y="522204"/>
                </a:lnTo>
                <a:lnTo>
                  <a:pt x="504700" y="521232"/>
                </a:lnTo>
                <a:lnTo>
                  <a:pt x="501782" y="521232"/>
                </a:lnTo>
                <a:lnTo>
                  <a:pt x="494003" y="517342"/>
                </a:lnTo>
                <a:lnTo>
                  <a:pt x="490114" y="515397"/>
                </a:lnTo>
                <a:lnTo>
                  <a:pt x="487195" y="513452"/>
                </a:lnTo>
                <a:lnTo>
                  <a:pt x="481361" y="512480"/>
                </a:lnTo>
                <a:lnTo>
                  <a:pt x="475527" y="509563"/>
                </a:lnTo>
                <a:lnTo>
                  <a:pt x="477471" y="509563"/>
                </a:lnTo>
                <a:lnTo>
                  <a:pt x="474554" y="508590"/>
                </a:lnTo>
                <a:lnTo>
                  <a:pt x="471637" y="507617"/>
                </a:lnTo>
                <a:lnTo>
                  <a:pt x="468719" y="505673"/>
                </a:lnTo>
                <a:lnTo>
                  <a:pt x="463857" y="502755"/>
                </a:lnTo>
                <a:lnTo>
                  <a:pt x="461912" y="501783"/>
                </a:lnTo>
                <a:lnTo>
                  <a:pt x="460939" y="502756"/>
                </a:lnTo>
                <a:lnTo>
                  <a:pt x="459967" y="503728"/>
                </a:lnTo>
                <a:lnTo>
                  <a:pt x="457050" y="501783"/>
                </a:lnTo>
                <a:lnTo>
                  <a:pt x="453160" y="499838"/>
                </a:lnTo>
                <a:lnTo>
                  <a:pt x="448298" y="4988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s-AR" sz="1800">
              <a:solidFill>
                <a:prstClr val="black"/>
              </a:solidFill>
              <a:latin typeface="Arial" pitchFamily="34" charset="0"/>
              <a:cs typeface="Arial" pitchFamily="34" charset="0"/>
            </a:endParaRPr>
          </a:p>
        </p:txBody>
      </p:sp>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21664" y="2038389"/>
            <a:ext cx="4023360" cy="542395"/>
          </a:xfrm>
        </p:spPr>
        <p:txBody>
          <a:bodyPr anchor="b">
            <a:noAutofit/>
          </a:bodyPr>
          <a:lstStyle>
            <a:lvl1pPr marL="0" indent="0" algn="ctr">
              <a:buNone/>
              <a:defRPr sz="2400" b="0">
                <a:solidFill>
                  <a:schemeClr val="tx2"/>
                </a:solidFill>
                <a:latin typeface="+mn-lt"/>
                <a:cs typeface="Bradley Hand ITC TT-Bold"/>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7054788" y="2038387"/>
            <a:ext cx="4019611" cy="542394"/>
          </a:xfrm>
        </p:spPr>
        <p:txBody>
          <a:bodyPr anchor="b">
            <a:noAutofit/>
          </a:bodyPr>
          <a:lstStyle>
            <a:lvl1pPr marL="0" indent="0" algn="ctr">
              <a:buNone/>
              <a:defRPr sz="2400" b="0">
                <a:solidFill>
                  <a:schemeClr val="tx2"/>
                </a:solidFill>
                <a:latin typeface="+mn-lt"/>
                <a:cs typeface="Bradley Hand ITC TT-Bold"/>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3" name="Content Placeholder 12"/>
          <p:cNvSpPr>
            <a:spLocks noGrp="1"/>
          </p:cNvSpPr>
          <p:nvPr>
            <p:ph sz="quarter" idx="13"/>
          </p:nvPr>
        </p:nvSpPr>
        <p:spPr>
          <a:xfrm>
            <a:off x="1121664" y="2743199"/>
            <a:ext cx="4023360" cy="324612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5" name="Content Placeholder 14"/>
          <p:cNvSpPr>
            <a:spLocks noGrp="1"/>
          </p:cNvSpPr>
          <p:nvPr>
            <p:ph sz="quarter" idx="14"/>
          </p:nvPr>
        </p:nvSpPr>
        <p:spPr>
          <a:xfrm>
            <a:off x="7059168" y="2743200"/>
            <a:ext cx="4023360" cy="324612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9" name="Date Placeholder 6"/>
          <p:cNvSpPr>
            <a:spLocks noGrp="1"/>
          </p:cNvSpPr>
          <p:nvPr>
            <p:ph type="dt" sz="half" idx="15"/>
          </p:nvPr>
        </p:nvSpPr>
        <p:spPr/>
        <p:txBody>
          <a:bodyPr/>
          <a:lstStyle>
            <a:lvl1pPr>
              <a:defRPr/>
            </a:lvl1pPr>
          </a:lstStyle>
          <a:p>
            <a:pPr>
              <a:defRPr/>
            </a:pPr>
            <a:fld id="{7317D07A-79E3-455E-A3F4-2ECE5213F25B}"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10" name="Footer Placeholder 7"/>
          <p:cNvSpPr>
            <a:spLocks noGrp="1"/>
          </p:cNvSpPr>
          <p:nvPr>
            <p:ph type="ftr" sz="quarter" idx="16"/>
          </p:nvPr>
        </p:nvSpPr>
        <p:spPr/>
        <p:txBody>
          <a:bodyPr/>
          <a:lstStyle>
            <a:lvl1pPr>
              <a:defRPr/>
            </a:lvl1pPr>
          </a:lstStyle>
          <a:p>
            <a:pPr>
              <a:defRPr/>
            </a:pPr>
            <a:endParaRPr lang="es-AR">
              <a:solidFill>
                <a:prstClr val="black">
                  <a:lumMod val="50000"/>
                  <a:lumOff val="50000"/>
                </a:prstClr>
              </a:solidFill>
            </a:endParaRPr>
          </a:p>
        </p:txBody>
      </p:sp>
      <p:sp>
        <p:nvSpPr>
          <p:cNvPr id="11" name="Slide Number Placeholder 8"/>
          <p:cNvSpPr>
            <a:spLocks noGrp="1"/>
          </p:cNvSpPr>
          <p:nvPr>
            <p:ph type="sldNum" sz="quarter" idx="17"/>
          </p:nvPr>
        </p:nvSpPr>
        <p:spPr/>
        <p:txBody>
          <a:bodyPr/>
          <a:lstStyle>
            <a:lvl1pPr>
              <a:defRPr/>
            </a:lvl1pPr>
          </a:lstStyle>
          <a:p>
            <a:pPr>
              <a:defRPr/>
            </a:pPr>
            <a:fld id="{54F95213-A5B2-451D-9ABD-9A3D525EFEB6}"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81192759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9E02CF90-DEB9-447F-A3CC-77FD14C1036A}"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4"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1E253E61-9C94-419E-ABFB-316B9496F3F9}"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24679719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962561B0-731D-428D-B954-A9FE9CC191BE}"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4" name="Slide Number Placeholder 3"/>
          <p:cNvSpPr>
            <a:spLocks noGrp="1"/>
          </p:cNvSpPr>
          <p:nvPr>
            <p:ph type="sldNum" sz="quarter" idx="12"/>
          </p:nvPr>
        </p:nvSpPr>
        <p:spPr/>
        <p:txBody>
          <a:bodyPr/>
          <a:lstStyle>
            <a:lvl1pPr>
              <a:defRPr/>
            </a:lvl1pPr>
          </a:lstStyle>
          <a:p>
            <a:pPr>
              <a:defRPr/>
            </a:pPr>
            <a:fld id="{218B92D4-0A41-43E0-A8A2-4455204A974A}"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77854874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35041" y="1487082"/>
            <a:ext cx="4011084" cy="1921339"/>
          </a:xfrm>
        </p:spPr>
        <p:txBody>
          <a:bodyPr anchor="b"/>
          <a:lstStyle>
            <a:lvl1pPr algn="l">
              <a:defRPr sz="2400" b="0"/>
            </a:lvl1pPr>
          </a:lstStyle>
          <a:p>
            <a:r>
              <a:rPr lang="es-ES"/>
              <a:t>Haga clic para modificar el estilo de título del patrón</a:t>
            </a:r>
            <a:endParaRPr lang="en-US"/>
          </a:p>
        </p:txBody>
      </p:sp>
      <p:sp>
        <p:nvSpPr>
          <p:cNvPr id="3" name="Content Placeholder 2"/>
          <p:cNvSpPr>
            <a:spLocks noGrp="1"/>
          </p:cNvSpPr>
          <p:nvPr>
            <p:ph idx="1"/>
          </p:nvPr>
        </p:nvSpPr>
        <p:spPr>
          <a:xfrm>
            <a:off x="5191133" y="835428"/>
            <a:ext cx="6265827" cy="5151526"/>
          </a:xfrm>
        </p:spPr>
        <p:txBody>
          <a:bodyPr anchor="ct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35041" y="3408421"/>
            <a:ext cx="4011084" cy="191909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6C1806A5-F34D-4E08-B5A0-9BF00248345E}"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FED77577-C0D0-42F7-BE40-3F2B01710C25}" type="slidenum">
              <a:rPr lang="es-AR">
                <a:solidFill>
                  <a:prstClr val="black">
                    <a:lumMod val="50000"/>
                    <a:lumOff val="50000"/>
                  </a:prstClr>
                </a:solidFill>
              </a:rPr>
              <a:pPr>
                <a:defRPr/>
              </a:pPr>
              <a:t>‹Nº›</a:t>
            </a:fld>
            <a:endParaRPr lang="es-AR">
              <a:solidFill>
                <a:srgbClr val="FFFEE6">
                  <a:shade val="50000"/>
                  <a:satMod val="200000"/>
                </a:srgbClr>
              </a:solidFill>
            </a:endParaRPr>
          </a:p>
        </p:txBody>
      </p:sp>
    </p:spTree>
    <p:extLst>
      <p:ext uri="{BB962C8B-B14F-4D97-AF65-F5344CB8AC3E}">
        <p14:creationId xmlns:p14="http://schemas.microsoft.com/office/powerpoint/2010/main" val="347646147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pic>
        <p:nvPicPr>
          <p:cNvPr id="5" name="Picture 7" descr="tap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65600" y="190500"/>
            <a:ext cx="370840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35040" y="4669655"/>
            <a:ext cx="10721920" cy="719865"/>
          </a:xfrm>
        </p:spPr>
        <p:txBody>
          <a:bodyPr anchor="b"/>
          <a:lstStyle>
            <a:lvl1pPr algn="ctr">
              <a:defRPr sz="3600" b="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rot="-60000">
            <a:off x="2840736" y="594360"/>
            <a:ext cx="6498336" cy="3657600"/>
          </a:xfr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a:p>
        </p:txBody>
      </p:sp>
      <p:sp>
        <p:nvSpPr>
          <p:cNvPr id="4" name="Text Placeholder 3"/>
          <p:cNvSpPr>
            <a:spLocks noGrp="1"/>
          </p:cNvSpPr>
          <p:nvPr>
            <p:ph type="body" sz="half" idx="2"/>
          </p:nvPr>
        </p:nvSpPr>
        <p:spPr>
          <a:xfrm>
            <a:off x="1625600" y="5416153"/>
            <a:ext cx="8940800" cy="603126"/>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6" name="Date Placeholder 4"/>
          <p:cNvSpPr>
            <a:spLocks noGrp="1"/>
          </p:cNvSpPr>
          <p:nvPr>
            <p:ph type="dt" sz="half" idx="10"/>
          </p:nvPr>
        </p:nvSpPr>
        <p:spPr/>
        <p:txBody>
          <a:bodyPr/>
          <a:lstStyle>
            <a:lvl1pPr>
              <a:defRPr/>
            </a:lvl1pPr>
          </a:lstStyle>
          <a:p>
            <a:pPr>
              <a:defRPr/>
            </a:pPr>
            <a:fld id="{97E3FBE0-ED28-4CBB-B83A-DC4C299690E3}"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7" name="Footer Placeholder 5"/>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8" name="Slide Number Placeholder 6"/>
          <p:cNvSpPr>
            <a:spLocks noGrp="1"/>
          </p:cNvSpPr>
          <p:nvPr>
            <p:ph type="sldNum" sz="quarter" idx="12"/>
          </p:nvPr>
        </p:nvSpPr>
        <p:spPr/>
        <p:txBody>
          <a:bodyPr/>
          <a:lstStyle>
            <a:lvl1pPr>
              <a:defRPr/>
            </a:lvl1pPr>
          </a:lstStyle>
          <a:p>
            <a:pPr>
              <a:defRPr/>
            </a:pPr>
            <a:fld id="{D42457C1-4ED9-4F02-815A-73A5B9847D54}"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116137984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F37803F5-DE77-4951-B27B-EFFBC24916BB}"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AE87FFA-479C-4704-9D53-DDE2434189B3}"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316743333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550279"/>
            <a:ext cx="2617760" cy="5469523"/>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735040" y="838199"/>
            <a:ext cx="7877120" cy="518160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1D232311-A472-4B35-A767-FB22A0B26AC4}"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120DC6E-C4BC-4791-ACAE-9663CD4B625C}"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206259346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ctrTitle"/>
          </p:nvPr>
        </p:nvSpPr>
        <p:spPr>
          <a:xfrm>
            <a:off x="1219200" y="1803405"/>
            <a:ext cx="9753600" cy="1825096"/>
          </a:xfrm>
        </p:spPr>
        <p:txBody>
          <a:bodyPr anchor="b">
            <a:normAutofit/>
          </a:bodyPr>
          <a:lstStyle>
            <a:lvl1pPr algn="l">
              <a:defRPr sz="60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1219200" y="3632201"/>
            <a:ext cx="97536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a:xfrm>
            <a:off x="7909590" y="4323890"/>
            <a:ext cx="3063239" cy="365125"/>
          </a:xfrm>
        </p:spPr>
        <p:txBody>
          <a:bodyPr/>
          <a:lstStyle/>
          <a:p>
            <a:fld id="{FE3B949D-3ED3-4514-B032-A671A7F31629}"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1219200" y="4323891"/>
            <a:ext cx="6507480"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8077200" y="1430912"/>
            <a:ext cx="2895600"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31646873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6D1A717D-E22D-4734-94E9-75F7A73F83D9}"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77510546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792480" y="753579"/>
            <a:ext cx="10607040" cy="2801935"/>
          </a:xfrm>
        </p:spPr>
        <p:txBody>
          <a:bodyPr anchor="b">
            <a:normAutofit/>
          </a:bodyPr>
          <a:lstStyle>
            <a:lvl1pPr algn="r">
              <a:defRPr sz="40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792510" y="3641726"/>
            <a:ext cx="1060704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a:xfrm>
            <a:off x="7416235" y="381046"/>
            <a:ext cx="2910840" cy="365125"/>
          </a:xfrm>
        </p:spPr>
        <p:txBody>
          <a:bodyPr/>
          <a:lstStyle>
            <a:lvl1pPr algn="r">
              <a:defRPr/>
            </a:lvl1pPr>
          </a:lstStyle>
          <a:p>
            <a:fld id="{71E22F01-A6C4-4C3E-88E3-5A7CF9CF86F2}"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792483" y="381046"/>
            <a:ext cx="6440875"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10509985" y="381046"/>
            <a:ext cx="889564"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83826904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4" name="Footer Placeholder 4"/>
          <p:cNvSpPr>
            <a:spLocks noGrp="1"/>
          </p:cNvSpPr>
          <p:nvPr>
            <p:ph type="ftr" sz="quarter" idx="11"/>
          </p:nvPr>
        </p:nvSpPr>
        <p:spPr/>
        <p:txBody>
          <a:bodyPr/>
          <a:lstStyle>
            <a:lvl1pPr>
              <a:defRPr/>
            </a:lvl1pPr>
          </a:lstStyle>
          <a:p>
            <a:pPr>
              <a:defRPr/>
            </a:pPr>
            <a:endParaRPr lang="es-AR"/>
          </a:p>
        </p:txBody>
      </p:sp>
      <p:sp>
        <p:nvSpPr>
          <p:cNvPr id="5" name="Slide Number Placeholder 5"/>
          <p:cNvSpPr>
            <a:spLocks noGrp="1"/>
          </p:cNvSpPr>
          <p:nvPr>
            <p:ph type="sldNum" sz="quarter" idx="12"/>
          </p:nvPr>
        </p:nvSpPr>
        <p:spPr/>
        <p:txBody>
          <a:bodyPr/>
          <a:lstStyle>
            <a:lvl1pPr>
              <a:defRPr/>
            </a:lvl1pPr>
          </a:lstStyle>
          <a:p>
            <a:pPr>
              <a:defRPr/>
            </a:pPr>
            <a:fld id="{4A304AEE-0978-47D9-9F0B-E7E5EECA8148}" type="slidenum">
              <a:rPr lang="es-AR" altLang="es-AR"/>
              <a:pPr>
                <a:defRPr/>
              </a:pPr>
              <a:t>‹Nº›</a:t>
            </a:fld>
            <a:endParaRPr lang="es-AR" altLang="es-AR"/>
          </a:p>
        </p:txBody>
      </p:sp>
    </p:spTree>
    <p:extLst>
      <p:ext uri="{BB962C8B-B14F-4D97-AF65-F5344CB8AC3E}">
        <p14:creationId xmlns:p14="http://schemas.microsoft.com/office/powerpoint/2010/main" val="2225887617"/>
      </p:ext>
    </p:extLst>
  </p:cSld>
  <p:clrMapOvr>
    <a:masterClrMapping/>
  </p:clrMapOvr>
  <p:transition spd="slow">
    <p:circle/>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792510" y="2194560"/>
            <a:ext cx="5214105" cy="406908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89466" y="2194560"/>
            <a:ext cx="5210053" cy="406908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4168F3B3-81CB-4559-83F3-4E6504450618}"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21688753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2895600" y="762000"/>
            <a:ext cx="8503920" cy="1295400"/>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095069" y="2183802"/>
            <a:ext cx="4911545"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792509" y="3132712"/>
            <a:ext cx="5214105" cy="31309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492054" y="2183802"/>
            <a:ext cx="4907495"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89485" y="3132712"/>
            <a:ext cx="5210055" cy="313097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5052BA15-24A8-46B4-8DDC-80837B4B0563}" type="datetime1">
              <a:rPr lang="es-AR" smtClean="0">
                <a:solidFill>
                  <a:prstClr val="white">
                    <a:tint val="75000"/>
                  </a:prstClr>
                </a:solidFill>
              </a:rPr>
              <a:pPr/>
              <a:t>20/4/2016</a:t>
            </a:fld>
            <a:endParaRPr lang="es-AR">
              <a:solidFill>
                <a:prstClr val="white">
                  <a:tint val="75000"/>
                </a:prstClr>
              </a:solidFill>
            </a:endParaRPr>
          </a:p>
        </p:txBody>
      </p:sp>
      <p:sp>
        <p:nvSpPr>
          <p:cNvPr id="8" name="Footer Placeholder 7"/>
          <p:cNvSpPr>
            <a:spLocks noGrp="1"/>
          </p:cNvSpPr>
          <p:nvPr>
            <p:ph type="ftr" sz="quarter" idx="11"/>
          </p:nvPr>
        </p:nvSpPr>
        <p:spPr/>
        <p:txBody>
          <a:bodyPr/>
          <a:lstStyle/>
          <a:p>
            <a:endParaRPr lang="es-AR">
              <a:solidFill>
                <a:prstClr val="white">
                  <a:tint val="75000"/>
                </a:prstClr>
              </a:solidFill>
            </a:endParaRPr>
          </a:p>
        </p:txBody>
      </p:sp>
      <p:sp>
        <p:nvSpPr>
          <p:cNvPr id="9" name="Slide Number Placeholder 8"/>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53930694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5E44666D-8B4A-454D-A870-534E61C5563C}"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6372783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9A97EC2-3A94-4516-8141-C3EDFE715A6E}" type="datetime1">
              <a:rPr lang="es-AR" smtClean="0">
                <a:solidFill>
                  <a:prstClr val="white">
                    <a:tint val="75000"/>
                  </a:prstClr>
                </a:solidFill>
              </a:rPr>
              <a:pPr/>
              <a:t>20/4/2016</a:t>
            </a:fld>
            <a:endParaRPr lang="es-AR">
              <a:solidFill>
                <a:prstClr val="white">
                  <a:tint val="75000"/>
                </a:prstClr>
              </a:solidFill>
            </a:endParaRPr>
          </a:p>
        </p:txBody>
      </p:sp>
      <p:sp>
        <p:nvSpPr>
          <p:cNvPr id="3" name="Footer Placeholder 2"/>
          <p:cNvSpPr>
            <a:spLocks noGrp="1"/>
          </p:cNvSpPr>
          <p:nvPr>
            <p:ph type="ftr" sz="quarter" idx="11"/>
          </p:nvPr>
        </p:nvSpPr>
        <p:spPr/>
        <p:txBody>
          <a:bodyPr/>
          <a:lstStyle/>
          <a:p>
            <a:endParaRPr lang="es-AR">
              <a:solidFill>
                <a:prstClr val="white">
                  <a:tint val="75000"/>
                </a:prstClr>
              </a:solidFill>
            </a:endParaRPr>
          </a:p>
        </p:txBody>
      </p:sp>
      <p:sp>
        <p:nvSpPr>
          <p:cNvPr id="4" name="Slide Number Placeholder 3"/>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95724255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92480" y="1524000"/>
            <a:ext cx="4114800" cy="1600200"/>
          </a:xfrm>
        </p:spPr>
        <p:txBody>
          <a:bodyPr anchor="b"/>
          <a:lstStyle>
            <a:lvl1pPr algn="l">
              <a:defRPr sz="32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181600" y="746760"/>
            <a:ext cx="6217920" cy="5516880"/>
          </a:xfrm>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92480" y="3124200"/>
            <a:ext cx="41148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44306FAA-0422-467A-B1E2-CA5C38F99053}"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62950916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92480" y="1524000"/>
            <a:ext cx="5434307" cy="1600200"/>
          </a:xfrm>
        </p:spPr>
        <p:txBody>
          <a:bodyPr anchor="b"/>
          <a:lstStyle>
            <a:lvl1pPr algn="l">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6503365" y="751242"/>
            <a:ext cx="4898979"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792480" y="3124200"/>
            <a:ext cx="5434307"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2FE06D0-5BE0-4732-8FD5-29E8B3789DC7}"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75079720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792473" y="4697406"/>
            <a:ext cx="10608643" cy="819355"/>
          </a:xfrm>
        </p:spPr>
        <p:txBody>
          <a:bodyPr anchor="b"/>
          <a:lstStyle>
            <a:lvl1pPr algn="l">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792473" y="977035"/>
            <a:ext cx="10600347"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792480" y="5516716"/>
            <a:ext cx="1060704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0B936438-5A3A-464D-8DFE-7311992B3511}"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47768122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p:cSld name="Título y descripció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792480" y="753578"/>
            <a:ext cx="10607040" cy="2802467"/>
          </a:xfrm>
        </p:spPr>
        <p:txBody>
          <a:bodyPr anchor="ctr"/>
          <a:lstStyle>
            <a:lvl1pPr algn="l">
              <a:defRPr sz="32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914400" y="3649134"/>
            <a:ext cx="103632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81046"/>
            <a:ext cx="2910840" cy="365125"/>
          </a:xfrm>
        </p:spPr>
        <p:txBody>
          <a:bodyPr/>
          <a:lstStyle>
            <a:lvl1pPr algn="r">
              <a:defRPr/>
            </a:lvl1pPr>
          </a:lstStyle>
          <a:p>
            <a:fld id="{C1425CEE-4E3C-45E0-8E42-92B7A1E7978E}"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3" y="381046"/>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46"/>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92882544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p:cSld name="Cita con descripció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1024468" y="753534"/>
            <a:ext cx="10151533" cy="2756234"/>
          </a:xfrm>
        </p:spPr>
        <p:txBody>
          <a:bodyPr anchor="ctr"/>
          <a:lstStyle>
            <a:lvl1pPr algn="l">
              <a:defRPr sz="3200"/>
            </a:lvl1pPr>
          </a:lstStyle>
          <a:p>
            <a:r>
              <a:rPr lang="es-ES"/>
              <a:t>Haga clic para modificar el estilo de título del patrón</a:t>
            </a:r>
            <a:endParaRPr lang="en-US" dirty="0"/>
          </a:p>
        </p:txBody>
      </p:sp>
      <p:sp>
        <p:nvSpPr>
          <p:cNvPr id="12" name="Text Placeholder 3"/>
          <p:cNvSpPr>
            <a:spLocks noGrp="1"/>
          </p:cNvSpPr>
          <p:nvPr>
            <p:ph type="body" sz="half" idx="13"/>
          </p:nvPr>
        </p:nvSpPr>
        <p:spPr>
          <a:xfrm>
            <a:off x="1303865" y="3509768"/>
            <a:ext cx="9592736"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4" name="Text Placeholder 3"/>
          <p:cNvSpPr>
            <a:spLocks noGrp="1"/>
          </p:cNvSpPr>
          <p:nvPr>
            <p:ph type="body" sz="half" idx="2"/>
          </p:nvPr>
        </p:nvSpPr>
        <p:spPr>
          <a:xfrm>
            <a:off x="914400" y="4174642"/>
            <a:ext cx="10371669"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81046"/>
            <a:ext cx="2910840" cy="365125"/>
          </a:xfrm>
        </p:spPr>
        <p:txBody>
          <a:bodyPr/>
          <a:lstStyle>
            <a:lvl1pPr algn="r">
              <a:defRPr/>
            </a:lvl1pPr>
          </a:lstStyle>
          <a:p>
            <a:fld id="{E8E84682-1884-4D9D-8826-4E98B5204ED6}"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3" y="379483"/>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46"/>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
        <p:nvSpPr>
          <p:cNvPr id="13" name="TextBox 12"/>
          <p:cNvSpPr txBox="1"/>
          <p:nvPr/>
        </p:nvSpPr>
        <p:spPr>
          <a:xfrm>
            <a:off x="308611" y="80772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r>
              <a:rPr lang="en-US" sz="8000" dirty="0">
                <a:solidFill>
                  <a:prstClr val="white"/>
                </a:solidFill>
                <a:effectLst/>
              </a:rPr>
              <a:t>“</a:t>
            </a:r>
          </a:p>
        </p:txBody>
      </p:sp>
      <p:sp>
        <p:nvSpPr>
          <p:cNvPr id="14" name="TextBox 13"/>
          <p:cNvSpPr txBox="1"/>
          <p:nvPr/>
        </p:nvSpPr>
        <p:spPr>
          <a:xfrm>
            <a:off x="10862311" y="302133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lgn="r"/>
            <a:r>
              <a:rPr lang="en-US" sz="8000" dirty="0">
                <a:solidFill>
                  <a:prstClr val="white"/>
                </a:solidFill>
                <a:effectLst/>
              </a:rPr>
              <a:t>”</a:t>
            </a:r>
          </a:p>
        </p:txBody>
      </p:sp>
    </p:spTree>
    <p:extLst>
      <p:ext uri="{BB962C8B-B14F-4D97-AF65-F5344CB8AC3E}">
        <p14:creationId xmlns:p14="http://schemas.microsoft.com/office/powerpoint/2010/main" val="346765684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p:cSld name="Tarjeta de nombre">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Title 1"/>
          <p:cNvSpPr>
            <a:spLocks noGrp="1"/>
          </p:cNvSpPr>
          <p:nvPr>
            <p:ph type="title"/>
          </p:nvPr>
        </p:nvSpPr>
        <p:spPr>
          <a:xfrm>
            <a:off x="914404" y="1124747"/>
            <a:ext cx="10366376" cy="2511835"/>
          </a:xfrm>
        </p:spPr>
        <p:txBody>
          <a:bodyPr anchor="b"/>
          <a:lstStyle>
            <a:lvl1pPr algn="l">
              <a:defRPr sz="32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914389" y="3648322"/>
            <a:ext cx="10364811"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a:xfrm>
            <a:off x="7416235" y="378929"/>
            <a:ext cx="2910840" cy="365125"/>
          </a:xfrm>
        </p:spPr>
        <p:txBody>
          <a:bodyPr/>
          <a:lstStyle>
            <a:lvl1pPr algn="r">
              <a:defRPr/>
            </a:lvl1pPr>
          </a:lstStyle>
          <a:p>
            <a:fld id="{4EA42164-BFE0-420F-9274-2E0AB74447D7}"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a:xfrm>
            <a:off x="792483" y="378929"/>
            <a:ext cx="6440875" cy="365125"/>
          </a:xfrm>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a:xfrm>
            <a:off x="10509955" y="381046"/>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5840955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3" name="Footer Placeholder 4"/>
          <p:cNvSpPr>
            <a:spLocks noGrp="1"/>
          </p:cNvSpPr>
          <p:nvPr>
            <p:ph type="ftr" sz="quarter" idx="11"/>
          </p:nvPr>
        </p:nvSpPr>
        <p:spPr/>
        <p:txBody>
          <a:bodyPr/>
          <a:lstStyle>
            <a:lvl1pPr>
              <a:defRPr/>
            </a:lvl1pPr>
          </a:lstStyle>
          <a:p>
            <a:pPr>
              <a:defRPr/>
            </a:pPr>
            <a:endParaRPr lang="es-AR"/>
          </a:p>
        </p:txBody>
      </p:sp>
      <p:sp>
        <p:nvSpPr>
          <p:cNvPr id="4" name="Slide Number Placeholder 5"/>
          <p:cNvSpPr>
            <a:spLocks noGrp="1"/>
          </p:cNvSpPr>
          <p:nvPr>
            <p:ph type="sldNum" sz="quarter" idx="12"/>
          </p:nvPr>
        </p:nvSpPr>
        <p:spPr/>
        <p:txBody>
          <a:bodyPr/>
          <a:lstStyle>
            <a:lvl1pPr>
              <a:defRPr/>
            </a:lvl1pPr>
          </a:lstStyle>
          <a:p>
            <a:pPr>
              <a:defRPr/>
            </a:pPr>
            <a:fld id="{02A767CC-A892-4361-9CAD-CF084EAD821C}" type="slidenum">
              <a:rPr lang="es-AR" altLang="es-AR"/>
              <a:pPr>
                <a:defRPr/>
              </a:pPr>
              <a:t>‹Nº›</a:t>
            </a:fld>
            <a:endParaRPr lang="es-AR" altLang="es-AR"/>
          </a:p>
        </p:txBody>
      </p:sp>
    </p:spTree>
    <p:extLst>
      <p:ext uri="{BB962C8B-B14F-4D97-AF65-F5344CB8AC3E}">
        <p14:creationId xmlns:p14="http://schemas.microsoft.com/office/powerpoint/2010/main" val="2720278469"/>
      </p:ext>
    </p:extLst>
  </p:cSld>
  <p:clrMapOvr>
    <a:masterClrMapping/>
  </p:clrMapOvr>
  <p:transition spd="slow">
    <p:circle/>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Columna 3">
    <p:spTree>
      <p:nvGrpSpPr>
        <p:cNvPr id="1" name=""/>
        <p:cNvGrpSpPr/>
        <p:nvPr/>
      </p:nvGrpSpPr>
      <p:grpSpPr>
        <a:xfrm>
          <a:off x="0" y="0"/>
          <a:ext cx="0" cy="0"/>
          <a:chOff x="0" y="0"/>
          <a:chExt cx="0" cy="0"/>
        </a:xfrm>
      </p:grpSpPr>
      <p:sp>
        <p:nvSpPr>
          <p:cNvPr id="15" name="Title 1"/>
          <p:cNvSpPr>
            <a:spLocks noGrp="1"/>
          </p:cNvSpPr>
          <p:nvPr>
            <p:ph type="title"/>
          </p:nvPr>
        </p:nvSpPr>
        <p:spPr>
          <a:xfrm>
            <a:off x="2895610" y="762045"/>
            <a:ext cx="8503919" cy="1303867"/>
          </a:xfrm>
        </p:spPr>
        <p:txBody>
          <a:bodyPr/>
          <a:lstStyle/>
          <a:p>
            <a:r>
              <a:rPr lang="es-ES"/>
              <a:t>Haga clic para modificar el estilo de título del patrón</a:t>
            </a:r>
            <a:endParaRPr lang="en-US" dirty="0"/>
          </a:p>
        </p:txBody>
      </p:sp>
      <p:sp>
        <p:nvSpPr>
          <p:cNvPr id="7" name="Text Placeholder 2"/>
          <p:cNvSpPr>
            <a:spLocks noGrp="1"/>
          </p:cNvSpPr>
          <p:nvPr>
            <p:ph type="body" idx="1"/>
          </p:nvPr>
        </p:nvSpPr>
        <p:spPr>
          <a:xfrm>
            <a:off x="792481" y="2202080"/>
            <a:ext cx="341376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8" name="Text Placeholder 3"/>
          <p:cNvSpPr>
            <a:spLocks noGrp="1"/>
          </p:cNvSpPr>
          <p:nvPr>
            <p:ph type="body" sz="half" idx="15"/>
          </p:nvPr>
        </p:nvSpPr>
        <p:spPr>
          <a:xfrm>
            <a:off x="792480" y="2904609"/>
            <a:ext cx="341376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9" name="Text Placeholder 4"/>
          <p:cNvSpPr>
            <a:spLocks noGrp="1"/>
          </p:cNvSpPr>
          <p:nvPr>
            <p:ph type="body" sz="quarter" idx="3"/>
          </p:nvPr>
        </p:nvSpPr>
        <p:spPr>
          <a:xfrm>
            <a:off x="4402983" y="2201333"/>
            <a:ext cx="341376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0" name="Text Placeholder 3"/>
          <p:cNvSpPr>
            <a:spLocks noGrp="1"/>
          </p:cNvSpPr>
          <p:nvPr>
            <p:ph type="body" sz="half" idx="16"/>
          </p:nvPr>
        </p:nvSpPr>
        <p:spPr>
          <a:xfrm>
            <a:off x="4401041" y="2904068"/>
            <a:ext cx="341376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1" name="Text Placeholder 4"/>
          <p:cNvSpPr>
            <a:spLocks noGrp="1"/>
          </p:cNvSpPr>
          <p:nvPr>
            <p:ph type="body" sz="quarter" idx="13"/>
          </p:nvPr>
        </p:nvSpPr>
        <p:spPr>
          <a:xfrm>
            <a:off x="7985759" y="2192866"/>
            <a:ext cx="341376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2" name="Text Placeholder 3"/>
          <p:cNvSpPr>
            <a:spLocks noGrp="1"/>
          </p:cNvSpPr>
          <p:nvPr>
            <p:ph type="body" sz="half" idx="17"/>
          </p:nvPr>
        </p:nvSpPr>
        <p:spPr>
          <a:xfrm>
            <a:off x="7985760" y="2904609"/>
            <a:ext cx="341376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ACFBE337-DCED-4FA1-887A-3BE104006A45}"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52826115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Columna de imagen 3">
    <p:spTree>
      <p:nvGrpSpPr>
        <p:cNvPr id="1" name=""/>
        <p:cNvGrpSpPr/>
        <p:nvPr/>
      </p:nvGrpSpPr>
      <p:grpSpPr>
        <a:xfrm>
          <a:off x="0" y="0"/>
          <a:ext cx="0" cy="0"/>
          <a:chOff x="0" y="0"/>
          <a:chExt cx="0" cy="0"/>
        </a:xfrm>
      </p:grpSpPr>
      <p:sp>
        <p:nvSpPr>
          <p:cNvPr id="30" name="Title 1"/>
          <p:cNvSpPr>
            <a:spLocks noGrp="1"/>
          </p:cNvSpPr>
          <p:nvPr>
            <p:ph type="title"/>
          </p:nvPr>
        </p:nvSpPr>
        <p:spPr>
          <a:xfrm>
            <a:off x="2895603" y="762000"/>
            <a:ext cx="8509312" cy="1295400"/>
          </a:xfrm>
        </p:spPr>
        <p:txBody>
          <a:bodyPr/>
          <a:lstStyle/>
          <a:p>
            <a:r>
              <a:rPr lang="es-ES"/>
              <a:t>Haga clic para modificar el estilo de título del patrón</a:t>
            </a:r>
            <a:endParaRPr lang="en-US" dirty="0"/>
          </a:p>
        </p:txBody>
      </p:sp>
      <p:sp>
        <p:nvSpPr>
          <p:cNvPr id="19" name="Text Placeholder 2"/>
          <p:cNvSpPr>
            <a:spLocks noGrp="1"/>
          </p:cNvSpPr>
          <p:nvPr>
            <p:ph type="body" idx="1"/>
          </p:nvPr>
        </p:nvSpPr>
        <p:spPr>
          <a:xfrm>
            <a:off x="792480" y="4113385"/>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0" name="Picture Placeholder 2"/>
          <p:cNvSpPr>
            <a:spLocks noGrp="1" noChangeAspect="1"/>
          </p:cNvSpPr>
          <p:nvPr>
            <p:ph type="pic" idx="15"/>
          </p:nvPr>
        </p:nvSpPr>
        <p:spPr>
          <a:xfrm>
            <a:off x="792480" y="2331720"/>
            <a:ext cx="341376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1" name="Text Placeholder 3"/>
          <p:cNvSpPr>
            <a:spLocks noGrp="1"/>
          </p:cNvSpPr>
          <p:nvPr>
            <p:ph type="body" sz="half" idx="18"/>
          </p:nvPr>
        </p:nvSpPr>
        <p:spPr>
          <a:xfrm>
            <a:off x="792480" y="4796148"/>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2" name="Text Placeholder 4"/>
          <p:cNvSpPr>
            <a:spLocks noGrp="1"/>
          </p:cNvSpPr>
          <p:nvPr>
            <p:ph type="body" sz="quarter" idx="3"/>
          </p:nvPr>
        </p:nvSpPr>
        <p:spPr>
          <a:xfrm>
            <a:off x="4389164" y="4113385"/>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3" name="Picture Placeholder 2"/>
          <p:cNvSpPr>
            <a:spLocks noGrp="1" noChangeAspect="1"/>
          </p:cNvSpPr>
          <p:nvPr>
            <p:ph type="pic" idx="21"/>
          </p:nvPr>
        </p:nvSpPr>
        <p:spPr>
          <a:xfrm>
            <a:off x="4389163" y="2331720"/>
            <a:ext cx="341376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4" name="Text Placeholder 3"/>
          <p:cNvSpPr>
            <a:spLocks noGrp="1"/>
          </p:cNvSpPr>
          <p:nvPr>
            <p:ph type="body" sz="half" idx="19"/>
          </p:nvPr>
        </p:nvSpPr>
        <p:spPr>
          <a:xfrm>
            <a:off x="4387811" y="4796147"/>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5" name="Text Placeholder 4"/>
          <p:cNvSpPr>
            <a:spLocks noGrp="1"/>
          </p:cNvSpPr>
          <p:nvPr>
            <p:ph type="body" sz="quarter" idx="13"/>
          </p:nvPr>
        </p:nvSpPr>
        <p:spPr>
          <a:xfrm>
            <a:off x="7991153" y="4113385"/>
            <a:ext cx="341376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6" name="Picture Placeholder 2"/>
          <p:cNvSpPr>
            <a:spLocks noGrp="1" noChangeAspect="1"/>
          </p:cNvSpPr>
          <p:nvPr>
            <p:ph type="pic" idx="22"/>
          </p:nvPr>
        </p:nvSpPr>
        <p:spPr>
          <a:xfrm>
            <a:off x="7991152" y="2331766"/>
            <a:ext cx="341376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a:t>Haga clic en el icono para agregar una imagen</a:t>
            </a:r>
            <a:endParaRPr lang="en-US" dirty="0"/>
          </a:p>
        </p:txBody>
      </p:sp>
      <p:sp>
        <p:nvSpPr>
          <p:cNvPr id="27" name="Text Placeholder 3"/>
          <p:cNvSpPr>
            <a:spLocks noGrp="1"/>
          </p:cNvSpPr>
          <p:nvPr>
            <p:ph type="body" sz="half" idx="20"/>
          </p:nvPr>
        </p:nvSpPr>
        <p:spPr>
          <a:xfrm>
            <a:off x="7991029" y="4796145"/>
            <a:ext cx="341376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1AE42E37-79EF-47A7-B3B4-41C7025D4F67}"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2457872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792480" y="2194560"/>
            <a:ext cx="10607040" cy="406908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AD22789E-B894-47B2-B86D-B20216ACA126}"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10268190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995862"/>
            <a:ext cx="12192000" cy="1862138"/>
          </a:xfrm>
          <a:prstGeom prst="rect">
            <a:avLst/>
          </a:prstGeom>
        </p:spPr>
      </p:pic>
      <p:sp>
        <p:nvSpPr>
          <p:cNvPr id="2" name="Vertical Title 1"/>
          <p:cNvSpPr>
            <a:spLocks noGrp="1"/>
          </p:cNvSpPr>
          <p:nvPr>
            <p:ph type="title" orient="vert"/>
          </p:nvPr>
        </p:nvSpPr>
        <p:spPr>
          <a:xfrm>
            <a:off x="9342120" y="747228"/>
            <a:ext cx="2057400" cy="4248675"/>
          </a:xfrm>
        </p:spPr>
        <p:txBody>
          <a:bodyPr vert="eaVert"/>
          <a:lstStyle>
            <a:lvl1pPr algn="l">
              <a:defRPr/>
            </a:lvl1p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792510" y="746126"/>
            <a:ext cx="8370713" cy="424973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a:xfrm>
            <a:off x="7416235" y="381046"/>
            <a:ext cx="2910840" cy="365125"/>
          </a:xfrm>
        </p:spPr>
        <p:txBody>
          <a:bodyPr/>
          <a:lstStyle>
            <a:lvl1pPr algn="r">
              <a:defRPr/>
            </a:lvl1pPr>
          </a:lstStyle>
          <a:p>
            <a:fld id="{E3B3B513-506E-4144-BB86-D1F7E6C961F2}"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11"/>
          </p:nvPr>
        </p:nvSpPr>
        <p:spPr>
          <a:xfrm>
            <a:off x="792483" y="381046"/>
            <a:ext cx="6440875" cy="365125"/>
          </a:xfrm>
        </p:spPr>
        <p:txBody>
          <a:bodyPr/>
          <a:lstStyle/>
          <a:p>
            <a:endParaRPr lang="es-AR">
              <a:solidFill>
                <a:prstClr val="white">
                  <a:tint val="75000"/>
                </a:prstClr>
              </a:solidFill>
            </a:endParaRPr>
          </a:p>
        </p:txBody>
      </p:sp>
      <p:sp>
        <p:nvSpPr>
          <p:cNvPr id="6" name="Slide Number Placeholder 5"/>
          <p:cNvSpPr>
            <a:spLocks noGrp="1"/>
          </p:cNvSpPr>
          <p:nvPr>
            <p:ph type="sldNum" sz="quarter" idx="12"/>
          </p:nvPr>
        </p:nvSpPr>
        <p:spPr>
          <a:xfrm>
            <a:off x="10509955" y="381046"/>
            <a:ext cx="889565" cy="365125"/>
          </a:xfrm>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53045633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1"/>
            <a:ext cx="8240299" cy="1470025"/>
          </a:xfrm>
        </p:spPr>
        <p:txBody>
          <a:bodyPr anchor="t"/>
          <a:lstStyle>
            <a:lvl1pPr algn="r" eaLnBrk="1" latinLnBrk="0" hangingPunct="1">
              <a:defRPr kumimoji="0" lang="es-ES" b="1" cap="small" baseline="0">
                <a:solidFill>
                  <a:srgbClr val="003300"/>
                </a:solidFill>
              </a:defRPr>
            </a:lvl1pPr>
          </a:lstStyle>
          <a:p>
            <a:r>
              <a:rPr kumimoji="0" lang="es-ES"/>
              <a:t>Haga clic para modificar el estilo de título del patrón</a:t>
            </a:r>
          </a:p>
        </p:txBody>
      </p:sp>
      <p:sp>
        <p:nvSpPr>
          <p:cNvPr id="3" name="Subtitle 2"/>
          <p:cNvSpPr>
            <a:spLocks noGrp="1"/>
          </p:cNvSpPr>
          <p:nvPr>
            <p:ph type="subTitle" idx="1"/>
          </p:nvPr>
        </p:nvSpPr>
        <p:spPr>
          <a:xfrm>
            <a:off x="5283200" y="4038600"/>
            <a:ext cx="6363371" cy="990600"/>
          </a:xfrm>
        </p:spPr>
        <p:txBody>
          <a:bodyPr>
            <a:normAutofit/>
          </a:bodyPr>
          <a:lstStyle>
            <a:lvl1pPr marL="0" indent="0" algn="r" eaLnBrk="1" latinLnBrk="0" hangingPunct="1">
              <a:buNone/>
              <a:defRPr kumimoji="0" lang="es-ES" sz="2000" b="0">
                <a:solidFill>
                  <a:schemeClr val="tx1"/>
                </a:solidFill>
                <a:latin typeface="Georgia" pitchFamily="18" charset="0"/>
              </a:defRPr>
            </a:lvl1pPr>
            <a:lvl2pPr marL="457200" indent="0" algn="ctr" eaLnBrk="1" latinLnBrk="0" hangingPunct="1">
              <a:buNone/>
              <a:defRPr kumimoji="0" lang="es-ES">
                <a:solidFill>
                  <a:schemeClr val="tx1">
                    <a:tint val="75000"/>
                  </a:schemeClr>
                </a:solidFill>
              </a:defRPr>
            </a:lvl2pPr>
            <a:lvl3pPr marL="914400" indent="0" algn="ctr" eaLnBrk="1" latinLnBrk="0" hangingPunct="1">
              <a:buNone/>
              <a:defRPr kumimoji="0" lang="es-ES">
                <a:solidFill>
                  <a:schemeClr val="tx1">
                    <a:tint val="75000"/>
                  </a:schemeClr>
                </a:solidFill>
              </a:defRPr>
            </a:lvl3pPr>
            <a:lvl4pPr marL="1371600" indent="0" algn="ctr" eaLnBrk="1" latinLnBrk="0" hangingPunct="1">
              <a:buNone/>
              <a:defRPr kumimoji="0" lang="es-ES">
                <a:solidFill>
                  <a:schemeClr val="tx1">
                    <a:tint val="75000"/>
                  </a:schemeClr>
                </a:solidFill>
              </a:defRPr>
            </a:lvl4pPr>
            <a:lvl5pPr marL="1828800" indent="0" algn="ctr" eaLnBrk="1" latinLnBrk="0" hangingPunct="1">
              <a:buNone/>
              <a:defRPr kumimoji="0" lang="es-ES">
                <a:solidFill>
                  <a:schemeClr val="tx1">
                    <a:tint val="75000"/>
                  </a:schemeClr>
                </a:solidFill>
              </a:defRPr>
            </a:lvl5pPr>
            <a:lvl6pPr marL="2286000" indent="0" algn="ctr" eaLnBrk="1" latinLnBrk="0" hangingPunct="1">
              <a:buNone/>
              <a:defRPr kumimoji="0" lang="es-ES">
                <a:solidFill>
                  <a:schemeClr val="tx1">
                    <a:tint val="75000"/>
                  </a:schemeClr>
                </a:solidFill>
              </a:defRPr>
            </a:lvl6pPr>
            <a:lvl7pPr marL="2743200" indent="0" algn="ctr" eaLnBrk="1" latinLnBrk="0" hangingPunct="1">
              <a:buNone/>
              <a:defRPr kumimoji="0" lang="es-ES">
                <a:solidFill>
                  <a:schemeClr val="tx1">
                    <a:tint val="75000"/>
                  </a:schemeClr>
                </a:solidFill>
              </a:defRPr>
            </a:lvl7pPr>
            <a:lvl8pPr marL="3200400" indent="0" algn="ctr" eaLnBrk="1" latinLnBrk="0" hangingPunct="1">
              <a:buNone/>
              <a:defRPr kumimoji="0" lang="es-ES">
                <a:solidFill>
                  <a:schemeClr val="tx1">
                    <a:tint val="75000"/>
                  </a:schemeClr>
                </a:solidFill>
              </a:defRPr>
            </a:lvl8pPr>
            <a:lvl9pPr marL="3657600" indent="0" algn="ctr" eaLnBrk="1" latinLnBrk="0" hangingPunct="1">
              <a:buNone/>
              <a:defRPr kumimoji="0" lang="es-ES">
                <a:solidFill>
                  <a:schemeClr val="tx1">
                    <a:tint val="75000"/>
                  </a:schemeClr>
                </a:solidFill>
              </a:defRPr>
            </a:lvl9pPr>
          </a:lstStyle>
          <a:p>
            <a:pPr eaLnBrk="1" latinLnBrk="0" hangingPunct="1"/>
            <a:r>
              <a:rPr lang="es-ES"/>
              <a:t>Haga clic para modificar el estilo de subtítulo del patrón</a:t>
            </a:r>
            <a:endParaRPr/>
          </a:p>
        </p:txBody>
      </p:sp>
      <p:pic>
        <p:nvPicPr>
          <p:cNvPr id="7" name="Picture 6"/>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0"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eaLnBrk="1" latinLnBrk="0" hangingPunct="1">
              <a:buNone/>
              <a:defRPr kumimoji="0" lang="es-ES" sz="2000" baseline="0"/>
            </a:lvl1pPr>
          </a:lstStyle>
          <a:p>
            <a:r>
              <a:rPr kumimoji="0" lang="es-ES"/>
              <a:t>Logotipo de la compañía</a:t>
            </a:r>
          </a:p>
        </p:txBody>
      </p:sp>
    </p:spTree>
    <p:extLst>
      <p:ext uri="{BB962C8B-B14F-4D97-AF65-F5344CB8AC3E}">
        <p14:creationId xmlns:p14="http://schemas.microsoft.com/office/powerpoint/2010/main" val="464898291"/>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Encabezado de sección">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0" y="3048000"/>
            <a:ext cx="5791200" cy="1362075"/>
          </a:xfrm>
        </p:spPr>
        <p:txBody>
          <a:bodyPr anchor="b" anchorCtr="0"/>
          <a:lstStyle>
            <a:lvl1pPr algn="l" eaLnBrk="1" latinLnBrk="0" hangingPunct="1">
              <a:defRPr kumimoji="0" lang="es-ES" sz="4000" b="1" cap="small" baseline="0">
                <a:solidFill>
                  <a:srgbClr val="003300"/>
                </a:solidFill>
              </a:defRPr>
            </a:lvl1pPr>
          </a:lstStyle>
          <a:p>
            <a:r>
              <a:rPr kumimoji="0" lang="es-ES"/>
              <a:t>Haga clic para modificar el estilo de título del patrón</a:t>
            </a:r>
          </a:p>
        </p:txBody>
      </p:sp>
      <p:sp>
        <p:nvSpPr>
          <p:cNvPr id="4" name="Date Placeholder 3"/>
          <p:cNvSpPr>
            <a:spLocks noGrp="1"/>
          </p:cNvSpPr>
          <p:nvPr>
            <p:ph type="dt" sz="half" idx="10"/>
          </p:nvPr>
        </p:nvSpPr>
        <p:spPr/>
        <p:txBody>
          <a:bodyPr/>
          <a:lstStyle/>
          <a:p>
            <a:fld id="{C2162A0A-68CA-46A6-8B71-4F5D9AA4371A}" type="datetime10">
              <a:rPr lang="es-AR" smtClean="0">
                <a:solidFill>
                  <a:prstClr val="black">
                    <a:tint val="75000"/>
                  </a:prstClr>
                </a:solidFill>
              </a:rPr>
              <a:pPr/>
              <a:t>10:39</a:t>
            </a:fld>
            <a:endParaRPr>
              <a:solidFill>
                <a:prstClr val="black">
                  <a:tint val="75000"/>
                </a:prstClr>
              </a:solidFill>
            </a:endParaRPr>
          </a:p>
        </p:txBody>
      </p:sp>
      <p:sp>
        <p:nvSpPr>
          <p:cNvPr id="5" name="Footer Placeholder 4"/>
          <p:cNvSpPr>
            <a:spLocks noGrp="1"/>
          </p:cNvSpPr>
          <p:nvPr>
            <p:ph type="ftr" sz="quarter" idx="11"/>
          </p:nvPr>
        </p:nvSpPr>
        <p:spPr/>
        <p:txBody>
          <a:bodyPr/>
          <a:lstStyle/>
          <a:p>
            <a:endParaRPr>
              <a:solidFill>
                <a:prstClr val="black">
                  <a:tint val="75000"/>
                </a:prstClr>
              </a:solidFill>
            </a:endParaRPr>
          </a:p>
        </p:txBody>
      </p:sp>
      <p:sp>
        <p:nvSpPr>
          <p:cNvPr id="6" name="Slide Number Placeholder 5"/>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eaLnBrk="1" latinLnBrk="0" hangingPunct="1">
              <a:buNone/>
              <a:defRPr kumimoji="0" lang="es-ES" sz="1800"/>
            </a:lvl1pPr>
          </a:lstStyle>
          <a:p>
            <a:r>
              <a:rPr kumimoji="0" lang="es-ES"/>
              <a:t>Logotipo de la compañía</a:t>
            </a:r>
          </a:p>
        </p:txBody>
      </p:sp>
    </p:spTree>
    <p:extLst>
      <p:ext uri="{BB962C8B-B14F-4D97-AF65-F5344CB8AC3E}">
        <p14:creationId xmlns:p14="http://schemas.microsoft.com/office/powerpoint/2010/main" val="3553999726"/>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eaLnBrk="1" latinLnBrk="0" hangingPunct="1">
              <a:defRPr kumimoji="0" lang="es-ES"/>
            </a:lvl1pPr>
          </a:lstStyle>
          <a:p>
            <a:r>
              <a:rPr kumimoji="0" lang="es-ES"/>
              <a:t>Haga clic para modificar el estilo de título del patrón</a:t>
            </a:r>
          </a:p>
        </p:txBody>
      </p:sp>
      <p:sp>
        <p:nvSpPr>
          <p:cNvPr id="3" name="Content Placeholder 2"/>
          <p:cNvSpPr>
            <a:spLocks noGrp="1"/>
          </p:cNvSpPr>
          <p:nvPr>
            <p:ph idx="1"/>
          </p:nvPr>
        </p:nvSpPr>
        <p:spPr>
          <a:xfrm>
            <a:off x="1016000" y="1596413"/>
            <a:ext cx="10769600" cy="4297363"/>
          </a:xfrm>
        </p:spPr>
        <p:txBody>
          <a:bodyPr>
            <a:normAutofit/>
          </a:bodyPr>
          <a:lstStyle>
            <a:lvl1pPr eaLnBrk="1" latinLnBrk="0" hangingPunct="1">
              <a:defRPr kumimoji="0" lang="es-ES" sz="3200">
                <a:latin typeface="+mn-lt"/>
              </a:defRPr>
            </a:lvl1pPr>
            <a:lvl2pPr eaLnBrk="1" latinLnBrk="0" hangingPunct="1">
              <a:defRPr kumimoji="0" lang="es-ES" sz="2800">
                <a:latin typeface="+mn-lt"/>
              </a:defRPr>
            </a:lvl2pPr>
            <a:lvl3pPr eaLnBrk="1" latinLnBrk="0" hangingPunct="1">
              <a:defRPr kumimoji="0" lang="es-ES" sz="2400">
                <a:latin typeface="+mn-lt"/>
              </a:defRPr>
            </a:lvl3pPr>
            <a:lvl4pPr eaLnBrk="1" latinLnBrk="0" hangingPunct="1">
              <a:defRPr kumimoji="0" lang="es-ES" sz="2400">
                <a:latin typeface="+mn-lt"/>
              </a:defRPr>
            </a:lvl4pPr>
            <a:lvl5pPr eaLnBrk="1" latinLnBrk="0" hangingPunct="1">
              <a:defRPr kumimoji="0" lang="es-ES" sz="2400">
                <a:latin typeface="+mn-lt"/>
              </a:defRPr>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4" name="Date Placeholder 3"/>
          <p:cNvSpPr>
            <a:spLocks noGrp="1"/>
          </p:cNvSpPr>
          <p:nvPr>
            <p:ph type="dt" sz="half" idx="10"/>
          </p:nvPr>
        </p:nvSpPr>
        <p:spPr/>
        <p:txBody>
          <a:bodyPr/>
          <a:lstStyle/>
          <a:p>
            <a:fld id="{E5C10711-339C-4ADE-8FE1-63DC905C6241}" type="datetime10">
              <a:rPr lang="es-AR" smtClean="0">
                <a:solidFill>
                  <a:prstClr val="black">
                    <a:tint val="75000"/>
                  </a:prstClr>
                </a:solidFill>
              </a:rPr>
              <a:pPr/>
              <a:t>10:39</a:t>
            </a:fld>
            <a:endParaRPr>
              <a:solidFill>
                <a:prstClr val="black">
                  <a:tint val="75000"/>
                </a:prstClr>
              </a:solidFill>
            </a:endParaRPr>
          </a:p>
        </p:txBody>
      </p:sp>
      <p:sp>
        <p:nvSpPr>
          <p:cNvPr id="5" name="Footer Placeholder 4"/>
          <p:cNvSpPr>
            <a:spLocks noGrp="1"/>
          </p:cNvSpPr>
          <p:nvPr>
            <p:ph type="ftr" sz="quarter" idx="11"/>
          </p:nvPr>
        </p:nvSpPr>
        <p:spPr/>
        <p:txBody>
          <a:bodyPr/>
          <a:lstStyle/>
          <a:p>
            <a:endParaRPr>
              <a:solidFill>
                <a:prstClr val="black">
                  <a:tint val="75000"/>
                </a:prstClr>
              </a:solidFill>
            </a:endParaRPr>
          </a:p>
        </p:txBody>
      </p:sp>
      <p:sp>
        <p:nvSpPr>
          <p:cNvPr id="6" name="Slide Number Placeholder 5"/>
          <p:cNvSpPr>
            <a:spLocks noGrp="1"/>
          </p:cNvSpPr>
          <p:nvPr>
            <p:ph type="sldNum" sz="quarter" idx="12"/>
          </p:nvPr>
        </p:nvSpPr>
        <p:spPr>
          <a:xfrm>
            <a:off x="8940800" y="6356351"/>
            <a:ext cx="2844800" cy="365125"/>
          </a:xfrm>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273250727"/>
      </p:ext>
    </p:extLst>
  </p:cSld>
  <p:clrMapOvr>
    <a:masterClrMapping/>
  </p:clrMapOvr>
  <p:transition spd="slow">
    <p:wipe dir="d"/>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a:t>Haga clic para modificar el estilo de título del patrón</a:t>
            </a:r>
            <a:endParaRPr/>
          </a:p>
        </p:txBody>
      </p:sp>
      <p:sp>
        <p:nvSpPr>
          <p:cNvPr id="3" name="Content Placeholder 2"/>
          <p:cNvSpPr>
            <a:spLocks noGrp="1"/>
          </p:cNvSpPr>
          <p:nvPr>
            <p:ph sz="half" idx="1"/>
          </p:nvPr>
        </p:nvSpPr>
        <p:spPr>
          <a:xfrm>
            <a:off x="914400" y="1600201"/>
            <a:ext cx="5384800" cy="4525963"/>
          </a:xfrm>
        </p:spPr>
        <p:txBody>
          <a:bodyPr/>
          <a:lstStyle>
            <a:lvl1pPr eaLnBrk="1" latinLnBrk="0" hangingPunct="1">
              <a:defRPr kumimoji="0" lang="es-ES" sz="2800"/>
            </a:lvl1pPr>
            <a:lvl2pPr eaLnBrk="1" latinLnBrk="0" hangingPunct="1">
              <a:defRPr kumimoji="0" lang="es-ES" sz="2400"/>
            </a:lvl2pPr>
            <a:lvl3pPr eaLnBrk="1" latinLnBrk="0" hangingPunct="1">
              <a:defRPr kumimoji="0" lang="es-ES" sz="2000"/>
            </a:lvl3pPr>
            <a:lvl4pPr eaLnBrk="1" latinLnBrk="0" hangingPunct="1">
              <a:defRPr kumimoji="0" lang="es-ES" sz="1800"/>
            </a:lvl4pPr>
            <a:lvl5pPr eaLnBrk="1" latinLnBrk="0" hangingPunct="1">
              <a:defRPr kumimoji="0" lang="es-ES" sz="1800"/>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4" name="Content Placeholder 3"/>
          <p:cNvSpPr>
            <a:spLocks noGrp="1"/>
          </p:cNvSpPr>
          <p:nvPr>
            <p:ph sz="half" idx="2"/>
          </p:nvPr>
        </p:nvSpPr>
        <p:spPr>
          <a:xfrm>
            <a:off x="6502400" y="1600201"/>
            <a:ext cx="5384800" cy="4525963"/>
          </a:xfrm>
        </p:spPr>
        <p:txBody>
          <a:bodyPr/>
          <a:lstStyle>
            <a:lvl1pPr eaLnBrk="1" latinLnBrk="0" hangingPunct="1">
              <a:defRPr kumimoji="0" lang="es-ES" sz="2800"/>
            </a:lvl1pPr>
            <a:lvl2pPr eaLnBrk="1" latinLnBrk="0" hangingPunct="1">
              <a:defRPr kumimoji="0" lang="es-ES" sz="2400"/>
            </a:lvl2pPr>
            <a:lvl3pPr eaLnBrk="1" latinLnBrk="0" hangingPunct="1">
              <a:defRPr kumimoji="0" lang="es-ES" sz="2000"/>
            </a:lvl3pPr>
            <a:lvl4pPr eaLnBrk="1" latinLnBrk="0" hangingPunct="1">
              <a:defRPr kumimoji="0" lang="es-ES" sz="1800"/>
            </a:lvl4pPr>
            <a:lvl5pPr eaLnBrk="1" latinLnBrk="0" hangingPunct="1">
              <a:defRPr kumimoji="0" lang="es-ES" sz="1800"/>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5" name="Date Placeholder 4"/>
          <p:cNvSpPr>
            <a:spLocks noGrp="1"/>
          </p:cNvSpPr>
          <p:nvPr>
            <p:ph type="dt" sz="half" idx="10"/>
          </p:nvPr>
        </p:nvSpPr>
        <p:spPr/>
        <p:txBody>
          <a:bodyPr/>
          <a:lstStyle/>
          <a:p>
            <a:fld id="{EC604C22-BD5F-4F9A-8BC8-ABAD0F897CE8}" type="datetime10">
              <a:rPr lang="es-AR" smtClean="0">
                <a:solidFill>
                  <a:prstClr val="black">
                    <a:tint val="75000"/>
                  </a:prstClr>
                </a:solidFill>
              </a:rPr>
              <a:pPr/>
              <a:t>10:39</a:t>
            </a:fld>
            <a:endParaRPr>
              <a:solidFill>
                <a:prstClr val="black">
                  <a:tint val="75000"/>
                </a:prstClr>
              </a:solidFill>
            </a:endParaRPr>
          </a:p>
        </p:txBody>
      </p:sp>
      <p:sp>
        <p:nvSpPr>
          <p:cNvPr id="6" name="Footer Placeholder 5"/>
          <p:cNvSpPr>
            <a:spLocks noGrp="1"/>
          </p:cNvSpPr>
          <p:nvPr>
            <p:ph type="ftr" sz="quarter" idx="11"/>
          </p:nvPr>
        </p:nvSpPr>
        <p:spPr/>
        <p:txBody>
          <a:bodyPr/>
          <a:lstStyle/>
          <a:p>
            <a:endParaRPr>
              <a:solidFill>
                <a:prstClr val="black">
                  <a:tint val="75000"/>
                </a:prstClr>
              </a:solidFill>
            </a:endParaRPr>
          </a:p>
        </p:txBody>
      </p:sp>
      <p:sp>
        <p:nvSpPr>
          <p:cNvPr id="7" name="Slide Number Placeholder 6"/>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2019457547"/>
      </p:ext>
    </p:extLst>
  </p:cSld>
  <p:clrMapOvr>
    <a:masterClrMapping/>
  </p:clrMapOvr>
  <p:transition spd="slow">
    <p:wipe dir="d"/>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eaLnBrk="1" latinLnBrk="0" hangingPunct="1">
              <a:defRPr kumimoji="0" lang="es-ES"/>
            </a:lvl1pPr>
          </a:lstStyle>
          <a:p>
            <a:pPr eaLnBrk="1" latinLnBrk="0" hangingPunct="1"/>
            <a:r>
              <a:rPr lang="es-ES"/>
              <a:t>Haga clic para modificar el estilo de título del patrón</a:t>
            </a:r>
            <a:endParaRPr/>
          </a:p>
        </p:txBody>
      </p:sp>
      <p:sp>
        <p:nvSpPr>
          <p:cNvPr id="3" name="Text Placeholder 2"/>
          <p:cNvSpPr>
            <a:spLocks noGrp="1"/>
          </p:cNvSpPr>
          <p:nvPr>
            <p:ph type="body" idx="1"/>
          </p:nvPr>
        </p:nvSpPr>
        <p:spPr>
          <a:xfrm>
            <a:off x="914400" y="1535113"/>
            <a:ext cx="5386917" cy="639762"/>
          </a:xfrm>
        </p:spPr>
        <p:txBody>
          <a:bodyPr anchor="b"/>
          <a:lstStyle>
            <a:lvl1pPr marL="0" indent="0" eaLnBrk="1" latinLnBrk="0" hangingPunct="1">
              <a:buNone/>
              <a:defRPr kumimoji="0" lang="es-ES" sz="2400" b="1"/>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a:t>Haga clic para modificar el estilo de texto del patrón</a:t>
            </a:r>
          </a:p>
        </p:txBody>
      </p:sp>
      <p:sp>
        <p:nvSpPr>
          <p:cNvPr id="4" name="Content Placeholder 3"/>
          <p:cNvSpPr>
            <a:spLocks noGrp="1"/>
          </p:cNvSpPr>
          <p:nvPr>
            <p:ph sz="half" idx="2"/>
          </p:nvPr>
        </p:nvSpPr>
        <p:spPr>
          <a:xfrm>
            <a:off x="914400" y="2174875"/>
            <a:ext cx="5386917" cy="3951288"/>
          </a:xfrm>
        </p:spPr>
        <p:txBody>
          <a:bodyPr/>
          <a:lstStyle>
            <a:lvl1pPr eaLnBrk="1" latinLnBrk="0" hangingPunct="1">
              <a:defRPr kumimoji="0" lang="es-ES" sz="2400"/>
            </a:lvl1pPr>
            <a:lvl2pPr eaLnBrk="1" latinLnBrk="0" hangingPunct="1">
              <a:defRPr kumimoji="0" lang="es-ES" sz="2000"/>
            </a:lvl2pPr>
            <a:lvl3pPr eaLnBrk="1" latinLnBrk="0" hangingPunct="1">
              <a:defRPr kumimoji="0" lang="es-ES" sz="1800"/>
            </a:lvl3pPr>
            <a:lvl4pPr eaLnBrk="1" latinLnBrk="0" hangingPunct="1">
              <a:defRPr kumimoji="0" lang="es-ES" sz="1600"/>
            </a:lvl4pPr>
            <a:lvl5pPr eaLnBrk="1" latinLnBrk="0" hangingPunct="1">
              <a:defRPr kumimoji="0" lang="es-ES" sz="1600"/>
            </a:lvl5pPr>
            <a:lvl6pPr eaLnBrk="1" latinLnBrk="0" hangingPunct="1">
              <a:defRPr kumimoji="0" lang="es-ES" sz="1600"/>
            </a:lvl6pPr>
            <a:lvl7pPr eaLnBrk="1" latinLnBrk="0" hangingPunct="1">
              <a:defRPr kumimoji="0" lang="es-ES" sz="1600"/>
            </a:lvl7pPr>
            <a:lvl8pPr eaLnBrk="1" latinLnBrk="0" hangingPunct="1">
              <a:defRPr kumimoji="0" lang="es-ES" sz="1600"/>
            </a:lvl8pPr>
            <a:lvl9pPr eaLnBrk="1" latinLnBrk="0" hangingPunct="1">
              <a:defRPr kumimoji="0" lang="es-ES" sz="1600"/>
            </a:lvl9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5" name="Text Placeholder 4"/>
          <p:cNvSpPr>
            <a:spLocks noGrp="1"/>
          </p:cNvSpPr>
          <p:nvPr>
            <p:ph type="body" sz="quarter" idx="3"/>
          </p:nvPr>
        </p:nvSpPr>
        <p:spPr>
          <a:xfrm>
            <a:off x="6498168" y="1535113"/>
            <a:ext cx="5389033" cy="639762"/>
          </a:xfrm>
        </p:spPr>
        <p:txBody>
          <a:bodyPr anchor="b"/>
          <a:lstStyle>
            <a:lvl1pPr marL="0" indent="0" eaLnBrk="1" latinLnBrk="0" hangingPunct="1">
              <a:buNone/>
              <a:defRPr kumimoji="0" lang="es-ES" sz="2400" b="1"/>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a:t>Haga clic para modificar el estilo de texto del patrón</a:t>
            </a:r>
          </a:p>
        </p:txBody>
      </p:sp>
      <p:sp>
        <p:nvSpPr>
          <p:cNvPr id="6" name="Content Placeholder 5"/>
          <p:cNvSpPr>
            <a:spLocks noGrp="1"/>
          </p:cNvSpPr>
          <p:nvPr>
            <p:ph sz="quarter" idx="4"/>
          </p:nvPr>
        </p:nvSpPr>
        <p:spPr>
          <a:xfrm>
            <a:off x="6498168" y="2174875"/>
            <a:ext cx="5389033" cy="3951288"/>
          </a:xfrm>
        </p:spPr>
        <p:txBody>
          <a:bodyPr/>
          <a:lstStyle>
            <a:lvl1pPr eaLnBrk="1" latinLnBrk="0" hangingPunct="1">
              <a:defRPr kumimoji="0" lang="es-ES" sz="2400"/>
            </a:lvl1pPr>
            <a:lvl2pPr eaLnBrk="1" latinLnBrk="0" hangingPunct="1">
              <a:defRPr kumimoji="0" lang="es-ES" sz="2000"/>
            </a:lvl2pPr>
            <a:lvl3pPr eaLnBrk="1" latinLnBrk="0" hangingPunct="1">
              <a:defRPr kumimoji="0" lang="es-ES" sz="1800"/>
            </a:lvl3pPr>
            <a:lvl4pPr eaLnBrk="1" latinLnBrk="0" hangingPunct="1">
              <a:defRPr kumimoji="0" lang="es-ES" sz="1600"/>
            </a:lvl4pPr>
            <a:lvl5pPr eaLnBrk="1" latinLnBrk="0" hangingPunct="1">
              <a:defRPr kumimoji="0" lang="es-ES" sz="1600"/>
            </a:lvl5pPr>
            <a:lvl6pPr eaLnBrk="1" latinLnBrk="0" hangingPunct="1">
              <a:defRPr kumimoji="0" lang="es-ES" sz="1600"/>
            </a:lvl6pPr>
            <a:lvl7pPr eaLnBrk="1" latinLnBrk="0" hangingPunct="1">
              <a:defRPr kumimoji="0" lang="es-ES" sz="1600"/>
            </a:lvl7pPr>
            <a:lvl8pPr eaLnBrk="1" latinLnBrk="0" hangingPunct="1">
              <a:defRPr kumimoji="0" lang="es-ES" sz="1600"/>
            </a:lvl8pPr>
            <a:lvl9pPr eaLnBrk="1" latinLnBrk="0" hangingPunct="1">
              <a:defRPr kumimoji="0" lang="es-ES" sz="1600"/>
            </a:lvl9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7" name="Date Placeholder 6"/>
          <p:cNvSpPr>
            <a:spLocks noGrp="1"/>
          </p:cNvSpPr>
          <p:nvPr>
            <p:ph type="dt" sz="half" idx="10"/>
          </p:nvPr>
        </p:nvSpPr>
        <p:spPr/>
        <p:txBody>
          <a:bodyPr/>
          <a:lstStyle/>
          <a:p>
            <a:fld id="{16EB822D-FF0D-4768-82F6-CE5A62824BF8}" type="datetime10">
              <a:rPr lang="es-AR" smtClean="0">
                <a:solidFill>
                  <a:prstClr val="black">
                    <a:tint val="75000"/>
                  </a:prstClr>
                </a:solidFill>
              </a:rPr>
              <a:pPr/>
              <a:t>10:39</a:t>
            </a:fld>
            <a:endParaRPr>
              <a:solidFill>
                <a:prstClr val="black">
                  <a:tint val="75000"/>
                </a:prstClr>
              </a:solidFill>
            </a:endParaRPr>
          </a:p>
        </p:txBody>
      </p:sp>
      <p:sp>
        <p:nvSpPr>
          <p:cNvPr id="8" name="Footer Placeholder 7"/>
          <p:cNvSpPr>
            <a:spLocks noGrp="1"/>
          </p:cNvSpPr>
          <p:nvPr>
            <p:ph type="ftr" sz="quarter" idx="11"/>
          </p:nvPr>
        </p:nvSpPr>
        <p:spPr/>
        <p:txBody>
          <a:bodyPr/>
          <a:lstStyle/>
          <a:p>
            <a:endParaRPr>
              <a:solidFill>
                <a:prstClr val="black">
                  <a:tint val="75000"/>
                </a:prstClr>
              </a:solidFill>
            </a:endParaRPr>
          </a:p>
        </p:txBody>
      </p:sp>
      <p:sp>
        <p:nvSpPr>
          <p:cNvPr id="9" name="Slide Number Placeholder 8"/>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129042892"/>
      </p:ext>
    </p:extLst>
  </p:cSld>
  <p:clrMapOvr>
    <a:masterClrMapping/>
  </p:clrMapOvr>
  <p:transition spd="slow">
    <p:wipe dir="d"/>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eaLnBrk="1" latinLnBrk="0" hangingPunct="1">
              <a:defRPr kumimoji="0" lang="es-ES" sz="2000" b="1"/>
            </a:lvl1pPr>
          </a:lstStyle>
          <a:p>
            <a:pPr eaLnBrk="1" latinLnBrk="0" hangingPunct="1"/>
            <a:r>
              <a:rPr lang="es-ES"/>
              <a:t>Haga clic para modificar el estilo de título del patrón</a:t>
            </a:r>
            <a:endParaRPr/>
          </a:p>
        </p:txBody>
      </p:sp>
      <p:sp>
        <p:nvSpPr>
          <p:cNvPr id="3" name="Content Placeholder 2"/>
          <p:cNvSpPr>
            <a:spLocks noGrp="1"/>
          </p:cNvSpPr>
          <p:nvPr>
            <p:ph idx="1"/>
          </p:nvPr>
        </p:nvSpPr>
        <p:spPr>
          <a:xfrm>
            <a:off x="5071533" y="273051"/>
            <a:ext cx="6815667" cy="5853113"/>
          </a:xfrm>
        </p:spPr>
        <p:txBody>
          <a:bodyPr/>
          <a:lstStyle>
            <a:lvl1pPr eaLnBrk="1" latinLnBrk="0" hangingPunct="1">
              <a:defRPr kumimoji="0" lang="es-ES" sz="3200"/>
            </a:lvl1pPr>
            <a:lvl2pPr eaLnBrk="1" latinLnBrk="0" hangingPunct="1">
              <a:defRPr kumimoji="0" lang="es-ES" sz="2800"/>
            </a:lvl2pPr>
            <a:lvl3pPr eaLnBrk="1" latinLnBrk="0" hangingPunct="1">
              <a:defRPr kumimoji="0" lang="es-ES" sz="2400"/>
            </a:lvl3pPr>
            <a:lvl4pPr eaLnBrk="1" latinLnBrk="0" hangingPunct="1">
              <a:defRPr kumimoji="0" lang="es-ES" sz="2000"/>
            </a:lvl4pPr>
            <a:lvl5pPr eaLnBrk="1" latinLnBrk="0" hangingPunct="1">
              <a:defRPr kumimoji="0" lang="es-ES" sz="2000"/>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4" name="Text Placeholder 3"/>
          <p:cNvSpPr>
            <a:spLocks noGrp="1"/>
          </p:cNvSpPr>
          <p:nvPr>
            <p:ph type="body" sz="half" idx="2"/>
          </p:nvPr>
        </p:nvSpPr>
        <p:spPr>
          <a:xfrm>
            <a:off x="914401" y="1435101"/>
            <a:ext cx="4011084" cy="4691063"/>
          </a:xfrm>
        </p:spPr>
        <p:txBody>
          <a:bodyPr/>
          <a:lstStyle>
            <a:lvl1pPr marL="0" indent="0"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a:t>Haga clic para modificar el estilo de texto del patrón</a:t>
            </a:r>
          </a:p>
        </p:txBody>
      </p:sp>
      <p:sp>
        <p:nvSpPr>
          <p:cNvPr id="5" name="Date Placeholder 4"/>
          <p:cNvSpPr>
            <a:spLocks noGrp="1"/>
          </p:cNvSpPr>
          <p:nvPr>
            <p:ph type="dt" sz="half" idx="10"/>
          </p:nvPr>
        </p:nvSpPr>
        <p:spPr/>
        <p:txBody>
          <a:bodyPr/>
          <a:lstStyle/>
          <a:p>
            <a:fld id="{1A36CF2F-790C-4719-839E-98D1C146EB03}" type="datetime10">
              <a:rPr lang="es-AR" smtClean="0">
                <a:solidFill>
                  <a:prstClr val="black">
                    <a:tint val="75000"/>
                  </a:prstClr>
                </a:solidFill>
              </a:rPr>
              <a:pPr/>
              <a:t>10:39</a:t>
            </a:fld>
            <a:endParaRPr>
              <a:solidFill>
                <a:prstClr val="black">
                  <a:tint val="75000"/>
                </a:prstClr>
              </a:solidFill>
            </a:endParaRPr>
          </a:p>
        </p:txBody>
      </p:sp>
      <p:sp>
        <p:nvSpPr>
          <p:cNvPr id="6" name="Footer Placeholder 5"/>
          <p:cNvSpPr>
            <a:spLocks noGrp="1"/>
          </p:cNvSpPr>
          <p:nvPr>
            <p:ph type="ftr" sz="quarter" idx="11"/>
          </p:nvPr>
        </p:nvSpPr>
        <p:spPr/>
        <p:txBody>
          <a:bodyPr/>
          <a:lstStyle/>
          <a:p>
            <a:endParaRPr>
              <a:solidFill>
                <a:prstClr val="black">
                  <a:tint val="75000"/>
                </a:prstClr>
              </a:solidFill>
            </a:endParaRPr>
          </a:p>
        </p:txBody>
      </p:sp>
      <p:sp>
        <p:nvSpPr>
          <p:cNvPr id="7" name="Slide Number Placeholder 6"/>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2850674157"/>
      </p:ext>
    </p:extLst>
  </p:cSld>
  <p:clrMapOvr>
    <a:masterClrMapping/>
  </p:clrMapOvr>
  <p:transition spd="slow">
    <p:wipe dir="d"/>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3"/>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0"/>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81"/>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0" name="Rectangle 82"/>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7" name="Rectangle 79"/>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2"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4"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7" name="Freeform 46"/>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49"/>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Freeform 50"/>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2" name="Hexagon 51"/>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2"/>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3"/>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54"/>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Hexagon 55"/>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Freeform 58"/>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59"/>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1"/>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2"/>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3"/>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4"/>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5"/>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6"/>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67"/>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Hexagon 68"/>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69"/>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 name="Freeform 70"/>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56"/>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57"/>
          <p:cNvSpPr/>
          <p:nvPr/>
        </p:nvSpPr>
        <p:spPr>
          <a:xfrm>
            <a:off x="1206500" y="601664"/>
            <a:ext cx="4749800" cy="564832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7" name="Rectangle 60"/>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 name="Content Placeholder 2"/>
          <p:cNvSpPr>
            <a:spLocks noGrp="1"/>
          </p:cNvSpPr>
          <p:nvPr>
            <p:ph idx="1"/>
          </p:nvPr>
        </p:nvSpPr>
        <p:spPr>
          <a:xfrm>
            <a:off x="1527859" y="856527"/>
            <a:ext cx="4120587" cy="5150734"/>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6319777" y="2657435"/>
            <a:ext cx="4406096" cy="1463153"/>
          </a:xfrm>
        </p:spPr>
        <p:txBody>
          <a:bodyPr>
            <a:normAutofit/>
          </a:bodyPr>
          <a:lstStyle>
            <a:lvl1pPr algn="l">
              <a:defRPr sz="2800" b="0"/>
            </a:lvl1pPr>
          </a:lstStyle>
          <a:p>
            <a:r>
              <a:rPr lang="es-ES"/>
              <a:t>Haga clic para modificar el estilo de título del patrón</a:t>
            </a:r>
            <a:endParaRPr lang="en-US"/>
          </a:p>
        </p:txBody>
      </p:sp>
      <p:sp>
        <p:nvSpPr>
          <p:cNvPr id="4" name="Text Placeholder 3"/>
          <p:cNvSpPr>
            <a:spLocks noGrp="1"/>
          </p:cNvSpPr>
          <p:nvPr>
            <p:ph type="body" sz="half" idx="2"/>
          </p:nvPr>
        </p:nvSpPr>
        <p:spPr>
          <a:xfrm>
            <a:off x="6315456" y="4136994"/>
            <a:ext cx="4398379"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smtClean="0"/>
            </a:lvl1pPr>
          </a:lstStyle>
          <a:p>
            <a:pPr>
              <a:defRPr/>
            </a:pPr>
            <a:fld id="{67456B55-6090-44EB-BE23-E5B52BB39A80}" type="datetime1">
              <a:rPr lang="es-AR"/>
              <a:pPr>
                <a:defRPr/>
              </a:pPr>
              <a:t>20/4/2016</a:t>
            </a:fld>
            <a:endParaRPr lang="es-AR" dirty="0"/>
          </a:p>
        </p:txBody>
      </p:sp>
      <p:sp>
        <p:nvSpPr>
          <p:cNvPr id="49" name="Slide Number Placeholder 6"/>
          <p:cNvSpPr>
            <a:spLocks noGrp="1"/>
          </p:cNvSpPr>
          <p:nvPr>
            <p:ph type="sldNum" sz="quarter" idx="11"/>
          </p:nvPr>
        </p:nvSpPr>
        <p:spPr/>
        <p:txBody>
          <a:bodyPr/>
          <a:lstStyle>
            <a:lvl1pPr>
              <a:defRPr/>
            </a:lvl1pPr>
          </a:lstStyle>
          <a:p>
            <a:pPr>
              <a:defRPr/>
            </a:pPr>
            <a:fld id="{3830DBDF-6852-43D4-8DD7-94CBDD36E703}" type="slidenum">
              <a:rPr lang="es-AR" altLang="es-AR"/>
              <a:pPr>
                <a:defRPr/>
              </a:pPr>
              <a:t>‹Nº›</a:t>
            </a:fld>
            <a:endParaRPr lang="es-AR" altLang="es-AR"/>
          </a:p>
        </p:txBody>
      </p:sp>
      <p:sp>
        <p:nvSpPr>
          <p:cNvPr id="50" name="Footer Placeholder 5"/>
          <p:cNvSpPr>
            <a:spLocks noGrp="1"/>
          </p:cNvSpPr>
          <p:nvPr>
            <p:ph type="ftr" sz="quarter" idx="12"/>
          </p:nvPr>
        </p:nvSpPr>
        <p:spPr>
          <a:xfrm>
            <a:off x="6189133" y="5724526"/>
            <a:ext cx="4656667" cy="365125"/>
          </a:xfrm>
        </p:spPr>
        <p:txBody>
          <a:bodyPr>
            <a:normAutofit/>
          </a:bodyPr>
          <a:lstStyle>
            <a:lvl1pPr>
              <a:defRPr/>
            </a:lvl1pPr>
          </a:lstStyle>
          <a:p>
            <a:pPr>
              <a:defRPr/>
            </a:pPr>
            <a:endParaRPr lang="es-AR"/>
          </a:p>
        </p:txBody>
      </p:sp>
    </p:spTree>
    <p:extLst>
      <p:ext uri="{BB962C8B-B14F-4D97-AF65-F5344CB8AC3E}">
        <p14:creationId xmlns:p14="http://schemas.microsoft.com/office/powerpoint/2010/main" val="1835708418"/>
      </p:ext>
    </p:extLst>
  </p:cSld>
  <p:clrMapOvr>
    <a:masterClrMapping/>
  </p:clrMapOvr>
  <p:transition spd="slow">
    <p:circle/>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eaLnBrk="1" latinLnBrk="0" hangingPunct="1">
              <a:defRPr kumimoji="0" lang="es-ES" sz="2000" b="1"/>
            </a:lvl1pPr>
          </a:lstStyle>
          <a:p>
            <a:pPr eaLnBrk="1" latinLnBrk="0" hangingPunct="1"/>
            <a:r>
              <a:rPr lang="es-ES"/>
              <a:t>Haga clic para modificar el estilo de título del patrón</a:t>
            </a:r>
            <a:endParaRPr/>
          </a:p>
        </p:txBody>
      </p:sp>
      <p:sp>
        <p:nvSpPr>
          <p:cNvPr id="3" name="Picture Placeholder 2"/>
          <p:cNvSpPr>
            <a:spLocks noGrp="1"/>
          </p:cNvSpPr>
          <p:nvPr>
            <p:ph type="pic" idx="1"/>
          </p:nvPr>
        </p:nvSpPr>
        <p:spPr>
          <a:xfrm>
            <a:off x="2389717" y="612775"/>
            <a:ext cx="73152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a:t>Haga clic en el icono para agregar una imagen</a:t>
            </a:r>
            <a:endParaRPr/>
          </a:p>
        </p:txBody>
      </p:sp>
      <p:sp>
        <p:nvSpPr>
          <p:cNvPr id="4" name="Text Placeholder 3"/>
          <p:cNvSpPr>
            <a:spLocks noGrp="1"/>
          </p:cNvSpPr>
          <p:nvPr>
            <p:ph type="body" sz="half" idx="2"/>
          </p:nvPr>
        </p:nvSpPr>
        <p:spPr>
          <a:xfrm>
            <a:off x="2389717" y="5367338"/>
            <a:ext cx="7315200" cy="804862"/>
          </a:xfrm>
        </p:spPr>
        <p:txBody>
          <a:bodyPr/>
          <a:lstStyle>
            <a:lvl1pPr marL="0" indent="0"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a:t>Haga clic para modificar el estilo de texto del patrón</a:t>
            </a:r>
          </a:p>
        </p:txBody>
      </p:sp>
      <p:sp>
        <p:nvSpPr>
          <p:cNvPr id="5" name="Date Placeholder 4"/>
          <p:cNvSpPr>
            <a:spLocks noGrp="1"/>
          </p:cNvSpPr>
          <p:nvPr>
            <p:ph type="dt" sz="half" idx="10"/>
          </p:nvPr>
        </p:nvSpPr>
        <p:spPr/>
        <p:txBody>
          <a:bodyPr/>
          <a:lstStyle/>
          <a:p>
            <a:fld id="{3090E4EA-0A28-41E2-A752-2A2796DA7059}" type="datetime10">
              <a:rPr lang="es-AR" smtClean="0">
                <a:solidFill>
                  <a:prstClr val="black">
                    <a:tint val="75000"/>
                  </a:prstClr>
                </a:solidFill>
              </a:rPr>
              <a:pPr/>
              <a:t>10:39</a:t>
            </a:fld>
            <a:endParaRPr>
              <a:solidFill>
                <a:prstClr val="black">
                  <a:tint val="75000"/>
                </a:prstClr>
              </a:solidFill>
            </a:endParaRPr>
          </a:p>
        </p:txBody>
      </p:sp>
      <p:sp>
        <p:nvSpPr>
          <p:cNvPr id="6" name="Footer Placeholder 5"/>
          <p:cNvSpPr>
            <a:spLocks noGrp="1"/>
          </p:cNvSpPr>
          <p:nvPr>
            <p:ph type="ftr" sz="quarter" idx="11"/>
          </p:nvPr>
        </p:nvSpPr>
        <p:spPr/>
        <p:txBody>
          <a:bodyPr/>
          <a:lstStyle/>
          <a:p>
            <a:endParaRPr>
              <a:solidFill>
                <a:prstClr val="black">
                  <a:tint val="75000"/>
                </a:prstClr>
              </a:solidFill>
            </a:endParaRPr>
          </a:p>
        </p:txBody>
      </p:sp>
      <p:sp>
        <p:nvSpPr>
          <p:cNvPr id="7" name="Slide Number Placeholder 6"/>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1778097955"/>
      </p:ext>
    </p:extLst>
  </p:cSld>
  <p:clrMapOvr>
    <a:masterClrMapping/>
  </p:clrMapOvr>
  <p:transition spd="slow">
    <p:wipe dir="d"/>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a:t>Haga clic para modificar el estilo de título del patrón</a:t>
            </a:r>
            <a:endParaRPr/>
          </a:p>
        </p:txBody>
      </p:sp>
      <p:sp>
        <p:nvSpPr>
          <p:cNvPr id="3" name="Vertical Text Placeholder 2"/>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4" name="Date Placeholder 3"/>
          <p:cNvSpPr>
            <a:spLocks noGrp="1"/>
          </p:cNvSpPr>
          <p:nvPr>
            <p:ph type="dt" sz="half" idx="10"/>
          </p:nvPr>
        </p:nvSpPr>
        <p:spPr/>
        <p:txBody>
          <a:bodyPr/>
          <a:lstStyle/>
          <a:p>
            <a:fld id="{5234B80E-CA8E-4059-829D-959045A0EE74}" type="datetime10">
              <a:rPr lang="es-AR" smtClean="0">
                <a:solidFill>
                  <a:prstClr val="black">
                    <a:tint val="75000"/>
                  </a:prstClr>
                </a:solidFill>
              </a:rPr>
              <a:pPr/>
              <a:t>10:39</a:t>
            </a:fld>
            <a:endParaRPr>
              <a:solidFill>
                <a:prstClr val="black">
                  <a:tint val="75000"/>
                </a:prstClr>
              </a:solidFill>
            </a:endParaRPr>
          </a:p>
        </p:txBody>
      </p:sp>
      <p:sp>
        <p:nvSpPr>
          <p:cNvPr id="5" name="Footer Placeholder 4"/>
          <p:cNvSpPr>
            <a:spLocks noGrp="1"/>
          </p:cNvSpPr>
          <p:nvPr>
            <p:ph type="ftr" sz="quarter" idx="11"/>
          </p:nvPr>
        </p:nvSpPr>
        <p:spPr/>
        <p:txBody>
          <a:bodyPr/>
          <a:lstStyle/>
          <a:p>
            <a:endParaRPr>
              <a:solidFill>
                <a:prstClr val="black">
                  <a:tint val="75000"/>
                </a:prstClr>
              </a:solidFill>
            </a:endParaRPr>
          </a:p>
        </p:txBody>
      </p:sp>
      <p:sp>
        <p:nvSpPr>
          <p:cNvPr id="6" name="Slide Number Placeholder 5"/>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1161416952"/>
      </p:ext>
    </p:extLst>
  </p:cSld>
  <p:clrMapOvr>
    <a:masterClrMapping/>
  </p:clrMapOvr>
  <p:transition spd="slow">
    <p:wipe dir="d"/>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Texto y título vertical">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0" y="274639"/>
            <a:ext cx="2743200" cy="5851525"/>
          </a:xfrm>
        </p:spPr>
        <p:txBody>
          <a:bodyPr vert="eaVert"/>
          <a:lstStyle/>
          <a:p>
            <a:pPr eaLnBrk="1" latinLnBrk="0" hangingPunct="1"/>
            <a:r>
              <a:rPr lang="es-ES"/>
              <a:t>Haga clic para modificar el estilo de título del patrón</a:t>
            </a:r>
            <a:endParaRPr/>
          </a:p>
        </p:txBody>
      </p:sp>
      <p:sp>
        <p:nvSpPr>
          <p:cNvPr id="3" name="Vertical Text Placeholder 2"/>
          <p:cNvSpPr>
            <a:spLocks noGrp="1"/>
          </p:cNvSpPr>
          <p:nvPr>
            <p:ph type="body" orient="vert" idx="1"/>
          </p:nvPr>
        </p:nvSpPr>
        <p:spPr>
          <a:xfrm>
            <a:off x="1016000" y="274639"/>
            <a:ext cx="78232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a:p>
        </p:txBody>
      </p:sp>
      <p:sp>
        <p:nvSpPr>
          <p:cNvPr id="4" name="Date Placeholder 3"/>
          <p:cNvSpPr>
            <a:spLocks noGrp="1"/>
          </p:cNvSpPr>
          <p:nvPr>
            <p:ph type="dt" sz="half" idx="10"/>
          </p:nvPr>
        </p:nvSpPr>
        <p:spPr/>
        <p:txBody>
          <a:bodyPr/>
          <a:lstStyle/>
          <a:p>
            <a:fld id="{7C03017E-08FE-4BA3-891E-37DE97B62168}" type="datetime10">
              <a:rPr lang="es-AR" smtClean="0">
                <a:solidFill>
                  <a:prstClr val="black">
                    <a:tint val="75000"/>
                  </a:prstClr>
                </a:solidFill>
              </a:rPr>
              <a:pPr/>
              <a:t>10:39</a:t>
            </a:fld>
            <a:endParaRPr>
              <a:solidFill>
                <a:prstClr val="black">
                  <a:tint val="75000"/>
                </a:prstClr>
              </a:solidFill>
            </a:endParaRPr>
          </a:p>
        </p:txBody>
      </p:sp>
      <p:sp>
        <p:nvSpPr>
          <p:cNvPr id="5" name="Footer Placeholder 4"/>
          <p:cNvSpPr>
            <a:spLocks noGrp="1"/>
          </p:cNvSpPr>
          <p:nvPr>
            <p:ph type="ftr" sz="quarter" idx="11"/>
          </p:nvPr>
        </p:nvSpPr>
        <p:spPr/>
        <p:txBody>
          <a:bodyPr/>
          <a:lstStyle/>
          <a:p>
            <a:endParaRPr>
              <a:solidFill>
                <a:prstClr val="black">
                  <a:tint val="75000"/>
                </a:prstClr>
              </a:solidFill>
            </a:endParaRPr>
          </a:p>
        </p:txBody>
      </p:sp>
      <p:sp>
        <p:nvSpPr>
          <p:cNvPr id="6" name="Slide Number Placeholder 5"/>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1863489124"/>
      </p:ext>
    </p:extLst>
  </p:cSld>
  <p:clrMapOvr>
    <a:masterClrMapping/>
  </p:clrMapOvr>
  <p:transition spd="slow">
    <p:wipe dir="d"/>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a:t>Haga clic para modificar el estilo de título del patrón</a:t>
            </a:r>
            <a:endParaRPr/>
          </a:p>
        </p:txBody>
      </p:sp>
      <p:sp>
        <p:nvSpPr>
          <p:cNvPr id="3" name="Date Placeholder 2"/>
          <p:cNvSpPr>
            <a:spLocks noGrp="1"/>
          </p:cNvSpPr>
          <p:nvPr>
            <p:ph type="dt" sz="half" idx="10"/>
          </p:nvPr>
        </p:nvSpPr>
        <p:spPr/>
        <p:txBody>
          <a:bodyPr/>
          <a:lstStyle/>
          <a:p>
            <a:fld id="{5EE3FD49-4FF6-42AF-9D31-A3B7CD7A66EE}" type="datetime10">
              <a:rPr lang="es-AR" smtClean="0">
                <a:solidFill>
                  <a:prstClr val="black">
                    <a:tint val="75000"/>
                  </a:prstClr>
                </a:solidFill>
              </a:rPr>
              <a:pPr/>
              <a:t>10:39</a:t>
            </a:fld>
            <a:endParaRPr>
              <a:solidFill>
                <a:prstClr val="black">
                  <a:tint val="75000"/>
                </a:prstClr>
              </a:solidFill>
            </a:endParaRPr>
          </a:p>
        </p:txBody>
      </p:sp>
      <p:sp>
        <p:nvSpPr>
          <p:cNvPr id="4" name="Footer Placeholder 3"/>
          <p:cNvSpPr>
            <a:spLocks noGrp="1"/>
          </p:cNvSpPr>
          <p:nvPr>
            <p:ph type="ftr" sz="quarter" idx="11"/>
          </p:nvPr>
        </p:nvSpPr>
        <p:spPr/>
        <p:txBody>
          <a:bodyPr/>
          <a:lstStyle/>
          <a:p>
            <a:endParaRPr>
              <a:solidFill>
                <a:prstClr val="black">
                  <a:tint val="75000"/>
                </a:prstClr>
              </a:solidFill>
            </a:endParaRPr>
          </a:p>
        </p:txBody>
      </p:sp>
      <p:sp>
        <p:nvSpPr>
          <p:cNvPr id="5" name="Slide Number Placeholder 4"/>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3657399423"/>
      </p:ext>
    </p:extLst>
  </p:cSld>
  <p:clrMapOvr>
    <a:masterClrMapping/>
  </p:clrMapOvr>
  <p:transition spd="slow">
    <p:wipe dir="d"/>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804D175-FAF4-4C94-9D06-595F472B003F}" type="datetime10">
              <a:rPr lang="es-AR" smtClean="0">
                <a:solidFill>
                  <a:prstClr val="black">
                    <a:tint val="75000"/>
                  </a:prstClr>
                </a:solidFill>
              </a:rPr>
              <a:pPr/>
              <a:t>10:39</a:t>
            </a:fld>
            <a:endParaRPr>
              <a:solidFill>
                <a:prstClr val="black">
                  <a:tint val="75000"/>
                </a:prstClr>
              </a:solidFill>
            </a:endParaRPr>
          </a:p>
        </p:txBody>
      </p:sp>
      <p:sp>
        <p:nvSpPr>
          <p:cNvPr id="3" name="Footer Placeholder 2"/>
          <p:cNvSpPr>
            <a:spLocks noGrp="1"/>
          </p:cNvSpPr>
          <p:nvPr>
            <p:ph type="ftr" sz="quarter" idx="11"/>
          </p:nvPr>
        </p:nvSpPr>
        <p:spPr/>
        <p:txBody>
          <a:bodyPr/>
          <a:lstStyle/>
          <a:p>
            <a:endParaRPr>
              <a:solidFill>
                <a:prstClr val="black">
                  <a:tint val="75000"/>
                </a:prstClr>
              </a:solidFill>
            </a:endParaRPr>
          </a:p>
        </p:txBody>
      </p:sp>
      <p:sp>
        <p:nvSpPr>
          <p:cNvPr id="4" name="Slide Number Placeholder 3"/>
          <p:cNvSpPr>
            <a:spLocks noGrp="1"/>
          </p:cNvSpPr>
          <p:nvPr>
            <p:ph type="sldNum" sz="quarter" idx="12"/>
          </p:nvPr>
        </p:nvSpPr>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1161154157"/>
      </p:ext>
    </p:extLst>
  </p:cSld>
  <p:clrMapOvr>
    <a:masterClrMapping/>
  </p:clrMapOvr>
  <p:transition spd="slow">
    <p:wipe dir="d"/>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Solo el fondo">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1"/>
            <a:ext cx="2844800" cy="365125"/>
          </a:xfrm>
        </p:spPr>
        <p:txBody>
          <a:bodyPr/>
          <a:lstStyle/>
          <a:p>
            <a:fld id="{A11F50B1-A2FA-44F9-A3C7-CD37E95C41B8}" type="datetime10">
              <a:rPr lang="es-AR" smtClean="0">
                <a:solidFill>
                  <a:prstClr val="black">
                    <a:tint val="75000"/>
                  </a:prstClr>
                </a:solidFill>
              </a:rPr>
              <a:pPr/>
              <a:t>10:39</a:t>
            </a:fld>
            <a:endParaRPr>
              <a:solidFill>
                <a:prstClr val="black">
                  <a:tint val="75000"/>
                </a:prstClr>
              </a:solidFill>
            </a:endParaRPr>
          </a:p>
        </p:txBody>
      </p:sp>
      <p:sp>
        <p:nvSpPr>
          <p:cNvPr id="4" name="Footer Placeholder 4"/>
          <p:cNvSpPr>
            <a:spLocks noGrp="1"/>
          </p:cNvSpPr>
          <p:nvPr>
            <p:ph type="ftr" sz="quarter" idx="11"/>
          </p:nvPr>
        </p:nvSpPr>
        <p:spPr>
          <a:xfrm>
            <a:off x="4470400" y="6356351"/>
            <a:ext cx="3860800" cy="365125"/>
          </a:xfrm>
        </p:spPr>
        <p:txBody>
          <a:bodyPr/>
          <a:lstStyle/>
          <a:p>
            <a:endParaRPr>
              <a:solidFill>
                <a:prstClr val="black">
                  <a:tint val="75000"/>
                </a:prstClr>
              </a:solidFill>
            </a:endParaRPr>
          </a:p>
        </p:txBody>
      </p:sp>
      <p:sp>
        <p:nvSpPr>
          <p:cNvPr id="5" name="Slide Number Placeholder 5"/>
          <p:cNvSpPr>
            <a:spLocks noGrp="1"/>
          </p:cNvSpPr>
          <p:nvPr>
            <p:ph type="sldNum" sz="quarter" idx="12"/>
          </p:nvPr>
        </p:nvSpPr>
        <p:spPr>
          <a:xfrm>
            <a:off x="8940800" y="6356351"/>
            <a:ext cx="2844800" cy="365125"/>
          </a:xfrm>
        </p:spPr>
        <p:txBody>
          <a:bodyPr/>
          <a:lstStyle/>
          <a:p>
            <a:fld id="{33D6E5A2-EC83-451F-A719-9AC1370DD5CF}" type="slidenum">
              <a:rPr>
                <a:solidFill>
                  <a:prstClr val="black">
                    <a:tint val="75000"/>
                  </a:prstClr>
                </a:solidFill>
              </a:rPr>
              <a:pPr/>
              <a:t>‹Nº›</a:t>
            </a:fld>
            <a:endParaRPr>
              <a:solidFill>
                <a:prstClr val="black">
                  <a:tint val="75000"/>
                </a:prstClr>
              </a:solidFill>
            </a:endParaRPr>
          </a:p>
        </p:txBody>
      </p:sp>
    </p:spTree>
    <p:extLst>
      <p:ext uri="{BB962C8B-B14F-4D97-AF65-F5344CB8AC3E}">
        <p14:creationId xmlns:p14="http://schemas.microsoft.com/office/powerpoint/2010/main" val="2167034668"/>
      </p:ext>
    </p:extLst>
  </p:cSld>
  <p:clrMapOvr>
    <a:masterClrMapping/>
  </p:clrMapOvr>
  <p:transition spd="slow">
    <p:wipe dir="d"/>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
  <p:cSld name="1_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E34E4032-969C-47BB-B497-ED8CAC4CD0BF}" type="datetime10">
              <a:rPr lang="es-AR" smtClean="0">
                <a:solidFill>
                  <a:prstClr val="black">
                    <a:tint val="75000"/>
                  </a:prstClr>
                </a:solidFill>
              </a:rPr>
              <a:pPr/>
              <a:t>10:39</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EC43E2B1-F382-472F-B30D-AD830A4C961A}"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779453909"/>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7123E9CF-1A40-47BD-8E8B-2BA64028A633}" type="datetime10">
              <a:rPr lang="es-AR" smtClean="0">
                <a:solidFill>
                  <a:prstClr val="black">
                    <a:tint val="75000"/>
                  </a:prstClr>
                </a:solidFill>
              </a:rPr>
              <a:pPr/>
              <a:t>10:39</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D96D160-7A7A-4E05-99B3-C8F1D61AACDC}"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53923345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8" name="Rectangle 7"/>
          <p:cNvSpPr/>
          <p:nvPr/>
        </p:nvSpPr>
        <p:spPr>
          <a:xfrm>
            <a:off x="1036320" y="0"/>
            <a:ext cx="10058400" cy="304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1"/>
          <p:cNvSpPr>
            <a:spLocks noGrp="1"/>
          </p:cNvSpPr>
          <p:nvPr>
            <p:ph type="ctrTitle"/>
          </p:nvPr>
        </p:nvSpPr>
        <p:spPr>
          <a:xfrm>
            <a:off x="1016000" y="3200400"/>
            <a:ext cx="10058400" cy="1524000"/>
          </a:xfrm>
        </p:spPr>
        <p:txBody>
          <a:bodyPr>
            <a:noAutofit/>
          </a:bodyPr>
          <a:lstStyle>
            <a:lvl1pPr>
              <a:defRPr sz="80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1016000" y="4724400"/>
            <a:ext cx="9144000" cy="990600"/>
          </a:xfrm>
        </p:spPr>
        <p:txBody>
          <a:bodyPr anchor="t" anchorCtr="0">
            <a:normAutofit/>
          </a:bodyPr>
          <a:lstStyle>
            <a:lvl1pPr marL="0" indent="0" algn="l">
              <a:buNone/>
              <a:defRPr sz="28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11"/>
          </p:nvPr>
        </p:nvSpPr>
        <p:spPr/>
        <p:txBody>
          <a:bodyPr/>
          <a:lstStyle/>
          <a:p>
            <a:endParaRPr lang="es-AR">
              <a:solidFill>
                <a:srgbClr val="303030">
                  <a:lumMod val="90000"/>
                  <a:lumOff val="10000"/>
                </a:srgbClr>
              </a:solidFill>
            </a:endParaRPr>
          </a:p>
        </p:txBody>
      </p:sp>
      <p:sp>
        <p:nvSpPr>
          <p:cNvPr id="6" name="Slide Number Placeholder 5"/>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
        <p:nvSpPr>
          <p:cNvPr id="7" name="Rectangle 6"/>
          <p:cNvSpPr/>
          <p:nvPr/>
        </p:nvSpPr>
        <p:spPr>
          <a:xfrm>
            <a:off x="1036320" y="6172200"/>
            <a:ext cx="100584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150585477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11"/>
          </p:nvPr>
        </p:nvSpPr>
        <p:spPr/>
        <p:txBody>
          <a:bodyPr/>
          <a:lstStyle/>
          <a:p>
            <a:endParaRPr lang="es-AR">
              <a:solidFill>
                <a:srgbClr val="303030">
                  <a:lumMod val="90000"/>
                  <a:lumOff val="10000"/>
                </a:srgbClr>
              </a:solidFill>
            </a:endParaRPr>
          </a:p>
        </p:txBody>
      </p:sp>
      <p:sp>
        <p:nvSpPr>
          <p:cNvPr id="6" name="Slide Number Placeholder 5"/>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1606279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6"/>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3"/>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84"/>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0" name="Rectangle 85"/>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80"/>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81"/>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7" name="Rectangle 82"/>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2" name="Rectangle 77"/>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8"/>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4" name="Rectangle 79"/>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7" name="Freeform 45"/>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6"/>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47"/>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48"/>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Freeform 49"/>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2" name="Hexagon 50"/>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1"/>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9"/>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60"/>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Hexagon 61"/>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Freeform 62"/>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63"/>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4"/>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5"/>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6"/>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7"/>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8"/>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9"/>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70"/>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Hexagon 71"/>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72"/>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 name="Freeform 73"/>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Rectangle 93"/>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10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101"/>
          <p:cNvSpPr/>
          <p:nvPr/>
        </p:nvSpPr>
        <p:spPr>
          <a:xfrm>
            <a:off x="1206500" y="601664"/>
            <a:ext cx="4749800" cy="564832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7" name="Rectangle 104"/>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 name="Title 1"/>
          <p:cNvSpPr>
            <a:spLocks noGrp="1"/>
          </p:cNvSpPr>
          <p:nvPr>
            <p:ph type="title"/>
          </p:nvPr>
        </p:nvSpPr>
        <p:spPr>
          <a:xfrm>
            <a:off x="6312565" y="2660904"/>
            <a:ext cx="4401312" cy="1463040"/>
          </a:xfrm>
        </p:spPr>
        <p:txBody>
          <a:bodyPr>
            <a:normAutofit/>
          </a:bodyPr>
          <a:lstStyle>
            <a:lvl1pPr algn="l">
              <a:defRPr sz="2800" b="0"/>
            </a:lvl1pPr>
          </a:lstStyle>
          <a:p>
            <a:r>
              <a:rPr lang="es-ES"/>
              <a:t>Haga clic para modificar el estilo de título del patrón</a:t>
            </a:r>
            <a:endParaRPr lang="en-US"/>
          </a:p>
        </p:txBody>
      </p:sp>
      <p:sp>
        <p:nvSpPr>
          <p:cNvPr id="3" name="Picture Placeholder 2"/>
          <p:cNvSpPr>
            <a:spLocks noGrp="1"/>
          </p:cNvSpPr>
          <p:nvPr>
            <p:ph type="pic" idx="1"/>
          </p:nvPr>
        </p:nvSpPr>
        <p:spPr>
          <a:xfrm>
            <a:off x="1340278" y="693795"/>
            <a:ext cx="4479497" cy="5468112"/>
          </a:xfrm>
        </p:spPr>
        <p:txBody>
          <a:bodyPr rtlCol="0">
            <a:normAutofit/>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dirty="0"/>
              <a:t>Haga clic en el icono para agregar una imagen</a:t>
            </a:r>
            <a:endParaRPr lang="en-US" noProof="0" dirty="0"/>
          </a:p>
        </p:txBody>
      </p:sp>
      <p:sp>
        <p:nvSpPr>
          <p:cNvPr id="4" name="Text Placeholder 3"/>
          <p:cNvSpPr>
            <a:spLocks noGrp="1"/>
          </p:cNvSpPr>
          <p:nvPr>
            <p:ph type="body" sz="half" idx="2"/>
          </p:nvPr>
        </p:nvSpPr>
        <p:spPr>
          <a:xfrm>
            <a:off x="6312841" y="4133089"/>
            <a:ext cx="4400764"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smtClean="0"/>
            </a:lvl1pPr>
          </a:lstStyle>
          <a:p>
            <a:pPr>
              <a:defRPr/>
            </a:pPr>
            <a:fld id="{F5C85308-D397-49FC-BD0F-7A5BC1822985}" type="datetime1">
              <a:rPr lang="es-AR"/>
              <a:pPr>
                <a:defRPr/>
              </a:pPr>
              <a:t>20/4/2016</a:t>
            </a:fld>
            <a:endParaRPr lang="es-AR" dirty="0"/>
          </a:p>
        </p:txBody>
      </p:sp>
      <p:sp>
        <p:nvSpPr>
          <p:cNvPr id="49" name="Footer Placeholder 5"/>
          <p:cNvSpPr>
            <a:spLocks noGrp="1"/>
          </p:cNvSpPr>
          <p:nvPr>
            <p:ph type="ftr" sz="quarter" idx="11"/>
          </p:nvPr>
        </p:nvSpPr>
        <p:spPr>
          <a:xfrm>
            <a:off x="6189133" y="5724526"/>
            <a:ext cx="4656667" cy="365125"/>
          </a:xfrm>
        </p:spPr>
        <p:txBody>
          <a:bodyPr>
            <a:normAutofit/>
          </a:bodyPr>
          <a:lstStyle>
            <a:lvl1pPr>
              <a:defRPr/>
            </a:lvl1pPr>
          </a:lstStyle>
          <a:p>
            <a:pPr>
              <a:defRPr/>
            </a:pPr>
            <a:endParaRPr lang="es-AR"/>
          </a:p>
        </p:txBody>
      </p:sp>
      <p:sp>
        <p:nvSpPr>
          <p:cNvPr id="50" name="Slide Number Placeholder 6"/>
          <p:cNvSpPr>
            <a:spLocks noGrp="1"/>
          </p:cNvSpPr>
          <p:nvPr>
            <p:ph type="sldNum" sz="quarter" idx="12"/>
          </p:nvPr>
        </p:nvSpPr>
        <p:spPr/>
        <p:txBody>
          <a:bodyPr/>
          <a:lstStyle>
            <a:lvl1pPr>
              <a:defRPr/>
            </a:lvl1pPr>
          </a:lstStyle>
          <a:p>
            <a:pPr>
              <a:defRPr/>
            </a:pPr>
            <a:fld id="{6AC37BA0-A416-4CDE-9D7E-CD253407C7F7}" type="slidenum">
              <a:rPr lang="es-AR" altLang="es-AR"/>
              <a:pPr>
                <a:defRPr/>
              </a:pPr>
              <a:t>‹Nº›</a:t>
            </a:fld>
            <a:endParaRPr lang="es-AR" altLang="es-AR"/>
          </a:p>
        </p:txBody>
      </p:sp>
    </p:spTree>
    <p:extLst>
      <p:ext uri="{BB962C8B-B14F-4D97-AF65-F5344CB8AC3E}">
        <p14:creationId xmlns:p14="http://schemas.microsoft.com/office/powerpoint/2010/main" val="3298076557"/>
      </p:ext>
    </p:extLst>
  </p:cSld>
  <p:clrMapOvr>
    <a:masterClrMapping/>
  </p:clrMapOvr>
  <p:transition spd="slow">
    <p:circle/>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Rectangle 6"/>
          <p:cNvSpPr/>
          <p:nvPr/>
        </p:nvSpPr>
        <p:spPr>
          <a:xfrm>
            <a:off x="1036320" y="0"/>
            <a:ext cx="10058400" cy="304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1"/>
          <p:cNvSpPr>
            <a:spLocks noGrp="1"/>
          </p:cNvSpPr>
          <p:nvPr>
            <p:ph type="title"/>
          </p:nvPr>
        </p:nvSpPr>
        <p:spPr>
          <a:xfrm>
            <a:off x="1016000" y="3276600"/>
            <a:ext cx="10058400" cy="1676400"/>
          </a:xfrm>
        </p:spPr>
        <p:txBody>
          <a:bodyPr anchor="b" anchorCtr="0"/>
          <a:lstStyle>
            <a:lvl1pPr algn="l">
              <a:defRPr sz="5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016000" y="4953000"/>
            <a:ext cx="9144000" cy="914400"/>
          </a:xfrm>
        </p:spPr>
        <p:txBody>
          <a:bodyPr anchor="t" anchorCtr="0">
            <a:normAutofit/>
          </a:bodyPr>
          <a:lstStyle>
            <a:lvl1pPr marL="0" indent="0">
              <a:buNone/>
              <a:defRPr sz="28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11"/>
          </p:nvPr>
        </p:nvSpPr>
        <p:spPr/>
        <p:txBody>
          <a:bodyPr/>
          <a:lstStyle/>
          <a:p>
            <a:endParaRPr lang="es-AR">
              <a:solidFill>
                <a:srgbClr val="303030">
                  <a:lumMod val="90000"/>
                  <a:lumOff val="10000"/>
                </a:srgbClr>
              </a:solidFill>
            </a:endParaRPr>
          </a:p>
        </p:txBody>
      </p:sp>
      <p:sp>
        <p:nvSpPr>
          <p:cNvPr id="6" name="Slide Number Placeholder 5"/>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
        <p:nvSpPr>
          <p:cNvPr id="8" name="Rectangle 7"/>
          <p:cNvSpPr/>
          <p:nvPr/>
        </p:nvSpPr>
        <p:spPr>
          <a:xfrm>
            <a:off x="1036320" y="6172200"/>
            <a:ext cx="100584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296437990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sz="half" idx="1"/>
          </p:nvPr>
        </p:nvSpPr>
        <p:spPr>
          <a:xfrm>
            <a:off x="1016000" y="609601"/>
            <a:ext cx="4876800" cy="376732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609601"/>
            <a:ext cx="4876800" cy="376732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4"/>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6" name="Footer Placeholder 5"/>
          <p:cNvSpPr>
            <a:spLocks noGrp="1"/>
          </p:cNvSpPr>
          <p:nvPr>
            <p:ph type="ftr" sz="quarter" idx="11"/>
          </p:nvPr>
        </p:nvSpPr>
        <p:spPr/>
        <p:txBody>
          <a:bodyPr/>
          <a:lstStyle/>
          <a:p>
            <a:endParaRPr lang="es-AR">
              <a:solidFill>
                <a:srgbClr val="303030">
                  <a:lumMod val="90000"/>
                  <a:lumOff val="10000"/>
                </a:srgbClr>
              </a:solidFill>
            </a:endParaRPr>
          </a:p>
        </p:txBody>
      </p:sp>
      <p:sp>
        <p:nvSpPr>
          <p:cNvPr id="7" name="Slide Number Placeholder 6"/>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98853869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011936" y="609600"/>
            <a:ext cx="4876800" cy="639762"/>
          </a:xfrm>
        </p:spPr>
        <p:txBody>
          <a:bodyPr anchor="b">
            <a:noAutofit/>
          </a:bodyPr>
          <a:lstStyle>
            <a:lvl1pPr marL="0" indent="0">
              <a:buNone/>
              <a:defRPr sz="2800" b="0">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011936" y="1329264"/>
            <a:ext cx="4876800" cy="3048000"/>
          </a:xfrm>
        </p:spPr>
        <p:txBody>
          <a:bodyPr anchor="t" anchorCtr="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536" y="609600"/>
            <a:ext cx="4876800" cy="639762"/>
          </a:xfrm>
        </p:spPr>
        <p:txBody>
          <a:bodyPr anchor="b">
            <a:noAutofit/>
          </a:bodyPr>
          <a:lstStyle>
            <a:lvl1pPr marL="0" indent="0">
              <a:buNone/>
              <a:defRPr sz="2800" b="0">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536" y="1329264"/>
            <a:ext cx="4876800" cy="3048000"/>
          </a:xfrm>
        </p:spPr>
        <p:txBody>
          <a:bodyPr anchor="t" anchorCtr="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Date Placeholder 6"/>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8" name="Footer Placeholder 7"/>
          <p:cNvSpPr>
            <a:spLocks noGrp="1"/>
          </p:cNvSpPr>
          <p:nvPr>
            <p:ph type="ftr" sz="quarter" idx="11"/>
          </p:nvPr>
        </p:nvSpPr>
        <p:spPr/>
        <p:txBody>
          <a:bodyPr/>
          <a:lstStyle/>
          <a:p>
            <a:endParaRPr lang="es-AR">
              <a:solidFill>
                <a:srgbClr val="303030">
                  <a:lumMod val="90000"/>
                  <a:lumOff val="10000"/>
                </a:srgbClr>
              </a:solidFill>
            </a:endParaRPr>
          </a:p>
        </p:txBody>
      </p:sp>
      <p:sp>
        <p:nvSpPr>
          <p:cNvPr id="9" name="Slide Number Placeholder 8"/>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cxnSp>
        <p:nvCxnSpPr>
          <p:cNvPr id="11" name="Straight Connector 10"/>
          <p:cNvCxnSpPr/>
          <p:nvPr/>
        </p:nvCxnSpPr>
        <p:spPr>
          <a:xfrm>
            <a:off x="1011936" y="1249362"/>
            <a:ext cx="48768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193536" y="1249362"/>
            <a:ext cx="4876800" cy="158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625057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4" name="Footer Placeholder 3"/>
          <p:cNvSpPr>
            <a:spLocks noGrp="1"/>
          </p:cNvSpPr>
          <p:nvPr>
            <p:ph type="ftr" sz="quarter" idx="11"/>
          </p:nvPr>
        </p:nvSpPr>
        <p:spPr/>
        <p:txBody>
          <a:bodyPr/>
          <a:lstStyle/>
          <a:p>
            <a:endParaRPr lang="es-AR">
              <a:solidFill>
                <a:srgbClr val="303030">
                  <a:lumMod val="90000"/>
                  <a:lumOff val="10000"/>
                </a:srgbClr>
              </a:solidFill>
            </a:endParaRPr>
          </a:p>
        </p:txBody>
      </p:sp>
      <p:sp>
        <p:nvSpPr>
          <p:cNvPr id="5" name="Slide Number Placeholder 4"/>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317439913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3" name="Footer Placeholder 2"/>
          <p:cNvSpPr>
            <a:spLocks noGrp="1"/>
          </p:cNvSpPr>
          <p:nvPr>
            <p:ph type="ftr" sz="quarter" idx="11"/>
          </p:nvPr>
        </p:nvSpPr>
        <p:spPr/>
        <p:txBody>
          <a:bodyPr/>
          <a:lstStyle/>
          <a:p>
            <a:endParaRPr lang="es-AR">
              <a:solidFill>
                <a:srgbClr val="303030">
                  <a:lumMod val="90000"/>
                  <a:lumOff val="10000"/>
                </a:srgbClr>
              </a:solidFill>
            </a:endParaRPr>
          </a:p>
        </p:txBody>
      </p:sp>
      <p:sp>
        <p:nvSpPr>
          <p:cNvPr id="4" name="Slide Number Placeholder 3"/>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33642049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016000" y="4572000"/>
            <a:ext cx="9046464" cy="1600200"/>
          </a:xfrm>
        </p:spPr>
        <p:txBody>
          <a:bodyPr anchor="b">
            <a:normAutofit/>
          </a:bodyPr>
          <a:lstStyle>
            <a:lvl1pPr algn="l">
              <a:defRPr sz="5400" b="0"/>
            </a:lvl1pPr>
          </a:lstStyle>
          <a:p>
            <a:r>
              <a:rPr lang="es-ES"/>
              <a:t>Haga clic para modificar el estilo de título del patrón</a:t>
            </a:r>
            <a:endParaRPr lang="en-US"/>
          </a:p>
        </p:txBody>
      </p:sp>
      <p:sp>
        <p:nvSpPr>
          <p:cNvPr id="3" name="Content Placeholder 2"/>
          <p:cNvSpPr>
            <a:spLocks noGrp="1"/>
          </p:cNvSpPr>
          <p:nvPr>
            <p:ph idx="1"/>
          </p:nvPr>
        </p:nvSpPr>
        <p:spPr>
          <a:xfrm>
            <a:off x="4947821" y="457201"/>
            <a:ext cx="6126579" cy="4114799"/>
          </a:xfrm>
        </p:spPr>
        <p:txBody>
          <a:bodyPr/>
          <a:lstStyle>
            <a:lvl1pPr>
              <a:defRPr sz="2400"/>
            </a:lvl1pPr>
            <a:lvl2pPr>
              <a:defRPr sz="2200"/>
            </a:lvl2pPr>
            <a:lvl3pPr>
              <a:defRPr sz="2000"/>
            </a:lvl3pPr>
            <a:lvl4pPr>
              <a:defRPr sz="1800"/>
            </a:lvl4pPr>
            <a:lvl5pPr>
              <a:defRPr sz="18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016002" y="457200"/>
            <a:ext cx="3564876" cy="4114800"/>
          </a:xfrm>
        </p:spPr>
        <p:txBody>
          <a:bodyPr>
            <a:normAutofit/>
          </a:bodyPr>
          <a:lstStyle>
            <a:lvl1pPr marL="0" indent="0">
              <a:buNone/>
              <a:defRPr sz="21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6" name="Footer Placeholder 5"/>
          <p:cNvSpPr>
            <a:spLocks noGrp="1"/>
          </p:cNvSpPr>
          <p:nvPr>
            <p:ph type="ftr" sz="quarter" idx="11"/>
          </p:nvPr>
        </p:nvSpPr>
        <p:spPr/>
        <p:txBody>
          <a:bodyPr/>
          <a:lstStyle/>
          <a:p>
            <a:endParaRPr lang="es-AR">
              <a:solidFill>
                <a:srgbClr val="303030">
                  <a:lumMod val="90000"/>
                  <a:lumOff val="10000"/>
                </a:srgbClr>
              </a:solidFill>
            </a:endParaRPr>
          </a:p>
        </p:txBody>
      </p:sp>
      <p:sp>
        <p:nvSpPr>
          <p:cNvPr id="7" name="Slide Number Placeholder 6"/>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cxnSp>
        <p:nvCxnSpPr>
          <p:cNvPr id="10" name="Straight Connector 9"/>
          <p:cNvCxnSpPr/>
          <p:nvPr/>
        </p:nvCxnSpPr>
        <p:spPr>
          <a:xfrm rot="5400000">
            <a:off x="2871259" y="2514336"/>
            <a:ext cx="3810000" cy="2117"/>
          </a:xfrm>
          <a:prstGeom prst="line">
            <a:avLst/>
          </a:prstGeom>
          <a:ln>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919845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011936" y="4572000"/>
            <a:ext cx="9046464" cy="1600200"/>
          </a:xfrm>
        </p:spPr>
        <p:txBody>
          <a:bodyPr anchor="b">
            <a:normAutofit/>
          </a:bodyPr>
          <a:lstStyle>
            <a:lvl1pPr algn="l">
              <a:defRPr sz="5400" b="0"/>
            </a:lvl1pPr>
          </a:lstStyle>
          <a:p>
            <a:r>
              <a:rPr lang="es-ES"/>
              <a:t>Haga clic para modificar el estilo de título del patrón</a:t>
            </a:r>
            <a:endParaRPr lang="en-US" dirty="0"/>
          </a:p>
        </p:txBody>
      </p:sp>
      <p:sp>
        <p:nvSpPr>
          <p:cNvPr id="3" name="Picture Placeholder 2"/>
          <p:cNvSpPr>
            <a:spLocks noGrp="1"/>
          </p:cNvSpPr>
          <p:nvPr>
            <p:ph type="pic" idx="1"/>
          </p:nvPr>
        </p:nvSpPr>
        <p:spPr>
          <a:xfrm>
            <a:off x="1036320" y="457200"/>
            <a:ext cx="10058400" cy="2895600"/>
          </a:xfrm>
          <a:ln w="6350">
            <a:solidFill>
              <a:schemeClr val="tx2"/>
            </a:solidFill>
          </a:ln>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a:p>
        </p:txBody>
      </p:sp>
      <p:sp>
        <p:nvSpPr>
          <p:cNvPr id="4" name="Text Placeholder 3"/>
          <p:cNvSpPr>
            <a:spLocks noGrp="1"/>
          </p:cNvSpPr>
          <p:nvPr>
            <p:ph type="body" sz="half" idx="2"/>
          </p:nvPr>
        </p:nvSpPr>
        <p:spPr>
          <a:xfrm>
            <a:off x="1133856" y="3505200"/>
            <a:ext cx="9855200" cy="804862"/>
          </a:xfrm>
        </p:spPr>
        <p:txBody>
          <a:bodyPr anchor="t" anchorCtr="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6" name="Footer Placeholder 5"/>
          <p:cNvSpPr>
            <a:spLocks noGrp="1"/>
          </p:cNvSpPr>
          <p:nvPr>
            <p:ph type="ftr" sz="quarter" idx="11"/>
          </p:nvPr>
        </p:nvSpPr>
        <p:spPr/>
        <p:txBody>
          <a:bodyPr/>
          <a:lstStyle/>
          <a:p>
            <a:endParaRPr lang="es-AR">
              <a:solidFill>
                <a:srgbClr val="303030">
                  <a:lumMod val="90000"/>
                  <a:lumOff val="10000"/>
                </a:srgbClr>
              </a:solidFill>
            </a:endParaRPr>
          </a:p>
        </p:txBody>
      </p:sp>
      <p:sp>
        <p:nvSpPr>
          <p:cNvPr id="7" name="Slide Number Placeholder 6"/>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41779739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219200" y="685800"/>
            <a:ext cx="9652000" cy="3886200"/>
          </a:xfrm>
        </p:spPr>
        <p:txBody>
          <a:bodyPr vert="eaVert" anchor="t" anchorCtr="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11"/>
          </p:nvPr>
        </p:nvSpPr>
        <p:spPr/>
        <p:txBody>
          <a:bodyPr/>
          <a:lstStyle/>
          <a:p>
            <a:endParaRPr lang="es-AR">
              <a:solidFill>
                <a:srgbClr val="303030">
                  <a:lumMod val="90000"/>
                  <a:lumOff val="10000"/>
                </a:srgbClr>
              </a:solidFill>
            </a:endParaRPr>
          </a:p>
        </p:txBody>
      </p:sp>
      <p:sp>
        <p:nvSpPr>
          <p:cNvPr id="6" name="Slide Number Placeholder 5"/>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135907500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16000" y="685802"/>
            <a:ext cx="2438400" cy="5410199"/>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3454400" y="685801"/>
            <a:ext cx="7620000" cy="4876800"/>
          </a:xfrm>
        </p:spPr>
        <p:txBody>
          <a:bodyPr vert="eaVert" anchor="t" anchorCtr="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11"/>
          </p:nvPr>
        </p:nvSpPr>
        <p:spPr/>
        <p:txBody>
          <a:bodyPr/>
          <a:lstStyle/>
          <a:p>
            <a:endParaRPr lang="es-AR">
              <a:solidFill>
                <a:srgbClr val="303030">
                  <a:lumMod val="90000"/>
                  <a:lumOff val="10000"/>
                </a:srgbClr>
              </a:solidFill>
            </a:endParaRPr>
          </a:p>
        </p:txBody>
      </p:sp>
      <p:sp>
        <p:nvSpPr>
          <p:cNvPr id="6" name="Slide Number Placeholder 5"/>
          <p:cNvSpPr>
            <a:spLocks noGrp="1"/>
          </p:cNvSpPr>
          <p:nvPr>
            <p:ph type="sldNum" sz="quarter" idx="12"/>
          </p:nvPr>
        </p:nvSpPr>
        <p:spPr/>
        <p:txBody>
          <a:body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Tree>
    <p:extLst>
      <p:ext uri="{BB962C8B-B14F-4D97-AF65-F5344CB8AC3E}">
        <p14:creationId xmlns:p14="http://schemas.microsoft.com/office/powerpoint/2010/main" val="51375972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solidFill>
          <a:schemeClr val="bg2"/>
        </a:solidFill>
        <a:effectLst/>
      </p:bgPr>
    </p:bg>
    <p:spTree>
      <p:nvGrpSpPr>
        <p:cNvPr id="1" name=""/>
        <p:cNvGrpSpPr/>
        <p:nvPr/>
      </p:nvGrpSpPr>
      <p:grpSpPr>
        <a:xfrm>
          <a:off x="0" y="0"/>
          <a:ext cx="0" cy="0"/>
          <a:chOff x="0" y="0"/>
          <a:chExt cx="0" cy="0"/>
        </a:xfrm>
      </p:grpSpPr>
      <p:sp>
        <p:nvSpPr>
          <p:cNvPr id="4" name="19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5" name="20 Rectángulo"/>
          <p:cNvSpPr>
            <a:spLocks noChangeArrowheads="1"/>
          </p:cNvSpPr>
          <p:nvPr/>
        </p:nvSpPr>
        <p:spPr bwMode="white">
          <a:xfrm>
            <a:off x="11988800" y="3175"/>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6" name="23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7" name="24 Rectángulo"/>
          <p:cNvSpPr>
            <a:spLocks noChangeArrowheads="1"/>
          </p:cNvSpPr>
          <p:nvPr/>
        </p:nvSpPr>
        <p:spPr bwMode="white">
          <a:xfrm>
            <a:off x="0" y="0"/>
            <a:ext cx="12192000" cy="25146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 name="9 Rectángulo"/>
          <p:cNvSpPr>
            <a:spLocks noChangeArrowheads="1"/>
          </p:cNvSpPr>
          <p:nvPr/>
        </p:nvSpPr>
        <p:spPr bwMode="auto">
          <a:xfrm>
            <a:off x="194734" y="6391276"/>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1" name="10 Conector recto"/>
          <p:cNvSpPr>
            <a:spLocks noChangeShapeType="1"/>
          </p:cNvSpPr>
          <p:nvPr/>
        </p:nvSpPr>
        <p:spPr bwMode="auto">
          <a:xfrm>
            <a:off x="207434" y="2419350"/>
            <a:ext cx="11777133"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2" name="11 Rectángulo"/>
          <p:cNvSpPr>
            <a:spLocks noChangeArrowheads="1"/>
          </p:cNvSpPr>
          <p:nvPr/>
        </p:nvSpPr>
        <p:spPr bwMode="auto">
          <a:xfrm>
            <a:off x="203200" y="152400"/>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3" name="12 Elipse"/>
          <p:cNvSpPr/>
          <p:nvPr/>
        </p:nvSpPr>
        <p:spPr>
          <a:xfrm>
            <a:off x="5689600" y="2114550"/>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4" name="13 Elipse"/>
          <p:cNvSpPr/>
          <p:nvPr/>
        </p:nvSpPr>
        <p:spPr>
          <a:xfrm>
            <a:off x="5816600" y="2209800"/>
            <a:ext cx="5588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9" name="8 Subtítulo"/>
          <p:cNvSpPr>
            <a:spLocks noGrp="1"/>
          </p:cNvSpPr>
          <p:nvPr>
            <p:ph type="subTitle" idx="1"/>
          </p:nvPr>
        </p:nvSpPr>
        <p:spPr>
          <a:xfrm>
            <a:off x="1828800" y="2819400"/>
            <a:ext cx="85344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8" name="7 Título"/>
          <p:cNvSpPr>
            <a:spLocks noGrp="1"/>
          </p:cNvSpPr>
          <p:nvPr>
            <p:ph type="ctrTitle"/>
          </p:nvPr>
        </p:nvSpPr>
        <p:spPr>
          <a:xfrm>
            <a:off x="914400" y="381000"/>
            <a:ext cx="10363200" cy="1752600"/>
          </a:xfrm>
        </p:spPr>
        <p:txBody>
          <a:bodyPr/>
          <a:lstStyle>
            <a:lvl1pPr>
              <a:defRPr sz="4200">
                <a:solidFill>
                  <a:schemeClr val="accent1"/>
                </a:solidFill>
              </a:defRPr>
            </a:lvl1pPr>
          </a:lstStyle>
          <a:p>
            <a:r>
              <a:rPr lang="es-ES"/>
              <a:t>Haga clic para modificar el estilo de título del patrón</a:t>
            </a:r>
            <a:endParaRPr lang="en-US"/>
          </a:p>
        </p:txBody>
      </p:sp>
      <p:sp>
        <p:nvSpPr>
          <p:cNvPr id="15" name="27 Marcador de fecha"/>
          <p:cNvSpPr>
            <a:spLocks noGrp="1"/>
          </p:cNvSpPr>
          <p:nvPr>
            <p:ph type="dt" sz="half" idx="10"/>
          </p:nvPr>
        </p:nvSpPr>
        <p:spPr/>
        <p:txBody>
          <a:bodyPr/>
          <a:lstStyle>
            <a:lvl1pPr>
              <a:defRPr/>
            </a:lvl1pPr>
          </a:lstStyle>
          <a:p>
            <a:pPr>
              <a:defRPr/>
            </a:pPr>
            <a:fld id="{87175D21-47E0-45A8-9C58-2A44929091DB}" type="datetimeFigureOut">
              <a:rPr lang="es-AR"/>
              <a:pPr>
                <a:defRPr/>
              </a:pPr>
              <a:t>20/4/2016</a:t>
            </a:fld>
            <a:endParaRPr lang="es-AR"/>
          </a:p>
        </p:txBody>
      </p:sp>
      <p:sp>
        <p:nvSpPr>
          <p:cNvPr id="16" name="16 Marcador de pie de página"/>
          <p:cNvSpPr>
            <a:spLocks noGrp="1"/>
          </p:cNvSpPr>
          <p:nvPr>
            <p:ph type="ftr" sz="quarter" idx="11"/>
          </p:nvPr>
        </p:nvSpPr>
        <p:spPr/>
        <p:txBody>
          <a:bodyPr/>
          <a:lstStyle>
            <a:lvl1pPr>
              <a:defRPr/>
            </a:lvl1pPr>
          </a:lstStyle>
          <a:p>
            <a:pPr>
              <a:defRPr/>
            </a:pPr>
            <a:endParaRPr lang="es-AR"/>
          </a:p>
        </p:txBody>
      </p:sp>
      <p:sp>
        <p:nvSpPr>
          <p:cNvPr id="17" name="28 Marcador de número de diapositiva"/>
          <p:cNvSpPr>
            <a:spLocks noGrp="1"/>
          </p:cNvSpPr>
          <p:nvPr>
            <p:ph type="sldNum" sz="quarter" idx="12"/>
          </p:nvPr>
        </p:nvSpPr>
        <p:spPr>
          <a:xfrm>
            <a:off x="5791200" y="2198689"/>
            <a:ext cx="609600" cy="441325"/>
          </a:xfrm>
        </p:spPr>
        <p:txBody>
          <a:bodyPr/>
          <a:lstStyle>
            <a:lvl1pPr>
              <a:defRPr>
                <a:solidFill>
                  <a:schemeClr val="accent3">
                    <a:shade val="75000"/>
                  </a:schemeClr>
                </a:solidFill>
              </a:defRPr>
            </a:lvl1pPr>
          </a:lstStyle>
          <a:p>
            <a:pPr>
              <a:defRPr/>
            </a:pPr>
            <a:fld id="{3BCCD2DD-BF64-4497-B9ED-2ABCDE2D9A10}"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2136562996"/>
      </p:ext>
    </p:extLst>
  </p:cSld>
  <p:clrMapOvr>
    <a:overrideClrMapping bg1="lt1" tx1="dk1" bg2="lt2" tx2="dk2" accent1="accent1" accent2="accent2" accent3="accent3" accent4="accent4" accent5="accent5" accent6="accent6" hlink="hlink" folHlink="folHlink"/>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0456ACD4-A7DB-4BDF-A42F-07955B1E7854}" type="slidenum">
              <a:rPr lang="es-AR" altLang="es-AR"/>
              <a:pPr>
                <a:defRPr/>
              </a:pPr>
              <a:t>‹Nº›</a:t>
            </a:fld>
            <a:endParaRPr lang="es-AR" altLang="es-AR"/>
          </a:p>
        </p:txBody>
      </p:sp>
    </p:spTree>
    <p:extLst>
      <p:ext uri="{BB962C8B-B14F-4D97-AF65-F5344CB8AC3E}">
        <p14:creationId xmlns:p14="http://schemas.microsoft.com/office/powerpoint/2010/main" val="2167046207"/>
      </p:ext>
    </p:extLst>
  </p:cSld>
  <p:clrMapOvr>
    <a:masterClrMapping/>
  </p:clrMapOvr>
  <p:transition spd="slow">
    <p:circle/>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ítulo y objetos">
    <p:bg>
      <p:bgPr>
        <a:solidFill>
          <a:schemeClr val="bg2"/>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solidFill>
                  <a:schemeClr val="accent3">
                    <a:shade val="75000"/>
                  </a:schemeClr>
                </a:solidFill>
              </a:defRPr>
            </a:lvl1pPr>
          </a:lstStyle>
          <a:p>
            <a:r>
              <a:rPr lang="es-ES"/>
              <a:t>Haga clic para modificar el estilo de título del patrón</a:t>
            </a:r>
            <a:endParaRPr lang="en-US"/>
          </a:p>
        </p:txBody>
      </p:sp>
      <p:sp>
        <p:nvSpPr>
          <p:cNvPr id="8" name="7 Marcador de contenido"/>
          <p:cNvSpPr>
            <a:spLocks noGrp="1"/>
          </p:cNvSpPr>
          <p:nvPr>
            <p:ph sz="quarter" idx="1"/>
          </p:nvPr>
        </p:nvSpPr>
        <p:spPr>
          <a:xfrm>
            <a:off x="402336" y="1527048"/>
            <a:ext cx="1133856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9F8D4A87-4E96-4143-B0C7-16CD39E4DDED}"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a:xfrm>
            <a:off x="5816600" y="1027114"/>
            <a:ext cx="609600" cy="441325"/>
          </a:xfrm>
        </p:spPr>
        <p:txBody>
          <a:bodyPr/>
          <a:lstStyle>
            <a:lvl1pPr>
              <a:defRPr/>
            </a:lvl1pPr>
          </a:lstStyle>
          <a:p>
            <a:pPr>
              <a:defRPr/>
            </a:pPr>
            <a:fld id="{CC793513-8FBC-405D-9D99-39BAE8CB3624}"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2628220253"/>
      </p:ext>
    </p:extLst>
  </p:cSld>
  <p:clrMapOvr>
    <a:overrideClrMapping bg1="lt1" tx1="dk1" bg2="lt2" tx2="dk2" accent1="accent1" accent2="accent2" accent3="accent3" accent4="accent4" accent5="accent5" accent6="accent6" hlink="hlink" folHlink="folHlink"/>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4" name="19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5" name="20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6" name="23 Rectángulo"/>
          <p:cNvSpPr>
            <a:spLocks noChangeArrowheads="1"/>
          </p:cNvSpPr>
          <p:nvPr/>
        </p:nvSpPr>
        <p:spPr bwMode="white">
          <a:xfrm>
            <a:off x="0" y="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7" name="24 Rectángulo"/>
          <p:cNvSpPr>
            <a:spLocks noChangeArrowheads="1"/>
          </p:cNvSpPr>
          <p:nvPr/>
        </p:nvSpPr>
        <p:spPr bwMode="white">
          <a:xfrm>
            <a:off x="11988800" y="1905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8" name="25 Rectángulo"/>
          <p:cNvSpPr>
            <a:spLocks noChangeArrowheads="1"/>
          </p:cNvSpPr>
          <p:nvPr/>
        </p:nvSpPr>
        <p:spPr bwMode="white">
          <a:xfrm>
            <a:off x="203200" y="2286000"/>
            <a:ext cx="11777133" cy="3048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9" name="26 Rectángulo"/>
          <p:cNvSpPr>
            <a:spLocks noChangeArrowheads="1"/>
          </p:cNvSpPr>
          <p:nvPr/>
        </p:nvSpPr>
        <p:spPr bwMode="auto">
          <a:xfrm>
            <a:off x="207434" y="142875"/>
            <a:ext cx="11777133" cy="2139950"/>
          </a:xfrm>
          <a:prstGeom prst="rect">
            <a:avLst/>
          </a:prstGeom>
          <a:solidFill>
            <a:schemeClr val="accent1"/>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 name="9 Rectángulo"/>
          <p:cNvSpPr>
            <a:spLocks noChangeArrowheads="1"/>
          </p:cNvSpPr>
          <p:nvPr/>
        </p:nvSpPr>
        <p:spPr bwMode="auto">
          <a:xfrm>
            <a:off x="194734" y="6391276"/>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1" name="10 Rectángulo"/>
          <p:cNvSpPr>
            <a:spLocks noChangeArrowheads="1"/>
          </p:cNvSpPr>
          <p:nvPr/>
        </p:nvSpPr>
        <p:spPr bwMode="auto">
          <a:xfrm>
            <a:off x="203200" y="152400"/>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2" name="11 Conector recto"/>
          <p:cNvSpPr>
            <a:spLocks noChangeShapeType="1"/>
          </p:cNvSpPr>
          <p:nvPr/>
        </p:nvSpPr>
        <p:spPr bwMode="auto">
          <a:xfrm>
            <a:off x="203200" y="2438400"/>
            <a:ext cx="11777133"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3" name="12 Elipse"/>
          <p:cNvSpPr/>
          <p:nvPr/>
        </p:nvSpPr>
        <p:spPr>
          <a:xfrm>
            <a:off x="5689600" y="2114550"/>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4" name="13 Elipse"/>
          <p:cNvSpPr/>
          <p:nvPr/>
        </p:nvSpPr>
        <p:spPr>
          <a:xfrm>
            <a:off x="5816600" y="2209800"/>
            <a:ext cx="5588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3" name="2 Marcador de texto"/>
          <p:cNvSpPr>
            <a:spLocks noGrp="1"/>
          </p:cNvSpPr>
          <p:nvPr>
            <p:ph type="body" idx="1"/>
          </p:nvPr>
        </p:nvSpPr>
        <p:spPr>
          <a:xfrm>
            <a:off x="1824568" y="2743200"/>
            <a:ext cx="8640232"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2" name="1 Título"/>
          <p:cNvSpPr>
            <a:spLocks noGrp="1"/>
          </p:cNvSpPr>
          <p:nvPr>
            <p:ph type="title"/>
          </p:nvPr>
        </p:nvSpPr>
        <p:spPr>
          <a:xfrm>
            <a:off x="963084" y="533400"/>
            <a:ext cx="10363200" cy="1524000"/>
          </a:xfrm>
        </p:spPr>
        <p:txBody>
          <a:bodyPr/>
          <a:lstStyle>
            <a:lvl1pPr algn="ctr">
              <a:buNone/>
              <a:defRPr sz="4200" b="0" cap="none" baseline="0">
                <a:solidFill>
                  <a:srgbClr val="FFFFFF"/>
                </a:solidFill>
              </a:defRPr>
            </a:lvl1pPr>
          </a:lstStyle>
          <a:p>
            <a:r>
              <a:rPr lang="es-ES"/>
              <a:t>Haga clic para modificar el estilo de título del patrón</a:t>
            </a:r>
            <a:endParaRPr lang="en-US"/>
          </a:p>
        </p:txBody>
      </p:sp>
      <p:sp>
        <p:nvSpPr>
          <p:cNvPr id="15" name="4 Marcador de pie de página"/>
          <p:cNvSpPr>
            <a:spLocks noGrp="1"/>
          </p:cNvSpPr>
          <p:nvPr>
            <p:ph type="ftr" sz="quarter" idx="10"/>
          </p:nvPr>
        </p:nvSpPr>
        <p:spPr/>
        <p:txBody>
          <a:bodyPr/>
          <a:lstStyle>
            <a:lvl1pPr>
              <a:defRPr/>
            </a:lvl1pPr>
          </a:lstStyle>
          <a:p>
            <a:pPr>
              <a:defRPr/>
            </a:pPr>
            <a:endParaRPr lang="es-AR"/>
          </a:p>
        </p:txBody>
      </p:sp>
      <p:sp>
        <p:nvSpPr>
          <p:cNvPr id="16" name="3 Marcador de fecha"/>
          <p:cNvSpPr>
            <a:spLocks noGrp="1"/>
          </p:cNvSpPr>
          <p:nvPr>
            <p:ph type="dt" sz="half" idx="11"/>
          </p:nvPr>
        </p:nvSpPr>
        <p:spPr/>
        <p:txBody>
          <a:bodyPr/>
          <a:lstStyle>
            <a:lvl1pPr>
              <a:defRPr/>
            </a:lvl1pPr>
          </a:lstStyle>
          <a:p>
            <a:pPr>
              <a:defRPr/>
            </a:pPr>
            <a:fld id="{421F63F8-A9DD-4F0C-BD5B-F0571836F51E}" type="datetimeFigureOut">
              <a:rPr lang="es-AR"/>
              <a:pPr>
                <a:defRPr/>
              </a:pPr>
              <a:t>20/4/2016</a:t>
            </a:fld>
            <a:endParaRPr lang="es-AR"/>
          </a:p>
        </p:txBody>
      </p:sp>
      <p:sp>
        <p:nvSpPr>
          <p:cNvPr id="17" name="5 Marcador de número de diapositiva"/>
          <p:cNvSpPr>
            <a:spLocks noGrp="1"/>
          </p:cNvSpPr>
          <p:nvPr>
            <p:ph type="sldNum" sz="quarter" idx="12"/>
          </p:nvPr>
        </p:nvSpPr>
        <p:spPr>
          <a:xfrm>
            <a:off x="5791200" y="2198689"/>
            <a:ext cx="609600" cy="441325"/>
          </a:xfrm>
        </p:spPr>
        <p:txBody>
          <a:bodyPr/>
          <a:lstStyle>
            <a:lvl1pPr>
              <a:defRPr>
                <a:solidFill>
                  <a:schemeClr val="accent3">
                    <a:shade val="75000"/>
                  </a:schemeClr>
                </a:solidFill>
              </a:defRPr>
            </a:lvl1pPr>
          </a:lstStyle>
          <a:p>
            <a:pPr>
              <a:defRPr/>
            </a:pPr>
            <a:fld id="{4F9ADEBA-97B2-4258-8D6C-6281522F1A73}"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705407597"/>
      </p:ext>
    </p:extLst>
  </p:cSld>
  <p:clrMapOvr>
    <a:overrideClrMapping bg1="lt1" tx1="dk1" bg2="lt2" tx2="dk2" accent1="accent1" accent2="accent2" accent3="accent3" accent4="accent4" accent5="accent5" accent6="accent6" hlink="hlink" folHlink="folHlink"/>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Dos objetos">
    <p:bg>
      <p:bgPr>
        <a:solidFill>
          <a:schemeClr val="bg2"/>
        </a:solidFill>
        <a:effectLst/>
      </p:bgPr>
    </p:bg>
    <p:spTree>
      <p:nvGrpSpPr>
        <p:cNvPr id="1" name=""/>
        <p:cNvGrpSpPr/>
        <p:nvPr/>
      </p:nvGrpSpPr>
      <p:grpSpPr>
        <a:xfrm>
          <a:off x="0" y="0"/>
          <a:ext cx="0" cy="0"/>
          <a:chOff x="0" y="0"/>
          <a:chExt cx="0" cy="0"/>
        </a:xfrm>
      </p:grpSpPr>
      <p:sp>
        <p:nvSpPr>
          <p:cNvPr id="5" name="19 Conector recto"/>
          <p:cNvSpPr>
            <a:spLocks noChangeShapeType="1"/>
          </p:cNvSpPr>
          <p:nvPr/>
        </p:nvSpPr>
        <p:spPr bwMode="auto">
          <a:xfrm flipV="1">
            <a:off x="6083301" y="1576388"/>
            <a:ext cx="12700" cy="4818062"/>
          </a:xfrm>
          <a:prstGeom prst="line">
            <a:avLst/>
          </a:prstGeom>
          <a:noFill/>
          <a:ln w="9525" algn="ctr">
            <a:solidFill>
              <a:schemeClr val="tx2"/>
            </a:solidFill>
            <a:prstDash val="sysDash"/>
            <a:round/>
            <a:headEnd/>
            <a:tailEnd/>
          </a:ln>
        </p:spPr>
        <p:txBody>
          <a:bodyPr wrap="none" anchor="ctr"/>
          <a:lstStyle/>
          <a:p>
            <a:pPr fontAlgn="base">
              <a:spcBef>
                <a:spcPct val="0"/>
              </a:spcBef>
              <a:spcAft>
                <a:spcPct val="0"/>
              </a:spcAft>
            </a:pPr>
            <a:endParaRPr lang="es-ES" sz="1800">
              <a:solidFill>
                <a:prstClr val="black"/>
              </a:solidFill>
              <a:cs typeface="Arial" charset="0"/>
            </a:endParaRPr>
          </a:p>
        </p:txBody>
      </p:sp>
      <p:sp>
        <p:nvSpPr>
          <p:cNvPr id="2" name="1 Título"/>
          <p:cNvSpPr>
            <a:spLocks noGrp="1"/>
          </p:cNvSpPr>
          <p:nvPr>
            <p:ph type="title"/>
          </p:nvPr>
        </p:nvSpPr>
        <p:spPr>
          <a:xfrm>
            <a:off x="402336" y="228600"/>
            <a:ext cx="11379200" cy="758952"/>
          </a:xfrm>
        </p:spPr>
        <p:txBody>
          <a:bodyPr/>
          <a:lstStyle/>
          <a:p>
            <a:r>
              <a:rPr lang="es-ES"/>
              <a:t>Haga clic para modificar el estilo de título del patrón</a:t>
            </a:r>
            <a:endParaRPr lang="en-US"/>
          </a:p>
        </p:txBody>
      </p:sp>
      <p:sp>
        <p:nvSpPr>
          <p:cNvPr id="10" name="9 Marcador de contenido"/>
          <p:cNvSpPr>
            <a:spLocks noGrp="1"/>
          </p:cNvSpPr>
          <p:nvPr>
            <p:ph sz="half" idx="1"/>
          </p:nvPr>
        </p:nvSpPr>
        <p:spPr>
          <a:xfrm>
            <a:off x="402336" y="1371600"/>
            <a:ext cx="5384800" cy="4681728"/>
          </a:xfrm>
        </p:spPr>
        <p:txBody>
          <a:bodyPr/>
          <a:lstStyle>
            <a:lvl1pPr>
              <a:defRPr sz="2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11 Marcador de contenido"/>
          <p:cNvSpPr>
            <a:spLocks noGrp="1"/>
          </p:cNvSpPr>
          <p:nvPr>
            <p:ph sz="half" idx="2"/>
          </p:nvPr>
        </p:nvSpPr>
        <p:spPr>
          <a:xfrm>
            <a:off x="6400800" y="1371600"/>
            <a:ext cx="5384800" cy="4681728"/>
          </a:xfrm>
        </p:spPr>
        <p:txBody>
          <a:bodyPr/>
          <a:lstStyle>
            <a:lvl1pPr>
              <a:defRPr sz="2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4 Marcador de fecha"/>
          <p:cNvSpPr>
            <a:spLocks noGrp="1"/>
          </p:cNvSpPr>
          <p:nvPr>
            <p:ph type="dt" sz="half" idx="10"/>
          </p:nvPr>
        </p:nvSpPr>
        <p:spPr>
          <a:xfrm>
            <a:off x="7721601" y="6410326"/>
            <a:ext cx="4059767" cy="365125"/>
          </a:xfrm>
        </p:spPr>
        <p:txBody>
          <a:bodyPr/>
          <a:lstStyle>
            <a:lvl1pPr>
              <a:defRPr/>
            </a:lvl1pPr>
          </a:lstStyle>
          <a:p>
            <a:pPr>
              <a:defRPr/>
            </a:pPr>
            <a:fld id="{6AB97336-D493-4303-A3F6-CE7ED146ED03}" type="datetimeFigureOut">
              <a:rPr lang="es-AR"/>
              <a:pPr>
                <a:defRPr/>
              </a:pPr>
              <a:t>20/4/2016</a:t>
            </a:fld>
            <a:endParaRPr lang="es-AR"/>
          </a:p>
        </p:txBody>
      </p:sp>
      <p:sp>
        <p:nvSpPr>
          <p:cNvPr id="7" name="5 Marcador de pie de página"/>
          <p:cNvSpPr>
            <a:spLocks noGrp="1"/>
          </p:cNvSpPr>
          <p:nvPr>
            <p:ph type="ftr" sz="quarter" idx="11"/>
          </p:nvPr>
        </p:nvSpPr>
        <p:spPr/>
        <p:txBody>
          <a:bodyPr/>
          <a:lstStyle>
            <a:lvl1pPr>
              <a:defRPr/>
            </a:lvl1pPr>
          </a:lstStyle>
          <a:p>
            <a:pPr>
              <a:defRPr/>
            </a:pPr>
            <a:endParaRPr lang="es-AR"/>
          </a:p>
        </p:txBody>
      </p:sp>
      <p:sp>
        <p:nvSpPr>
          <p:cNvPr id="8" name="6 Marcador de número de diapositiva"/>
          <p:cNvSpPr>
            <a:spLocks noGrp="1"/>
          </p:cNvSpPr>
          <p:nvPr>
            <p:ph type="sldNum" sz="quarter" idx="12"/>
          </p:nvPr>
        </p:nvSpPr>
        <p:spPr/>
        <p:txBody>
          <a:bodyPr/>
          <a:lstStyle>
            <a:lvl1pPr>
              <a:defRPr/>
            </a:lvl1pPr>
          </a:lstStyle>
          <a:p>
            <a:pPr>
              <a:defRPr/>
            </a:pPr>
            <a:fld id="{8814F24C-0EC7-4DEB-A471-D3A336714077}"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1724122077"/>
      </p:ext>
    </p:extLst>
  </p:cSld>
  <p:clrMapOvr>
    <a:overrideClrMapping bg1="lt1" tx1="dk1" bg2="lt2" tx2="dk2" accent1="accent1" accent2="accent2" accent3="accent3" accent4="accent4" accent5="accent5" accent6="accent6" hlink="hlink" folHlink="folHlink"/>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bg>
      <p:bgPr>
        <a:solidFill>
          <a:schemeClr val="bg2"/>
        </a:solidFill>
        <a:effectLst/>
      </p:bgPr>
    </p:bg>
    <p:spTree>
      <p:nvGrpSpPr>
        <p:cNvPr id="1" name=""/>
        <p:cNvGrpSpPr/>
        <p:nvPr/>
      </p:nvGrpSpPr>
      <p:grpSpPr>
        <a:xfrm>
          <a:off x="0" y="0"/>
          <a:ext cx="0" cy="0"/>
          <a:chOff x="0" y="0"/>
          <a:chExt cx="0" cy="0"/>
        </a:xfrm>
      </p:grpSpPr>
      <p:sp>
        <p:nvSpPr>
          <p:cNvPr id="7" name="19 Conector recto"/>
          <p:cNvSpPr>
            <a:spLocks noChangeShapeType="1"/>
          </p:cNvSpPr>
          <p:nvPr/>
        </p:nvSpPr>
        <p:spPr bwMode="auto">
          <a:xfrm flipV="1">
            <a:off x="6096000" y="2200276"/>
            <a:ext cx="0" cy="4187825"/>
          </a:xfrm>
          <a:prstGeom prst="line">
            <a:avLst/>
          </a:prstGeom>
          <a:noFill/>
          <a:ln w="9525" algn="ctr">
            <a:solidFill>
              <a:schemeClr val="tx2"/>
            </a:solidFill>
            <a:prstDash val="sysDash"/>
            <a:round/>
            <a:headEnd/>
            <a:tailEnd/>
          </a:ln>
        </p:spPr>
        <p:txBody>
          <a:bodyPr wrap="none" anchor="ctr"/>
          <a:lstStyle/>
          <a:p>
            <a:pPr fontAlgn="base">
              <a:spcBef>
                <a:spcPct val="0"/>
              </a:spcBef>
              <a:spcAft>
                <a:spcPct val="0"/>
              </a:spcAft>
            </a:pPr>
            <a:endParaRPr lang="es-ES" sz="1800">
              <a:solidFill>
                <a:prstClr val="black"/>
              </a:solidFill>
              <a:cs typeface="Arial" charset="0"/>
            </a:endParaRPr>
          </a:p>
        </p:txBody>
      </p:sp>
      <p:sp>
        <p:nvSpPr>
          <p:cNvPr id="8" name="20 Rectángulo"/>
          <p:cNvSpPr>
            <a:spLocks noChangeArrowheads="1"/>
          </p:cNvSpPr>
          <p:nvPr/>
        </p:nvSpPr>
        <p:spPr bwMode="white">
          <a:xfrm>
            <a:off x="0" y="0"/>
            <a:ext cx="12192000" cy="14478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9" name="23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 name="24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1" name="25 Rectángulo"/>
          <p:cNvSpPr>
            <a:spLocks noChangeArrowheads="1"/>
          </p:cNvSpPr>
          <p:nvPr/>
        </p:nvSpPr>
        <p:spPr bwMode="white">
          <a:xfrm>
            <a:off x="1198880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2" name="11 Rectángulo"/>
          <p:cNvSpPr/>
          <p:nvPr/>
        </p:nvSpPr>
        <p:spPr>
          <a:xfrm>
            <a:off x="203200" y="1371600"/>
            <a:ext cx="11777133" cy="9144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3" name="12 Rectángulo"/>
          <p:cNvSpPr>
            <a:spLocks noChangeArrowheads="1"/>
          </p:cNvSpPr>
          <p:nvPr/>
        </p:nvSpPr>
        <p:spPr bwMode="auto">
          <a:xfrm>
            <a:off x="194734" y="6391275"/>
            <a:ext cx="11777133"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4" name="13 Conector recto"/>
          <p:cNvSpPr>
            <a:spLocks noChangeShapeType="1"/>
          </p:cNvSpPr>
          <p:nvPr/>
        </p:nvSpPr>
        <p:spPr bwMode="auto">
          <a:xfrm>
            <a:off x="203200" y="1279525"/>
            <a:ext cx="11777133"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5" name="14 Rectángulo"/>
          <p:cNvSpPr>
            <a:spLocks noChangeArrowheads="1"/>
          </p:cNvSpPr>
          <p:nvPr/>
        </p:nvSpPr>
        <p:spPr bwMode="auto">
          <a:xfrm>
            <a:off x="203200" y="155575"/>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6" name="15 Elipse"/>
          <p:cNvSpPr/>
          <p:nvPr/>
        </p:nvSpPr>
        <p:spPr>
          <a:xfrm>
            <a:off x="5689600" y="955675"/>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7" name="16 Elipse"/>
          <p:cNvSpPr/>
          <p:nvPr/>
        </p:nvSpPr>
        <p:spPr>
          <a:xfrm>
            <a:off x="5816600" y="1050925"/>
            <a:ext cx="5588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3" name="2 Marcador de texto"/>
          <p:cNvSpPr>
            <a:spLocks noGrp="1"/>
          </p:cNvSpPr>
          <p:nvPr>
            <p:ph type="body" idx="1"/>
          </p:nvPr>
        </p:nvSpPr>
        <p:spPr>
          <a:xfrm>
            <a:off x="402336" y="1524000"/>
            <a:ext cx="5386917"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4" name="3 Marcador de texto"/>
          <p:cNvSpPr>
            <a:spLocks noGrp="1"/>
          </p:cNvSpPr>
          <p:nvPr>
            <p:ph type="body" sz="half" idx="3"/>
          </p:nvPr>
        </p:nvSpPr>
        <p:spPr>
          <a:xfrm>
            <a:off x="6388441" y="1524000"/>
            <a:ext cx="5389033"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24" name="23 Marcador de contenido"/>
          <p:cNvSpPr>
            <a:spLocks noGrp="1"/>
          </p:cNvSpPr>
          <p:nvPr>
            <p:ph sz="quarter" idx="2"/>
          </p:nvPr>
        </p:nvSpPr>
        <p:spPr>
          <a:xfrm>
            <a:off x="402336" y="2471383"/>
            <a:ext cx="5388864" cy="381840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26" name="25 Marcador de contenido"/>
          <p:cNvSpPr>
            <a:spLocks noGrp="1"/>
          </p:cNvSpPr>
          <p:nvPr>
            <p:ph sz="quarter" idx="4"/>
          </p:nvPr>
        </p:nvSpPr>
        <p:spPr>
          <a:xfrm>
            <a:off x="6400800" y="2471383"/>
            <a:ext cx="5384800" cy="382219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23" name="22 Título"/>
          <p:cNvSpPr>
            <a:spLocks noGrp="1"/>
          </p:cNvSpPr>
          <p:nvPr>
            <p:ph type="title"/>
          </p:nvPr>
        </p:nvSpPr>
        <p:spPr/>
        <p:txBody>
          <a:bodyPr rtlCol="0"/>
          <a:lstStyle/>
          <a:p>
            <a:r>
              <a:rPr lang="es-ES"/>
              <a:t>Haga clic para modificar el estilo de título del patrón</a:t>
            </a:r>
            <a:endParaRPr lang="en-US"/>
          </a:p>
        </p:txBody>
      </p:sp>
      <p:sp>
        <p:nvSpPr>
          <p:cNvPr id="18" name="6 Marcador de fecha"/>
          <p:cNvSpPr>
            <a:spLocks noGrp="1"/>
          </p:cNvSpPr>
          <p:nvPr>
            <p:ph type="dt" sz="half" idx="10"/>
          </p:nvPr>
        </p:nvSpPr>
        <p:spPr/>
        <p:txBody>
          <a:bodyPr/>
          <a:lstStyle>
            <a:lvl1pPr>
              <a:defRPr/>
            </a:lvl1pPr>
          </a:lstStyle>
          <a:p>
            <a:pPr>
              <a:defRPr/>
            </a:pPr>
            <a:fld id="{66829B12-DF66-402E-B986-6D19FFC89248}" type="datetimeFigureOut">
              <a:rPr lang="es-AR"/>
              <a:pPr>
                <a:defRPr/>
              </a:pPr>
              <a:t>20/4/2016</a:t>
            </a:fld>
            <a:endParaRPr lang="es-AR"/>
          </a:p>
        </p:txBody>
      </p:sp>
      <p:sp>
        <p:nvSpPr>
          <p:cNvPr id="19" name="7 Marcador de pie de página"/>
          <p:cNvSpPr>
            <a:spLocks noGrp="1"/>
          </p:cNvSpPr>
          <p:nvPr>
            <p:ph type="ftr" sz="quarter" idx="11"/>
          </p:nvPr>
        </p:nvSpPr>
        <p:spPr>
          <a:xfrm>
            <a:off x="406400" y="6410326"/>
            <a:ext cx="4775200" cy="365125"/>
          </a:xfrm>
        </p:spPr>
        <p:txBody>
          <a:bodyPr/>
          <a:lstStyle>
            <a:lvl1pPr>
              <a:defRPr/>
            </a:lvl1pPr>
          </a:lstStyle>
          <a:p>
            <a:pPr>
              <a:defRPr/>
            </a:pPr>
            <a:endParaRPr lang="es-AR"/>
          </a:p>
        </p:txBody>
      </p:sp>
      <p:sp>
        <p:nvSpPr>
          <p:cNvPr id="20" name="8 Marcador de número de diapositiva"/>
          <p:cNvSpPr>
            <a:spLocks noGrp="1"/>
          </p:cNvSpPr>
          <p:nvPr>
            <p:ph type="sldNum" sz="quarter" idx="12"/>
          </p:nvPr>
        </p:nvSpPr>
        <p:spPr>
          <a:xfrm>
            <a:off x="5791200" y="1042989"/>
            <a:ext cx="609600" cy="441325"/>
          </a:xfrm>
        </p:spPr>
        <p:txBody>
          <a:bodyPr/>
          <a:lstStyle>
            <a:lvl1pPr algn="ctr">
              <a:defRPr/>
            </a:lvl1pPr>
          </a:lstStyle>
          <a:p>
            <a:pPr>
              <a:defRPr/>
            </a:pPr>
            <a:fld id="{23B79295-39FE-40FD-A272-42CBC8BA787E}"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1882321002"/>
      </p:ext>
    </p:extLst>
  </p:cSld>
  <p:clrMapOvr>
    <a:overrideClrMapping bg1="lt1" tx1="dk1" bg2="lt2" tx2="dk2" accent1="accent1" accent2="accent2" accent3="accent3" accent4="accent4" accent5="accent5" accent6="accent6" hlink="hlink" folHlink="folHlink"/>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defRPr/>
            </a:lvl1pPr>
          </a:lstStyle>
          <a:p>
            <a:pPr>
              <a:defRPr/>
            </a:pPr>
            <a:fld id="{255EB0BA-5ECA-40C1-A6B9-4DF9AE624704}" type="datetimeFigureOut">
              <a:rPr lang="es-AR"/>
              <a:pPr>
                <a:defRPr/>
              </a:pPr>
              <a:t>20/4/2016</a:t>
            </a:fld>
            <a:endParaRPr lang="es-AR"/>
          </a:p>
        </p:txBody>
      </p:sp>
      <p:sp>
        <p:nvSpPr>
          <p:cNvPr id="4" name="3 Marcador de pie de página"/>
          <p:cNvSpPr>
            <a:spLocks noGrp="1"/>
          </p:cNvSpPr>
          <p:nvPr>
            <p:ph type="ftr" sz="quarter" idx="11"/>
          </p:nvPr>
        </p:nvSpPr>
        <p:spPr/>
        <p:txBody>
          <a:bodyPr/>
          <a:lstStyle>
            <a:lvl1pPr>
              <a:defRPr/>
            </a:lvl1pPr>
          </a:lstStyle>
          <a:p>
            <a:pPr>
              <a:defRPr/>
            </a:pPr>
            <a:endParaRPr lang="es-AR"/>
          </a:p>
        </p:txBody>
      </p:sp>
      <p:sp>
        <p:nvSpPr>
          <p:cNvPr id="5" name="4 Marcador de número de diapositiva"/>
          <p:cNvSpPr>
            <a:spLocks noGrp="1"/>
          </p:cNvSpPr>
          <p:nvPr>
            <p:ph type="sldNum" sz="quarter" idx="12"/>
          </p:nvPr>
        </p:nvSpPr>
        <p:spPr>
          <a:xfrm>
            <a:off x="5791200" y="1036639"/>
            <a:ext cx="609600" cy="441325"/>
          </a:xfrm>
        </p:spPr>
        <p:txBody>
          <a:bodyPr/>
          <a:lstStyle>
            <a:lvl1pPr>
              <a:defRPr/>
            </a:lvl1pPr>
          </a:lstStyle>
          <a:p>
            <a:pPr>
              <a:defRPr/>
            </a:pPr>
            <a:fld id="{995CF339-3D7C-46D2-935D-92184623EAC8}"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334332090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9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3" name="20 Rectángulo"/>
          <p:cNvSpPr>
            <a:spLocks noChangeArrowheads="1"/>
          </p:cNvSpPr>
          <p:nvPr/>
        </p:nvSpPr>
        <p:spPr bwMode="white">
          <a:xfrm>
            <a:off x="0" y="1"/>
            <a:ext cx="12192000" cy="155575"/>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4" name="23 Rectángulo"/>
          <p:cNvSpPr>
            <a:spLocks noChangeArrowheads="1"/>
          </p:cNvSpPr>
          <p:nvPr/>
        </p:nvSpPr>
        <p:spPr bwMode="white">
          <a:xfrm>
            <a:off x="1198880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5" name="24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6" name="5 Rectángulo"/>
          <p:cNvSpPr>
            <a:spLocks noChangeArrowheads="1"/>
          </p:cNvSpPr>
          <p:nvPr/>
        </p:nvSpPr>
        <p:spPr bwMode="auto">
          <a:xfrm>
            <a:off x="194734" y="6391276"/>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7" name="6 Rectángulo"/>
          <p:cNvSpPr>
            <a:spLocks noChangeArrowheads="1"/>
          </p:cNvSpPr>
          <p:nvPr/>
        </p:nvSpPr>
        <p:spPr bwMode="auto">
          <a:xfrm>
            <a:off x="203200" y="158750"/>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8" name="1 Marcador de fecha"/>
          <p:cNvSpPr>
            <a:spLocks noGrp="1"/>
          </p:cNvSpPr>
          <p:nvPr>
            <p:ph type="dt" sz="half" idx="10"/>
          </p:nvPr>
        </p:nvSpPr>
        <p:spPr/>
        <p:txBody>
          <a:bodyPr/>
          <a:lstStyle>
            <a:lvl1pPr>
              <a:defRPr/>
            </a:lvl1pPr>
          </a:lstStyle>
          <a:p>
            <a:pPr>
              <a:defRPr/>
            </a:pPr>
            <a:fld id="{05EF8652-4339-4B83-B564-B0623E1EC5C5}" type="datetimeFigureOut">
              <a:rPr lang="es-AR"/>
              <a:pPr>
                <a:defRPr/>
              </a:pPr>
              <a:t>20/4/2016</a:t>
            </a:fld>
            <a:endParaRPr lang="es-AR"/>
          </a:p>
        </p:txBody>
      </p:sp>
      <p:sp>
        <p:nvSpPr>
          <p:cNvPr id="9" name="2 Marcador de pie de página"/>
          <p:cNvSpPr>
            <a:spLocks noGrp="1"/>
          </p:cNvSpPr>
          <p:nvPr>
            <p:ph type="ftr" sz="quarter" idx="11"/>
          </p:nvPr>
        </p:nvSpPr>
        <p:spPr/>
        <p:txBody>
          <a:bodyPr/>
          <a:lstStyle>
            <a:lvl1pPr>
              <a:defRPr/>
            </a:lvl1pPr>
          </a:lstStyle>
          <a:p>
            <a:pPr>
              <a:defRPr/>
            </a:pPr>
            <a:endParaRPr lang="es-AR"/>
          </a:p>
        </p:txBody>
      </p:sp>
      <p:sp>
        <p:nvSpPr>
          <p:cNvPr id="10" name="3 Marcador de número de diapositiva"/>
          <p:cNvSpPr>
            <a:spLocks noGrp="1"/>
          </p:cNvSpPr>
          <p:nvPr>
            <p:ph type="sldNum" sz="quarter" idx="12"/>
          </p:nvPr>
        </p:nvSpPr>
        <p:spPr>
          <a:xfrm>
            <a:off x="5689600" y="6324601"/>
            <a:ext cx="812800" cy="441325"/>
          </a:xfrm>
        </p:spPr>
        <p:txBody>
          <a:bodyPr/>
          <a:lstStyle>
            <a:lvl1pPr>
              <a:defRPr>
                <a:solidFill>
                  <a:srgbClr val="FFFFFF"/>
                </a:solidFill>
              </a:defRPr>
            </a:lvl1pPr>
          </a:lstStyle>
          <a:p>
            <a:pPr>
              <a:defRPr/>
            </a:pPr>
            <a:fld id="{5D43F9F8-AB06-4AF9-9B31-78A2808B6F6A}" type="slidenum">
              <a:rPr lang="es-AR"/>
              <a:pPr>
                <a:defRPr/>
              </a:pPr>
              <a:t>‹Nº›</a:t>
            </a:fld>
            <a:endParaRPr lang="es-AR"/>
          </a:p>
        </p:txBody>
      </p:sp>
    </p:spTree>
    <p:extLst>
      <p:ext uri="{BB962C8B-B14F-4D97-AF65-F5344CB8AC3E}">
        <p14:creationId xmlns:p14="http://schemas.microsoft.com/office/powerpoint/2010/main" val="176627074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5" name="4 Rectángulo"/>
          <p:cNvSpPr>
            <a:spLocks noChangeArrowheads="1"/>
          </p:cNvSpPr>
          <p:nvPr/>
        </p:nvSpPr>
        <p:spPr bwMode="auto">
          <a:xfrm>
            <a:off x="203200" y="152400"/>
            <a:ext cx="11777133"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6" name="20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7" name="23 Rectángulo"/>
          <p:cNvSpPr>
            <a:spLocks noChangeArrowheads="1"/>
          </p:cNvSpPr>
          <p:nvPr/>
        </p:nvSpPr>
        <p:spPr bwMode="white">
          <a:xfrm>
            <a:off x="1198880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8" name="24 Rectángulo"/>
          <p:cNvSpPr>
            <a:spLocks noChangeArrowheads="1"/>
          </p:cNvSpPr>
          <p:nvPr/>
        </p:nvSpPr>
        <p:spPr bwMode="white">
          <a:xfrm>
            <a:off x="0" y="1"/>
            <a:ext cx="12192000" cy="119063"/>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9" name="25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 name="9 Rectángulo"/>
          <p:cNvSpPr/>
          <p:nvPr/>
        </p:nvSpPr>
        <p:spPr>
          <a:xfrm>
            <a:off x="203200" y="609600"/>
            <a:ext cx="3657600" cy="58674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1" name="10 Rectángulo"/>
          <p:cNvSpPr>
            <a:spLocks noChangeArrowheads="1"/>
          </p:cNvSpPr>
          <p:nvPr/>
        </p:nvSpPr>
        <p:spPr bwMode="auto">
          <a:xfrm>
            <a:off x="203200" y="152400"/>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2" name="11 Conector recto"/>
          <p:cNvSpPr>
            <a:spLocks noChangeShapeType="1"/>
          </p:cNvSpPr>
          <p:nvPr/>
        </p:nvSpPr>
        <p:spPr bwMode="auto">
          <a:xfrm>
            <a:off x="203200" y="533400"/>
            <a:ext cx="11777133"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3" name="12 Elipse"/>
          <p:cNvSpPr/>
          <p:nvPr/>
        </p:nvSpPr>
        <p:spPr>
          <a:xfrm>
            <a:off x="1727200" y="228600"/>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4" name="13 Elipse"/>
          <p:cNvSpPr/>
          <p:nvPr/>
        </p:nvSpPr>
        <p:spPr>
          <a:xfrm>
            <a:off x="1854200" y="323850"/>
            <a:ext cx="5588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5" name="14 Rectángulo"/>
          <p:cNvSpPr>
            <a:spLocks noChangeArrowheads="1"/>
          </p:cNvSpPr>
          <p:nvPr/>
        </p:nvSpPr>
        <p:spPr bwMode="auto">
          <a:xfrm>
            <a:off x="198967" y="6388101"/>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2" name="1 Título"/>
          <p:cNvSpPr>
            <a:spLocks noGrp="1"/>
          </p:cNvSpPr>
          <p:nvPr>
            <p:ph type="title"/>
          </p:nvPr>
        </p:nvSpPr>
        <p:spPr>
          <a:xfrm>
            <a:off x="508000" y="914400"/>
            <a:ext cx="3149600" cy="990600"/>
          </a:xfrm>
        </p:spPr>
        <p:txBody>
          <a:bodyPr>
            <a:noAutofit/>
          </a:bodyPr>
          <a:lstStyle>
            <a:lvl1pPr algn="l">
              <a:buNone/>
              <a:defRPr sz="2200" b="1">
                <a:solidFill>
                  <a:srgbClr val="FFFFFF"/>
                </a:solidFill>
              </a:defRPr>
            </a:lvl1pPr>
          </a:lstStyle>
          <a:p>
            <a:r>
              <a:rPr lang="es-ES"/>
              <a:t>Haga clic para modificar el estilo de título del patrón</a:t>
            </a:r>
            <a:endParaRPr lang="en-US"/>
          </a:p>
        </p:txBody>
      </p:sp>
      <p:sp>
        <p:nvSpPr>
          <p:cNvPr id="3" name="2 Marcador de texto"/>
          <p:cNvSpPr>
            <a:spLocks noGrp="1"/>
          </p:cNvSpPr>
          <p:nvPr>
            <p:ph type="body" idx="2"/>
          </p:nvPr>
        </p:nvSpPr>
        <p:spPr>
          <a:xfrm>
            <a:off x="508000" y="1981201"/>
            <a:ext cx="3149600" cy="4144963"/>
          </a:xfrm>
        </p:spPr>
        <p:txBody>
          <a:bodyPr/>
          <a:lstStyle>
            <a:lvl1pPr marL="0" indent="0">
              <a:spcAft>
                <a:spcPts val="1000"/>
              </a:spcAft>
              <a:buNone/>
              <a:defRPr sz="1600">
                <a:solidFill>
                  <a:srgbClr val="FFFFFF"/>
                </a:solidFill>
              </a:defRPr>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20" name="19 Marcador de contenido"/>
          <p:cNvSpPr>
            <a:spLocks noGrp="1"/>
          </p:cNvSpPr>
          <p:nvPr>
            <p:ph sz="quarter" idx="1"/>
          </p:nvPr>
        </p:nvSpPr>
        <p:spPr>
          <a:xfrm>
            <a:off x="4165600" y="685800"/>
            <a:ext cx="7518400" cy="5410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6" name="6 Marcador de número de diapositiva"/>
          <p:cNvSpPr>
            <a:spLocks noGrp="1"/>
          </p:cNvSpPr>
          <p:nvPr>
            <p:ph type="sldNum" sz="quarter" idx="10"/>
          </p:nvPr>
        </p:nvSpPr>
        <p:spPr>
          <a:xfrm>
            <a:off x="1828800" y="312739"/>
            <a:ext cx="609600" cy="441325"/>
          </a:xfrm>
        </p:spPr>
        <p:txBody>
          <a:bodyPr/>
          <a:lstStyle>
            <a:lvl1pPr>
              <a:defRPr>
                <a:solidFill>
                  <a:schemeClr val="accent3">
                    <a:shade val="75000"/>
                  </a:schemeClr>
                </a:solidFill>
              </a:defRPr>
            </a:lvl1pPr>
          </a:lstStyle>
          <a:p>
            <a:pPr>
              <a:defRPr/>
            </a:pPr>
            <a:fld id="{EF138092-559A-4773-B655-3B6CB7E09CA7}" type="slidenum">
              <a:rPr lang="es-AR">
                <a:solidFill>
                  <a:srgbClr val="8CADAE">
                    <a:shade val="75000"/>
                  </a:srgbClr>
                </a:solidFill>
              </a:rPr>
              <a:pPr>
                <a:defRPr/>
              </a:pPr>
              <a:t>‹Nº›</a:t>
            </a:fld>
            <a:endParaRPr lang="es-AR">
              <a:solidFill>
                <a:srgbClr val="8CADAE">
                  <a:shade val="75000"/>
                </a:srgbClr>
              </a:solidFill>
            </a:endParaRPr>
          </a:p>
        </p:txBody>
      </p:sp>
      <p:sp>
        <p:nvSpPr>
          <p:cNvPr id="17" name="4 Marcador de fecha"/>
          <p:cNvSpPr>
            <a:spLocks noGrp="1"/>
          </p:cNvSpPr>
          <p:nvPr>
            <p:ph type="dt" sz="half" idx="11"/>
          </p:nvPr>
        </p:nvSpPr>
        <p:spPr/>
        <p:txBody>
          <a:bodyPr/>
          <a:lstStyle>
            <a:lvl1pPr>
              <a:defRPr/>
            </a:lvl1pPr>
          </a:lstStyle>
          <a:p>
            <a:pPr>
              <a:defRPr/>
            </a:pPr>
            <a:fld id="{B1690271-CF35-46A1-999D-6E708DE37201}" type="datetimeFigureOut">
              <a:rPr lang="es-AR"/>
              <a:pPr>
                <a:defRPr/>
              </a:pPr>
              <a:t>20/4/2016</a:t>
            </a:fld>
            <a:endParaRPr lang="es-AR"/>
          </a:p>
        </p:txBody>
      </p:sp>
      <p:sp>
        <p:nvSpPr>
          <p:cNvPr id="18" name="5 Marcador de pie de página"/>
          <p:cNvSpPr>
            <a:spLocks noGrp="1"/>
          </p:cNvSpPr>
          <p:nvPr>
            <p:ph type="ftr" sz="quarter" idx="12"/>
          </p:nvPr>
        </p:nvSpPr>
        <p:spPr>
          <a:xfrm>
            <a:off x="402168" y="6410326"/>
            <a:ext cx="4510617" cy="366713"/>
          </a:xfrm>
        </p:spPr>
        <p:txBody>
          <a:bodyPr/>
          <a:lstStyle>
            <a:lvl1pPr>
              <a:defRPr/>
            </a:lvl1pPr>
          </a:lstStyle>
          <a:p>
            <a:pPr>
              <a:defRPr/>
            </a:pPr>
            <a:endParaRPr lang="es-AR"/>
          </a:p>
        </p:txBody>
      </p:sp>
    </p:spTree>
    <p:extLst>
      <p:ext uri="{BB962C8B-B14F-4D97-AF65-F5344CB8AC3E}">
        <p14:creationId xmlns:p14="http://schemas.microsoft.com/office/powerpoint/2010/main" val="3975207024"/>
      </p:ext>
    </p:extLst>
  </p:cSld>
  <p:clrMapOvr>
    <a:overrideClrMapping bg1="lt1" tx1="dk1" bg2="lt2" tx2="dk2" accent1="accent1" accent2="accent2" accent3="accent3" accent4="accent4" accent5="accent5" accent6="accent6" hlink="hlink" folHlink="folHlink"/>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4 Conector recto"/>
          <p:cNvSpPr>
            <a:spLocks noChangeShapeType="1"/>
          </p:cNvSpPr>
          <p:nvPr/>
        </p:nvSpPr>
        <p:spPr bwMode="auto">
          <a:xfrm>
            <a:off x="203200" y="533400"/>
            <a:ext cx="11777133"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6" name="20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7" name="23 Rectángulo"/>
          <p:cNvSpPr>
            <a:spLocks noChangeArrowheads="1"/>
          </p:cNvSpPr>
          <p:nvPr/>
        </p:nvSpPr>
        <p:spPr bwMode="white">
          <a:xfrm>
            <a:off x="1198880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8" name="24 Rectángulo"/>
          <p:cNvSpPr>
            <a:spLocks noChangeArrowheads="1"/>
          </p:cNvSpPr>
          <p:nvPr/>
        </p:nvSpPr>
        <p:spPr bwMode="white">
          <a:xfrm>
            <a:off x="0" y="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9" name="25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 name="9 Rectángulo"/>
          <p:cNvSpPr>
            <a:spLocks noChangeArrowheads="1"/>
          </p:cNvSpPr>
          <p:nvPr/>
        </p:nvSpPr>
        <p:spPr bwMode="auto">
          <a:xfrm>
            <a:off x="203200" y="152401"/>
            <a:ext cx="11777133"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1" name="10 Rectángulo"/>
          <p:cNvSpPr/>
          <p:nvPr/>
        </p:nvSpPr>
        <p:spPr>
          <a:xfrm>
            <a:off x="203200" y="609600"/>
            <a:ext cx="3657600" cy="58674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2" name="11 Rectángulo"/>
          <p:cNvSpPr>
            <a:spLocks noChangeArrowheads="1"/>
          </p:cNvSpPr>
          <p:nvPr/>
        </p:nvSpPr>
        <p:spPr bwMode="auto">
          <a:xfrm>
            <a:off x="203200" y="155575"/>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3" name="12 Elipse"/>
          <p:cNvSpPr/>
          <p:nvPr/>
        </p:nvSpPr>
        <p:spPr>
          <a:xfrm>
            <a:off x="1727200" y="228600"/>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4" name="13 Elipse"/>
          <p:cNvSpPr/>
          <p:nvPr/>
        </p:nvSpPr>
        <p:spPr>
          <a:xfrm>
            <a:off x="1854200" y="323850"/>
            <a:ext cx="5588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5" name="14 Rectángulo"/>
          <p:cNvSpPr>
            <a:spLocks noChangeArrowheads="1"/>
          </p:cNvSpPr>
          <p:nvPr/>
        </p:nvSpPr>
        <p:spPr bwMode="auto">
          <a:xfrm>
            <a:off x="198967" y="6388101"/>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2" name="1 Título"/>
          <p:cNvSpPr>
            <a:spLocks noGrp="1"/>
          </p:cNvSpPr>
          <p:nvPr>
            <p:ph type="title"/>
          </p:nvPr>
        </p:nvSpPr>
        <p:spPr>
          <a:xfrm>
            <a:off x="4000500" y="5029200"/>
            <a:ext cx="7823200" cy="1219200"/>
          </a:xfrm>
        </p:spPr>
        <p:txBody>
          <a:bodyPr anchor="t">
            <a:noAutofit/>
          </a:bodyPr>
          <a:lstStyle>
            <a:lvl1pPr algn="l">
              <a:buNone/>
              <a:defRPr sz="2400" b="1">
                <a:solidFill>
                  <a:schemeClr val="tx2"/>
                </a:solidFill>
              </a:defRPr>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4000500" y="609600"/>
            <a:ext cx="7823200" cy="4267200"/>
          </a:xfrm>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508000" y="990600"/>
            <a:ext cx="3251200" cy="5257800"/>
          </a:xfrm>
        </p:spPr>
        <p:txBody>
          <a:bodyPr/>
          <a:lstStyle>
            <a:lvl1pPr marL="0" indent="0">
              <a:spcAft>
                <a:spcPts val="1000"/>
              </a:spcAft>
              <a:buFontTx/>
              <a:buNone/>
              <a:defRPr sz="1600">
                <a:solidFill>
                  <a:srgbClr val="FFFFFF"/>
                </a:solidFill>
              </a:defRPr>
            </a:lvl1pPr>
            <a:lvl2pPr>
              <a:defRPr sz="1200"/>
            </a:lvl2pPr>
            <a:lvl3pPr>
              <a:defRPr sz="1000"/>
            </a:lvl3pPr>
            <a:lvl4pPr>
              <a:defRPr sz="900"/>
            </a:lvl4pPr>
            <a:lvl5pPr>
              <a:defRPr sz="900"/>
            </a:lvl5pPr>
          </a:lstStyle>
          <a:p>
            <a:pPr lvl="0"/>
            <a:r>
              <a:rPr lang="es-ES"/>
              <a:t>Haga clic para modificar el estilo de texto del patrón</a:t>
            </a:r>
          </a:p>
        </p:txBody>
      </p:sp>
      <p:sp>
        <p:nvSpPr>
          <p:cNvPr id="16" name="6 Marcador de número de diapositiva"/>
          <p:cNvSpPr>
            <a:spLocks noGrp="1"/>
          </p:cNvSpPr>
          <p:nvPr>
            <p:ph type="sldNum" sz="quarter" idx="10"/>
          </p:nvPr>
        </p:nvSpPr>
        <p:spPr>
          <a:xfrm>
            <a:off x="1828800" y="312739"/>
            <a:ext cx="609600" cy="441325"/>
          </a:xfrm>
        </p:spPr>
        <p:txBody>
          <a:bodyPr/>
          <a:lstStyle>
            <a:lvl1pPr>
              <a:defRPr/>
            </a:lvl1pPr>
          </a:lstStyle>
          <a:p>
            <a:pPr>
              <a:defRPr/>
            </a:pPr>
            <a:fld id="{64A81049-6524-4A77-B26E-596ED46BB633}" type="slidenum">
              <a:rPr lang="es-AR">
                <a:solidFill>
                  <a:srgbClr val="8CADAE">
                    <a:shade val="75000"/>
                  </a:srgbClr>
                </a:solidFill>
              </a:rPr>
              <a:pPr>
                <a:defRPr/>
              </a:pPr>
              <a:t>‹Nº›</a:t>
            </a:fld>
            <a:endParaRPr lang="es-AR">
              <a:solidFill>
                <a:srgbClr val="8CADAE">
                  <a:shade val="75000"/>
                </a:srgbClr>
              </a:solidFill>
            </a:endParaRPr>
          </a:p>
        </p:txBody>
      </p:sp>
      <p:sp>
        <p:nvSpPr>
          <p:cNvPr id="17" name="4 Marcador de fecha"/>
          <p:cNvSpPr>
            <a:spLocks noGrp="1"/>
          </p:cNvSpPr>
          <p:nvPr>
            <p:ph type="dt" sz="half" idx="11"/>
          </p:nvPr>
        </p:nvSpPr>
        <p:spPr>
          <a:xfrm>
            <a:off x="7717367" y="6405564"/>
            <a:ext cx="4059767" cy="365125"/>
          </a:xfrm>
        </p:spPr>
        <p:txBody>
          <a:bodyPr/>
          <a:lstStyle>
            <a:lvl1pPr>
              <a:defRPr/>
            </a:lvl1pPr>
          </a:lstStyle>
          <a:p>
            <a:pPr>
              <a:defRPr/>
            </a:pPr>
            <a:fld id="{FDC49952-CF18-4D8E-AEC3-B0D174F3026B}" type="datetimeFigureOut">
              <a:rPr lang="es-AR"/>
              <a:pPr>
                <a:defRPr/>
              </a:pPr>
              <a:t>20/4/2016</a:t>
            </a:fld>
            <a:endParaRPr lang="es-AR"/>
          </a:p>
        </p:txBody>
      </p:sp>
      <p:sp>
        <p:nvSpPr>
          <p:cNvPr id="18" name="5 Marcador de pie de página"/>
          <p:cNvSpPr>
            <a:spLocks noGrp="1"/>
          </p:cNvSpPr>
          <p:nvPr>
            <p:ph type="ftr" sz="quarter" idx="12"/>
          </p:nvPr>
        </p:nvSpPr>
        <p:spPr>
          <a:xfrm>
            <a:off x="402168" y="6410326"/>
            <a:ext cx="4779433" cy="366713"/>
          </a:xfrm>
        </p:spPr>
        <p:txBody>
          <a:bodyPr/>
          <a:lstStyle>
            <a:lvl1pPr>
              <a:defRPr/>
            </a:lvl1pPr>
          </a:lstStyle>
          <a:p>
            <a:pPr>
              <a:defRPr/>
            </a:pPr>
            <a:endParaRPr lang="es-AR"/>
          </a:p>
        </p:txBody>
      </p:sp>
    </p:spTree>
    <p:extLst>
      <p:ext uri="{BB962C8B-B14F-4D97-AF65-F5344CB8AC3E}">
        <p14:creationId xmlns:p14="http://schemas.microsoft.com/office/powerpoint/2010/main" val="9770290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ítulo y texto vertical">
    <p:bg>
      <p:bgPr>
        <a:solidFill>
          <a:schemeClr val="bg2"/>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28DDD43F-388E-4BA7-9629-53496E4DA37B}"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12A54106-7FF6-400F-9862-D46D87A7642A}" type="slidenum">
              <a:rPr lang="es-AR">
                <a:solidFill>
                  <a:srgbClr val="8CADAE">
                    <a:shade val="75000"/>
                  </a:srgbClr>
                </a:solidFill>
              </a:rPr>
              <a:pPr>
                <a:defRPr/>
              </a:pPr>
              <a:t>‹Nº›</a:t>
            </a:fld>
            <a:endParaRPr lang="es-AR">
              <a:solidFill>
                <a:srgbClr val="8CADAE">
                  <a:shade val="75000"/>
                </a:srgbClr>
              </a:solidFill>
            </a:endParaRPr>
          </a:p>
        </p:txBody>
      </p:sp>
    </p:spTree>
    <p:extLst>
      <p:ext uri="{BB962C8B-B14F-4D97-AF65-F5344CB8AC3E}">
        <p14:creationId xmlns:p14="http://schemas.microsoft.com/office/powerpoint/2010/main" val="3434239430"/>
      </p:ext>
    </p:extLst>
  </p:cSld>
  <p:clrMapOvr>
    <a:overrideClrMapping bg1="lt1" tx1="dk1" bg2="lt2" tx2="dk2" accent1="accent1" accent2="accent2" accent3="accent3" accent4="accent4" accent5="accent5" accent6="accent6" hlink="hlink" folHlink="folHlink"/>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bg>
      <p:bgPr>
        <a:solidFill>
          <a:schemeClr val="bg2"/>
        </a:solidFill>
        <a:effectLst/>
      </p:bgPr>
    </p:bg>
    <p:spTree>
      <p:nvGrpSpPr>
        <p:cNvPr id="1" name=""/>
        <p:cNvGrpSpPr/>
        <p:nvPr/>
      </p:nvGrpSpPr>
      <p:grpSpPr>
        <a:xfrm>
          <a:off x="0" y="0"/>
          <a:ext cx="0" cy="0"/>
          <a:chOff x="0" y="0"/>
          <a:chExt cx="0" cy="0"/>
        </a:xfrm>
      </p:grpSpPr>
      <p:sp>
        <p:nvSpPr>
          <p:cNvPr id="4" name="19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5" name="20 Rectángulo"/>
          <p:cNvSpPr>
            <a:spLocks noChangeArrowheads="1"/>
          </p:cNvSpPr>
          <p:nvPr/>
        </p:nvSpPr>
        <p:spPr bwMode="white">
          <a:xfrm>
            <a:off x="9347200" y="0"/>
            <a:ext cx="28448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6" name="23 Rectángulo"/>
          <p:cNvSpPr>
            <a:spLocks noChangeArrowheads="1"/>
          </p:cNvSpPr>
          <p:nvPr/>
        </p:nvSpPr>
        <p:spPr bwMode="white">
          <a:xfrm>
            <a:off x="0" y="1"/>
            <a:ext cx="12192000" cy="155575"/>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7" name="24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8" name="7 Rectángulo"/>
          <p:cNvSpPr>
            <a:spLocks noChangeArrowheads="1"/>
          </p:cNvSpPr>
          <p:nvPr/>
        </p:nvSpPr>
        <p:spPr bwMode="auto">
          <a:xfrm>
            <a:off x="194734" y="6391276"/>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9" name="8 Rectángulo"/>
          <p:cNvSpPr>
            <a:spLocks noChangeArrowheads="1"/>
          </p:cNvSpPr>
          <p:nvPr/>
        </p:nvSpPr>
        <p:spPr bwMode="auto">
          <a:xfrm>
            <a:off x="203200" y="155575"/>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0" name="9 Conector recto"/>
          <p:cNvSpPr>
            <a:spLocks noChangeShapeType="1"/>
          </p:cNvSpPr>
          <p:nvPr/>
        </p:nvSpPr>
        <p:spPr bwMode="auto">
          <a:xfrm rot="5400000">
            <a:off x="6402388"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1" name="10 Elipse"/>
          <p:cNvSpPr/>
          <p:nvPr/>
        </p:nvSpPr>
        <p:spPr>
          <a:xfrm>
            <a:off x="9118600" y="2925763"/>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2" name="11 Elipse"/>
          <p:cNvSpPr/>
          <p:nvPr/>
        </p:nvSpPr>
        <p:spPr>
          <a:xfrm>
            <a:off x="9245600" y="3021013"/>
            <a:ext cx="560917"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3" name="2 Marcador de texto vertical"/>
          <p:cNvSpPr>
            <a:spLocks noGrp="1"/>
          </p:cNvSpPr>
          <p:nvPr>
            <p:ph type="body" orient="vert" idx="1"/>
          </p:nvPr>
        </p:nvSpPr>
        <p:spPr>
          <a:xfrm>
            <a:off x="406400" y="304800"/>
            <a:ext cx="8737600" cy="5821366"/>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2" name="1 Título vertical"/>
          <p:cNvSpPr>
            <a:spLocks noGrp="1"/>
          </p:cNvSpPr>
          <p:nvPr>
            <p:ph type="title" orient="vert"/>
          </p:nvPr>
        </p:nvSpPr>
        <p:spPr>
          <a:xfrm>
            <a:off x="9855200" y="304802"/>
            <a:ext cx="1930400" cy="5851525"/>
          </a:xfrm>
        </p:spPr>
        <p:txBody>
          <a:bodyPr vert="eaVert"/>
          <a:lstStyle/>
          <a:p>
            <a:r>
              <a:rPr lang="es-ES"/>
              <a:t>Haga clic para modificar el estilo de título del patrón</a:t>
            </a:r>
            <a:endParaRPr lang="en-US"/>
          </a:p>
        </p:txBody>
      </p:sp>
      <p:sp>
        <p:nvSpPr>
          <p:cNvPr id="13" name="5 Marcador de número de diapositiva"/>
          <p:cNvSpPr>
            <a:spLocks noGrp="1"/>
          </p:cNvSpPr>
          <p:nvPr>
            <p:ph type="sldNum" sz="quarter" idx="10"/>
          </p:nvPr>
        </p:nvSpPr>
        <p:spPr>
          <a:xfrm>
            <a:off x="9220200" y="3009901"/>
            <a:ext cx="609600" cy="441325"/>
          </a:xfrm>
        </p:spPr>
        <p:txBody>
          <a:bodyPr/>
          <a:lstStyle>
            <a:lvl1pPr>
              <a:defRPr/>
            </a:lvl1pPr>
          </a:lstStyle>
          <a:p>
            <a:pPr>
              <a:defRPr/>
            </a:pPr>
            <a:fld id="{363BCEC7-3B42-4024-A510-23E998C9C73E}" type="slidenum">
              <a:rPr lang="es-AR">
                <a:solidFill>
                  <a:srgbClr val="8CADAE">
                    <a:shade val="75000"/>
                  </a:srgbClr>
                </a:solidFill>
              </a:rPr>
              <a:pPr>
                <a:defRPr/>
              </a:pPr>
              <a:t>‹Nº›</a:t>
            </a:fld>
            <a:endParaRPr lang="es-AR">
              <a:solidFill>
                <a:srgbClr val="8CADAE">
                  <a:shade val="75000"/>
                </a:srgbClr>
              </a:solidFill>
            </a:endParaRPr>
          </a:p>
        </p:txBody>
      </p:sp>
      <p:sp>
        <p:nvSpPr>
          <p:cNvPr id="14" name="3 Marcador de fecha"/>
          <p:cNvSpPr>
            <a:spLocks noGrp="1"/>
          </p:cNvSpPr>
          <p:nvPr>
            <p:ph type="dt" sz="half" idx="11"/>
          </p:nvPr>
        </p:nvSpPr>
        <p:spPr/>
        <p:txBody>
          <a:bodyPr/>
          <a:lstStyle>
            <a:lvl1pPr>
              <a:defRPr/>
            </a:lvl1pPr>
          </a:lstStyle>
          <a:p>
            <a:pPr>
              <a:defRPr/>
            </a:pPr>
            <a:fld id="{9C82D2B3-6138-4455-8E0E-72AC9445C706}" type="datetimeFigureOut">
              <a:rPr lang="es-AR"/>
              <a:pPr>
                <a:defRPr/>
              </a:pPr>
              <a:t>20/4/2016</a:t>
            </a:fld>
            <a:endParaRPr lang="es-AR"/>
          </a:p>
        </p:txBody>
      </p:sp>
      <p:sp>
        <p:nvSpPr>
          <p:cNvPr id="15" name="4 Marcador de pie de página"/>
          <p:cNvSpPr>
            <a:spLocks noGrp="1"/>
          </p:cNvSpPr>
          <p:nvPr>
            <p:ph type="ftr" sz="quarter" idx="12"/>
          </p:nvPr>
        </p:nvSpPr>
        <p:spPr/>
        <p:txBody>
          <a:bodyPr/>
          <a:lstStyle>
            <a:lvl1pPr>
              <a:defRPr/>
            </a:lvl1pPr>
          </a:lstStyle>
          <a:p>
            <a:pPr>
              <a:defRPr/>
            </a:pPr>
            <a:endParaRPr lang="es-AR"/>
          </a:p>
        </p:txBody>
      </p:sp>
    </p:spTree>
    <p:extLst>
      <p:ext uri="{BB962C8B-B14F-4D97-AF65-F5344CB8AC3E}">
        <p14:creationId xmlns:p14="http://schemas.microsoft.com/office/powerpoint/2010/main" val="769649691"/>
      </p:ext>
    </p:extLst>
  </p:cSld>
  <p:clrMapOvr>
    <a:overrideClrMapping bg1="lt1" tx1="dk1" bg2="lt2" tx2="dk2" accent1="accent1" accent2="accent2" accent3="accent3" accent4="accent4" accent5="accent5" accent6="accent6" hlink="hlink" folHlink="folHlink"/>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1030147"/>
            <a:ext cx="1979271" cy="4780344"/>
          </a:xfrm>
        </p:spPr>
        <p:txBody>
          <a:bodyPr vert="eaVert" anchor="ctr"/>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404395" y="1030147"/>
            <a:ext cx="7231605" cy="478034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A800E34D-34EB-40CA-ABC7-17E4F7EFEE8E}" type="datetime1">
              <a:rPr lang="es-AR"/>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C0D050B4-A87B-4720-9E29-029DF41F1A18}" type="slidenum">
              <a:rPr lang="es-AR" altLang="es-AR"/>
              <a:pPr>
                <a:defRPr/>
              </a:pPr>
              <a:t>‹Nº›</a:t>
            </a:fld>
            <a:endParaRPr lang="es-AR" altLang="es-AR"/>
          </a:p>
        </p:txBody>
      </p:sp>
    </p:spTree>
    <p:extLst>
      <p:ext uri="{BB962C8B-B14F-4D97-AF65-F5344CB8AC3E}">
        <p14:creationId xmlns:p14="http://schemas.microsoft.com/office/powerpoint/2010/main" val="840697732"/>
      </p:ext>
    </p:extLst>
  </p:cSld>
  <p:clrMapOvr>
    <a:masterClrMapping/>
  </p:clrMapOvr>
  <p:transition spd="slow">
    <p:circle/>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2" cstate="print"/>
          <a:srcRect t="33333"/>
          <a:stretch>
            <a:fillRect/>
          </a:stretch>
        </p:blipFill>
        <p:spPr>
          <a:xfrm>
            <a:off x="0" y="0"/>
            <a:ext cx="12192000" cy="4572000"/>
          </a:xfrm>
          <a:prstGeom prst="rect">
            <a:avLst/>
          </a:prstGeom>
        </p:spPr>
      </p:pic>
      <p:sp>
        <p:nvSpPr>
          <p:cNvPr id="4" name="Date Placeholder 3"/>
          <p:cNvSpPr>
            <a:spLocks noGrp="1"/>
          </p:cNvSpPr>
          <p:nvPr>
            <p:ph type="dt" sz="half" idx="10"/>
          </p:nvPr>
        </p:nvSpPr>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5" name="Footer Placeholder 4"/>
          <p:cNvSpPr>
            <a:spLocks noGrp="1"/>
          </p:cNvSpPr>
          <p:nvPr>
            <p:ph type="ftr" sz="quarter" idx="11"/>
          </p:nvPr>
        </p:nvSpPr>
        <p:spPr/>
        <p:txBody>
          <a:bodyPr/>
          <a:lstStyle/>
          <a:p>
            <a:pPr>
              <a:defRPr/>
            </a:pPr>
            <a:endParaRPr lang="es-AR">
              <a:solidFill>
                <a:srgbClr val="C9C2D1">
                  <a:shade val="50000"/>
                </a:srgbClr>
              </a:solidFill>
            </a:endParaRPr>
          </a:p>
        </p:txBody>
      </p:sp>
      <p:sp>
        <p:nvSpPr>
          <p:cNvPr id="6" name="Slide Number Placeholder 5"/>
          <p:cNvSpPr>
            <a:spLocks noGrp="1"/>
          </p:cNvSpPr>
          <p:nvPr>
            <p:ph type="sldNum" sz="quarter" idx="12"/>
          </p:nvPr>
        </p:nvSpPr>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
        <p:nvSpPr>
          <p:cNvPr id="3" name="Subtitle 2"/>
          <p:cNvSpPr>
            <a:spLocks noGrp="1"/>
          </p:cNvSpPr>
          <p:nvPr>
            <p:ph type="subTitle" idx="1"/>
          </p:nvPr>
        </p:nvSpPr>
        <p:spPr>
          <a:xfrm>
            <a:off x="1625600" y="3886200"/>
            <a:ext cx="8534400" cy="1752600"/>
          </a:xfrm>
        </p:spPr>
        <p:txBody>
          <a:bodyPr>
            <a:normAutofit/>
          </a:bodyPr>
          <a:lstStyle>
            <a:lvl1pPr marL="0" indent="0" algn="ctr">
              <a:buNone/>
              <a:defRPr sz="1700" baseline="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2" name="Title 1"/>
          <p:cNvSpPr>
            <a:spLocks noGrp="1"/>
          </p:cNvSpPr>
          <p:nvPr>
            <p:ph type="ctrTitle"/>
          </p:nvPr>
        </p:nvSpPr>
        <p:spPr>
          <a:xfrm>
            <a:off x="914400" y="2007889"/>
            <a:ext cx="10363200" cy="1470025"/>
          </a:xfrm>
        </p:spPr>
        <p:txBody>
          <a:bodyPr/>
          <a:lstStyle>
            <a:lvl1pPr algn="ctr">
              <a:defRPr sz="3200"/>
            </a:lvl1pPr>
          </a:lstStyle>
          <a:p>
            <a:r>
              <a:rPr lang="es-ES"/>
              <a:t>Haga clic para modificar el estilo de título del patrón</a:t>
            </a:r>
            <a:endParaRPr lang="en-US" dirty="0"/>
          </a:p>
        </p:txBody>
      </p:sp>
    </p:spTree>
    <p:extLst>
      <p:ext uri="{BB962C8B-B14F-4D97-AF65-F5344CB8AC3E}">
        <p14:creationId xmlns:p14="http://schemas.microsoft.com/office/powerpoint/2010/main" val="325812825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a:xfrm>
            <a:off x="812800" y="274638"/>
            <a:ext cx="10566400" cy="1143000"/>
          </a:xfrm>
        </p:spPr>
        <p:txBody>
          <a:bodyPr/>
          <a:lstStyle/>
          <a:p>
            <a:r>
              <a:rPr lang="es-ES"/>
              <a:t>Haga clic para modificar el estilo de título del patrón</a:t>
            </a:r>
            <a:endParaRPr lang="en-US" dirty="0"/>
          </a:p>
        </p:txBody>
      </p:sp>
      <p:sp>
        <p:nvSpPr>
          <p:cNvPr id="4" name="Date Placeholder 3"/>
          <p:cNvSpPr>
            <a:spLocks noGrp="1"/>
          </p:cNvSpPr>
          <p:nvPr>
            <p:ph type="dt" sz="half" idx="10"/>
          </p:nvPr>
        </p:nvSpPr>
        <p:spPr/>
        <p:txBody>
          <a:bodyPr/>
          <a:lstStyle/>
          <a:p>
            <a:pPr>
              <a:defRPr/>
            </a:pPr>
            <a:fld id="{BDBC299A-5ED9-4A00-A353-E12D4F6200CE}"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Footer Placeholder 4"/>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Slide Number Placeholder 5"/>
          <p:cNvSpPr>
            <a:spLocks noGrp="1"/>
          </p:cNvSpPr>
          <p:nvPr>
            <p:ph type="sldNum" sz="quarter" idx="12"/>
          </p:nvPr>
        </p:nvSpPr>
        <p:spPr/>
        <p:txBody>
          <a:bodyPr/>
          <a:lstStyle/>
          <a:p>
            <a:pPr>
              <a:defRPr/>
            </a:pPr>
            <a:fld id="{646401A5-8F04-474C-96DC-2240FE67BA3B}" type="slidenum">
              <a:rPr lang="es-AR" smtClean="0">
                <a:solidFill>
                  <a:srgbClr val="69676D"/>
                </a:solidFill>
              </a:rPr>
              <a:pPr>
                <a:defRPr/>
              </a:pPr>
              <a:t>‹Nº›</a:t>
            </a:fld>
            <a:endParaRPr lang="es-AR" sz="1200">
              <a:solidFill>
                <a:srgbClr val="C9C2D1">
                  <a:shade val="50000"/>
                  <a:satMod val="200000"/>
                </a:srgbClr>
              </a:solidFill>
            </a:endParaRPr>
          </a:p>
        </p:txBody>
      </p:sp>
      <p:sp>
        <p:nvSpPr>
          <p:cNvPr id="8" name="Content Placeholder 7"/>
          <p:cNvSpPr>
            <a:spLocks noGrp="1"/>
          </p:cNvSpPr>
          <p:nvPr>
            <p:ph sz="quarter" idx="13"/>
          </p:nvPr>
        </p:nvSpPr>
        <p:spPr>
          <a:xfrm>
            <a:off x="812800" y="1600200"/>
            <a:ext cx="10566400" cy="41148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Tree>
    <p:extLst>
      <p:ext uri="{BB962C8B-B14F-4D97-AF65-F5344CB8AC3E}">
        <p14:creationId xmlns:p14="http://schemas.microsoft.com/office/powerpoint/2010/main" val="220638514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812801" y="4962526"/>
            <a:ext cx="10513484" cy="1362075"/>
          </a:xfrm>
        </p:spPr>
        <p:txBody>
          <a:bodyPr anchor="t"/>
          <a:lstStyle>
            <a:lvl1pPr algn="l">
              <a:defRPr sz="3200" b="0" i="0" cap="all"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812801" y="3462339"/>
            <a:ext cx="10513484" cy="1500187"/>
          </a:xfrm>
        </p:spPr>
        <p:txBody>
          <a:bodyPr anchor="b">
            <a:normAutofit/>
          </a:bodyPr>
          <a:lstStyle>
            <a:lvl1pPr marL="0" indent="0">
              <a:buNone/>
              <a:defRPr sz="1700" baseline="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pPr>
              <a:defRPr/>
            </a:pPr>
            <a:fld id="{978C08C9-D565-4E75-99B2-55CD8F1609ED}"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Footer Placeholder 4"/>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Slide Number Placeholder 5"/>
          <p:cNvSpPr>
            <a:spLocks noGrp="1"/>
          </p:cNvSpPr>
          <p:nvPr>
            <p:ph type="sldNum" sz="quarter" idx="12"/>
          </p:nvPr>
        </p:nvSpPr>
        <p:spPr/>
        <p:txBody>
          <a:bodyPr/>
          <a:lstStyle/>
          <a:p>
            <a:pPr>
              <a:defRPr/>
            </a:pPr>
            <a:fld id="{3FE23863-CB3D-45CC-BAFA-EB7CA69B5D93}"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254501392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12800" y="1600200"/>
            <a:ext cx="4978400" cy="4114800"/>
          </a:xfrm>
        </p:spPr>
        <p:txBody>
          <a:bodyPr/>
          <a:lstStyle>
            <a:lvl5pPr>
              <a:defRPr/>
            </a:lvl5pPr>
            <a:lvl6pPr>
              <a:buClr>
                <a:schemeClr val="tx2"/>
              </a:buClr>
              <a:buFont typeface="Arial" pitchFamily="34" charset="0"/>
              <a:buChar char="•"/>
              <a:defRPr/>
            </a:lvl6pPr>
            <a:lvl7pPr>
              <a:buClr>
                <a:schemeClr val="tx2"/>
              </a:buClr>
              <a:buFont typeface="Arial" pitchFamily="34" charset="0"/>
              <a:buChar char="•"/>
              <a:defRPr/>
            </a:lvl7pPr>
            <a:lvl8pPr>
              <a:buClr>
                <a:schemeClr val="tx2"/>
              </a:buClr>
              <a:buFont typeface="Arial" pitchFamily="34" charset="0"/>
              <a:buChar char="•"/>
              <a:defRPr/>
            </a:lvl8pPr>
            <a:lvl9pPr>
              <a:buClr>
                <a:schemeClr val="tx2"/>
              </a:buClr>
              <a:buFont typeface="Arial" pitchFamily="34" charset="0"/>
              <a:buChar char="•"/>
              <a:defRPr/>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3" name="Content Placeholder 12"/>
          <p:cNvSpPr>
            <a:spLocks noGrp="1"/>
          </p:cNvSpPr>
          <p:nvPr>
            <p:ph sz="quarter" idx="14"/>
          </p:nvPr>
        </p:nvSpPr>
        <p:spPr>
          <a:xfrm>
            <a:off x="6400800" y="1600200"/>
            <a:ext cx="4978400" cy="41148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812800" y="274638"/>
            <a:ext cx="10566400" cy="1143000"/>
          </a:xfrm>
        </p:spPr>
        <p:txBody>
          <a:bodyPr/>
          <a:lstStyle/>
          <a:p>
            <a:r>
              <a:rPr lang="es-ES"/>
              <a:t>Haga clic para modificar el estilo de título del patrón</a:t>
            </a:r>
            <a:endParaRPr lang="en-US" dirty="0"/>
          </a:p>
        </p:txBody>
      </p:sp>
      <p:sp>
        <p:nvSpPr>
          <p:cNvPr id="5" name="Date Placeholder 4"/>
          <p:cNvSpPr>
            <a:spLocks noGrp="1"/>
          </p:cNvSpPr>
          <p:nvPr>
            <p:ph type="dt" sz="half" idx="10"/>
          </p:nvPr>
        </p:nvSpPr>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6" name="Footer Placeholder 5"/>
          <p:cNvSpPr>
            <a:spLocks noGrp="1"/>
          </p:cNvSpPr>
          <p:nvPr>
            <p:ph type="ftr" sz="quarter" idx="11"/>
          </p:nvPr>
        </p:nvSpPr>
        <p:spPr/>
        <p:txBody>
          <a:bodyPr/>
          <a:lstStyle/>
          <a:p>
            <a:pPr>
              <a:defRPr/>
            </a:pPr>
            <a:endParaRPr lang="es-AR">
              <a:solidFill>
                <a:srgbClr val="C9C2D1">
                  <a:shade val="50000"/>
                </a:srgbClr>
              </a:solidFill>
            </a:endParaRPr>
          </a:p>
        </p:txBody>
      </p:sp>
      <p:sp>
        <p:nvSpPr>
          <p:cNvPr id="7" name="Slide Number Placeholder 6"/>
          <p:cNvSpPr>
            <a:spLocks noGrp="1"/>
          </p:cNvSpPr>
          <p:nvPr>
            <p:ph type="sldNum" sz="quarter" idx="12"/>
          </p:nvPr>
        </p:nvSpPr>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Tree>
    <p:extLst>
      <p:ext uri="{BB962C8B-B14F-4D97-AF65-F5344CB8AC3E}">
        <p14:creationId xmlns:p14="http://schemas.microsoft.com/office/powerpoint/2010/main" val="316390147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13" name="Content Placeholder 12"/>
          <p:cNvSpPr>
            <a:spLocks noGrp="1"/>
          </p:cNvSpPr>
          <p:nvPr>
            <p:ph sz="quarter" idx="14"/>
          </p:nvPr>
        </p:nvSpPr>
        <p:spPr>
          <a:xfrm>
            <a:off x="6400800" y="2209800"/>
            <a:ext cx="49784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3"/>
          </p:nvPr>
        </p:nvSpPr>
        <p:spPr>
          <a:xfrm>
            <a:off x="812800" y="2209800"/>
            <a:ext cx="49784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812800" y="274638"/>
            <a:ext cx="10566400" cy="1143000"/>
          </a:xfrm>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812800" y="1600200"/>
            <a:ext cx="4978400" cy="574675"/>
          </a:xfrm>
        </p:spPr>
        <p:txBody>
          <a:bodyPr anchor="b">
            <a:normAutofit/>
          </a:bodyPr>
          <a:lstStyle>
            <a:lvl1pPr marL="0" indent="0">
              <a:buNone/>
              <a:defRPr sz="1700" b="0" i="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6400800" y="1600200"/>
            <a:ext cx="4978400" cy="574675"/>
          </a:xfrm>
        </p:spPr>
        <p:txBody>
          <a:bodyPr anchor="b">
            <a:normAutofit/>
          </a:bodyPr>
          <a:lstStyle>
            <a:lvl1pPr marL="0" indent="0">
              <a:buNone/>
              <a:defRPr sz="1700" b="0" i="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7" name="Date Placeholder 6"/>
          <p:cNvSpPr>
            <a:spLocks noGrp="1"/>
          </p:cNvSpPr>
          <p:nvPr>
            <p:ph type="dt" sz="half" idx="10"/>
          </p:nvPr>
        </p:nvSpPr>
        <p:spPr/>
        <p:txBody>
          <a:bodyPr/>
          <a:lstStyle/>
          <a:p>
            <a:pPr>
              <a:defRPr/>
            </a:pPr>
            <a:fld id="{2A6E9391-5E35-4FC8-AE44-AB4778F93847}"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8" name="Footer Placeholder 7"/>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9" name="Slide Number Placeholder 8"/>
          <p:cNvSpPr>
            <a:spLocks noGrp="1"/>
          </p:cNvSpPr>
          <p:nvPr>
            <p:ph type="sldNum" sz="quarter" idx="12"/>
          </p:nvPr>
        </p:nvSpPr>
        <p:spPr/>
        <p:txBody>
          <a:bodyPr/>
          <a:lstStyle/>
          <a:p>
            <a:pPr>
              <a:defRPr/>
            </a:pPr>
            <a:fld id="{856E1CCA-E3B3-404F-881F-FCFA48D7538A}"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223100264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a:xfrm>
            <a:off x="812800" y="274638"/>
            <a:ext cx="10566400" cy="1143000"/>
          </a:xfrm>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4" name="Footer Placeholder 3"/>
          <p:cNvSpPr>
            <a:spLocks noGrp="1"/>
          </p:cNvSpPr>
          <p:nvPr>
            <p:ph type="ftr" sz="quarter" idx="11"/>
          </p:nvPr>
        </p:nvSpPr>
        <p:spPr/>
        <p:txBody>
          <a:bodyPr/>
          <a:lstStyle/>
          <a:p>
            <a:pPr>
              <a:defRPr/>
            </a:pPr>
            <a:endParaRPr lang="es-AR">
              <a:solidFill>
                <a:srgbClr val="C9C2D1">
                  <a:shade val="50000"/>
                </a:srgbClr>
              </a:solidFill>
            </a:endParaRPr>
          </a:p>
        </p:txBody>
      </p:sp>
      <p:sp>
        <p:nvSpPr>
          <p:cNvPr id="5" name="Slide Number Placeholder 4"/>
          <p:cNvSpPr>
            <a:spLocks noGrp="1"/>
          </p:cNvSpPr>
          <p:nvPr>
            <p:ph type="sldNum" sz="quarter" idx="12"/>
          </p:nvPr>
        </p:nvSpPr>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Tree>
    <p:extLst>
      <p:ext uri="{BB962C8B-B14F-4D97-AF65-F5344CB8AC3E}">
        <p14:creationId xmlns:p14="http://schemas.microsoft.com/office/powerpoint/2010/main" val="252252536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D14C52D2-0F66-403F-8038-939737E612E1}"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3" name="Footer Placeholder 2"/>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4" name="Slide Number Placeholder 3"/>
          <p:cNvSpPr>
            <a:spLocks noGrp="1"/>
          </p:cNvSpPr>
          <p:nvPr>
            <p:ph type="sldNum" sz="quarter" idx="12"/>
          </p:nvPr>
        </p:nvSpPr>
        <p:spPr/>
        <p:txBody>
          <a:bodyPr/>
          <a:lstStyle/>
          <a:p>
            <a:pPr>
              <a:defRPr/>
            </a:pPr>
            <a:fld id="{9F5C0CEB-6713-49D6-89F6-44525B1B6937}"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56807233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283200" y="1447800"/>
            <a:ext cx="6197600" cy="4267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816864" y="1447800"/>
            <a:ext cx="3962400" cy="1097280"/>
          </a:xfrm>
        </p:spPr>
        <p:txBody>
          <a:bodyPr anchor="b"/>
          <a:lstStyle>
            <a:lvl1pPr algn="l">
              <a:defRPr sz="1800" b="0" i="0" cap="none" baseline="0">
                <a:solidFill>
                  <a:schemeClr val="tx2"/>
                </a:solidFill>
              </a:defRPr>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816864" y="2547892"/>
            <a:ext cx="3962400" cy="3167109"/>
          </a:xfrm>
        </p:spPr>
        <p:txBody>
          <a:bodyPr tIns="9144">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fld id="{EDF1E3DA-B9E1-4C84-9E49-D70022FAE877}"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6" name="Footer Placeholder 5"/>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7" name="Slide Number Placeholder 6"/>
          <p:cNvSpPr>
            <a:spLocks noGrp="1"/>
          </p:cNvSpPr>
          <p:nvPr>
            <p:ph type="sldNum" sz="quarter" idx="12"/>
          </p:nvPr>
        </p:nvSpPr>
        <p:spPr/>
        <p:txBody>
          <a:bodyPr/>
          <a:lstStyle/>
          <a:p>
            <a:pPr>
              <a:defRPr/>
            </a:pPr>
            <a:fld id="{23057734-F9EC-495B-AA38-D89ADEA2ADB9}" type="slidenum">
              <a:rPr lang="es-AR" smtClean="0">
                <a:solidFill>
                  <a:srgbClr val="FFFFFF"/>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2221933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pic>
        <p:nvPicPr>
          <p:cNvPr id="11" name="Picture 10" descr="horizon.png"/>
          <p:cNvPicPr>
            <a:picLocks noChangeAspect="1"/>
          </p:cNvPicPr>
          <p:nvPr/>
        </p:nvPicPr>
        <p:blipFill>
          <a:blip r:embed="rId2" cstate="print"/>
          <a:stretch>
            <a:fillRect/>
          </a:stretch>
        </p:blipFill>
        <p:spPr>
          <a:xfrm>
            <a:off x="0" y="0"/>
            <a:ext cx="12192000" cy="6858000"/>
          </a:xfrm>
          <a:prstGeom prst="rect">
            <a:avLst/>
          </a:prstGeom>
        </p:spPr>
      </p:pic>
      <p:sp>
        <p:nvSpPr>
          <p:cNvPr id="2" name="Title 1"/>
          <p:cNvSpPr>
            <a:spLocks noGrp="1"/>
          </p:cNvSpPr>
          <p:nvPr>
            <p:ph type="title"/>
          </p:nvPr>
        </p:nvSpPr>
        <p:spPr>
          <a:xfrm>
            <a:off x="812800" y="1447800"/>
            <a:ext cx="3962400" cy="1097280"/>
          </a:xfrm>
        </p:spPr>
        <p:txBody>
          <a:bodyPr anchor="b"/>
          <a:lstStyle>
            <a:lvl1pPr algn="l">
              <a:defRPr sz="1800" b="0" i="0" cap="none" baseline="0">
                <a:solidFill>
                  <a:schemeClr val="tx2"/>
                </a:solidFill>
              </a:defRPr>
            </a:lvl1pPr>
          </a:lstStyle>
          <a:p>
            <a:r>
              <a:rPr lang="es-ES"/>
              <a:t>Haga clic para modificar el estilo de título del patrón</a:t>
            </a:r>
            <a:endParaRPr lang="en-US" dirty="0"/>
          </a:p>
        </p:txBody>
      </p:sp>
      <p:sp>
        <p:nvSpPr>
          <p:cNvPr id="3" name="Picture Placeholder 2"/>
          <p:cNvSpPr>
            <a:spLocks noGrp="1"/>
          </p:cNvSpPr>
          <p:nvPr>
            <p:ph type="pic" idx="1"/>
          </p:nvPr>
        </p:nvSpPr>
        <p:spPr>
          <a:xfrm>
            <a:off x="6209792" y="1447800"/>
            <a:ext cx="4559808" cy="3474720"/>
          </a:xfrm>
          <a:custGeom>
            <a:avLst/>
            <a:gdLst>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74450 w 3419856"/>
              <a:gd name="connsiteY9" fmla="*/ 3429000 h 3429000"/>
              <a:gd name="connsiteX10" fmla="*/ 21806 w 3419856"/>
              <a:gd name="connsiteY10" fmla="*/ 3407194 h 3429000"/>
              <a:gd name="connsiteX11" fmla="*/ 0 w 3419856"/>
              <a:gd name="connsiteY11" fmla="*/ 3354550 h 3429000"/>
              <a:gd name="connsiteX12" fmla="*/ 0 w 3419856"/>
              <a:gd name="connsiteY12" fmla="*/ 74450 h 3429000"/>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21806 w 3419856"/>
              <a:gd name="connsiteY9" fmla="*/ 3407194 h 3429000"/>
              <a:gd name="connsiteX10" fmla="*/ 0 w 3419856"/>
              <a:gd name="connsiteY10" fmla="*/ 3354550 h 3429000"/>
              <a:gd name="connsiteX11" fmla="*/ 0 w 3419856"/>
              <a:gd name="connsiteY11" fmla="*/ 74450 h 3429000"/>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8026"/>
              <a:gd name="connsiteY0" fmla="*/ 74450 h 3910007"/>
              <a:gd name="connsiteX1" fmla="*/ 21806 w 3968026"/>
              <a:gd name="connsiteY1" fmla="*/ 21806 h 3910007"/>
              <a:gd name="connsiteX2" fmla="*/ 74450 w 3968026"/>
              <a:gd name="connsiteY2" fmla="*/ 0 h 3910007"/>
              <a:gd name="connsiteX3" fmla="*/ 3345406 w 3968026"/>
              <a:gd name="connsiteY3" fmla="*/ 0 h 3910007"/>
              <a:gd name="connsiteX4" fmla="*/ 3398050 w 3968026"/>
              <a:gd name="connsiteY4" fmla="*/ 21806 h 3910007"/>
              <a:gd name="connsiteX5" fmla="*/ 3419856 w 3968026"/>
              <a:gd name="connsiteY5" fmla="*/ 74450 h 3910007"/>
              <a:gd name="connsiteX6" fmla="*/ 3419856 w 3968026"/>
              <a:gd name="connsiteY6" fmla="*/ 3354550 h 3910007"/>
              <a:gd name="connsiteX7" fmla="*/ 3398050 w 3968026"/>
              <a:gd name="connsiteY7" fmla="*/ 3407194 h 3910007"/>
              <a:gd name="connsiteX8" fmla="*/ 0 w 3968026"/>
              <a:gd name="connsiteY8" fmla="*/ 3354550 h 3910007"/>
              <a:gd name="connsiteX9" fmla="*/ 0 w 3968026"/>
              <a:gd name="connsiteY9" fmla="*/ 74450 h 3910007"/>
              <a:gd name="connsiteX0" fmla="*/ 0 w 3419856"/>
              <a:gd name="connsiteY0" fmla="*/ 74450 h 3901233"/>
              <a:gd name="connsiteX1" fmla="*/ 21806 w 3419856"/>
              <a:gd name="connsiteY1" fmla="*/ 21806 h 3901233"/>
              <a:gd name="connsiteX2" fmla="*/ 74450 w 3419856"/>
              <a:gd name="connsiteY2" fmla="*/ 0 h 3901233"/>
              <a:gd name="connsiteX3" fmla="*/ 3345406 w 3419856"/>
              <a:gd name="connsiteY3" fmla="*/ 0 h 3901233"/>
              <a:gd name="connsiteX4" fmla="*/ 3398050 w 3419856"/>
              <a:gd name="connsiteY4" fmla="*/ 21806 h 3901233"/>
              <a:gd name="connsiteX5" fmla="*/ 3419856 w 3419856"/>
              <a:gd name="connsiteY5" fmla="*/ 74450 h 3901233"/>
              <a:gd name="connsiteX6" fmla="*/ 3419856 w 3419856"/>
              <a:gd name="connsiteY6" fmla="*/ 3354550 h 3901233"/>
              <a:gd name="connsiteX7" fmla="*/ 0 w 3419856"/>
              <a:gd name="connsiteY7" fmla="*/ 3354550 h 3901233"/>
              <a:gd name="connsiteX8" fmla="*/ 0 w 3419856"/>
              <a:gd name="connsiteY8" fmla="*/ 74450 h 3901233"/>
              <a:gd name="connsiteX0" fmla="*/ 0 w 3419856"/>
              <a:gd name="connsiteY0" fmla="*/ 74450 h 3354550"/>
              <a:gd name="connsiteX1" fmla="*/ 21806 w 3419856"/>
              <a:gd name="connsiteY1" fmla="*/ 21806 h 3354550"/>
              <a:gd name="connsiteX2" fmla="*/ 74450 w 3419856"/>
              <a:gd name="connsiteY2" fmla="*/ 0 h 3354550"/>
              <a:gd name="connsiteX3" fmla="*/ 3345406 w 3419856"/>
              <a:gd name="connsiteY3" fmla="*/ 0 h 3354550"/>
              <a:gd name="connsiteX4" fmla="*/ 3398050 w 3419856"/>
              <a:gd name="connsiteY4" fmla="*/ 21806 h 3354550"/>
              <a:gd name="connsiteX5" fmla="*/ 3419856 w 3419856"/>
              <a:gd name="connsiteY5" fmla="*/ 74450 h 3354550"/>
              <a:gd name="connsiteX6" fmla="*/ 3419856 w 3419856"/>
              <a:gd name="connsiteY6" fmla="*/ 3354550 h 3354550"/>
              <a:gd name="connsiteX7" fmla="*/ 0 w 3419856"/>
              <a:gd name="connsiteY7" fmla="*/ 3354550 h 3354550"/>
              <a:gd name="connsiteX8" fmla="*/ 0 w 3419856"/>
              <a:gd name="connsiteY8" fmla="*/ 74450 h 335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856" h="3354550">
                <a:moveTo>
                  <a:pt x="0" y="74450"/>
                </a:moveTo>
                <a:cubicBezTo>
                  <a:pt x="0" y="54705"/>
                  <a:pt x="7844" y="35768"/>
                  <a:pt x="21806" y="21806"/>
                </a:cubicBezTo>
                <a:cubicBezTo>
                  <a:pt x="35768" y="7844"/>
                  <a:pt x="54705" y="0"/>
                  <a:pt x="74450" y="0"/>
                </a:cubicBezTo>
                <a:lnTo>
                  <a:pt x="3345406" y="0"/>
                </a:lnTo>
                <a:cubicBezTo>
                  <a:pt x="3365151" y="0"/>
                  <a:pt x="3384088" y="7844"/>
                  <a:pt x="3398050" y="21806"/>
                </a:cubicBezTo>
                <a:cubicBezTo>
                  <a:pt x="3412012" y="35768"/>
                  <a:pt x="3419856" y="54705"/>
                  <a:pt x="3419856" y="74450"/>
                </a:cubicBezTo>
                <a:lnTo>
                  <a:pt x="3419856" y="3354550"/>
                </a:lnTo>
                <a:lnTo>
                  <a:pt x="0" y="3354550"/>
                </a:lnTo>
                <a:lnTo>
                  <a:pt x="0" y="74450"/>
                </a:lnTo>
                <a:close/>
              </a:path>
            </a:pathLst>
          </a:custGeom>
        </p:spPr>
        <p:txBody>
          <a:bodyPr>
            <a:normAutofit/>
          </a:bodyPr>
          <a:lstStyle>
            <a:lvl1pPr marL="0" indent="0" algn="ctr">
              <a:buNone/>
              <a:defRPr sz="2000" baseline="0">
                <a:solidFill>
                  <a:schemeClr val="tx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812800" y="2547891"/>
            <a:ext cx="3962400" cy="2405109"/>
          </a:xfrm>
        </p:spPr>
        <p:txBody>
          <a:bodyPr tIns="9144">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6" name="Footer Placeholder 5"/>
          <p:cNvSpPr>
            <a:spLocks noGrp="1"/>
          </p:cNvSpPr>
          <p:nvPr>
            <p:ph type="ftr" sz="quarter" idx="11"/>
          </p:nvPr>
        </p:nvSpPr>
        <p:spPr/>
        <p:txBody>
          <a:bodyPr/>
          <a:lstStyle/>
          <a:p>
            <a:pPr>
              <a:defRPr/>
            </a:pPr>
            <a:endParaRPr lang="es-AR">
              <a:solidFill>
                <a:srgbClr val="C9C2D1">
                  <a:shade val="50000"/>
                </a:srgbClr>
              </a:solidFill>
            </a:endParaRPr>
          </a:p>
        </p:txBody>
      </p:sp>
      <p:sp>
        <p:nvSpPr>
          <p:cNvPr id="7" name="Slide Number Placeholder 6"/>
          <p:cNvSpPr>
            <a:spLocks noGrp="1"/>
          </p:cNvSpPr>
          <p:nvPr>
            <p:ph type="sldNum" sz="quarter" idx="12"/>
          </p:nvPr>
        </p:nvSpPr>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Tree>
    <p:extLst>
      <p:ext uri="{BB962C8B-B14F-4D97-AF65-F5344CB8AC3E}">
        <p14:creationId xmlns:p14="http://schemas.microsoft.com/office/powerpoint/2010/main" val="228090475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a:defRPr/>
            </a:pPr>
            <a:fld id="{8A9CFB70-5F7D-4402-882B-8C331044CEEE}"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Footer Placeholder 4"/>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Slide Number Placeholder 5"/>
          <p:cNvSpPr>
            <a:spLocks noGrp="1"/>
          </p:cNvSpPr>
          <p:nvPr>
            <p:ph type="sldNum" sz="quarter" idx="12"/>
          </p:nvPr>
        </p:nvSpPr>
        <p:spPr/>
        <p:txBody>
          <a:bodyPr/>
          <a:lstStyle/>
          <a:p>
            <a:pPr>
              <a:defRPr/>
            </a:pPr>
            <a:fld id="{A2CE06B4-6528-420C-A5E2-D06A83682932}" type="slidenum">
              <a:rPr lang="es-AR" smtClean="0">
                <a:solidFill>
                  <a:srgbClr val="69676D"/>
                </a:solidFill>
              </a:rPr>
              <a:pPr>
                <a:defRPr/>
              </a:pPr>
              <a:t>‹Nº›</a:t>
            </a:fld>
            <a:endParaRPr lang="es-AR" sz="1200">
              <a:solidFill>
                <a:srgbClr val="C9C2D1">
                  <a:shade val="50000"/>
                  <a:satMod val="200000"/>
                </a:srgbClr>
              </a:solidFill>
            </a:endParaRPr>
          </a:p>
        </p:txBody>
      </p:sp>
    </p:spTree>
    <p:extLst>
      <p:ext uri="{BB962C8B-B14F-4D97-AF65-F5344CB8AC3E}">
        <p14:creationId xmlns:p14="http://schemas.microsoft.com/office/powerpoint/2010/main" val="39065437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141411" y="2249486"/>
            <a:ext cx="4878389"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72201" y="2249486"/>
            <a:ext cx="4875211"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51F43E57-8A22-40C1-A1EE-A9BF535923A4}"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70435047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Pr>
        <a:solidFill>
          <a:schemeClr val="bg2"/>
        </a:solidFill>
        <a:effectLst/>
      </p:bgPr>
    </p:bg>
    <p:spTree>
      <p:nvGrpSpPr>
        <p:cNvPr id="1" name=""/>
        <p:cNvGrpSpPr/>
        <p:nvPr/>
      </p:nvGrpSpPr>
      <p:grpSpPr>
        <a:xfrm>
          <a:off x="0" y="0"/>
          <a:ext cx="0" cy="0"/>
          <a:chOff x="0" y="0"/>
          <a:chExt cx="0" cy="0"/>
        </a:xfrm>
      </p:grpSpPr>
      <p:sp>
        <p:nvSpPr>
          <p:cNvPr id="4" name="9 Rectángulo"/>
          <p:cNvSpPr/>
          <p:nvPr/>
        </p:nvSpPr>
        <p:spPr bwMode="white">
          <a:xfrm>
            <a:off x="0" y="5970588"/>
            <a:ext cx="12192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a:xfrm>
            <a:off x="-12700" y="6053139"/>
            <a:ext cx="2999317"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6" name="11 Rectángulo"/>
          <p:cNvSpPr/>
          <p:nvPr/>
        </p:nvSpPr>
        <p:spPr>
          <a:xfrm>
            <a:off x="3145368" y="6043614"/>
            <a:ext cx="9046633"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8" name="7 Título"/>
          <p:cNvSpPr>
            <a:spLocks noGrp="1"/>
          </p:cNvSpPr>
          <p:nvPr>
            <p:ph type="ctrTitle"/>
          </p:nvPr>
        </p:nvSpPr>
        <p:spPr>
          <a:xfrm>
            <a:off x="3149600" y="4038600"/>
            <a:ext cx="8636000" cy="1828800"/>
          </a:xfrm>
        </p:spPr>
        <p:txBody>
          <a:bodyPr anchor="b"/>
          <a:lstStyle>
            <a:lvl1pPr>
              <a:defRPr cap="all" baseline="0"/>
            </a:lvl1pPr>
          </a:lstStyle>
          <a:p>
            <a:r>
              <a:rPr lang="es-ES"/>
              <a:t>Haga clic para modificar el estilo de título del patrón</a:t>
            </a:r>
            <a:endParaRPr lang="en-US"/>
          </a:p>
        </p:txBody>
      </p:sp>
      <p:sp>
        <p:nvSpPr>
          <p:cNvPr id="9" name="8 Subtítulo"/>
          <p:cNvSpPr>
            <a:spLocks noGrp="1"/>
          </p:cNvSpPr>
          <p:nvPr>
            <p:ph type="subTitle" idx="1"/>
          </p:nvPr>
        </p:nvSpPr>
        <p:spPr>
          <a:xfrm>
            <a:off x="3149600" y="6050037"/>
            <a:ext cx="89408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7" name="27 Marcador de fecha"/>
          <p:cNvSpPr>
            <a:spLocks noGrp="1"/>
          </p:cNvSpPr>
          <p:nvPr>
            <p:ph type="dt" sz="half" idx="10"/>
          </p:nvPr>
        </p:nvSpPr>
        <p:spPr>
          <a:xfrm>
            <a:off x="101600" y="6069013"/>
            <a:ext cx="2743200" cy="685800"/>
          </a:xfrm>
        </p:spPr>
        <p:txBody>
          <a:bodyPr>
            <a:noAutofit/>
          </a:bodyPr>
          <a:lstStyle>
            <a:lvl1pPr algn="ctr" fontAlgn="base">
              <a:spcBef>
                <a:spcPct val="0"/>
              </a:spcBef>
              <a:spcAft>
                <a:spcPct val="0"/>
              </a:spcAft>
              <a:defRPr sz="2000">
                <a:solidFill>
                  <a:srgbClr val="FFFFFF"/>
                </a:solidFill>
                <a:latin typeface="Arial" pitchFamily="34" charset="0"/>
              </a:defRPr>
            </a:lvl1pPr>
          </a:lstStyle>
          <a:p>
            <a:pPr>
              <a:defRPr/>
            </a:pPr>
            <a:fld id="{FF393F9A-74E2-4CCB-89B9-E1BC96195E2E}" type="datetimeFigureOut">
              <a:rPr lang="en-US"/>
              <a:pPr>
                <a:defRPr/>
              </a:pPr>
              <a:t>4/20/2016</a:t>
            </a:fld>
            <a:endParaRPr lang="en-US"/>
          </a:p>
        </p:txBody>
      </p:sp>
      <p:sp>
        <p:nvSpPr>
          <p:cNvPr id="10" name="16 Marcador de pie de página"/>
          <p:cNvSpPr>
            <a:spLocks noGrp="1"/>
          </p:cNvSpPr>
          <p:nvPr>
            <p:ph type="ftr" sz="quarter" idx="11"/>
          </p:nvPr>
        </p:nvSpPr>
        <p:spPr>
          <a:xfrm>
            <a:off x="2781300" y="236539"/>
            <a:ext cx="7823200" cy="365125"/>
          </a:xfrm>
        </p:spPr>
        <p:txBody>
          <a:bodyPr/>
          <a:lstStyle>
            <a:lvl1pPr algn="r" fontAlgn="base">
              <a:spcBef>
                <a:spcPct val="0"/>
              </a:spcBef>
              <a:spcAft>
                <a:spcPct val="0"/>
              </a:spcAft>
              <a:defRPr>
                <a:solidFill>
                  <a:srgbClr val="DEF5FA"/>
                </a:solidFill>
                <a:latin typeface="Arial" pitchFamily="34" charset="0"/>
              </a:defRPr>
            </a:lvl1pPr>
          </a:lstStyle>
          <a:p>
            <a:pPr>
              <a:defRPr/>
            </a:pPr>
            <a:endParaRPr lang="en-US"/>
          </a:p>
        </p:txBody>
      </p:sp>
      <p:sp>
        <p:nvSpPr>
          <p:cNvPr id="11" name="28 Marcador de número de diapositiva"/>
          <p:cNvSpPr>
            <a:spLocks noGrp="1"/>
          </p:cNvSpPr>
          <p:nvPr>
            <p:ph type="sldNum" sz="quarter" idx="12"/>
          </p:nvPr>
        </p:nvSpPr>
        <p:spPr>
          <a:xfrm>
            <a:off x="10668000" y="228600"/>
            <a:ext cx="1117600" cy="381000"/>
          </a:xfrm>
        </p:spPr>
        <p:txBody>
          <a:bodyPr/>
          <a:lstStyle>
            <a:lvl1pPr>
              <a:defRPr>
                <a:solidFill>
                  <a:srgbClr val="DEF5FA"/>
                </a:solidFill>
                <a:latin typeface="Arial" panose="020B0604020202020204" pitchFamily="34" charset="0"/>
              </a:defRPr>
            </a:lvl1pPr>
          </a:lstStyle>
          <a:p>
            <a:fld id="{BF7D26D9-632E-4E22-98F7-CE5A268AA6D8}" type="slidenum">
              <a:rPr lang="en-US" altLang="es-AR"/>
              <a:pPr/>
              <a:t>‹Nº›</a:t>
            </a:fld>
            <a:endParaRPr lang="en-US" altLang="es-AR">
              <a:solidFill>
                <a:srgbClr val="CF5716"/>
              </a:solidFill>
            </a:endParaRPr>
          </a:p>
        </p:txBody>
      </p:sp>
    </p:spTree>
    <p:extLst>
      <p:ext uri="{BB962C8B-B14F-4D97-AF65-F5344CB8AC3E}">
        <p14:creationId xmlns:p14="http://schemas.microsoft.com/office/powerpoint/2010/main" val="1011999239"/>
      </p:ext>
    </p:extLst>
  </p:cSld>
  <p:clrMapOvr>
    <a:overrideClrMapping bg1="dk1" tx1="lt1" bg2="dk2" tx2="lt2" accent1="accent1" accent2="accent2" accent3="accent3" accent4="accent4" accent5="accent5" accent6="accent6" hlink="hlink" folHlink="folHlink"/>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a:defRPr/>
            </a:pPr>
            <a:fld id="{CF0DF99C-C594-4B21-B759-F278D99C21EC}"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Footer Placeholder 4"/>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Slide Number Placeholder 5"/>
          <p:cNvSpPr>
            <a:spLocks noGrp="1"/>
          </p:cNvSpPr>
          <p:nvPr>
            <p:ph type="sldNum" sz="quarter" idx="12"/>
          </p:nvPr>
        </p:nvSpPr>
        <p:spPr/>
        <p:txBody>
          <a:bodyPr/>
          <a:lstStyle/>
          <a:p>
            <a:pPr>
              <a:defRPr/>
            </a:pPr>
            <a:fld id="{F049685F-9DF2-4F63-BEAF-860F2BA34C77}" type="slidenum">
              <a:rPr lang="es-AR" smtClean="0">
                <a:solidFill>
                  <a:srgbClr val="69676D"/>
                </a:solidFill>
              </a:rPr>
              <a:pPr>
                <a:defRPr/>
              </a:pPr>
              <a:t>‹Nº›</a:t>
            </a:fld>
            <a:endParaRPr lang="es-AR" sz="1200">
              <a:solidFill>
                <a:srgbClr val="C9C2D1">
                  <a:shade val="50000"/>
                  <a:satMod val="200000"/>
                </a:srgbClr>
              </a:solidFill>
            </a:endParaRPr>
          </a:p>
        </p:txBody>
      </p:sp>
    </p:spTree>
    <p:extLst>
      <p:ext uri="{BB962C8B-B14F-4D97-AF65-F5344CB8AC3E}">
        <p14:creationId xmlns:p14="http://schemas.microsoft.com/office/powerpoint/2010/main" val="333525752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1">
        <a:schemeClr val="bg1"/>
      </p:bgRef>
    </p:bg>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00" b="1">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pPr>
              <a:defRPr/>
            </a:pPr>
            <a:endParaRPr lang="es-AR">
              <a:solidFill>
                <a:srgbClr val="C9C2D1">
                  <a:shade val="50000"/>
                </a:srgbClr>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Tree>
    <p:extLst>
      <p:ext uri="{BB962C8B-B14F-4D97-AF65-F5344CB8AC3E}">
        <p14:creationId xmlns:p14="http://schemas.microsoft.com/office/powerpoint/2010/main" val="31184281"/>
      </p:ext>
    </p:extLst>
  </p:cSld>
  <p:clrMapOvr>
    <a:overrideClrMapping bg1="lt1" tx1="dk1" bg2="lt2" tx2="dk2" accent1="accent1" accent2="accent2" accent3="accent3" accent4="accent4" accent5="accent5" accent6="accent6" hlink="hlink" folHlink="folHlink"/>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pPr>
              <a:defRPr/>
            </a:pPr>
            <a:fld id="{BDBC299A-5ED9-4A00-A353-E12D4F6200CE}"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9" name="8 Marcador de número de diapositiva"/>
          <p:cNvSpPr>
            <a:spLocks noGrp="1"/>
          </p:cNvSpPr>
          <p:nvPr>
            <p:ph type="sldNum" sz="quarter" idx="15"/>
          </p:nvPr>
        </p:nvSpPr>
        <p:spPr/>
        <p:txBody>
          <a:bodyPr rtlCol="0"/>
          <a:lstStyle/>
          <a:p>
            <a:pPr>
              <a:defRPr/>
            </a:pPr>
            <a:fld id="{646401A5-8F04-474C-96DC-2240FE67BA3B}" type="slidenum">
              <a:rPr lang="es-AR" smtClean="0">
                <a:solidFill>
                  <a:srgbClr val="69676D"/>
                </a:solidFill>
              </a:rPr>
              <a:pPr>
                <a:defRPr/>
              </a:pPr>
              <a:t>‹Nº›</a:t>
            </a:fld>
            <a:endParaRPr lang="es-AR" sz="1200">
              <a:solidFill>
                <a:srgbClr val="C9C2D1">
                  <a:shade val="50000"/>
                  <a:satMod val="200000"/>
                </a:srgbClr>
              </a:solidFill>
            </a:endParaRPr>
          </a:p>
        </p:txBody>
      </p:sp>
      <p:sp>
        <p:nvSpPr>
          <p:cNvPr id="10" name="9 Marcador de pie de página"/>
          <p:cNvSpPr>
            <a:spLocks noGrp="1"/>
          </p:cNvSpPr>
          <p:nvPr>
            <p:ph type="ftr" sz="quarter" idx="16"/>
          </p:nvPr>
        </p:nvSpPr>
        <p:spPr/>
        <p:txBody>
          <a:bodyPr rtlCol="0"/>
          <a:lstStyle/>
          <a:p>
            <a:pPr>
              <a:defRPr/>
            </a:pPr>
            <a:endParaRPr lang="es-AR">
              <a:solidFill>
                <a:srgbClr val="C9C2D1">
                  <a:shade val="50000"/>
                  <a:satMod val="200000"/>
                </a:srgbClr>
              </a:solidFill>
            </a:endParaRPr>
          </a:p>
        </p:txBody>
      </p:sp>
    </p:spTree>
    <p:extLst>
      <p:ext uri="{BB962C8B-B14F-4D97-AF65-F5344CB8AC3E}">
        <p14:creationId xmlns:p14="http://schemas.microsoft.com/office/powerpoint/2010/main" val="208361050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3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800" b="1">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pPr>
              <a:defRPr/>
            </a:pPr>
            <a:fld id="{978C08C9-D565-4E75-99B2-55CD8F1609ED}"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pPr>
              <a:defRPr/>
            </a:pPr>
            <a:endParaRPr lang="es-AR">
              <a:solidFill>
                <a:srgbClr val="C9C2D1">
                  <a:shade val="50000"/>
                  <a:satMod val="200000"/>
                </a:srgbClr>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pPr>
              <a:defRPr/>
            </a:pPr>
            <a:fld id="{3FE23863-CB3D-45CC-BAFA-EB7CA69B5D93}"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4128961835"/>
      </p:ext>
    </p:extLst>
  </p:cSld>
  <p:clrMapOvr>
    <a:overrideClrMapping bg1="dk1" tx1="lt1" bg2="dk2" tx2="lt2" accent1="accent1" accent2="accent2" accent3="accent3" accent4="accent4" accent5="accent5" accent6="accent6" hlink="hlink" folHlink="folHlink"/>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6" name="5 Marcador de pie de página"/>
          <p:cNvSpPr>
            <a:spLocks noGrp="1"/>
          </p:cNvSpPr>
          <p:nvPr>
            <p:ph type="ftr" sz="quarter" idx="11"/>
          </p:nvPr>
        </p:nvSpPr>
        <p:spPr/>
        <p:txBody>
          <a:bodyPr/>
          <a:lstStyle/>
          <a:p>
            <a:pPr>
              <a:defRPr/>
            </a:pPr>
            <a:endParaRPr lang="es-AR">
              <a:solidFill>
                <a:srgbClr val="C9C2D1">
                  <a:shade val="50000"/>
                </a:srgbClr>
              </a:solidFill>
            </a:endParaRPr>
          </a:p>
        </p:txBody>
      </p:sp>
      <p:sp>
        <p:nvSpPr>
          <p:cNvPr id="7" name="6 Marcador de número de diapositiva"/>
          <p:cNvSpPr>
            <a:spLocks noGrp="1"/>
          </p:cNvSpPr>
          <p:nvPr>
            <p:ph type="sldNum" sz="quarter" idx="12"/>
          </p:nvPr>
        </p:nvSpPr>
        <p:spPr/>
        <p:txBody>
          <a:bodyPr/>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28001889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pPr>
              <a:defRPr/>
            </a:pPr>
            <a:fld id="{2A6E9391-5E35-4FC8-AE44-AB4778F93847}"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8" name="7 Marcador de pie de página"/>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9" name="8 Marcador de número de diapositiva"/>
          <p:cNvSpPr>
            <a:spLocks noGrp="1"/>
          </p:cNvSpPr>
          <p:nvPr>
            <p:ph type="sldNum" sz="quarter" idx="12"/>
          </p:nvPr>
        </p:nvSpPr>
        <p:spPr/>
        <p:txBody>
          <a:bodyPr/>
          <a:lstStyle/>
          <a:p>
            <a:pPr>
              <a:defRPr/>
            </a:pPr>
            <a:fld id="{856E1CCA-E3B3-404F-881F-FCFA48D7538A}"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144806551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7" name="6 Marcador de número de diapositiva"/>
          <p:cNvSpPr>
            <a:spLocks noGrp="1"/>
          </p:cNvSpPr>
          <p:nvPr>
            <p:ph type="sldNum" sz="quarter" idx="11"/>
          </p:nvPr>
        </p:nvSpPr>
        <p:spPr/>
        <p:txBody>
          <a:bodyPr rtlCol="0"/>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
        <p:nvSpPr>
          <p:cNvPr id="8" name="7 Marcador de pie de página"/>
          <p:cNvSpPr>
            <a:spLocks noGrp="1"/>
          </p:cNvSpPr>
          <p:nvPr>
            <p:ph type="ftr" sz="quarter" idx="12"/>
          </p:nvPr>
        </p:nvSpPr>
        <p:spPr/>
        <p:txBody>
          <a:bodyPr rtlCol="0"/>
          <a:lstStyle/>
          <a:p>
            <a:pPr>
              <a:defRPr/>
            </a:pPr>
            <a:endParaRPr lang="es-AR">
              <a:solidFill>
                <a:srgbClr val="C9C2D1">
                  <a:shade val="50000"/>
                </a:srgbClr>
              </a:solidFill>
            </a:endParaRPr>
          </a:p>
        </p:txBody>
      </p:sp>
    </p:spTree>
    <p:extLst>
      <p:ext uri="{BB962C8B-B14F-4D97-AF65-F5344CB8AC3E}">
        <p14:creationId xmlns:p14="http://schemas.microsoft.com/office/powerpoint/2010/main" val="206579104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pPr>
              <a:defRPr/>
            </a:pPr>
            <a:fld id="{D14C52D2-0F66-403F-8038-939737E612E1}"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3" name="2 Marcador de pie de página"/>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4" name="3 Marcador de número de diapositiva"/>
          <p:cNvSpPr>
            <a:spLocks noGrp="1"/>
          </p:cNvSpPr>
          <p:nvPr>
            <p:ph type="sldNum" sz="quarter" idx="12"/>
          </p:nvPr>
        </p:nvSpPr>
        <p:spPr/>
        <p:txBody>
          <a:bodyPr/>
          <a:lstStyle/>
          <a:p>
            <a:pPr>
              <a:defRPr/>
            </a:pPr>
            <a:fld id="{9F5C0CEB-6713-49D6-89F6-44525B1B6937}" type="slidenum">
              <a:rPr lang="es-AR" smtClean="0">
                <a:solidFill>
                  <a:srgbClr val="C9C2D1">
                    <a:shade val="50000"/>
                    <a:satMod val="200000"/>
                  </a:srgbClr>
                </a:solidFill>
              </a:rPr>
              <a:pPr>
                <a:defRPr/>
              </a:pPr>
              <a:t>‹Nº›</a:t>
            </a:fld>
            <a:endParaRPr lang="es-AR">
              <a:solidFill>
                <a:srgbClr val="C9C2D1">
                  <a:shade val="50000"/>
                  <a:satMod val="200000"/>
                </a:srgbClr>
              </a:solidFill>
            </a:endParaRPr>
          </a:p>
        </p:txBody>
      </p:sp>
    </p:spTree>
    <p:extLst>
      <p:ext uri="{BB962C8B-B14F-4D97-AF65-F5344CB8AC3E}">
        <p14:creationId xmlns:p14="http://schemas.microsoft.com/office/powerpoint/2010/main" val="190600151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1"/>
      </p:bgRef>
    </p:bg>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2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2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pPr>
              <a:defRPr/>
            </a:pPr>
            <a:fld id="{EDF1E3DA-B9E1-4C84-9E49-D70022FAE877}"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22" name="21 Marcador de número de diapositiva"/>
          <p:cNvSpPr>
            <a:spLocks noGrp="1"/>
          </p:cNvSpPr>
          <p:nvPr>
            <p:ph type="sldNum" sz="quarter" idx="15"/>
          </p:nvPr>
        </p:nvSpPr>
        <p:spPr/>
        <p:txBody>
          <a:bodyPr rtlCol="0"/>
          <a:lstStyle/>
          <a:p>
            <a:pPr>
              <a:defRPr/>
            </a:pPr>
            <a:fld id="{23057734-F9EC-495B-AA38-D89ADEA2ADB9}" type="slidenum">
              <a:rPr lang="es-AR" smtClean="0"/>
              <a:pPr>
                <a:defRPr/>
              </a:pPr>
              <a:t>‹Nº›</a:t>
            </a:fld>
            <a:endParaRPr lang="es-AR">
              <a:solidFill>
                <a:srgbClr val="C9C2D1">
                  <a:shade val="50000"/>
                  <a:satMod val="200000"/>
                </a:srgbClr>
              </a:solidFill>
            </a:endParaRPr>
          </a:p>
        </p:txBody>
      </p:sp>
      <p:sp>
        <p:nvSpPr>
          <p:cNvPr id="23" name="22 Marcador de pie de página"/>
          <p:cNvSpPr>
            <a:spLocks noGrp="1"/>
          </p:cNvSpPr>
          <p:nvPr>
            <p:ph type="ftr" sz="quarter" idx="16"/>
          </p:nvPr>
        </p:nvSpPr>
        <p:spPr/>
        <p:txBody>
          <a:bodyPr rtlCol="0"/>
          <a:lstStyle/>
          <a:p>
            <a:pPr>
              <a:defRPr/>
            </a:pPr>
            <a:endParaRPr lang="es-AR">
              <a:solidFill>
                <a:srgbClr val="C9C2D1">
                  <a:shade val="50000"/>
                  <a:satMod val="200000"/>
                </a:srgbClr>
              </a:solidFill>
            </a:endParaRPr>
          </a:p>
        </p:txBody>
      </p:sp>
    </p:spTree>
    <p:extLst>
      <p:ext uri="{BB962C8B-B14F-4D97-AF65-F5344CB8AC3E}">
        <p14:creationId xmlns:p14="http://schemas.microsoft.com/office/powerpoint/2010/main" val="1723975355"/>
      </p:ext>
    </p:extLst>
  </p:cSld>
  <p:clrMapOvr>
    <a:overrideClrMapping bg1="lt1" tx1="dk1" bg2="lt2" tx2="dk2" accent1="accent1" accent2="accent2" accent3="accent3" accent4="accent4" accent5="accent5" accent6="accent6" hlink="hlink" folHlink="folHlink"/>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2000"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32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100"/>
              </a:spcBef>
              <a:spcAft>
                <a:spcPts val="400"/>
              </a:spcAft>
              <a:buFontTx/>
              <a:buNone/>
              <a:defRPr sz="12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17" name="16 Marcador de fecha"/>
          <p:cNvSpPr>
            <a:spLocks noGrp="1"/>
          </p:cNvSpPr>
          <p:nvPr>
            <p:ph type="dt" sz="half" idx="10"/>
          </p:nvPr>
        </p:nvSpPr>
        <p:spPr/>
        <p:txBody>
          <a:bodyPr rtlCol="0"/>
          <a:lstStyle/>
          <a:p>
            <a:pPr>
              <a:defRPr/>
            </a:pPr>
            <a:fld id="{515E66C0-0CE8-43BA-B330-21D3441EB1B0}" type="datetime1">
              <a:rPr lang="es-AR" smtClean="0">
                <a:solidFill>
                  <a:srgbClr val="C9C2D1">
                    <a:shade val="50000"/>
                    <a:satMod val="200000"/>
                  </a:srgbClr>
                </a:solidFill>
              </a:rPr>
              <a:pPr>
                <a:defRPr/>
              </a:pPr>
              <a:t>20/4/2016</a:t>
            </a:fld>
            <a:endParaRPr lang="es-AR">
              <a:solidFill>
                <a:srgbClr val="C9C2D1">
                  <a:shade val="50000"/>
                </a:srgbClr>
              </a:solidFill>
            </a:endParaRPr>
          </a:p>
        </p:txBody>
      </p:sp>
      <p:sp>
        <p:nvSpPr>
          <p:cNvPr id="18" name="17 Marcador de número de diapositiva"/>
          <p:cNvSpPr>
            <a:spLocks noGrp="1"/>
          </p:cNvSpPr>
          <p:nvPr>
            <p:ph type="sldNum" sz="quarter" idx="11"/>
          </p:nvPr>
        </p:nvSpPr>
        <p:spPr/>
        <p:txBody>
          <a:bodyPr rtlCol="0"/>
          <a:lstStyle/>
          <a:p>
            <a:pPr>
              <a:defRPr/>
            </a:pPr>
            <a:fld id="{466DB02C-52FC-4338-8287-EB70735ED8B4}" type="slidenum">
              <a:rPr lang="es-AR" smtClean="0">
                <a:solidFill>
                  <a:srgbClr val="69676D"/>
                </a:solidFill>
              </a:rPr>
              <a:pPr>
                <a:defRPr/>
              </a:pPr>
              <a:t>‹Nº›</a:t>
            </a:fld>
            <a:endParaRPr lang="es-AR" sz="1200">
              <a:solidFill>
                <a:srgbClr val="C9C2D1">
                  <a:shade val="50000"/>
                </a:srgbClr>
              </a:solidFill>
            </a:endParaRPr>
          </a:p>
        </p:txBody>
      </p:sp>
      <p:sp>
        <p:nvSpPr>
          <p:cNvPr id="21" name="20 Marcador de pie de página"/>
          <p:cNvSpPr>
            <a:spLocks noGrp="1"/>
          </p:cNvSpPr>
          <p:nvPr>
            <p:ph type="ftr" sz="quarter" idx="12"/>
          </p:nvPr>
        </p:nvSpPr>
        <p:spPr/>
        <p:txBody>
          <a:bodyPr rtlCol="0"/>
          <a:lstStyle/>
          <a:p>
            <a:pPr>
              <a:defRPr/>
            </a:pPr>
            <a:endParaRPr lang="es-AR">
              <a:solidFill>
                <a:srgbClr val="C9C2D1">
                  <a:shade val="50000"/>
                </a:srgbClr>
              </a:solidFill>
            </a:endParaRPr>
          </a:p>
        </p:txBody>
      </p:sp>
    </p:spTree>
    <p:extLst>
      <p:ext uri="{BB962C8B-B14F-4D97-AF65-F5344CB8AC3E}">
        <p14:creationId xmlns:p14="http://schemas.microsoft.com/office/powerpoint/2010/main" val="15154170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816864" y="228600"/>
            <a:ext cx="10871200" cy="990600"/>
          </a:xfrm>
        </p:spPr>
        <p:txBody>
          <a:bodyPr/>
          <a:lstStyle/>
          <a:p>
            <a:r>
              <a:rPr lang="es-ES"/>
              <a:t>Haga clic para modificar el estilo de título del patrón</a:t>
            </a:r>
            <a:endParaRPr lang="en-US"/>
          </a:p>
        </p:txBody>
      </p:sp>
      <p:sp>
        <p:nvSpPr>
          <p:cNvPr id="8" name="7 Marcador de contenido"/>
          <p:cNvSpPr>
            <a:spLocks noGrp="1"/>
          </p:cNvSpPr>
          <p:nvPr>
            <p:ph sz="quarter" idx="1"/>
          </p:nvPr>
        </p:nvSpPr>
        <p:spPr>
          <a:xfrm>
            <a:off x="816864" y="1600200"/>
            <a:ext cx="10871200" cy="44958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FE306AFC-FBBE-4221-B2ED-2114E18AF078}"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atin typeface="Arial" panose="020B0604020202020204" pitchFamily="34" charset="0"/>
              </a:defRPr>
            </a:lvl1pPr>
          </a:lstStyle>
          <a:p>
            <a:fld id="{399D8ED5-C3FC-443A-9FE7-047EDBD798F0}" type="slidenum">
              <a:rPr lang="en-US" altLang="es-AR"/>
              <a:pPr/>
              <a:t>‹Nº›</a:t>
            </a:fld>
            <a:endParaRPr lang="en-US" altLang="es-AR"/>
          </a:p>
        </p:txBody>
      </p:sp>
    </p:spTree>
    <p:extLst>
      <p:ext uri="{BB962C8B-B14F-4D97-AF65-F5344CB8AC3E}">
        <p14:creationId xmlns:p14="http://schemas.microsoft.com/office/powerpoint/2010/main" val="283177272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8A9CFB70-5F7D-4402-882B-8C331044CEEE}"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4 Marcador de pie de página"/>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5 Marcador de número de diapositiva"/>
          <p:cNvSpPr>
            <a:spLocks noGrp="1"/>
          </p:cNvSpPr>
          <p:nvPr>
            <p:ph type="sldNum" sz="quarter" idx="12"/>
          </p:nvPr>
        </p:nvSpPr>
        <p:spPr/>
        <p:txBody>
          <a:bodyPr/>
          <a:lstStyle/>
          <a:p>
            <a:pPr>
              <a:defRPr/>
            </a:pPr>
            <a:fld id="{A2CE06B4-6528-420C-A5E2-D06A83682932}" type="slidenum">
              <a:rPr lang="es-AR" smtClean="0">
                <a:solidFill>
                  <a:srgbClr val="69676D"/>
                </a:solidFill>
              </a:rPr>
              <a:pPr>
                <a:defRPr/>
              </a:pPr>
              <a:t>‹Nº›</a:t>
            </a:fld>
            <a:endParaRPr lang="es-AR" sz="1200">
              <a:solidFill>
                <a:srgbClr val="C9C2D1">
                  <a:shade val="50000"/>
                  <a:satMod val="200000"/>
                </a:srgbClr>
              </a:solidFill>
            </a:endParaRPr>
          </a:p>
        </p:txBody>
      </p:sp>
    </p:spTree>
    <p:extLst>
      <p:ext uri="{BB962C8B-B14F-4D97-AF65-F5344CB8AC3E}">
        <p14:creationId xmlns:p14="http://schemas.microsoft.com/office/powerpoint/2010/main" val="32154566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0"/>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CF0DF99C-C594-4B21-B759-F278D99C21EC}" type="datetime1">
              <a:rPr lang="es-AR" smtClean="0">
                <a:solidFill>
                  <a:srgbClr val="C9C2D1">
                    <a:shade val="50000"/>
                    <a:satMod val="200000"/>
                  </a:srgbClr>
                </a:solidFill>
              </a:rPr>
              <a:pPr>
                <a:defRPr/>
              </a:pPr>
              <a:t>20/4/2016</a:t>
            </a:fld>
            <a:endParaRPr lang="es-AR">
              <a:solidFill>
                <a:srgbClr val="C9C2D1">
                  <a:shade val="50000"/>
                  <a:satMod val="200000"/>
                </a:srgbClr>
              </a:solidFill>
            </a:endParaRPr>
          </a:p>
        </p:txBody>
      </p:sp>
      <p:sp>
        <p:nvSpPr>
          <p:cNvPr id="5" name="4 Marcador de pie de página"/>
          <p:cNvSpPr>
            <a:spLocks noGrp="1"/>
          </p:cNvSpPr>
          <p:nvPr>
            <p:ph type="ftr" sz="quarter" idx="11"/>
          </p:nvPr>
        </p:nvSpPr>
        <p:spPr/>
        <p:txBody>
          <a:bodyPr/>
          <a:lstStyle/>
          <a:p>
            <a:pPr>
              <a:defRPr/>
            </a:pPr>
            <a:endParaRPr lang="es-AR">
              <a:solidFill>
                <a:srgbClr val="C9C2D1">
                  <a:shade val="50000"/>
                  <a:satMod val="200000"/>
                </a:srgbClr>
              </a:solidFill>
            </a:endParaRPr>
          </a:p>
        </p:txBody>
      </p:sp>
      <p:sp>
        <p:nvSpPr>
          <p:cNvPr id="6" name="5 Marcador de número de diapositiva"/>
          <p:cNvSpPr>
            <a:spLocks noGrp="1"/>
          </p:cNvSpPr>
          <p:nvPr>
            <p:ph type="sldNum" sz="quarter" idx="12"/>
          </p:nvPr>
        </p:nvSpPr>
        <p:spPr/>
        <p:txBody>
          <a:bodyPr/>
          <a:lstStyle/>
          <a:p>
            <a:pPr>
              <a:defRPr/>
            </a:pPr>
            <a:fld id="{F049685F-9DF2-4F63-BEAF-860F2BA34C77}" type="slidenum">
              <a:rPr lang="es-AR" smtClean="0">
                <a:solidFill>
                  <a:srgbClr val="69676D"/>
                </a:solidFill>
              </a:rPr>
              <a:pPr>
                <a:defRPr/>
              </a:pPr>
              <a:t>‹Nº›</a:t>
            </a:fld>
            <a:endParaRPr lang="es-AR" sz="1200">
              <a:solidFill>
                <a:srgbClr val="C9C2D1">
                  <a:shade val="50000"/>
                  <a:satMod val="200000"/>
                </a:srgbClr>
              </a:solidFill>
            </a:endParaRPr>
          </a:p>
        </p:txBody>
      </p:sp>
    </p:spTree>
    <p:extLst>
      <p:ext uri="{BB962C8B-B14F-4D97-AF65-F5344CB8AC3E}">
        <p14:creationId xmlns:p14="http://schemas.microsoft.com/office/powerpoint/2010/main" val="6978597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6 Triángulo isósceles"/>
          <p:cNvSpPr/>
          <p:nvPr/>
        </p:nvSpPr>
        <p:spPr>
          <a:xfrm rot="16200000">
            <a:off x="10387963" y="5038579"/>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pPr>
            <a:endParaRPr lang="en-US" sz="1800">
              <a:solidFill>
                <a:prstClr val="white"/>
              </a:solidFill>
            </a:endParaRPr>
          </a:p>
        </p:txBody>
      </p:sp>
      <p:sp>
        <p:nvSpPr>
          <p:cNvPr id="8" name="7 Título"/>
          <p:cNvSpPr>
            <a:spLocks noGrp="1"/>
          </p:cNvSpPr>
          <p:nvPr>
            <p:ph type="ctrTitle"/>
          </p:nvPr>
        </p:nvSpPr>
        <p:spPr>
          <a:xfrm>
            <a:off x="720726" y="776289"/>
            <a:ext cx="10750549" cy="1470025"/>
          </a:xfrm>
        </p:spPr>
        <p:txBody>
          <a:bodyPr anchor="b">
            <a:normAutofit/>
          </a:bodyPr>
          <a:lstStyle>
            <a:lvl1pPr algn="r">
              <a:defRPr sz="4400"/>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720726" y="2250280"/>
            <a:ext cx="10750549" cy="1752600"/>
          </a:xfrm>
        </p:spPr>
        <p:txBody>
          <a:bodyPr/>
          <a:lstStyle>
            <a:lvl1pPr marL="0" marR="36576" indent="0" algn="r">
              <a:spcBef>
                <a:spcPts val="0"/>
              </a:spcBef>
              <a:buNone/>
              <a:defRPr>
                <a:ln>
                  <a:solidFill>
                    <a:schemeClr val="bg2"/>
                  </a:solidFill>
                </a:ln>
                <a:solidFill>
                  <a:schemeClr val="tx1">
                    <a:tint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a:xfrm>
            <a:off x="1828800" y="6012657"/>
            <a:ext cx="7721600" cy="365125"/>
          </a:xfrm>
        </p:spPr>
        <p:txBody>
          <a:bodyPr tIns="0" bIns="0" anchor="t"/>
          <a:lstStyle>
            <a:lvl1pPr algn="r">
              <a:defRPr sz="1000"/>
            </a:lvl1pPr>
          </a:lstStyle>
          <a:p>
            <a:pPr>
              <a:defRPr/>
            </a:pPr>
            <a:fld id="{8A1DCF6C-DBE1-404A-8AD7-EC4F05805D36}" type="datetime12">
              <a:rPr lang="es-AR" smtClean="0">
                <a:solidFill>
                  <a:srgbClr val="FFFFFF"/>
                </a:solidFill>
              </a:rPr>
              <a:pPr>
                <a:defRPr/>
              </a:pPr>
              <a:t>10:39 a. m.</a:t>
            </a:fld>
            <a:endParaRPr lang="es-AR">
              <a:solidFill>
                <a:srgbClr val="FFFFFF"/>
              </a:solidFill>
            </a:endParaRPr>
          </a:p>
        </p:txBody>
      </p:sp>
      <p:sp>
        <p:nvSpPr>
          <p:cNvPr id="17" name="16 Marcador de pie de página"/>
          <p:cNvSpPr>
            <a:spLocks noGrp="1"/>
          </p:cNvSpPr>
          <p:nvPr>
            <p:ph type="ftr" sz="quarter" idx="11"/>
          </p:nvPr>
        </p:nvSpPr>
        <p:spPr>
          <a:xfrm>
            <a:off x="1828800" y="5650705"/>
            <a:ext cx="7721600" cy="365125"/>
          </a:xfrm>
        </p:spPr>
        <p:txBody>
          <a:bodyPr tIns="0" bIns="0" anchor="b"/>
          <a:lstStyle>
            <a:lvl1pPr algn="r">
              <a:defRPr sz="1100"/>
            </a:lvl1pPr>
          </a:lstStyle>
          <a:p>
            <a:pPr>
              <a:defRPr/>
            </a:pPr>
            <a:endParaRPr lang="es-AR">
              <a:solidFill>
                <a:srgbClr val="FFFFFF"/>
              </a:solidFill>
            </a:endParaRPr>
          </a:p>
        </p:txBody>
      </p:sp>
      <p:sp>
        <p:nvSpPr>
          <p:cNvPr id="29" name="28 Marcador de número de diapositiva"/>
          <p:cNvSpPr>
            <a:spLocks noGrp="1"/>
          </p:cNvSpPr>
          <p:nvPr>
            <p:ph type="sldNum" sz="quarter" idx="12"/>
          </p:nvPr>
        </p:nvSpPr>
        <p:spPr>
          <a:xfrm>
            <a:off x="11189663" y="5752308"/>
            <a:ext cx="670560" cy="365125"/>
          </a:xfrm>
        </p:spPr>
        <p:txBody>
          <a:bodyPr anchor="ctr"/>
          <a:lstStyle>
            <a:lvl1pPr algn="ctr">
              <a:defRPr sz="1300">
                <a:solidFill>
                  <a:srgbClr val="FFFFFF"/>
                </a:solidFill>
              </a:defRPr>
            </a:lvl1pPr>
          </a:lstStyle>
          <a:p>
            <a:pPr>
              <a:defRPr/>
            </a:pPr>
            <a:fld id="{FF10F764-0B79-48D9-AD3B-E956574BE9CC}" type="slidenum">
              <a:rPr lang="es-AR" smtClean="0"/>
              <a:pPr>
                <a:defRPr/>
              </a:pPr>
              <a:t>‹Nº›</a:t>
            </a:fld>
            <a:endParaRPr lang="es-AR"/>
          </a:p>
        </p:txBody>
      </p:sp>
    </p:spTree>
    <p:extLst>
      <p:ext uri="{BB962C8B-B14F-4D97-AF65-F5344CB8AC3E}">
        <p14:creationId xmlns:p14="http://schemas.microsoft.com/office/powerpoint/2010/main" val="80347280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67494"/>
            <a:ext cx="10972800" cy="1399032"/>
          </a:xfrm>
        </p:spPr>
        <p:txBody>
          <a:bodyPr/>
          <a:lstStyle/>
          <a:p>
            <a:r>
              <a:rPr kumimoji="0" lang="es-ES"/>
              <a:t>Haga clic para modificar el estilo de título del patrón</a:t>
            </a:r>
            <a:endParaRPr kumimoji="0" lang="en-US"/>
          </a:p>
        </p:txBody>
      </p:sp>
      <p:sp>
        <p:nvSpPr>
          <p:cNvPr id="3" name="2 Marcador de contenido"/>
          <p:cNvSpPr>
            <a:spLocks noGrp="1"/>
          </p:cNvSpPr>
          <p:nvPr>
            <p:ph idx="1"/>
          </p:nvPr>
        </p:nvSpPr>
        <p:spPr>
          <a:xfrm>
            <a:off x="609600" y="1882808"/>
            <a:ext cx="10972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a:xfrm>
            <a:off x="6388608" y="6480048"/>
            <a:ext cx="2844800" cy="301752"/>
          </a:xfrm>
        </p:spPr>
        <p:txBody>
          <a:bodyPr/>
          <a:lstStyle/>
          <a:p>
            <a:pPr>
              <a:defRPr/>
            </a:pPr>
            <a:fld id="{8A2DB5D3-A7D1-494F-9888-91B78F091773}" type="datetime12">
              <a:rPr lang="es-AR" smtClean="0">
                <a:solidFill>
                  <a:srgbClr val="FFFFFF"/>
                </a:solidFill>
              </a:rPr>
              <a:pPr>
                <a:defRPr/>
              </a:pPr>
              <a:t>10:39 a. m.</a:t>
            </a:fld>
            <a:endParaRPr lang="es-AR">
              <a:solidFill>
                <a:srgbClr val="FFFFFF"/>
              </a:solidFill>
            </a:endParaRPr>
          </a:p>
        </p:txBody>
      </p:sp>
      <p:sp>
        <p:nvSpPr>
          <p:cNvPr id="5" name="4 Marcador de pie de página"/>
          <p:cNvSpPr>
            <a:spLocks noGrp="1"/>
          </p:cNvSpPr>
          <p:nvPr>
            <p:ph type="ftr" sz="quarter" idx="11"/>
          </p:nvPr>
        </p:nvSpPr>
        <p:spPr>
          <a:xfrm>
            <a:off x="609600" y="6480970"/>
            <a:ext cx="5680075" cy="300831"/>
          </a:xfrm>
        </p:spPr>
        <p:txBody>
          <a:bodyPr/>
          <a:lstStyle/>
          <a:p>
            <a:pPr>
              <a:defRPr/>
            </a:pPr>
            <a:endParaRPr lang="es-AR">
              <a:solidFill>
                <a:srgbClr val="FFFFFF"/>
              </a:solidFill>
            </a:endParaRPr>
          </a:p>
        </p:txBody>
      </p:sp>
      <p:sp>
        <p:nvSpPr>
          <p:cNvPr id="6" name="5 Marcador de número de diapositiva"/>
          <p:cNvSpPr>
            <a:spLocks noGrp="1"/>
          </p:cNvSpPr>
          <p:nvPr>
            <p:ph type="sldNum" sz="quarter" idx="12"/>
          </p:nvPr>
        </p:nvSpPr>
        <p:spPr/>
        <p:txBody>
          <a:bodyPr/>
          <a:lstStyle/>
          <a:p>
            <a:pPr>
              <a:defRPr/>
            </a:pPr>
            <a:fld id="{4A3A72BA-FF3F-43F2-9ED0-CAA22DA483B5}"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374985550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1"/>
      </p:bgRef>
    </p:bg>
    <p:spTree>
      <p:nvGrpSpPr>
        <p:cNvPr id="1" name=""/>
        <p:cNvGrpSpPr/>
        <p:nvPr/>
      </p:nvGrpSpPr>
      <p:grpSpPr>
        <a:xfrm>
          <a:off x="0" y="0"/>
          <a:ext cx="0" cy="0"/>
          <a:chOff x="0" y="0"/>
          <a:chExt cx="0" cy="0"/>
        </a:xfrm>
      </p:grpSpPr>
      <p:sp>
        <p:nvSpPr>
          <p:cNvPr id="9" name="8 Triángulo rectángulo"/>
          <p:cNvSpPr/>
          <p:nvPr/>
        </p:nvSpPr>
        <p:spPr>
          <a:xfrm flipV="1">
            <a:off x="9379" y="7035"/>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pPr>
            <a:endParaRPr lang="en-US" sz="1800">
              <a:solidFill>
                <a:prstClr val="white"/>
              </a:solidFill>
            </a:endParaRPr>
          </a:p>
        </p:txBody>
      </p:sp>
      <p:sp>
        <p:nvSpPr>
          <p:cNvPr id="8" name="7 Triángulo isósceles"/>
          <p:cNvSpPr/>
          <p:nvPr/>
        </p:nvSpPr>
        <p:spPr>
          <a:xfrm rot="5400000" flipV="1">
            <a:off x="10387963" y="93786"/>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pPr>
            <a:endParaRPr lang="en-US" sz="1800">
              <a:solidFill>
                <a:prstClr val="white"/>
              </a:solidFill>
            </a:endParaRPr>
          </a:p>
        </p:txBody>
      </p:sp>
      <p:sp>
        <p:nvSpPr>
          <p:cNvPr id="4" name="3 Marcador de fecha"/>
          <p:cNvSpPr>
            <a:spLocks noGrp="1"/>
          </p:cNvSpPr>
          <p:nvPr>
            <p:ph type="dt" sz="half" idx="10"/>
          </p:nvPr>
        </p:nvSpPr>
        <p:spPr>
          <a:xfrm>
            <a:off x="9274176" y="6477000"/>
            <a:ext cx="2844800" cy="304800"/>
          </a:xfrm>
        </p:spPr>
        <p:txBody>
          <a:bodyPr/>
          <a:lstStyle/>
          <a:p>
            <a:pPr>
              <a:defRPr/>
            </a:pPr>
            <a:fld id="{A41FBF11-71E2-4FB5-8F54-3C960C965E1F}" type="datetime12">
              <a:rPr lang="es-AR" smtClean="0">
                <a:solidFill>
                  <a:srgbClr val="FFFFFF"/>
                </a:solidFill>
              </a:rPr>
              <a:pPr>
                <a:defRPr/>
              </a:pPr>
              <a:t>10:39 a. m.</a:t>
            </a:fld>
            <a:endParaRPr lang="es-AR">
              <a:solidFill>
                <a:srgbClr val="FFFFFF"/>
              </a:solidFill>
            </a:endParaRPr>
          </a:p>
        </p:txBody>
      </p:sp>
      <p:sp>
        <p:nvSpPr>
          <p:cNvPr id="5" name="4 Marcador de pie de página"/>
          <p:cNvSpPr>
            <a:spLocks noGrp="1"/>
          </p:cNvSpPr>
          <p:nvPr>
            <p:ph type="ftr" sz="quarter" idx="11"/>
          </p:nvPr>
        </p:nvSpPr>
        <p:spPr>
          <a:xfrm>
            <a:off x="3492501" y="6480970"/>
            <a:ext cx="5680075" cy="300831"/>
          </a:xfrm>
        </p:spPr>
        <p:txBody>
          <a:bodyPr/>
          <a:lstStyle/>
          <a:p>
            <a:pPr>
              <a:defRPr/>
            </a:pPr>
            <a:endParaRPr lang="es-AR">
              <a:solidFill>
                <a:srgbClr val="FFFFFF"/>
              </a:solidFill>
            </a:endParaRPr>
          </a:p>
        </p:txBody>
      </p:sp>
      <p:sp>
        <p:nvSpPr>
          <p:cNvPr id="6" name="5 Marcador de número de diapositiva"/>
          <p:cNvSpPr>
            <a:spLocks noGrp="1"/>
          </p:cNvSpPr>
          <p:nvPr>
            <p:ph type="sldNum" sz="quarter" idx="12"/>
          </p:nvPr>
        </p:nvSpPr>
        <p:spPr>
          <a:xfrm>
            <a:off x="11268075" y="809625"/>
            <a:ext cx="670560" cy="300831"/>
          </a:xfrm>
        </p:spPr>
        <p:txBody>
          <a:bodyPr/>
          <a:lstStyle/>
          <a:p>
            <a:pPr>
              <a:defRPr/>
            </a:pPr>
            <a:fld id="{28187E5F-6A23-4594-A367-93D01A0ED8BF}" type="slidenum">
              <a:rPr lang="es-AR" smtClean="0">
                <a:solidFill>
                  <a:srgbClr val="FFFFFF"/>
                </a:solidFill>
              </a:rPr>
              <a:pPr>
                <a:defRPr/>
              </a:pPr>
              <a:t>‹Nº›</a:t>
            </a:fld>
            <a:endParaRPr lang="es-AR">
              <a:solidFill>
                <a:srgbClr val="FFFFFF"/>
              </a:solidFill>
            </a:endParaRPr>
          </a:p>
        </p:txBody>
      </p:sp>
      <p:cxnSp>
        <p:nvCxnSpPr>
          <p:cNvPr id="11" name="10 Conector recto"/>
          <p:cNvCxnSpPr/>
          <p:nvPr/>
        </p:nvCxnSpPr>
        <p:spPr>
          <a:xfrm rot="10800000">
            <a:off x="8625059" y="9381"/>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 name="9 Conector recto"/>
          <p:cNvCxnSpPr/>
          <p:nvPr/>
        </p:nvCxnSpPr>
        <p:spPr>
          <a:xfrm flipV="1">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 name="1 Título"/>
          <p:cNvSpPr>
            <a:spLocks noGrp="1"/>
          </p:cNvSpPr>
          <p:nvPr>
            <p:ph type="title"/>
          </p:nvPr>
        </p:nvSpPr>
        <p:spPr>
          <a:xfrm>
            <a:off x="508000" y="271465"/>
            <a:ext cx="9652000" cy="1362075"/>
          </a:xfrm>
        </p:spPr>
        <p:txBody>
          <a:bodyPr anchor="ctr"/>
          <a:lstStyle>
            <a:lvl1pPr marL="0" algn="l">
              <a:buNone/>
              <a:defRPr sz="3600" b="1" cap="none"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508000" y="1633536"/>
            <a:ext cx="5181600" cy="2286000"/>
          </a:xfrm>
        </p:spPr>
        <p:txBody>
          <a:bodyPr anchor="t"/>
          <a:lstStyle>
            <a:lvl1pPr marL="54864" indent="0" algn="l">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2602966329"/>
      </p:ext>
    </p:extLst>
  </p:cSld>
  <p:clrMapOvr>
    <a:overrideClrMapping bg1="dk1" tx1="lt1" bg2="dk2" tx2="lt2" accent1="accent1" accent2="accent2" accent3="accent3" accent4="accent4" accent5="accent5" accent6="accent6" hlink="hlink" folHlink="folHlink"/>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marL="0" algn="l">
              <a:defRPr/>
            </a:lvl1pPr>
          </a:lstStyle>
          <a:p>
            <a:r>
              <a:rPr kumimoji="0" lang="es-ES"/>
              <a:t>Haga clic para modificar el estilo de título del patrón</a:t>
            </a:r>
            <a:endParaRPr kumimoji="0" lang="en-US"/>
          </a:p>
        </p:txBody>
      </p:sp>
      <p:sp>
        <p:nvSpPr>
          <p:cNvPr id="3" name="2 Marcador de contenido"/>
          <p:cNvSpPr>
            <a:spLocks noGrp="1"/>
          </p:cNvSpPr>
          <p:nvPr>
            <p:ph sz="half" idx="1"/>
          </p:nvPr>
        </p:nvSpPr>
        <p:spPr>
          <a:xfrm>
            <a:off x="609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6197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6388608" y="6480969"/>
            <a:ext cx="2844800" cy="301752"/>
          </a:xfrm>
        </p:spPr>
        <p:txBody>
          <a:bodyPr/>
          <a:lstStyle/>
          <a:p>
            <a:pPr>
              <a:defRPr/>
            </a:pPr>
            <a:fld id="{1DDD3324-9A04-4EC9-BDF0-B277EE8E2A5E}" type="datetime12">
              <a:rPr lang="es-AR" smtClean="0">
                <a:solidFill>
                  <a:srgbClr val="FFFFFF"/>
                </a:solidFill>
              </a:rPr>
              <a:pPr>
                <a:defRPr/>
              </a:pPr>
              <a:t>10:39 a. m.</a:t>
            </a:fld>
            <a:endParaRPr lang="es-AR">
              <a:solidFill>
                <a:srgbClr val="FFFFFF"/>
              </a:solidFill>
            </a:endParaRPr>
          </a:p>
        </p:txBody>
      </p:sp>
      <p:sp>
        <p:nvSpPr>
          <p:cNvPr id="6" name="5 Marcador de pie de página"/>
          <p:cNvSpPr>
            <a:spLocks noGrp="1"/>
          </p:cNvSpPr>
          <p:nvPr>
            <p:ph type="ftr" sz="quarter" idx="11"/>
          </p:nvPr>
        </p:nvSpPr>
        <p:spPr>
          <a:xfrm>
            <a:off x="609600" y="6480969"/>
            <a:ext cx="5680075" cy="301752"/>
          </a:xfrm>
        </p:spPr>
        <p:txBody>
          <a:bodyPr/>
          <a:lstStyle/>
          <a:p>
            <a:pPr>
              <a:defRPr/>
            </a:pPr>
            <a:endParaRPr lang="es-AR">
              <a:solidFill>
                <a:srgbClr val="FFFFFF"/>
              </a:solidFill>
            </a:endParaRPr>
          </a:p>
        </p:txBody>
      </p:sp>
      <p:sp>
        <p:nvSpPr>
          <p:cNvPr id="7" name="6 Marcador de número de diapositiva"/>
          <p:cNvSpPr>
            <a:spLocks noGrp="1"/>
          </p:cNvSpPr>
          <p:nvPr>
            <p:ph type="sldNum" sz="quarter" idx="12"/>
          </p:nvPr>
        </p:nvSpPr>
        <p:spPr>
          <a:xfrm>
            <a:off x="10119360" y="6480969"/>
            <a:ext cx="670560" cy="301752"/>
          </a:xfrm>
        </p:spPr>
        <p:txBody>
          <a:bodyPr/>
          <a:lstStyle/>
          <a:p>
            <a:pPr>
              <a:defRPr/>
            </a:pPr>
            <a:fld id="{EE707997-A132-4A54-B7DD-69228FE64183}"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1410970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30931" y="290732"/>
            <a:ext cx="1422400" cy="6153912"/>
          </a:xfrm>
        </p:spPr>
        <p:txBody>
          <a:bodyPr vert="vert270" anchor="b"/>
          <a:lstStyle>
            <a:lvl1pPr marL="0" algn="ctr">
              <a:defRPr sz="3300" b="1">
                <a:ln w="6350">
                  <a:solidFill>
                    <a:schemeClr val="tx1"/>
                  </a:solidFill>
                </a:ln>
                <a:solidFill>
                  <a:schemeClr val="tx1"/>
                </a:solidFill>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1820008" y="290732"/>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1820008" y="3427124"/>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2696307" y="290732"/>
            <a:ext cx="9144000" cy="3017520"/>
          </a:xfrm>
        </p:spPr>
        <p:txBody>
          <a:bodyPr/>
          <a:lstStyle>
            <a:lvl1pPr algn="l">
              <a:defRPr sz="2400"/>
            </a:lvl1pPr>
            <a:lvl2pPr algn="l">
              <a:defRPr sz="2000"/>
            </a:lvl2pPr>
            <a:lvl3pPr algn="l">
              <a:defRPr sz="1800"/>
            </a:lvl3pPr>
            <a:lvl4pPr algn="l">
              <a:defRPr sz="1600"/>
            </a:lvl4pPr>
            <a:lvl5pPr algn="l">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2696307" y="3427124"/>
            <a:ext cx="9144000" cy="3017520"/>
          </a:xfrm>
        </p:spPr>
        <p:txBody>
          <a:bodyPr/>
          <a:lstStyle>
            <a:lvl1pPr>
              <a:defRPr sz="2400"/>
            </a:lvl1pPr>
            <a:lvl2pPr>
              <a:defRPr sz="2000"/>
            </a:lvl2pPr>
            <a:lvl3pPr>
              <a:defRPr sz="1800"/>
            </a:lvl3pPr>
            <a:lvl4pPr>
              <a:defRPr sz="1600"/>
            </a:lvl4pPr>
            <a:lvl5pPr>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a:xfrm>
            <a:off x="6388608" y="6480969"/>
            <a:ext cx="2840736" cy="301752"/>
          </a:xfrm>
        </p:spPr>
        <p:txBody>
          <a:bodyPr/>
          <a:lstStyle/>
          <a:p>
            <a:pPr>
              <a:defRPr/>
            </a:pPr>
            <a:fld id="{E9AF3689-FB47-43D7-B022-220EF0197F01}" type="datetime12">
              <a:rPr lang="es-AR" smtClean="0">
                <a:solidFill>
                  <a:srgbClr val="FFFFFF"/>
                </a:solidFill>
              </a:rPr>
              <a:pPr>
                <a:defRPr/>
              </a:pPr>
              <a:t>10:39 a. m.</a:t>
            </a:fld>
            <a:endParaRPr lang="es-AR">
              <a:solidFill>
                <a:srgbClr val="FFFFFF"/>
              </a:solidFill>
            </a:endParaRPr>
          </a:p>
        </p:txBody>
      </p:sp>
      <p:sp>
        <p:nvSpPr>
          <p:cNvPr id="8" name="7 Marcador de pie de página"/>
          <p:cNvSpPr>
            <a:spLocks noGrp="1"/>
          </p:cNvSpPr>
          <p:nvPr>
            <p:ph type="ftr" sz="quarter" idx="11"/>
          </p:nvPr>
        </p:nvSpPr>
        <p:spPr>
          <a:xfrm>
            <a:off x="609600" y="6480969"/>
            <a:ext cx="5681472" cy="301752"/>
          </a:xfrm>
        </p:spPr>
        <p:txBody>
          <a:bodyPr/>
          <a:lstStyle/>
          <a:p>
            <a:pPr>
              <a:defRPr/>
            </a:pPr>
            <a:endParaRPr lang="es-AR">
              <a:solidFill>
                <a:srgbClr val="FFFFFF"/>
              </a:solidFill>
            </a:endParaRPr>
          </a:p>
        </p:txBody>
      </p:sp>
      <p:sp>
        <p:nvSpPr>
          <p:cNvPr id="9" name="8 Marcador de número de diapositiva"/>
          <p:cNvSpPr>
            <a:spLocks noGrp="1"/>
          </p:cNvSpPr>
          <p:nvPr>
            <p:ph type="sldNum" sz="quarter" idx="12"/>
          </p:nvPr>
        </p:nvSpPr>
        <p:spPr>
          <a:xfrm>
            <a:off x="10119360" y="6483096"/>
            <a:ext cx="670560" cy="301752"/>
          </a:xfrm>
        </p:spPr>
        <p:txBody>
          <a:bodyPr/>
          <a:lstStyle>
            <a:lvl1pPr algn="ctr">
              <a:defRPr/>
            </a:lvl1pPr>
          </a:lstStyle>
          <a:p>
            <a:pPr>
              <a:defRPr/>
            </a:pPr>
            <a:fld id="{7EAA9701-AE18-420F-801F-CB79F8992682}"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149118823"/>
      </p:ext>
    </p:extLst>
  </p:cSld>
  <p:clrMapOvr>
    <a:overrideClrMapping bg1="dk1" tx1="lt1" bg2="dk2" tx2="lt2" accent1="accent1" accent2="accent2" accent3="accent3" accent4="accent4" accent5="accent5" accent6="accent6" hlink="hlink" folHlink="folHlink"/>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b="0"/>
            </a:lvl1pPr>
          </a:lstStyle>
          <a:p>
            <a:r>
              <a:rPr kumimoji="0" lang="es-ES"/>
              <a:t>Haga clic para modificar el estilo de título del patrón</a:t>
            </a:r>
            <a:endParaRPr kumimoji="0" lang="en-US"/>
          </a:p>
        </p:txBody>
      </p:sp>
      <p:sp>
        <p:nvSpPr>
          <p:cNvPr id="3" name="2 Marcador de fecha"/>
          <p:cNvSpPr>
            <a:spLocks noGrp="1"/>
          </p:cNvSpPr>
          <p:nvPr>
            <p:ph type="dt" sz="half" idx="10"/>
          </p:nvPr>
        </p:nvSpPr>
        <p:spPr/>
        <p:txBody>
          <a:bodyPr/>
          <a:lstStyle/>
          <a:p>
            <a:pPr>
              <a:defRPr/>
            </a:pPr>
            <a:fld id="{6FAA1524-A8E0-44E7-8450-729201580399}" type="datetime12">
              <a:rPr lang="es-AR" smtClean="0">
                <a:solidFill>
                  <a:srgbClr val="FFFFFF"/>
                </a:solidFill>
              </a:rPr>
              <a:pPr>
                <a:defRPr/>
              </a:pPr>
              <a:t>10:39 a. m.</a:t>
            </a:fld>
            <a:endParaRPr lang="es-AR">
              <a:solidFill>
                <a:srgbClr val="FFFFFF"/>
              </a:solidFill>
            </a:endParaRPr>
          </a:p>
        </p:txBody>
      </p:sp>
      <p:sp>
        <p:nvSpPr>
          <p:cNvPr id="4" name="3 Marcador de pie de página"/>
          <p:cNvSpPr>
            <a:spLocks noGrp="1"/>
          </p:cNvSpPr>
          <p:nvPr>
            <p:ph type="ftr" sz="quarter" idx="11"/>
          </p:nvPr>
        </p:nvSpPr>
        <p:spPr/>
        <p:txBody>
          <a:bodyPr/>
          <a:lstStyle/>
          <a:p>
            <a:pPr>
              <a:defRPr/>
            </a:pPr>
            <a:endParaRPr lang="es-AR">
              <a:solidFill>
                <a:srgbClr val="FFFFFF"/>
              </a:solidFill>
            </a:endParaRPr>
          </a:p>
        </p:txBody>
      </p:sp>
      <p:sp>
        <p:nvSpPr>
          <p:cNvPr id="5" name="4 Marcador de número de diapositiva"/>
          <p:cNvSpPr>
            <a:spLocks noGrp="1"/>
          </p:cNvSpPr>
          <p:nvPr>
            <p:ph type="sldNum" sz="quarter" idx="12"/>
          </p:nvPr>
        </p:nvSpPr>
        <p:spPr/>
        <p:txBody>
          <a:bodyPr/>
          <a:lstStyle/>
          <a:p>
            <a:pPr>
              <a:defRPr/>
            </a:pPr>
            <a:fld id="{D95D26B5-1C27-4C2F-914F-E82FC366F305}"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04343175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a:xfrm>
            <a:off x="6388608" y="6480969"/>
            <a:ext cx="2844800" cy="301752"/>
          </a:xfrm>
        </p:spPr>
        <p:txBody>
          <a:bodyPr/>
          <a:lstStyle/>
          <a:p>
            <a:pPr>
              <a:defRPr/>
            </a:pPr>
            <a:fld id="{20A95C19-F3CB-4B11-94A0-27539109B4CE}" type="datetime12">
              <a:rPr lang="es-AR" smtClean="0">
                <a:solidFill>
                  <a:srgbClr val="FFFFFF"/>
                </a:solidFill>
              </a:rPr>
              <a:pPr>
                <a:defRPr/>
              </a:pPr>
              <a:t>10:39 a. m.</a:t>
            </a:fld>
            <a:endParaRPr lang="es-AR">
              <a:solidFill>
                <a:srgbClr val="FFFFFF"/>
              </a:solidFill>
            </a:endParaRPr>
          </a:p>
        </p:txBody>
      </p:sp>
      <p:sp>
        <p:nvSpPr>
          <p:cNvPr id="3" name="2 Marcador de pie de página"/>
          <p:cNvSpPr>
            <a:spLocks noGrp="1"/>
          </p:cNvSpPr>
          <p:nvPr>
            <p:ph type="ftr" sz="quarter" idx="11"/>
          </p:nvPr>
        </p:nvSpPr>
        <p:spPr>
          <a:xfrm>
            <a:off x="609600" y="6481891"/>
            <a:ext cx="5680075" cy="300831"/>
          </a:xfrm>
        </p:spPr>
        <p:txBody>
          <a:bodyPr/>
          <a:lstStyle/>
          <a:p>
            <a:pPr>
              <a:defRPr/>
            </a:pPr>
            <a:endParaRPr lang="es-AR">
              <a:solidFill>
                <a:srgbClr val="FFFFFF"/>
              </a:solidFill>
            </a:endParaRPr>
          </a:p>
        </p:txBody>
      </p:sp>
      <p:sp>
        <p:nvSpPr>
          <p:cNvPr id="4" name="3 Marcador de número de diapositiva"/>
          <p:cNvSpPr>
            <a:spLocks noGrp="1"/>
          </p:cNvSpPr>
          <p:nvPr>
            <p:ph type="sldNum" sz="quarter" idx="12"/>
          </p:nvPr>
        </p:nvSpPr>
        <p:spPr>
          <a:xfrm>
            <a:off x="10119360" y="6480969"/>
            <a:ext cx="670560" cy="301752"/>
          </a:xfrm>
        </p:spPr>
        <p:txBody>
          <a:bodyPr/>
          <a:lstStyle/>
          <a:p>
            <a:pPr>
              <a:defRPr/>
            </a:pPr>
            <a:fld id="{2E155469-C836-4E02-B623-5125441559FF}"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30770794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367664"/>
            <a:ext cx="1219200" cy="5943600"/>
          </a:xfrm>
        </p:spPr>
        <p:txBody>
          <a:bodyPr vert="vert270" anchor="b"/>
          <a:lstStyle>
            <a:lvl1pPr marL="0" marR="18288" algn="r">
              <a:spcBef>
                <a:spcPts val="0"/>
              </a:spcBef>
              <a:buNone/>
              <a:defRPr sz="2900" b="0" cap="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1514475" y="367664"/>
            <a:ext cx="3251200" cy="5943600"/>
          </a:xfrm>
        </p:spPr>
        <p:txBody>
          <a:bodyPr anchor="t"/>
          <a:lstStyle>
            <a:lvl1pPr marL="0" indent="0">
              <a:spcBef>
                <a:spcPts val="0"/>
              </a:spcBef>
              <a:buNone/>
              <a:defRPr sz="14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4868333" y="320040"/>
            <a:ext cx="7034784" cy="5989320"/>
          </a:xfrm>
        </p:spPr>
        <p:txBody>
          <a:bodyPr/>
          <a:lstStyle>
            <a:lvl1pPr>
              <a:spcBef>
                <a:spcPts val="0"/>
              </a:spcBef>
              <a:defRPr sz="3000"/>
            </a:lvl1pPr>
            <a:lvl2pPr>
              <a:defRPr sz="2600"/>
            </a:lvl2pPr>
            <a:lvl3pPr>
              <a:defRPr sz="2400"/>
            </a:lvl3pPr>
            <a:lvl4pPr>
              <a:defRPr sz="2000"/>
            </a:lvl4pPr>
            <a:lvl5pPr>
              <a:defRPr sz="20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8371968" y="6556248"/>
            <a:ext cx="2844800" cy="301752"/>
          </a:xfrm>
        </p:spPr>
        <p:txBody>
          <a:bodyPr/>
          <a:lstStyle>
            <a:lvl1pPr>
              <a:defRPr sz="900"/>
            </a:lvl1pPr>
          </a:lstStyle>
          <a:p>
            <a:pPr>
              <a:defRPr/>
            </a:pPr>
            <a:fld id="{3DE56032-2A27-46C6-B90F-035D2FD33548}" type="datetime12">
              <a:rPr lang="es-AR" smtClean="0">
                <a:solidFill>
                  <a:srgbClr val="FFFFFF"/>
                </a:solidFill>
              </a:rPr>
              <a:pPr>
                <a:defRPr/>
              </a:pPr>
              <a:t>10:39 a. m.</a:t>
            </a:fld>
            <a:endParaRPr lang="es-AR">
              <a:solidFill>
                <a:srgbClr val="FFFFFF"/>
              </a:solidFill>
            </a:endParaRPr>
          </a:p>
        </p:txBody>
      </p:sp>
      <p:sp>
        <p:nvSpPr>
          <p:cNvPr id="6" name="5 Marcador de pie de página"/>
          <p:cNvSpPr>
            <a:spLocks noGrp="1"/>
          </p:cNvSpPr>
          <p:nvPr>
            <p:ph type="ftr" sz="quarter" idx="11"/>
          </p:nvPr>
        </p:nvSpPr>
        <p:spPr>
          <a:xfrm>
            <a:off x="1514475" y="6556248"/>
            <a:ext cx="6857493" cy="301752"/>
          </a:xfrm>
        </p:spPr>
        <p:txBody>
          <a:bodyPr/>
          <a:lstStyle>
            <a:lvl1pPr>
              <a:defRPr sz="900"/>
            </a:lvl1pPr>
          </a:lstStyle>
          <a:p>
            <a:pPr>
              <a:defRPr/>
            </a:pPr>
            <a:endParaRPr lang="es-AR">
              <a:solidFill>
                <a:srgbClr val="FFFFFF"/>
              </a:solidFill>
            </a:endParaRPr>
          </a:p>
        </p:txBody>
      </p:sp>
      <p:sp>
        <p:nvSpPr>
          <p:cNvPr id="7" name="6 Marcador de número de diapositiva"/>
          <p:cNvSpPr>
            <a:spLocks noGrp="1"/>
          </p:cNvSpPr>
          <p:nvPr>
            <p:ph type="sldNum" sz="quarter" idx="12"/>
          </p:nvPr>
        </p:nvSpPr>
        <p:spPr>
          <a:xfrm>
            <a:off x="11214101" y="6556248"/>
            <a:ext cx="670560" cy="301752"/>
          </a:xfrm>
        </p:spPr>
        <p:txBody>
          <a:bodyPr/>
          <a:lstStyle>
            <a:lvl1pPr>
              <a:defRPr sz="900"/>
            </a:lvl1pPr>
          </a:lstStyle>
          <a:p>
            <a:pPr>
              <a:defRPr/>
            </a:pPr>
            <a:fld id="{F85A87BE-9B89-4B6E-B063-E88D5F73158C}"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1994227203"/>
      </p:ext>
    </p:extLst>
  </p:cSld>
  <p:clrMapOvr>
    <a:overrideClrMapping bg1="dk1" tx1="lt1" bg2="dk2" tx2="lt2" accent1="accent1" accent2="accent2" accent3="accent3" accent4="accent4" accent5="accent5" accent6="accent6" hlink="hlink" folHlink="folHlink"/>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9 Rectángulo"/>
          <p:cNvSpPr/>
          <p:nvPr/>
        </p:nvSpPr>
        <p:spPr bwMode="white">
          <a:xfrm>
            <a:off x="0" y="1524000"/>
            <a:ext cx="12192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a:xfrm>
            <a:off x="0" y="1600200"/>
            <a:ext cx="17272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6" name="11 Rectángulo"/>
          <p:cNvSpPr/>
          <p:nvPr/>
        </p:nvSpPr>
        <p:spPr>
          <a:xfrm>
            <a:off x="1828800" y="1600200"/>
            <a:ext cx="103632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3" name="2 Marcador de texto"/>
          <p:cNvSpPr>
            <a:spLocks noGrp="1"/>
          </p:cNvSpPr>
          <p:nvPr>
            <p:ph type="body" idx="1"/>
          </p:nvPr>
        </p:nvSpPr>
        <p:spPr>
          <a:xfrm>
            <a:off x="1828801" y="2743200"/>
            <a:ext cx="9497484"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2" name="1 Título"/>
          <p:cNvSpPr>
            <a:spLocks noGrp="1"/>
          </p:cNvSpPr>
          <p:nvPr>
            <p:ph type="title"/>
          </p:nvPr>
        </p:nvSpPr>
        <p:spPr>
          <a:xfrm>
            <a:off x="1828800" y="1600200"/>
            <a:ext cx="10160000" cy="990600"/>
          </a:xfrm>
        </p:spPr>
        <p:txBody>
          <a:bodyPr/>
          <a:lstStyle>
            <a:lvl1pPr algn="l">
              <a:buNone/>
              <a:defRPr sz="4400" b="0" cap="none">
                <a:solidFill>
                  <a:srgbClr val="FFFFFF"/>
                </a:solidFill>
              </a:defRPr>
            </a:lvl1pPr>
          </a:lstStyle>
          <a:p>
            <a:r>
              <a:rPr lang="es-ES"/>
              <a:t>Haga clic para modificar el estilo de título del patrón</a:t>
            </a:r>
            <a:endParaRPr lang="en-US"/>
          </a:p>
        </p:txBody>
      </p:sp>
      <p:sp>
        <p:nvSpPr>
          <p:cNvPr id="7" name="1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EB98CD6-CF74-497E-B5E8-0E07C5EC3D65}" type="datetimeFigureOut">
              <a:rPr lang="en-US"/>
              <a:pPr>
                <a:defRPr/>
              </a:pPr>
              <a:t>4/20/2016</a:t>
            </a:fld>
            <a:endParaRPr lang="en-US"/>
          </a:p>
        </p:txBody>
      </p:sp>
      <p:sp>
        <p:nvSpPr>
          <p:cNvPr id="8" name="12 Marcador de número de diapositiva"/>
          <p:cNvSpPr>
            <a:spLocks noGrp="1"/>
          </p:cNvSpPr>
          <p:nvPr>
            <p:ph type="sldNum" sz="quarter" idx="11"/>
          </p:nvPr>
        </p:nvSpPr>
        <p:spPr>
          <a:xfrm>
            <a:off x="0" y="1752601"/>
            <a:ext cx="1727200" cy="701675"/>
          </a:xfrm>
        </p:spPr>
        <p:txBody>
          <a:bodyPr>
            <a:noAutofit/>
          </a:bodyPr>
          <a:lstStyle>
            <a:lvl1pPr>
              <a:defRPr sz="2400">
                <a:latin typeface="Arial" panose="020B0604020202020204" pitchFamily="34" charset="0"/>
              </a:defRPr>
            </a:lvl1pPr>
          </a:lstStyle>
          <a:p>
            <a:fld id="{DD1BF208-E352-43B7-AA80-3F607174492B}" type="slidenum">
              <a:rPr lang="en-US" altLang="es-AR"/>
              <a:pPr/>
              <a:t>‹Nº›</a:t>
            </a:fld>
            <a:endParaRPr lang="en-US" altLang="es-AR">
              <a:solidFill>
                <a:srgbClr val="CF5716"/>
              </a:solidFill>
            </a:endParaRPr>
          </a:p>
        </p:txBody>
      </p:sp>
      <p:sp>
        <p:nvSpPr>
          <p:cNvPr id="9" name="13 Marcador de pie de página"/>
          <p:cNvSpPr>
            <a:spLocks noGrp="1"/>
          </p:cNvSpPr>
          <p:nvPr>
            <p:ph type="ftr" sz="quarter" idx="12"/>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1250767227"/>
      </p:ext>
    </p:extLst>
  </p:cSld>
  <p:clrMapOvr>
    <a:overrideClrMapping bg1="lt1" tx1="dk1" bg2="lt2" tx2="dk2" accent1="accent1" accent2="accent2" accent3="accent3" accent4="accent4" accent5="accent5" accent6="accent6" hlink="hlink" folHlink="folHlink"/>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150896"/>
            <a:ext cx="1219200" cy="6400800"/>
          </a:xfrm>
        </p:spPr>
        <p:txBody>
          <a:bodyPr vert="vert270" anchor="b"/>
          <a:lstStyle>
            <a:lvl1pPr marL="0" algn="l">
              <a:buNone/>
              <a:defRPr sz="3000" b="0" cap="all" baseline="0"/>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1517649" y="373966"/>
            <a:ext cx="9777984" cy="5486400"/>
          </a:xfrm>
          <a:solidFill>
            <a:schemeClr val="bg2">
              <a:shade val="50000"/>
            </a:schemeClr>
          </a:solidFill>
        </p:spPr>
        <p:txBody>
          <a:bodyPr/>
          <a:lstStyle>
            <a:lvl1pPr marL="0" indent="0">
              <a:buNone/>
              <a:defRPr sz="3200"/>
            </a:lvl1pPr>
          </a:lstStyle>
          <a:p>
            <a:r>
              <a:rPr kumimoji="0" lang="es-ES"/>
              <a:t>Haga clic en el icono para agregar una imagen</a:t>
            </a:r>
            <a:endParaRPr kumimoji="0" lang="en-US" dirty="0"/>
          </a:p>
        </p:txBody>
      </p:sp>
      <p:sp>
        <p:nvSpPr>
          <p:cNvPr id="4" name="3 Marcador de texto"/>
          <p:cNvSpPr>
            <a:spLocks noGrp="1"/>
          </p:cNvSpPr>
          <p:nvPr>
            <p:ph type="body" sz="half" idx="2"/>
          </p:nvPr>
        </p:nvSpPr>
        <p:spPr>
          <a:xfrm>
            <a:off x="1524000" y="5867400"/>
            <a:ext cx="9777984" cy="685800"/>
          </a:xfrm>
          <a:solidFill>
            <a:schemeClr val="accent1">
              <a:alpha val="15000"/>
            </a:schemeClr>
          </a:solidFill>
          <a:ln>
            <a:solidFill>
              <a:schemeClr val="accent1"/>
            </a:solidFill>
            <a:miter lim="800000"/>
          </a:ln>
        </p:spPr>
        <p:txBody>
          <a:bodyPr/>
          <a:lstStyle>
            <a:lvl1pPr marL="0" indent="0">
              <a:spcBef>
                <a:spcPts val="0"/>
              </a:spcBef>
              <a:buNone/>
              <a:defRPr sz="14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a:xfrm>
            <a:off x="8144256" y="6556248"/>
            <a:ext cx="2804160" cy="301752"/>
          </a:xfrm>
        </p:spPr>
        <p:txBody>
          <a:bodyPr/>
          <a:lstStyle>
            <a:lvl1pPr>
              <a:defRPr sz="900"/>
            </a:lvl1pPr>
          </a:lstStyle>
          <a:p>
            <a:pPr>
              <a:defRPr/>
            </a:pPr>
            <a:fld id="{54258A5C-7277-412D-9B0D-22A04487B566}" type="datetime12">
              <a:rPr lang="es-AR" smtClean="0">
                <a:solidFill>
                  <a:srgbClr val="FFFFFF"/>
                </a:solidFill>
              </a:rPr>
              <a:pPr>
                <a:defRPr/>
              </a:pPr>
              <a:t>10:39 a. m.</a:t>
            </a:fld>
            <a:endParaRPr lang="es-AR">
              <a:solidFill>
                <a:srgbClr val="FFFFFF"/>
              </a:solidFill>
            </a:endParaRPr>
          </a:p>
        </p:txBody>
      </p:sp>
      <p:sp>
        <p:nvSpPr>
          <p:cNvPr id="6" name="5 Marcador de pie de página"/>
          <p:cNvSpPr>
            <a:spLocks noGrp="1"/>
          </p:cNvSpPr>
          <p:nvPr>
            <p:ph type="ftr" sz="quarter" idx="11"/>
          </p:nvPr>
        </p:nvSpPr>
        <p:spPr>
          <a:xfrm>
            <a:off x="1560576" y="6557169"/>
            <a:ext cx="6597429" cy="301752"/>
          </a:xfrm>
        </p:spPr>
        <p:txBody>
          <a:bodyPr/>
          <a:lstStyle>
            <a:lvl1pPr>
              <a:defRPr sz="900"/>
            </a:lvl1pPr>
          </a:lstStyle>
          <a:p>
            <a:pPr>
              <a:defRPr/>
            </a:pPr>
            <a:endParaRPr lang="es-AR">
              <a:solidFill>
                <a:srgbClr val="FFFFFF"/>
              </a:solidFill>
            </a:endParaRPr>
          </a:p>
        </p:txBody>
      </p:sp>
      <p:sp>
        <p:nvSpPr>
          <p:cNvPr id="7" name="6 Marcador de número de diapositiva"/>
          <p:cNvSpPr>
            <a:spLocks noGrp="1"/>
          </p:cNvSpPr>
          <p:nvPr>
            <p:ph type="sldNum" sz="quarter" idx="12"/>
          </p:nvPr>
        </p:nvSpPr>
        <p:spPr>
          <a:xfrm>
            <a:off x="10956256" y="6556248"/>
            <a:ext cx="487680" cy="301752"/>
          </a:xfrm>
        </p:spPr>
        <p:txBody>
          <a:bodyPr/>
          <a:lstStyle>
            <a:lvl1pPr algn="ctr">
              <a:defRPr sz="900"/>
            </a:lvl1pPr>
          </a:lstStyle>
          <a:p>
            <a:pPr>
              <a:defRPr/>
            </a:pPr>
            <a:fld id="{61265D75-4F1D-4AFE-BA1C-5E7ECEC9E556}"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3956365776"/>
      </p:ext>
    </p:extLst>
  </p:cSld>
  <p:clrMapOvr>
    <a:overrideClrMapping bg1="dk1" tx1="lt1" bg2="dk2" tx2="lt2" accent1="accent1" accent2="accent2" accent3="accent3" accent4="accent4" accent5="accent5" accent6="accent6" hlink="hlink" folHlink="folHlink"/>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EFACFB16-B312-4E31-9CCF-79A1005440FB}" type="datetime12">
              <a:rPr lang="es-AR" smtClean="0">
                <a:solidFill>
                  <a:srgbClr val="FFFFFF"/>
                </a:solidFill>
              </a:rPr>
              <a:pPr>
                <a:defRPr/>
              </a:pPr>
              <a:t>10:39 a. m.</a:t>
            </a:fld>
            <a:endParaRPr lang="es-AR">
              <a:solidFill>
                <a:srgbClr val="FFFFFF"/>
              </a:solidFill>
            </a:endParaRPr>
          </a:p>
        </p:txBody>
      </p:sp>
      <p:sp>
        <p:nvSpPr>
          <p:cNvPr id="5" name="4 Marcador de pie de página"/>
          <p:cNvSpPr>
            <a:spLocks noGrp="1"/>
          </p:cNvSpPr>
          <p:nvPr>
            <p:ph type="ftr" sz="quarter" idx="11"/>
          </p:nvPr>
        </p:nvSpPr>
        <p:spPr/>
        <p:txBody>
          <a:bodyPr/>
          <a:lstStyle/>
          <a:p>
            <a:pPr>
              <a:defRPr/>
            </a:pPr>
            <a:endParaRPr lang="es-AR">
              <a:solidFill>
                <a:srgbClr val="FFFFFF"/>
              </a:solidFill>
            </a:endParaRPr>
          </a:p>
        </p:txBody>
      </p:sp>
      <p:sp>
        <p:nvSpPr>
          <p:cNvPr id="6" name="5 Marcador de número de diapositiva"/>
          <p:cNvSpPr>
            <a:spLocks noGrp="1"/>
          </p:cNvSpPr>
          <p:nvPr>
            <p:ph type="sldNum" sz="quarter" idx="12"/>
          </p:nvPr>
        </p:nvSpPr>
        <p:spPr/>
        <p:txBody>
          <a:bodyPr/>
          <a:lstStyle/>
          <a:p>
            <a:pPr>
              <a:defRPr/>
            </a:pPr>
            <a:fld id="{721713FC-EDB4-4B95-879C-1A48FB308394}"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137802998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381000"/>
            <a:ext cx="2540000" cy="5486400"/>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381000"/>
            <a:ext cx="8331200" cy="5486400"/>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681864CA-2544-47F5-BCB6-708784179F33}" type="datetime12">
              <a:rPr lang="es-AR" smtClean="0">
                <a:solidFill>
                  <a:srgbClr val="FFFFFF"/>
                </a:solidFill>
              </a:rPr>
              <a:pPr>
                <a:defRPr/>
              </a:pPr>
              <a:t>10:39 a. m.</a:t>
            </a:fld>
            <a:endParaRPr lang="es-AR">
              <a:solidFill>
                <a:srgbClr val="FFFFFF"/>
              </a:solidFill>
            </a:endParaRPr>
          </a:p>
        </p:txBody>
      </p:sp>
      <p:sp>
        <p:nvSpPr>
          <p:cNvPr id="5" name="4 Marcador de pie de página"/>
          <p:cNvSpPr>
            <a:spLocks noGrp="1"/>
          </p:cNvSpPr>
          <p:nvPr>
            <p:ph type="ftr" sz="quarter" idx="11"/>
          </p:nvPr>
        </p:nvSpPr>
        <p:spPr/>
        <p:txBody>
          <a:bodyPr/>
          <a:lstStyle/>
          <a:p>
            <a:pPr>
              <a:defRPr/>
            </a:pPr>
            <a:endParaRPr lang="es-AR">
              <a:solidFill>
                <a:srgbClr val="FFFFFF"/>
              </a:solidFill>
            </a:endParaRPr>
          </a:p>
        </p:txBody>
      </p:sp>
      <p:sp>
        <p:nvSpPr>
          <p:cNvPr id="6" name="5 Marcador de número de diapositiva"/>
          <p:cNvSpPr>
            <a:spLocks noGrp="1"/>
          </p:cNvSpPr>
          <p:nvPr>
            <p:ph type="sldNum" sz="quarter" idx="12"/>
          </p:nvPr>
        </p:nvSpPr>
        <p:spPr/>
        <p:txBody>
          <a:bodyPr/>
          <a:lstStyle/>
          <a:p>
            <a:pPr>
              <a:defRPr/>
            </a:pPr>
            <a:fld id="{8099531E-4059-49C1-9371-FF40A42E08D3}" type="slidenum">
              <a:rPr lang="es-AR" smtClean="0">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68372141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2192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8" name="Freeform 6"/>
            <p:cNvSpPr>
              <a:spLocks/>
            </p:cNvSpPr>
            <p:nvPr/>
          </p:nvSpPr>
          <p:spPr bwMode="hidden">
            <a:xfrm>
              <a:off x="4038" y="3577"/>
              <a:ext cx="1720" cy="65"/>
            </a:xfrm>
            <a:custGeom>
              <a:avLst/>
              <a:gdLst>
                <a:gd name="T0" fmla="*/ 1716 w 1722"/>
                <a:gd name="T1" fmla="*/ 63 h 66"/>
                <a:gd name="T2" fmla="*/ 1716 w 1722"/>
                <a:gd name="T3" fmla="*/ 57 h 66"/>
                <a:gd name="T4" fmla="*/ 0 w 1722"/>
                <a:gd name="T5" fmla="*/ 0 h 66"/>
                <a:gd name="T6" fmla="*/ 0 w 1722"/>
                <a:gd name="T7" fmla="*/ 45 h 66"/>
                <a:gd name="T8" fmla="*/ 1716 w 1722"/>
                <a:gd name="T9" fmla="*/ 63 h 66"/>
                <a:gd name="T10" fmla="*/ 1716 w 1722"/>
                <a:gd name="T11" fmla="*/ 6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 name="Freeform 8"/>
            <p:cNvSpPr>
              <a:spLocks/>
            </p:cNvSpPr>
            <p:nvPr/>
          </p:nvSpPr>
          <p:spPr bwMode="hidden">
            <a:xfrm>
              <a:off x="4784" y="3702"/>
              <a:ext cx="974" cy="101"/>
            </a:xfrm>
            <a:custGeom>
              <a:avLst/>
              <a:gdLst>
                <a:gd name="T0" fmla="*/ 972 w 975"/>
                <a:gd name="T1" fmla="*/ 48 h 101"/>
                <a:gd name="T2" fmla="*/ 972 w 975"/>
                <a:gd name="T3" fmla="*/ 0 h 101"/>
                <a:gd name="T4" fmla="*/ 0 w 975"/>
                <a:gd name="T5" fmla="*/ 24 h 101"/>
                <a:gd name="T6" fmla="*/ 0 w 975"/>
                <a:gd name="T7" fmla="*/ 101 h 101"/>
                <a:gd name="T8" fmla="*/ 972 w 975"/>
                <a:gd name="T9" fmla="*/ 48 h 101"/>
                <a:gd name="T10" fmla="*/ 97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1" name="Freeform 9"/>
            <p:cNvSpPr>
              <a:spLocks/>
            </p:cNvSpPr>
            <p:nvPr/>
          </p:nvSpPr>
          <p:spPr bwMode="hidden">
            <a:xfrm>
              <a:off x="3619" y="3815"/>
              <a:ext cx="2139" cy="198"/>
            </a:xfrm>
            <a:custGeom>
              <a:avLst/>
              <a:gdLst>
                <a:gd name="T0" fmla="*/ 2135 w 2141"/>
                <a:gd name="T1" fmla="*/ 0 h 198"/>
                <a:gd name="T2" fmla="*/ 0 w 2141"/>
                <a:gd name="T3" fmla="*/ 156 h 198"/>
                <a:gd name="T4" fmla="*/ 0 w 2141"/>
                <a:gd name="T5" fmla="*/ 198 h 198"/>
                <a:gd name="T6" fmla="*/ 2135 w 2141"/>
                <a:gd name="T7" fmla="*/ 0 h 198"/>
                <a:gd name="T8" fmla="*/ 213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3" name="Freeform 11"/>
            <p:cNvSpPr>
              <a:spLocks/>
            </p:cNvSpPr>
            <p:nvPr/>
          </p:nvSpPr>
          <p:spPr bwMode="hidden">
            <a:xfrm>
              <a:off x="2097" y="4043"/>
              <a:ext cx="2514" cy="276"/>
            </a:xfrm>
            <a:custGeom>
              <a:avLst/>
              <a:gdLst>
                <a:gd name="T0" fmla="*/ 2173 w 2517"/>
                <a:gd name="T1" fmla="*/ 276 h 276"/>
                <a:gd name="T2" fmla="*/ 2508 w 2517"/>
                <a:gd name="T3" fmla="*/ 204 h 276"/>
                <a:gd name="T4" fmla="*/ 2251 w 2517"/>
                <a:gd name="T5" fmla="*/ 0 h 276"/>
                <a:gd name="T6" fmla="*/ 0 w 2517"/>
                <a:gd name="T7" fmla="*/ 276 h 276"/>
                <a:gd name="T8" fmla="*/ 2173 w 2517"/>
                <a:gd name="T9" fmla="*/ 276 h 276"/>
                <a:gd name="T10" fmla="*/ 217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5" name="Freeform 13"/>
            <p:cNvSpPr>
              <a:spLocks/>
            </p:cNvSpPr>
            <p:nvPr/>
          </p:nvSpPr>
          <p:spPr bwMode="hidden">
            <a:xfrm>
              <a:off x="5030" y="3151"/>
              <a:ext cx="728" cy="240"/>
            </a:xfrm>
            <a:custGeom>
              <a:avLst/>
              <a:gdLst>
                <a:gd name="T0" fmla="*/ 726 w 729"/>
                <a:gd name="T1" fmla="*/ 240 h 240"/>
                <a:gd name="T2" fmla="*/ 0 w 729"/>
                <a:gd name="T3" fmla="*/ 0 h 240"/>
                <a:gd name="T4" fmla="*/ 0 w 729"/>
                <a:gd name="T5" fmla="*/ 6 h 240"/>
                <a:gd name="T6" fmla="*/ 726 w 729"/>
                <a:gd name="T7" fmla="*/ 240 h 240"/>
                <a:gd name="T8" fmla="*/ 72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7" name="Freeform 15"/>
            <p:cNvSpPr>
              <a:spLocks/>
            </p:cNvSpPr>
            <p:nvPr/>
          </p:nvSpPr>
          <p:spPr bwMode="hidden">
            <a:xfrm>
              <a:off x="5030" y="3049"/>
              <a:ext cx="728" cy="318"/>
            </a:xfrm>
            <a:custGeom>
              <a:avLst/>
              <a:gdLst>
                <a:gd name="T0" fmla="*/ 726 w 729"/>
                <a:gd name="T1" fmla="*/ 318 h 318"/>
                <a:gd name="T2" fmla="*/ 726 w 729"/>
                <a:gd name="T3" fmla="*/ 312 h 318"/>
                <a:gd name="T4" fmla="*/ 0 w 729"/>
                <a:gd name="T5" fmla="*/ 0 h 318"/>
                <a:gd name="T6" fmla="*/ 0 w 729"/>
                <a:gd name="T7" fmla="*/ 54 h 318"/>
                <a:gd name="T8" fmla="*/ 726 w 729"/>
                <a:gd name="T9" fmla="*/ 318 h 318"/>
                <a:gd name="T10" fmla="*/ 72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grpSp>
      </p:grpSp>
      <p:sp>
        <p:nvSpPr>
          <p:cNvPr id="127018" name="Rectangle 42"/>
          <p:cNvSpPr>
            <a:spLocks noGrp="1" noChangeArrowheads="1"/>
          </p:cNvSpPr>
          <p:nvPr>
            <p:ph type="ctrTitle" sz="quarter"/>
          </p:nvPr>
        </p:nvSpPr>
        <p:spPr>
          <a:xfrm>
            <a:off x="609600" y="1600200"/>
            <a:ext cx="10972800" cy="1828800"/>
          </a:xfrm>
        </p:spPr>
        <p:txBody>
          <a:bodyPr/>
          <a:lstStyle>
            <a:lvl1pPr>
              <a:defRPr sz="4800"/>
            </a:lvl1pPr>
          </a:lstStyle>
          <a:p>
            <a:r>
              <a:rPr lang="es-AR"/>
              <a:t>Haga clic para cambiar el estilo de título	</a:t>
            </a:r>
          </a:p>
        </p:txBody>
      </p:sp>
      <p:sp>
        <p:nvSpPr>
          <p:cNvPr id="127019" name="Rectangle 43"/>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sz="3600"/>
            </a:lvl1pPr>
          </a:lstStyle>
          <a:p>
            <a:r>
              <a:rPr lang="es-AR"/>
              <a:t>Haga clic para modificar el estilo de subtítulo del patrón</a:t>
            </a:r>
          </a:p>
        </p:txBody>
      </p:sp>
      <p:sp>
        <p:nvSpPr>
          <p:cNvPr id="44" name="Rectangle 44"/>
          <p:cNvSpPr>
            <a:spLocks noGrp="1" noChangeArrowheads="1"/>
          </p:cNvSpPr>
          <p:nvPr>
            <p:ph type="dt" sz="quarter" idx="10"/>
          </p:nvPr>
        </p:nvSpPr>
        <p:spPr/>
        <p:txBody>
          <a:bodyPr/>
          <a:lstStyle>
            <a:lvl1pPr>
              <a:defRPr/>
            </a:lvl1pPr>
          </a:lstStyle>
          <a:p>
            <a:pPr>
              <a:defRPr/>
            </a:pPr>
            <a:endParaRPr lang="es-AR">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s-AR">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0AFA427C-5741-4F22-93BB-26E55F53404D}"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1613520634"/>
      </p:ext>
    </p:extLst>
  </p:cSld>
  <p:clrMapOvr>
    <a:masterClrMapping/>
  </p:clrMapOvr>
  <p:transition spd="med">
    <p:random/>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4312BB6-12FE-4BB1-85E9-3E4340E7320B}"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3563390871"/>
      </p:ext>
    </p:extLst>
  </p:cSld>
  <p:clrMapOvr>
    <a:masterClrMapping/>
  </p:clrMapOvr>
  <p:transition spd="med">
    <p:random/>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A5FD973-EE45-4EE8-8161-277CF9304030}"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601441730"/>
      </p:ext>
    </p:extLst>
  </p:cSld>
  <p:clrMapOvr>
    <a:masterClrMapping/>
  </p:clrMapOvr>
  <p:transition spd="med">
    <p:random/>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2B008374-CEB1-43C6-A301-7179154615FD}"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4148502460"/>
      </p:ext>
    </p:extLst>
  </p:cSld>
  <p:clrMapOvr>
    <a:masterClrMapping/>
  </p:clrMapOvr>
  <p:transition spd="med">
    <p:random/>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6DF61248-2F74-4068-8F81-F0B1A5C6B389}"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3645168956"/>
      </p:ext>
    </p:extLst>
  </p:cSld>
  <p:clrMapOvr>
    <a:masterClrMapping/>
  </p:clrMapOvr>
  <p:transition spd="med">
    <p:random/>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D4379C3E-295C-4E77-B3AD-2B1F436D1048}"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792627393"/>
      </p:ext>
    </p:extLst>
  </p:cSld>
  <p:clrMapOvr>
    <a:masterClrMapping/>
  </p:clrMapOvr>
  <p:transition spd="med">
    <p:random/>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9E292DF3-C1EC-4D4A-9752-FC7E2706BF28}"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1891226920"/>
      </p:ext>
    </p:extLst>
  </p:cSld>
  <p:clrMapOvr>
    <a:masterClrMapping/>
  </p:clrMapOvr>
  <p:transition spd="med">
    <p:random/>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9" name="8 Marcador de contenido"/>
          <p:cNvSpPr>
            <a:spLocks noGrp="1"/>
          </p:cNvSpPr>
          <p:nvPr>
            <p:ph sz="quarter" idx="1"/>
          </p:nvPr>
        </p:nvSpPr>
        <p:spPr>
          <a:xfrm>
            <a:off x="812800" y="1589567"/>
            <a:ext cx="51816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10 Marcador de contenido"/>
          <p:cNvSpPr>
            <a:spLocks noGrp="1"/>
          </p:cNvSpPr>
          <p:nvPr>
            <p:ph sz="quarter" idx="2"/>
          </p:nvPr>
        </p:nvSpPr>
        <p:spPr>
          <a:xfrm>
            <a:off x="6459868" y="1589567"/>
            <a:ext cx="51816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7 Marcador de fecha"/>
          <p:cNvSpPr>
            <a:spLocks noGrp="1"/>
          </p:cNvSpPr>
          <p:nvPr>
            <p:ph type="dt" sz="half" idx="10"/>
          </p:nvPr>
        </p:nvSpPr>
        <p:spPr/>
        <p:txBody>
          <a:bodyPr rtlCol="0"/>
          <a:lstStyle>
            <a:lvl1pPr algn="l" fontAlgn="base">
              <a:spcBef>
                <a:spcPct val="0"/>
              </a:spcBef>
              <a:spcAft>
                <a:spcPct val="0"/>
              </a:spcAft>
              <a:defRPr>
                <a:latin typeface="Arial" pitchFamily="34" charset="0"/>
              </a:defRPr>
            </a:lvl1pPr>
          </a:lstStyle>
          <a:p>
            <a:pPr>
              <a:defRPr/>
            </a:pPr>
            <a:fld id="{0CC746B3-EFBC-4BC3-9743-0D9A98902039}" type="datetimeFigureOut">
              <a:rPr lang="en-US"/>
              <a:pPr>
                <a:defRPr/>
              </a:pPr>
              <a:t>4/20/2016</a:t>
            </a:fld>
            <a:endParaRPr lang="en-US"/>
          </a:p>
        </p:txBody>
      </p:sp>
      <p:sp>
        <p:nvSpPr>
          <p:cNvPr id="6" name="9 Marcador de número de diapositiva"/>
          <p:cNvSpPr>
            <a:spLocks noGrp="1"/>
          </p:cNvSpPr>
          <p:nvPr>
            <p:ph type="sldNum" sz="quarter" idx="11"/>
          </p:nvPr>
        </p:nvSpPr>
        <p:spPr/>
        <p:txBody>
          <a:bodyPr/>
          <a:lstStyle>
            <a:lvl1pPr>
              <a:defRPr>
                <a:latin typeface="Arial" panose="020B0604020202020204" pitchFamily="34" charset="0"/>
              </a:defRPr>
            </a:lvl1pPr>
          </a:lstStyle>
          <a:p>
            <a:fld id="{1091E934-7DFA-4868-8168-0F1060410198}" type="slidenum">
              <a:rPr lang="en-US" altLang="es-AR"/>
              <a:pPr/>
              <a:t>‹Nº›</a:t>
            </a:fld>
            <a:endParaRPr lang="en-US" altLang="es-AR"/>
          </a:p>
        </p:txBody>
      </p:sp>
      <p:sp>
        <p:nvSpPr>
          <p:cNvPr id="7" name="11 Marcador de pie de página"/>
          <p:cNvSpPr>
            <a:spLocks noGrp="1"/>
          </p:cNvSpPr>
          <p:nvPr>
            <p:ph type="ftr" sz="quarter" idx="12"/>
          </p:nvPr>
        </p:nvSpPr>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230164669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723CC34-E8F1-4FC9-AAFD-916D4374E773}"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603193952"/>
      </p:ext>
    </p:extLst>
  </p:cSld>
  <p:clrMapOvr>
    <a:masterClrMapping/>
  </p:clrMapOvr>
  <p:transition spd="med">
    <p:random/>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F812376-9A18-4A0E-973F-A7D35CB7AE42}"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128076614"/>
      </p:ext>
    </p:extLst>
  </p:cSld>
  <p:clrMapOvr>
    <a:masterClrMapping/>
  </p:clrMapOvr>
  <p:transition spd="med">
    <p:random/>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BA639D0-BF68-48BE-8D37-4961F96D3E83}"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2875273769"/>
      </p:ext>
    </p:extLst>
  </p:cSld>
  <p:clrMapOvr>
    <a:masterClrMapping/>
  </p:clrMapOvr>
  <p:transition spd="med">
    <p:random/>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7813"/>
            <a:ext cx="2743200" cy="5853112"/>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7813"/>
            <a:ext cx="8026400" cy="585311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F9EE738-D700-4605-8DBE-6D70C84DBD94}" type="slidenum">
              <a:rPr lang="es-AR">
                <a:solidFill>
                  <a:srgbClr val="FFFFFF"/>
                </a:solidFill>
              </a:rPr>
              <a:pPr>
                <a:defRPr/>
              </a:pPr>
              <a:t>‹Nº›</a:t>
            </a:fld>
            <a:endParaRPr lang="es-AR">
              <a:solidFill>
                <a:srgbClr val="FFFFFF"/>
              </a:solidFill>
            </a:endParaRPr>
          </a:p>
        </p:txBody>
      </p:sp>
    </p:spTree>
    <p:extLst>
      <p:ext uri="{BB962C8B-B14F-4D97-AF65-F5344CB8AC3E}">
        <p14:creationId xmlns:p14="http://schemas.microsoft.com/office/powerpoint/2010/main" val="846663685"/>
      </p:ext>
    </p:extLst>
  </p:cSld>
  <p:clrMapOvr>
    <a:masterClrMapping/>
  </p:clrMapOvr>
  <p:transition spd="med">
    <p:random/>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10" name="9 Triángulo rectángulo"/>
          <p:cNvSpPr/>
          <p:nvPr/>
        </p:nvSpPr>
        <p:spPr>
          <a:xfrm>
            <a:off x="-2" y="4664147"/>
            <a:ext cx="12201452" cy="0"/>
          </a:xfrm>
          <a:prstGeom prst="rtTriangle">
            <a:avLst/>
          </a:prstGeom>
          <a:gradFill flip="none" rotWithShape="1">
            <a:gsLst>
              <a:gs pos="0">
                <a:schemeClr val="accent1">
                  <a:shade val="35000"/>
                  <a:satMod val="170000"/>
                  <a:alpha val="100000"/>
                </a:schemeClr>
              </a:gs>
              <a:gs pos="55000">
                <a:schemeClr val="accent1">
                  <a:tint val="90000"/>
                  <a:satMod val="150000"/>
                  <a:alpha val="100000"/>
                </a:schemeClr>
              </a:gs>
              <a:gs pos="100000">
                <a:schemeClr val="accent1">
                  <a:shade val="35000"/>
                  <a:satMod val="170000"/>
                  <a:alpha val="100000"/>
                </a:schemeClr>
              </a:gs>
            </a:gsLst>
            <a:lin ang="3000000" scaled="1"/>
            <a:tileRect/>
          </a:gradFill>
          <a:ln w="127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9" name="8 Título"/>
          <p:cNvSpPr>
            <a:spLocks noGrp="1"/>
          </p:cNvSpPr>
          <p:nvPr>
            <p:ph type="ctrTitle"/>
          </p:nvPr>
        </p:nvSpPr>
        <p:spPr>
          <a:xfrm>
            <a:off x="914400" y="1752602"/>
            <a:ext cx="10363200" cy="1829761"/>
          </a:xfrm>
        </p:spPr>
        <p:txBody>
          <a:bodyPr vert="horz" anchor="b">
            <a:normAutofit/>
            <a:scene3d>
              <a:camera prst="orthographicFront"/>
              <a:lightRig rig="soft" dir="t"/>
            </a:scene3d>
            <a:sp3d prstMaterial="softEdge">
              <a:bevelT w="25400" h="25400"/>
            </a:sp3d>
          </a:bodyPr>
          <a:lstStyle>
            <a:lvl1pPr algn="r">
              <a:defRPr sz="4800" b="1">
                <a:solidFill>
                  <a:schemeClr val="tx2"/>
                </a:solidFill>
                <a:effectLst>
                  <a:outerShdw blurRad="31750" dist="25400" dir="5400000" algn="tl" rotWithShape="0">
                    <a:srgbClr val="000000">
                      <a:alpha val="25000"/>
                    </a:srgbClr>
                  </a:outerShdw>
                </a:effectLst>
              </a:defRPr>
            </a:lvl1pPr>
            <a:extLst/>
          </a:lstStyle>
          <a:p>
            <a:r>
              <a:rPr kumimoji="0" lang="es-ES"/>
              <a:t>Haga clic para modificar el estilo de título del patrón</a:t>
            </a:r>
            <a:endParaRPr kumimoji="0" lang="en-US"/>
          </a:p>
        </p:txBody>
      </p:sp>
      <p:sp>
        <p:nvSpPr>
          <p:cNvPr id="17" name="16 Subtítulo"/>
          <p:cNvSpPr>
            <a:spLocks noGrp="1"/>
          </p:cNvSpPr>
          <p:nvPr>
            <p:ph type="subTitle" idx="1"/>
          </p:nvPr>
        </p:nvSpPr>
        <p:spPr>
          <a:xfrm>
            <a:off x="914400" y="3611607"/>
            <a:ext cx="10363200" cy="1199704"/>
          </a:xfrm>
        </p:spPr>
        <p:txBody>
          <a:bodyPr lIns="45720" rIns="45720"/>
          <a:lstStyle>
            <a:lvl1pPr marL="0" marR="64008" indent="0" algn="r">
              <a:buNone/>
              <a:defRPr>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s-ES"/>
              <a:t>Haga clic para modificar el estilo de subtítulo del patrón</a:t>
            </a:r>
            <a:endParaRPr kumimoji="0" lang="en-US"/>
          </a:p>
        </p:txBody>
      </p:sp>
      <p:grpSp>
        <p:nvGrpSpPr>
          <p:cNvPr id="2" name="1 Grupo"/>
          <p:cNvGrpSpPr/>
          <p:nvPr/>
        </p:nvGrpSpPr>
        <p:grpSpPr>
          <a:xfrm>
            <a:off x="-5019" y="4953000"/>
            <a:ext cx="12197020" cy="1912088"/>
            <a:chOff x="-3765" y="4832896"/>
            <a:chExt cx="9147765" cy="2032192"/>
          </a:xfrm>
        </p:grpSpPr>
        <p:sp>
          <p:nvSpPr>
            <p:cNvPr id="7" name="6 Forma libre"/>
            <p:cNvSpPr>
              <a:spLocks/>
            </p:cNvSpPr>
            <p:nvPr/>
          </p:nvSpPr>
          <p:spPr bwMode="auto">
            <a:xfrm>
              <a:off x="1687513" y="4832896"/>
              <a:ext cx="7456487" cy="518816"/>
            </a:xfrm>
            <a:custGeom>
              <a:avLst>
                <a:gd name="A1" fmla="val 0"/>
                <a:gd name="A2" fmla="val 0"/>
                <a:gd name="A3" fmla="val 0"/>
                <a:gd name="A4" fmla="val 0"/>
                <a:gd name="A5" fmla="val 0"/>
                <a:gd name="A6" fmla="val 0"/>
                <a:gd name="A7" fmla="val 0"/>
                <a:gd name="A8" fmla="val 0"/>
              </a:avLst>
              <a:gdLst/>
              <a:ahLst/>
              <a:cxnLst>
                <a:cxn ang="0">
                  <a:pos x="4697" y="0"/>
                </a:cxn>
                <a:cxn ang="0">
                  <a:pos x="4697" y="367"/>
                </a:cxn>
                <a:cxn ang="0">
                  <a:pos x="0" y="218"/>
                </a:cxn>
                <a:cxn ang="0">
                  <a:pos x="4697" y="0"/>
                </a:cxn>
              </a:cxnLst>
              <a:rect l="0" t="0" r="0" b="0"/>
              <a:pathLst>
                <a:path w="4697" h="367">
                  <a:moveTo>
                    <a:pt x="4697" y="0"/>
                  </a:moveTo>
                  <a:lnTo>
                    <a:pt x="4697" y="367"/>
                  </a:lnTo>
                  <a:lnTo>
                    <a:pt x="0" y="218"/>
                  </a:lnTo>
                  <a:lnTo>
                    <a:pt x="4697" y="0"/>
                  </a:lnTo>
                  <a:close/>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8" name="7 Forma libre"/>
            <p:cNvSpPr>
              <a:spLocks/>
            </p:cNvSpPr>
            <p:nvPr/>
          </p:nvSpPr>
          <p:spPr bwMode="auto">
            <a:xfrm>
              <a:off x="35443" y="5135526"/>
              <a:ext cx="9108557" cy="83820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0" y="0"/>
                  </a:moveTo>
                  <a:lnTo>
                    <a:pt x="5760" y="0"/>
                  </a:lnTo>
                  <a:lnTo>
                    <a:pt x="5760" y="528"/>
                  </a:lnTo>
                  <a:lnTo>
                    <a:pt x="48" y="0"/>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1" name="10 Forma libre"/>
            <p:cNvSpPr>
              <a:spLocks/>
            </p:cNvSpPr>
            <p:nvPr/>
          </p:nvSpPr>
          <p:spPr bwMode="auto">
            <a:xfrm>
              <a:off x="0" y="4883888"/>
              <a:ext cx="9144000" cy="1981200"/>
            </a:xfrm>
            <a:custGeom>
              <a:avLst>
                <a:gd name="A1" fmla="val 0"/>
                <a:gd name="A2" fmla="val 0"/>
                <a:gd name="A3" fmla="val 0"/>
                <a:gd name="A4" fmla="val 0"/>
                <a:gd name="A5" fmla="val 0"/>
                <a:gd name="A6" fmla="val 0"/>
                <a:gd name="A7" fmla="val 0"/>
                <a:gd name="A8" fmla="val 0"/>
              </a:avLst>
              <a:gdLst/>
              <a:ahLst/>
              <a:cxnLst>
                <a:cxn ang="0">
                  <a:pos x="0" y="0"/>
                </a:cxn>
                <a:cxn ang="0">
                  <a:pos x="0" y="1248"/>
                </a:cxn>
                <a:cxn ang="0">
                  <a:pos x="5760" y="1248"/>
                </a:cxn>
                <a:cxn ang="0">
                  <a:pos x="5760" y="528"/>
                </a:cxn>
                <a:cxn ang="0">
                  <a:pos x="0" y="0"/>
                </a:cxn>
              </a:cxnLst>
              <a:rect l="0" t="0" r="0" b="0"/>
              <a:pathLst>
                <a:path w="5760" h="1248">
                  <a:moveTo>
                    <a:pt x="0" y="0"/>
                  </a:moveTo>
                  <a:lnTo>
                    <a:pt x="0" y="1248"/>
                  </a:lnTo>
                  <a:lnTo>
                    <a:pt x="5760" y="1248"/>
                  </a:lnTo>
                  <a:lnTo>
                    <a:pt x="5760" y="528"/>
                  </a:lnTo>
                  <a:lnTo>
                    <a:pt x="0" y="0"/>
                  </a:lnTo>
                  <a:close/>
                </a:path>
              </a:pathLst>
            </a:cu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p>
              <a:pPr algn="ctr"/>
              <a:endParaRPr lang="en-US" sz="1800">
                <a:solidFill>
                  <a:prstClr val="white"/>
                </a:solidFill>
              </a:endParaRPr>
            </a:p>
          </p:txBody>
        </p:sp>
        <p:cxnSp>
          <p:nvCxnSpPr>
            <p:cNvPr id="12" name="11 Conector recto"/>
            <p:cNvCxnSpPr/>
            <p:nvPr/>
          </p:nvCxnSpPr>
          <p:spPr>
            <a:xfrm>
              <a:off x="-3765" y="4880373"/>
              <a:ext cx="9147765" cy="83994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grpSp>
      <p:sp>
        <p:nvSpPr>
          <p:cNvPr id="30" name="29 Marcador de fecha"/>
          <p:cNvSpPr>
            <a:spLocks noGrp="1"/>
          </p:cNvSpPr>
          <p:nvPr>
            <p:ph type="dt" sz="half" idx="10"/>
          </p:nvPr>
        </p:nvSpPr>
        <p:spPr/>
        <p:txBody>
          <a:bodyPr/>
          <a:lstStyle>
            <a:lvl1pPr>
              <a:defRPr>
                <a:solidFill>
                  <a:srgbClr val="FFFFFF"/>
                </a:solidFill>
              </a:defRPr>
            </a:lvl1pPr>
            <a:extLst/>
          </a:lstStyle>
          <a:p>
            <a:fld id="{A1B8B1DF-E1A3-479B-BEEA-E0CE01166066}" type="datetimeFigureOut">
              <a:rPr lang="es-AR" smtClean="0"/>
              <a:pPr/>
              <a:t>20/4/2016</a:t>
            </a:fld>
            <a:endParaRPr lang="es-AR"/>
          </a:p>
        </p:txBody>
      </p:sp>
      <p:sp>
        <p:nvSpPr>
          <p:cNvPr id="19" name="18 Marcador de pie de página"/>
          <p:cNvSpPr>
            <a:spLocks noGrp="1"/>
          </p:cNvSpPr>
          <p:nvPr>
            <p:ph type="ftr" sz="quarter" idx="11"/>
          </p:nvPr>
        </p:nvSpPr>
        <p:spPr/>
        <p:txBody>
          <a:bodyPr/>
          <a:lstStyle>
            <a:lvl1pPr>
              <a:defRPr>
                <a:solidFill>
                  <a:schemeClr val="accent1">
                    <a:tint val="20000"/>
                  </a:schemeClr>
                </a:solidFill>
              </a:defRPr>
            </a:lvl1pPr>
            <a:extLst/>
          </a:lstStyle>
          <a:p>
            <a:endParaRPr lang="es-AR">
              <a:solidFill>
                <a:srgbClr val="2DA2BF">
                  <a:tint val="20000"/>
                </a:srgbClr>
              </a:solidFill>
            </a:endParaRPr>
          </a:p>
        </p:txBody>
      </p:sp>
      <p:sp>
        <p:nvSpPr>
          <p:cNvPr id="27" name="26 Marcador de número de diapositiva"/>
          <p:cNvSpPr>
            <a:spLocks noGrp="1"/>
          </p:cNvSpPr>
          <p:nvPr>
            <p:ph type="sldNum" sz="quarter" idx="12"/>
          </p:nvPr>
        </p:nvSpPr>
        <p:spPr/>
        <p:txBody>
          <a:bodyPr/>
          <a:lstStyle>
            <a:lvl1pPr>
              <a:defRPr>
                <a:solidFill>
                  <a:srgbClr val="FFFFFF"/>
                </a:solidFill>
              </a:defRPr>
            </a:lvl1pPr>
            <a:extLst/>
          </a:lstStyle>
          <a:p>
            <a:fld id="{3B2243A1-02ED-4D8A-929C-F38247AB82BB}" type="slidenum">
              <a:rPr lang="es-AR" smtClean="0"/>
              <a:pPr/>
              <a:t>‹Nº›</a:t>
            </a:fld>
            <a:endParaRPr lang="es-AR"/>
          </a:p>
        </p:txBody>
      </p:sp>
    </p:spTree>
    <p:extLst>
      <p:ext uri="{BB962C8B-B14F-4D97-AF65-F5344CB8AC3E}">
        <p14:creationId xmlns:p14="http://schemas.microsoft.com/office/powerpoint/2010/main" val="303599756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2 Marcador de contenido"/>
          <p:cNvSpPr>
            <a:spLocks noGrp="1"/>
          </p:cNvSpPr>
          <p:nvPr>
            <p:ph idx="1"/>
          </p:nvPr>
        </p:nvSpPr>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5" name="4 Marcador de pie de página"/>
          <p:cNvSpPr>
            <a:spLocks noGrp="1"/>
          </p:cNvSpPr>
          <p:nvPr>
            <p:ph type="ftr" sz="quarter" idx="11"/>
          </p:nvPr>
        </p:nvSpPr>
        <p:spPr/>
        <p:txBody>
          <a:bodyPr/>
          <a:lstStyle/>
          <a:p>
            <a:endParaRPr lang="es-AR">
              <a:solidFill>
                <a:prstClr val="black"/>
              </a:solidFill>
            </a:endParaRPr>
          </a:p>
        </p:txBody>
      </p:sp>
      <p:sp>
        <p:nvSpPr>
          <p:cNvPr id="6" name="5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
        <p:nvSpPr>
          <p:cNvPr id="7" name="6 Título"/>
          <p:cNvSpPr>
            <a:spLocks noGrp="1"/>
          </p:cNvSpPr>
          <p:nvPr>
            <p:ph type="title"/>
          </p:nvPr>
        </p:nvSpPr>
        <p:spPr/>
        <p:txBody>
          <a:bodyPr rtlCol="0"/>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339332725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963168" y="1059712"/>
            <a:ext cx="10363200" cy="1828800"/>
          </a:xfrm>
        </p:spPr>
        <p:txBody>
          <a:bodyPr vert="horz" anchor="b">
            <a:normAutofit/>
            <a:scene3d>
              <a:camera prst="orthographicFront"/>
              <a:lightRig rig="soft" dir="t"/>
            </a:scene3d>
            <a:sp3d prstMaterial="softEdge">
              <a:bevelT w="25400" h="25400"/>
            </a:sp3d>
          </a:bodyPr>
          <a:lstStyle>
            <a:lvl1pPr algn="r">
              <a:buNone/>
              <a:defRPr sz="4800" b="1" cap="none" baseline="0">
                <a:effectLst>
                  <a:outerShdw blurRad="31750" dist="25400" dir="5400000" algn="tl" rotWithShape="0">
                    <a:srgbClr val="000000">
                      <a:alpha val="25000"/>
                    </a:srgbClr>
                  </a:outerShdw>
                </a:effectLst>
              </a:defRPr>
            </a:lvl1pPr>
            <a:extLst/>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5230284" y="2931712"/>
            <a:ext cx="6096000" cy="1454888"/>
          </a:xfrm>
        </p:spPr>
        <p:txBody>
          <a:bodyPr lIns="91440" rIns="91440" anchor="t"/>
          <a:lstStyle>
            <a:lvl1pPr marL="0" indent="0" algn="l">
              <a:buNone/>
              <a:defRPr sz="23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p:txBody>
          <a:bodyPr/>
          <a:lstStyle/>
          <a:p>
            <a:fld id="{A1B8B1DF-E1A3-479B-BEEA-E0CE01166066}" type="datetimeFigureOut">
              <a:rPr lang="es-AR" smtClean="0">
                <a:solidFill>
                  <a:prstClr val="white"/>
                </a:solidFill>
              </a:rPr>
              <a:pPr/>
              <a:t>20/4/2016</a:t>
            </a:fld>
            <a:endParaRPr lang="es-AR">
              <a:solidFill>
                <a:prstClr val="white"/>
              </a:solidFill>
            </a:endParaRPr>
          </a:p>
        </p:txBody>
      </p:sp>
      <p:sp>
        <p:nvSpPr>
          <p:cNvPr id="5" name="4 Marcador de pie de página"/>
          <p:cNvSpPr>
            <a:spLocks noGrp="1"/>
          </p:cNvSpPr>
          <p:nvPr>
            <p:ph type="ftr" sz="quarter" idx="11"/>
          </p:nvPr>
        </p:nvSpPr>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3B2243A1-02ED-4D8A-929C-F38247AB82BB}" type="slidenum">
              <a:rPr lang="es-AR" smtClean="0">
                <a:solidFill>
                  <a:prstClr val="white"/>
                </a:solidFill>
              </a:rPr>
              <a:pPr/>
              <a:t>‹Nº›</a:t>
            </a:fld>
            <a:endParaRPr lang="es-AR">
              <a:solidFill>
                <a:prstClr val="white"/>
              </a:solidFill>
            </a:endParaRPr>
          </a:p>
        </p:txBody>
      </p:sp>
      <p:sp>
        <p:nvSpPr>
          <p:cNvPr id="7" name="6 Cheurón"/>
          <p:cNvSpPr/>
          <p:nvPr/>
        </p:nvSpPr>
        <p:spPr>
          <a:xfrm>
            <a:off x="4848907" y="3005472"/>
            <a:ext cx="24384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p>
            <a:endParaRPr lang="en-US" sz="1800">
              <a:solidFill>
                <a:prstClr val="white"/>
              </a:solidFill>
            </a:endParaRPr>
          </a:p>
        </p:txBody>
      </p:sp>
      <p:sp>
        <p:nvSpPr>
          <p:cNvPr id="8" name="7 Cheurón"/>
          <p:cNvSpPr/>
          <p:nvPr/>
        </p:nvSpPr>
        <p:spPr>
          <a:xfrm>
            <a:off x="4600352" y="3005472"/>
            <a:ext cx="24384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p>
            <a:endParaRPr lang="en-US" sz="1800">
              <a:solidFill>
                <a:prstClr val="white"/>
              </a:solidFill>
            </a:endParaRPr>
          </a:p>
        </p:txBody>
      </p:sp>
    </p:spTree>
    <p:extLst>
      <p:ext uri="{BB962C8B-B14F-4D97-AF65-F5344CB8AC3E}">
        <p14:creationId xmlns:p14="http://schemas.microsoft.com/office/powerpoint/2010/main" val="2809475778"/>
      </p:ext>
    </p:extLst>
  </p:cSld>
  <p:clrMapOvr>
    <a:overrideClrMapping bg1="dk1" tx1="lt1" bg2="dk2" tx2="lt2" accent1="accent1" accent2="accent2" accent3="accent3" accent4="accent4" accent5="accent5" accent6="accent6" hlink="hlink" folHlink="folHlink"/>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Dos objetos">
    <p:bg>
      <p:bgRef idx="1002">
        <a:schemeClr val="bg1"/>
      </p:bgRef>
    </p:bg>
    <p:spTree>
      <p:nvGrpSpPr>
        <p:cNvPr id="1" name=""/>
        <p:cNvGrpSpPr/>
        <p:nvPr/>
      </p:nvGrpSpPr>
      <p:grpSpPr>
        <a:xfrm>
          <a:off x="0" y="0"/>
          <a:ext cx="0" cy="0"/>
          <a:chOff x="0" y="0"/>
          <a:chExt cx="0" cy="0"/>
        </a:xfrm>
      </p:grpSpPr>
      <p:sp>
        <p:nvSpPr>
          <p:cNvPr id="3" name="2 Marcador de contenido"/>
          <p:cNvSpPr>
            <a:spLocks noGrp="1"/>
          </p:cNvSpPr>
          <p:nvPr>
            <p:ph sz="half" idx="1"/>
          </p:nvPr>
        </p:nvSpPr>
        <p:spPr>
          <a:xfrm>
            <a:off x="609600" y="1481329"/>
            <a:ext cx="5384800" cy="4525963"/>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6197600" y="1481329"/>
            <a:ext cx="5384800" cy="4525963"/>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p:txBody>
          <a:bodyPr/>
          <a:lstStyle/>
          <a:p>
            <a:fld id="{A1B8B1DF-E1A3-479B-BEEA-E0CE01166066}" type="datetimeFigureOut">
              <a:rPr lang="es-AR" smtClean="0">
                <a:solidFill>
                  <a:prstClr val="white"/>
                </a:solidFill>
              </a:rPr>
              <a:pPr/>
              <a:t>20/4/2016</a:t>
            </a:fld>
            <a:endParaRPr lang="es-AR">
              <a:solidFill>
                <a:prstClr val="white"/>
              </a:solidFill>
            </a:endParaRPr>
          </a:p>
        </p:txBody>
      </p:sp>
      <p:sp>
        <p:nvSpPr>
          <p:cNvPr id="6" name="5 Marcador de pie de página"/>
          <p:cNvSpPr>
            <a:spLocks noGrp="1"/>
          </p:cNvSpPr>
          <p:nvPr>
            <p:ph type="ftr" sz="quarter" idx="11"/>
          </p:nvPr>
        </p:nvSpPr>
        <p:spPr/>
        <p:txBody>
          <a:bodyPr/>
          <a:lstStyle/>
          <a:p>
            <a:endParaRPr lang="es-AR">
              <a:solidFill>
                <a:prstClr val="white"/>
              </a:solidFill>
            </a:endParaRPr>
          </a:p>
        </p:txBody>
      </p:sp>
      <p:sp>
        <p:nvSpPr>
          <p:cNvPr id="7" name="6 Marcador de número de diapositiva"/>
          <p:cNvSpPr>
            <a:spLocks noGrp="1"/>
          </p:cNvSpPr>
          <p:nvPr>
            <p:ph type="sldNum" sz="quarter" idx="12"/>
          </p:nvPr>
        </p:nvSpPr>
        <p:spPr/>
        <p:txBody>
          <a:bodyPr/>
          <a:lstStyle/>
          <a:p>
            <a:fld id="{3B2243A1-02ED-4D8A-929C-F38247AB82BB}" type="slidenum">
              <a:rPr lang="es-AR" smtClean="0">
                <a:solidFill>
                  <a:prstClr val="white"/>
                </a:solidFill>
              </a:rPr>
              <a:pPr/>
              <a:t>‹Nº›</a:t>
            </a:fld>
            <a:endParaRPr lang="es-AR">
              <a:solidFill>
                <a:prstClr val="white"/>
              </a:solidFill>
            </a:endParaRPr>
          </a:p>
        </p:txBody>
      </p:sp>
      <p:sp>
        <p:nvSpPr>
          <p:cNvPr id="8" name="7 Título"/>
          <p:cNvSpPr>
            <a:spLocks noGrp="1"/>
          </p:cNvSpPr>
          <p:nvPr>
            <p:ph type="title"/>
          </p:nvPr>
        </p:nvSpPr>
        <p:spPr/>
        <p:txBody>
          <a:bodyPr rtlCol="0"/>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633006755"/>
      </p:ext>
    </p:extLst>
  </p:cSld>
  <p:clrMapOvr>
    <a:overrideClrMapping bg1="dk1" tx1="lt1" bg2="dk2" tx2="lt2" accent1="accent1" accent2="accent2" accent3="accent3" accent4="accent4" accent5="accent5" accent6="accent6" hlink="hlink" folHlink="folHlink"/>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bg>
      <p:bgRef idx="1003">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972800" cy="1143000"/>
          </a:xfrm>
        </p:spPr>
        <p:txBody>
          <a:bodyPr anchor="ctr"/>
          <a:lstStyle>
            <a:lvl1pPr>
              <a:defRPr/>
            </a:lvl1pPr>
            <a:extLst/>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609600" y="5410200"/>
            <a:ext cx="5386917"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6193369" y="5410200"/>
            <a:ext cx="5389033"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609600" y="1444295"/>
            <a:ext cx="5386917" cy="3941763"/>
          </a:xfrm>
          <a:ln>
            <a:noFill/>
            <a:prstDash val="sysDash"/>
            <a:miter lim="800000"/>
          </a:ln>
        </p:spPr>
        <p:txBody>
          <a:bodyPr/>
          <a:lstStyle>
            <a:lvl1pPr>
              <a:defRPr sz="2400"/>
            </a:lvl1pPr>
            <a:lvl2pPr>
              <a:defRPr sz="2000"/>
            </a:lvl2pPr>
            <a:lvl3pPr>
              <a:defRPr sz="1800"/>
            </a:lvl3pPr>
            <a:lvl4pPr>
              <a:defRPr sz="1600"/>
            </a:lvl4pPr>
            <a:lvl5pPr>
              <a:defRPr sz="16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6193368" y="1444295"/>
            <a:ext cx="5389033" cy="3941763"/>
          </a:xfrm>
          <a:ln>
            <a:noFill/>
            <a:prstDash val="sysDash"/>
            <a:miter lim="800000"/>
          </a:ln>
        </p:spPr>
        <p:txBody>
          <a:bodyPr/>
          <a:lstStyle>
            <a:lvl1pPr>
              <a:spcBef>
                <a:spcPts val="0"/>
              </a:spcBef>
              <a:defRPr sz="2400"/>
            </a:lvl1pPr>
            <a:lvl2pPr>
              <a:defRPr sz="2000"/>
            </a:lvl2pPr>
            <a:lvl3pPr>
              <a:defRPr sz="1800"/>
            </a:lvl3pPr>
            <a:lvl4pPr>
              <a:defRPr sz="1600"/>
            </a:lvl4pPr>
            <a:lvl5pPr>
              <a:defRPr sz="16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8" name="7 Marcador de pie de página"/>
          <p:cNvSpPr>
            <a:spLocks noGrp="1"/>
          </p:cNvSpPr>
          <p:nvPr>
            <p:ph type="ftr" sz="quarter" idx="11"/>
          </p:nvPr>
        </p:nvSpPr>
        <p:spPr/>
        <p:txBody>
          <a:bodyPr/>
          <a:lstStyle/>
          <a:p>
            <a:endParaRPr lang="es-AR">
              <a:solidFill>
                <a:prstClr val="black"/>
              </a:solidFill>
            </a:endParaRPr>
          </a:p>
        </p:txBody>
      </p:sp>
      <p:sp>
        <p:nvSpPr>
          <p:cNvPr id="9" name="8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4067748228"/>
      </p:ext>
    </p:extLst>
  </p:cSld>
  <p:clrMapOvr>
    <a:overrideClrMapping bg1="lt1" tx1="dk1" bg2="lt2" tx2="dk2" accent1="accent1" accent2="accent2" accent3="accent3" accent4="accent4" accent5="accent5" accent6="accent6" hlink="hlink" folHlink="folHlink"/>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Sólo el título">
    <p:bg>
      <p:bgRef idx="1002">
        <a:schemeClr val="bg1"/>
      </p:bgRef>
    </p:bg>
    <p:spTree>
      <p:nvGrpSpPr>
        <p:cNvPr id="1" name=""/>
        <p:cNvGrpSpPr/>
        <p:nvPr/>
      </p:nvGrpSpPr>
      <p:grpSpPr>
        <a:xfrm>
          <a:off x="0" y="0"/>
          <a:ext cx="0" cy="0"/>
          <a:chOff x="0" y="0"/>
          <a:chExt cx="0" cy="0"/>
        </a:xfrm>
      </p:grpSpPr>
      <p:sp>
        <p:nvSpPr>
          <p:cNvPr id="3" name="2 Marcador de fecha"/>
          <p:cNvSpPr>
            <a:spLocks noGrp="1"/>
          </p:cNvSpPr>
          <p:nvPr>
            <p:ph type="dt" sz="half" idx="10"/>
          </p:nvPr>
        </p:nvSpPr>
        <p:spPr/>
        <p:txBody>
          <a:bodyPr/>
          <a:lstStyle/>
          <a:p>
            <a:fld id="{A1B8B1DF-E1A3-479B-BEEA-E0CE01166066}" type="datetimeFigureOut">
              <a:rPr lang="es-AR" smtClean="0">
                <a:solidFill>
                  <a:prstClr val="white"/>
                </a:solidFill>
              </a:rPr>
              <a:pPr/>
              <a:t>20/4/2016</a:t>
            </a:fld>
            <a:endParaRPr lang="es-AR">
              <a:solidFill>
                <a:prstClr val="white"/>
              </a:solidFill>
            </a:endParaRPr>
          </a:p>
        </p:txBody>
      </p:sp>
      <p:sp>
        <p:nvSpPr>
          <p:cNvPr id="4" name="3 Marcador de pie de página"/>
          <p:cNvSpPr>
            <a:spLocks noGrp="1"/>
          </p:cNvSpPr>
          <p:nvPr>
            <p:ph type="ftr" sz="quarter" idx="11"/>
          </p:nvPr>
        </p:nvSpPr>
        <p:spPr/>
        <p:txBody>
          <a:bodyPr/>
          <a:lstStyle/>
          <a:p>
            <a:endParaRPr lang="es-AR">
              <a:solidFill>
                <a:prstClr val="white"/>
              </a:solidFill>
            </a:endParaRPr>
          </a:p>
        </p:txBody>
      </p:sp>
      <p:sp>
        <p:nvSpPr>
          <p:cNvPr id="5" name="4 Marcador de número de diapositiva"/>
          <p:cNvSpPr>
            <a:spLocks noGrp="1"/>
          </p:cNvSpPr>
          <p:nvPr>
            <p:ph type="sldNum" sz="quarter" idx="12"/>
          </p:nvPr>
        </p:nvSpPr>
        <p:spPr/>
        <p:txBody>
          <a:bodyPr/>
          <a:lstStyle/>
          <a:p>
            <a:fld id="{3B2243A1-02ED-4D8A-929C-F38247AB82BB}" type="slidenum">
              <a:rPr lang="es-AR" smtClean="0">
                <a:solidFill>
                  <a:prstClr val="white"/>
                </a:solidFill>
              </a:rPr>
              <a:pPr/>
              <a:t>‹Nº›</a:t>
            </a:fld>
            <a:endParaRPr lang="es-AR">
              <a:solidFill>
                <a:prstClr val="white"/>
              </a:solidFill>
            </a:endParaRPr>
          </a:p>
        </p:txBody>
      </p:sp>
      <p:sp>
        <p:nvSpPr>
          <p:cNvPr id="6" name="5 Título"/>
          <p:cNvSpPr>
            <a:spLocks noGrp="1"/>
          </p:cNvSpPr>
          <p:nvPr>
            <p:ph type="title"/>
          </p:nvPr>
        </p:nvSpPr>
        <p:spPr/>
        <p:txBody>
          <a:bodyPr rtlCol="0"/>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3537410431"/>
      </p:ext>
    </p:extLst>
  </p:cSld>
  <p:clrMapOvr>
    <a:overrideClrMapping bg1="dk1" tx1="lt1" bg2="dk2" tx2="lt2" accent1="accent1" accent2="accent2" accent3="accent3" accent4="accent4" accent5="accent5" accent6="accent6" hlink="hlink" folHlink="folHlink"/>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711200" y="273050"/>
            <a:ext cx="10871200" cy="869950"/>
          </a:xfrm>
        </p:spPr>
        <p:txBody>
          <a:bodyPr/>
          <a:lstStyle>
            <a:lvl1pPr>
              <a:defRPr/>
            </a:lvl1pPr>
          </a:lstStyle>
          <a:p>
            <a:r>
              <a:rPr lang="es-ES"/>
              <a:t>Haga clic para modificar el estilo de título del patrón</a:t>
            </a:r>
            <a:endParaRPr lang="en-US"/>
          </a:p>
        </p:txBody>
      </p:sp>
      <p:sp>
        <p:nvSpPr>
          <p:cNvPr id="11" name="10 Marcador de contenido"/>
          <p:cNvSpPr>
            <a:spLocks noGrp="1"/>
          </p:cNvSpPr>
          <p:nvPr>
            <p:ph sz="quarter" idx="2"/>
          </p:nvPr>
        </p:nvSpPr>
        <p:spPr>
          <a:xfrm>
            <a:off x="812800" y="2438400"/>
            <a:ext cx="5181600" cy="3581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3" name="12 Marcador de contenido"/>
          <p:cNvSpPr>
            <a:spLocks noGrp="1"/>
          </p:cNvSpPr>
          <p:nvPr>
            <p:ph sz="quarter" idx="4"/>
          </p:nvPr>
        </p:nvSpPr>
        <p:spPr>
          <a:xfrm>
            <a:off x="6400800" y="2438400"/>
            <a:ext cx="5181600" cy="3581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6" name="15 Marcador de texto"/>
          <p:cNvSpPr>
            <a:spLocks noGrp="1"/>
          </p:cNvSpPr>
          <p:nvPr>
            <p:ph type="body" sz="quarter" idx="1"/>
          </p:nvPr>
        </p:nvSpPr>
        <p:spPr>
          <a:xfrm>
            <a:off x="812800" y="1752600"/>
            <a:ext cx="5181600" cy="640080"/>
          </a:xfrm>
          <a:solidFill>
            <a:schemeClr val="accent2"/>
          </a:solidFill>
        </p:spPr>
        <p:txBody>
          <a:bodyPr rtlCol="0" anchor="ctr"/>
          <a:lstStyle>
            <a:lvl1pPr marL="0" indent="0">
              <a:buFontTx/>
              <a:buNone/>
              <a:defRPr sz="2000" b="1">
                <a:solidFill>
                  <a:srgbClr val="FFFFFF"/>
                </a:solidFill>
              </a:defRPr>
            </a:lvl1pPr>
          </a:lstStyle>
          <a:p>
            <a:pPr lvl="0"/>
            <a:r>
              <a:rPr lang="es-ES"/>
              <a:t>Haga clic para modificar el estilo de texto del patrón</a:t>
            </a:r>
          </a:p>
        </p:txBody>
      </p:sp>
      <p:sp>
        <p:nvSpPr>
          <p:cNvPr id="15" name="14 Marcador de texto"/>
          <p:cNvSpPr>
            <a:spLocks noGrp="1"/>
          </p:cNvSpPr>
          <p:nvPr>
            <p:ph type="body" sz="quarter" idx="3"/>
          </p:nvPr>
        </p:nvSpPr>
        <p:spPr>
          <a:xfrm>
            <a:off x="6400800" y="1752600"/>
            <a:ext cx="5181600" cy="640080"/>
          </a:xfrm>
          <a:solidFill>
            <a:schemeClr val="accent4"/>
          </a:solidFill>
        </p:spPr>
        <p:txBody>
          <a:bodyPr rtlCol="0" anchor="ctr"/>
          <a:lstStyle>
            <a:lvl1pPr marL="0" indent="0">
              <a:buFontTx/>
              <a:buNone/>
              <a:defRPr sz="2000" b="1">
                <a:solidFill>
                  <a:srgbClr val="FFFFFF"/>
                </a:solidFill>
              </a:defRPr>
            </a:lvl1pPr>
          </a:lstStyle>
          <a:p>
            <a:pPr lvl="0"/>
            <a:r>
              <a:rPr lang="es-ES"/>
              <a:t>Haga clic para modificar el estilo de texto del patrón</a:t>
            </a:r>
          </a:p>
        </p:txBody>
      </p:sp>
      <p:sp>
        <p:nvSpPr>
          <p:cNvPr id="7" name="9 Marcador de fecha"/>
          <p:cNvSpPr>
            <a:spLocks noGrp="1"/>
          </p:cNvSpPr>
          <p:nvPr>
            <p:ph type="dt" sz="half" idx="10"/>
          </p:nvPr>
        </p:nvSpPr>
        <p:spPr/>
        <p:txBody>
          <a:bodyPr rtlCol="0"/>
          <a:lstStyle>
            <a:lvl1pPr algn="l" fontAlgn="base">
              <a:spcBef>
                <a:spcPct val="0"/>
              </a:spcBef>
              <a:spcAft>
                <a:spcPct val="0"/>
              </a:spcAft>
              <a:defRPr>
                <a:latin typeface="Arial" pitchFamily="34" charset="0"/>
              </a:defRPr>
            </a:lvl1pPr>
          </a:lstStyle>
          <a:p>
            <a:pPr>
              <a:defRPr/>
            </a:pPr>
            <a:fld id="{95AE6695-2452-492A-9C25-B79FEAC9BD31}" type="datetimeFigureOut">
              <a:rPr lang="en-US"/>
              <a:pPr>
                <a:defRPr/>
              </a:pPr>
              <a:t>4/20/2016</a:t>
            </a:fld>
            <a:endParaRPr lang="en-US"/>
          </a:p>
        </p:txBody>
      </p:sp>
      <p:sp>
        <p:nvSpPr>
          <p:cNvPr id="8" name="11 Marcador de número de diapositiva"/>
          <p:cNvSpPr>
            <a:spLocks noGrp="1"/>
          </p:cNvSpPr>
          <p:nvPr>
            <p:ph type="sldNum" sz="quarter" idx="11"/>
          </p:nvPr>
        </p:nvSpPr>
        <p:spPr/>
        <p:txBody>
          <a:bodyPr/>
          <a:lstStyle>
            <a:lvl1pPr>
              <a:defRPr>
                <a:latin typeface="Arial" panose="020B0604020202020204" pitchFamily="34" charset="0"/>
              </a:defRPr>
            </a:lvl1pPr>
          </a:lstStyle>
          <a:p>
            <a:fld id="{CE6CF0AF-F576-43C1-B5FE-090030B5E9F9}" type="slidenum">
              <a:rPr lang="en-US" altLang="es-AR"/>
              <a:pPr/>
              <a:t>‹Nº›</a:t>
            </a:fld>
            <a:endParaRPr lang="en-US" altLang="es-AR"/>
          </a:p>
        </p:txBody>
      </p:sp>
      <p:sp>
        <p:nvSpPr>
          <p:cNvPr id="9" name="13 Marcador de pie de página"/>
          <p:cNvSpPr>
            <a:spLocks noGrp="1"/>
          </p:cNvSpPr>
          <p:nvPr>
            <p:ph type="ftr" sz="quarter" idx="12"/>
          </p:nvPr>
        </p:nvSpPr>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154842612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3" name="2 Marcador de pie de página"/>
          <p:cNvSpPr>
            <a:spLocks noGrp="1"/>
          </p:cNvSpPr>
          <p:nvPr>
            <p:ph type="ftr" sz="quarter" idx="11"/>
          </p:nvPr>
        </p:nvSpPr>
        <p:spPr/>
        <p:txBody>
          <a:bodyPr/>
          <a:lstStyle/>
          <a:p>
            <a:endParaRPr lang="es-AR">
              <a:solidFill>
                <a:prstClr val="black"/>
              </a:solidFill>
            </a:endParaRPr>
          </a:p>
        </p:txBody>
      </p:sp>
      <p:sp>
        <p:nvSpPr>
          <p:cNvPr id="4" name="3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42340991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3">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1219200" y="4876800"/>
            <a:ext cx="9975701" cy="457200"/>
          </a:xfrm>
        </p:spPr>
        <p:txBody>
          <a:bodyPr vert="horz" anchor="t">
            <a:noAutofit/>
            <a:sp3d prstMaterial="softEdge">
              <a:bevelT w="0" h="0"/>
            </a:sp3d>
          </a:bodyPr>
          <a:lstStyle>
            <a:lvl1pPr algn="r">
              <a:buNone/>
              <a:defRPr sz="2500" b="0">
                <a:solidFill>
                  <a:schemeClr val="accent1"/>
                </a:solidFill>
                <a:effectLst/>
              </a:defRPr>
            </a:lvl1pPr>
            <a:extLst/>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5892800" y="5355102"/>
            <a:ext cx="5299456" cy="914400"/>
          </a:xfrm>
        </p:spPr>
        <p:txBody>
          <a:bodyPr/>
          <a:lstStyle>
            <a:lvl1pPr marL="0" indent="0" algn="r">
              <a:buNone/>
              <a:defRPr sz="1600"/>
            </a:lvl1pPr>
            <a:lvl2pPr>
              <a:buNone/>
              <a:defRPr sz="1200"/>
            </a:lvl2pPr>
            <a:lvl3pPr>
              <a:buNone/>
              <a:defRPr sz="1000"/>
            </a:lvl3pPr>
            <a:lvl4pPr>
              <a:buNone/>
              <a:defRPr sz="900"/>
            </a:lvl4pPr>
            <a:lvl5pPr>
              <a:buNone/>
              <a:defRPr sz="900"/>
            </a:lvl5pPr>
            <a:extLst/>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1219200" y="274320"/>
            <a:ext cx="9973056" cy="4572000"/>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8969376" y="6407944"/>
            <a:ext cx="2560320" cy="365760"/>
          </a:xfrm>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6" name="5 Marcador de pie de página"/>
          <p:cNvSpPr>
            <a:spLocks noGrp="1"/>
          </p:cNvSpPr>
          <p:nvPr>
            <p:ph type="ftr" sz="quarter" idx="11"/>
          </p:nvPr>
        </p:nvSpPr>
        <p:spPr/>
        <p:txBody>
          <a:bodyPr/>
          <a:lstStyle/>
          <a:p>
            <a:endParaRPr lang="es-AR">
              <a:solidFill>
                <a:prstClr val="black"/>
              </a:solidFill>
            </a:endParaRPr>
          </a:p>
        </p:txBody>
      </p:sp>
      <p:sp>
        <p:nvSpPr>
          <p:cNvPr id="7" name="6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2713951549"/>
      </p:ext>
    </p:extLst>
  </p:cSld>
  <p:clrMapOvr>
    <a:overrideClrMapping bg1="lt1" tx1="dk1" bg2="lt2" tx2="dk2" accent1="accent1" accent2="accent2" accent3="accent3" accent4="accent4" accent5="accent5" accent6="accent6" hlink="hlink" folHlink="folHlink"/>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4" name="3 Marcador de texto"/>
          <p:cNvSpPr>
            <a:spLocks noGrp="1"/>
          </p:cNvSpPr>
          <p:nvPr>
            <p:ph type="body" sz="half" idx="2"/>
          </p:nvPr>
        </p:nvSpPr>
        <p:spPr>
          <a:xfrm>
            <a:off x="1521643" y="5443402"/>
            <a:ext cx="9550400" cy="648232"/>
          </a:xfrm>
          <a:noFill/>
        </p:spPr>
        <p:txBody>
          <a:bodyPr lIns="91440" tIns="0" rIns="91440" anchor="t"/>
          <a:lstStyle>
            <a:lvl1pPr marL="0" marR="18288" indent="0" algn="r">
              <a:buNone/>
              <a:defRPr sz="1400"/>
            </a:lvl1pPr>
            <a:lvl2pPr>
              <a:defRPr sz="1200"/>
            </a:lvl2pPr>
            <a:lvl3pPr>
              <a:defRPr sz="1000"/>
            </a:lvl3pPr>
            <a:lvl4pPr>
              <a:defRPr sz="900"/>
            </a:lvl4pPr>
            <a:lvl5pPr>
              <a:defRPr sz="900"/>
            </a:lvl5pPr>
            <a:extLst/>
          </a:lstStyle>
          <a:p>
            <a:pPr lvl="0" eaLnBrk="1" latinLnBrk="0" hangingPunct="1"/>
            <a:r>
              <a:rPr kumimoji="0" lang="es-ES"/>
              <a:t>Haga clic para modificar el estilo de texto del patrón</a:t>
            </a:r>
          </a:p>
        </p:txBody>
      </p:sp>
      <p:sp>
        <p:nvSpPr>
          <p:cNvPr id="3" name="2 Marcador de posición de imagen"/>
          <p:cNvSpPr>
            <a:spLocks noGrp="1"/>
          </p:cNvSpPr>
          <p:nvPr>
            <p:ph type="pic" idx="1"/>
          </p:nvPr>
        </p:nvSpPr>
        <p:spPr>
          <a:xfrm>
            <a:off x="304800" y="189968"/>
            <a:ext cx="11582400" cy="4389120"/>
          </a:xfrm>
          <a:prstGeom prst="rect">
            <a:avLst/>
          </a:prstGeom>
          <a:solidFill>
            <a:schemeClr val="bg2"/>
          </a:solidFill>
          <a:ln>
            <a:solidFill>
              <a:schemeClr val="bg1"/>
            </a:solidFill>
          </a:ln>
          <a:effectLst>
            <a:innerShdw blurRad="95250">
              <a:srgbClr val="000000"/>
            </a:innerShdw>
          </a:effectLst>
        </p:spPr>
        <p:txBody>
          <a:bodyPr/>
          <a:lstStyle>
            <a:lvl1pPr marL="0" indent="0">
              <a:buNone/>
              <a:defRPr sz="3200"/>
            </a:lvl1pPr>
            <a:extLst/>
          </a:lstStyle>
          <a:p>
            <a:r>
              <a:rPr kumimoji="0" lang="es-ES"/>
              <a:t>Haga clic en el icono para agregar una imagen</a:t>
            </a:r>
            <a:endParaRPr kumimoji="0" lang="en-US" dirty="0"/>
          </a:p>
        </p:txBody>
      </p:sp>
      <p:sp>
        <p:nvSpPr>
          <p:cNvPr id="5" name="4 Marcador de fecha"/>
          <p:cNvSpPr>
            <a:spLocks noGrp="1"/>
          </p:cNvSpPr>
          <p:nvPr>
            <p:ph type="dt" sz="half" idx="10"/>
          </p:nvPr>
        </p:nvSpPr>
        <p:spPr/>
        <p:txBody>
          <a:bodyPr/>
          <a:lstStyle>
            <a:lvl1pPr>
              <a:defRPr>
                <a:solidFill>
                  <a:schemeClr val="tx1"/>
                </a:solidFill>
              </a:defRPr>
            </a:lvl1pPr>
            <a:extLst/>
          </a:lstStyle>
          <a:p>
            <a:fld id="{A1B8B1DF-E1A3-479B-BEEA-E0CE01166066}" type="datetimeFigureOut">
              <a:rPr lang="es-AR" smtClean="0">
                <a:solidFill>
                  <a:prstClr val="white"/>
                </a:solidFill>
              </a:rPr>
              <a:pPr/>
              <a:t>20/4/2016</a:t>
            </a:fld>
            <a:endParaRPr lang="es-AR">
              <a:solidFill>
                <a:prstClr val="white"/>
              </a:solidFill>
            </a:endParaRPr>
          </a:p>
        </p:txBody>
      </p:sp>
      <p:sp>
        <p:nvSpPr>
          <p:cNvPr id="6" name="5 Marcador de pie de página"/>
          <p:cNvSpPr>
            <a:spLocks noGrp="1"/>
          </p:cNvSpPr>
          <p:nvPr>
            <p:ph type="ftr" sz="quarter" idx="11"/>
          </p:nvPr>
        </p:nvSpPr>
        <p:spPr>
          <a:xfrm>
            <a:off x="5840097" y="6407945"/>
            <a:ext cx="3134241" cy="365125"/>
          </a:xfrm>
        </p:spPr>
        <p:txBody>
          <a:bodyPr/>
          <a:lstStyle>
            <a:lvl1pPr>
              <a:defRPr>
                <a:solidFill>
                  <a:schemeClr val="tx1"/>
                </a:solidFill>
              </a:defRPr>
            </a:lvl1pPr>
            <a:extLst/>
          </a:lstStyle>
          <a:p>
            <a:endParaRPr lang="es-AR">
              <a:solidFill>
                <a:prstClr val="white"/>
              </a:solidFill>
            </a:endParaRPr>
          </a:p>
        </p:txBody>
      </p:sp>
      <p:sp>
        <p:nvSpPr>
          <p:cNvPr id="7" name="6 Marcador de número de diapositiva"/>
          <p:cNvSpPr>
            <a:spLocks noGrp="1"/>
          </p:cNvSpPr>
          <p:nvPr>
            <p:ph type="sldNum" sz="quarter" idx="12"/>
          </p:nvPr>
        </p:nvSpPr>
        <p:spPr/>
        <p:txBody>
          <a:bodyPr/>
          <a:lstStyle>
            <a:lvl1pPr>
              <a:defRPr>
                <a:solidFill>
                  <a:schemeClr val="tx1"/>
                </a:solidFill>
              </a:defRPr>
            </a:lvl1pPr>
            <a:extLst/>
          </a:lstStyle>
          <a:p>
            <a:fld id="{3B2243A1-02ED-4D8A-929C-F38247AB82BB}" type="slidenum">
              <a:rPr lang="es-AR" smtClean="0">
                <a:solidFill>
                  <a:prstClr val="white"/>
                </a:solidFill>
              </a:rPr>
              <a:pPr/>
              <a:t>‹Nº›</a:t>
            </a:fld>
            <a:endParaRPr lang="es-AR">
              <a:solidFill>
                <a:prstClr val="white"/>
              </a:solidFill>
            </a:endParaRPr>
          </a:p>
        </p:txBody>
      </p:sp>
      <p:sp>
        <p:nvSpPr>
          <p:cNvPr id="2" name="1 Título"/>
          <p:cNvSpPr>
            <a:spLocks noGrp="1"/>
          </p:cNvSpPr>
          <p:nvPr>
            <p:ph type="title"/>
          </p:nvPr>
        </p:nvSpPr>
        <p:spPr>
          <a:xfrm>
            <a:off x="304800" y="4865122"/>
            <a:ext cx="10767243" cy="562672"/>
          </a:xfrm>
          <a:noFill/>
        </p:spPr>
        <p:txBody>
          <a:bodyPr anchor="t">
            <a:sp3d prstMaterial="softEdge"/>
          </a:bodyPr>
          <a:lstStyle>
            <a:lvl1pPr marR="0" algn="r">
              <a:buNone/>
              <a:defRPr sz="3000" b="0">
                <a:solidFill>
                  <a:schemeClr val="accent1"/>
                </a:solidFill>
                <a:effectLst>
                  <a:outerShdw blurRad="50800" dist="25000" dir="5400000" algn="t" rotWithShape="0">
                    <a:prstClr val="black">
                      <a:alpha val="45000"/>
                    </a:prstClr>
                  </a:outerShdw>
                </a:effectLst>
              </a:defRPr>
            </a:lvl1pPr>
            <a:extLst/>
          </a:lstStyle>
          <a:p>
            <a:r>
              <a:rPr kumimoji="0" lang="es-ES"/>
              <a:t>Haga clic para modificar el estilo de título del patrón</a:t>
            </a:r>
            <a:endParaRPr kumimoji="0" lang="en-US"/>
          </a:p>
        </p:txBody>
      </p:sp>
      <p:sp>
        <p:nvSpPr>
          <p:cNvPr id="8" name="7 Forma libre"/>
          <p:cNvSpPr>
            <a:spLocks/>
          </p:cNvSpPr>
          <p:nvPr/>
        </p:nvSpPr>
        <p:spPr bwMode="auto">
          <a:xfrm>
            <a:off x="665697" y="5944936"/>
            <a:ext cx="6587499" cy="921076"/>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9" name="8 Forma libre"/>
          <p:cNvSpPr>
            <a:spLocks/>
          </p:cNvSpPr>
          <p:nvPr/>
        </p:nvSpPr>
        <p:spPr bwMode="auto">
          <a:xfrm>
            <a:off x="647623" y="5939011"/>
            <a:ext cx="4920601" cy="9334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ndParaRPr>
          </a:p>
        </p:txBody>
      </p:sp>
      <p:sp>
        <p:nvSpPr>
          <p:cNvPr id="10" name="9 Triángulo rectángulo"/>
          <p:cNvSpPr>
            <a:spLocks/>
          </p:cNvSpPr>
          <p:nvPr/>
        </p:nvSpPr>
        <p:spPr bwMode="auto">
          <a:xfrm>
            <a:off x="-8056" y="5791253"/>
            <a:ext cx="4536419" cy="1080868"/>
          </a:xfrm>
          <a:prstGeom prst="rtTriangle">
            <a:avLst/>
          </a:pr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p>
            <a:pPr algn="ctr"/>
            <a:endParaRPr lang="en-US" sz="1800">
              <a:solidFill>
                <a:prstClr val="white"/>
              </a:solidFill>
            </a:endParaRPr>
          </a:p>
        </p:txBody>
      </p:sp>
      <p:cxnSp>
        <p:nvCxnSpPr>
          <p:cNvPr id="11" name="10 Conector recto"/>
          <p:cNvCxnSpPr/>
          <p:nvPr/>
        </p:nvCxnSpPr>
        <p:spPr>
          <a:xfrm>
            <a:off x="-12316" y="5787739"/>
            <a:ext cx="454067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12" name="11 Cheurón"/>
          <p:cNvSpPr/>
          <p:nvPr/>
        </p:nvSpPr>
        <p:spPr>
          <a:xfrm>
            <a:off x="11552149" y="4988440"/>
            <a:ext cx="24384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p>
            <a:endParaRPr lang="en-US" sz="1800">
              <a:solidFill>
                <a:prstClr val="white"/>
              </a:solidFill>
            </a:endParaRPr>
          </a:p>
        </p:txBody>
      </p:sp>
      <p:sp>
        <p:nvSpPr>
          <p:cNvPr id="13" name="12 Cheurón"/>
          <p:cNvSpPr/>
          <p:nvPr/>
        </p:nvSpPr>
        <p:spPr>
          <a:xfrm>
            <a:off x="11303595" y="4988440"/>
            <a:ext cx="243840" cy="228600"/>
          </a:xfrm>
          <a:prstGeom prst="chevron">
            <a:avLst>
              <a:gd name="adj" fmla="val 50000"/>
            </a:avLst>
          </a:prstGeom>
          <a:gradFill flip="none" rotWithShape="1">
            <a:gsLst>
              <a:gs pos="0">
                <a:schemeClr val="accent1">
                  <a:shade val="60000"/>
                  <a:satMod val="125000"/>
                </a:schemeClr>
              </a:gs>
              <a:gs pos="72000">
                <a:schemeClr val="accent1">
                  <a:tint val="90000"/>
                  <a:satMod val="138000"/>
                </a:schemeClr>
              </a:gs>
              <a:gs pos="100000">
                <a:schemeClr val="accent1">
                  <a:tint val="76000"/>
                  <a:satMod val="136000"/>
                </a:schemeClr>
              </a:gs>
            </a:gsLst>
            <a:lin ang="16200000" scaled="0"/>
          </a:gradFill>
          <a:ln w="3175" cap="rnd" cmpd="sng" algn="ctr">
            <a:solidFill>
              <a:schemeClr val="accent1">
                <a:shade val="50000"/>
              </a:schemeClr>
            </a:solidFill>
            <a:prstDash val="solid"/>
          </a:ln>
          <a:effectLst>
            <a:outerShdw blurRad="50800" dist="25400" dir="5400000">
              <a:srgbClr val="000000">
                <a:alpha val="46000"/>
              </a:srgbClr>
            </a:outerShdw>
          </a:effectLst>
        </p:spPr>
        <p:style>
          <a:lnRef idx="1">
            <a:schemeClr val="accent1"/>
          </a:lnRef>
          <a:fillRef idx="3">
            <a:schemeClr val="accent1"/>
          </a:fillRef>
          <a:effectRef idx="2">
            <a:schemeClr val="accent1"/>
          </a:effectRef>
          <a:fontRef idx="minor">
            <a:schemeClr val="lt1"/>
          </a:fontRef>
        </p:style>
        <p:txBody>
          <a:bodyPr anchor="ctr"/>
          <a:lstStyle/>
          <a:p>
            <a:endParaRPr lang="en-US" sz="1800">
              <a:solidFill>
                <a:prstClr val="white"/>
              </a:solidFill>
            </a:endParaRPr>
          </a:p>
        </p:txBody>
      </p:sp>
    </p:spTree>
    <p:extLst>
      <p:ext uri="{BB962C8B-B14F-4D97-AF65-F5344CB8AC3E}">
        <p14:creationId xmlns:p14="http://schemas.microsoft.com/office/powerpoint/2010/main" val="994868917"/>
      </p:ext>
    </p:extLst>
  </p:cSld>
  <p:clrMapOvr>
    <a:overrideClrMapping bg1="dk1" tx1="lt1" bg2="dk2" tx2="lt2" accent1="accent1" accent2="accent2" accent3="accent3" accent4="accent4" accent5="accent5" accent6="accent6" hlink="hlink" folHlink="folHlink"/>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1481330"/>
            <a:ext cx="10972800" cy="4386071"/>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5" name="4 Marcador de pie de página"/>
          <p:cNvSpPr>
            <a:spLocks noGrp="1"/>
          </p:cNvSpPr>
          <p:nvPr>
            <p:ph type="ftr" sz="quarter" idx="11"/>
          </p:nvPr>
        </p:nvSpPr>
        <p:spPr/>
        <p:txBody>
          <a:bodyPr/>
          <a:lstStyle/>
          <a:p>
            <a:endParaRPr lang="es-AR">
              <a:solidFill>
                <a:prstClr val="black"/>
              </a:solidFill>
            </a:endParaRPr>
          </a:p>
        </p:txBody>
      </p:sp>
      <p:sp>
        <p:nvSpPr>
          <p:cNvPr id="6" name="5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16750053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125351" y="274641"/>
            <a:ext cx="2369960" cy="5592761"/>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41"/>
            <a:ext cx="8432800" cy="5592760"/>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A1B8B1DF-E1A3-479B-BEEA-E0CE01166066}" type="datetimeFigureOut">
              <a:rPr lang="es-AR" smtClean="0">
                <a:solidFill>
                  <a:prstClr val="black"/>
                </a:solidFill>
              </a:rPr>
              <a:pPr/>
              <a:t>20/4/2016</a:t>
            </a:fld>
            <a:endParaRPr lang="es-AR">
              <a:solidFill>
                <a:prstClr val="black"/>
              </a:solidFill>
            </a:endParaRPr>
          </a:p>
        </p:txBody>
      </p:sp>
      <p:sp>
        <p:nvSpPr>
          <p:cNvPr id="5" name="4 Marcador de pie de página"/>
          <p:cNvSpPr>
            <a:spLocks noGrp="1"/>
          </p:cNvSpPr>
          <p:nvPr>
            <p:ph type="ftr" sz="quarter" idx="11"/>
          </p:nvPr>
        </p:nvSpPr>
        <p:spPr/>
        <p:txBody>
          <a:bodyPr/>
          <a:lstStyle/>
          <a:p>
            <a:endParaRPr lang="es-AR">
              <a:solidFill>
                <a:prstClr val="black"/>
              </a:solidFill>
            </a:endParaRPr>
          </a:p>
        </p:txBody>
      </p:sp>
      <p:sp>
        <p:nvSpPr>
          <p:cNvPr id="6" name="5 Marcador de número de diapositiva"/>
          <p:cNvSpPr>
            <a:spLocks noGrp="1"/>
          </p:cNvSpPr>
          <p:nvPr>
            <p:ph type="sldNum" sz="quarter" idx="12"/>
          </p:nvPr>
        </p:nvSpPr>
        <p:spPr/>
        <p:txBody>
          <a:bodyPr/>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236709133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42"/>
          <p:cNvGrpSpPr>
            <a:grpSpLocks/>
          </p:cNvGrpSpPr>
          <p:nvPr/>
        </p:nvGrpSpPr>
        <p:grpSpPr bwMode="auto">
          <a:xfrm>
            <a:off x="-510117" y="0"/>
            <a:ext cx="13243984" cy="6858000"/>
            <a:chOff x="-382404" y="0"/>
            <a:chExt cx="9932332" cy="6858000"/>
          </a:xfrm>
        </p:grpSpPr>
        <p:grpSp>
          <p:nvGrpSpPr>
            <p:cNvPr id="5" name="Group 44"/>
            <p:cNvGrpSpPr>
              <a:grpSpLocks/>
            </p:cNvGrpSpPr>
            <p:nvPr/>
          </p:nvGrpSpPr>
          <p:grpSpPr bwMode="auto">
            <a:xfrm>
              <a:off x="0" y="0"/>
              <a:ext cx="9144000" cy="6858000"/>
              <a:chOff x="0" y="0"/>
              <a:chExt cx="9144000" cy="6858000"/>
            </a:xfrm>
          </p:grpSpPr>
          <p:grpSp>
            <p:nvGrpSpPr>
              <p:cNvPr id="28" name="Group 4"/>
              <p:cNvGrpSpPr>
                <a:grpSpLocks/>
              </p:cNvGrpSpPr>
              <p:nvPr/>
            </p:nvGrpSpPr>
            <p:grpSpPr bwMode="auto">
              <a:xfrm>
                <a:off x="0" y="0"/>
                <a:ext cx="2514600" cy="6858000"/>
                <a:chOff x="0" y="0"/>
                <a:chExt cx="2514600" cy="6858000"/>
              </a:xfrm>
            </p:grpSpPr>
            <p:sp>
              <p:nvSpPr>
                <p:cNvPr id="40" name="Rectangle 114"/>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1"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 name="Group 5"/>
              <p:cNvGrpSpPr>
                <a:grpSpLocks/>
              </p:cNvGrpSpPr>
              <p:nvPr/>
            </p:nvGrpSpPr>
            <p:grpSpPr bwMode="auto">
              <a:xfrm>
                <a:off x="422910" y="0"/>
                <a:ext cx="2514600" cy="6858000"/>
                <a:chOff x="0" y="0"/>
                <a:chExt cx="2514600" cy="6858000"/>
              </a:xfrm>
            </p:grpSpPr>
            <p:sp>
              <p:nvSpPr>
                <p:cNvPr id="37" name="Rectangle 84"/>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8" name="Rectangle 85"/>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113"/>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9"/>
              <p:cNvGrpSpPr>
                <a:grpSpLocks/>
              </p:cNvGrpSpPr>
              <p:nvPr/>
            </p:nvGrpSpPr>
            <p:grpSpPr bwMode="auto">
              <a:xfrm rot="10800000">
                <a:off x="6629400" y="0"/>
                <a:ext cx="2514600" cy="6858000"/>
                <a:chOff x="0" y="0"/>
                <a:chExt cx="2514600" cy="6858000"/>
              </a:xfrm>
            </p:grpSpPr>
            <p:sp>
              <p:nvSpPr>
                <p:cNvPr id="34"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5"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80"/>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1"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2"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6" name="Freeform 44"/>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7"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50"/>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51"/>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Hexagon 52"/>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2" name="Hexagon 53"/>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4"/>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5"/>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56"/>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Freeform 57"/>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Hexagon 58"/>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59"/>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0"/>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1"/>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2"/>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3"/>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4"/>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5"/>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66"/>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Freeform 67"/>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68"/>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3"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4" name="Rectangle 46"/>
          <p:cNvSpPr/>
          <p:nvPr/>
        </p:nvSpPr>
        <p:spPr>
          <a:xfrm>
            <a:off x="6199717" y="-22225"/>
            <a:ext cx="4673600" cy="23129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49"/>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88"/>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 name="Title 1"/>
          <p:cNvSpPr>
            <a:spLocks noGrp="1"/>
          </p:cNvSpPr>
          <p:nvPr>
            <p:ph type="ctrTitle"/>
          </p:nvPr>
        </p:nvSpPr>
        <p:spPr>
          <a:xfrm>
            <a:off x="6311154" y="2708476"/>
            <a:ext cx="4417807" cy="1702160"/>
          </a:xfrm>
        </p:spPr>
        <p:txBody>
          <a:bodyPr>
            <a:normAutofit/>
          </a:bodyPr>
          <a:lstStyle>
            <a:lvl1pPr>
              <a:defRPr sz="36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311154" y="4421081"/>
            <a:ext cx="4413071"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7" name="Date Placeholder 3"/>
          <p:cNvSpPr>
            <a:spLocks noGrp="1"/>
          </p:cNvSpPr>
          <p:nvPr>
            <p:ph type="dt" sz="half" idx="10"/>
          </p:nvPr>
        </p:nvSpPr>
        <p:spPr>
          <a:xfrm>
            <a:off x="6318251" y="1516064"/>
            <a:ext cx="2844800" cy="752475"/>
          </a:xfrm>
        </p:spPr>
        <p:txBody>
          <a:bodyPr anchor="b"/>
          <a:lstStyle>
            <a:lvl1pPr algn="l">
              <a:defRPr sz="2400"/>
            </a:lvl1pPr>
          </a:lstStyle>
          <a:p>
            <a:pPr>
              <a:defRPr/>
            </a:pPr>
            <a:fld id="{EDAEFBA3-E47D-48C2-83B8-76A84B3E57D1}" type="datetime1">
              <a:rPr lang="es-AR" smtClean="0"/>
              <a:pPr>
                <a:defRPr/>
              </a:pPr>
              <a:t>20/4/2016</a:t>
            </a:fld>
            <a:endParaRPr lang="es-AR" dirty="0"/>
          </a:p>
        </p:txBody>
      </p:sp>
      <p:sp>
        <p:nvSpPr>
          <p:cNvPr id="48" name="Footer Placeholder 4"/>
          <p:cNvSpPr>
            <a:spLocks noGrp="1"/>
          </p:cNvSpPr>
          <p:nvPr>
            <p:ph type="ftr" sz="quarter" idx="11"/>
          </p:nvPr>
        </p:nvSpPr>
        <p:spPr>
          <a:xfrm>
            <a:off x="7071784" y="5719764"/>
            <a:ext cx="3774016" cy="365125"/>
          </a:xfrm>
        </p:spPr>
        <p:txBody>
          <a:bodyPr>
            <a:normAutofit/>
          </a:bodyPr>
          <a:lstStyle>
            <a:lvl1pPr>
              <a:defRPr>
                <a:solidFill>
                  <a:schemeClr val="accent1"/>
                </a:solidFill>
              </a:defRPr>
            </a:lvl1pPr>
          </a:lstStyle>
          <a:p>
            <a:pPr>
              <a:defRPr/>
            </a:pPr>
            <a:endParaRPr lang="es-AR">
              <a:solidFill>
                <a:srgbClr val="4F81BD"/>
              </a:solidFill>
            </a:endParaRPr>
          </a:p>
        </p:txBody>
      </p:sp>
      <p:sp>
        <p:nvSpPr>
          <p:cNvPr id="49" name="Slide Number Placeholder 5"/>
          <p:cNvSpPr>
            <a:spLocks noGrp="1"/>
          </p:cNvSpPr>
          <p:nvPr>
            <p:ph type="sldNum" sz="quarter" idx="12"/>
          </p:nvPr>
        </p:nvSpPr>
        <p:spPr>
          <a:xfrm>
            <a:off x="6199718" y="5719764"/>
            <a:ext cx="857249" cy="365125"/>
          </a:xfrm>
        </p:spPr>
        <p:txBody>
          <a:bodyPr/>
          <a:lstStyle>
            <a:lvl1pPr>
              <a:defRPr smtClean="0">
                <a:solidFill>
                  <a:schemeClr val="accent1"/>
                </a:solidFill>
              </a:defRPr>
            </a:lvl1pPr>
          </a:lstStyle>
          <a:p>
            <a:pPr>
              <a:defRPr/>
            </a:pPr>
            <a:fld id="{CBBCC323-3A2F-4B0A-9EFE-BC727C597D83}" type="slidenum">
              <a:rPr lang="es-AR" altLang="es-AR">
                <a:solidFill>
                  <a:srgbClr val="4F81BD"/>
                </a:solidFill>
              </a:rPr>
              <a:pPr>
                <a:defRPr/>
              </a:pPr>
              <a:t>‹Nº›</a:t>
            </a:fld>
            <a:endParaRPr lang="es-AR" altLang="es-AR">
              <a:solidFill>
                <a:srgbClr val="4F81BD"/>
              </a:solidFill>
            </a:endParaRPr>
          </a:p>
        </p:txBody>
      </p:sp>
    </p:spTree>
    <p:extLst>
      <p:ext uri="{BB962C8B-B14F-4D97-AF65-F5344CB8AC3E}">
        <p14:creationId xmlns:p14="http://schemas.microsoft.com/office/powerpoint/2010/main" val="2108830976"/>
      </p:ext>
    </p:extLst>
  </p:cSld>
  <p:clrMapOvr>
    <a:masterClrMapping/>
  </p:clrMapOvr>
  <p:transition spd="slow">
    <p:circle/>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554D1E56-34C6-48E0-9F59-15243945FD4F}" type="datetime1">
              <a:rPr lang="es-AR" smtClean="0"/>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6" name="Slide Number Placeholder 5"/>
          <p:cNvSpPr>
            <a:spLocks noGrp="1"/>
          </p:cNvSpPr>
          <p:nvPr>
            <p:ph type="sldNum" sz="quarter" idx="12"/>
          </p:nvPr>
        </p:nvSpPr>
        <p:spPr/>
        <p:txBody>
          <a:bodyPr/>
          <a:lstStyle>
            <a:lvl1pPr>
              <a:defRPr/>
            </a:lvl1pPr>
          </a:lstStyle>
          <a:p>
            <a:pPr>
              <a:defRPr/>
            </a:pPr>
            <a:fld id="{2C5AC874-91EB-4E37-BA9E-F75128D97D8D}" type="slidenum">
              <a:rPr lang="es-AR" altLang="es-AR"/>
              <a:pPr>
                <a:defRPr/>
              </a:pPr>
              <a:t>‹Nº›</a:t>
            </a:fld>
            <a:endParaRPr lang="es-AR" altLang="es-AR"/>
          </a:p>
        </p:txBody>
      </p:sp>
    </p:spTree>
    <p:extLst>
      <p:ext uri="{BB962C8B-B14F-4D97-AF65-F5344CB8AC3E}">
        <p14:creationId xmlns:p14="http://schemas.microsoft.com/office/powerpoint/2010/main" val="1002936762"/>
      </p:ext>
    </p:extLst>
  </p:cSld>
  <p:clrMapOvr>
    <a:masterClrMapping/>
  </p:clrMapOvr>
  <p:transition spd="slow">
    <p:circle/>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678194" y="2900830"/>
            <a:ext cx="8849957" cy="1362075"/>
          </a:xfrm>
        </p:spPr>
        <p:txBody>
          <a:bodyPr/>
          <a:lstStyle>
            <a:lvl1pPr algn="l">
              <a:defRPr sz="4000" b="0" cap="none"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678194" y="4267201"/>
            <a:ext cx="8849956" cy="1520413"/>
          </a:xfrm>
        </p:spPr>
        <p:txBody>
          <a:bodyPr/>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23AF43D7-6C18-463B-8D0E-34C0474748DB}" type="datetime1">
              <a:rPr lang="es-AR" smtClean="0"/>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6" name="Slide Number Placeholder 5"/>
          <p:cNvSpPr>
            <a:spLocks noGrp="1"/>
          </p:cNvSpPr>
          <p:nvPr>
            <p:ph type="sldNum" sz="quarter" idx="12"/>
          </p:nvPr>
        </p:nvSpPr>
        <p:spPr/>
        <p:txBody>
          <a:bodyPr/>
          <a:lstStyle>
            <a:lvl1pPr>
              <a:defRPr/>
            </a:lvl1pPr>
          </a:lstStyle>
          <a:p>
            <a:pPr>
              <a:defRPr/>
            </a:pPr>
            <a:fld id="{679B62DD-292A-41F1-A458-673121AA8DAF}" type="slidenum">
              <a:rPr lang="es-AR" altLang="es-AR"/>
              <a:pPr>
                <a:defRPr/>
              </a:pPr>
              <a:t>‹Nº›</a:t>
            </a:fld>
            <a:endParaRPr lang="es-AR" altLang="es-AR"/>
          </a:p>
        </p:txBody>
      </p:sp>
    </p:spTree>
    <p:extLst>
      <p:ext uri="{BB962C8B-B14F-4D97-AF65-F5344CB8AC3E}">
        <p14:creationId xmlns:p14="http://schemas.microsoft.com/office/powerpoint/2010/main" val="100692729"/>
      </p:ext>
    </p:extLst>
  </p:cSld>
  <p:clrMapOvr>
    <a:masterClrMapping/>
  </p:clrMapOvr>
  <p:transition spd="slow">
    <p:circle/>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389888" y="2313432"/>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313431"/>
            <a:ext cx="4559808" cy="34930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3"/>
          <p:cNvSpPr>
            <a:spLocks noGrp="1"/>
          </p:cNvSpPr>
          <p:nvPr>
            <p:ph type="dt" sz="half" idx="15"/>
          </p:nvPr>
        </p:nvSpPr>
        <p:spPr/>
        <p:txBody>
          <a:bodyPr/>
          <a:lstStyle>
            <a:lvl1pPr>
              <a:defRPr/>
            </a:lvl1pPr>
          </a:lstStyle>
          <a:p>
            <a:pPr>
              <a:defRPr/>
            </a:pPr>
            <a:fld id="{CA035563-4047-4B07-9723-3CC58DDF3B45}" type="datetime1">
              <a:rPr lang="es-AR" smtClean="0"/>
              <a:pPr>
                <a:defRPr/>
              </a:pPr>
              <a:t>20/4/2016</a:t>
            </a:fld>
            <a:endParaRPr lang="es-AR" dirty="0"/>
          </a:p>
        </p:txBody>
      </p:sp>
      <p:sp>
        <p:nvSpPr>
          <p:cNvPr id="6" name="Footer Placeholder 4"/>
          <p:cNvSpPr>
            <a:spLocks noGrp="1"/>
          </p:cNvSpPr>
          <p:nvPr>
            <p:ph type="ftr" sz="quarter" idx="16"/>
          </p:nvPr>
        </p:nvSpPr>
        <p:spPr/>
        <p:txBody>
          <a:bodyPr/>
          <a:lstStyle>
            <a:lvl1pPr>
              <a:defRPr/>
            </a:lvl1pPr>
          </a:lstStyle>
          <a:p>
            <a:pPr>
              <a:defRPr/>
            </a:pPr>
            <a:endParaRPr lang="es-AR">
              <a:solidFill>
                <a:srgbClr val="4F81BD"/>
              </a:solidFill>
            </a:endParaRPr>
          </a:p>
        </p:txBody>
      </p:sp>
      <p:sp>
        <p:nvSpPr>
          <p:cNvPr id="7" name="Slide Number Placeholder 5"/>
          <p:cNvSpPr>
            <a:spLocks noGrp="1"/>
          </p:cNvSpPr>
          <p:nvPr>
            <p:ph type="sldNum" sz="quarter" idx="17"/>
          </p:nvPr>
        </p:nvSpPr>
        <p:spPr/>
        <p:txBody>
          <a:bodyPr/>
          <a:lstStyle>
            <a:lvl1pPr>
              <a:defRPr/>
            </a:lvl1pPr>
          </a:lstStyle>
          <a:p>
            <a:pPr>
              <a:defRPr/>
            </a:pPr>
            <a:fld id="{438A1BF7-2446-4E1E-9A74-4E607AA8953E}" type="slidenum">
              <a:rPr lang="es-AR" altLang="es-AR"/>
              <a:pPr>
                <a:defRPr/>
              </a:pPr>
              <a:t>‹Nº›</a:t>
            </a:fld>
            <a:endParaRPr lang="es-AR" altLang="es-AR"/>
          </a:p>
        </p:txBody>
      </p:sp>
    </p:spTree>
    <p:extLst>
      <p:ext uri="{BB962C8B-B14F-4D97-AF65-F5344CB8AC3E}">
        <p14:creationId xmlns:p14="http://schemas.microsoft.com/office/powerpoint/2010/main" val="822812036"/>
      </p:ext>
    </p:extLst>
  </p:cSld>
  <p:clrMapOvr>
    <a:masterClrMapping/>
  </p:clrMapOvr>
  <p:transition spd="slow">
    <p:circle/>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1882815" y="2316009"/>
            <a:ext cx="4076197"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388961"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682450" y="2316010"/>
            <a:ext cx="4074289"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536"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0"/>
          </p:nvPr>
        </p:nvSpPr>
        <p:spPr/>
        <p:txBody>
          <a:bodyPr/>
          <a:lstStyle>
            <a:lvl1pPr>
              <a:defRPr/>
            </a:lvl1pPr>
          </a:lstStyle>
          <a:p>
            <a:pPr>
              <a:defRPr/>
            </a:pPr>
            <a:fld id="{4ACF6A6C-A62E-48DE-8B8A-CF78E14727AC}" type="datetime1">
              <a:rPr lang="es-AR" smtClean="0"/>
              <a:pPr>
                <a:defRPr/>
              </a:pPr>
              <a:t>20/4/2016</a:t>
            </a:fld>
            <a:endParaRPr lang="es-AR" dirty="0"/>
          </a:p>
        </p:txBody>
      </p:sp>
      <p:sp>
        <p:nvSpPr>
          <p:cNvPr id="8"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9" name="Slide Number Placeholder 5"/>
          <p:cNvSpPr>
            <a:spLocks noGrp="1"/>
          </p:cNvSpPr>
          <p:nvPr>
            <p:ph type="sldNum" sz="quarter" idx="12"/>
          </p:nvPr>
        </p:nvSpPr>
        <p:spPr/>
        <p:txBody>
          <a:bodyPr/>
          <a:lstStyle>
            <a:lvl1pPr>
              <a:defRPr/>
            </a:lvl1pPr>
          </a:lstStyle>
          <a:p>
            <a:pPr>
              <a:defRPr/>
            </a:pPr>
            <a:fld id="{FEBFDD6A-6269-42A9-B09B-98E68CEC179B}" type="slidenum">
              <a:rPr lang="es-AR" altLang="es-AR"/>
              <a:pPr>
                <a:defRPr/>
              </a:pPr>
              <a:t>‹Nº›</a:t>
            </a:fld>
            <a:endParaRPr lang="es-AR" altLang="es-AR"/>
          </a:p>
        </p:txBody>
      </p:sp>
    </p:spTree>
    <p:extLst>
      <p:ext uri="{BB962C8B-B14F-4D97-AF65-F5344CB8AC3E}">
        <p14:creationId xmlns:p14="http://schemas.microsoft.com/office/powerpoint/2010/main" val="3910722301"/>
      </p:ext>
    </p:extLst>
  </p:cSld>
  <p:clrMapOvr>
    <a:masterClrMapping/>
  </p:clrMapOvr>
  <p:transition spd="slow">
    <p:circl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7C4C68F8-5D37-473E-84F0-DEBD1B4EC20D}" type="datetimeFigureOut">
              <a:rPr lang="en-US"/>
              <a:pPr>
                <a:defRPr/>
              </a:pPr>
              <a:t>4/20/2016</a:t>
            </a:fld>
            <a:endParaRPr lang="en-US"/>
          </a:p>
        </p:txBody>
      </p:sp>
      <p:sp>
        <p:nvSpPr>
          <p:cNvPr id="4" name="3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5" name="4 Marcador de número de diapositiva"/>
          <p:cNvSpPr>
            <a:spLocks noGrp="1"/>
          </p:cNvSpPr>
          <p:nvPr>
            <p:ph type="sldNum" sz="quarter" idx="12"/>
          </p:nvPr>
        </p:nvSpPr>
        <p:spPr/>
        <p:txBody>
          <a:bodyPr/>
          <a:lstStyle>
            <a:lvl1pPr>
              <a:defRPr>
                <a:latin typeface="Arial" panose="020B0604020202020204" pitchFamily="34" charset="0"/>
              </a:defRPr>
            </a:lvl1pPr>
          </a:lstStyle>
          <a:p>
            <a:fld id="{39097431-69F4-4496-B6CE-6125D44709DC}" type="slidenum">
              <a:rPr lang="en-US" altLang="es-AR"/>
              <a:pPr/>
              <a:t>‹Nº›</a:t>
            </a:fld>
            <a:endParaRPr lang="en-US" altLang="es-AR"/>
          </a:p>
        </p:txBody>
      </p:sp>
    </p:spTree>
    <p:extLst>
      <p:ext uri="{BB962C8B-B14F-4D97-AF65-F5344CB8AC3E}">
        <p14:creationId xmlns:p14="http://schemas.microsoft.com/office/powerpoint/2010/main" val="289972113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F223BDE2-D3E4-4D86-9C5B-A03B372AABC4}" type="datetime1">
              <a:rPr lang="es-AR" smtClean="0"/>
              <a:pPr>
                <a:defRPr/>
              </a:pPr>
              <a:t>20/4/2016</a:t>
            </a:fld>
            <a:endParaRPr lang="es-AR" dirty="0"/>
          </a:p>
        </p:txBody>
      </p:sp>
      <p:sp>
        <p:nvSpPr>
          <p:cNvPr id="4"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5" name="Slide Number Placeholder 5"/>
          <p:cNvSpPr>
            <a:spLocks noGrp="1"/>
          </p:cNvSpPr>
          <p:nvPr>
            <p:ph type="sldNum" sz="quarter" idx="12"/>
          </p:nvPr>
        </p:nvSpPr>
        <p:spPr/>
        <p:txBody>
          <a:bodyPr/>
          <a:lstStyle>
            <a:lvl1pPr>
              <a:defRPr/>
            </a:lvl1pPr>
          </a:lstStyle>
          <a:p>
            <a:pPr>
              <a:defRPr/>
            </a:pPr>
            <a:fld id="{21076D95-8620-49B7-9E17-FEC45B523E73}" type="slidenum">
              <a:rPr lang="es-AR" altLang="es-AR"/>
              <a:pPr>
                <a:defRPr/>
              </a:pPr>
              <a:t>‹Nº›</a:t>
            </a:fld>
            <a:endParaRPr lang="es-AR" altLang="es-AR"/>
          </a:p>
        </p:txBody>
      </p:sp>
    </p:spTree>
    <p:extLst>
      <p:ext uri="{BB962C8B-B14F-4D97-AF65-F5344CB8AC3E}">
        <p14:creationId xmlns:p14="http://schemas.microsoft.com/office/powerpoint/2010/main" val="3667862205"/>
      </p:ext>
    </p:extLst>
  </p:cSld>
  <p:clrMapOvr>
    <a:masterClrMapping/>
  </p:clrMapOvr>
  <p:transition spd="slow">
    <p:circle/>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A5F27FA-9B1B-407E-8BCC-727CBC50C06D}" type="datetime1">
              <a:rPr lang="es-AR" smtClean="0"/>
              <a:pPr>
                <a:defRPr/>
              </a:pPr>
              <a:t>20/4/2016</a:t>
            </a:fld>
            <a:endParaRPr lang="es-AR" dirty="0"/>
          </a:p>
        </p:txBody>
      </p:sp>
      <p:sp>
        <p:nvSpPr>
          <p:cNvPr id="3"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4" name="Slide Number Placeholder 5"/>
          <p:cNvSpPr>
            <a:spLocks noGrp="1"/>
          </p:cNvSpPr>
          <p:nvPr>
            <p:ph type="sldNum" sz="quarter" idx="12"/>
          </p:nvPr>
        </p:nvSpPr>
        <p:spPr/>
        <p:txBody>
          <a:bodyPr/>
          <a:lstStyle>
            <a:lvl1pPr>
              <a:defRPr/>
            </a:lvl1pPr>
          </a:lstStyle>
          <a:p>
            <a:pPr>
              <a:defRPr/>
            </a:pPr>
            <a:fld id="{4B504765-701A-45AF-8612-F20F6CAD0DBE}" type="slidenum">
              <a:rPr lang="es-AR" altLang="es-AR"/>
              <a:pPr>
                <a:defRPr/>
              </a:pPr>
              <a:t>‹Nº›</a:t>
            </a:fld>
            <a:endParaRPr lang="es-AR" altLang="es-AR"/>
          </a:p>
        </p:txBody>
      </p:sp>
    </p:spTree>
    <p:extLst>
      <p:ext uri="{BB962C8B-B14F-4D97-AF65-F5344CB8AC3E}">
        <p14:creationId xmlns:p14="http://schemas.microsoft.com/office/powerpoint/2010/main" val="3110538019"/>
      </p:ext>
    </p:extLst>
  </p:cSld>
  <p:clrMapOvr>
    <a:masterClrMapping/>
  </p:clrMapOvr>
  <p:transition spd="slow">
    <p:circle/>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3"/>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0"/>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81"/>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0" name="Rectangle 82"/>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77"/>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78"/>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7" name="Rectangle 79"/>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2" name="Rectangle 74"/>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5"/>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4" name="Rectangle 76"/>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7" name="Freeform 46"/>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7"/>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48"/>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49"/>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Freeform 50"/>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2" name="Hexagon 51"/>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2"/>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3"/>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54"/>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Hexagon 55"/>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Freeform 58"/>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59"/>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1"/>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2"/>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3"/>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4"/>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5"/>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6"/>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67"/>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Hexagon 68"/>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69"/>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 name="Freeform 70"/>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Rectangle 45"/>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56"/>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57"/>
          <p:cNvSpPr/>
          <p:nvPr/>
        </p:nvSpPr>
        <p:spPr>
          <a:xfrm>
            <a:off x="1206500" y="601664"/>
            <a:ext cx="4749800" cy="564832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7" name="Rectangle 60"/>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 name="Content Placeholder 2"/>
          <p:cNvSpPr>
            <a:spLocks noGrp="1"/>
          </p:cNvSpPr>
          <p:nvPr>
            <p:ph idx="1"/>
          </p:nvPr>
        </p:nvSpPr>
        <p:spPr>
          <a:xfrm>
            <a:off x="1527859" y="856527"/>
            <a:ext cx="4120587" cy="5150734"/>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2" name="Title 1"/>
          <p:cNvSpPr>
            <a:spLocks noGrp="1"/>
          </p:cNvSpPr>
          <p:nvPr>
            <p:ph type="title"/>
          </p:nvPr>
        </p:nvSpPr>
        <p:spPr>
          <a:xfrm>
            <a:off x="6319777" y="2657435"/>
            <a:ext cx="4406096" cy="1463153"/>
          </a:xfrm>
        </p:spPr>
        <p:txBody>
          <a:bodyPr>
            <a:normAutofit/>
          </a:bodyPr>
          <a:lstStyle>
            <a:lvl1pPr algn="l">
              <a:defRPr sz="2800" b="0"/>
            </a:lvl1pPr>
          </a:lstStyle>
          <a:p>
            <a:r>
              <a:rPr lang="es-ES"/>
              <a:t>Haga clic para modificar el estilo de título del patrón</a:t>
            </a:r>
            <a:endParaRPr lang="en-US"/>
          </a:p>
        </p:txBody>
      </p:sp>
      <p:sp>
        <p:nvSpPr>
          <p:cNvPr id="4" name="Text Placeholder 3"/>
          <p:cNvSpPr>
            <a:spLocks noGrp="1"/>
          </p:cNvSpPr>
          <p:nvPr>
            <p:ph type="body" sz="half" idx="2"/>
          </p:nvPr>
        </p:nvSpPr>
        <p:spPr>
          <a:xfrm>
            <a:off x="6315456" y="4136994"/>
            <a:ext cx="4398379"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a:lvl1pPr>
          </a:lstStyle>
          <a:p>
            <a:pPr>
              <a:defRPr/>
            </a:pPr>
            <a:fld id="{67456B55-6090-44EB-BE23-E5B52BB39A80}" type="datetime1">
              <a:rPr lang="es-AR" smtClean="0"/>
              <a:pPr>
                <a:defRPr/>
              </a:pPr>
              <a:t>20/4/2016</a:t>
            </a:fld>
            <a:endParaRPr lang="es-AR" dirty="0"/>
          </a:p>
        </p:txBody>
      </p:sp>
      <p:sp>
        <p:nvSpPr>
          <p:cNvPr id="49" name="Slide Number Placeholder 6"/>
          <p:cNvSpPr>
            <a:spLocks noGrp="1"/>
          </p:cNvSpPr>
          <p:nvPr>
            <p:ph type="sldNum" sz="quarter" idx="11"/>
          </p:nvPr>
        </p:nvSpPr>
        <p:spPr/>
        <p:txBody>
          <a:bodyPr/>
          <a:lstStyle>
            <a:lvl1pPr>
              <a:defRPr smtClean="0"/>
            </a:lvl1pPr>
          </a:lstStyle>
          <a:p>
            <a:pPr>
              <a:defRPr/>
            </a:pPr>
            <a:fld id="{968E6634-D531-4F4D-AA1C-7EE97DDAD3D6}" type="slidenum">
              <a:rPr lang="es-AR" altLang="es-AR"/>
              <a:pPr>
                <a:defRPr/>
              </a:pPr>
              <a:t>‹Nº›</a:t>
            </a:fld>
            <a:endParaRPr lang="es-AR" altLang="es-AR"/>
          </a:p>
        </p:txBody>
      </p:sp>
      <p:sp>
        <p:nvSpPr>
          <p:cNvPr id="50" name="Footer Placeholder 5"/>
          <p:cNvSpPr>
            <a:spLocks noGrp="1"/>
          </p:cNvSpPr>
          <p:nvPr>
            <p:ph type="ftr" sz="quarter" idx="12"/>
          </p:nvPr>
        </p:nvSpPr>
        <p:spPr>
          <a:xfrm>
            <a:off x="6189133" y="5724526"/>
            <a:ext cx="4656667" cy="365125"/>
          </a:xfrm>
        </p:spPr>
        <p:txBody>
          <a:bodyPr>
            <a:normAutofit/>
          </a:bodyPr>
          <a:lstStyle>
            <a:lvl1pPr>
              <a:defRPr/>
            </a:lvl1pPr>
          </a:lstStyle>
          <a:p>
            <a:pPr>
              <a:defRPr/>
            </a:pPr>
            <a:endParaRPr lang="es-AR">
              <a:solidFill>
                <a:srgbClr val="4F81BD"/>
              </a:solidFill>
            </a:endParaRPr>
          </a:p>
        </p:txBody>
      </p:sp>
    </p:spTree>
    <p:extLst>
      <p:ext uri="{BB962C8B-B14F-4D97-AF65-F5344CB8AC3E}">
        <p14:creationId xmlns:p14="http://schemas.microsoft.com/office/powerpoint/2010/main" val="2676225864"/>
      </p:ext>
    </p:extLst>
  </p:cSld>
  <p:clrMapOvr>
    <a:masterClrMapping/>
  </p:clrMapOvr>
  <p:transition spd="slow">
    <p:circle/>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5" name="Group 43"/>
          <p:cNvGrpSpPr>
            <a:grpSpLocks/>
          </p:cNvGrpSpPr>
          <p:nvPr/>
        </p:nvGrpSpPr>
        <p:grpSpPr bwMode="auto">
          <a:xfrm>
            <a:off x="-510117" y="0"/>
            <a:ext cx="13243984" cy="6858000"/>
            <a:chOff x="-382404" y="0"/>
            <a:chExt cx="9932332" cy="6858000"/>
          </a:xfrm>
        </p:grpSpPr>
        <p:grpSp>
          <p:nvGrpSpPr>
            <p:cNvPr id="6" name="Group 44"/>
            <p:cNvGrpSpPr>
              <a:grpSpLocks/>
            </p:cNvGrpSpPr>
            <p:nvPr/>
          </p:nvGrpSpPr>
          <p:grpSpPr bwMode="auto">
            <a:xfrm>
              <a:off x="0" y="0"/>
              <a:ext cx="9144000" cy="6858000"/>
              <a:chOff x="0" y="0"/>
              <a:chExt cx="9144000" cy="6858000"/>
            </a:xfrm>
          </p:grpSpPr>
          <p:grpSp>
            <p:nvGrpSpPr>
              <p:cNvPr id="29" name="Group 4"/>
              <p:cNvGrpSpPr>
                <a:grpSpLocks/>
              </p:cNvGrpSpPr>
              <p:nvPr/>
            </p:nvGrpSpPr>
            <p:grpSpPr bwMode="auto">
              <a:xfrm>
                <a:off x="0" y="0"/>
                <a:ext cx="2514600" cy="6858000"/>
                <a:chOff x="0" y="0"/>
                <a:chExt cx="2514600" cy="6858000"/>
              </a:xfrm>
            </p:grpSpPr>
            <p:sp>
              <p:nvSpPr>
                <p:cNvPr id="41" name="Rectangle 86"/>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2"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3"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 name="Group 5"/>
              <p:cNvGrpSpPr>
                <a:grpSpLocks/>
              </p:cNvGrpSpPr>
              <p:nvPr/>
            </p:nvGrpSpPr>
            <p:grpSpPr bwMode="auto">
              <a:xfrm>
                <a:off x="422910" y="0"/>
                <a:ext cx="2514600" cy="6858000"/>
                <a:chOff x="0" y="0"/>
                <a:chExt cx="2514600" cy="6858000"/>
              </a:xfrm>
            </p:grpSpPr>
            <p:sp>
              <p:nvSpPr>
                <p:cNvPr id="38" name="Rectangle 83"/>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9" name="Rectangle 84"/>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0" name="Rectangle 85"/>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1" name="Group 9"/>
              <p:cNvGrpSpPr>
                <a:grpSpLocks/>
              </p:cNvGrpSpPr>
              <p:nvPr/>
            </p:nvGrpSpPr>
            <p:grpSpPr bwMode="auto">
              <a:xfrm rot="10800000">
                <a:off x="6629400" y="0"/>
                <a:ext cx="2514600" cy="6858000"/>
                <a:chOff x="0" y="0"/>
                <a:chExt cx="2514600" cy="6858000"/>
              </a:xfrm>
            </p:grpSpPr>
            <p:sp>
              <p:nvSpPr>
                <p:cNvPr id="35" name="Rectangle 80"/>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6" name="Rectangle 81"/>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7" name="Rectangle 82"/>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32" name="Rectangle 77"/>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3" name="Rectangle 78"/>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4" name="Rectangle 79"/>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7" name="Freeform 45"/>
            <p:cNvSpPr/>
            <p:nvPr/>
          </p:nvSpPr>
          <p:spPr>
            <a:xfrm>
              <a:off x="-12540" y="5035550"/>
              <a:ext cx="9144984"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8" name="Freeform 46"/>
            <p:cNvSpPr/>
            <p:nvPr/>
          </p:nvSpPr>
          <p:spPr>
            <a:xfrm>
              <a:off x="-12540" y="3467100"/>
              <a:ext cx="9144984"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9" name="Freeform 47"/>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0" name="Freeform 48"/>
            <p:cNvSpPr/>
            <p:nvPr/>
          </p:nvSpPr>
          <p:spPr>
            <a:xfrm>
              <a:off x="-12540" y="5284788"/>
              <a:ext cx="9144984"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1" name="Freeform 49"/>
            <p:cNvSpPr/>
            <p:nvPr/>
          </p:nvSpPr>
          <p:spPr>
            <a:xfrm>
              <a:off x="2136793" y="5132388"/>
              <a:ext cx="6982952"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12" name="Hexagon 50"/>
            <p:cNvSpPr/>
            <p:nvPr/>
          </p:nvSpPr>
          <p:spPr>
            <a:xfrm rot="1800000">
              <a:off x="2995574" y="2859088"/>
              <a:ext cx="1601681"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3" name="Hexagon 51"/>
            <p:cNvSpPr/>
            <p:nvPr/>
          </p:nvSpPr>
          <p:spPr>
            <a:xfrm rot="1800000">
              <a:off x="3719426"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4" name="Hexagon 59"/>
            <p:cNvSpPr/>
            <p:nvPr/>
          </p:nvSpPr>
          <p:spPr>
            <a:xfrm rot="1800000">
              <a:off x="3728950" y="15922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5" name="Hexagon 60"/>
            <p:cNvSpPr/>
            <p:nvPr/>
          </p:nvSpPr>
          <p:spPr>
            <a:xfrm rot="1800000">
              <a:off x="2976525" y="325438"/>
              <a:ext cx="1601681"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6" name="Hexagon 61"/>
            <p:cNvSpPr/>
            <p:nvPr/>
          </p:nvSpPr>
          <p:spPr>
            <a:xfrm rot="1800000">
              <a:off x="4462327" y="5383213"/>
              <a:ext cx="1601681"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7" name="Freeform 62"/>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8" name="Hexagon 63"/>
            <p:cNvSpPr/>
            <p:nvPr/>
          </p:nvSpPr>
          <p:spPr>
            <a:xfrm rot="1800000">
              <a:off x="23970" y="540226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9" name="Hexagon 64"/>
            <p:cNvSpPr/>
            <p:nvPr/>
          </p:nvSpPr>
          <p:spPr>
            <a:xfrm rot="1800000">
              <a:off x="52543" y="2849563"/>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 name="Hexagon 65"/>
            <p:cNvSpPr/>
            <p:nvPr/>
          </p:nvSpPr>
          <p:spPr>
            <a:xfrm rot="1800000">
              <a:off x="776395" y="4125913"/>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 name="Hexagon 66"/>
            <p:cNvSpPr/>
            <p:nvPr/>
          </p:nvSpPr>
          <p:spPr>
            <a:xfrm rot="1800000">
              <a:off x="1509772" y="54117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 name="Hexagon 67"/>
            <p:cNvSpPr/>
            <p:nvPr/>
          </p:nvSpPr>
          <p:spPr>
            <a:xfrm rot="1800000">
              <a:off x="1528821" y="2859088"/>
              <a:ext cx="1601681"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 name="Hexagon 68"/>
            <p:cNvSpPr/>
            <p:nvPr/>
          </p:nvSpPr>
          <p:spPr>
            <a:xfrm rot="1800000">
              <a:off x="795444" y="1563688"/>
              <a:ext cx="1601681"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 name="Hexagon 69"/>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 name="Hexagon 70"/>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 name="Hexagon 71"/>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 name="Freeform 72"/>
            <p:cNvSpPr/>
            <p:nvPr/>
          </p:nvSpPr>
          <p:spPr>
            <a:xfrm rot="1800000">
              <a:off x="8306998" y="4056063"/>
              <a:ext cx="124293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 name="Freeform 73"/>
            <p:cNvSpPr/>
            <p:nvPr/>
          </p:nvSpPr>
          <p:spPr>
            <a:xfrm rot="1800000">
              <a:off x="8306998"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Rectangle 93"/>
          <p:cNvSpPr/>
          <p:nvPr/>
        </p:nvSpPr>
        <p:spPr>
          <a:xfrm>
            <a:off x="6081185" y="-22225"/>
            <a:ext cx="4906433" cy="6272213"/>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5" name="Rectangle 10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6" name="Rectangle 101"/>
          <p:cNvSpPr/>
          <p:nvPr/>
        </p:nvSpPr>
        <p:spPr>
          <a:xfrm>
            <a:off x="1206500" y="601664"/>
            <a:ext cx="4749800" cy="564832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47" name="Rectangle 104"/>
          <p:cNvSpPr/>
          <p:nvPr/>
        </p:nvSpPr>
        <p:spPr>
          <a:xfrm>
            <a:off x="6201833" y="6088063"/>
            <a:ext cx="4673600"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 name="Title 1"/>
          <p:cNvSpPr>
            <a:spLocks noGrp="1"/>
          </p:cNvSpPr>
          <p:nvPr>
            <p:ph type="title"/>
          </p:nvPr>
        </p:nvSpPr>
        <p:spPr>
          <a:xfrm>
            <a:off x="6312565" y="2660904"/>
            <a:ext cx="4401312" cy="1463040"/>
          </a:xfrm>
        </p:spPr>
        <p:txBody>
          <a:bodyPr>
            <a:normAutofit/>
          </a:bodyPr>
          <a:lstStyle>
            <a:lvl1pPr algn="l">
              <a:defRPr sz="2800" b="0"/>
            </a:lvl1pPr>
          </a:lstStyle>
          <a:p>
            <a:r>
              <a:rPr lang="es-ES"/>
              <a:t>Haga clic para modificar el estilo de título del patrón</a:t>
            </a:r>
            <a:endParaRPr lang="en-US"/>
          </a:p>
        </p:txBody>
      </p:sp>
      <p:sp>
        <p:nvSpPr>
          <p:cNvPr id="3" name="Picture Placeholder 2"/>
          <p:cNvSpPr>
            <a:spLocks noGrp="1"/>
          </p:cNvSpPr>
          <p:nvPr>
            <p:ph type="pic" idx="1"/>
          </p:nvPr>
        </p:nvSpPr>
        <p:spPr>
          <a:xfrm>
            <a:off x="1340278" y="693795"/>
            <a:ext cx="4479497" cy="5468112"/>
          </a:xfrm>
        </p:spPr>
        <p:txBody>
          <a:bodyPr rtlCol="0">
            <a:normAutofit/>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dirty="0"/>
              <a:t>Haga clic en el icono para agregar una imagen</a:t>
            </a:r>
            <a:endParaRPr lang="en-US" noProof="0" dirty="0"/>
          </a:p>
        </p:txBody>
      </p:sp>
      <p:sp>
        <p:nvSpPr>
          <p:cNvPr id="4" name="Text Placeholder 3"/>
          <p:cNvSpPr>
            <a:spLocks noGrp="1"/>
          </p:cNvSpPr>
          <p:nvPr>
            <p:ph type="body" sz="half" idx="2"/>
          </p:nvPr>
        </p:nvSpPr>
        <p:spPr>
          <a:xfrm>
            <a:off x="6312841" y="4133089"/>
            <a:ext cx="4400764"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48" name="Date Placeholder 4"/>
          <p:cNvSpPr>
            <a:spLocks noGrp="1"/>
          </p:cNvSpPr>
          <p:nvPr>
            <p:ph type="dt" sz="half" idx="10"/>
          </p:nvPr>
        </p:nvSpPr>
        <p:spPr/>
        <p:txBody>
          <a:bodyPr/>
          <a:lstStyle>
            <a:lvl1pPr>
              <a:defRPr/>
            </a:lvl1pPr>
          </a:lstStyle>
          <a:p>
            <a:pPr>
              <a:defRPr/>
            </a:pPr>
            <a:fld id="{F5C85308-D397-49FC-BD0F-7A5BC1822985}" type="datetime1">
              <a:rPr lang="es-AR" smtClean="0"/>
              <a:pPr>
                <a:defRPr/>
              </a:pPr>
              <a:t>20/4/2016</a:t>
            </a:fld>
            <a:endParaRPr lang="es-AR" dirty="0"/>
          </a:p>
        </p:txBody>
      </p:sp>
      <p:sp>
        <p:nvSpPr>
          <p:cNvPr id="49" name="Footer Placeholder 5"/>
          <p:cNvSpPr>
            <a:spLocks noGrp="1"/>
          </p:cNvSpPr>
          <p:nvPr>
            <p:ph type="ftr" sz="quarter" idx="11"/>
          </p:nvPr>
        </p:nvSpPr>
        <p:spPr>
          <a:xfrm>
            <a:off x="6189133" y="5724526"/>
            <a:ext cx="4656667" cy="365125"/>
          </a:xfrm>
        </p:spPr>
        <p:txBody>
          <a:bodyPr>
            <a:normAutofit/>
          </a:bodyPr>
          <a:lstStyle>
            <a:lvl1pPr>
              <a:defRPr/>
            </a:lvl1pPr>
          </a:lstStyle>
          <a:p>
            <a:pPr>
              <a:defRPr/>
            </a:pPr>
            <a:endParaRPr lang="es-AR">
              <a:solidFill>
                <a:srgbClr val="4F81BD"/>
              </a:solidFill>
            </a:endParaRPr>
          </a:p>
        </p:txBody>
      </p:sp>
      <p:sp>
        <p:nvSpPr>
          <p:cNvPr id="50" name="Slide Number Placeholder 6"/>
          <p:cNvSpPr>
            <a:spLocks noGrp="1"/>
          </p:cNvSpPr>
          <p:nvPr>
            <p:ph type="sldNum" sz="quarter" idx="12"/>
          </p:nvPr>
        </p:nvSpPr>
        <p:spPr/>
        <p:txBody>
          <a:bodyPr/>
          <a:lstStyle>
            <a:lvl1pPr>
              <a:defRPr smtClean="0"/>
            </a:lvl1pPr>
          </a:lstStyle>
          <a:p>
            <a:pPr>
              <a:defRPr/>
            </a:pPr>
            <a:fld id="{F01B3DD1-8660-422E-965A-F351828FB847}" type="slidenum">
              <a:rPr lang="es-AR" altLang="es-AR"/>
              <a:pPr>
                <a:defRPr/>
              </a:pPr>
              <a:t>‹Nº›</a:t>
            </a:fld>
            <a:endParaRPr lang="es-AR" altLang="es-AR"/>
          </a:p>
        </p:txBody>
      </p:sp>
    </p:spTree>
    <p:extLst>
      <p:ext uri="{BB962C8B-B14F-4D97-AF65-F5344CB8AC3E}">
        <p14:creationId xmlns:p14="http://schemas.microsoft.com/office/powerpoint/2010/main" val="937112070"/>
      </p:ext>
    </p:extLst>
  </p:cSld>
  <p:clrMapOvr>
    <a:masterClrMapping/>
  </p:clrMapOvr>
  <p:transition spd="slow">
    <p:circle/>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8D6F29D4-1826-4F0C-BC8D-57BC16490850}" type="datetime1">
              <a:rPr lang="es-AR" smtClean="0"/>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6" name="Slide Number Placeholder 5"/>
          <p:cNvSpPr>
            <a:spLocks noGrp="1"/>
          </p:cNvSpPr>
          <p:nvPr>
            <p:ph type="sldNum" sz="quarter" idx="12"/>
          </p:nvPr>
        </p:nvSpPr>
        <p:spPr/>
        <p:txBody>
          <a:bodyPr/>
          <a:lstStyle>
            <a:lvl1pPr>
              <a:defRPr/>
            </a:lvl1pPr>
          </a:lstStyle>
          <a:p>
            <a:pPr>
              <a:defRPr/>
            </a:pPr>
            <a:fld id="{7EFD83C9-4021-4637-A2E0-72FEFCD61AF0}" type="slidenum">
              <a:rPr lang="es-AR" altLang="es-AR"/>
              <a:pPr>
                <a:defRPr/>
              </a:pPr>
              <a:t>‹Nº›</a:t>
            </a:fld>
            <a:endParaRPr lang="es-AR" altLang="es-AR"/>
          </a:p>
        </p:txBody>
      </p:sp>
    </p:spTree>
    <p:extLst>
      <p:ext uri="{BB962C8B-B14F-4D97-AF65-F5344CB8AC3E}">
        <p14:creationId xmlns:p14="http://schemas.microsoft.com/office/powerpoint/2010/main" val="2290328488"/>
      </p:ext>
    </p:extLst>
  </p:cSld>
  <p:clrMapOvr>
    <a:masterClrMapping/>
  </p:clrMapOvr>
  <p:transition spd="slow">
    <p:circle/>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1030147"/>
            <a:ext cx="1979271" cy="4780344"/>
          </a:xfrm>
        </p:spPr>
        <p:txBody>
          <a:bodyPr vert="eaVert" anchor="ctr"/>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1404395" y="1030147"/>
            <a:ext cx="7231605" cy="478034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BAF3B010-671B-4235-B090-45A7F0178C3B}" type="datetime1">
              <a:rPr lang="es-AR" smtClean="0"/>
              <a:pPr>
                <a:defRPr/>
              </a:pPr>
              <a:t>20/4/2016</a:t>
            </a:fld>
            <a:endParaRPr lang="es-AR" dirty="0"/>
          </a:p>
        </p:txBody>
      </p:sp>
      <p:sp>
        <p:nvSpPr>
          <p:cNvPr id="5" name="Footer Placeholder 4"/>
          <p:cNvSpPr>
            <a:spLocks noGrp="1"/>
          </p:cNvSpPr>
          <p:nvPr>
            <p:ph type="ftr" sz="quarter" idx="11"/>
          </p:nvPr>
        </p:nvSpPr>
        <p:spPr/>
        <p:txBody>
          <a:bodyPr/>
          <a:lstStyle>
            <a:lvl1pPr>
              <a:defRPr/>
            </a:lvl1pPr>
          </a:lstStyle>
          <a:p>
            <a:pPr>
              <a:defRPr/>
            </a:pPr>
            <a:endParaRPr lang="es-AR">
              <a:solidFill>
                <a:srgbClr val="4F81BD"/>
              </a:solidFill>
            </a:endParaRPr>
          </a:p>
        </p:txBody>
      </p:sp>
      <p:sp>
        <p:nvSpPr>
          <p:cNvPr id="6" name="Slide Number Placeholder 5"/>
          <p:cNvSpPr>
            <a:spLocks noGrp="1"/>
          </p:cNvSpPr>
          <p:nvPr>
            <p:ph type="sldNum" sz="quarter" idx="12"/>
          </p:nvPr>
        </p:nvSpPr>
        <p:spPr/>
        <p:txBody>
          <a:bodyPr/>
          <a:lstStyle>
            <a:lvl1pPr>
              <a:defRPr/>
            </a:lvl1pPr>
          </a:lstStyle>
          <a:p>
            <a:pPr>
              <a:defRPr/>
            </a:pPr>
            <a:fld id="{910E0C2D-2BBD-4E23-B100-1D25585D4508}" type="slidenum">
              <a:rPr lang="es-AR" altLang="es-AR"/>
              <a:pPr>
                <a:defRPr/>
              </a:pPr>
              <a:t>‹Nº›</a:t>
            </a:fld>
            <a:endParaRPr lang="es-AR" altLang="es-AR"/>
          </a:p>
        </p:txBody>
      </p:sp>
    </p:spTree>
    <p:extLst>
      <p:ext uri="{BB962C8B-B14F-4D97-AF65-F5344CB8AC3E}">
        <p14:creationId xmlns:p14="http://schemas.microsoft.com/office/powerpoint/2010/main" val="4045291068"/>
      </p:ext>
    </p:extLst>
  </p:cSld>
  <p:clrMapOvr>
    <a:masterClrMapping/>
  </p:clrMapOvr>
  <p:transition spd="slow">
    <p:circle/>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716E18DA-C4A6-4860-906A-06190230823D}"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10444372-7C92-4DB4-9FFB-823262E4CC91}" type="slidenum">
              <a:rPr lang="es-AR"/>
              <a:pPr>
                <a:defRPr/>
              </a:pPr>
              <a:t>‹Nº›</a:t>
            </a:fld>
            <a:endParaRPr lang="es-AR"/>
          </a:p>
        </p:txBody>
      </p:sp>
    </p:spTree>
    <p:extLst>
      <p:ext uri="{BB962C8B-B14F-4D97-AF65-F5344CB8AC3E}">
        <p14:creationId xmlns:p14="http://schemas.microsoft.com/office/powerpoint/2010/main" val="53384676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A4771DBC-444D-411C-9D0B-E8F0E09B39FF}"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0DEF1018-4ADE-4AB0-B20F-209EC1EC1B50}" type="slidenum">
              <a:rPr lang="es-AR"/>
              <a:pPr>
                <a:defRPr/>
              </a:pPr>
              <a:t>‹Nº›</a:t>
            </a:fld>
            <a:endParaRPr lang="es-AR"/>
          </a:p>
        </p:txBody>
      </p:sp>
    </p:spTree>
    <p:extLst>
      <p:ext uri="{BB962C8B-B14F-4D97-AF65-F5344CB8AC3E}">
        <p14:creationId xmlns:p14="http://schemas.microsoft.com/office/powerpoint/2010/main" val="369048508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5700B784-3DEC-42FA-A4C0-2AF6005C89A8}"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3297089C-BFEB-4151-AA90-8B7D6934A58E}" type="slidenum">
              <a:rPr lang="es-AR"/>
              <a:pPr>
                <a:defRPr/>
              </a:pPr>
              <a:t>‹Nº›</a:t>
            </a:fld>
            <a:endParaRPr lang="es-AR"/>
          </a:p>
        </p:txBody>
      </p:sp>
    </p:spTree>
    <p:extLst>
      <p:ext uri="{BB962C8B-B14F-4D97-AF65-F5344CB8AC3E}">
        <p14:creationId xmlns:p14="http://schemas.microsoft.com/office/powerpoint/2010/main" val="187965378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1F8847BF-9F3D-4349-B851-D8100B169381}"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245E9193-9E44-4961-852B-2FFCD6A3D384}" type="slidenum">
              <a:rPr lang="es-AR"/>
              <a:pPr>
                <a:defRPr/>
              </a:pPr>
              <a:t>‹Nº›</a:t>
            </a:fld>
            <a:endParaRPr lang="es-AR"/>
          </a:p>
        </p:txBody>
      </p:sp>
    </p:spTree>
    <p:extLst>
      <p:ext uri="{BB962C8B-B14F-4D97-AF65-F5344CB8AC3E}">
        <p14:creationId xmlns:p14="http://schemas.microsoft.com/office/powerpoint/2010/main" val="415707462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E210E3D7-B527-4525-A894-2E9CCBFF33A0}" type="datetimeFigureOut">
              <a:rPr lang="en-US"/>
              <a:pPr>
                <a:defRPr/>
              </a:pPr>
              <a:t>4/20/2016</a:t>
            </a:fld>
            <a:endParaRPr lang="en-US"/>
          </a:p>
        </p:txBody>
      </p:sp>
      <p:sp>
        <p:nvSpPr>
          <p:cNvPr id="3" name="2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4" name="3 Marcador de número de diapositiva"/>
          <p:cNvSpPr>
            <a:spLocks noGrp="1"/>
          </p:cNvSpPr>
          <p:nvPr>
            <p:ph type="sldNum" sz="quarter" idx="12"/>
          </p:nvPr>
        </p:nvSpPr>
        <p:spPr>
          <a:xfrm>
            <a:off x="0" y="6248400"/>
            <a:ext cx="711200" cy="381000"/>
          </a:xfrm>
        </p:spPr>
        <p:txBody>
          <a:bodyPr/>
          <a:lstStyle>
            <a:lvl1pPr>
              <a:defRPr>
                <a:solidFill>
                  <a:srgbClr val="DA1F28"/>
                </a:solidFill>
                <a:latin typeface="Arial" panose="020B0604020202020204" pitchFamily="34" charset="0"/>
              </a:defRPr>
            </a:lvl1pPr>
          </a:lstStyle>
          <a:p>
            <a:fld id="{46161BD9-C1A1-4B6B-ADBB-3F55B0384370}" type="slidenum">
              <a:rPr lang="en-US" altLang="es-AR"/>
              <a:pPr/>
              <a:t>‹Nº›</a:t>
            </a:fld>
            <a:endParaRPr lang="en-US" altLang="es-AR">
              <a:solidFill>
                <a:srgbClr val="FFFFFF"/>
              </a:solidFill>
            </a:endParaRPr>
          </a:p>
        </p:txBody>
      </p:sp>
    </p:spTree>
    <p:extLst>
      <p:ext uri="{BB962C8B-B14F-4D97-AF65-F5344CB8AC3E}">
        <p14:creationId xmlns:p14="http://schemas.microsoft.com/office/powerpoint/2010/main" val="19478029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409055A1-B9B9-4907-A8C4-8E87EDE35AC5}" type="datetimeFigureOut">
              <a:rPr lang="es-AR"/>
              <a:pPr>
                <a:defRPr/>
              </a:pPr>
              <a:t>20/4/2016</a:t>
            </a:fld>
            <a:endParaRPr lang="es-AR"/>
          </a:p>
        </p:txBody>
      </p:sp>
      <p:sp>
        <p:nvSpPr>
          <p:cNvPr id="8" name="4 Marcador de pie de página"/>
          <p:cNvSpPr>
            <a:spLocks noGrp="1"/>
          </p:cNvSpPr>
          <p:nvPr>
            <p:ph type="ftr" sz="quarter" idx="11"/>
          </p:nvPr>
        </p:nvSpPr>
        <p:spPr/>
        <p:txBody>
          <a:bodyPr/>
          <a:lstStyle>
            <a:lvl1pPr>
              <a:defRPr/>
            </a:lvl1pPr>
          </a:lstStyle>
          <a:p>
            <a:pPr>
              <a:defRPr/>
            </a:pPr>
            <a:endParaRPr lang="es-AR"/>
          </a:p>
        </p:txBody>
      </p:sp>
      <p:sp>
        <p:nvSpPr>
          <p:cNvPr id="9" name="5 Marcador de número de diapositiva"/>
          <p:cNvSpPr>
            <a:spLocks noGrp="1"/>
          </p:cNvSpPr>
          <p:nvPr>
            <p:ph type="sldNum" sz="quarter" idx="12"/>
          </p:nvPr>
        </p:nvSpPr>
        <p:spPr/>
        <p:txBody>
          <a:bodyPr/>
          <a:lstStyle>
            <a:lvl1pPr>
              <a:defRPr/>
            </a:lvl1pPr>
          </a:lstStyle>
          <a:p>
            <a:pPr>
              <a:defRPr/>
            </a:pPr>
            <a:fld id="{6A7AC28F-1388-4586-B4FB-DCBFFF1561C8}" type="slidenum">
              <a:rPr lang="es-AR"/>
              <a:pPr>
                <a:defRPr/>
              </a:pPr>
              <a:t>‹Nº›</a:t>
            </a:fld>
            <a:endParaRPr lang="es-AR"/>
          </a:p>
        </p:txBody>
      </p:sp>
    </p:spTree>
    <p:extLst>
      <p:ext uri="{BB962C8B-B14F-4D97-AF65-F5344CB8AC3E}">
        <p14:creationId xmlns:p14="http://schemas.microsoft.com/office/powerpoint/2010/main" val="107325954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31270CA4-666E-45DF-9E86-AE46E4D2D64E}" type="datetimeFigureOut">
              <a:rPr lang="es-AR"/>
              <a:pPr>
                <a:defRPr/>
              </a:pPr>
              <a:t>20/4/2016</a:t>
            </a:fld>
            <a:endParaRPr lang="es-AR"/>
          </a:p>
        </p:txBody>
      </p:sp>
      <p:sp>
        <p:nvSpPr>
          <p:cNvPr id="4" name="4 Marcador de pie de página"/>
          <p:cNvSpPr>
            <a:spLocks noGrp="1"/>
          </p:cNvSpPr>
          <p:nvPr>
            <p:ph type="ftr" sz="quarter" idx="11"/>
          </p:nvPr>
        </p:nvSpPr>
        <p:spPr/>
        <p:txBody>
          <a:bodyPr/>
          <a:lstStyle>
            <a:lvl1pPr>
              <a:defRPr/>
            </a:lvl1pPr>
          </a:lstStyle>
          <a:p>
            <a:pPr>
              <a:defRPr/>
            </a:pPr>
            <a:endParaRPr lang="es-AR"/>
          </a:p>
        </p:txBody>
      </p:sp>
      <p:sp>
        <p:nvSpPr>
          <p:cNvPr id="5" name="5 Marcador de número de diapositiva"/>
          <p:cNvSpPr>
            <a:spLocks noGrp="1"/>
          </p:cNvSpPr>
          <p:nvPr>
            <p:ph type="sldNum" sz="quarter" idx="12"/>
          </p:nvPr>
        </p:nvSpPr>
        <p:spPr/>
        <p:txBody>
          <a:bodyPr/>
          <a:lstStyle>
            <a:lvl1pPr>
              <a:defRPr/>
            </a:lvl1pPr>
          </a:lstStyle>
          <a:p>
            <a:pPr>
              <a:defRPr/>
            </a:pPr>
            <a:fld id="{31B44831-DC91-4586-A86B-B100D2C1856D}" type="slidenum">
              <a:rPr lang="es-AR"/>
              <a:pPr>
                <a:defRPr/>
              </a:pPr>
              <a:t>‹Nº›</a:t>
            </a:fld>
            <a:endParaRPr lang="es-AR"/>
          </a:p>
        </p:txBody>
      </p:sp>
    </p:spTree>
    <p:extLst>
      <p:ext uri="{BB962C8B-B14F-4D97-AF65-F5344CB8AC3E}">
        <p14:creationId xmlns:p14="http://schemas.microsoft.com/office/powerpoint/2010/main" val="427863862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1CED78B9-A4F2-4881-AB71-6BF6E9387D63}" type="datetimeFigureOut">
              <a:rPr lang="es-AR"/>
              <a:pPr>
                <a:defRPr/>
              </a:pPr>
              <a:t>20/4/2016</a:t>
            </a:fld>
            <a:endParaRPr lang="es-AR"/>
          </a:p>
        </p:txBody>
      </p:sp>
      <p:sp>
        <p:nvSpPr>
          <p:cNvPr id="3" name="4 Marcador de pie de página"/>
          <p:cNvSpPr>
            <a:spLocks noGrp="1"/>
          </p:cNvSpPr>
          <p:nvPr>
            <p:ph type="ftr" sz="quarter" idx="11"/>
          </p:nvPr>
        </p:nvSpPr>
        <p:spPr/>
        <p:txBody>
          <a:bodyPr/>
          <a:lstStyle>
            <a:lvl1pPr>
              <a:defRPr/>
            </a:lvl1pPr>
          </a:lstStyle>
          <a:p>
            <a:pPr>
              <a:defRPr/>
            </a:pPr>
            <a:endParaRPr lang="es-AR"/>
          </a:p>
        </p:txBody>
      </p:sp>
      <p:sp>
        <p:nvSpPr>
          <p:cNvPr id="4" name="5 Marcador de número de diapositiva"/>
          <p:cNvSpPr>
            <a:spLocks noGrp="1"/>
          </p:cNvSpPr>
          <p:nvPr>
            <p:ph type="sldNum" sz="quarter" idx="12"/>
          </p:nvPr>
        </p:nvSpPr>
        <p:spPr/>
        <p:txBody>
          <a:bodyPr/>
          <a:lstStyle>
            <a:lvl1pPr>
              <a:defRPr/>
            </a:lvl1pPr>
          </a:lstStyle>
          <a:p>
            <a:pPr>
              <a:defRPr/>
            </a:pPr>
            <a:fld id="{83527668-910C-4609-A9F6-EBFD1430F0C1}" type="slidenum">
              <a:rPr lang="es-AR"/>
              <a:pPr>
                <a:defRPr/>
              </a:pPr>
              <a:t>‹Nº›</a:t>
            </a:fld>
            <a:endParaRPr lang="es-AR"/>
          </a:p>
        </p:txBody>
      </p:sp>
    </p:spTree>
    <p:extLst>
      <p:ext uri="{BB962C8B-B14F-4D97-AF65-F5344CB8AC3E}">
        <p14:creationId xmlns:p14="http://schemas.microsoft.com/office/powerpoint/2010/main" val="79627703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CE006B50-57D8-4BDB-9D1D-242E07BFAA43}"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C08B3FD4-9418-4E2A-86A8-E5557FA0CE22}" type="slidenum">
              <a:rPr lang="es-AR"/>
              <a:pPr>
                <a:defRPr/>
              </a:pPr>
              <a:t>‹Nº›</a:t>
            </a:fld>
            <a:endParaRPr lang="es-AR"/>
          </a:p>
        </p:txBody>
      </p:sp>
    </p:spTree>
    <p:extLst>
      <p:ext uri="{BB962C8B-B14F-4D97-AF65-F5344CB8AC3E}">
        <p14:creationId xmlns:p14="http://schemas.microsoft.com/office/powerpoint/2010/main" val="36103870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E067C739-F012-4DA9-81AC-8B17BA716131}" type="datetimeFigureOut">
              <a:rPr lang="es-AR"/>
              <a:pPr>
                <a:defRPr/>
              </a:pPr>
              <a:t>20/4/2016</a:t>
            </a:fld>
            <a:endParaRPr lang="es-AR"/>
          </a:p>
        </p:txBody>
      </p:sp>
      <p:sp>
        <p:nvSpPr>
          <p:cNvPr id="6" name="4 Marcador de pie de página"/>
          <p:cNvSpPr>
            <a:spLocks noGrp="1"/>
          </p:cNvSpPr>
          <p:nvPr>
            <p:ph type="ftr" sz="quarter" idx="11"/>
          </p:nvPr>
        </p:nvSpPr>
        <p:spPr/>
        <p:txBody>
          <a:bodyPr/>
          <a:lstStyle>
            <a:lvl1pPr>
              <a:defRPr/>
            </a:lvl1pPr>
          </a:lstStyle>
          <a:p>
            <a:pPr>
              <a:defRPr/>
            </a:pPr>
            <a:endParaRPr lang="es-AR"/>
          </a:p>
        </p:txBody>
      </p:sp>
      <p:sp>
        <p:nvSpPr>
          <p:cNvPr id="7" name="5 Marcador de número de diapositiva"/>
          <p:cNvSpPr>
            <a:spLocks noGrp="1"/>
          </p:cNvSpPr>
          <p:nvPr>
            <p:ph type="sldNum" sz="quarter" idx="12"/>
          </p:nvPr>
        </p:nvSpPr>
        <p:spPr/>
        <p:txBody>
          <a:bodyPr/>
          <a:lstStyle>
            <a:lvl1pPr>
              <a:defRPr/>
            </a:lvl1pPr>
          </a:lstStyle>
          <a:p>
            <a:pPr>
              <a:defRPr/>
            </a:pPr>
            <a:fld id="{1F4E4A35-CBF9-4985-AB95-153DB58A4D09}" type="slidenum">
              <a:rPr lang="es-AR"/>
              <a:pPr>
                <a:defRPr/>
              </a:pPr>
              <a:t>‹Nº›</a:t>
            </a:fld>
            <a:endParaRPr lang="es-AR"/>
          </a:p>
        </p:txBody>
      </p:sp>
    </p:spTree>
    <p:extLst>
      <p:ext uri="{BB962C8B-B14F-4D97-AF65-F5344CB8AC3E}">
        <p14:creationId xmlns:p14="http://schemas.microsoft.com/office/powerpoint/2010/main" val="116779058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CE22EEC2-3807-4FA2-BE73-2B99105B3CF1}"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8D84A7B6-14C6-4EA9-B64A-EFEB8187C03C}" type="slidenum">
              <a:rPr lang="es-AR"/>
              <a:pPr>
                <a:defRPr/>
              </a:pPr>
              <a:t>‹Nº›</a:t>
            </a:fld>
            <a:endParaRPr lang="es-AR"/>
          </a:p>
        </p:txBody>
      </p:sp>
    </p:spTree>
    <p:extLst>
      <p:ext uri="{BB962C8B-B14F-4D97-AF65-F5344CB8AC3E}">
        <p14:creationId xmlns:p14="http://schemas.microsoft.com/office/powerpoint/2010/main" val="408284444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DBC0C818-66E1-413C-BE62-899CBB7442CC}"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lvl1pPr>
          </a:lstStyle>
          <a:p>
            <a:pPr>
              <a:defRPr/>
            </a:pPr>
            <a:fld id="{FA7118C8-37BC-47CA-BB81-D727E3334BE6}" type="slidenum">
              <a:rPr lang="es-AR"/>
              <a:pPr>
                <a:defRPr/>
              </a:pPr>
              <a:t>‹Nº›</a:t>
            </a:fld>
            <a:endParaRPr lang="es-AR"/>
          </a:p>
        </p:txBody>
      </p:sp>
    </p:spTree>
    <p:extLst>
      <p:ext uri="{BB962C8B-B14F-4D97-AF65-F5344CB8AC3E}">
        <p14:creationId xmlns:p14="http://schemas.microsoft.com/office/powerpoint/2010/main" val="238227402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Diapositiva de título">
    <p:bg>
      <p:bgRef idx="1002">
        <a:schemeClr val="bg2"/>
      </p:bgRef>
    </p:bg>
    <p:spTree>
      <p:nvGrpSpPr>
        <p:cNvPr id="1" name=""/>
        <p:cNvGrpSpPr/>
        <p:nvPr/>
      </p:nvGrpSpPr>
      <p:grpSpPr>
        <a:xfrm>
          <a:off x="0" y="0"/>
          <a:ext cx="0" cy="0"/>
          <a:chOff x="0" y="0"/>
          <a:chExt cx="0" cy="0"/>
        </a:xfrm>
      </p:grpSpPr>
      <p:sp>
        <p:nvSpPr>
          <p:cNvPr id="9" name="8 Título"/>
          <p:cNvSpPr>
            <a:spLocks noGrp="1"/>
          </p:cNvSpPr>
          <p:nvPr>
            <p:ph type="ctrTitle"/>
          </p:nvPr>
        </p:nvSpPr>
        <p:spPr>
          <a:xfrm>
            <a:off x="711200" y="1371600"/>
            <a:ext cx="10468864" cy="1828800"/>
          </a:xfrm>
          <a:ln>
            <a:noFill/>
          </a:ln>
        </p:spPr>
        <p:txBody>
          <a:bodyPr tIns="0" rIns="1828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es-ES"/>
              <a:t>Haga clic para modificar el estilo de título del patrón</a:t>
            </a:r>
            <a:endParaRPr lang="en-US"/>
          </a:p>
        </p:txBody>
      </p:sp>
      <p:sp>
        <p:nvSpPr>
          <p:cNvPr id="17" name="16 Subtítulo"/>
          <p:cNvSpPr>
            <a:spLocks noGrp="1"/>
          </p:cNvSpPr>
          <p:nvPr>
            <p:ph type="subTitle" idx="1"/>
          </p:nvPr>
        </p:nvSpPr>
        <p:spPr>
          <a:xfrm>
            <a:off x="711200" y="3228536"/>
            <a:ext cx="10472928"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4" name="29 Marcador de fecha"/>
          <p:cNvSpPr>
            <a:spLocks noGrp="1"/>
          </p:cNvSpPr>
          <p:nvPr>
            <p:ph type="dt" sz="half" idx="10"/>
          </p:nvPr>
        </p:nvSpPr>
        <p:spPr/>
        <p:txBody>
          <a:bodyPr/>
          <a:lstStyle>
            <a:lvl1pPr>
              <a:defRPr>
                <a:solidFill>
                  <a:srgbClr val="DBF5F9">
                    <a:shade val="90000"/>
                  </a:srgbClr>
                </a:solidFill>
              </a:defRPr>
            </a:lvl1pPr>
          </a:lstStyle>
          <a:p>
            <a:pPr>
              <a:defRPr/>
            </a:pPr>
            <a:fld id="{C04CD90B-2740-436D-9A77-999773C5A8DD}" type="datetimeFigureOut">
              <a:rPr lang="es-AR"/>
              <a:pPr>
                <a:defRPr/>
              </a:pPr>
              <a:t>20/4/2016</a:t>
            </a:fld>
            <a:endParaRPr lang="es-AR"/>
          </a:p>
        </p:txBody>
      </p:sp>
      <p:sp>
        <p:nvSpPr>
          <p:cNvPr id="5" name="18 Marcador de pie de página"/>
          <p:cNvSpPr>
            <a:spLocks noGrp="1"/>
          </p:cNvSpPr>
          <p:nvPr>
            <p:ph type="ftr" sz="quarter" idx="11"/>
          </p:nvPr>
        </p:nvSpPr>
        <p:spPr/>
        <p:txBody>
          <a:bodyPr/>
          <a:lstStyle>
            <a:lvl1pPr>
              <a:defRPr>
                <a:solidFill>
                  <a:srgbClr val="DBF5F9">
                    <a:shade val="90000"/>
                  </a:srgbClr>
                </a:solidFill>
              </a:defRPr>
            </a:lvl1pPr>
          </a:lstStyle>
          <a:p>
            <a:pPr>
              <a:defRPr/>
            </a:pPr>
            <a:endParaRPr lang="es-AR"/>
          </a:p>
        </p:txBody>
      </p:sp>
      <p:sp>
        <p:nvSpPr>
          <p:cNvPr id="6" name="26 Marcador de número de diapositiva"/>
          <p:cNvSpPr>
            <a:spLocks noGrp="1"/>
          </p:cNvSpPr>
          <p:nvPr>
            <p:ph type="sldNum" sz="quarter" idx="12"/>
          </p:nvPr>
        </p:nvSpPr>
        <p:spPr/>
        <p:txBody>
          <a:bodyPr/>
          <a:lstStyle>
            <a:lvl1pPr>
              <a:defRPr>
                <a:solidFill>
                  <a:srgbClr val="DBF5F9">
                    <a:shade val="90000"/>
                  </a:srgbClr>
                </a:solidFill>
              </a:defRPr>
            </a:lvl1pPr>
          </a:lstStyle>
          <a:p>
            <a:pPr>
              <a:defRPr/>
            </a:pPr>
            <a:fld id="{C4641E45-57D6-4018-B775-FACC8D464589}" type="slidenum">
              <a:rPr lang="es-AR"/>
              <a:pPr>
                <a:defRPr/>
              </a:pPr>
              <a:t>‹Nº›</a:t>
            </a:fld>
            <a:endParaRPr lang="es-AR"/>
          </a:p>
        </p:txBody>
      </p:sp>
    </p:spTree>
    <p:extLst>
      <p:ext uri="{BB962C8B-B14F-4D97-AF65-F5344CB8AC3E}">
        <p14:creationId xmlns:p14="http://schemas.microsoft.com/office/powerpoint/2010/main" val="3252604729"/>
      </p:ext>
    </p:extLst>
  </p:cSld>
  <p:clrMapOvr>
    <a:overrideClrMapping bg1="dk1" tx1="lt1" bg2="dk2" tx2="lt2" accent1="accent1" accent2="accent2" accent3="accent3" accent4="accent4" accent5="accent5" accent6="accent6" hlink="hlink" folHlink="folHlink"/>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9 Marcador de fecha"/>
          <p:cNvSpPr>
            <a:spLocks noGrp="1"/>
          </p:cNvSpPr>
          <p:nvPr>
            <p:ph type="dt" sz="half" idx="10"/>
          </p:nvPr>
        </p:nvSpPr>
        <p:spPr/>
        <p:txBody>
          <a:bodyPr/>
          <a:lstStyle>
            <a:lvl1pPr>
              <a:defRPr/>
            </a:lvl1pPr>
          </a:lstStyle>
          <a:p>
            <a:pPr>
              <a:defRPr/>
            </a:pPr>
            <a:fld id="{87F3FAEF-E0A5-4D12-9780-E22B84AFE859}" type="datetimeFigureOut">
              <a:rPr lang="es-AR"/>
              <a:pPr>
                <a:defRPr/>
              </a:pPr>
              <a:t>20/4/2016</a:t>
            </a:fld>
            <a:endParaRPr lang="es-AR"/>
          </a:p>
        </p:txBody>
      </p:sp>
      <p:sp>
        <p:nvSpPr>
          <p:cNvPr id="5" name="21 Marcador de pie de página"/>
          <p:cNvSpPr>
            <a:spLocks noGrp="1"/>
          </p:cNvSpPr>
          <p:nvPr>
            <p:ph type="ftr" sz="quarter" idx="11"/>
          </p:nvPr>
        </p:nvSpPr>
        <p:spPr/>
        <p:txBody>
          <a:bodyPr/>
          <a:lstStyle>
            <a:lvl1pPr>
              <a:defRPr/>
            </a:lvl1pPr>
          </a:lstStyle>
          <a:p>
            <a:pPr>
              <a:defRPr/>
            </a:pPr>
            <a:endParaRPr lang="es-AR"/>
          </a:p>
        </p:txBody>
      </p:sp>
      <p:sp>
        <p:nvSpPr>
          <p:cNvPr id="6" name="17 Marcador de número de diapositiva"/>
          <p:cNvSpPr>
            <a:spLocks noGrp="1"/>
          </p:cNvSpPr>
          <p:nvPr>
            <p:ph type="sldNum" sz="quarter" idx="12"/>
          </p:nvPr>
        </p:nvSpPr>
        <p:spPr/>
        <p:txBody>
          <a:bodyPr/>
          <a:lstStyle>
            <a:lvl1pPr>
              <a:defRPr/>
            </a:lvl1pPr>
          </a:lstStyle>
          <a:p>
            <a:pPr>
              <a:defRPr/>
            </a:pPr>
            <a:fld id="{26D04F4A-186D-4188-8184-E3FDABB373A2}" type="slidenum">
              <a:rPr lang="es-AR"/>
              <a:pPr>
                <a:defRPr/>
              </a:pPr>
              <a:t>‹Nº›</a:t>
            </a:fld>
            <a:endParaRPr lang="es-AR"/>
          </a:p>
        </p:txBody>
      </p:sp>
    </p:spTree>
    <p:extLst>
      <p:ext uri="{BB962C8B-B14F-4D97-AF65-F5344CB8AC3E}">
        <p14:creationId xmlns:p14="http://schemas.microsoft.com/office/powerpoint/2010/main" val="313909319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707136" y="1316736"/>
            <a:ext cx="10363200" cy="1362456"/>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707136" y="2704664"/>
            <a:ext cx="10363200" cy="1509712"/>
          </a:xfrm>
        </p:spPr>
        <p:txBody>
          <a:bodyPr lIns="45720" rIns="45720"/>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solidFill>
                  <a:srgbClr val="DBF5F9">
                    <a:shade val="90000"/>
                  </a:srgbClr>
                </a:solidFill>
              </a:defRPr>
            </a:lvl1pPr>
          </a:lstStyle>
          <a:p>
            <a:pPr>
              <a:defRPr/>
            </a:pPr>
            <a:fld id="{8937B983-A191-4791-8CA1-003B266BBAFE}" type="datetimeFigureOut">
              <a:rPr lang="es-AR"/>
              <a:pPr>
                <a:defRPr/>
              </a:pPr>
              <a:t>20/4/2016</a:t>
            </a:fld>
            <a:endParaRPr lang="es-AR"/>
          </a:p>
        </p:txBody>
      </p:sp>
      <p:sp>
        <p:nvSpPr>
          <p:cNvPr id="5" name="4 Marcador de pie de página"/>
          <p:cNvSpPr>
            <a:spLocks noGrp="1"/>
          </p:cNvSpPr>
          <p:nvPr>
            <p:ph type="ftr" sz="quarter" idx="11"/>
          </p:nvPr>
        </p:nvSpPr>
        <p:spPr/>
        <p:txBody>
          <a:bodyPr/>
          <a:lstStyle>
            <a:lvl1pPr>
              <a:defRPr>
                <a:solidFill>
                  <a:srgbClr val="DBF5F9">
                    <a:shade val="90000"/>
                  </a:srgbClr>
                </a:solidFill>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solidFill>
                  <a:srgbClr val="DBF5F9">
                    <a:shade val="90000"/>
                  </a:srgbClr>
                </a:solidFill>
              </a:defRPr>
            </a:lvl1pPr>
          </a:lstStyle>
          <a:p>
            <a:pPr>
              <a:defRPr/>
            </a:pPr>
            <a:fld id="{9D61EC67-8A2F-416E-8F10-F6014D3BC018}" type="slidenum">
              <a:rPr lang="es-AR"/>
              <a:pPr>
                <a:defRPr/>
              </a:pPr>
              <a:t>‹Nº›</a:t>
            </a:fld>
            <a:endParaRPr lang="es-AR"/>
          </a:p>
        </p:txBody>
      </p:sp>
    </p:spTree>
    <p:extLst>
      <p:ext uri="{BB962C8B-B14F-4D97-AF65-F5344CB8AC3E}">
        <p14:creationId xmlns:p14="http://schemas.microsoft.com/office/powerpoint/2010/main" val="3402987521"/>
      </p:ext>
    </p:extLst>
  </p:cSld>
  <p:clrMapOvr>
    <a:overrideClrMapping bg1="dk1" tx1="lt1" bg2="dk2" tx2="lt2" accent1="accent1" accent2="accent2" accent3="accent3" accent4="accent4" accent5="accent5" accent6="accent6" hlink="hlink" folHlink="folHlink"/>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812800" y="273050"/>
            <a:ext cx="10769600" cy="869950"/>
          </a:xfrm>
        </p:spPr>
        <p:txBody>
          <a:bodyPr/>
          <a:lstStyle>
            <a:lvl1pPr algn="l">
              <a:buNone/>
              <a:defRPr sz="4400" b="0"/>
            </a:lvl1pPr>
          </a:lstStyle>
          <a:p>
            <a:r>
              <a:rPr lang="es-ES"/>
              <a:t>Haga clic para modificar el estilo de título del patrón</a:t>
            </a:r>
            <a:endParaRPr lang="en-US"/>
          </a:p>
        </p:txBody>
      </p:sp>
      <p:sp>
        <p:nvSpPr>
          <p:cNvPr id="3" name="2 Marcador de texto"/>
          <p:cNvSpPr>
            <a:spLocks noGrp="1"/>
          </p:cNvSpPr>
          <p:nvPr>
            <p:ph type="body" idx="2"/>
          </p:nvPr>
        </p:nvSpPr>
        <p:spPr>
          <a:xfrm>
            <a:off x="812800" y="1752600"/>
            <a:ext cx="21336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9" name="8 Marcador de contenido"/>
          <p:cNvSpPr>
            <a:spLocks noGrp="1"/>
          </p:cNvSpPr>
          <p:nvPr>
            <p:ph sz="quarter" idx="1"/>
          </p:nvPr>
        </p:nvSpPr>
        <p:spPr>
          <a:xfrm>
            <a:off x="3149600" y="1752600"/>
            <a:ext cx="8534400" cy="44196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71E7BBF6-D188-410B-8769-E0291B8B0E15}" type="datetimeFigureOut">
              <a:rPr lang="en-US"/>
              <a:pPr>
                <a:defRPr/>
              </a:pPr>
              <a:t>4/20/2016</a:t>
            </a:fld>
            <a:endParaRPr lang="en-US"/>
          </a:p>
        </p:txBody>
      </p:sp>
      <p:sp>
        <p:nvSpPr>
          <p:cNvPr id="6" name="5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7" name="6 Marcador de número de diapositiva"/>
          <p:cNvSpPr>
            <a:spLocks noGrp="1"/>
          </p:cNvSpPr>
          <p:nvPr>
            <p:ph type="sldNum" sz="quarter" idx="12"/>
          </p:nvPr>
        </p:nvSpPr>
        <p:spPr/>
        <p:txBody>
          <a:bodyPr/>
          <a:lstStyle>
            <a:lvl1pPr>
              <a:defRPr>
                <a:latin typeface="Arial" panose="020B0604020202020204" pitchFamily="34" charset="0"/>
              </a:defRPr>
            </a:lvl1pPr>
          </a:lstStyle>
          <a:p>
            <a:fld id="{E1DB0B01-F4F8-403E-AAF7-89DF26B205D5}" type="slidenum">
              <a:rPr lang="en-US" altLang="es-AR"/>
              <a:pPr/>
              <a:t>‹Nº›</a:t>
            </a:fld>
            <a:endParaRPr lang="en-US" altLang="es-AR">
              <a:solidFill>
                <a:srgbClr val="CF5716"/>
              </a:solidFill>
            </a:endParaRPr>
          </a:p>
        </p:txBody>
      </p:sp>
    </p:spTree>
    <p:extLst>
      <p:ext uri="{BB962C8B-B14F-4D97-AF65-F5344CB8AC3E}">
        <p14:creationId xmlns:p14="http://schemas.microsoft.com/office/powerpoint/2010/main" val="53774983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704088"/>
            <a:ext cx="10972800" cy="1143000"/>
          </a:xfrm>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920085"/>
            <a:ext cx="5384800" cy="4434840"/>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920085"/>
            <a:ext cx="5384800" cy="4434840"/>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9 Marcador de fecha"/>
          <p:cNvSpPr>
            <a:spLocks noGrp="1"/>
          </p:cNvSpPr>
          <p:nvPr>
            <p:ph type="dt" sz="half" idx="10"/>
          </p:nvPr>
        </p:nvSpPr>
        <p:spPr/>
        <p:txBody>
          <a:bodyPr/>
          <a:lstStyle>
            <a:lvl1pPr>
              <a:defRPr/>
            </a:lvl1pPr>
          </a:lstStyle>
          <a:p>
            <a:pPr>
              <a:defRPr/>
            </a:pPr>
            <a:fld id="{A9253ABF-D4E4-4CD0-90FA-59190D2BA9A9}" type="datetimeFigureOut">
              <a:rPr lang="es-AR"/>
              <a:pPr>
                <a:defRPr/>
              </a:pPr>
              <a:t>20/4/2016</a:t>
            </a:fld>
            <a:endParaRPr lang="es-AR"/>
          </a:p>
        </p:txBody>
      </p:sp>
      <p:sp>
        <p:nvSpPr>
          <p:cNvPr id="6" name="21 Marcador de pie de página"/>
          <p:cNvSpPr>
            <a:spLocks noGrp="1"/>
          </p:cNvSpPr>
          <p:nvPr>
            <p:ph type="ftr" sz="quarter" idx="11"/>
          </p:nvPr>
        </p:nvSpPr>
        <p:spPr/>
        <p:txBody>
          <a:bodyPr/>
          <a:lstStyle>
            <a:lvl1pPr>
              <a:defRPr/>
            </a:lvl1pPr>
          </a:lstStyle>
          <a:p>
            <a:pPr>
              <a:defRPr/>
            </a:pPr>
            <a:endParaRPr lang="es-AR"/>
          </a:p>
        </p:txBody>
      </p:sp>
      <p:sp>
        <p:nvSpPr>
          <p:cNvPr id="7" name="17 Marcador de número de diapositiva"/>
          <p:cNvSpPr>
            <a:spLocks noGrp="1"/>
          </p:cNvSpPr>
          <p:nvPr>
            <p:ph type="sldNum" sz="quarter" idx="12"/>
          </p:nvPr>
        </p:nvSpPr>
        <p:spPr/>
        <p:txBody>
          <a:bodyPr/>
          <a:lstStyle>
            <a:lvl1pPr>
              <a:defRPr/>
            </a:lvl1pPr>
          </a:lstStyle>
          <a:p>
            <a:pPr>
              <a:defRPr/>
            </a:pPr>
            <a:fld id="{ED4CFFF4-56FC-475F-B34A-4236E52B45BC}" type="slidenum">
              <a:rPr lang="es-AR"/>
              <a:pPr>
                <a:defRPr/>
              </a:pPr>
              <a:t>‹Nº›</a:t>
            </a:fld>
            <a:endParaRPr lang="es-AR"/>
          </a:p>
        </p:txBody>
      </p:sp>
    </p:spTree>
    <p:extLst>
      <p:ext uri="{BB962C8B-B14F-4D97-AF65-F5344CB8AC3E}">
        <p14:creationId xmlns:p14="http://schemas.microsoft.com/office/powerpoint/2010/main" val="377686694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704088"/>
            <a:ext cx="10972800" cy="1143000"/>
          </a:xfrm>
        </p:spPr>
        <p:txBody>
          <a:bodyPr/>
          <a:lstStyle>
            <a:lvl1pPr>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609600" y="1855248"/>
            <a:ext cx="5386917"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4" name="3 Marcador de texto"/>
          <p:cNvSpPr>
            <a:spLocks noGrp="1"/>
          </p:cNvSpPr>
          <p:nvPr>
            <p:ph type="body" sz="half" idx="3"/>
          </p:nvPr>
        </p:nvSpPr>
        <p:spPr>
          <a:xfrm>
            <a:off x="6193368" y="1859758"/>
            <a:ext cx="5389033"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5" name="4 Marcador de contenido"/>
          <p:cNvSpPr>
            <a:spLocks noGrp="1"/>
          </p:cNvSpPr>
          <p:nvPr>
            <p:ph sz="quarter" idx="2"/>
          </p:nvPr>
        </p:nvSpPr>
        <p:spPr>
          <a:xfrm>
            <a:off x="609600" y="2514600"/>
            <a:ext cx="5386917" cy="3845720"/>
          </a:xfrm>
        </p:spPr>
        <p:txBody>
          <a:bodyPr tIns="0"/>
          <a:lstStyle>
            <a:lvl1pPr>
              <a:defRPr sz="22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6193368" y="2514600"/>
            <a:ext cx="5389033" cy="3845720"/>
          </a:xfrm>
        </p:spPr>
        <p:txBody>
          <a:bodyPr tIns="0"/>
          <a:lstStyle>
            <a:lvl1pPr>
              <a:defRPr sz="22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9 Marcador de fecha"/>
          <p:cNvSpPr>
            <a:spLocks noGrp="1"/>
          </p:cNvSpPr>
          <p:nvPr>
            <p:ph type="dt" sz="half" idx="10"/>
          </p:nvPr>
        </p:nvSpPr>
        <p:spPr/>
        <p:txBody>
          <a:bodyPr/>
          <a:lstStyle>
            <a:lvl1pPr>
              <a:defRPr/>
            </a:lvl1pPr>
          </a:lstStyle>
          <a:p>
            <a:pPr>
              <a:defRPr/>
            </a:pPr>
            <a:fld id="{CA3F271D-C117-41E8-B3C7-A4B2E2C7FB9B}" type="datetimeFigureOut">
              <a:rPr lang="es-AR"/>
              <a:pPr>
                <a:defRPr/>
              </a:pPr>
              <a:t>20/4/2016</a:t>
            </a:fld>
            <a:endParaRPr lang="es-AR"/>
          </a:p>
        </p:txBody>
      </p:sp>
      <p:sp>
        <p:nvSpPr>
          <p:cNvPr id="8" name="21 Marcador de pie de página"/>
          <p:cNvSpPr>
            <a:spLocks noGrp="1"/>
          </p:cNvSpPr>
          <p:nvPr>
            <p:ph type="ftr" sz="quarter" idx="11"/>
          </p:nvPr>
        </p:nvSpPr>
        <p:spPr/>
        <p:txBody>
          <a:bodyPr/>
          <a:lstStyle>
            <a:lvl1pPr>
              <a:defRPr/>
            </a:lvl1pPr>
          </a:lstStyle>
          <a:p>
            <a:pPr>
              <a:defRPr/>
            </a:pPr>
            <a:endParaRPr lang="es-AR"/>
          </a:p>
        </p:txBody>
      </p:sp>
      <p:sp>
        <p:nvSpPr>
          <p:cNvPr id="9" name="17 Marcador de número de diapositiva"/>
          <p:cNvSpPr>
            <a:spLocks noGrp="1"/>
          </p:cNvSpPr>
          <p:nvPr>
            <p:ph type="sldNum" sz="quarter" idx="12"/>
          </p:nvPr>
        </p:nvSpPr>
        <p:spPr/>
        <p:txBody>
          <a:bodyPr/>
          <a:lstStyle>
            <a:lvl1pPr>
              <a:defRPr/>
            </a:lvl1pPr>
          </a:lstStyle>
          <a:p>
            <a:pPr>
              <a:defRPr/>
            </a:pPr>
            <a:fld id="{4868AD09-D6D6-4747-9235-C851515E3780}" type="slidenum">
              <a:rPr lang="es-AR"/>
              <a:pPr>
                <a:defRPr/>
              </a:pPr>
              <a:t>‹Nº›</a:t>
            </a:fld>
            <a:endParaRPr lang="es-AR"/>
          </a:p>
        </p:txBody>
      </p:sp>
    </p:spTree>
    <p:extLst>
      <p:ext uri="{BB962C8B-B14F-4D97-AF65-F5344CB8AC3E}">
        <p14:creationId xmlns:p14="http://schemas.microsoft.com/office/powerpoint/2010/main" val="103198469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704088"/>
            <a:ext cx="11074400" cy="1143000"/>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lang="es-ES"/>
              <a:t>Haga clic para modificar el estilo de título del patrón</a:t>
            </a:r>
            <a:endParaRPr lang="en-US"/>
          </a:p>
        </p:txBody>
      </p:sp>
      <p:sp>
        <p:nvSpPr>
          <p:cNvPr id="3" name="9 Marcador de fecha"/>
          <p:cNvSpPr>
            <a:spLocks noGrp="1"/>
          </p:cNvSpPr>
          <p:nvPr>
            <p:ph type="dt" sz="half" idx="10"/>
          </p:nvPr>
        </p:nvSpPr>
        <p:spPr/>
        <p:txBody>
          <a:bodyPr/>
          <a:lstStyle>
            <a:lvl1pPr>
              <a:defRPr/>
            </a:lvl1pPr>
          </a:lstStyle>
          <a:p>
            <a:pPr>
              <a:defRPr/>
            </a:pPr>
            <a:fld id="{8C403234-0FA4-40AD-8284-54A6DFFBF5B8}" type="datetimeFigureOut">
              <a:rPr lang="es-AR"/>
              <a:pPr>
                <a:defRPr/>
              </a:pPr>
              <a:t>20/4/2016</a:t>
            </a:fld>
            <a:endParaRPr lang="es-AR"/>
          </a:p>
        </p:txBody>
      </p:sp>
      <p:sp>
        <p:nvSpPr>
          <p:cNvPr id="4" name="21 Marcador de pie de página"/>
          <p:cNvSpPr>
            <a:spLocks noGrp="1"/>
          </p:cNvSpPr>
          <p:nvPr>
            <p:ph type="ftr" sz="quarter" idx="11"/>
          </p:nvPr>
        </p:nvSpPr>
        <p:spPr/>
        <p:txBody>
          <a:bodyPr/>
          <a:lstStyle>
            <a:lvl1pPr>
              <a:defRPr/>
            </a:lvl1pPr>
          </a:lstStyle>
          <a:p>
            <a:pPr>
              <a:defRPr/>
            </a:pPr>
            <a:endParaRPr lang="es-AR"/>
          </a:p>
        </p:txBody>
      </p:sp>
      <p:sp>
        <p:nvSpPr>
          <p:cNvPr id="5" name="17 Marcador de número de diapositiva"/>
          <p:cNvSpPr>
            <a:spLocks noGrp="1"/>
          </p:cNvSpPr>
          <p:nvPr>
            <p:ph type="sldNum" sz="quarter" idx="12"/>
          </p:nvPr>
        </p:nvSpPr>
        <p:spPr/>
        <p:txBody>
          <a:bodyPr/>
          <a:lstStyle>
            <a:lvl1pPr>
              <a:defRPr/>
            </a:lvl1pPr>
          </a:lstStyle>
          <a:p>
            <a:pPr>
              <a:defRPr/>
            </a:pPr>
            <a:fld id="{B108EABC-4C0D-423E-820A-BD717FFB156E}" type="slidenum">
              <a:rPr lang="es-AR"/>
              <a:pPr>
                <a:defRPr/>
              </a:pPr>
              <a:t>‹Nº›</a:t>
            </a:fld>
            <a:endParaRPr lang="es-AR"/>
          </a:p>
        </p:txBody>
      </p:sp>
    </p:spTree>
    <p:extLst>
      <p:ext uri="{BB962C8B-B14F-4D97-AF65-F5344CB8AC3E}">
        <p14:creationId xmlns:p14="http://schemas.microsoft.com/office/powerpoint/2010/main" val="138130062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9 Marcador de fecha"/>
          <p:cNvSpPr>
            <a:spLocks noGrp="1"/>
          </p:cNvSpPr>
          <p:nvPr>
            <p:ph type="dt" sz="half" idx="10"/>
          </p:nvPr>
        </p:nvSpPr>
        <p:spPr/>
        <p:txBody>
          <a:bodyPr/>
          <a:lstStyle>
            <a:lvl1pPr>
              <a:defRPr/>
            </a:lvl1pPr>
          </a:lstStyle>
          <a:p>
            <a:pPr>
              <a:defRPr/>
            </a:pPr>
            <a:fld id="{D17ECDBB-3AAF-47E2-873B-CF5876A6ACE9}" type="datetimeFigureOut">
              <a:rPr lang="es-AR"/>
              <a:pPr>
                <a:defRPr/>
              </a:pPr>
              <a:t>20/4/2016</a:t>
            </a:fld>
            <a:endParaRPr lang="es-AR"/>
          </a:p>
        </p:txBody>
      </p:sp>
      <p:sp>
        <p:nvSpPr>
          <p:cNvPr id="3" name="21 Marcador de pie de página"/>
          <p:cNvSpPr>
            <a:spLocks noGrp="1"/>
          </p:cNvSpPr>
          <p:nvPr>
            <p:ph type="ftr" sz="quarter" idx="11"/>
          </p:nvPr>
        </p:nvSpPr>
        <p:spPr/>
        <p:txBody>
          <a:bodyPr/>
          <a:lstStyle>
            <a:lvl1pPr>
              <a:defRPr/>
            </a:lvl1pPr>
          </a:lstStyle>
          <a:p>
            <a:pPr>
              <a:defRPr/>
            </a:pPr>
            <a:endParaRPr lang="es-AR"/>
          </a:p>
        </p:txBody>
      </p:sp>
      <p:sp>
        <p:nvSpPr>
          <p:cNvPr id="4" name="17 Marcador de número de diapositiva"/>
          <p:cNvSpPr>
            <a:spLocks noGrp="1"/>
          </p:cNvSpPr>
          <p:nvPr>
            <p:ph type="sldNum" sz="quarter" idx="12"/>
          </p:nvPr>
        </p:nvSpPr>
        <p:spPr/>
        <p:txBody>
          <a:bodyPr/>
          <a:lstStyle>
            <a:lvl1pPr>
              <a:defRPr/>
            </a:lvl1pPr>
          </a:lstStyle>
          <a:p>
            <a:pPr>
              <a:defRPr/>
            </a:pPr>
            <a:fld id="{5144122C-B3B6-4498-BF4B-34CA5FE71232}" type="slidenum">
              <a:rPr lang="es-AR"/>
              <a:pPr>
                <a:defRPr/>
              </a:pPr>
              <a:t>‹Nº›</a:t>
            </a:fld>
            <a:endParaRPr lang="es-AR"/>
          </a:p>
        </p:txBody>
      </p:sp>
    </p:spTree>
    <p:extLst>
      <p:ext uri="{BB962C8B-B14F-4D97-AF65-F5344CB8AC3E}">
        <p14:creationId xmlns:p14="http://schemas.microsoft.com/office/powerpoint/2010/main" val="152145192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914400" y="514352"/>
            <a:ext cx="3657600" cy="1162050"/>
          </a:xfrm>
        </p:spPr>
        <p:txBody>
          <a:bodyPr>
            <a:noAutofit/>
          </a:bodyPr>
          <a:lstStyle>
            <a:lvl1pPr algn="l" rtl="0">
              <a:spcBef>
                <a:spcPct val="0"/>
              </a:spcBef>
              <a:buNone/>
              <a:defRPr sz="2600" b="0">
                <a:ln>
                  <a:noFill/>
                </a:ln>
                <a:solidFill>
                  <a:schemeClr val="tx2"/>
                </a:solidFill>
                <a:effectLst/>
                <a:latin typeface="+mj-lt"/>
                <a:ea typeface="+mj-ea"/>
                <a:cs typeface="+mj-cs"/>
              </a:defRPr>
            </a:lvl1pPr>
          </a:lstStyle>
          <a:p>
            <a:r>
              <a:rPr lang="es-ES"/>
              <a:t>Haga clic para modificar el estilo de título del patrón</a:t>
            </a:r>
            <a:endParaRPr lang="en-US"/>
          </a:p>
        </p:txBody>
      </p:sp>
      <p:sp>
        <p:nvSpPr>
          <p:cNvPr id="3" name="2 Marcador de texto"/>
          <p:cNvSpPr>
            <a:spLocks noGrp="1"/>
          </p:cNvSpPr>
          <p:nvPr>
            <p:ph type="body" idx="2"/>
          </p:nvPr>
        </p:nvSpPr>
        <p:spPr>
          <a:xfrm>
            <a:off x="914400" y="1676400"/>
            <a:ext cx="36576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a:r>
              <a:rPr lang="es-ES"/>
              <a:t>Haga clic para modificar el estilo de texto del patrón</a:t>
            </a:r>
          </a:p>
        </p:txBody>
      </p:sp>
      <p:sp>
        <p:nvSpPr>
          <p:cNvPr id="4" name="3 Marcador de contenido"/>
          <p:cNvSpPr>
            <a:spLocks noGrp="1"/>
          </p:cNvSpPr>
          <p:nvPr>
            <p:ph sz="half" idx="1"/>
          </p:nvPr>
        </p:nvSpPr>
        <p:spPr>
          <a:xfrm>
            <a:off x="4766733" y="1676400"/>
            <a:ext cx="6815667" cy="4572000"/>
          </a:xfrm>
        </p:spPr>
        <p:txBody>
          <a:bodyPr tIns="0"/>
          <a:lstStyle>
            <a:lvl1pPr>
              <a:defRPr sz="2800"/>
            </a:lvl1pPr>
            <a:lvl2pPr>
              <a:defRPr sz="2600"/>
            </a:lvl2pPr>
            <a:lvl3pPr>
              <a:defRPr sz="2400"/>
            </a:lvl3pPr>
            <a:lvl4pPr>
              <a:defRPr sz="20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9 Marcador de fecha"/>
          <p:cNvSpPr>
            <a:spLocks noGrp="1"/>
          </p:cNvSpPr>
          <p:nvPr>
            <p:ph type="dt" sz="half" idx="10"/>
          </p:nvPr>
        </p:nvSpPr>
        <p:spPr/>
        <p:txBody>
          <a:bodyPr/>
          <a:lstStyle>
            <a:lvl1pPr>
              <a:defRPr/>
            </a:lvl1pPr>
          </a:lstStyle>
          <a:p>
            <a:pPr>
              <a:defRPr/>
            </a:pPr>
            <a:fld id="{274E4D77-7F13-4536-AFC8-461F27B5D7B1}" type="datetimeFigureOut">
              <a:rPr lang="es-AR"/>
              <a:pPr>
                <a:defRPr/>
              </a:pPr>
              <a:t>20/4/2016</a:t>
            </a:fld>
            <a:endParaRPr lang="es-AR"/>
          </a:p>
        </p:txBody>
      </p:sp>
      <p:sp>
        <p:nvSpPr>
          <p:cNvPr id="6" name="21 Marcador de pie de página"/>
          <p:cNvSpPr>
            <a:spLocks noGrp="1"/>
          </p:cNvSpPr>
          <p:nvPr>
            <p:ph type="ftr" sz="quarter" idx="11"/>
          </p:nvPr>
        </p:nvSpPr>
        <p:spPr/>
        <p:txBody>
          <a:bodyPr/>
          <a:lstStyle>
            <a:lvl1pPr>
              <a:defRPr/>
            </a:lvl1pPr>
          </a:lstStyle>
          <a:p>
            <a:pPr>
              <a:defRPr/>
            </a:pPr>
            <a:endParaRPr lang="es-AR"/>
          </a:p>
        </p:txBody>
      </p:sp>
      <p:sp>
        <p:nvSpPr>
          <p:cNvPr id="7" name="17 Marcador de número de diapositiva"/>
          <p:cNvSpPr>
            <a:spLocks noGrp="1"/>
          </p:cNvSpPr>
          <p:nvPr>
            <p:ph type="sldNum" sz="quarter" idx="12"/>
          </p:nvPr>
        </p:nvSpPr>
        <p:spPr/>
        <p:txBody>
          <a:bodyPr/>
          <a:lstStyle>
            <a:lvl1pPr>
              <a:defRPr/>
            </a:lvl1pPr>
          </a:lstStyle>
          <a:p>
            <a:pPr>
              <a:defRPr/>
            </a:pPr>
            <a:fld id="{F2EFE1A4-50E8-4FCD-8EFF-3AD7BCC98DB2}" type="slidenum">
              <a:rPr lang="es-AR"/>
              <a:pPr>
                <a:defRPr/>
              </a:pPr>
              <a:t>‹Nº›</a:t>
            </a:fld>
            <a:endParaRPr lang="es-AR"/>
          </a:p>
        </p:txBody>
      </p:sp>
    </p:spTree>
    <p:extLst>
      <p:ext uri="{BB962C8B-B14F-4D97-AF65-F5344CB8AC3E}">
        <p14:creationId xmlns:p14="http://schemas.microsoft.com/office/powerpoint/2010/main" val="133698850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4 Recortar y redondear rectángulo de esquina sencilla"/>
          <p:cNvSpPr/>
          <p:nvPr/>
        </p:nvSpPr>
        <p:spPr>
          <a:xfrm rot="420000" flipV="1">
            <a:off x="4220633" y="1108075"/>
            <a:ext cx="70104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sz="1800">
              <a:solidFill>
                <a:prstClr val="white"/>
              </a:solidFill>
            </a:endParaRPr>
          </a:p>
        </p:txBody>
      </p:sp>
      <p:sp>
        <p:nvSpPr>
          <p:cNvPr id="6" name="5 Triángulo rectángulo"/>
          <p:cNvSpPr/>
          <p:nvPr/>
        </p:nvSpPr>
        <p:spPr>
          <a:xfrm rot="420000" flipV="1">
            <a:off x="10672234" y="5359401"/>
            <a:ext cx="207433"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sz="1800">
              <a:solidFill>
                <a:prstClr val="white"/>
              </a:solidFill>
            </a:endParaRPr>
          </a:p>
        </p:txBody>
      </p:sp>
      <p:sp>
        <p:nvSpPr>
          <p:cNvPr id="7" name="6 Forma libre"/>
          <p:cNvSpPr>
            <a:spLocks/>
          </p:cNvSpPr>
          <p:nvPr/>
        </p:nvSpPr>
        <p:spPr bwMode="auto">
          <a:xfrm flipV="1">
            <a:off x="-12700" y="5816600"/>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sp>
        <p:nvSpPr>
          <p:cNvPr id="8" name="7 Forma libre"/>
          <p:cNvSpPr>
            <a:spLocks/>
          </p:cNvSpPr>
          <p:nvPr/>
        </p:nvSpPr>
        <p:spPr bwMode="auto">
          <a:xfrm flipV="1">
            <a:off x="5842000" y="6219826"/>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sp>
        <p:nvSpPr>
          <p:cNvPr id="2" name="1 Título"/>
          <p:cNvSpPr>
            <a:spLocks noGrp="1"/>
          </p:cNvSpPr>
          <p:nvPr>
            <p:ph type="title"/>
          </p:nvPr>
        </p:nvSpPr>
        <p:spPr>
          <a:xfrm>
            <a:off x="812800" y="1176997"/>
            <a:ext cx="2950464" cy="1582621"/>
          </a:xfrm>
        </p:spPr>
        <p:txBody>
          <a:bodyPr lIns="45720" rIns="45720" bIns="45720"/>
          <a:lstStyle>
            <a:lvl1pPr algn="l">
              <a:buNone/>
              <a:defRPr sz="2000" b="1">
                <a:solidFill>
                  <a:schemeClr val="tx2"/>
                </a:solidFill>
              </a:defRPr>
            </a:lvl1pPr>
          </a:lstStyle>
          <a:p>
            <a:r>
              <a:rPr lang="es-ES"/>
              <a:t>Haga clic para modificar el estilo de título del patrón</a:t>
            </a:r>
            <a:endParaRPr lang="en-US"/>
          </a:p>
        </p:txBody>
      </p:sp>
      <p:sp>
        <p:nvSpPr>
          <p:cNvPr id="4" name="3 Marcador de texto"/>
          <p:cNvSpPr>
            <a:spLocks noGrp="1"/>
          </p:cNvSpPr>
          <p:nvPr>
            <p:ph type="body" sz="half" idx="2"/>
          </p:nvPr>
        </p:nvSpPr>
        <p:spPr>
          <a:xfrm>
            <a:off x="812800" y="2828785"/>
            <a:ext cx="2946400" cy="2179320"/>
          </a:xfrm>
        </p:spPr>
        <p:txBody>
          <a:bodyPr lIns="64008" rIns="45720"/>
          <a:lstStyle>
            <a:lvl1pPr marL="0" indent="0" algn="l">
              <a:spcBef>
                <a:spcPts val="250"/>
              </a:spcBef>
              <a:buFontTx/>
              <a:buNone/>
              <a:defRPr sz="1300"/>
            </a:lvl1pPr>
            <a:lvl2pPr>
              <a:defRPr sz="1200"/>
            </a:lvl2pPr>
            <a:lvl3pPr>
              <a:defRPr sz="1000"/>
            </a:lvl3pPr>
            <a:lvl4pPr>
              <a:defRPr sz="900"/>
            </a:lvl4pPr>
            <a:lvl5pPr>
              <a:defRPr sz="900"/>
            </a:lvl5pPr>
          </a:lstStyle>
          <a:p>
            <a:pPr lvl="0"/>
            <a:r>
              <a:rPr lang="es-ES"/>
              <a:t>Haga clic para modificar el estilo de texto del patrón</a:t>
            </a:r>
          </a:p>
        </p:txBody>
      </p:sp>
      <p:sp>
        <p:nvSpPr>
          <p:cNvPr id="3" name="2 Marcador de posición de imagen"/>
          <p:cNvSpPr>
            <a:spLocks noGrp="1"/>
          </p:cNvSpPr>
          <p:nvPr>
            <p:ph type="pic" idx="1"/>
          </p:nvPr>
        </p:nvSpPr>
        <p:spPr>
          <a:xfrm rot="420000">
            <a:off x="4647724" y="1199517"/>
            <a:ext cx="6156960" cy="3931920"/>
          </a:xfrm>
          <a:prstGeom prst="rect">
            <a:avLst/>
          </a:prstGeom>
          <a:solidFill>
            <a:schemeClr val="bg2"/>
          </a:solidFill>
          <a:ln w="3000" cap="rnd">
            <a:solidFill>
              <a:srgbClr val="C0C0C0"/>
            </a:solidFill>
            <a:round/>
          </a:ln>
          <a:effectLst/>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9" name="4 Marcador de fecha"/>
          <p:cNvSpPr>
            <a:spLocks noGrp="1"/>
          </p:cNvSpPr>
          <p:nvPr>
            <p:ph type="dt" sz="half" idx="10"/>
          </p:nvPr>
        </p:nvSpPr>
        <p:spPr/>
        <p:txBody>
          <a:bodyPr/>
          <a:lstStyle>
            <a:lvl1pPr>
              <a:defRPr/>
            </a:lvl1pPr>
          </a:lstStyle>
          <a:p>
            <a:pPr>
              <a:defRPr/>
            </a:pPr>
            <a:fld id="{B4C5D212-B693-4D0E-97F9-9BD70B392DF2}" type="datetimeFigureOut">
              <a:rPr lang="es-AR"/>
              <a:pPr>
                <a:defRPr/>
              </a:pPr>
              <a:t>20/4/2016</a:t>
            </a:fld>
            <a:endParaRPr lang="es-AR"/>
          </a:p>
        </p:txBody>
      </p:sp>
      <p:sp>
        <p:nvSpPr>
          <p:cNvPr id="10" name="5 Marcador de pie de página"/>
          <p:cNvSpPr>
            <a:spLocks noGrp="1"/>
          </p:cNvSpPr>
          <p:nvPr>
            <p:ph type="ftr" sz="quarter" idx="11"/>
          </p:nvPr>
        </p:nvSpPr>
        <p:spPr/>
        <p:txBody>
          <a:bodyPr/>
          <a:lstStyle>
            <a:lvl1pPr>
              <a:defRPr/>
            </a:lvl1pPr>
          </a:lstStyle>
          <a:p>
            <a:pPr>
              <a:defRPr/>
            </a:pPr>
            <a:endParaRPr lang="es-AR"/>
          </a:p>
        </p:txBody>
      </p:sp>
      <p:sp>
        <p:nvSpPr>
          <p:cNvPr id="11" name="6 Marcador de número de diapositiva"/>
          <p:cNvSpPr>
            <a:spLocks noGrp="1"/>
          </p:cNvSpPr>
          <p:nvPr>
            <p:ph type="sldNum" sz="quarter" idx="12"/>
          </p:nvPr>
        </p:nvSpPr>
        <p:spPr>
          <a:xfrm>
            <a:off x="10769600" y="6356351"/>
            <a:ext cx="812800" cy="365125"/>
          </a:xfrm>
        </p:spPr>
        <p:txBody>
          <a:bodyPr/>
          <a:lstStyle>
            <a:lvl1pPr>
              <a:defRPr/>
            </a:lvl1pPr>
          </a:lstStyle>
          <a:p>
            <a:pPr>
              <a:defRPr/>
            </a:pPr>
            <a:fld id="{574649B0-D003-4394-B6E4-9FA50E2A11C8}" type="slidenum">
              <a:rPr lang="es-AR"/>
              <a:pPr>
                <a:defRPr/>
              </a:pPr>
              <a:t>‹Nº›</a:t>
            </a:fld>
            <a:endParaRPr lang="es-AR"/>
          </a:p>
        </p:txBody>
      </p:sp>
    </p:spTree>
    <p:extLst>
      <p:ext uri="{BB962C8B-B14F-4D97-AF65-F5344CB8AC3E}">
        <p14:creationId xmlns:p14="http://schemas.microsoft.com/office/powerpoint/2010/main" val="245206927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9 Marcador de fecha"/>
          <p:cNvSpPr>
            <a:spLocks noGrp="1"/>
          </p:cNvSpPr>
          <p:nvPr>
            <p:ph type="dt" sz="half" idx="10"/>
          </p:nvPr>
        </p:nvSpPr>
        <p:spPr/>
        <p:txBody>
          <a:bodyPr/>
          <a:lstStyle>
            <a:lvl1pPr>
              <a:defRPr/>
            </a:lvl1pPr>
          </a:lstStyle>
          <a:p>
            <a:pPr>
              <a:defRPr/>
            </a:pPr>
            <a:fld id="{2550593A-18FE-4D47-B40F-FFA64119A147}" type="datetimeFigureOut">
              <a:rPr lang="es-AR"/>
              <a:pPr>
                <a:defRPr/>
              </a:pPr>
              <a:t>20/4/2016</a:t>
            </a:fld>
            <a:endParaRPr lang="es-AR"/>
          </a:p>
        </p:txBody>
      </p:sp>
      <p:sp>
        <p:nvSpPr>
          <p:cNvPr id="5" name="21 Marcador de pie de página"/>
          <p:cNvSpPr>
            <a:spLocks noGrp="1"/>
          </p:cNvSpPr>
          <p:nvPr>
            <p:ph type="ftr" sz="quarter" idx="11"/>
          </p:nvPr>
        </p:nvSpPr>
        <p:spPr/>
        <p:txBody>
          <a:bodyPr/>
          <a:lstStyle>
            <a:lvl1pPr>
              <a:defRPr/>
            </a:lvl1pPr>
          </a:lstStyle>
          <a:p>
            <a:pPr>
              <a:defRPr/>
            </a:pPr>
            <a:endParaRPr lang="es-AR"/>
          </a:p>
        </p:txBody>
      </p:sp>
      <p:sp>
        <p:nvSpPr>
          <p:cNvPr id="6" name="17 Marcador de número de diapositiva"/>
          <p:cNvSpPr>
            <a:spLocks noGrp="1"/>
          </p:cNvSpPr>
          <p:nvPr>
            <p:ph type="sldNum" sz="quarter" idx="12"/>
          </p:nvPr>
        </p:nvSpPr>
        <p:spPr/>
        <p:txBody>
          <a:bodyPr/>
          <a:lstStyle>
            <a:lvl1pPr>
              <a:defRPr/>
            </a:lvl1pPr>
          </a:lstStyle>
          <a:p>
            <a:pPr>
              <a:defRPr/>
            </a:pPr>
            <a:fld id="{FA5E8EB6-E273-4A7E-B3F3-6ED25062AD4A}" type="slidenum">
              <a:rPr lang="es-AR"/>
              <a:pPr>
                <a:defRPr/>
              </a:pPr>
              <a:t>‹Nº›</a:t>
            </a:fld>
            <a:endParaRPr lang="es-AR"/>
          </a:p>
        </p:txBody>
      </p:sp>
    </p:spTree>
    <p:extLst>
      <p:ext uri="{BB962C8B-B14F-4D97-AF65-F5344CB8AC3E}">
        <p14:creationId xmlns:p14="http://schemas.microsoft.com/office/powerpoint/2010/main" val="193245365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914402"/>
            <a:ext cx="2743200" cy="5211763"/>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914402"/>
            <a:ext cx="8026400" cy="5211763"/>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9 Marcador de fecha"/>
          <p:cNvSpPr>
            <a:spLocks noGrp="1"/>
          </p:cNvSpPr>
          <p:nvPr>
            <p:ph type="dt" sz="half" idx="10"/>
          </p:nvPr>
        </p:nvSpPr>
        <p:spPr/>
        <p:txBody>
          <a:bodyPr/>
          <a:lstStyle>
            <a:lvl1pPr>
              <a:defRPr/>
            </a:lvl1pPr>
          </a:lstStyle>
          <a:p>
            <a:pPr>
              <a:defRPr/>
            </a:pPr>
            <a:fld id="{7A7F28E9-8353-4410-88D3-8A6A9698A49D}" type="datetimeFigureOut">
              <a:rPr lang="es-AR"/>
              <a:pPr>
                <a:defRPr/>
              </a:pPr>
              <a:t>20/4/2016</a:t>
            </a:fld>
            <a:endParaRPr lang="es-AR"/>
          </a:p>
        </p:txBody>
      </p:sp>
      <p:sp>
        <p:nvSpPr>
          <p:cNvPr id="5" name="21 Marcador de pie de página"/>
          <p:cNvSpPr>
            <a:spLocks noGrp="1"/>
          </p:cNvSpPr>
          <p:nvPr>
            <p:ph type="ftr" sz="quarter" idx="11"/>
          </p:nvPr>
        </p:nvSpPr>
        <p:spPr/>
        <p:txBody>
          <a:bodyPr/>
          <a:lstStyle>
            <a:lvl1pPr>
              <a:defRPr/>
            </a:lvl1pPr>
          </a:lstStyle>
          <a:p>
            <a:pPr>
              <a:defRPr/>
            </a:pPr>
            <a:endParaRPr lang="es-AR"/>
          </a:p>
        </p:txBody>
      </p:sp>
      <p:sp>
        <p:nvSpPr>
          <p:cNvPr id="6" name="17 Marcador de número de diapositiva"/>
          <p:cNvSpPr>
            <a:spLocks noGrp="1"/>
          </p:cNvSpPr>
          <p:nvPr>
            <p:ph type="sldNum" sz="quarter" idx="12"/>
          </p:nvPr>
        </p:nvSpPr>
        <p:spPr/>
        <p:txBody>
          <a:bodyPr/>
          <a:lstStyle>
            <a:lvl1pPr>
              <a:defRPr/>
            </a:lvl1pPr>
          </a:lstStyle>
          <a:p>
            <a:pPr>
              <a:defRPr/>
            </a:pPr>
            <a:fld id="{2D38E58F-7AF6-47AA-AC75-DE10C012C508}" type="slidenum">
              <a:rPr lang="es-AR"/>
              <a:pPr>
                <a:defRPr/>
              </a:pPr>
              <a:t>‹Nº›</a:t>
            </a:fld>
            <a:endParaRPr lang="es-AR"/>
          </a:p>
        </p:txBody>
      </p:sp>
    </p:spTree>
    <p:extLst>
      <p:ext uri="{BB962C8B-B14F-4D97-AF65-F5344CB8AC3E}">
        <p14:creationId xmlns:p14="http://schemas.microsoft.com/office/powerpoint/2010/main" val="70413594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3">
        <a:schemeClr val="bg1"/>
      </p:bgRef>
    </p:bg>
    <p:spTree>
      <p:nvGrpSpPr>
        <p:cNvPr id="1" name=""/>
        <p:cNvGrpSpPr/>
        <p:nvPr/>
      </p:nvGrpSpPr>
      <p:grpSpPr>
        <a:xfrm>
          <a:off x="0" y="0"/>
          <a:ext cx="0" cy="0"/>
          <a:chOff x="0" y="0"/>
          <a:chExt cx="0" cy="0"/>
        </a:xfrm>
      </p:grpSpPr>
      <p:sp>
        <p:nvSpPr>
          <p:cNvPr id="12" name="11 Rectángulo"/>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useBgFill="1">
        <p:nvSpPr>
          <p:cNvPr id="13" name="12 Rectángulo redondeado"/>
          <p:cNvSpPr/>
          <p:nvPr/>
        </p:nvSpPr>
        <p:spPr>
          <a:xfrm>
            <a:off x="87084" y="69756"/>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9" name="8 Subtítulo"/>
          <p:cNvSpPr>
            <a:spLocks noGrp="1"/>
          </p:cNvSpPr>
          <p:nvPr>
            <p:ph type="subTitle" idx="1"/>
          </p:nvPr>
        </p:nvSpPr>
        <p:spPr>
          <a:xfrm>
            <a:off x="1727200" y="3200400"/>
            <a:ext cx="8534400" cy="1600200"/>
          </a:xfrm>
        </p:spPr>
        <p:txBody>
          <a:bodyPr/>
          <a:lstStyle>
            <a:lvl1pPr marL="0" indent="0" algn="ctr">
              <a:buNone/>
              <a:defRPr sz="26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p:txBody>
          <a:bodyPr/>
          <a:lstStyle/>
          <a:p>
            <a:pPr>
              <a:defRPr/>
            </a:pPr>
            <a:fld id="{0C05D330-D140-4252-8D79-D897E76F9B40}" type="datetime10">
              <a:rPr lang="es-AR" smtClean="0">
                <a:solidFill>
                  <a:srgbClr val="696464"/>
                </a:solidFill>
              </a:rPr>
              <a:pPr>
                <a:defRPr/>
              </a:pPr>
              <a:t>10:48</a:t>
            </a:fld>
            <a:endParaRPr lang="en-US">
              <a:solidFill>
                <a:srgbClr val="696464"/>
              </a:solidFill>
            </a:endParaRPr>
          </a:p>
        </p:txBody>
      </p:sp>
      <p:sp>
        <p:nvSpPr>
          <p:cNvPr id="17" name="16 Marcador de pie de página"/>
          <p:cNvSpPr>
            <a:spLocks noGrp="1"/>
          </p:cNvSpPr>
          <p:nvPr>
            <p:ph type="ftr" sz="quarter" idx="11"/>
          </p:nvPr>
        </p:nvSpPr>
        <p:spPr/>
        <p:txBody>
          <a:bodyPr/>
          <a:lstStyle/>
          <a:p>
            <a:pPr>
              <a:defRPr/>
            </a:pPr>
            <a:endParaRPr lang="en-US">
              <a:solidFill>
                <a:srgbClr val="696464"/>
              </a:solidFill>
            </a:endParaRPr>
          </a:p>
        </p:txBody>
      </p:sp>
      <p:sp>
        <p:nvSpPr>
          <p:cNvPr id="29" name="28 Marcador de número de diapositiva"/>
          <p:cNvSpPr>
            <a:spLocks noGrp="1"/>
          </p:cNvSpPr>
          <p:nvPr>
            <p:ph type="sldNum" sz="quarter" idx="12"/>
          </p:nvPr>
        </p:nvSpPr>
        <p:spPr/>
        <p:txBody>
          <a:bodyPr lIns="0" tIns="0" rIns="0" bIns="0">
            <a:noAutofit/>
          </a:bodyPr>
          <a:lstStyle>
            <a:lvl1pPr>
              <a:defRPr sz="1400">
                <a:solidFill>
                  <a:srgbClr val="FFFFFF"/>
                </a:solidFill>
              </a:defRPr>
            </a:lvl1pPr>
          </a:lstStyle>
          <a:p>
            <a:pPr>
              <a:defRPr/>
            </a:pPr>
            <a:fld id="{79E8BF00-114C-4C62-A4BF-0A9B2F5957C1}" type="slidenum">
              <a:rPr lang="en-US" smtClean="0"/>
              <a:pPr>
                <a:defRPr/>
              </a:pPr>
              <a:t>‹Nº›</a:t>
            </a:fld>
            <a:endParaRPr lang="en-US"/>
          </a:p>
        </p:txBody>
      </p:sp>
      <p:sp>
        <p:nvSpPr>
          <p:cNvPr id="7" name="6 Rectángulo"/>
          <p:cNvSpPr/>
          <p:nvPr/>
        </p:nvSpPr>
        <p:spPr>
          <a:xfrm>
            <a:off x="83909" y="1449304"/>
            <a:ext cx="12028716" cy="1527349"/>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0" name="9 Rectángulo"/>
          <p:cNvSpPr/>
          <p:nvPr/>
        </p:nvSpPr>
        <p:spPr>
          <a:xfrm>
            <a:off x="83909" y="1396720"/>
            <a:ext cx="12028716" cy="120580"/>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Rectángulo"/>
          <p:cNvSpPr/>
          <p:nvPr/>
        </p:nvSpPr>
        <p:spPr>
          <a:xfrm>
            <a:off x="83909" y="2976649"/>
            <a:ext cx="12028716" cy="110532"/>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Título"/>
          <p:cNvSpPr>
            <a:spLocks noGrp="1"/>
          </p:cNvSpPr>
          <p:nvPr>
            <p:ph type="ctrTitle"/>
          </p:nvPr>
        </p:nvSpPr>
        <p:spPr>
          <a:xfrm>
            <a:off x="609600" y="1505931"/>
            <a:ext cx="10972800" cy="1470025"/>
          </a:xfrm>
        </p:spPr>
        <p:txBody>
          <a:bodyPr anchor="ctr"/>
          <a:lstStyle>
            <a:lvl1pPr algn="ctr">
              <a:defRPr lang="en-US" dirty="0">
                <a:solidFill>
                  <a:srgbClr val="FFFFFF"/>
                </a:solidFill>
              </a:defRPr>
            </a:lvl1pPr>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3917844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4" name="3 Marcador de fecha"/>
          <p:cNvSpPr>
            <a:spLocks noGrp="1"/>
          </p:cNvSpPr>
          <p:nvPr>
            <p:ph type="dt" sz="half" idx="10"/>
          </p:nvPr>
        </p:nvSpPr>
        <p:spPr/>
        <p:txBody>
          <a:bodyPr/>
          <a:lstStyle/>
          <a:p>
            <a:pPr>
              <a:defRPr/>
            </a:pPr>
            <a:fld id="{38349547-D518-440C-B896-A4C1CCF3644A}" type="datetime10">
              <a:rPr lang="es-AR" smtClean="0">
                <a:solidFill>
                  <a:srgbClr val="696464"/>
                </a:solidFill>
              </a:rPr>
              <a:pPr>
                <a:defRPr/>
              </a:pPr>
              <a:t>10:48</a:t>
            </a:fld>
            <a:endParaRPr lang="en-US">
              <a:solidFill>
                <a:srgbClr val="696464"/>
              </a:solidFill>
            </a:endParaRPr>
          </a:p>
        </p:txBody>
      </p:sp>
      <p:sp>
        <p:nvSpPr>
          <p:cNvPr id="5" name="4 Marcador de pie de página"/>
          <p:cNvSpPr>
            <a:spLocks noGrp="1"/>
          </p:cNvSpPr>
          <p:nvPr>
            <p:ph type="ftr" sz="quarter" idx="11"/>
          </p:nvPr>
        </p:nvSpPr>
        <p:spPr/>
        <p:txBody>
          <a:bodyPr/>
          <a:lstStyle/>
          <a:p>
            <a:pPr>
              <a:defRPr/>
            </a:pPr>
            <a:endParaRPr lang="en-US">
              <a:solidFill>
                <a:srgbClr val="696464"/>
              </a:solidFill>
            </a:endParaRPr>
          </a:p>
        </p:txBody>
      </p:sp>
      <p:sp>
        <p:nvSpPr>
          <p:cNvPr id="6" name="5 Marcador de número de diapositiva"/>
          <p:cNvSpPr>
            <a:spLocks noGrp="1"/>
          </p:cNvSpPr>
          <p:nvPr>
            <p:ph type="sldNum" sz="quarter" idx="12"/>
          </p:nvPr>
        </p:nvSpPr>
        <p:spPr/>
        <p:txBody>
          <a:bodyPr/>
          <a:lstStyle/>
          <a:p>
            <a:pPr>
              <a:defRPr/>
            </a:pPr>
            <a:fld id="{085A780F-F3CE-4226-B224-36AA962FE2FE}" type="slidenum">
              <a:rPr lang="en-US" smtClean="0"/>
              <a:pPr>
                <a:defRPr/>
              </a:pPr>
              <a:t>‹Nº›</a:t>
            </a:fld>
            <a:endParaRPr lang="en-US"/>
          </a:p>
        </p:txBody>
      </p:sp>
      <p:sp>
        <p:nvSpPr>
          <p:cNvPr id="8" name="7 Marcador de contenido"/>
          <p:cNvSpPr>
            <a:spLocks noGrp="1"/>
          </p:cNvSpPr>
          <p:nvPr>
            <p:ph sz="quarter" idx="1"/>
          </p:nvPr>
        </p:nvSpPr>
        <p:spPr>
          <a:xfrm>
            <a:off x="1219200" y="1447800"/>
            <a:ext cx="10363200" cy="45720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280918484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9 Rectángulo"/>
          <p:cNvSpPr/>
          <p:nvPr/>
        </p:nvSpPr>
        <p:spPr bwMode="white">
          <a:xfrm>
            <a:off x="-12700" y="4572001"/>
            <a:ext cx="12192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6" name="10 Rectángulo"/>
          <p:cNvSpPr/>
          <p:nvPr/>
        </p:nvSpPr>
        <p:spPr>
          <a:xfrm>
            <a:off x="-12699" y="4664075"/>
            <a:ext cx="1951567"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7" name="11 Rectángulo"/>
          <p:cNvSpPr/>
          <p:nvPr/>
        </p:nvSpPr>
        <p:spPr>
          <a:xfrm>
            <a:off x="2059517" y="4654550"/>
            <a:ext cx="10132483"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8" name="12 Rectángulo"/>
          <p:cNvSpPr/>
          <p:nvPr/>
        </p:nvSpPr>
        <p:spPr bwMode="white">
          <a:xfrm>
            <a:off x="1930401" y="1"/>
            <a:ext cx="133351"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4" name="3 Marcador de texto"/>
          <p:cNvSpPr>
            <a:spLocks noGrp="1"/>
          </p:cNvSpPr>
          <p:nvPr>
            <p:ph type="body" sz="half" idx="2"/>
          </p:nvPr>
        </p:nvSpPr>
        <p:spPr>
          <a:xfrm>
            <a:off x="2133600" y="5486400"/>
            <a:ext cx="97536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s-ES"/>
              <a:t>Haga clic para modificar el estilo de texto del patrón</a:t>
            </a:r>
          </a:p>
        </p:txBody>
      </p:sp>
      <p:sp>
        <p:nvSpPr>
          <p:cNvPr id="2" name="1 Título"/>
          <p:cNvSpPr>
            <a:spLocks noGrp="1"/>
          </p:cNvSpPr>
          <p:nvPr>
            <p:ph type="title"/>
          </p:nvPr>
        </p:nvSpPr>
        <p:spPr>
          <a:xfrm>
            <a:off x="2133600" y="4648200"/>
            <a:ext cx="9753600" cy="685800"/>
          </a:xfrm>
        </p:spPr>
        <p:txBody>
          <a:bodyPr/>
          <a:lstStyle>
            <a:lvl1pPr algn="l">
              <a:buNone/>
              <a:defRPr sz="2800" b="0">
                <a:solidFill>
                  <a:srgbClr val="FFFFFF"/>
                </a:solidFill>
              </a:defRPr>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2080768" y="0"/>
            <a:ext cx="10111232" cy="4568952"/>
          </a:xfrm>
          <a:solidFill>
            <a:schemeClr val="accent1">
              <a:tint val="40000"/>
            </a:schemeClr>
          </a:solidFill>
          <a:ln>
            <a:noFill/>
          </a:ln>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9" name="11 Marcador de fecha"/>
          <p:cNvSpPr>
            <a:spLocks noGrp="1"/>
          </p:cNvSpPr>
          <p:nvPr>
            <p:ph type="dt" sz="half" idx="10"/>
          </p:nvPr>
        </p:nvSpPr>
        <p:spPr>
          <a:xfrm>
            <a:off x="8331200" y="6248401"/>
            <a:ext cx="3556000" cy="365125"/>
          </a:xfrm>
        </p:spPr>
        <p:txBody>
          <a:bodyPr rtlCol="0"/>
          <a:lstStyle>
            <a:lvl1pPr algn="l" fontAlgn="base">
              <a:spcBef>
                <a:spcPct val="0"/>
              </a:spcBef>
              <a:spcAft>
                <a:spcPct val="0"/>
              </a:spcAft>
              <a:defRPr>
                <a:latin typeface="Arial" pitchFamily="34" charset="0"/>
              </a:defRPr>
            </a:lvl1pPr>
          </a:lstStyle>
          <a:p>
            <a:pPr>
              <a:defRPr/>
            </a:pPr>
            <a:fld id="{254FF06F-7313-4CB0-8548-721D8FCA0E15}" type="datetimeFigureOut">
              <a:rPr lang="en-US"/>
              <a:pPr>
                <a:defRPr/>
              </a:pPr>
              <a:t>4/20/2016</a:t>
            </a:fld>
            <a:endParaRPr lang="en-US" dirty="0"/>
          </a:p>
        </p:txBody>
      </p:sp>
      <p:sp>
        <p:nvSpPr>
          <p:cNvPr id="10" name="12 Marcador de número de diapositiva"/>
          <p:cNvSpPr>
            <a:spLocks noGrp="1"/>
          </p:cNvSpPr>
          <p:nvPr>
            <p:ph type="sldNum" sz="quarter" idx="11"/>
          </p:nvPr>
        </p:nvSpPr>
        <p:spPr>
          <a:xfrm>
            <a:off x="0" y="4667251"/>
            <a:ext cx="1930400" cy="663575"/>
          </a:xfrm>
        </p:spPr>
        <p:txBody>
          <a:bodyPr/>
          <a:lstStyle>
            <a:lvl1pPr>
              <a:defRPr sz="2800">
                <a:latin typeface="Arial" panose="020B0604020202020204" pitchFamily="34" charset="0"/>
              </a:defRPr>
            </a:lvl1pPr>
          </a:lstStyle>
          <a:p>
            <a:fld id="{D6F466EE-3B8A-41A7-BEF2-E9AB2D7D6245}" type="slidenum">
              <a:rPr lang="en-US" altLang="es-AR"/>
              <a:pPr/>
              <a:t>‹Nº›</a:t>
            </a:fld>
            <a:endParaRPr lang="en-US" altLang="es-AR"/>
          </a:p>
        </p:txBody>
      </p:sp>
      <p:sp>
        <p:nvSpPr>
          <p:cNvPr id="11" name="13 Marcador de pie de página"/>
          <p:cNvSpPr>
            <a:spLocks noGrp="1"/>
          </p:cNvSpPr>
          <p:nvPr>
            <p:ph type="ftr" sz="quarter" idx="12"/>
          </p:nvPr>
        </p:nvSpPr>
        <p:spPr>
          <a:xfrm>
            <a:off x="2133600" y="6248401"/>
            <a:ext cx="6096000" cy="365125"/>
          </a:xfrm>
        </p:spPr>
        <p:txBody>
          <a:bodyPr rtlCol="0"/>
          <a:lstStyle>
            <a:lvl1pPr algn="r" fontAlgn="base">
              <a:spcBef>
                <a:spcPct val="0"/>
              </a:spcBef>
              <a:spcAft>
                <a:spcPct val="0"/>
              </a:spcAft>
              <a:defRPr>
                <a:solidFill>
                  <a:srgbClr val="DA1F28"/>
                </a:solidFill>
                <a:latin typeface="Arial" pitchFamily="34" charset="0"/>
              </a:defRPr>
            </a:lvl1pPr>
          </a:lstStyle>
          <a:p>
            <a:pPr>
              <a:defRPr/>
            </a:pPr>
            <a:endParaRPr lang="en-US"/>
          </a:p>
        </p:txBody>
      </p:sp>
    </p:spTree>
    <p:extLst>
      <p:ext uri="{BB962C8B-B14F-4D97-AF65-F5344CB8AC3E}">
        <p14:creationId xmlns:p14="http://schemas.microsoft.com/office/powerpoint/2010/main" val="1180284907"/>
      </p:ext>
    </p:extLst>
  </p:cSld>
  <p:clrMapOvr>
    <a:overrideClrMapping bg1="lt1" tx1="dk1" bg2="lt2" tx2="dk2" accent1="accent1" accent2="accent2" accent3="accent3" accent4="accent4" accent5="accent5" accent6="accent6" hlink="hlink" folHlink="folHlink"/>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3">
        <a:schemeClr val="bg1"/>
      </p:bgRef>
    </p:bg>
    <p:spTree>
      <p:nvGrpSpPr>
        <p:cNvPr id="1" name=""/>
        <p:cNvGrpSpPr/>
        <p:nvPr/>
      </p:nvGrpSpPr>
      <p:grpSpPr>
        <a:xfrm>
          <a:off x="0" y="0"/>
          <a:ext cx="0" cy="0"/>
          <a:chOff x="0" y="0"/>
          <a:chExt cx="0" cy="0"/>
        </a:xfrm>
      </p:grpSpPr>
      <p:sp>
        <p:nvSpPr>
          <p:cNvPr id="11" name="10 Rectángulo"/>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useBgFill="1">
        <p:nvSpPr>
          <p:cNvPr id="10" name="9 Rectángulo redondeado"/>
          <p:cNvSpPr/>
          <p:nvPr/>
        </p:nvSpPr>
        <p:spPr>
          <a:xfrm>
            <a:off x="87084" y="69756"/>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3">
            <a:schemeClr val="l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2" name="1 Título"/>
          <p:cNvSpPr>
            <a:spLocks noGrp="1"/>
          </p:cNvSpPr>
          <p:nvPr>
            <p:ph type="title"/>
          </p:nvPr>
        </p:nvSpPr>
        <p:spPr>
          <a:xfrm>
            <a:off x="963084" y="952501"/>
            <a:ext cx="10363200" cy="1362075"/>
          </a:xfrm>
        </p:spPr>
        <p:txBody>
          <a:bodyPr anchor="b" anchorCtr="0"/>
          <a:lstStyle>
            <a:lvl1pPr algn="l">
              <a:buNone/>
              <a:defRPr sz="4000" b="0" cap="none"/>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963084" y="2547938"/>
            <a:ext cx="10363200" cy="1338262"/>
          </a:xfrm>
        </p:spPr>
        <p:txBody>
          <a:bodyPr anchor="t" anchorCtr="0"/>
          <a:lstStyle>
            <a:lvl1pPr marL="0" indent="0">
              <a:buNone/>
              <a:defRPr sz="24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p:txBody>
          <a:bodyPr/>
          <a:lstStyle/>
          <a:p>
            <a:pPr>
              <a:defRPr/>
            </a:pPr>
            <a:fld id="{73035069-3009-4A6A-8E8B-9AD1083DB450}" type="datetime10">
              <a:rPr lang="es-AR" smtClean="0">
                <a:solidFill>
                  <a:srgbClr val="696464"/>
                </a:solidFill>
              </a:rPr>
              <a:pPr>
                <a:defRPr/>
              </a:pPr>
              <a:t>10:48</a:t>
            </a:fld>
            <a:endParaRPr lang="en-US">
              <a:solidFill>
                <a:srgbClr val="696464"/>
              </a:solidFill>
            </a:endParaRPr>
          </a:p>
        </p:txBody>
      </p:sp>
      <p:sp>
        <p:nvSpPr>
          <p:cNvPr id="5" name="4 Marcador de pie de página"/>
          <p:cNvSpPr>
            <a:spLocks noGrp="1"/>
          </p:cNvSpPr>
          <p:nvPr>
            <p:ph type="ftr" sz="quarter" idx="11"/>
          </p:nvPr>
        </p:nvSpPr>
        <p:spPr>
          <a:xfrm>
            <a:off x="1066800" y="6172200"/>
            <a:ext cx="5334000" cy="457200"/>
          </a:xfrm>
        </p:spPr>
        <p:txBody>
          <a:bodyPr/>
          <a:lstStyle/>
          <a:p>
            <a:pPr>
              <a:defRPr/>
            </a:pPr>
            <a:endParaRPr lang="en-US">
              <a:solidFill>
                <a:srgbClr val="696464"/>
              </a:solidFill>
            </a:endParaRPr>
          </a:p>
        </p:txBody>
      </p:sp>
      <p:sp>
        <p:nvSpPr>
          <p:cNvPr id="7" name="6 Rectángulo"/>
          <p:cNvSpPr/>
          <p:nvPr/>
        </p:nvSpPr>
        <p:spPr>
          <a:xfrm flipV="1">
            <a:off x="92550" y="2376830"/>
            <a:ext cx="120180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Rectángulo"/>
          <p:cNvSpPr/>
          <p:nvPr/>
        </p:nvSpPr>
        <p:spPr>
          <a:xfrm>
            <a:off x="92195" y="2341476"/>
            <a:ext cx="12018375"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9" name="8 Rectángulo"/>
          <p:cNvSpPr/>
          <p:nvPr/>
        </p:nvSpPr>
        <p:spPr>
          <a:xfrm>
            <a:off x="91075" y="2468880"/>
            <a:ext cx="12019495" cy="45720"/>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6" name="5 Marcador de número de diapositiva"/>
          <p:cNvSpPr>
            <a:spLocks noGrp="1"/>
          </p:cNvSpPr>
          <p:nvPr>
            <p:ph type="sldNum" sz="quarter" idx="12"/>
          </p:nvPr>
        </p:nvSpPr>
        <p:spPr>
          <a:xfrm>
            <a:off x="195072" y="6208776"/>
            <a:ext cx="609600" cy="457200"/>
          </a:xfrm>
        </p:spPr>
        <p:txBody>
          <a:bodyPr/>
          <a:lstStyle/>
          <a:p>
            <a:pPr>
              <a:defRPr/>
            </a:pPr>
            <a:fld id="{98A00849-6480-4065-B631-320F922AAF26}" type="slidenum">
              <a:rPr lang="en-US" smtClean="0"/>
              <a:pPr>
                <a:defRPr/>
              </a:pPr>
              <a:t>‹Nº›</a:t>
            </a:fld>
            <a:endParaRPr lang="en-US"/>
          </a:p>
        </p:txBody>
      </p:sp>
    </p:spTree>
    <p:extLst>
      <p:ext uri="{BB962C8B-B14F-4D97-AF65-F5344CB8AC3E}">
        <p14:creationId xmlns:p14="http://schemas.microsoft.com/office/powerpoint/2010/main" val="38116692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pPr>
              <a:defRPr/>
            </a:pPr>
            <a:fld id="{70BF5734-446A-44D5-B439-F7A1B24E70CE}" type="datetime10">
              <a:rPr lang="es-AR" smtClean="0">
                <a:solidFill>
                  <a:srgbClr val="696464"/>
                </a:solidFill>
              </a:rPr>
              <a:pPr>
                <a:defRPr/>
              </a:pPr>
              <a:t>10:48</a:t>
            </a:fld>
            <a:endParaRPr lang="en-US">
              <a:solidFill>
                <a:srgbClr val="696464"/>
              </a:solidFill>
            </a:endParaRPr>
          </a:p>
        </p:txBody>
      </p:sp>
      <p:sp>
        <p:nvSpPr>
          <p:cNvPr id="6" name="5 Marcador de pie de página"/>
          <p:cNvSpPr>
            <a:spLocks noGrp="1"/>
          </p:cNvSpPr>
          <p:nvPr>
            <p:ph type="ftr" sz="quarter" idx="11"/>
          </p:nvPr>
        </p:nvSpPr>
        <p:spPr/>
        <p:txBody>
          <a:bodyPr/>
          <a:lstStyle/>
          <a:p>
            <a:pPr>
              <a:defRPr/>
            </a:pPr>
            <a:endParaRPr lang="en-US">
              <a:solidFill>
                <a:srgbClr val="696464"/>
              </a:solidFill>
            </a:endParaRPr>
          </a:p>
        </p:txBody>
      </p:sp>
      <p:sp>
        <p:nvSpPr>
          <p:cNvPr id="7" name="6 Marcador de número de diapositiva"/>
          <p:cNvSpPr>
            <a:spLocks noGrp="1"/>
          </p:cNvSpPr>
          <p:nvPr>
            <p:ph type="sldNum" sz="quarter" idx="12"/>
          </p:nvPr>
        </p:nvSpPr>
        <p:spPr/>
        <p:txBody>
          <a:bodyPr/>
          <a:lstStyle/>
          <a:p>
            <a:pPr>
              <a:defRPr/>
            </a:pPr>
            <a:fld id="{6D697BDF-B175-49BC-8B5F-5761BE32A85C}" type="slidenum">
              <a:rPr lang="en-US" smtClean="0"/>
              <a:pPr>
                <a:defRPr/>
              </a:pPr>
              <a:t>‹Nº›</a:t>
            </a:fld>
            <a:endParaRPr lang="en-US"/>
          </a:p>
        </p:txBody>
      </p:sp>
      <p:sp>
        <p:nvSpPr>
          <p:cNvPr id="9" name="8 Marcador de contenido"/>
          <p:cNvSpPr>
            <a:spLocks noGrp="1"/>
          </p:cNvSpPr>
          <p:nvPr>
            <p:ph sz="quarter" idx="1"/>
          </p:nvPr>
        </p:nvSpPr>
        <p:spPr>
          <a:xfrm>
            <a:off x="1219200" y="1447800"/>
            <a:ext cx="4998720" cy="45720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6578600" y="1447800"/>
            <a:ext cx="4998720" cy="45720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418088058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1219200" y="273050"/>
            <a:ext cx="10363200" cy="1143000"/>
          </a:xfrm>
        </p:spPr>
        <p:txBody>
          <a:bodyPr anchor="b" anchorCtr="0"/>
          <a:lstStyle>
            <a:lvl1pPr>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12192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66040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7" name="6 Marcador de fecha"/>
          <p:cNvSpPr>
            <a:spLocks noGrp="1"/>
          </p:cNvSpPr>
          <p:nvPr>
            <p:ph type="dt" sz="half" idx="10"/>
          </p:nvPr>
        </p:nvSpPr>
        <p:spPr/>
        <p:txBody>
          <a:bodyPr/>
          <a:lstStyle/>
          <a:p>
            <a:pPr>
              <a:defRPr/>
            </a:pPr>
            <a:fld id="{9D2B8A62-BD74-40F7-B02F-1C81D7170C3C}" type="datetime10">
              <a:rPr lang="es-AR" smtClean="0">
                <a:solidFill>
                  <a:srgbClr val="696464"/>
                </a:solidFill>
              </a:rPr>
              <a:pPr>
                <a:defRPr/>
              </a:pPr>
              <a:t>10:48</a:t>
            </a:fld>
            <a:endParaRPr lang="en-US">
              <a:solidFill>
                <a:srgbClr val="696464"/>
              </a:solidFill>
            </a:endParaRPr>
          </a:p>
        </p:txBody>
      </p:sp>
      <p:sp>
        <p:nvSpPr>
          <p:cNvPr id="8" name="7 Marcador de pie de página"/>
          <p:cNvSpPr>
            <a:spLocks noGrp="1"/>
          </p:cNvSpPr>
          <p:nvPr>
            <p:ph type="ftr" sz="quarter" idx="11"/>
          </p:nvPr>
        </p:nvSpPr>
        <p:spPr/>
        <p:txBody>
          <a:bodyPr/>
          <a:lstStyle/>
          <a:p>
            <a:pPr>
              <a:defRPr/>
            </a:pPr>
            <a:endParaRPr lang="en-US">
              <a:solidFill>
                <a:srgbClr val="696464"/>
              </a:solidFill>
            </a:endParaRPr>
          </a:p>
        </p:txBody>
      </p:sp>
      <p:sp>
        <p:nvSpPr>
          <p:cNvPr id="9" name="8 Marcador de número de diapositiva"/>
          <p:cNvSpPr>
            <a:spLocks noGrp="1"/>
          </p:cNvSpPr>
          <p:nvPr>
            <p:ph type="sldNum" sz="quarter" idx="12"/>
          </p:nvPr>
        </p:nvSpPr>
        <p:spPr/>
        <p:txBody>
          <a:bodyPr/>
          <a:lstStyle/>
          <a:p>
            <a:pPr>
              <a:defRPr/>
            </a:pPr>
            <a:fld id="{EF3E2F59-80F0-4638-9901-40B1A1A2380D}" type="slidenum">
              <a:rPr lang="en-US" smtClean="0"/>
              <a:pPr>
                <a:defRPr/>
              </a:pPr>
              <a:t>‹Nº›</a:t>
            </a:fld>
            <a:endParaRPr lang="en-US"/>
          </a:p>
        </p:txBody>
      </p:sp>
      <p:sp>
        <p:nvSpPr>
          <p:cNvPr id="11" name="10 Marcador de contenido"/>
          <p:cNvSpPr>
            <a:spLocks noGrp="1"/>
          </p:cNvSpPr>
          <p:nvPr>
            <p:ph sz="half" idx="2"/>
          </p:nvPr>
        </p:nvSpPr>
        <p:spPr>
          <a:xfrm>
            <a:off x="1219200" y="2247900"/>
            <a:ext cx="4978400" cy="38862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half" idx="4"/>
          </p:nvPr>
        </p:nvSpPr>
        <p:spPr>
          <a:xfrm>
            <a:off x="6604000" y="2247900"/>
            <a:ext cx="4978400" cy="38862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323987013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fecha"/>
          <p:cNvSpPr>
            <a:spLocks noGrp="1"/>
          </p:cNvSpPr>
          <p:nvPr>
            <p:ph type="dt" sz="half" idx="10"/>
          </p:nvPr>
        </p:nvSpPr>
        <p:spPr/>
        <p:txBody>
          <a:bodyPr/>
          <a:lstStyle/>
          <a:p>
            <a:pPr>
              <a:defRPr/>
            </a:pPr>
            <a:fld id="{34243FB2-0812-4CF3-98A9-22BCB4FE9AC2}" type="datetime10">
              <a:rPr lang="es-AR" smtClean="0">
                <a:solidFill>
                  <a:srgbClr val="696464"/>
                </a:solidFill>
              </a:rPr>
              <a:pPr>
                <a:defRPr/>
              </a:pPr>
              <a:t>10:48</a:t>
            </a:fld>
            <a:endParaRPr lang="en-US">
              <a:solidFill>
                <a:srgbClr val="696464"/>
              </a:solidFill>
            </a:endParaRPr>
          </a:p>
        </p:txBody>
      </p:sp>
      <p:sp>
        <p:nvSpPr>
          <p:cNvPr id="4" name="3 Marcador de pie de página"/>
          <p:cNvSpPr>
            <a:spLocks noGrp="1"/>
          </p:cNvSpPr>
          <p:nvPr>
            <p:ph type="ftr" sz="quarter" idx="11"/>
          </p:nvPr>
        </p:nvSpPr>
        <p:spPr/>
        <p:txBody>
          <a:bodyPr/>
          <a:lstStyle/>
          <a:p>
            <a:pPr>
              <a:defRPr/>
            </a:pPr>
            <a:endParaRPr lang="en-US">
              <a:solidFill>
                <a:srgbClr val="696464"/>
              </a:solidFill>
            </a:endParaRPr>
          </a:p>
        </p:txBody>
      </p:sp>
      <p:sp>
        <p:nvSpPr>
          <p:cNvPr id="5" name="4 Marcador de número de diapositiva"/>
          <p:cNvSpPr>
            <a:spLocks noGrp="1"/>
          </p:cNvSpPr>
          <p:nvPr>
            <p:ph type="sldNum" sz="quarter" idx="12"/>
          </p:nvPr>
        </p:nvSpPr>
        <p:spPr/>
        <p:txBody>
          <a:bodyPr/>
          <a:lstStyle/>
          <a:p>
            <a:pPr>
              <a:defRPr/>
            </a:pPr>
            <a:fld id="{DD3E7ED4-0D32-46D1-AC92-64516F52F123}" type="slidenum">
              <a:rPr lang="en-US" smtClean="0"/>
              <a:pPr>
                <a:defRPr/>
              </a:pPr>
              <a:t>‹Nº›</a:t>
            </a:fld>
            <a:endParaRPr lang="en-US"/>
          </a:p>
        </p:txBody>
      </p:sp>
    </p:spTree>
    <p:extLst>
      <p:ext uri="{BB962C8B-B14F-4D97-AF65-F5344CB8AC3E}">
        <p14:creationId xmlns:p14="http://schemas.microsoft.com/office/powerpoint/2010/main" val="264353305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pPr>
              <a:defRPr/>
            </a:pPr>
            <a:fld id="{85A3051B-C1E2-4E99-830D-AE9C36F5416D}" type="datetime10">
              <a:rPr lang="es-AR" smtClean="0">
                <a:solidFill>
                  <a:srgbClr val="696464"/>
                </a:solidFill>
              </a:rPr>
              <a:pPr>
                <a:defRPr/>
              </a:pPr>
              <a:t>10:48</a:t>
            </a:fld>
            <a:endParaRPr lang="en-US">
              <a:solidFill>
                <a:srgbClr val="696464"/>
              </a:solidFill>
            </a:endParaRPr>
          </a:p>
        </p:txBody>
      </p:sp>
      <p:sp>
        <p:nvSpPr>
          <p:cNvPr id="3" name="2 Marcador de pie de página"/>
          <p:cNvSpPr>
            <a:spLocks noGrp="1"/>
          </p:cNvSpPr>
          <p:nvPr>
            <p:ph type="ftr" sz="quarter" idx="11"/>
          </p:nvPr>
        </p:nvSpPr>
        <p:spPr/>
        <p:txBody>
          <a:bodyPr/>
          <a:lstStyle/>
          <a:p>
            <a:pPr>
              <a:defRPr/>
            </a:pPr>
            <a:endParaRPr lang="en-US">
              <a:solidFill>
                <a:srgbClr val="696464"/>
              </a:solidFill>
            </a:endParaRPr>
          </a:p>
        </p:txBody>
      </p:sp>
      <p:sp>
        <p:nvSpPr>
          <p:cNvPr id="4" name="3 Marcador de número de diapositiva"/>
          <p:cNvSpPr>
            <a:spLocks noGrp="1"/>
          </p:cNvSpPr>
          <p:nvPr>
            <p:ph type="sldNum" sz="quarter" idx="12"/>
          </p:nvPr>
        </p:nvSpPr>
        <p:spPr/>
        <p:txBody>
          <a:bodyPr/>
          <a:lstStyle/>
          <a:p>
            <a:pPr>
              <a:defRPr/>
            </a:pPr>
            <a:fld id="{9F911B05-7197-44C0-8119-69D9D43EB8C2}" type="slidenum">
              <a:rPr lang="en-US" smtClean="0"/>
              <a:pPr>
                <a:defRPr/>
              </a:pPr>
              <a:t>‹Nº›</a:t>
            </a:fld>
            <a:endParaRPr lang="en-US"/>
          </a:p>
        </p:txBody>
      </p:sp>
    </p:spTree>
    <p:extLst>
      <p:ext uri="{BB962C8B-B14F-4D97-AF65-F5344CB8AC3E}">
        <p14:creationId xmlns:p14="http://schemas.microsoft.com/office/powerpoint/2010/main" val="359336890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8" name="7 Rectángulo"/>
          <p:cNvSpPr/>
          <p:nvPr/>
        </p:nvSpPr>
        <p:spPr>
          <a:xfrm>
            <a:off x="0" y="0"/>
            <a:ext cx="12192000" cy="6858000"/>
          </a:xfrm>
          <a:prstGeom prst="rect">
            <a:avLst/>
          </a:prstGeom>
          <a:solidFill>
            <a:srgbClr val="FFFFFF"/>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useBgFill="1">
        <p:nvSpPr>
          <p:cNvPr id="9" name="8 Rectángulo redondeado"/>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2" name="1 Título"/>
          <p:cNvSpPr>
            <a:spLocks noGrp="1"/>
          </p:cNvSpPr>
          <p:nvPr>
            <p:ph type="title"/>
          </p:nvPr>
        </p:nvSpPr>
        <p:spPr>
          <a:xfrm>
            <a:off x="1219200" y="273050"/>
            <a:ext cx="10363200" cy="1143000"/>
          </a:xfrm>
        </p:spPr>
        <p:txBody>
          <a:bodyPr anchor="b" anchorCtr="0"/>
          <a:lstStyle>
            <a:lvl1pPr algn="l">
              <a:buNone/>
              <a:defRPr sz="4000" b="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1219200" y="1600200"/>
            <a:ext cx="2540000" cy="4495800"/>
          </a:xfrm>
        </p:spPr>
        <p:txBody>
          <a:bodyPr/>
          <a:lstStyle>
            <a:lvl1pPr marL="0" indent="0">
              <a:buNone/>
              <a:defRPr sz="18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p:txBody>
          <a:bodyPr/>
          <a:lstStyle/>
          <a:p>
            <a:pPr>
              <a:defRPr/>
            </a:pPr>
            <a:fld id="{91915BDE-667D-4706-BF8E-103EBEEA609E}" type="datetime10">
              <a:rPr lang="es-AR" smtClean="0">
                <a:solidFill>
                  <a:srgbClr val="696464"/>
                </a:solidFill>
              </a:rPr>
              <a:pPr>
                <a:defRPr/>
              </a:pPr>
              <a:t>10:48</a:t>
            </a:fld>
            <a:endParaRPr lang="en-US">
              <a:solidFill>
                <a:srgbClr val="696464"/>
              </a:solidFill>
            </a:endParaRPr>
          </a:p>
        </p:txBody>
      </p:sp>
      <p:sp>
        <p:nvSpPr>
          <p:cNvPr id="6" name="5 Marcador de pie de página"/>
          <p:cNvSpPr>
            <a:spLocks noGrp="1"/>
          </p:cNvSpPr>
          <p:nvPr>
            <p:ph type="ftr" sz="quarter" idx="11"/>
          </p:nvPr>
        </p:nvSpPr>
        <p:spPr/>
        <p:txBody>
          <a:bodyPr/>
          <a:lstStyle/>
          <a:p>
            <a:pPr>
              <a:defRPr/>
            </a:pPr>
            <a:endParaRPr lang="en-US">
              <a:solidFill>
                <a:srgbClr val="696464"/>
              </a:solidFill>
            </a:endParaRPr>
          </a:p>
        </p:txBody>
      </p:sp>
      <p:sp>
        <p:nvSpPr>
          <p:cNvPr id="7" name="6 Marcador de número de diapositiva"/>
          <p:cNvSpPr>
            <a:spLocks noGrp="1"/>
          </p:cNvSpPr>
          <p:nvPr>
            <p:ph type="sldNum" sz="quarter" idx="12"/>
          </p:nvPr>
        </p:nvSpPr>
        <p:spPr/>
        <p:txBody>
          <a:bodyPr/>
          <a:lstStyle/>
          <a:p>
            <a:pPr>
              <a:defRPr/>
            </a:pPr>
            <a:fld id="{067382E0-1EEE-4725-8F42-F388E2184530}" type="slidenum">
              <a:rPr lang="en-US" smtClean="0"/>
              <a:pPr>
                <a:defRPr/>
              </a:pPr>
              <a:t>‹Nº›</a:t>
            </a:fld>
            <a:endParaRPr lang="en-US"/>
          </a:p>
        </p:txBody>
      </p:sp>
      <p:sp>
        <p:nvSpPr>
          <p:cNvPr id="11" name="10 Marcador de contenido"/>
          <p:cNvSpPr>
            <a:spLocks noGrp="1"/>
          </p:cNvSpPr>
          <p:nvPr>
            <p:ph sz="quarter" idx="1"/>
          </p:nvPr>
        </p:nvSpPr>
        <p:spPr>
          <a:xfrm>
            <a:off x="3962400" y="1600200"/>
            <a:ext cx="7620000" cy="4495800"/>
          </a:xfrm>
        </p:spPr>
        <p:txBody>
          <a:bodyPr vert="horz"/>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101976343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219200" y="4900550"/>
            <a:ext cx="9753600" cy="522288"/>
          </a:xfrm>
        </p:spPr>
        <p:txBody>
          <a:bodyPr anchor="ctr">
            <a:noAutofit/>
          </a:bodyPr>
          <a:lstStyle>
            <a:lvl1pPr algn="l">
              <a:buNone/>
              <a:defRPr sz="2800" b="0"/>
            </a:lvl1pPr>
          </a:lstStyle>
          <a:p>
            <a:r>
              <a:rPr kumimoji="0" lang="es-ES"/>
              <a:t>Haga clic para modificar el estilo de título del patrón</a:t>
            </a:r>
            <a:endParaRPr kumimoji="0" lang="en-US"/>
          </a:p>
        </p:txBody>
      </p:sp>
      <p:sp>
        <p:nvSpPr>
          <p:cNvPr id="4" name="3 Marcador de texto"/>
          <p:cNvSpPr>
            <a:spLocks noGrp="1"/>
          </p:cNvSpPr>
          <p:nvPr>
            <p:ph type="body" sz="half" idx="2"/>
          </p:nvPr>
        </p:nvSpPr>
        <p:spPr>
          <a:xfrm>
            <a:off x="1219200" y="5445825"/>
            <a:ext cx="9753600" cy="685800"/>
          </a:xfrm>
        </p:spPr>
        <p:txBody>
          <a:bodyPr/>
          <a:lstStyle>
            <a:lvl1pPr marL="0" indent="0">
              <a:buFontTx/>
              <a:buNone/>
              <a:defRPr sz="16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p:txBody>
          <a:bodyPr/>
          <a:lstStyle/>
          <a:p>
            <a:pPr>
              <a:defRPr/>
            </a:pPr>
            <a:fld id="{59987BDC-3CCB-4D87-AE77-E54FBBF83B9E}" type="datetime10">
              <a:rPr lang="es-AR" smtClean="0">
                <a:solidFill>
                  <a:srgbClr val="696464"/>
                </a:solidFill>
              </a:rPr>
              <a:pPr>
                <a:defRPr/>
              </a:pPr>
              <a:t>10:48</a:t>
            </a:fld>
            <a:endParaRPr lang="en-US">
              <a:solidFill>
                <a:srgbClr val="696464"/>
              </a:solidFill>
            </a:endParaRPr>
          </a:p>
        </p:txBody>
      </p:sp>
      <p:sp>
        <p:nvSpPr>
          <p:cNvPr id="6" name="5 Marcador de pie de página"/>
          <p:cNvSpPr>
            <a:spLocks noGrp="1"/>
          </p:cNvSpPr>
          <p:nvPr>
            <p:ph type="ftr" sz="quarter" idx="11"/>
          </p:nvPr>
        </p:nvSpPr>
        <p:spPr>
          <a:xfrm>
            <a:off x="1219200" y="6172200"/>
            <a:ext cx="5181600" cy="457200"/>
          </a:xfrm>
        </p:spPr>
        <p:txBody>
          <a:bodyPr/>
          <a:lstStyle/>
          <a:p>
            <a:pPr>
              <a:defRPr/>
            </a:pPr>
            <a:endParaRPr lang="en-US">
              <a:solidFill>
                <a:srgbClr val="696464"/>
              </a:solidFill>
            </a:endParaRPr>
          </a:p>
        </p:txBody>
      </p:sp>
      <p:sp>
        <p:nvSpPr>
          <p:cNvPr id="7" name="6 Marcador de número de diapositiva"/>
          <p:cNvSpPr>
            <a:spLocks noGrp="1"/>
          </p:cNvSpPr>
          <p:nvPr>
            <p:ph type="sldNum" sz="quarter" idx="12"/>
          </p:nvPr>
        </p:nvSpPr>
        <p:spPr>
          <a:xfrm>
            <a:off x="195072" y="6208776"/>
            <a:ext cx="609600" cy="457200"/>
          </a:xfrm>
        </p:spPr>
        <p:txBody>
          <a:bodyPr/>
          <a:lstStyle/>
          <a:p>
            <a:pPr>
              <a:defRPr/>
            </a:pPr>
            <a:fld id="{7CA1D89A-21C1-44F3-9A15-32B71F2F67EA}" type="slidenum">
              <a:rPr lang="en-US" smtClean="0"/>
              <a:pPr>
                <a:defRPr/>
              </a:pPr>
              <a:t>‹Nº›</a:t>
            </a:fld>
            <a:endParaRPr lang="en-US"/>
          </a:p>
        </p:txBody>
      </p:sp>
      <p:sp>
        <p:nvSpPr>
          <p:cNvPr id="11" name="10 Rectángulo"/>
          <p:cNvSpPr/>
          <p:nvPr/>
        </p:nvSpPr>
        <p:spPr>
          <a:xfrm flipV="1">
            <a:off x="91076" y="4683555"/>
            <a:ext cx="120091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a:xfrm>
            <a:off x="91345" y="4650475"/>
            <a:ext cx="12008852"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Rectángulo"/>
          <p:cNvSpPr/>
          <p:nvPr/>
        </p:nvSpPr>
        <p:spPr>
          <a:xfrm>
            <a:off x="91348" y="4773225"/>
            <a:ext cx="12008849" cy="48807"/>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3" name="2 Marcador de posición de imagen"/>
          <p:cNvSpPr>
            <a:spLocks noGrp="1"/>
          </p:cNvSpPr>
          <p:nvPr>
            <p:ph type="pic" idx="1"/>
          </p:nvPr>
        </p:nvSpPr>
        <p:spPr>
          <a:xfrm>
            <a:off x="91078" y="66676"/>
            <a:ext cx="12002497" cy="4581525"/>
          </a:xfrm>
          <a:prstGeom prst="round2SameRect">
            <a:avLst>
              <a:gd name="adj1" fmla="val 7101"/>
              <a:gd name="adj2" fmla="val 0"/>
            </a:avLst>
          </a:prstGeom>
          <a:solidFill>
            <a:schemeClr val="bg2"/>
          </a:solidFill>
          <a:ln w="6350">
            <a:solidFill>
              <a:schemeClr val="tx1"/>
            </a:solidFill>
          </a:ln>
        </p:spPr>
        <p:txBody>
          <a:bodyPr/>
          <a:lstStyle>
            <a:lvl1pPr marL="0" indent="0">
              <a:buNone/>
              <a:defRPr sz="3200"/>
            </a:lvl1pPr>
          </a:lstStyle>
          <a:p>
            <a:r>
              <a:rPr kumimoji="0" lang="es-ES"/>
              <a:t>Haga clic en el icono para agregar una imagen</a:t>
            </a:r>
            <a:endParaRPr kumimoji="0" lang="en-US" dirty="0"/>
          </a:p>
        </p:txBody>
      </p:sp>
    </p:spTree>
    <p:extLst>
      <p:ext uri="{BB962C8B-B14F-4D97-AF65-F5344CB8AC3E}">
        <p14:creationId xmlns:p14="http://schemas.microsoft.com/office/powerpoint/2010/main" val="24644026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31AD60E8-2272-4CFE-97CA-4F70DC0C070B}" type="datetime10">
              <a:rPr lang="es-AR" smtClean="0">
                <a:solidFill>
                  <a:srgbClr val="696464"/>
                </a:solidFill>
              </a:rPr>
              <a:pPr>
                <a:defRPr/>
              </a:pPr>
              <a:t>10:48</a:t>
            </a:fld>
            <a:endParaRPr lang="en-US">
              <a:solidFill>
                <a:srgbClr val="696464"/>
              </a:solidFill>
            </a:endParaRPr>
          </a:p>
        </p:txBody>
      </p:sp>
      <p:sp>
        <p:nvSpPr>
          <p:cNvPr id="5" name="4 Marcador de pie de página"/>
          <p:cNvSpPr>
            <a:spLocks noGrp="1"/>
          </p:cNvSpPr>
          <p:nvPr>
            <p:ph type="ftr" sz="quarter" idx="11"/>
          </p:nvPr>
        </p:nvSpPr>
        <p:spPr/>
        <p:txBody>
          <a:bodyPr/>
          <a:lstStyle/>
          <a:p>
            <a:pPr>
              <a:defRPr/>
            </a:pPr>
            <a:endParaRPr lang="en-US">
              <a:solidFill>
                <a:srgbClr val="696464"/>
              </a:solidFill>
            </a:endParaRPr>
          </a:p>
        </p:txBody>
      </p:sp>
      <p:sp>
        <p:nvSpPr>
          <p:cNvPr id="6" name="5 Marcador de número de diapositiva"/>
          <p:cNvSpPr>
            <a:spLocks noGrp="1"/>
          </p:cNvSpPr>
          <p:nvPr>
            <p:ph type="sldNum" sz="quarter" idx="12"/>
          </p:nvPr>
        </p:nvSpPr>
        <p:spPr/>
        <p:txBody>
          <a:bodyPr/>
          <a:lstStyle/>
          <a:p>
            <a:pPr>
              <a:defRPr/>
            </a:pPr>
            <a:fld id="{C2317EBE-78A0-4005-A96C-8699E9161CA7}" type="slidenum">
              <a:rPr lang="en-US" smtClean="0"/>
              <a:pPr>
                <a:defRPr/>
              </a:pPr>
              <a:t>‹Nº›</a:t>
            </a:fld>
            <a:endParaRPr lang="en-US"/>
          </a:p>
        </p:txBody>
      </p:sp>
    </p:spTree>
    <p:extLst>
      <p:ext uri="{BB962C8B-B14F-4D97-AF65-F5344CB8AC3E}">
        <p14:creationId xmlns:p14="http://schemas.microsoft.com/office/powerpoint/2010/main" val="226209740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2"/>
            <a:ext cx="268224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1219200" y="274641"/>
            <a:ext cx="74168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pPr>
              <a:defRPr/>
            </a:pPr>
            <a:fld id="{B04AF2CD-00B7-4DD9-A6D7-19D3CCA9F2F5}" type="datetime10">
              <a:rPr lang="es-AR" smtClean="0">
                <a:solidFill>
                  <a:srgbClr val="696464"/>
                </a:solidFill>
              </a:rPr>
              <a:pPr>
                <a:defRPr/>
              </a:pPr>
              <a:t>10:48</a:t>
            </a:fld>
            <a:endParaRPr lang="en-US">
              <a:solidFill>
                <a:srgbClr val="696464"/>
              </a:solidFill>
            </a:endParaRPr>
          </a:p>
        </p:txBody>
      </p:sp>
      <p:sp>
        <p:nvSpPr>
          <p:cNvPr id="5" name="4 Marcador de pie de página"/>
          <p:cNvSpPr>
            <a:spLocks noGrp="1"/>
          </p:cNvSpPr>
          <p:nvPr>
            <p:ph type="ftr" sz="quarter" idx="11"/>
          </p:nvPr>
        </p:nvSpPr>
        <p:spPr/>
        <p:txBody>
          <a:bodyPr/>
          <a:lstStyle/>
          <a:p>
            <a:pPr>
              <a:defRPr/>
            </a:pPr>
            <a:endParaRPr lang="en-US">
              <a:solidFill>
                <a:srgbClr val="696464"/>
              </a:solidFill>
            </a:endParaRPr>
          </a:p>
        </p:txBody>
      </p:sp>
      <p:sp>
        <p:nvSpPr>
          <p:cNvPr id="6" name="5 Marcador de número de diapositiva"/>
          <p:cNvSpPr>
            <a:spLocks noGrp="1"/>
          </p:cNvSpPr>
          <p:nvPr>
            <p:ph type="sldNum" sz="quarter" idx="12"/>
          </p:nvPr>
        </p:nvSpPr>
        <p:spPr/>
        <p:txBody>
          <a:bodyPr/>
          <a:lstStyle/>
          <a:p>
            <a:pPr>
              <a:defRPr/>
            </a:pPr>
            <a:fld id="{A4E920BF-A58D-48E0-8AB2-0FBF8921BFEB}" type="slidenum">
              <a:rPr lang="en-US" smtClean="0"/>
              <a:pPr>
                <a:defRPr/>
              </a:pPr>
              <a:t>‹Nº›</a:t>
            </a:fld>
            <a:endParaRPr lang="en-US"/>
          </a:p>
        </p:txBody>
      </p:sp>
    </p:spTree>
    <p:extLst>
      <p:ext uri="{BB962C8B-B14F-4D97-AF65-F5344CB8AC3E}">
        <p14:creationId xmlns:p14="http://schemas.microsoft.com/office/powerpoint/2010/main" val="428790311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5ECD699F-2B9B-40ED-8016-7F77F7250930}" type="datetime10">
              <a:rPr lang="es-AR" smtClean="0">
                <a:solidFill>
                  <a:srgbClr val="FFFFFF"/>
                </a:solidFill>
              </a:rPr>
              <a:pPr>
                <a:defRPr/>
              </a:pPr>
              <a:t>10:48</a:t>
            </a:fld>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9CDDCA-C7C2-4058-94D2-CDA6B4B8C433}"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285601085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lgn="l" fontAlgn="base">
              <a:spcBef>
                <a:spcPct val="0"/>
              </a:spcBef>
              <a:spcAft>
                <a:spcPct val="0"/>
              </a:spcAft>
              <a:defRPr>
                <a:latin typeface="Arial" pitchFamily="34" charset="0"/>
              </a:defRPr>
            </a:lvl1pPr>
          </a:lstStyle>
          <a:p>
            <a:pPr>
              <a:defRPr/>
            </a:pPr>
            <a:fld id="{86AB58EB-1246-458E-86D4-26F0CD5DE975}" type="datetimeFigureOut">
              <a:rPr lang="en-US"/>
              <a:pPr>
                <a:defRPr/>
              </a:pPr>
              <a:t>4/20/2016</a:t>
            </a:fld>
            <a:endParaRPr lang="en-US"/>
          </a:p>
        </p:txBody>
      </p:sp>
      <p:sp>
        <p:nvSpPr>
          <p:cNvPr id="5" name="4 Marcador de pie de página"/>
          <p:cNvSpPr>
            <a:spLocks noGrp="1"/>
          </p:cNvSpPr>
          <p:nvPr>
            <p:ph type="ftr" sz="quarter" idx="11"/>
          </p:nvPr>
        </p:nvSpPr>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atin typeface="Arial" panose="020B0604020202020204" pitchFamily="34" charset="0"/>
              </a:defRPr>
            </a:lvl1pPr>
          </a:lstStyle>
          <a:p>
            <a:fld id="{86290DB5-9849-40DA-A540-BF3BAB3C8924}" type="slidenum">
              <a:rPr lang="en-US" altLang="es-AR"/>
              <a:pPr/>
              <a:t>‹Nº›</a:t>
            </a:fld>
            <a:endParaRPr lang="en-US" altLang="es-AR"/>
          </a:p>
        </p:txBody>
      </p:sp>
    </p:spTree>
    <p:extLst>
      <p:ext uri="{BB962C8B-B14F-4D97-AF65-F5344CB8AC3E}">
        <p14:creationId xmlns:p14="http://schemas.microsoft.com/office/powerpoint/2010/main" val="150217354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550EF7AD-B900-4C45-894A-5B4CF34E5EAC}" type="datetime10">
              <a:rPr lang="es-AR" smtClean="0">
                <a:solidFill>
                  <a:srgbClr val="FFFFFF"/>
                </a:solidFill>
              </a:rPr>
              <a:pPr>
                <a:defRPr/>
              </a:pPr>
              <a:t>10:48</a:t>
            </a:fld>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8529C-3DF1-4E66-8449-82C2EBD6E0C0}"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28067603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fld id="{2E676CD9-C602-4F77-87FD-BEE23B561BE8}" type="datetime10">
              <a:rPr lang="es-AR" smtClean="0">
                <a:solidFill>
                  <a:srgbClr val="FFFFFF"/>
                </a:solidFill>
              </a:rPr>
              <a:pPr>
                <a:defRPr/>
              </a:pPr>
              <a:t>10:48</a:t>
            </a:fld>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923FE1-04A8-4EE0-9A51-389EBA336963}"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38088039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1828800" y="1600201"/>
            <a:ext cx="50800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7112000" y="1600201"/>
            <a:ext cx="50800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
          <p:cNvSpPr>
            <a:spLocks noGrp="1" noChangeArrowheads="1"/>
          </p:cNvSpPr>
          <p:nvPr>
            <p:ph type="dt" sz="half" idx="10"/>
          </p:nvPr>
        </p:nvSpPr>
        <p:spPr>
          <a:ln/>
        </p:spPr>
        <p:txBody>
          <a:bodyPr/>
          <a:lstStyle>
            <a:lvl1pPr>
              <a:defRPr/>
            </a:lvl1pPr>
          </a:lstStyle>
          <a:p>
            <a:pPr>
              <a:defRPr/>
            </a:pPr>
            <a:fld id="{5F79AD22-C2B4-48D4-903F-4557F930069C}" type="datetime10">
              <a:rPr lang="es-AR" smtClean="0">
                <a:solidFill>
                  <a:srgbClr val="FFFFFF"/>
                </a:solidFill>
              </a:rPr>
              <a:pPr>
                <a:defRPr/>
              </a:pPr>
              <a:t>10:48</a:t>
            </a:fld>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AF7707-3C20-49F7-B893-18E35AF13B65}"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256323851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fld id="{5CDDCE01-AB67-4483-80DB-8CC7143D55B8}" type="datetime10">
              <a:rPr lang="es-AR" smtClean="0">
                <a:solidFill>
                  <a:srgbClr val="FFFFFF"/>
                </a:solidFill>
              </a:rPr>
              <a:pPr>
                <a:defRPr/>
              </a:pPr>
              <a:t>10:48</a:t>
            </a:fld>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A981934-AC29-465F-96C4-2E3796665EC3}"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17806540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
          <p:cNvSpPr>
            <a:spLocks noGrp="1" noChangeArrowheads="1"/>
          </p:cNvSpPr>
          <p:nvPr>
            <p:ph type="dt" sz="half" idx="10"/>
          </p:nvPr>
        </p:nvSpPr>
        <p:spPr>
          <a:ln/>
        </p:spPr>
        <p:txBody>
          <a:bodyPr/>
          <a:lstStyle>
            <a:lvl1pPr>
              <a:defRPr/>
            </a:lvl1pPr>
          </a:lstStyle>
          <a:p>
            <a:pPr>
              <a:defRPr/>
            </a:pPr>
            <a:fld id="{92A65B78-99A7-4414-9826-32BCBDC20E64}" type="datetime10">
              <a:rPr lang="es-AR" smtClean="0">
                <a:solidFill>
                  <a:srgbClr val="FFFFFF"/>
                </a:solidFill>
              </a:rPr>
              <a:pPr>
                <a:defRPr/>
              </a:pPr>
              <a:t>10:48</a:t>
            </a:fld>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F3289A-44E3-4E1A-B2E1-ECE33C9974FF}"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167179680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329EF81-778B-446C-A9A8-EEA209872291}" type="datetime10">
              <a:rPr lang="es-AR" smtClean="0">
                <a:solidFill>
                  <a:srgbClr val="FFFFFF"/>
                </a:solidFill>
              </a:rPr>
              <a:pPr>
                <a:defRPr/>
              </a:pPr>
              <a:t>10:48</a:t>
            </a:fld>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F0315ED-2967-41AE-906D-45988029F2B1}"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1758423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fld id="{4D7DB2F9-16AC-47CF-A777-387CD1D33BA3}" type="datetime10">
              <a:rPr lang="es-AR" smtClean="0">
                <a:solidFill>
                  <a:srgbClr val="FFFFFF"/>
                </a:solidFill>
              </a:rPr>
              <a:pPr>
                <a:defRPr/>
              </a:pPr>
              <a:t>10:48</a:t>
            </a:fld>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22846A-BAFD-42CA-9C97-912A9D0CFC9B}"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411382360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fld id="{4C887725-2550-4E11-B12C-95B509ACA0A5}" type="datetime10">
              <a:rPr lang="es-AR" smtClean="0">
                <a:solidFill>
                  <a:srgbClr val="FFFFFF"/>
                </a:solidFill>
              </a:rPr>
              <a:pPr>
                <a:defRPr/>
              </a:pPr>
              <a:t>10:48</a:t>
            </a:fld>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95A660D-CA8C-4A5D-9025-90DB9B6743A3}"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102300747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2089FF7D-3B76-4688-AD44-106BCE62D82B}" type="datetime10">
              <a:rPr lang="es-AR" smtClean="0">
                <a:solidFill>
                  <a:srgbClr val="FFFFFF"/>
                </a:solidFill>
              </a:rPr>
              <a:pPr>
                <a:defRPr/>
              </a:pPr>
              <a:t>10:48</a:t>
            </a:fld>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D92A6-E071-45E7-B3E5-576469390EB6}"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171674675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4488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12192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71A124DB-B0DA-4500-B530-FAF0335B0229}" type="datetime10">
              <a:rPr lang="es-AR" smtClean="0">
                <a:solidFill>
                  <a:srgbClr val="FFFFFF"/>
                </a:solidFill>
              </a:rPr>
              <a:pPr>
                <a:defRPr/>
              </a:pPr>
              <a:t>10:48</a:t>
            </a:fld>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D78099-12EB-4C6D-AC6D-043B54663C8C}" type="slidenum">
              <a:rPr lang="en-US">
                <a:solidFill>
                  <a:srgbClr val="FFFFFF"/>
                </a:solidFill>
              </a:rPr>
              <a:pPr>
                <a:defRPr/>
              </a:pPr>
              <a:t>‹Nº›</a:t>
            </a:fld>
            <a:endParaRPr lang="en-US">
              <a:solidFill>
                <a:srgbClr val="FFFFFF"/>
              </a:solidFill>
            </a:endParaRPr>
          </a:p>
        </p:txBody>
      </p:sp>
    </p:spTree>
    <p:extLst>
      <p:ext uri="{BB962C8B-B14F-4D97-AF65-F5344CB8AC3E}">
        <p14:creationId xmlns:p14="http://schemas.microsoft.com/office/powerpoint/2010/main" val="277401198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619128"/>
            <a:ext cx="9906000" cy="1477961"/>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438537" y="2249486"/>
            <a:ext cx="4581265" cy="823912"/>
          </a:xfrm>
        </p:spPr>
        <p:txBody>
          <a:bodyPr anchor="b"/>
          <a:lstStyle>
            <a:lvl1pPr marL="0" indent="0">
              <a:lnSpc>
                <a:spcPct val="90000"/>
              </a:lnSpc>
              <a:buNone/>
              <a:defRPr sz="24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141411" y="3073399"/>
            <a:ext cx="4878391" cy="2717801"/>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469323" y="2249485"/>
            <a:ext cx="4578087" cy="823912"/>
          </a:xfrm>
        </p:spPr>
        <p:txBody>
          <a:bodyPr anchor="b"/>
          <a:lstStyle>
            <a:lvl1pPr marL="0" indent="0">
              <a:lnSpc>
                <a:spcPct val="90000"/>
              </a:lnSpc>
              <a:buNone/>
              <a:defRPr sz="24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72200" y="3073399"/>
            <a:ext cx="4875211" cy="2717801"/>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5130E2C3-82B9-43EB-BB0B-A2962A81DD8F}" type="datetime1">
              <a:rPr lang="es-AR" smtClean="0">
                <a:solidFill>
                  <a:prstClr val="white">
                    <a:tint val="75000"/>
                  </a:prstClr>
                </a:solidFill>
              </a:rPr>
              <a:pPr/>
              <a:t>20/4/2016</a:t>
            </a:fld>
            <a:endParaRPr lang="es-AR">
              <a:solidFill>
                <a:prstClr val="white">
                  <a:tint val="75000"/>
                </a:prstClr>
              </a:solidFill>
            </a:endParaRPr>
          </a:p>
        </p:txBody>
      </p:sp>
      <p:sp>
        <p:nvSpPr>
          <p:cNvPr id="8" name="Footer Placeholder 7"/>
          <p:cNvSpPr>
            <a:spLocks noGrp="1"/>
          </p:cNvSpPr>
          <p:nvPr>
            <p:ph type="ftr" sz="quarter" idx="11"/>
          </p:nvPr>
        </p:nvSpPr>
        <p:spPr/>
        <p:txBody>
          <a:bodyPr/>
          <a:lstStyle/>
          <a:p>
            <a:endParaRPr lang="es-AR">
              <a:solidFill>
                <a:prstClr val="white">
                  <a:tint val="75000"/>
                </a:prstClr>
              </a:solidFill>
            </a:endParaRPr>
          </a:p>
        </p:txBody>
      </p:sp>
      <p:sp>
        <p:nvSpPr>
          <p:cNvPr id="9" name="Slide Number Placeholder 8"/>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662144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4" name="9 Rectángulo"/>
          <p:cNvSpPr/>
          <p:nvPr/>
        </p:nvSpPr>
        <p:spPr bwMode="white">
          <a:xfrm>
            <a:off x="8128001" y="0"/>
            <a:ext cx="427567"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5" name="10 Rectángulo"/>
          <p:cNvSpPr/>
          <p:nvPr/>
        </p:nvSpPr>
        <p:spPr>
          <a:xfrm>
            <a:off x="8189384" y="609600"/>
            <a:ext cx="3048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6" name="11 Rectángulo"/>
          <p:cNvSpPr/>
          <p:nvPr/>
        </p:nvSpPr>
        <p:spPr>
          <a:xfrm>
            <a:off x="8189384" y="0"/>
            <a:ext cx="3048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Título vertical"/>
          <p:cNvSpPr>
            <a:spLocks noGrp="1"/>
          </p:cNvSpPr>
          <p:nvPr>
            <p:ph type="title" orient="vert"/>
          </p:nvPr>
        </p:nvSpPr>
        <p:spPr>
          <a:xfrm>
            <a:off x="8737600" y="609601"/>
            <a:ext cx="2743200" cy="5516563"/>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609600"/>
            <a:ext cx="7416800" cy="551656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3 Marcador de fecha"/>
          <p:cNvSpPr>
            <a:spLocks noGrp="1"/>
          </p:cNvSpPr>
          <p:nvPr>
            <p:ph type="dt" sz="half" idx="10"/>
          </p:nvPr>
        </p:nvSpPr>
        <p:spPr>
          <a:xfrm>
            <a:off x="8737600" y="6248401"/>
            <a:ext cx="2946400" cy="365125"/>
          </a:xfrm>
        </p:spPr>
        <p:txBody>
          <a:bodyPr/>
          <a:lstStyle>
            <a:lvl1pPr algn="l" fontAlgn="base">
              <a:spcBef>
                <a:spcPct val="0"/>
              </a:spcBef>
              <a:spcAft>
                <a:spcPct val="0"/>
              </a:spcAft>
              <a:defRPr>
                <a:latin typeface="Arial" pitchFamily="34" charset="0"/>
              </a:defRPr>
            </a:lvl1pPr>
          </a:lstStyle>
          <a:p>
            <a:pPr>
              <a:defRPr/>
            </a:pPr>
            <a:fld id="{951EDD61-AB73-43E4-BB54-975BBA2B63B1}" type="datetimeFigureOut">
              <a:rPr lang="en-US"/>
              <a:pPr>
                <a:defRPr/>
              </a:pPr>
              <a:t>4/20/2016</a:t>
            </a:fld>
            <a:endParaRPr lang="en-US"/>
          </a:p>
        </p:txBody>
      </p:sp>
      <p:sp>
        <p:nvSpPr>
          <p:cNvPr id="8" name="4 Marcador de pie de página"/>
          <p:cNvSpPr>
            <a:spLocks noGrp="1"/>
          </p:cNvSpPr>
          <p:nvPr>
            <p:ph type="ftr" sz="quarter" idx="11"/>
          </p:nvPr>
        </p:nvSpPr>
        <p:spPr>
          <a:xfrm>
            <a:off x="609601" y="6248401"/>
            <a:ext cx="7431617" cy="365125"/>
          </a:xfrm>
        </p:spPr>
        <p:txBody>
          <a:bodyPr/>
          <a:lstStyle>
            <a:lvl1pPr algn="r" fontAlgn="base">
              <a:spcBef>
                <a:spcPct val="0"/>
              </a:spcBef>
              <a:spcAft>
                <a:spcPct val="0"/>
              </a:spcAft>
              <a:defRPr>
                <a:solidFill>
                  <a:srgbClr val="DA1F28"/>
                </a:solidFill>
                <a:latin typeface="Arial" pitchFamily="34" charset="0"/>
              </a:defRPr>
            </a:lvl1pPr>
          </a:lstStyle>
          <a:p>
            <a:pPr>
              <a:defRPr/>
            </a:pPr>
            <a:endParaRPr lang="en-US"/>
          </a:p>
        </p:txBody>
      </p:sp>
      <p:sp>
        <p:nvSpPr>
          <p:cNvPr id="9" name="5 Marcador de número de diapositiva"/>
          <p:cNvSpPr>
            <a:spLocks noGrp="1"/>
          </p:cNvSpPr>
          <p:nvPr>
            <p:ph type="sldNum" sz="quarter" idx="12"/>
          </p:nvPr>
        </p:nvSpPr>
        <p:spPr>
          <a:xfrm rot="5400000">
            <a:off x="8075084" y="103717"/>
            <a:ext cx="533400" cy="325967"/>
          </a:xfrm>
        </p:spPr>
        <p:txBody>
          <a:bodyPr/>
          <a:lstStyle>
            <a:lvl1pPr>
              <a:defRPr>
                <a:latin typeface="Arial" panose="020B0604020202020204" pitchFamily="34" charset="0"/>
              </a:defRPr>
            </a:lvl1pPr>
          </a:lstStyle>
          <a:p>
            <a:fld id="{6F425D47-BA2C-4E04-83A8-D17D155CACA1}" type="slidenum">
              <a:rPr lang="en-US" altLang="es-AR"/>
              <a:pPr/>
              <a:t>‹Nº›</a:t>
            </a:fld>
            <a:endParaRPr lang="en-US" altLang="es-AR"/>
          </a:p>
        </p:txBody>
      </p:sp>
    </p:spTree>
    <p:extLst>
      <p:ext uri="{BB962C8B-B14F-4D97-AF65-F5344CB8AC3E}">
        <p14:creationId xmlns:p14="http://schemas.microsoft.com/office/powerpoint/2010/main" val="2762893640"/>
      </p:ext>
    </p:extLst>
  </p:cSld>
  <p:clrMapOvr>
    <a:overrideClrMapping bg1="lt1" tx1="dk1" bg2="lt2" tx2="dk2" accent1="accent1" accent2="accent2" accent3="accent3" accent4="accent4" accent5="accent5" accent6="accent6" hlink="hlink" folHlink="folHlink"/>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4" name="3 Triángulo isósceles"/>
          <p:cNvSpPr/>
          <p:nvPr/>
        </p:nvSpPr>
        <p:spPr>
          <a:xfrm rot="16200000">
            <a:off x="10386749" y="5038991"/>
            <a:ext cx="1893887" cy="1725083"/>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8" name="7 Título"/>
          <p:cNvSpPr>
            <a:spLocks noGrp="1"/>
          </p:cNvSpPr>
          <p:nvPr>
            <p:ph type="ctrTitle"/>
          </p:nvPr>
        </p:nvSpPr>
        <p:spPr>
          <a:xfrm>
            <a:off x="720726" y="776289"/>
            <a:ext cx="10750549" cy="1470025"/>
          </a:xfrm>
        </p:spPr>
        <p:txBody>
          <a:bodyPr anchor="b"/>
          <a:lstStyle>
            <a:lvl1pPr algn="r">
              <a:defRPr sz="4400"/>
            </a:lvl1pPr>
          </a:lstStyle>
          <a:p>
            <a:r>
              <a:rPr lang="es-ES"/>
              <a:t>Haga clic para modificar el estilo de título del patrón</a:t>
            </a:r>
            <a:endParaRPr lang="en-US"/>
          </a:p>
        </p:txBody>
      </p:sp>
      <p:sp>
        <p:nvSpPr>
          <p:cNvPr id="9" name="8 Subtítulo"/>
          <p:cNvSpPr>
            <a:spLocks noGrp="1"/>
          </p:cNvSpPr>
          <p:nvPr>
            <p:ph type="subTitle" idx="1"/>
          </p:nvPr>
        </p:nvSpPr>
        <p:spPr>
          <a:xfrm>
            <a:off x="720726" y="2250280"/>
            <a:ext cx="10750549" cy="1752600"/>
          </a:xfrm>
        </p:spPr>
        <p:txBody>
          <a:bodyPr/>
          <a:lstStyle>
            <a:lvl1pPr marL="0" marR="36576" indent="0" algn="r">
              <a:spcBef>
                <a:spcPts val="0"/>
              </a:spcBef>
              <a:buNone/>
              <a:defRPr>
                <a:ln>
                  <a:solidFill>
                    <a:schemeClr val="bg2"/>
                  </a:solidFill>
                </a:ln>
                <a:solidFill>
                  <a:schemeClr val="tx1">
                    <a:tint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5" name="27 Marcador de fecha"/>
          <p:cNvSpPr>
            <a:spLocks noGrp="1"/>
          </p:cNvSpPr>
          <p:nvPr>
            <p:ph type="dt" sz="half" idx="10"/>
          </p:nvPr>
        </p:nvSpPr>
        <p:spPr>
          <a:xfrm>
            <a:off x="1828800" y="6011864"/>
            <a:ext cx="7721600" cy="365125"/>
          </a:xfrm>
        </p:spPr>
        <p:txBody>
          <a:bodyPr tIns="0" bIns="0" anchor="t"/>
          <a:lstStyle>
            <a:lvl1pPr algn="r">
              <a:defRPr sz="1000"/>
            </a:lvl1pPr>
          </a:lstStyle>
          <a:p>
            <a:pPr>
              <a:defRPr/>
            </a:pPr>
            <a:fld id="{3545A121-4E55-4790-97E3-E8976182A177}" type="datetime12">
              <a:rPr lang="es-AR" smtClean="0"/>
              <a:pPr>
                <a:defRPr/>
              </a:pPr>
              <a:t>10:48 a. m.</a:t>
            </a:fld>
            <a:endParaRPr lang="en-US"/>
          </a:p>
        </p:txBody>
      </p:sp>
      <p:sp>
        <p:nvSpPr>
          <p:cNvPr id="6" name="16 Marcador de pie de página"/>
          <p:cNvSpPr>
            <a:spLocks noGrp="1"/>
          </p:cNvSpPr>
          <p:nvPr>
            <p:ph type="ftr" sz="quarter" idx="11"/>
          </p:nvPr>
        </p:nvSpPr>
        <p:spPr>
          <a:xfrm>
            <a:off x="1828800" y="5649914"/>
            <a:ext cx="7721600" cy="365125"/>
          </a:xfrm>
        </p:spPr>
        <p:txBody>
          <a:bodyPr tIns="0" bIns="0"/>
          <a:lstStyle>
            <a:lvl1pPr algn="r">
              <a:defRPr sz="1100"/>
            </a:lvl1pPr>
          </a:lstStyle>
          <a:p>
            <a:pPr>
              <a:defRPr/>
            </a:pPr>
            <a:endParaRPr lang="en-US"/>
          </a:p>
        </p:txBody>
      </p:sp>
      <p:sp>
        <p:nvSpPr>
          <p:cNvPr id="7" name="28 Marcador de número de diapositiva"/>
          <p:cNvSpPr>
            <a:spLocks noGrp="1"/>
          </p:cNvSpPr>
          <p:nvPr>
            <p:ph type="sldNum" sz="quarter" idx="12"/>
          </p:nvPr>
        </p:nvSpPr>
        <p:spPr>
          <a:xfrm>
            <a:off x="11188700" y="5753101"/>
            <a:ext cx="670984" cy="365125"/>
          </a:xfrm>
        </p:spPr>
        <p:txBody>
          <a:bodyPr anchor="ctr"/>
          <a:lstStyle>
            <a:lvl1pPr algn="ctr">
              <a:defRPr sz="1300">
                <a:solidFill>
                  <a:srgbClr val="FFFFFF"/>
                </a:solidFill>
              </a:defRPr>
            </a:lvl1pPr>
          </a:lstStyle>
          <a:p>
            <a:pPr>
              <a:defRPr/>
            </a:pPr>
            <a:fld id="{79E8BF00-114C-4C62-A4BF-0A9B2F5957C1}" type="slidenum">
              <a:rPr lang="en-US"/>
              <a:pPr>
                <a:defRPr/>
              </a:pPr>
              <a:t>‹Nº›</a:t>
            </a:fld>
            <a:endParaRPr lang="en-US"/>
          </a:p>
        </p:txBody>
      </p:sp>
    </p:spTree>
    <p:extLst>
      <p:ext uri="{BB962C8B-B14F-4D97-AF65-F5344CB8AC3E}">
        <p14:creationId xmlns:p14="http://schemas.microsoft.com/office/powerpoint/2010/main" val="323476028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67494"/>
            <a:ext cx="10972800" cy="1399032"/>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a:xfrm>
            <a:off x="609600" y="1882808"/>
            <a:ext cx="10972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a:xfrm>
            <a:off x="6388100" y="6480176"/>
            <a:ext cx="2844800" cy="301625"/>
          </a:xfrm>
        </p:spPr>
        <p:txBody>
          <a:bodyPr/>
          <a:lstStyle>
            <a:lvl1pPr>
              <a:defRPr/>
            </a:lvl1pPr>
          </a:lstStyle>
          <a:p>
            <a:pPr>
              <a:defRPr/>
            </a:pPr>
            <a:fld id="{D3950269-F112-4366-B182-22B926C14FFE}" type="datetime12">
              <a:rPr lang="es-AR" smtClean="0"/>
              <a:pPr>
                <a:defRPr/>
              </a:pPr>
              <a:t>10:48 a. m.</a:t>
            </a:fld>
            <a:endParaRPr lang="en-US"/>
          </a:p>
        </p:txBody>
      </p:sp>
      <p:sp>
        <p:nvSpPr>
          <p:cNvPr id="5" name="4 Marcador de pie de página"/>
          <p:cNvSpPr>
            <a:spLocks noGrp="1"/>
          </p:cNvSpPr>
          <p:nvPr>
            <p:ph type="ftr" sz="quarter" idx="11"/>
          </p:nvPr>
        </p:nvSpPr>
        <p:spPr>
          <a:xfrm>
            <a:off x="609601" y="6481764"/>
            <a:ext cx="5679017" cy="300037"/>
          </a:xfrm>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085A780F-F3CE-4226-B224-36AA962FE2FE}" type="slidenum">
              <a:rPr lang="en-US"/>
              <a:pPr>
                <a:defRPr/>
              </a:pPr>
              <a:t>‹Nº›</a:t>
            </a:fld>
            <a:endParaRPr lang="en-US"/>
          </a:p>
        </p:txBody>
      </p:sp>
    </p:spTree>
    <p:extLst>
      <p:ext uri="{BB962C8B-B14F-4D97-AF65-F5344CB8AC3E}">
        <p14:creationId xmlns:p14="http://schemas.microsoft.com/office/powerpoint/2010/main" val="192520497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1"/>
      </p:bgRef>
    </p:bg>
    <p:spTree>
      <p:nvGrpSpPr>
        <p:cNvPr id="1" name=""/>
        <p:cNvGrpSpPr/>
        <p:nvPr/>
      </p:nvGrpSpPr>
      <p:grpSpPr>
        <a:xfrm>
          <a:off x="0" y="0"/>
          <a:ext cx="0" cy="0"/>
          <a:chOff x="0" y="0"/>
          <a:chExt cx="0" cy="0"/>
        </a:xfrm>
      </p:grpSpPr>
      <p:sp>
        <p:nvSpPr>
          <p:cNvPr id="4" name="3 Triángulo rectángulo"/>
          <p:cNvSpPr/>
          <p:nvPr/>
        </p:nvSpPr>
        <p:spPr>
          <a:xfrm flipV="1">
            <a:off x="8467" y="6351"/>
            <a:ext cx="12175067" cy="6837363"/>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5" name="4 Triángulo isósceles"/>
          <p:cNvSpPr/>
          <p:nvPr/>
        </p:nvSpPr>
        <p:spPr>
          <a:xfrm rot="5400000" flipV="1">
            <a:off x="10386748" y="93928"/>
            <a:ext cx="1893888" cy="1725083"/>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cxnSp>
        <p:nvCxnSpPr>
          <p:cNvPr id="6" name="5 Conector recto"/>
          <p:cNvCxnSpPr/>
          <p:nvPr/>
        </p:nvCxnSpPr>
        <p:spPr>
          <a:xfrm rot="10800000">
            <a:off x="8625417" y="9525"/>
            <a:ext cx="3564467" cy="1900238"/>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 name="6 Conector recto"/>
          <p:cNvCxnSpPr/>
          <p:nvPr/>
        </p:nvCxnSpPr>
        <p:spPr>
          <a:xfrm flipV="1">
            <a:off x="0" y="6350"/>
            <a:ext cx="12183533" cy="6845300"/>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 name="1 Título"/>
          <p:cNvSpPr>
            <a:spLocks noGrp="1"/>
          </p:cNvSpPr>
          <p:nvPr>
            <p:ph type="title"/>
          </p:nvPr>
        </p:nvSpPr>
        <p:spPr>
          <a:xfrm>
            <a:off x="508000" y="271465"/>
            <a:ext cx="9652000" cy="1362075"/>
          </a:xfrm>
        </p:spPr>
        <p:txBody>
          <a:bodyPr/>
          <a:lstStyle>
            <a:lvl1pPr marL="0" algn="l">
              <a:buNone/>
              <a:defRPr sz="3600" b="1" cap="none"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508000" y="1633536"/>
            <a:ext cx="5181600" cy="2286000"/>
          </a:xfrm>
        </p:spPr>
        <p:txBody>
          <a:bodyPr/>
          <a:lstStyle>
            <a:lvl1pPr marL="54864" indent="0" algn="l">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8" name="3 Marcador de fecha"/>
          <p:cNvSpPr>
            <a:spLocks noGrp="1"/>
          </p:cNvSpPr>
          <p:nvPr>
            <p:ph type="dt" sz="half" idx="10"/>
          </p:nvPr>
        </p:nvSpPr>
        <p:spPr>
          <a:xfrm>
            <a:off x="9275233" y="6477000"/>
            <a:ext cx="2844800" cy="304800"/>
          </a:xfrm>
        </p:spPr>
        <p:txBody>
          <a:bodyPr/>
          <a:lstStyle>
            <a:lvl1pPr>
              <a:defRPr/>
            </a:lvl1pPr>
          </a:lstStyle>
          <a:p>
            <a:pPr>
              <a:defRPr/>
            </a:pPr>
            <a:fld id="{77959F54-FF49-45C6-9B08-56D983D6A76F}" type="datetime12">
              <a:rPr lang="es-AR" smtClean="0"/>
              <a:pPr>
                <a:defRPr/>
              </a:pPr>
              <a:t>10:48 a. m.</a:t>
            </a:fld>
            <a:endParaRPr lang="en-US"/>
          </a:p>
        </p:txBody>
      </p:sp>
      <p:sp>
        <p:nvSpPr>
          <p:cNvPr id="9" name="4 Marcador de pie de página"/>
          <p:cNvSpPr>
            <a:spLocks noGrp="1"/>
          </p:cNvSpPr>
          <p:nvPr>
            <p:ph type="ftr" sz="quarter" idx="11"/>
          </p:nvPr>
        </p:nvSpPr>
        <p:spPr>
          <a:xfrm>
            <a:off x="3492500" y="6481764"/>
            <a:ext cx="5681133" cy="300037"/>
          </a:xfrm>
        </p:spPr>
        <p:txBody>
          <a:bodyPr/>
          <a:lstStyle>
            <a:lvl1pPr>
              <a:defRPr/>
            </a:lvl1pPr>
          </a:lstStyle>
          <a:p>
            <a:pPr>
              <a:defRPr/>
            </a:pPr>
            <a:endParaRPr lang="en-US"/>
          </a:p>
        </p:txBody>
      </p:sp>
      <p:sp>
        <p:nvSpPr>
          <p:cNvPr id="10" name="5 Marcador de número de diapositiva"/>
          <p:cNvSpPr>
            <a:spLocks noGrp="1"/>
          </p:cNvSpPr>
          <p:nvPr>
            <p:ph type="sldNum" sz="quarter" idx="12"/>
          </p:nvPr>
        </p:nvSpPr>
        <p:spPr>
          <a:xfrm>
            <a:off x="11267018" y="809625"/>
            <a:ext cx="670983" cy="300038"/>
          </a:xfrm>
        </p:spPr>
        <p:txBody>
          <a:bodyPr/>
          <a:lstStyle>
            <a:lvl1pPr>
              <a:defRPr/>
            </a:lvl1pPr>
          </a:lstStyle>
          <a:p>
            <a:pPr>
              <a:defRPr/>
            </a:pPr>
            <a:fld id="{98A00849-6480-4065-B631-320F922AAF26}" type="slidenum">
              <a:rPr lang="en-US"/>
              <a:pPr>
                <a:defRPr/>
              </a:pPr>
              <a:t>‹Nº›</a:t>
            </a:fld>
            <a:endParaRPr lang="en-US"/>
          </a:p>
        </p:txBody>
      </p:sp>
    </p:spTree>
    <p:extLst>
      <p:ext uri="{BB962C8B-B14F-4D97-AF65-F5344CB8AC3E}">
        <p14:creationId xmlns:p14="http://schemas.microsoft.com/office/powerpoint/2010/main" val="1305958594"/>
      </p:ext>
    </p:extLst>
  </p:cSld>
  <p:clrMapOvr>
    <a:overrideClrMapping bg1="dk1" tx1="lt1" bg2="dk2" tx2="lt2" accent1="accent1" accent2="accent2" accent3="accent3" accent4="accent4" accent5="accent5" accent6="accent6" hlink="hlink" folHlink="folHlink"/>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marL="0" algn="l">
              <a:defRPr/>
            </a:lvl1p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722438"/>
            <a:ext cx="5384800" cy="4525963"/>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722438"/>
            <a:ext cx="5384800" cy="4525963"/>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defRPr/>
            </a:lvl1pPr>
          </a:lstStyle>
          <a:p>
            <a:pPr>
              <a:defRPr/>
            </a:pPr>
            <a:fld id="{8779F98B-C45C-4508-B792-263E7324BF15}" type="datetime12">
              <a:rPr lang="es-AR" smtClean="0"/>
              <a:pPr>
                <a:defRPr/>
              </a:pPr>
              <a:t>10:48 a. m.</a:t>
            </a:fld>
            <a:endParaRPr lang="en-US"/>
          </a:p>
        </p:txBody>
      </p:sp>
      <p:sp>
        <p:nvSpPr>
          <p:cNvPr id="6" name="5 Marcador de pie de página"/>
          <p:cNvSpPr>
            <a:spLocks noGrp="1"/>
          </p:cNvSpPr>
          <p:nvPr>
            <p:ph type="ftr" sz="quarter" idx="11"/>
          </p:nvPr>
        </p:nvSpPr>
        <p:spPr/>
        <p:txBody>
          <a:bodyPr/>
          <a:lstStyle>
            <a:lvl1pPr>
              <a:defRPr/>
            </a:lvl1pPr>
          </a:lstStyle>
          <a:p>
            <a:pPr>
              <a:defRPr/>
            </a:pPr>
            <a:endParaRPr lang="en-US"/>
          </a:p>
        </p:txBody>
      </p:sp>
      <p:sp>
        <p:nvSpPr>
          <p:cNvPr id="7" name="6 Marcador de número de diapositiva"/>
          <p:cNvSpPr>
            <a:spLocks noGrp="1"/>
          </p:cNvSpPr>
          <p:nvPr>
            <p:ph type="sldNum" sz="quarter" idx="12"/>
          </p:nvPr>
        </p:nvSpPr>
        <p:spPr/>
        <p:txBody>
          <a:bodyPr/>
          <a:lstStyle>
            <a:lvl1pPr>
              <a:defRPr/>
            </a:lvl1pPr>
          </a:lstStyle>
          <a:p>
            <a:pPr>
              <a:defRPr/>
            </a:pPr>
            <a:fld id="{6D697BDF-B175-49BC-8B5F-5761BE32A85C}" type="slidenum">
              <a:rPr lang="en-US"/>
              <a:pPr>
                <a:defRPr/>
              </a:pPr>
              <a:t>‹Nº›</a:t>
            </a:fld>
            <a:endParaRPr lang="en-US"/>
          </a:p>
        </p:txBody>
      </p:sp>
    </p:spTree>
    <p:extLst>
      <p:ext uri="{BB962C8B-B14F-4D97-AF65-F5344CB8AC3E}">
        <p14:creationId xmlns:p14="http://schemas.microsoft.com/office/powerpoint/2010/main" val="405256954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330931" y="290732"/>
            <a:ext cx="1422400" cy="6153912"/>
          </a:xfrm>
        </p:spPr>
        <p:txBody>
          <a:bodyPr vert="vert270" anchor="b"/>
          <a:lstStyle>
            <a:lvl1pPr marL="0" algn="ctr">
              <a:defRPr sz="3300" b="1">
                <a:ln w="6350">
                  <a:solidFill>
                    <a:schemeClr val="tx1"/>
                  </a:solidFill>
                </a:ln>
                <a:solidFill>
                  <a:schemeClr val="tx1"/>
                </a:solidFill>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1820008" y="290732"/>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4" name="3 Marcador de texto"/>
          <p:cNvSpPr>
            <a:spLocks noGrp="1"/>
          </p:cNvSpPr>
          <p:nvPr>
            <p:ph type="body" sz="half" idx="3"/>
          </p:nvPr>
        </p:nvSpPr>
        <p:spPr>
          <a:xfrm>
            <a:off x="1820008" y="3427124"/>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5" name="4 Marcador de contenido"/>
          <p:cNvSpPr>
            <a:spLocks noGrp="1"/>
          </p:cNvSpPr>
          <p:nvPr>
            <p:ph sz="quarter" idx="2"/>
          </p:nvPr>
        </p:nvSpPr>
        <p:spPr>
          <a:xfrm>
            <a:off x="2696307" y="290732"/>
            <a:ext cx="9144000" cy="3017520"/>
          </a:xfrm>
        </p:spPr>
        <p:txBody>
          <a:bodyPr/>
          <a:lstStyle>
            <a:lvl1pPr algn="l">
              <a:defRPr sz="2400"/>
            </a:lvl1pPr>
            <a:lvl2pPr algn="l">
              <a:defRPr sz="2000"/>
            </a:lvl2pPr>
            <a:lvl3pPr algn="l">
              <a:defRPr sz="1800"/>
            </a:lvl3pPr>
            <a:lvl4pPr algn="l">
              <a:defRPr sz="1600"/>
            </a:lvl4pPr>
            <a:lvl5pPr algn="l">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2696307" y="3427124"/>
            <a:ext cx="9144000" cy="3017520"/>
          </a:xfrm>
        </p:spPr>
        <p:txBody>
          <a:bodyPr/>
          <a:lstStyle>
            <a:lvl1pPr>
              <a:defRPr sz="24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a:xfrm>
            <a:off x="6388101" y="6481764"/>
            <a:ext cx="2840567" cy="301625"/>
          </a:xfrm>
        </p:spPr>
        <p:txBody>
          <a:bodyPr/>
          <a:lstStyle>
            <a:lvl1pPr>
              <a:defRPr/>
            </a:lvl1pPr>
          </a:lstStyle>
          <a:p>
            <a:pPr>
              <a:defRPr/>
            </a:pPr>
            <a:fld id="{AD0DD68D-5A39-44D6-A956-1679E8CC6121}" type="datetime12">
              <a:rPr lang="es-AR" smtClean="0"/>
              <a:pPr>
                <a:defRPr/>
              </a:pPr>
              <a:t>10:48 a. m.</a:t>
            </a:fld>
            <a:endParaRPr lang="en-US"/>
          </a:p>
        </p:txBody>
      </p:sp>
      <p:sp>
        <p:nvSpPr>
          <p:cNvPr id="8" name="7 Marcador de pie de página"/>
          <p:cNvSpPr>
            <a:spLocks noGrp="1"/>
          </p:cNvSpPr>
          <p:nvPr>
            <p:ph type="ftr" sz="quarter" idx="11"/>
          </p:nvPr>
        </p:nvSpPr>
        <p:spPr>
          <a:xfrm>
            <a:off x="609600" y="6481764"/>
            <a:ext cx="5681133" cy="301625"/>
          </a:xfrm>
        </p:spPr>
        <p:txBody>
          <a:bodyPr/>
          <a:lstStyle>
            <a:lvl1pPr>
              <a:defRPr/>
            </a:lvl1pPr>
          </a:lstStyle>
          <a:p>
            <a:pPr>
              <a:defRPr/>
            </a:pPr>
            <a:endParaRPr lang="en-US"/>
          </a:p>
        </p:txBody>
      </p:sp>
      <p:sp>
        <p:nvSpPr>
          <p:cNvPr id="9" name="8 Marcador de número de diapositiva"/>
          <p:cNvSpPr>
            <a:spLocks noGrp="1"/>
          </p:cNvSpPr>
          <p:nvPr>
            <p:ph type="sldNum" sz="quarter" idx="12"/>
          </p:nvPr>
        </p:nvSpPr>
        <p:spPr>
          <a:xfrm>
            <a:off x="10119785" y="6483351"/>
            <a:ext cx="670983" cy="301625"/>
          </a:xfrm>
        </p:spPr>
        <p:txBody>
          <a:bodyPr/>
          <a:lstStyle>
            <a:lvl1pPr algn="ctr">
              <a:defRPr/>
            </a:lvl1pPr>
          </a:lstStyle>
          <a:p>
            <a:pPr>
              <a:defRPr/>
            </a:pPr>
            <a:fld id="{EF3E2F59-80F0-4638-9901-40B1A1A2380D}" type="slidenum">
              <a:rPr lang="en-US"/>
              <a:pPr>
                <a:defRPr/>
              </a:pPr>
              <a:t>‹Nº›</a:t>
            </a:fld>
            <a:endParaRPr lang="en-US"/>
          </a:p>
        </p:txBody>
      </p:sp>
    </p:spTree>
    <p:extLst>
      <p:ext uri="{BB962C8B-B14F-4D97-AF65-F5344CB8AC3E}">
        <p14:creationId xmlns:p14="http://schemas.microsoft.com/office/powerpoint/2010/main" val="419488633"/>
      </p:ext>
    </p:extLst>
  </p:cSld>
  <p:clrMapOvr>
    <a:overrideClrMapping bg1="dk1" tx1="lt1" bg2="dk2" tx2="lt2" accent1="accent1" accent2="accent2" accent3="accent3" accent4="accent4" accent5="accent5" accent6="accent6" hlink="hlink" folHlink="folHlink"/>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b="0"/>
            </a:lvl1p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defRPr/>
            </a:lvl1pPr>
          </a:lstStyle>
          <a:p>
            <a:pPr>
              <a:defRPr/>
            </a:pPr>
            <a:fld id="{7C07C9E4-FC88-459B-8F4E-4BE0C391A12C}" type="datetime12">
              <a:rPr lang="es-AR" smtClean="0"/>
              <a:pPr>
                <a:defRPr/>
              </a:pPr>
              <a:t>10:48 a. m.</a:t>
            </a:fld>
            <a:endParaRPr lang="en-US"/>
          </a:p>
        </p:txBody>
      </p:sp>
      <p:sp>
        <p:nvSpPr>
          <p:cNvPr id="4" name="3 Marcador de pie de página"/>
          <p:cNvSpPr>
            <a:spLocks noGrp="1"/>
          </p:cNvSpPr>
          <p:nvPr>
            <p:ph type="ftr" sz="quarter" idx="11"/>
          </p:nvPr>
        </p:nvSpPr>
        <p:spPr/>
        <p:txBody>
          <a:bodyPr/>
          <a:lstStyle>
            <a:lvl1pPr>
              <a:defRPr/>
            </a:lvl1pPr>
          </a:lstStyle>
          <a:p>
            <a:pPr>
              <a:defRPr/>
            </a:pPr>
            <a:endParaRPr lang="en-US"/>
          </a:p>
        </p:txBody>
      </p:sp>
      <p:sp>
        <p:nvSpPr>
          <p:cNvPr id="5" name="4 Marcador de número de diapositiva"/>
          <p:cNvSpPr>
            <a:spLocks noGrp="1"/>
          </p:cNvSpPr>
          <p:nvPr>
            <p:ph type="sldNum" sz="quarter" idx="12"/>
          </p:nvPr>
        </p:nvSpPr>
        <p:spPr/>
        <p:txBody>
          <a:bodyPr/>
          <a:lstStyle>
            <a:lvl1pPr>
              <a:defRPr/>
            </a:lvl1pPr>
          </a:lstStyle>
          <a:p>
            <a:pPr>
              <a:defRPr/>
            </a:pPr>
            <a:fld id="{DD3E7ED4-0D32-46D1-AC92-64516F52F123}" type="slidenum">
              <a:rPr lang="en-US"/>
              <a:pPr>
                <a:defRPr/>
              </a:pPr>
              <a:t>‹Nº›</a:t>
            </a:fld>
            <a:endParaRPr lang="en-US"/>
          </a:p>
        </p:txBody>
      </p:sp>
    </p:spTree>
    <p:extLst>
      <p:ext uri="{BB962C8B-B14F-4D97-AF65-F5344CB8AC3E}">
        <p14:creationId xmlns:p14="http://schemas.microsoft.com/office/powerpoint/2010/main" val="46482515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lvl1pPr>
          </a:lstStyle>
          <a:p>
            <a:pPr>
              <a:defRPr/>
            </a:pPr>
            <a:fld id="{AF1A7E58-5C88-43A1-94DD-2B9A56E531B3}" type="datetime12">
              <a:rPr lang="es-AR" smtClean="0"/>
              <a:pPr>
                <a:defRPr/>
              </a:pPr>
              <a:t>10:48 a. m.</a:t>
            </a:fld>
            <a:endParaRPr lang="en-US"/>
          </a:p>
        </p:txBody>
      </p:sp>
      <p:sp>
        <p:nvSpPr>
          <p:cNvPr id="3" name="2 Marcador de pie de página"/>
          <p:cNvSpPr>
            <a:spLocks noGrp="1"/>
          </p:cNvSpPr>
          <p:nvPr>
            <p:ph type="ftr" sz="quarter" idx="11"/>
          </p:nvPr>
        </p:nvSpPr>
        <p:spPr/>
        <p:txBody>
          <a:bodyPr/>
          <a:lstStyle>
            <a:lvl1pPr>
              <a:defRPr/>
            </a:lvl1pPr>
          </a:lstStyle>
          <a:p>
            <a:pPr>
              <a:defRPr/>
            </a:pPr>
            <a:endParaRPr lang="en-US"/>
          </a:p>
        </p:txBody>
      </p:sp>
      <p:sp>
        <p:nvSpPr>
          <p:cNvPr id="4" name="3 Marcador de número de diapositiva"/>
          <p:cNvSpPr>
            <a:spLocks noGrp="1"/>
          </p:cNvSpPr>
          <p:nvPr>
            <p:ph type="sldNum" sz="quarter" idx="12"/>
          </p:nvPr>
        </p:nvSpPr>
        <p:spPr/>
        <p:txBody>
          <a:bodyPr/>
          <a:lstStyle>
            <a:lvl1pPr>
              <a:defRPr/>
            </a:lvl1pPr>
          </a:lstStyle>
          <a:p>
            <a:pPr>
              <a:defRPr/>
            </a:pPr>
            <a:fld id="{9F911B05-7197-44C0-8119-69D9D43EB8C2}" type="slidenum">
              <a:rPr lang="en-US"/>
              <a:pPr>
                <a:defRPr/>
              </a:pPr>
              <a:t>‹Nº›</a:t>
            </a:fld>
            <a:endParaRPr lang="en-US"/>
          </a:p>
        </p:txBody>
      </p:sp>
    </p:spTree>
    <p:extLst>
      <p:ext uri="{BB962C8B-B14F-4D97-AF65-F5344CB8AC3E}">
        <p14:creationId xmlns:p14="http://schemas.microsoft.com/office/powerpoint/2010/main" val="147714822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92608" y="367664"/>
            <a:ext cx="1219200" cy="5943600"/>
          </a:xfrm>
        </p:spPr>
        <p:txBody>
          <a:bodyPr vert="vert270" anchor="b"/>
          <a:lstStyle>
            <a:lvl1pPr marL="0" marR="18288" algn="r">
              <a:spcBef>
                <a:spcPts val="0"/>
              </a:spcBef>
              <a:buNone/>
              <a:defRPr sz="2900" b="0" cap="all" baseline="0"/>
            </a:lvl1pPr>
          </a:lstStyle>
          <a:p>
            <a:r>
              <a:rPr lang="es-ES"/>
              <a:t>Haga clic para modificar el estilo de título del patrón</a:t>
            </a:r>
            <a:endParaRPr lang="en-US"/>
          </a:p>
        </p:txBody>
      </p:sp>
      <p:sp>
        <p:nvSpPr>
          <p:cNvPr id="3" name="2 Marcador de texto"/>
          <p:cNvSpPr>
            <a:spLocks noGrp="1"/>
          </p:cNvSpPr>
          <p:nvPr>
            <p:ph type="body" idx="2"/>
          </p:nvPr>
        </p:nvSpPr>
        <p:spPr>
          <a:xfrm>
            <a:off x="1514475" y="367664"/>
            <a:ext cx="3251200" cy="5943600"/>
          </a:xfrm>
        </p:spPr>
        <p:txBody>
          <a:bodyPr/>
          <a:lstStyle>
            <a:lvl1pPr marL="0" indent="0">
              <a:spcBef>
                <a:spcPts val="0"/>
              </a:spcBef>
              <a:buNone/>
              <a:defRPr sz="14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4" name="3 Marcador de contenido"/>
          <p:cNvSpPr>
            <a:spLocks noGrp="1"/>
          </p:cNvSpPr>
          <p:nvPr>
            <p:ph sz="half" idx="1"/>
          </p:nvPr>
        </p:nvSpPr>
        <p:spPr>
          <a:xfrm>
            <a:off x="4868333" y="320040"/>
            <a:ext cx="7034784" cy="5989320"/>
          </a:xfrm>
        </p:spPr>
        <p:txBody>
          <a:bodyPr/>
          <a:lstStyle>
            <a:lvl1pPr>
              <a:spcBef>
                <a:spcPts val="0"/>
              </a:spcBef>
              <a:defRPr sz="3000"/>
            </a:lvl1pPr>
            <a:lvl2pPr>
              <a:defRPr sz="2600"/>
            </a:lvl2pPr>
            <a:lvl3pPr>
              <a:defRPr sz="2400"/>
            </a:lvl3pPr>
            <a:lvl4pPr>
              <a:defRPr sz="2000"/>
            </a:lvl4pPr>
            <a:lvl5pPr>
              <a:defRPr sz="20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a:xfrm>
            <a:off x="8371417" y="6556376"/>
            <a:ext cx="2844800" cy="301625"/>
          </a:xfrm>
        </p:spPr>
        <p:txBody>
          <a:bodyPr/>
          <a:lstStyle>
            <a:lvl1pPr>
              <a:defRPr sz="900"/>
            </a:lvl1pPr>
          </a:lstStyle>
          <a:p>
            <a:pPr>
              <a:defRPr/>
            </a:pPr>
            <a:fld id="{09B16C56-7848-4C76-B14D-9BEDA8D4C5B6}" type="datetime12">
              <a:rPr lang="es-AR" smtClean="0"/>
              <a:pPr>
                <a:defRPr/>
              </a:pPr>
              <a:t>10:48 a. m.</a:t>
            </a:fld>
            <a:endParaRPr lang="en-US"/>
          </a:p>
        </p:txBody>
      </p:sp>
      <p:sp>
        <p:nvSpPr>
          <p:cNvPr id="6" name="5 Marcador de pie de página"/>
          <p:cNvSpPr>
            <a:spLocks noGrp="1"/>
          </p:cNvSpPr>
          <p:nvPr>
            <p:ph type="ftr" sz="quarter" idx="11"/>
          </p:nvPr>
        </p:nvSpPr>
        <p:spPr>
          <a:xfrm>
            <a:off x="1513417" y="6556376"/>
            <a:ext cx="6858000" cy="301625"/>
          </a:xfrm>
        </p:spPr>
        <p:txBody>
          <a:bodyPr/>
          <a:lstStyle>
            <a:lvl1pPr>
              <a:defRPr sz="900"/>
            </a:lvl1pPr>
          </a:lstStyle>
          <a:p>
            <a:pPr>
              <a:defRPr/>
            </a:pPr>
            <a:endParaRPr lang="en-US"/>
          </a:p>
        </p:txBody>
      </p:sp>
      <p:sp>
        <p:nvSpPr>
          <p:cNvPr id="7" name="6 Marcador de número de diapositiva"/>
          <p:cNvSpPr>
            <a:spLocks noGrp="1"/>
          </p:cNvSpPr>
          <p:nvPr>
            <p:ph type="sldNum" sz="quarter" idx="12"/>
          </p:nvPr>
        </p:nvSpPr>
        <p:spPr>
          <a:xfrm>
            <a:off x="11214100" y="6556376"/>
            <a:ext cx="670984" cy="301625"/>
          </a:xfrm>
        </p:spPr>
        <p:txBody>
          <a:bodyPr/>
          <a:lstStyle>
            <a:lvl1pPr>
              <a:defRPr sz="900"/>
            </a:lvl1pPr>
          </a:lstStyle>
          <a:p>
            <a:pPr>
              <a:defRPr/>
            </a:pPr>
            <a:fld id="{067382E0-1EEE-4725-8F42-F388E2184530}" type="slidenum">
              <a:rPr lang="en-US"/>
              <a:pPr>
                <a:defRPr/>
              </a:pPr>
              <a:t>‹Nº›</a:t>
            </a:fld>
            <a:endParaRPr lang="en-US"/>
          </a:p>
        </p:txBody>
      </p:sp>
    </p:spTree>
    <p:extLst>
      <p:ext uri="{BB962C8B-B14F-4D97-AF65-F5344CB8AC3E}">
        <p14:creationId xmlns:p14="http://schemas.microsoft.com/office/powerpoint/2010/main" val="3625184656"/>
      </p:ext>
    </p:extLst>
  </p:cSld>
  <p:clrMapOvr>
    <a:overrideClrMapping bg1="dk1" tx1="lt1" bg2="dk2" tx2="lt2" accent1="accent1" accent2="accent2" accent3="accent3" accent4="accent4" accent5="accent5" accent6="accent6" hlink="hlink" folHlink="folHlink"/>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150896"/>
            <a:ext cx="1219200" cy="6400800"/>
          </a:xfrm>
        </p:spPr>
        <p:txBody>
          <a:bodyPr vert="vert270" anchor="b"/>
          <a:lstStyle>
            <a:lvl1pPr marL="0" algn="l">
              <a:buNone/>
              <a:defRPr sz="3000" b="0" cap="all" baseline="0"/>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1517649" y="373966"/>
            <a:ext cx="9777984" cy="5486400"/>
          </a:xfrm>
          <a:solidFill>
            <a:schemeClr val="bg2">
              <a:shade val="50000"/>
            </a:schemeClr>
          </a:solidFill>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1524000" y="5867400"/>
            <a:ext cx="9777984" cy="685800"/>
          </a:xfrm>
          <a:solidFill>
            <a:schemeClr val="accent1">
              <a:alpha val="15000"/>
            </a:schemeClr>
          </a:solidFill>
          <a:ln>
            <a:solidFill>
              <a:schemeClr val="accent1"/>
            </a:solidFill>
            <a:miter lim="800000"/>
          </a:ln>
        </p:spPr>
        <p:txBody>
          <a:bodyPr/>
          <a:lstStyle>
            <a:lvl1pPr marL="0" indent="0">
              <a:spcBef>
                <a:spcPts val="0"/>
              </a:spcBef>
              <a:buNone/>
              <a:defRPr sz="1400"/>
            </a:lvl1pPr>
            <a:lvl2pPr>
              <a:defRPr sz="1200"/>
            </a:lvl2pPr>
            <a:lvl3pPr>
              <a:defRPr sz="1000"/>
            </a:lvl3pPr>
            <a:lvl4pPr>
              <a:defRPr sz="900"/>
            </a:lvl4pPr>
            <a:lvl5pPr>
              <a:defRPr sz="900"/>
            </a:lvl5pPr>
          </a:lstStyle>
          <a:p>
            <a:pPr lvl="0"/>
            <a:r>
              <a:rPr lang="es-ES"/>
              <a:t>Haga clic para modificar el estilo de texto del patrón</a:t>
            </a:r>
          </a:p>
        </p:txBody>
      </p:sp>
      <p:sp>
        <p:nvSpPr>
          <p:cNvPr id="5" name="4 Marcador de fecha"/>
          <p:cNvSpPr>
            <a:spLocks noGrp="1"/>
          </p:cNvSpPr>
          <p:nvPr>
            <p:ph type="dt" sz="half" idx="10"/>
          </p:nvPr>
        </p:nvSpPr>
        <p:spPr>
          <a:xfrm>
            <a:off x="8144933" y="6556376"/>
            <a:ext cx="2802467" cy="301625"/>
          </a:xfrm>
        </p:spPr>
        <p:txBody>
          <a:bodyPr/>
          <a:lstStyle>
            <a:lvl1pPr>
              <a:defRPr sz="900"/>
            </a:lvl1pPr>
          </a:lstStyle>
          <a:p>
            <a:pPr>
              <a:defRPr/>
            </a:pPr>
            <a:fld id="{C0340951-F1FE-43DE-9A6E-333DFFCD1BAB}" type="datetime12">
              <a:rPr lang="es-AR" smtClean="0"/>
              <a:pPr>
                <a:defRPr/>
              </a:pPr>
              <a:t>10:48 a. m.</a:t>
            </a:fld>
            <a:endParaRPr lang="en-US"/>
          </a:p>
        </p:txBody>
      </p:sp>
      <p:sp>
        <p:nvSpPr>
          <p:cNvPr id="6" name="5 Marcador de pie de página"/>
          <p:cNvSpPr>
            <a:spLocks noGrp="1"/>
          </p:cNvSpPr>
          <p:nvPr>
            <p:ph type="ftr" sz="quarter" idx="11"/>
          </p:nvPr>
        </p:nvSpPr>
        <p:spPr>
          <a:xfrm>
            <a:off x="1559985" y="6557964"/>
            <a:ext cx="6597649" cy="301625"/>
          </a:xfrm>
        </p:spPr>
        <p:txBody>
          <a:bodyPr/>
          <a:lstStyle>
            <a:lvl1pPr>
              <a:defRPr sz="900"/>
            </a:lvl1pPr>
          </a:lstStyle>
          <a:p>
            <a:pPr>
              <a:defRPr/>
            </a:pPr>
            <a:endParaRPr lang="en-US"/>
          </a:p>
        </p:txBody>
      </p:sp>
      <p:sp>
        <p:nvSpPr>
          <p:cNvPr id="7" name="6 Marcador de número de diapositiva"/>
          <p:cNvSpPr>
            <a:spLocks noGrp="1"/>
          </p:cNvSpPr>
          <p:nvPr>
            <p:ph type="sldNum" sz="quarter" idx="12"/>
          </p:nvPr>
        </p:nvSpPr>
        <p:spPr>
          <a:xfrm>
            <a:off x="10955867" y="6556376"/>
            <a:ext cx="488951" cy="301625"/>
          </a:xfrm>
        </p:spPr>
        <p:txBody>
          <a:bodyPr/>
          <a:lstStyle>
            <a:lvl1pPr algn="ctr">
              <a:defRPr sz="900"/>
            </a:lvl1pPr>
          </a:lstStyle>
          <a:p>
            <a:pPr>
              <a:defRPr/>
            </a:pPr>
            <a:fld id="{7CA1D89A-21C1-44F3-9A15-32B71F2F67EA}" type="slidenum">
              <a:rPr lang="en-US"/>
              <a:pPr>
                <a:defRPr/>
              </a:pPr>
              <a:t>‹Nº›</a:t>
            </a:fld>
            <a:endParaRPr lang="en-US"/>
          </a:p>
        </p:txBody>
      </p:sp>
    </p:spTree>
    <p:extLst>
      <p:ext uri="{BB962C8B-B14F-4D97-AF65-F5344CB8AC3E}">
        <p14:creationId xmlns:p14="http://schemas.microsoft.com/office/powerpoint/2010/main" val="3751928863"/>
      </p:ext>
    </p:extLst>
  </p:cSld>
  <p:clrMapOvr>
    <a:overrideClrMapping bg1="dk1" tx1="lt1" bg2="dk2" tx2="lt2" accent1="accent1" accent2="accent2" accent3="accent3" accent4="accent4" accent5="accent5" accent6="accent6" hlink="hlink" folHlink="folHlink"/>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0B718D01-9FC9-4162-98C8-12B770F18B86}" type="datetime12">
              <a:rPr lang="es-AR" smtClean="0"/>
              <a:pPr>
                <a:defRPr/>
              </a:pPr>
              <a:t>10:48 a. m.</a:t>
            </a:fld>
            <a:endParaRPr lang="en-US"/>
          </a:p>
        </p:txBody>
      </p:sp>
      <p:sp>
        <p:nvSpPr>
          <p:cNvPr id="5" name="4 Marcador de pie de página"/>
          <p:cNvSpPr>
            <a:spLocks noGrp="1"/>
          </p:cNvSpPr>
          <p:nvPr>
            <p:ph type="ftr" sz="quarter" idx="11"/>
          </p:nvPr>
        </p:nvSpPr>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C2317EBE-78A0-4005-A96C-8699E9161CA7}" type="slidenum">
              <a:rPr lang="en-US"/>
              <a:pPr>
                <a:defRPr/>
              </a:pPr>
              <a:t>‹Nº›</a:t>
            </a:fld>
            <a:endParaRPr lang="en-US"/>
          </a:p>
        </p:txBody>
      </p:sp>
    </p:spTree>
    <p:extLst>
      <p:ext uri="{BB962C8B-B14F-4D97-AF65-F5344CB8AC3E}">
        <p14:creationId xmlns:p14="http://schemas.microsoft.com/office/powerpoint/2010/main" val="379089515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4234" y="4267200"/>
            <a:ext cx="12187767" cy="2590800"/>
            <a:chOff x="2" y="2688"/>
            <a:chExt cx="5758" cy="1632"/>
          </a:xfrm>
        </p:grpSpPr>
        <p:sp>
          <p:nvSpPr>
            <p:cNvPr id="5" name="Freeform 3"/>
            <p:cNvSpPr>
              <a:spLocks/>
            </p:cNvSpPr>
            <p:nvPr/>
          </p:nvSpPr>
          <p:spPr bwMode="hidden">
            <a:xfrm>
              <a:off x="2" y="2688"/>
              <a:ext cx="5758" cy="1632"/>
            </a:xfrm>
            <a:custGeom>
              <a:avLst/>
              <a:gdLst>
                <a:gd name="T0" fmla="*/ 5848 w 5740"/>
                <a:gd name="T1" fmla="*/ 12 h 4316"/>
                <a:gd name="T2" fmla="*/ 0 w 5740"/>
                <a:gd name="T3" fmla="*/ 12 h 4316"/>
                <a:gd name="T4" fmla="*/ 0 w 5740"/>
                <a:gd name="T5" fmla="*/ 0 h 4316"/>
                <a:gd name="T6" fmla="*/ 5848 w 5740"/>
                <a:gd name="T7" fmla="*/ 0 h 4316"/>
                <a:gd name="T8" fmla="*/ 5848 w 5740"/>
                <a:gd name="T9" fmla="*/ 12 h 4316"/>
                <a:gd name="T10" fmla="*/ 5848 w 5740"/>
                <a:gd name="T11" fmla="*/ 12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1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5 w 382"/>
                  <a:gd name="T19" fmla="*/ 96 h 96"/>
                  <a:gd name="T20" fmla="*/ 269 w 382"/>
                  <a:gd name="T21" fmla="*/ 90 h 96"/>
                  <a:gd name="T22" fmla="*/ 317 w 382"/>
                  <a:gd name="T23" fmla="*/ 84 h 96"/>
                  <a:gd name="T24" fmla="*/ 358 w 382"/>
                  <a:gd name="T25" fmla="*/ 66 h 96"/>
                  <a:gd name="T26" fmla="*/ 388 w 382"/>
                  <a:gd name="T27" fmla="*/ 42 h 96"/>
                  <a:gd name="T28" fmla="*/ 382 w 382"/>
                  <a:gd name="T29" fmla="*/ 42 h 96"/>
                  <a:gd name="T30" fmla="*/ 352 w 382"/>
                  <a:gd name="T31" fmla="*/ 66 h 96"/>
                  <a:gd name="T32" fmla="*/ 311 w 382"/>
                  <a:gd name="T33" fmla="*/ 78 h 96"/>
                  <a:gd name="T34" fmla="*/ 269 w 382"/>
                  <a:gd name="T35" fmla="*/ 90 h 96"/>
                  <a:gd name="T36" fmla="*/ 215 w 382"/>
                  <a:gd name="T37" fmla="*/ 96 h 96"/>
                  <a:gd name="T38" fmla="*/ 21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25 w 185"/>
                  <a:gd name="T5" fmla="*/ 36 h 210"/>
                  <a:gd name="T6" fmla="*/ 161 w 185"/>
                  <a:gd name="T7" fmla="*/ 72 h 210"/>
                  <a:gd name="T8" fmla="*/ 167 w 185"/>
                  <a:gd name="T9" fmla="*/ 90 h 210"/>
                  <a:gd name="T10" fmla="*/ 173 w 185"/>
                  <a:gd name="T11" fmla="*/ 114 h 210"/>
                  <a:gd name="T12" fmla="*/ 167 w 185"/>
                  <a:gd name="T13" fmla="*/ 138 h 210"/>
                  <a:gd name="T14" fmla="*/ 155 w 185"/>
                  <a:gd name="T15" fmla="*/ 162 h 210"/>
                  <a:gd name="T16" fmla="*/ 125 w 185"/>
                  <a:gd name="T17" fmla="*/ 180 h 210"/>
                  <a:gd name="T18" fmla="*/ 90 w 185"/>
                  <a:gd name="T19" fmla="*/ 198 h 210"/>
                  <a:gd name="T20" fmla="*/ 102 w 185"/>
                  <a:gd name="T21" fmla="*/ 210 h 210"/>
                  <a:gd name="T22" fmla="*/ 137 w 185"/>
                  <a:gd name="T23" fmla="*/ 192 h 210"/>
                  <a:gd name="T24" fmla="*/ 167 w 185"/>
                  <a:gd name="T25" fmla="*/ 168 h 210"/>
                  <a:gd name="T26" fmla="*/ 185 w 185"/>
                  <a:gd name="T27" fmla="*/ 144 h 210"/>
                  <a:gd name="T28" fmla="*/ 191 w 185"/>
                  <a:gd name="T29" fmla="*/ 114 h 210"/>
                  <a:gd name="T30" fmla="*/ 185 w 185"/>
                  <a:gd name="T31" fmla="*/ 90 h 210"/>
                  <a:gd name="T32" fmla="*/ 179 w 185"/>
                  <a:gd name="T33" fmla="*/ 66 h 210"/>
                  <a:gd name="T34" fmla="*/ 161 w 185"/>
                  <a:gd name="T35" fmla="*/ 48 h 210"/>
                  <a:gd name="T36" fmla="*/ 13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grpSp>
      </p:grpSp>
      <p:sp>
        <p:nvSpPr>
          <p:cNvPr id="416834" name="Rectangle 66"/>
          <p:cNvSpPr>
            <a:spLocks noGrp="1" noChangeArrowheads="1"/>
          </p:cNvSpPr>
          <p:nvPr>
            <p:ph type="ctrTitle" sz="quarter"/>
          </p:nvPr>
        </p:nvSpPr>
        <p:spPr>
          <a:xfrm>
            <a:off x="914400" y="1692276"/>
            <a:ext cx="10363200" cy="1736725"/>
          </a:xfrm>
        </p:spPr>
        <p:txBody>
          <a:bodyPr anchor="b"/>
          <a:lstStyle>
            <a:lvl1pPr>
              <a:defRPr sz="5400"/>
            </a:lvl1pPr>
          </a:lstStyle>
          <a:p>
            <a:r>
              <a:rPr lang="es-AR"/>
              <a:t>Haga clic para cambiar el estilo de título	</a:t>
            </a:r>
          </a:p>
        </p:txBody>
      </p:sp>
      <p:sp>
        <p:nvSpPr>
          <p:cNvPr id="416835" name="Rectangle 67"/>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AR"/>
              <a:t>Haga clic para modificar el estilo de subtítulo del patrón</a:t>
            </a:r>
          </a:p>
        </p:txBody>
      </p:sp>
      <p:sp>
        <p:nvSpPr>
          <p:cNvPr id="68" name="Rectangle 68"/>
          <p:cNvSpPr>
            <a:spLocks noGrp="1" noChangeArrowheads="1"/>
          </p:cNvSpPr>
          <p:nvPr>
            <p:ph type="dt" sz="quarter" idx="10"/>
          </p:nvPr>
        </p:nvSpPr>
        <p:spPr>
          <a:xfrm>
            <a:off x="609600" y="6248400"/>
            <a:ext cx="2844800" cy="457200"/>
          </a:xfrm>
        </p:spPr>
        <p:txBody>
          <a:bodyPr/>
          <a:lstStyle>
            <a:lvl1pPr>
              <a:defRPr/>
            </a:lvl1pPr>
          </a:lstStyle>
          <a:p>
            <a:pPr>
              <a:defRPr/>
            </a:pPr>
            <a:endParaRPr lang="es-AR">
              <a:solidFill>
                <a:srgbClr val="FFFFFF"/>
              </a:solidFill>
            </a:endParaRPr>
          </a:p>
        </p:txBody>
      </p:sp>
      <p:sp>
        <p:nvSpPr>
          <p:cNvPr id="69" name="Rectangle 69"/>
          <p:cNvSpPr>
            <a:spLocks noGrp="1" noChangeArrowheads="1"/>
          </p:cNvSpPr>
          <p:nvPr>
            <p:ph type="ftr" sz="quarter" idx="11"/>
          </p:nvPr>
        </p:nvSpPr>
        <p:spPr>
          <a:xfrm>
            <a:off x="4165600" y="6248400"/>
            <a:ext cx="3860800" cy="457200"/>
          </a:xfrm>
        </p:spPr>
        <p:txBody>
          <a:bodyPr/>
          <a:lstStyle>
            <a:lvl1pPr>
              <a:defRPr/>
            </a:lvl1pPr>
          </a:lstStyle>
          <a:p>
            <a:pPr>
              <a:defRPr/>
            </a:pPr>
            <a:endParaRPr lang="es-AR">
              <a:solidFill>
                <a:srgbClr val="FFFFFF"/>
              </a:solidFill>
            </a:endParaRPr>
          </a:p>
        </p:txBody>
      </p:sp>
      <p:sp>
        <p:nvSpPr>
          <p:cNvPr id="70" name="Rectangle 70"/>
          <p:cNvSpPr>
            <a:spLocks noGrp="1" noChangeArrowheads="1"/>
          </p:cNvSpPr>
          <p:nvPr>
            <p:ph type="sldNum" sz="quarter" idx="12"/>
          </p:nvPr>
        </p:nvSpPr>
        <p:spPr>
          <a:xfrm>
            <a:off x="8737600" y="6248400"/>
            <a:ext cx="2844800" cy="457200"/>
          </a:xfrm>
        </p:spPr>
        <p:txBody>
          <a:bodyPr/>
          <a:lstStyle>
            <a:lvl1pPr>
              <a:defRPr/>
            </a:lvl1pPr>
          </a:lstStyle>
          <a:p>
            <a:fld id="{8A14A811-6CC2-45D5-8B8C-1EEB178FF0A8}"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58817569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381000"/>
            <a:ext cx="2540000" cy="5486400"/>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381000"/>
            <a:ext cx="8331200" cy="54864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AF750E55-9C39-425C-B1D6-31B183860984}" type="datetime12">
              <a:rPr lang="es-AR" smtClean="0"/>
              <a:pPr>
                <a:defRPr/>
              </a:pPr>
              <a:t>10:48 a. m.</a:t>
            </a:fld>
            <a:endParaRPr lang="en-US"/>
          </a:p>
        </p:txBody>
      </p:sp>
      <p:sp>
        <p:nvSpPr>
          <p:cNvPr id="5" name="4 Marcador de pie de página"/>
          <p:cNvSpPr>
            <a:spLocks noGrp="1"/>
          </p:cNvSpPr>
          <p:nvPr>
            <p:ph type="ftr" sz="quarter" idx="11"/>
          </p:nvPr>
        </p:nvSpPr>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A4E920BF-A58D-48E0-8AB2-0FBF8921BFEB}" type="slidenum">
              <a:rPr lang="en-US"/>
              <a:pPr>
                <a:defRPr/>
              </a:pPr>
              <a:t>‹Nº›</a:t>
            </a:fld>
            <a:endParaRPr lang="en-US"/>
          </a:p>
        </p:txBody>
      </p:sp>
    </p:spTree>
    <p:extLst>
      <p:ext uri="{BB962C8B-B14F-4D97-AF65-F5344CB8AC3E}">
        <p14:creationId xmlns:p14="http://schemas.microsoft.com/office/powerpoint/2010/main" val="247390461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7" name="Group 42"/>
          <p:cNvGrpSpPr/>
          <p:nvPr/>
        </p:nvGrpSpPr>
        <p:grpSpPr>
          <a:xfrm>
            <a:off x="-509872" y="0"/>
            <a:ext cx="13243109" cy="6858000"/>
            <a:chOff x="-382404" y="0"/>
            <a:chExt cx="9932332" cy="6858000"/>
          </a:xfrm>
        </p:grpSpPr>
        <p:grpSp>
          <p:nvGrpSpPr>
            <p:cNvPr id="8" name="Group 44"/>
            <p:cNvGrpSpPr/>
            <p:nvPr/>
          </p:nvGrpSpPr>
          <p:grpSpPr>
            <a:xfrm>
              <a:off x="0" y="0"/>
              <a:ext cx="9144000" cy="6858000"/>
              <a:chOff x="0" y="0"/>
              <a:chExt cx="9144000" cy="6858000"/>
            </a:xfrm>
          </p:grpSpPr>
          <p:grpSp>
            <p:nvGrpSpPr>
              <p:cNvPr id="9"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0"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1"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6" name="Rectangle 45"/>
          <p:cNvSpPr/>
          <p:nvPr/>
        </p:nvSpPr>
        <p:spPr>
          <a:xfrm>
            <a:off x="6081656" y="-21511"/>
            <a:ext cx="4905488"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47" name="Rectangle 46"/>
          <p:cNvSpPr/>
          <p:nvPr/>
        </p:nvSpPr>
        <p:spPr>
          <a:xfrm>
            <a:off x="6198795" y="-21511"/>
            <a:ext cx="46736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Title 1"/>
          <p:cNvSpPr>
            <a:spLocks noGrp="1"/>
          </p:cNvSpPr>
          <p:nvPr>
            <p:ph type="ctrTitle"/>
          </p:nvPr>
        </p:nvSpPr>
        <p:spPr>
          <a:xfrm>
            <a:off x="6311154" y="2708476"/>
            <a:ext cx="4417807" cy="1702160"/>
          </a:xfrm>
        </p:spPr>
        <p:txBody>
          <a:bodyPr>
            <a:normAutofit/>
          </a:bodyPr>
          <a:lstStyle>
            <a:lvl1pPr>
              <a:defRPr sz="3600"/>
            </a:lvl1pPr>
          </a:lstStyle>
          <a:p>
            <a:r>
              <a:rPr lang="es-ES_tradnl"/>
              <a:t>Clic para editar título</a:t>
            </a:r>
            <a:endParaRPr lang="en-US" dirty="0"/>
          </a:p>
        </p:txBody>
      </p:sp>
      <p:sp>
        <p:nvSpPr>
          <p:cNvPr id="3" name="Subtitle 2"/>
          <p:cNvSpPr>
            <a:spLocks noGrp="1"/>
          </p:cNvSpPr>
          <p:nvPr>
            <p:ph type="subTitle" idx="1"/>
          </p:nvPr>
        </p:nvSpPr>
        <p:spPr>
          <a:xfrm>
            <a:off x="6311154" y="4421081"/>
            <a:ext cx="4413071"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n-US" dirty="0"/>
          </a:p>
        </p:txBody>
      </p:sp>
      <p:sp>
        <p:nvSpPr>
          <p:cNvPr id="4" name="Date Placeholder 3"/>
          <p:cNvSpPr>
            <a:spLocks noGrp="1"/>
          </p:cNvSpPr>
          <p:nvPr>
            <p:ph type="dt" sz="half" idx="10"/>
          </p:nvPr>
        </p:nvSpPr>
        <p:spPr>
          <a:xfrm>
            <a:off x="6318325" y="1516829"/>
            <a:ext cx="2844800" cy="750981"/>
          </a:xfrm>
        </p:spPr>
        <p:txBody>
          <a:bodyPr anchor="b"/>
          <a:lstStyle>
            <a:lvl1pPr algn="l">
              <a:defRPr sz="2400"/>
            </a:lvl1pPr>
          </a:lstStyle>
          <a:p>
            <a:pPr>
              <a:defRPr/>
            </a:pPr>
            <a:fld id="{25472C81-8156-42FB-970B-0A78FC63B31C}" type="datetime12">
              <a:rPr lang="es-AR" smtClean="0"/>
              <a:pPr>
                <a:defRPr/>
              </a:pPr>
              <a:t>10:48 a. m.</a:t>
            </a:fld>
            <a:endParaRPr lang="en-US"/>
          </a:p>
        </p:txBody>
      </p:sp>
      <p:sp>
        <p:nvSpPr>
          <p:cNvPr id="50" name="Rectangle 49"/>
          <p:cNvSpPr/>
          <p:nvPr/>
        </p:nvSpPr>
        <p:spPr>
          <a:xfrm>
            <a:off x="6201185" y="6088284"/>
            <a:ext cx="46736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 name="Footer Placeholder 4"/>
          <p:cNvSpPr>
            <a:spLocks noGrp="1"/>
          </p:cNvSpPr>
          <p:nvPr>
            <p:ph type="ftr" sz="quarter" idx="11"/>
          </p:nvPr>
        </p:nvSpPr>
        <p:spPr>
          <a:xfrm>
            <a:off x="7071360" y="5719967"/>
            <a:ext cx="3775456" cy="365125"/>
          </a:xfrm>
        </p:spPr>
        <p:txBody>
          <a:bodyPr>
            <a:normAutofit/>
          </a:bodyPr>
          <a:lstStyle>
            <a:lvl1pPr>
              <a:defRPr>
                <a:solidFill>
                  <a:schemeClr val="accent1"/>
                </a:solidFill>
              </a:defRPr>
            </a:lvl1pPr>
          </a:lstStyle>
          <a:p>
            <a:pPr>
              <a:defRPr/>
            </a:pPr>
            <a:endParaRPr lang="en-US">
              <a:solidFill>
                <a:srgbClr val="94C600"/>
              </a:solidFill>
            </a:endParaRPr>
          </a:p>
        </p:txBody>
      </p:sp>
      <p:sp>
        <p:nvSpPr>
          <p:cNvPr id="6" name="Slide Number Placeholder 5"/>
          <p:cNvSpPr>
            <a:spLocks noGrp="1"/>
          </p:cNvSpPr>
          <p:nvPr>
            <p:ph type="sldNum" sz="quarter" idx="12"/>
          </p:nvPr>
        </p:nvSpPr>
        <p:spPr>
          <a:xfrm>
            <a:off x="6198795" y="5719967"/>
            <a:ext cx="858221" cy="365125"/>
          </a:xfrm>
        </p:spPr>
        <p:txBody>
          <a:bodyPr/>
          <a:lstStyle>
            <a:lvl1pPr>
              <a:defRPr>
                <a:solidFill>
                  <a:schemeClr val="accent1"/>
                </a:solidFill>
              </a:defRPr>
            </a:lvl1pPr>
          </a:lstStyle>
          <a:p>
            <a:pPr>
              <a:defRPr/>
            </a:pPr>
            <a:fld id="{EF082367-AF44-446C-B08E-6DCED414DBEC}" type="slidenum">
              <a:rPr lang="en-US" smtClean="0">
                <a:solidFill>
                  <a:srgbClr val="94C600"/>
                </a:solidFill>
              </a:rPr>
              <a:pPr>
                <a:defRPr/>
              </a:pPr>
              <a:t>‹Nº›</a:t>
            </a:fld>
            <a:endParaRPr lang="en-US">
              <a:solidFill>
                <a:srgbClr val="94C600"/>
              </a:solidFill>
            </a:endParaRPr>
          </a:p>
        </p:txBody>
      </p:sp>
      <p:sp>
        <p:nvSpPr>
          <p:cNvPr id="89" name="Rectangle 88"/>
          <p:cNvSpPr/>
          <p:nvPr/>
        </p:nvSpPr>
        <p:spPr>
          <a:xfrm>
            <a:off x="6201185" y="6088284"/>
            <a:ext cx="46736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Tree>
    <p:extLst>
      <p:ext uri="{BB962C8B-B14F-4D97-AF65-F5344CB8AC3E}">
        <p14:creationId xmlns:p14="http://schemas.microsoft.com/office/powerpoint/2010/main" val="174981575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Date Placeholder 3"/>
          <p:cNvSpPr>
            <a:spLocks noGrp="1"/>
          </p:cNvSpPr>
          <p:nvPr>
            <p:ph type="dt" sz="half" idx="10"/>
          </p:nvPr>
        </p:nvSpPr>
        <p:spPr/>
        <p:txBody>
          <a:bodyPr/>
          <a:lstStyle/>
          <a:p>
            <a:pPr>
              <a:defRPr/>
            </a:pPr>
            <a:fld id="{2DE25161-A743-4C1F-AC5F-71042DE36E7C}" type="datetime12">
              <a:rPr lang="es-AR" smtClean="0"/>
              <a:pPr>
                <a:defRPr/>
              </a:pPr>
              <a:t>10:48 a. m.</a:t>
            </a:fld>
            <a:endParaRPr lang="en-US"/>
          </a:p>
        </p:txBody>
      </p:sp>
      <p:sp>
        <p:nvSpPr>
          <p:cNvPr id="5" name="Footer Placeholder 4"/>
          <p:cNvSpPr>
            <a:spLocks noGrp="1"/>
          </p:cNvSpPr>
          <p:nvPr>
            <p:ph type="ftr" sz="quarter" idx="11"/>
          </p:nvPr>
        </p:nvSpPr>
        <p:spPr/>
        <p:txBody>
          <a:bodyPr/>
          <a:lstStyle/>
          <a:p>
            <a:pPr>
              <a:defRPr/>
            </a:pPr>
            <a:endParaRPr lang="en-US">
              <a:solidFill>
                <a:srgbClr val="94C600"/>
              </a:solidFill>
            </a:endParaRPr>
          </a:p>
        </p:txBody>
      </p:sp>
      <p:sp>
        <p:nvSpPr>
          <p:cNvPr id="6" name="Slide Number Placeholder 5"/>
          <p:cNvSpPr>
            <a:spLocks noGrp="1"/>
          </p:cNvSpPr>
          <p:nvPr>
            <p:ph type="sldNum" sz="quarter" idx="12"/>
          </p:nvPr>
        </p:nvSpPr>
        <p:spPr/>
        <p:txBody>
          <a:bodyPr/>
          <a:lstStyle/>
          <a:p>
            <a:pPr>
              <a:defRPr/>
            </a:pPr>
            <a:fld id="{90AEB6A0-4188-4C2C-8209-5AAC82F34AF0}" type="slidenum">
              <a:rPr lang="en-US" smtClean="0"/>
              <a:pPr>
                <a:defRPr/>
              </a:pPr>
              <a:t>‹Nº›</a:t>
            </a:fld>
            <a:endParaRPr lang="en-US"/>
          </a:p>
        </p:txBody>
      </p:sp>
    </p:spTree>
    <p:extLst>
      <p:ext uri="{BB962C8B-B14F-4D97-AF65-F5344CB8AC3E}">
        <p14:creationId xmlns:p14="http://schemas.microsoft.com/office/powerpoint/2010/main" val="260511398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678194" y="2900830"/>
            <a:ext cx="8849957" cy="1362075"/>
          </a:xfrm>
        </p:spPr>
        <p:txBody>
          <a:bodyPr anchor="b"/>
          <a:lstStyle>
            <a:lvl1pPr algn="l">
              <a:defRPr sz="4000" b="0" cap="none" baseline="0"/>
            </a:lvl1pPr>
          </a:lstStyle>
          <a:p>
            <a:r>
              <a:rPr lang="es-ES_tradnl"/>
              <a:t>Clic para editar título</a:t>
            </a:r>
            <a:endParaRPr lang="en-US" dirty="0"/>
          </a:p>
        </p:txBody>
      </p:sp>
      <p:sp>
        <p:nvSpPr>
          <p:cNvPr id="3" name="Text Placeholder 2"/>
          <p:cNvSpPr>
            <a:spLocks noGrp="1"/>
          </p:cNvSpPr>
          <p:nvPr>
            <p:ph type="body" idx="1"/>
          </p:nvPr>
        </p:nvSpPr>
        <p:spPr>
          <a:xfrm>
            <a:off x="1678194" y="4267201"/>
            <a:ext cx="8849956"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Date Placeholder 3"/>
          <p:cNvSpPr>
            <a:spLocks noGrp="1"/>
          </p:cNvSpPr>
          <p:nvPr>
            <p:ph type="dt" sz="half" idx="10"/>
          </p:nvPr>
        </p:nvSpPr>
        <p:spPr/>
        <p:txBody>
          <a:bodyPr/>
          <a:lstStyle/>
          <a:p>
            <a:pPr>
              <a:defRPr/>
            </a:pPr>
            <a:fld id="{F37BDF02-B5A3-433A-B300-0190215EE298}" type="datetime12">
              <a:rPr lang="es-AR" smtClean="0"/>
              <a:pPr>
                <a:defRPr/>
              </a:pPr>
              <a:t>10:48 a. m.</a:t>
            </a:fld>
            <a:endParaRPr lang="en-US"/>
          </a:p>
        </p:txBody>
      </p:sp>
      <p:sp>
        <p:nvSpPr>
          <p:cNvPr id="5" name="Footer Placeholder 4"/>
          <p:cNvSpPr>
            <a:spLocks noGrp="1"/>
          </p:cNvSpPr>
          <p:nvPr>
            <p:ph type="ftr" sz="quarter" idx="11"/>
          </p:nvPr>
        </p:nvSpPr>
        <p:spPr/>
        <p:txBody>
          <a:bodyPr/>
          <a:lstStyle/>
          <a:p>
            <a:pPr>
              <a:defRPr/>
            </a:pPr>
            <a:endParaRPr lang="en-US">
              <a:solidFill>
                <a:srgbClr val="94C600"/>
              </a:solidFill>
            </a:endParaRPr>
          </a:p>
        </p:txBody>
      </p:sp>
      <p:sp>
        <p:nvSpPr>
          <p:cNvPr id="6" name="Slide Number Placeholder 5"/>
          <p:cNvSpPr>
            <a:spLocks noGrp="1"/>
          </p:cNvSpPr>
          <p:nvPr>
            <p:ph type="sldNum" sz="quarter" idx="12"/>
          </p:nvPr>
        </p:nvSpPr>
        <p:spPr/>
        <p:txBody>
          <a:bodyPr/>
          <a:lstStyle/>
          <a:p>
            <a:pPr>
              <a:defRPr/>
            </a:pPr>
            <a:fld id="{748A4916-C421-4E6A-9206-A81345132FAC}" type="slidenum">
              <a:rPr lang="en-US" smtClean="0"/>
              <a:pPr>
                <a:defRPr/>
              </a:pPr>
              <a:t>‹Nº›</a:t>
            </a:fld>
            <a:endParaRPr lang="en-US"/>
          </a:p>
        </p:txBody>
      </p:sp>
    </p:spTree>
    <p:extLst>
      <p:ext uri="{BB962C8B-B14F-4D97-AF65-F5344CB8AC3E}">
        <p14:creationId xmlns:p14="http://schemas.microsoft.com/office/powerpoint/2010/main" val="92667487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5" name="Date Placeholder 4"/>
          <p:cNvSpPr>
            <a:spLocks noGrp="1"/>
          </p:cNvSpPr>
          <p:nvPr>
            <p:ph type="dt" sz="half" idx="10"/>
          </p:nvPr>
        </p:nvSpPr>
        <p:spPr/>
        <p:txBody>
          <a:bodyPr/>
          <a:lstStyle/>
          <a:p>
            <a:pPr>
              <a:defRPr/>
            </a:pPr>
            <a:fld id="{C8CF946E-22EB-45E2-BA84-4A91EB2CFA23}" type="datetime12">
              <a:rPr lang="es-AR" smtClean="0"/>
              <a:pPr>
                <a:defRPr/>
              </a:pPr>
              <a:t>10:48 a. m.</a:t>
            </a:fld>
            <a:endParaRPr lang="en-US"/>
          </a:p>
        </p:txBody>
      </p:sp>
      <p:sp>
        <p:nvSpPr>
          <p:cNvPr id="6" name="Footer Placeholder 5"/>
          <p:cNvSpPr>
            <a:spLocks noGrp="1"/>
          </p:cNvSpPr>
          <p:nvPr>
            <p:ph type="ftr" sz="quarter" idx="11"/>
          </p:nvPr>
        </p:nvSpPr>
        <p:spPr/>
        <p:txBody>
          <a:bodyPr/>
          <a:lstStyle/>
          <a:p>
            <a:pPr>
              <a:defRPr/>
            </a:pPr>
            <a:endParaRPr lang="en-US">
              <a:solidFill>
                <a:srgbClr val="94C600"/>
              </a:solidFill>
            </a:endParaRPr>
          </a:p>
        </p:txBody>
      </p:sp>
      <p:sp>
        <p:nvSpPr>
          <p:cNvPr id="7" name="Slide Number Placeholder 6"/>
          <p:cNvSpPr>
            <a:spLocks noGrp="1"/>
          </p:cNvSpPr>
          <p:nvPr>
            <p:ph type="sldNum" sz="quarter" idx="12"/>
          </p:nvPr>
        </p:nvSpPr>
        <p:spPr/>
        <p:txBody>
          <a:bodyPr/>
          <a:lstStyle/>
          <a:p>
            <a:pPr>
              <a:defRPr/>
            </a:pPr>
            <a:fld id="{61591FD5-1B17-4249-9B6B-48BC2581AD92}" type="slidenum">
              <a:rPr lang="en-US" smtClean="0"/>
              <a:pPr>
                <a:defRPr/>
              </a:pPr>
              <a:t>‹Nº›</a:t>
            </a:fld>
            <a:endParaRPr lang="en-US"/>
          </a:p>
        </p:txBody>
      </p:sp>
      <p:sp>
        <p:nvSpPr>
          <p:cNvPr id="9" name="Content Placeholder 8"/>
          <p:cNvSpPr>
            <a:spLocks noGrp="1"/>
          </p:cNvSpPr>
          <p:nvPr>
            <p:ph sz="quarter" idx="13"/>
          </p:nvPr>
        </p:nvSpPr>
        <p:spPr>
          <a:xfrm>
            <a:off x="1389888" y="2313432"/>
            <a:ext cx="4559808" cy="3493008"/>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11" name="Content Placeholder 10"/>
          <p:cNvSpPr>
            <a:spLocks noGrp="1"/>
          </p:cNvSpPr>
          <p:nvPr>
            <p:ph sz="quarter" idx="14"/>
          </p:nvPr>
        </p:nvSpPr>
        <p:spPr>
          <a:xfrm>
            <a:off x="6193536" y="2313431"/>
            <a:ext cx="4559808" cy="3493008"/>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Tree>
    <p:extLst>
      <p:ext uri="{BB962C8B-B14F-4D97-AF65-F5344CB8AC3E}">
        <p14:creationId xmlns:p14="http://schemas.microsoft.com/office/powerpoint/2010/main" val="408797393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 para editar título</a:t>
            </a:r>
            <a:endParaRPr lang="en-US"/>
          </a:p>
        </p:txBody>
      </p:sp>
      <p:sp>
        <p:nvSpPr>
          <p:cNvPr id="3" name="Text Placeholder 2"/>
          <p:cNvSpPr>
            <a:spLocks noGrp="1"/>
          </p:cNvSpPr>
          <p:nvPr>
            <p:ph type="body" idx="1"/>
          </p:nvPr>
        </p:nvSpPr>
        <p:spPr>
          <a:xfrm>
            <a:off x="1882815" y="2316009"/>
            <a:ext cx="4076197"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Content Placeholder 3"/>
          <p:cNvSpPr>
            <a:spLocks noGrp="1"/>
          </p:cNvSpPr>
          <p:nvPr>
            <p:ph sz="half" idx="2"/>
          </p:nvPr>
        </p:nvSpPr>
        <p:spPr>
          <a:xfrm>
            <a:off x="1388961"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5" name="Text Placeholder 4"/>
          <p:cNvSpPr>
            <a:spLocks noGrp="1"/>
          </p:cNvSpPr>
          <p:nvPr>
            <p:ph type="body" sz="quarter" idx="3"/>
          </p:nvPr>
        </p:nvSpPr>
        <p:spPr>
          <a:xfrm>
            <a:off x="6682450" y="2316010"/>
            <a:ext cx="4074289"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536" y="2974695"/>
            <a:ext cx="4559808"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7" name="Date Placeholder 6"/>
          <p:cNvSpPr>
            <a:spLocks noGrp="1"/>
          </p:cNvSpPr>
          <p:nvPr>
            <p:ph type="dt" sz="half" idx="10"/>
          </p:nvPr>
        </p:nvSpPr>
        <p:spPr/>
        <p:txBody>
          <a:bodyPr/>
          <a:lstStyle/>
          <a:p>
            <a:pPr>
              <a:defRPr/>
            </a:pPr>
            <a:fld id="{00AA9D2A-DEB1-4C02-A887-9762C6D27DBE}" type="datetime12">
              <a:rPr lang="es-AR" smtClean="0"/>
              <a:pPr>
                <a:defRPr/>
              </a:pPr>
              <a:t>10:48 a. m.</a:t>
            </a:fld>
            <a:endParaRPr lang="en-US"/>
          </a:p>
        </p:txBody>
      </p:sp>
      <p:sp>
        <p:nvSpPr>
          <p:cNvPr id="8" name="Footer Placeholder 7"/>
          <p:cNvSpPr>
            <a:spLocks noGrp="1"/>
          </p:cNvSpPr>
          <p:nvPr>
            <p:ph type="ftr" sz="quarter" idx="11"/>
          </p:nvPr>
        </p:nvSpPr>
        <p:spPr/>
        <p:txBody>
          <a:bodyPr/>
          <a:lstStyle/>
          <a:p>
            <a:pPr>
              <a:defRPr/>
            </a:pPr>
            <a:endParaRPr lang="en-US">
              <a:solidFill>
                <a:srgbClr val="94C600"/>
              </a:solidFill>
            </a:endParaRPr>
          </a:p>
        </p:txBody>
      </p:sp>
      <p:sp>
        <p:nvSpPr>
          <p:cNvPr id="9" name="Slide Number Placeholder 8"/>
          <p:cNvSpPr>
            <a:spLocks noGrp="1"/>
          </p:cNvSpPr>
          <p:nvPr>
            <p:ph type="sldNum" sz="quarter" idx="12"/>
          </p:nvPr>
        </p:nvSpPr>
        <p:spPr/>
        <p:txBody>
          <a:bodyPr/>
          <a:lstStyle/>
          <a:p>
            <a:pPr>
              <a:defRPr/>
            </a:pPr>
            <a:fld id="{BC669A86-A9E0-428A-B906-D3ED51BF3542}" type="slidenum">
              <a:rPr lang="en-US" smtClean="0"/>
              <a:pPr>
                <a:defRPr/>
              </a:pPr>
              <a:t>‹Nº›</a:t>
            </a:fld>
            <a:endParaRPr lang="en-US"/>
          </a:p>
        </p:txBody>
      </p:sp>
    </p:spTree>
    <p:extLst>
      <p:ext uri="{BB962C8B-B14F-4D97-AF65-F5344CB8AC3E}">
        <p14:creationId xmlns:p14="http://schemas.microsoft.com/office/powerpoint/2010/main" val="172292772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Date Placeholder 2"/>
          <p:cNvSpPr>
            <a:spLocks noGrp="1"/>
          </p:cNvSpPr>
          <p:nvPr>
            <p:ph type="dt" sz="half" idx="10"/>
          </p:nvPr>
        </p:nvSpPr>
        <p:spPr/>
        <p:txBody>
          <a:bodyPr/>
          <a:lstStyle/>
          <a:p>
            <a:pPr>
              <a:defRPr/>
            </a:pPr>
            <a:fld id="{0EF6603D-4A87-4CE6-A92E-D021D1F8E23A}" type="datetime12">
              <a:rPr lang="es-AR" smtClean="0"/>
              <a:pPr>
                <a:defRPr/>
              </a:pPr>
              <a:t>10:48 a. m.</a:t>
            </a:fld>
            <a:endParaRPr lang="en-US"/>
          </a:p>
        </p:txBody>
      </p:sp>
      <p:sp>
        <p:nvSpPr>
          <p:cNvPr id="4" name="Footer Placeholder 3"/>
          <p:cNvSpPr>
            <a:spLocks noGrp="1"/>
          </p:cNvSpPr>
          <p:nvPr>
            <p:ph type="ftr" sz="quarter" idx="11"/>
          </p:nvPr>
        </p:nvSpPr>
        <p:spPr/>
        <p:txBody>
          <a:bodyPr/>
          <a:lstStyle/>
          <a:p>
            <a:pPr>
              <a:defRPr/>
            </a:pPr>
            <a:endParaRPr lang="en-US">
              <a:solidFill>
                <a:srgbClr val="94C600"/>
              </a:solidFill>
            </a:endParaRPr>
          </a:p>
        </p:txBody>
      </p:sp>
      <p:sp>
        <p:nvSpPr>
          <p:cNvPr id="5" name="Slide Number Placeholder 4"/>
          <p:cNvSpPr>
            <a:spLocks noGrp="1"/>
          </p:cNvSpPr>
          <p:nvPr>
            <p:ph type="sldNum" sz="quarter" idx="12"/>
          </p:nvPr>
        </p:nvSpPr>
        <p:spPr/>
        <p:txBody>
          <a:bodyPr/>
          <a:lstStyle/>
          <a:p>
            <a:pPr>
              <a:defRPr/>
            </a:pPr>
            <a:fld id="{89B5AF0F-8641-4838-8479-60F2767EBA68}" type="slidenum">
              <a:rPr lang="en-US" smtClean="0"/>
              <a:pPr>
                <a:defRPr/>
              </a:pPr>
              <a:t>‹Nº›</a:t>
            </a:fld>
            <a:endParaRPr lang="en-US"/>
          </a:p>
        </p:txBody>
      </p:sp>
    </p:spTree>
    <p:extLst>
      <p:ext uri="{BB962C8B-B14F-4D97-AF65-F5344CB8AC3E}">
        <p14:creationId xmlns:p14="http://schemas.microsoft.com/office/powerpoint/2010/main" val="250519654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7DC213D2-0083-4946-B087-9355686DD5EF}" type="datetime12">
              <a:rPr lang="es-AR" smtClean="0"/>
              <a:pPr>
                <a:defRPr/>
              </a:pPr>
              <a:t>10:48 a. m.</a:t>
            </a:fld>
            <a:endParaRPr lang="en-US"/>
          </a:p>
        </p:txBody>
      </p:sp>
      <p:sp>
        <p:nvSpPr>
          <p:cNvPr id="3" name="Footer Placeholder 2"/>
          <p:cNvSpPr>
            <a:spLocks noGrp="1"/>
          </p:cNvSpPr>
          <p:nvPr>
            <p:ph type="ftr" sz="quarter" idx="11"/>
          </p:nvPr>
        </p:nvSpPr>
        <p:spPr/>
        <p:txBody>
          <a:bodyPr/>
          <a:lstStyle/>
          <a:p>
            <a:pPr>
              <a:defRPr/>
            </a:pPr>
            <a:endParaRPr lang="en-US">
              <a:solidFill>
                <a:srgbClr val="94C600"/>
              </a:solidFill>
            </a:endParaRPr>
          </a:p>
        </p:txBody>
      </p:sp>
      <p:sp>
        <p:nvSpPr>
          <p:cNvPr id="4" name="Slide Number Placeholder 3"/>
          <p:cNvSpPr>
            <a:spLocks noGrp="1"/>
          </p:cNvSpPr>
          <p:nvPr>
            <p:ph type="sldNum" sz="quarter" idx="12"/>
          </p:nvPr>
        </p:nvSpPr>
        <p:spPr/>
        <p:txBody>
          <a:bodyPr/>
          <a:lstStyle/>
          <a:p>
            <a:pPr>
              <a:defRPr/>
            </a:pPr>
            <a:fld id="{3C627081-EA06-45AE-8ADA-35F5156A2B8C}" type="slidenum">
              <a:rPr lang="en-US" smtClean="0"/>
              <a:pPr>
                <a:defRPr/>
              </a:pPr>
              <a:t>‹Nº›</a:t>
            </a:fld>
            <a:endParaRPr lang="en-US"/>
          </a:p>
        </p:txBody>
      </p:sp>
    </p:spTree>
    <p:extLst>
      <p:ext uri="{BB962C8B-B14F-4D97-AF65-F5344CB8AC3E}">
        <p14:creationId xmlns:p14="http://schemas.microsoft.com/office/powerpoint/2010/main" val="416246816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8" name="Group 43"/>
          <p:cNvGrpSpPr/>
          <p:nvPr/>
        </p:nvGrpSpPr>
        <p:grpSpPr>
          <a:xfrm>
            <a:off x="-509872" y="0"/>
            <a:ext cx="13243109" cy="6858000"/>
            <a:chOff x="-382404" y="0"/>
            <a:chExt cx="9932332" cy="6858000"/>
          </a:xfrm>
        </p:grpSpPr>
        <p:grpSp>
          <p:nvGrpSpPr>
            <p:cNvPr id="9" name="Group 44"/>
            <p:cNvGrpSpPr/>
            <p:nvPr/>
          </p:nvGrpSpPr>
          <p:grpSpPr>
            <a:xfrm>
              <a:off x="0" y="0"/>
              <a:ext cx="9144000" cy="6858000"/>
              <a:chOff x="0" y="0"/>
              <a:chExt cx="9144000" cy="6858000"/>
            </a:xfrm>
          </p:grpSpPr>
          <p:grpSp>
            <p:nvGrpSpPr>
              <p:cNvPr id="10"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1"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2"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6" name="Rectangle 45"/>
          <p:cNvSpPr/>
          <p:nvPr/>
        </p:nvSpPr>
        <p:spPr>
          <a:xfrm>
            <a:off x="6081656" y="-21511"/>
            <a:ext cx="4905488"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7" name="Rectangle 56"/>
          <p:cNvSpPr/>
          <p:nvPr/>
        </p:nvSpPr>
        <p:spPr>
          <a:xfrm>
            <a:off x="6198795" y="-21510"/>
            <a:ext cx="4673600" cy="6239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 name="Date Placeholder 4"/>
          <p:cNvSpPr>
            <a:spLocks noGrp="1"/>
          </p:cNvSpPr>
          <p:nvPr>
            <p:ph type="dt" sz="half" idx="10"/>
          </p:nvPr>
        </p:nvSpPr>
        <p:spPr/>
        <p:txBody>
          <a:bodyPr/>
          <a:lstStyle/>
          <a:p>
            <a:pPr>
              <a:defRPr/>
            </a:pPr>
            <a:fld id="{CBDD383B-32B9-4A39-B7D1-8DDA6B753701}" type="datetime12">
              <a:rPr lang="es-AR" smtClean="0"/>
              <a:pPr>
                <a:defRPr/>
              </a:pPr>
              <a:t>10:48 a. m.</a:t>
            </a:fld>
            <a:endParaRPr lang="en-US"/>
          </a:p>
        </p:txBody>
      </p:sp>
      <p:sp>
        <p:nvSpPr>
          <p:cNvPr id="7" name="Slide Number Placeholder 6"/>
          <p:cNvSpPr>
            <a:spLocks noGrp="1"/>
          </p:cNvSpPr>
          <p:nvPr>
            <p:ph type="sldNum" sz="quarter" idx="12"/>
          </p:nvPr>
        </p:nvSpPr>
        <p:spPr/>
        <p:txBody>
          <a:bodyPr/>
          <a:lstStyle/>
          <a:p>
            <a:pPr>
              <a:defRPr/>
            </a:pPr>
            <a:fld id="{F62EDF83-1AE2-44D6-8EE1-C4EC2EEEA625}" type="slidenum">
              <a:rPr lang="en-US" smtClean="0"/>
              <a:pPr>
                <a:defRPr/>
              </a:pPr>
              <a:t>‹Nº›</a:t>
            </a:fld>
            <a:endParaRPr lang="en-US"/>
          </a:p>
        </p:txBody>
      </p:sp>
      <p:sp>
        <p:nvSpPr>
          <p:cNvPr id="58" name="Rectangle 57"/>
          <p:cNvSpPr/>
          <p:nvPr/>
        </p:nvSpPr>
        <p:spPr>
          <a:xfrm>
            <a:off x="1207429" y="601884"/>
            <a:ext cx="4749676"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Content Placeholder 2"/>
          <p:cNvSpPr>
            <a:spLocks noGrp="1"/>
          </p:cNvSpPr>
          <p:nvPr>
            <p:ph idx="1"/>
          </p:nvPr>
        </p:nvSpPr>
        <p:spPr>
          <a:xfrm>
            <a:off x="1527859" y="856527"/>
            <a:ext cx="4120587" cy="5150734"/>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61" name="Rectangle 60"/>
          <p:cNvSpPr/>
          <p:nvPr/>
        </p:nvSpPr>
        <p:spPr>
          <a:xfrm>
            <a:off x="6201185" y="6088284"/>
            <a:ext cx="46736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 name="Footer Placeholder 5"/>
          <p:cNvSpPr>
            <a:spLocks noGrp="1"/>
          </p:cNvSpPr>
          <p:nvPr>
            <p:ph type="ftr" sz="quarter" idx="11"/>
          </p:nvPr>
        </p:nvSpPr>
        <p:spPr>
          <a:xfrm>
            <a:off x="6188597" y="5724836"/>
            <a:ext cx="4658219" cy="365125"/>
          </a:xfrm>
        </p:spPr>
        <p:txBody>
          <a:bodyPr>
            <a:normAutofit/>
          </a:bodyPr>
          <a:lstStyle/>
          <a:p>
            <a:pPr>
              <a:defRPr/>
            </a:pPr>
            <a:endParaRPr lang="en-US">
              <a:solidFill>
                <a:srgbClr val="94C600"/>
              </a:solidFill>
            </a:endParaRPr>
          </a:p>
        </p:txBody>
      </p:sp>
      <p:sp>
        <p:nvSpPr>
          <p:cNvPr id="2" name="Title 1"/>
          <p:cNvSpPr>
            <a:spLocks noGrp="1"/>
          </p:cNvSpPr>
          <p:nvPr>
            <p:ph type="title"/>
          </p:nvPr>
        </p:nvSpPr>
        <p:spPr>
          <a:xfrm>
            <a:off x="6319777" y="2657435"/>
            <a:ext cx="4406096" cy="1463153"/>
          </a:xfrm>
        </p:spPr>
        <p:txBody>
          <a:bodyPr anchor="b">
            <a:normAutofit/>
          </a:bodyPr>
          <a:lstStyle>
            <a:lvl1pPr algn="l">
              <a:defRPr sz="2800" b="0"/>
            </a:lvl1pPr>
          </a:lstStyle>
          <a:p>
            <a:r>
              <a:rPr lang="es-ES_tradnl"/>
              <a:t>Clic para editar título</a:t>
            </a:r>
            <a:endParaRPr lang="en-US"/>
          </a:p>
        </p:txBody>
      </p:sp>
      <p:sp>
        <p:nvSpPr>
          <p:cNvPr id="4" name="Text Placeholder 3"/>
          <p:cNvSpPr>
            <a:spLocks noGrp="1"/>
          </p:cNvSpPr>
          <p:nvPr>
            <p:ph type="body" sz="half" idx="2"/>
          </p:nvPr>
        </p:nvSpPr>
        <p:spPr>
          <a:xfrm>
            <a:off x="6315456" y="4136994"/>
            <a:ext cx="4398379"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2507168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8" name="Group 43"/>
          <p:cNvGrpSpPr/>
          <p:nvPr/>
        </p:nvGrpSpPr>
        <p:grpSpPr>
          <a:xfrm>
            <a:off x="-509872" y="0"/>
            <a:ext cx="13243109" cy="6858000"/>
            <a:chOff x="-382404" y="0"/>
            <a:chExt cx="9932332" cy="6858000"/>
          </a:xfrm>
        </p:grpSpPr>
        <p:grpSp>
          <p:nvGrpSpPr>
            <p:cNvPr id="9" name="Group 44"/>
            <p:cNvGrpSpPr/>
            <p:nvPr/>
          </p:nvGrpSpPr>
          <p:grpSpPr>
            <a:xfrm>
              <a:off x="0" y="0"/>
              <a:ext cx="9144000" cy="6858000"/>
              <a:chOff x="0" y="0"/>
              <a:chExt cx="9144000" cy="6858000"/>
            </a:xfrm>
          </p:grpSpPr>
          <p:grpSp>
            <p:nvGrpSpPr>
              <p:cNvPr id="10"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1"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2"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94" name="Rectangle 93"/>
          <p:cNvSpPr/>
          <p:nvPr/>
        </p:nvSpPr>
        <p:spPr>
          <a:xfrm>
            <a:off x="6081656" y="-21511"/>
            <a:ext cx="4905488"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1" name="Rectangle 100"/>
          <p:cNvSpPr/>
          <p:nvPr/>
        </p:nvSpPr>
        <p:spPr>
          <a:xfrm>
            <a:off x="6198795" y="-21510"/>
            <a:ext cx="4673600" cy="6239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2" name="Rectangle 101"/>
          <p:cNvSpPr/>
          <p:nvPr/>
        </p:nvSpPr>
        <p:spPr>
          <a:xfrm>
            <a:off x="1207429" y="601884"/>
            <a:ext cx="4749676"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5" name="Rectangle 104"/>
          <p:cNvSpPr/>
          <p:nvPr/>
        </p:nvSpPr>
        <p:spPr>
          <a:xfrm>
            <a:off x="6201185" y="6088284"/>
            <a:ext cx="46736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Title 1"/>
          <p:cNvSpPr>
            <a:spLocks noGrp="1"/>
          </p:cNvSpPr>
          <p:nvPr>
            <p:ph type="title"/>
          </p:nvPr>
        </p:nvSpPr>
        <p:spPr>
          <a:xfrm>
            <a:off x="6312565" y="2660904"/>
            <a:ext cx="4401312" cy="1463040"/>
          </a:xfrm>
        </p:spPr>
        <p:txBody>
          <a:bodyPr anchor="b">
            <a:normAutofit/>
          </a:bodyPr>
          <a:lstStyle>
            <a:lvl1pPr algn="l">
              <a:defRPr sz="2800" b="0"/>
            </a:lvl1pPr>
          </a:lstStyle>
          <a:p>
            <a:r>
              <a:rPr lang="es-ES_tradnl"/>
              <a:t>Clic para editar título</a:t>
            </a:r>
            <a:endParaRPr lang="en-US"/>
          </a:p>
        </p:txBody>
      </p:sp>
      <p:sp>
        <p:nvSpPr>
          <p:cNvPr id="3" name="Picture Placeholder 2"/>
          <p:cNvSpPr>
            <a:spLocks noGrp="1"/>
          </p:cNvSpPr>
          <p:nvPr>
            <p:ph type="pic" idx="1"/>
          </p:nvPr>
        </p:nvSpPr>
        <p:spPr>
          <a:xfrm>
            <a:off x="1340278" y="693795"/>
            <a:ext cx="4479497"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_tradnl"/>
              <a:t>Arrastre la imagen al marcador de posición o haga clic en el icono para agregar</a:t>
            </a:r>
            <a:endParaRPr lang="en-US" dirty="0"/>
          </a:p>
        </p:txBody>
      </p:sp>
      <p:sp>
        <p:nvSpPr>
          <p:cNvPr id="4" name="Text Placeholder 3"/>
          <p:cNvSpPr>
            <a:spLocks noGrp="1"/>
          </p:cNvSpPr>
          <p:nvPr>
            <p:ph type="body" sz="half" idx="2"/>
          </p:nvPr>
        </p:nvSpPr>
        <p:spPr>
          <a:xfrm>
            <a:off x="6312841" y="4133089"/>
            <a:ext cx="4400764"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p>
            <a:pPr>
              <a:defRPr/>
            </a:pPr>
            <a:fld id="{199576B8-41E4-4055-BDBF-5F6CE3172E24}" type="datetime12">
              <a:rPr lang="es-AR" smtClean="0"/>
              <a:pPr>
                <a:defRPr/>
              </a:pPr>
              <a:t>10:48 a. m.</a:t>
            </a:fld>
            <a:endParaRPr lang="en-US"/>
          </a:p>
        </p:txBody>
      </p:sp>
      <p:sp>
        <p:nvSpPr>
          <p:cNvPr id="6" name="Footer Placeholder 5"/>
          <p:cNvSpPr>
            <a:spLocks noGrp="1"/>
          </p:cNvSpPr>
          <p:nvPr>
            <p:ph type="ftr" sz="quarter" idx="11"/>
          </p:nvPr>
        </p:nvSpPr>
        <p:spPr>
          <a:xfrm>
            <a:off x="6188597" y="5724836"/>
            <a:ext cx="4658219" cy="365125"/>
          </a:xfrm>
        </p:spPr>
        <p:txBody>
          <a:bodyPr>
            <a:normAutofit/>
          </a:bodyPr>
          <a:lstStyle/>
          <a:p>
            <a:pPr>
              <a:defRPr/>
            </a:pPr>
            <a:endParaRPr lang="en-US">
              <a:solidFill>
                <a:srgbClr val="94C600"/>
              </a:solidFill>
            </a:endParaRPr>
          </a:p>
        </p:txBody>
      </p:sp>
      <p:sp>
        <p:nvSpPr>
          <p:cNvPr id="7" name="Slide Number Placeholder 6"/>
          <p:cNvSpPr>
            <a:spLocks noGrp="1"/>
          </p:cNvSpPr>
          <p:nvPr>
            <p:ph type="sldNum" sz="quarter" idx="12"/>
          </p:nvPr>
        </p:nvSpPr>
        <p:spPr/>
        <p:txBody>
          <a:bodyPr/>
          <a:lstStyle/>
          <a:p>
            <a:pPr>
              <a:defRPr/>
            </a:pPr>
            <a:fld id="{56836D5A-5D82-4793-8A3A-DBBFE4F70E9D}" type="slidenum">
              <a:rPr lang="en-US" smtClean="0"/>
              <a:pPr>
                <a:defRPr/>
              </a:pPr>
              <a:t>‹Nº›</a:t>
            </a:fld>
            <a:endParaRPr lang="en-US"/>
          </a:p>
        </p:txBody>
      </p:sp>
    </p:spTree>
    <p:extLst>
      <p:ext uri="{BB962C8B-B14F-4D97-AF65-F5344CB8AC3E}">
        <p14:creationId xmlns:p14="http://schemas.microsoft.com/office/powerpoint/2010/main" val="210984324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fld id="{7829D180-C56F-4E18-AEF5-6DA62F853EDF}"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67044833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Vertical Text Placeholder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p>
            <a:pPr>
              <a:defRPr/>
            </a:pPr>
            <a:fld id="{C885200E-FB53-43B9-AF58-931A530877C1}" type="datetime12">
              <a:rPr lang="es-AR" smtClean="0"/>
              <a:pPr>
                <a:defRPr/>
              </a:pPr>
              <a:t>10:48 a. m.</a:t>
            </a:fld>
            <a:endParaRPr lang="en-US"/>
          </a:p>
        </p:txBody>
      </p:sp>
      <p:sp>
        <p:nvSpPr>
          <p:cNvPr id="5" name="Footer Placeholder 4"/>
          <p:cNvSpPr>
            <a:spLocks noGrp="1"/>
          </p:cNvSpPr>
          <p:nvPr>
            <p:ph type="ftr" sz="quarter" idx="11"/>
          </p:nvPr>
        </p:nvSpPr>
        <p:spPr/>
        <p:txBody>
          <a:bodyPr/>
          <a:lstStyle/>
          <a:p>
            <a:pPr>
              <a:defRPr/>
            </a:pPr>
            <a:endParaRPr lang="en-US">
              <a:solidFill>
                <a:srgbClr val="94C600"/>
              </a:solidFill>
            </a:endParaRPr>
          </a:p>
        </p:txBody>
      </p:sp>
      <p:sp>
        <p:nvSpPr>
          <p:cNvPr id="6" name="Slide Number Placeholder 5"/>
          <p:cNvSpPr>
            <a:spLocks noGrp="1"/>
          </p:cNvSpPr>
          <p:nvPr>
            <p:ph type="sldNum" sz="quarter" idx="12"/>
          </p:nvPr>
        </p:nvSpPr>
        <p:spPr/>
        <p:txBody>
          <a:bodyPr/>
          <a:lstStyle/>
          <a:p>
            <a:pPr>
              <a:defRPr/>
            </a:pPr>
            <a:fld id="{E1DB2368-B315-45E3-B6DE-24F4AA6B8C0F}" type="slidenum">
              <a:rPr lang="en-US" smtClean="0"/>
              <a:pPr>
                <a:defRPr/>
              </a:pPr>
              <a:t>‹Nº›</a:t>
            </a:fld>
            <a:endParaRPr lang="en-US"/>
          </a:p>
        </p:txBody>
      </p:sp>
    </p:spTree>
    <p:extLst>
      <p:ext uri="{BB962C8B-B14F-4D97-AF65-F5344CB8AC3E}">
        <p14:creationId xmlns:p14="http://schemas.microsoft.com/office/powerpoint/2010/main" val="299988565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1030147"/>
            <a:ext cx="1979271" cy="4780344"/>
          </a:xfrm>
        </p:spPr>
        <p:txBody>
          <a:bodyPr vert="eaVert" anchor="ctr"/>
          <a:lstStyle/>
          <a:p>
            <a:r>
              <a:rPr lang="es-ES_tradnl"/>
              <a:t>Clic para editar título</a:t>
            </a:r>
            <a:endParaRPr lang="en-US"/>
          </a:p>
        </p:txBody>
      </p:sp>
      <p:sp>
        <p:nvSpPr>
          <p:cNvPr id="3" name="Vertical Text Placeholder 2"/>
          <p:cNvSpPr>
            <a:spLocks noGrp="1"/>
          </p:cNvSpPr>
          <p:nvPr>
            <p:ph type="body" orient="vert" idx="1"/>
          </p:nvPr>
        </p:nvSpPr>
        <p:spPr>
          <a:xfrm>
            <a:off x="1404395" y="1030147"/>
            <a:ext cx="7231605" cy="4780344"/>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p>
            <a:pPr>
              <a:defRPr/>
            </a:pPr>
            <a:fld id="{9792F51C-669A-4BBE-A4DD-6CBB54D36035}" type="datetime12">
              <a:rPr lang="es-AR" smtClean="0"/>
              <a:pPr>
                <a:defRPr/>
              </a:pPr>
              <a:t>10:48 a. m.</a:t>
            </a:fld>
            <a:endParaRPr lang="en-US"/>
          </a:p>
        </p:txBody>
      </p:sp>
      <p:sp>
        <p:nvSpPr>
          <p:cNvPr id="5" name="Footer Placeholder 4"/>
          <p:cNvSpPr>
            <a:spLocks noGrp="1"/>
          </p:cNvSpPr>
          <p:nvPr>
            <p:ph type="ftr" sz="quarter" idx="11"/>
          </p:nvPr>
        </p:nvSpPr>
        <p:spPr/>
        <p:txBody>
          <a:bodyPr/>
          <a:lstStyle/>
          <a:p>
            <a:pPr>
              <a:defRPr/>
            </a:pPr>
            <a:endParaRPr lang="en-US">
              <a:solidFill>
                <a:srgbClr val="94C600"/>
              </a:solidFill>
            </a:endParaRPr>
          </a:p>
        </p:txBody>
      </p:sp>
      <p:sp>
        <p:nvSpPr>
          <p:cNvPr id="6" name="Slide Number Placeholder 5"/>
          <p:cNvSpPr>
            <a:spLocks noGrp="1"/>
          </p:cNvSpPr>
          <p:nvPr>
            <p:ph type="sldNum" sz="quarter" idx="12"/>
          </p:nvPr>
        </p:nvSpPr>
        <p:spPr/>
        <p:txBody>
          <a:bodyPr/>
          <a:lstStyle/>
          <a:p>
            <a:pPr>
              <a:defRPr/>
            </a:pPr>
            <a:fld id="{97D7EB8C-D606-4D45-8571-88A34586B25E}" type="slidenum">
              <a:rPr lang="en-US" smtClean="0"/>
              <a:pPr>
                <a:defRPr/>
              </a:pPr>
              <a:t>‹Nº›</a:t>
            </a:fld>
            <a:endParaRPr lang="en-US"/>
          </a:p>
        </p:txBody>
      </p:sp>
    </p:spTree>
    <p:extLst>
      <p:ext uri="{BB962C8B-B14F-4D97-AF65-F5344CB8AC3E}">
        <p14:creationId xmlns:p14="http://schemas.microsoft.com/office/powerpoint/2010/main" val="412706170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3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5" name="4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6" name="5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7" name="6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0" name="9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1" name="10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2" name="11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3" name="12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4" name="13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5" name="14 Conector recto"/>
          <p:cNvSpPr>
            <a:spLocks noChangeShapeType="1"/>
          </p:cNvSpPr>
          <p:nvPr/>
        </p:nvSpPr>
        <p:spPr bwMode="auto">
          <a:xfrm>
            <a:off x="12151784"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6" name="15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7" name="16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8" name="17 Elipse"/>
          <p:cNvSpPr/>
          <p:nvPr/>
        </p:nvSpPr>
        <p:spPr bwMode="auto">
          <a:xfrm>
            <a:off x="1746251" y="4867275"/>
            <a:ext cx="855133"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9" name="18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20" name="19 Elipse"/>
          <p:cNvSpPr/>
          <p:nvPr/>
        </p:nvSpPr>
        <p:spPr bwMode="auto">
          <a:xfrm>
            <a:off x="2218267" y="5788025"/>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21" name="20 Elipse"/>
          <p:cNvSpPr/>
          <p:nvPr/>
        </p:nvSpPr>
        <p:spPr>
          <a:xfrm>
            <a:off x="2540001" y="4495801"/>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8" name="7 Título"/>
          <p:cNvSpPr>
            <a:spLocks noGrp="1"/>
          </p:cNvSpPr>
          <p:nvPr>
            <p:ph type="ctrTitle"/>
          </p:nvPr>
        </p:nvSpPr>
        <p:spPr>
          <a:xfrm>
            <a:off x="3048000" y="3124200"/>
            <a:ext cx="8229600" cy="1894362"/>
          </a:xfrm>
        </p:spPr>
        <p:txBody>
          <a:bodyPr/>
          <a:lstStyle>
            <a:lvl1pPr>
              <a:defRPr b="1"/>
            </a:lvl1pPr>
          </a:lstStyle>
          <a:p>
            <a:r>
              <a:rPr lang="es-ES"/>
              <a:t>Haga clic para modificar el estilo de título del patrón</a:t>
            </a:r>
            <a:endParaRPr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00" b="1">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22" name="27 Marcador de fecha"/>
          <p:cNvSpPr>
            <a:spLocks noGrp="1"/>
          </p:cNvSpPr>
          <p:nvPr>
            <p:ph type="dt" sz="half" idx="10"/>
          </p:nvPr>
        </p:nvSpPr>
        <p:spPr bwMode="auto">
          <a:xfrm rot="5400000">
            <a:off x="10733617" y="1111250"/>
            <a:ext cx="2286000" cy="508000"/>
          </a:xfrm>
        </p:spPr>
        <p:txBody>
          <a:bodyPr/>
          <a:lstStyle>
            <a:lvl1pPr>
              <a:defRPr>
                <a:ea typeface="+mn-ea"/>
              </a:defRPr>
            </a:lvl1pPr>
          </a:lstStyle>
          <a:p>
            <a:pPr>
              <a:defRPr/>
            </a:pPr>
            <a:endParaRPr lang="es-AR"/>
          </a:p>
        </p:txBody>
      </p:sp>
      <p:sp>
        <p:nvSpPr>
          <p:cNvPr id="23" name="16 Marcador de pie de página"/>
          <p:cNvSpPr>
            <a:spLocks noGrp="1"/>
          </p:cNvSpPr>
          <p:nvPr>
            <p:ph type="ftr" sz="quarter" idx="11"/>
          </p:nvPr>
        </p:nvSpPr>
        <p:spPr bwMode="auto">
          <a:xfrm rot="5400000">
            <a:off x="10045701" y="4117447"/>
            <a:ext cx="3657600" cy="512233"/>
          </a:xfrm>
        </p:spPr>
        <p:txBody>
          <a:bodyPr/>
          <a:lstStyle>
            <a:lvl1pPr>
              <a:defRPr>
                <a:ea typeface="+mn-ea"/>
              </a:defRPr>
            </a:lvl1pPr>
          </a:lstStyle>
          <a:p>
            <a:pPr>
              <a:defRPr/>
            </a:pPr>
            <a:endParaRPr lang="es-AR"/>
          </a:p>
        </p:txBody>
      </p:sp>
      <p:sp>
        <p:nvSpPr>
          <p:cNvPr id="24" name="28 Marcador de número de diapositiva"/>
          <p:cNvSpPr>
            <a:spLocks noGrp="1"/>
          </p:cNvSpPr>
          <p:nvPr>
            <p:ph type="sldNum" sz="quarter" idx="12"/>
          </p:nvPr>
        </p:nvSpPr>
        <p:spPr bwMode="auto">
          <a:xfrm>
            <a:off x="1767417" y="4929189"/>
            <a:ext cx="812800" cy="517525"/>
          </a:xfrm>
        </p:spPr>
        <p:txBody>
          <a:bodyPr/>
          <a:lstStyle>
            <a:lvl1pPr>
              <a:defRPr>
                <a:ea typeface="+mn-ea"/>
              </a:defRPr>
            </a:lvl1pPr>
          </a:lstStyle>
          <a:p>
            <a:pPr>
              <a:defRPr/>
            </a:pPr>
            <a:fld id="{4A1E4B46-A4EB-480B-A69F-BA88B4C43C76}" type="slidenum">
              <a:rPr lang="es-AR"/>
              <a:pPr>
                <a:defRPr/>
              </a:pPr>
              <a:t>‹Nº›</a:t>
            </a:fld>
            <a:endParaRPr lang="es-AR"/>
          </a:p>
        </p:txBody>
      </p:sp>
    </p:spTree>
    <p:extLst>
      <p:ext uri="{BB962C8B-B14F-4D97-AF65-F5344CB8AC3E}">
        <p14:creationId xmlns:p14="http://schemas.microsoft.com/office/powerpoint/2010/main" val="2393641539"/>
      </p:ext>
    </p:extLst>
  </p:cSld>
  <p:clrMapOvr>
    <a:overrideClrMapping bg1="lt1" tx1="dk1" bg2="lt2" tx2="dk2" accent1="accent1" accent2="accent2" accent3="accent3" accent4="accent4" accent5="accent5" accent6="accent6" hlink="hlink" folHlink="folHlink"/>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8" name="7 Marcador de contenido"/>
          <p:cNvSpPr>
            <a:spLocks noGrp="1"/>
          </p:cNvSpPr>
          <p:nvPr>
            <p:ph sz="quarter" idx="1"/>
          </p:nvPr>
        </p:nvSpPr>
        <p:spPr>
          <a:xfrm>
            <a:off x="609600" y="1600200"/>
            <a:ext cx="9956800" cy="4873752"/>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6 Marcador de fecha"/>
          <p:cNvSpPr>
            <a:spLocks noGrp="1"/>
          </p:cNvSpPr>
          <p:nvPr>
            <p:ph type="dt" sz="half" idx="10"/>
          </p:nvPr>
        </p:nvSpPr>
        <p:spPr/>
        <p:txBody>
          <a:bodyPr rtlCol="0"/>
          <a:lstStyle>
            <a:lvl1pPr>
              <a:defRPr>
                <a:ea typeface="+mn-ea"/>
              </a:defRPr>
            </a:lvl1pPr>
          </a:lstStyle>
          <a:p>
            <a:pPr>
              <a:defRPr/>
            </a:pPr>
            <a:endParaRPr lang="es-AR"/>
          </a:p>
        </p:txBody>
      </p:sp>
      <p:sp>
        <p:nvSpPr>
          <p:cNvPr id="5" name="8 Marcador de número de diapositiva"/>
          <p:cNvSpPr>
            <a:spLocks noGrp="1"/>
          </p:cNvSpPr>
          <p:nvPr>
            <p:ph type="sldNum" sz="quarter" idx="11"/>
          </p:nvPr>
        </p:nvSpPr>
        <p:spPr/>
        <p:txBody>
          <a:bodyPr rtlCol="0"/>
          <a:lstStyle>
            <a:lvl1pPr>
              <a:defRPr>
                <a:ea typeface="+mn-ea"/>
              </a:defRPr>
            </a:lvl1pPr>
          </a:lstStyle>
          <a:p>
            <a:pPr>
              <a:defRPr/>
            </a:pPr>
            <a:fld id="{DE44EDD1-34C9-49A6-A53A-6542FB9A6173}" type="slidenum">
              <a:rPr lang="es-AR"/>
              <a:pPr>
                <a:defRPr/>
              </a:pPr>
              <a:t>‹Nº›</a:t>
            </a:fld>
            <a:endParaRPr lang="es-AR"/>
          </a:p>
        </p:txBody>
      </p:sp>
      <p:sp>
        <p:nvSpPr>
          <p:cNvPr id="6" name="9 Marcador de pie de página"/>
          <p:cNvSpPr>
            <a:spLocks noGrp="1"/>
          </p:cNvSpPr>
          <p:nvPr>
            <p:ph type="ftr" sz="quarter" idx="12"/>
          </p:nvPr>
        </p:nvSpPr>
        <p:spPr/>
        <p:txBody>
          <a:bodyPr rtlCol="0"/>
          <a:lstStyle>
            <a:lvl1pPr>
              <a:defRPr>
                <a:ea typeface="+mn-ea"/>
              </a:defRPr>
            </a:lvl1pPr>
          </a:lstStyle>
          <a:p>
            <a:pPr>
              <a:defRPr/>
            </a:pPr>
            <a:endParaRPr lang="es-AR"/>
          </a:p>
        </p:txBody>
      </p:sp>
    </p:spTree>
    <p:extLst>
      <p:ext uri="{BB962C8B-B14F-4D97-AF65-F5344CB8AC3E}">
        <p14:creationId xmlns:p14="http://schemas.microsoft.com/office/powerpoint/2010/main" val="307903080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4" name="3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5" name="4 Rectángulo"/>
          <p:cNvSpPr/>
          <p:nvPr/>
        </p:nvSpPr>
        <p:spPr bwMode="auto">
          <a:xfrm>
            <a:off x="368301" y="0"/>
            <a:ext cx="139700"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6" name="5 Rectángulo"/>
          <p:cNvSpPr/>
          <p:nvPr/>
        </p:nvSpPr>
        <p:spPr bwMode="auto">
          <a:xfrm>
            <a:off x="1320801" y="0"/>
            <a:ext cx="243417"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7" name="6 Rectángulo"/>
          <p:cNvSpPr/>
          <p:nvPr/>
        </p:nvSpPr>
        <p:spPr bwMode="auto">
          <a:xfrm>
            <a:off x="1521885" y="0"/>
            <a:ext cx="306916"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8" name="7 Conector recto"/>
          <p:cNvSpPr>
            <a:spLocks noChangeShapeType="1"/>
          </p:cNvSpPr>
          <p:nvPr/>
        </p:nvSpPr>
        <p:spPr bwMode="auto">
          <a:xfrm>
            <a:off x="141817"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9" name="8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10" name="9 Conector recto"/>
          <p:cNvSpPr>
            <a:spLocks noChangeShapeType="1"/>
          </p:cNvSpPr>
          <p:nvPr/>
        </p:nvSpPr>
        <p:spPr bwMode="auto">
          <a:xfrm>
            <a:off x="1138767"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11" name="10 Conector recto"/>
          <p:cNvSpPr>
            <a:spLocks noChangeShapeType="1"/>
          </p:cNvSpPr>
          <p:nvPr/>
        </p:nvSpPr>
        <p:spPr bwMode="auto">
          <a:xfrm>
            <a:off x="2302933"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12" name="11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13" name="12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4" name="13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5" name="14 Elipse"/>
          <p:cNvSpPr/>
          <p:nvPr/>
        </p:nvSpPr>
        <p:spPr bwMode="auto">
          <a:xfrm>
            <a:off x="1765300" y="4867275"/>
            <a:ext cx="857251" cy="64135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6" name="15 Elipse"/>
          <p:cNvSpPr/>
          <p:nvPr/>
        </p:nvSpPr>
        <p:spPr bwMode="auto">
          <a:xfrm>
            <a:off x="1454151" y="5500689"/>
            <a:ext cx="184149" cy="136525"/>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7" name="16 Elipse"/>
          <p:cNvSpPr/>
          <p:nvPr/>
        </p:nvSpPr>
        <p:spPr bwMode="auto">
          <a:xfrm>
            <a:off x="2218267" y="5791200"/>
            <a:ext cx="366184" cy="274638"/>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8" name="17 Elipse"/>
          <p:cNvSpPr/>
          <p:nvPr/>
        </p:nvSpPr>
        <p:spPr bwMode="auto">
          <a:xfrm>
            <a:off x="2506134" y="4479926"/>
            <a:ext cx="486833" cy="365125"/>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9" name="18 Conector recto"/>
          <p:cNvSpPr>
            <a:spLocks noChangeShapeType="1"/>
          </p:cNvSpPr>
          <p:nvPr/>
        </p:nvSpPr>
        <p:spPr bwMode="auto">
          <a:xfrm>
            <a:off x="12130617"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white"/>
              </a:solidFill>
              <a:ea typeface="ＭＳ Ｐゴシック" pitchFamily="34" charset="-128"/>
              <a:cs typeface="Arial" pitchFamily="34" charset="0"/>
            </a:endParaRPr>
          </a:p>
        </p:txBody>
      </p:sp>
      <p:sp>
        <p:nvSpPr>
          <p:cNvPr id="2" name="1 Título"/>
          <p:cNvSpPr>
            <a:spLocks noGrp="1"/>
          </p:cNvSpPr>
          <p:nvPr>
            <p:ph type="title"/>
          </p:nvPr>
        </p:nvSpPr>
        <p:spPr>
          <a:xfrm>
            <a:off x="3048000" y="2895600"/>
            <a:ext cx="8229600" cy="2053590"/>
          </a:xfrm>
        </p:spPr>
        <p:txBody>
          <a:bodyPr/>
          <a:lstStyle>
            <a:lvl1pPr algn="l">
              <a:buNone/>
              <a:defRPr sz="3000" b="1" cap="small"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3048000" y="5010150"/>
            <a:ext cx="8229600" cy="1371600"/>
          </a:xfrm>
        </p:spPr>
        <p:txBody>
          <a:bodyPr/>
          <a:lstStyle>
            <a:lvl1pPr marL="0" indent="0">
              <a:buNone/>
              <a:defRPr sz="1800" b="1">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20" name="3 Marcador de fecha"/>
          <p:cNvSpPr>
            <a:spLocks noGrp="1"/>
          </p:cNvSpPr>
          <p:nvPr>
            <p:ph type="dt" sz="half" idx="10"/>
          </p:nvPr>
        </p:nvSpPr>
        <p:spPr bwMode="auto">
          <a:xfrm rot="5400000">
            <a:off x="10731500" y="1106488"/>
            <a:ext cx="2286000" cy="508000"/>
          </a:xfrm>
        </p:spPr>
        <p:txBody>
          <a:bodyPr/>
          <a:lstStyle>
            <a:lvl1pPr>
              <a:defRPr>
                <a:solidFill>
                  <a:srgbClr val="FFF39D"/>
                </a:solidFill>
                <a:ea typeface="+mn-ea"/>
              </a:defRPr>
            </a:lvl1pPr>
          </a:lstStyle>
          <a:p>
            <a:pPr>
              <a:defRPr/>
            </a:pPr>
            <a:endParaRPr lang="es-AR"/>
          </a:p>
        </p:txBody>
      </p:sp>
      <p:sp>
        <p:nvSpPr>
          <p:cNvPr id="21" name="4 Marcador de pie de página"/>
          <p:cNvSpPr>
            <a:spLocks noGrp="1"/>
          </p:cNvSpPr>
          <p:nvPr>
            <p:ph type="ftr" sz="quarter" idx="11"/>
          </p:nvPr>
        </p:nvSpPr>
        <p:spPr bwMode="auto">
          <a:xfrm rot="5400000">
            <a:off x="10045701" y="4114272"/>
            <a:ext cx="3657600" cy="512233"/>
          </a:xfrm>
        </p:spPr>
        <p:txBody>
          <a:bodyPr/>
          <a:lstStyle>
            <a:lvl1pPr>
              <a:defRPr>
                <a:solidFill>
                  <a:srgbClr val="FFF39D"/>
                </a:solidFill>
                <a:ea typeface="+mn-ea"/>
              </a:defRPr>
            </a:lvl1pPr>
          </a:lstStyle>
          <a:p>
            <a:pPr>
              <a:defRPr/>
            </a:pPr>
            <a:endParaRPr lang="es-AR"/>
          </a:p>
        </p:txBody>
      </p:sp>
      <p:sp>
        <p:nvSpPr>
          <p:cNvPr id="22" name="5 Marcador de número de diapositiva"/>
          <p:cNvSpPr>
            <a:spLocks noGrp="1"/>
          </p:cNvSpPr>
          <p:nvPr>
            <p:ph type="sldNum" sz="quarter" idx="12"/>
          </p:nvPr>
        </p:nvSpPr>
        <p:spPr bwMode="auto">
          <a:xfrm>
            <a:off x="1786467" y="4929189"/>
            <a:ext cx="812800" cy="517525"/>
          </a:xfrm>
        </p:spPr>
        <p:txBody>
          <a:bodyPr/>
          <a:lstStyle>
            <a:lvl1pPr>
              <a:defRPr>
                <a:ea typeface="+mn-ea"/>
              </a:defRPr>
            </a:lvl1pPr>
          </a:lstStyle>
          <a:p>
            <a:pPr>
              <a:defRPr/>
            </a:pPr>
            <a:fld id="{BFB452B5-DD5E-4988-9174-4650D6F7DD70}" type="slidenum">
              <a:rPr lang="es-AR"/>
              <a:pPr>
                <a:defRPr/>
              </a:pPr>
              <a:t>‹Nº›</a:t>
            </a:fld>
            <a:endParaRPr lang="es-AR"/>
          </a:p>
        </p:txBody>
      </p:sp>
    </p:spTree>
    <p:extLst>
      <p:ext uri="{BB962C8B-B14F-4D97-AF65-F5344CB8AC3E}">
        <p14:creationId xmlns:p14="http://schemas.microsoft.com/office/powerpoint/2010/main" val="1055547564"/>
      </p:ext>
    </p:extLst>
  </p:cSld>
  <p:clrMapOvr>
    <a:overrideClrMapping bg1="dk1" tx1="lt1" bg2="dk2" tx2="lt2" accent1="accent1" accent2="accent2" accent3="accent3" accent4="accent4" accent5="accent5" accent6="accent6" hlink="hlink" folHlink="folHlink"/>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9" name="8 Marcador de contenido"/>
          <p:cNvSpPr>
            <a:spLocks noGrp="1"/>
          </p:cNvSpPr>
          <p:nvPr>
            <p:ph sz="quarter" idx="1"/>
          </p:nvPr>
        </p:nvSpPr>
        <p:spPr>
          <a:xfrm>
            <a:off x="609600"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10 Marcador de contenido"/>
          <p:cNvSpPr>
            <a:spLocks noGrp="1"/>
          </p:cNvSpPr>
          <p:nvPr>
            <p:ph sz="quarter" idx="2"/>
          </p:nvPr>
        </p:nvSpPr>
        <p:spPr>
          <a:xfrm>
            <a:off x="5693664" y="1600200"/>
            <a:ext cx="4876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defRPr>
                <a:ea typeface="+mn-ea"/>
              </a:defRPr>
            </a:lvl1pPr>
          </a:lstStyle>
          <a:p>
            <a:pPr>
              <a:defRPr/>
            </a:pPr>
            <a:endParaRPr lang="es-AR"/>
          </a:p>
        </p:txBody>
      </p:sp>
      <p:sp>
        <p:nvSpPr>
          <p:cNvPr id="6" name="5 Marcador de pie de página"/>
          <p:cNvSpPr>
            <a:spLocks noGrp="1"/>
          </p:cNvSpPr>
          <p:nvPr>
            <p:ph type="ftr" sz="quarter" idx="11"/>
          </p:nvPr>
        </p:nvSpPr>
        <p:spPr/>
        <p:txBody>
          <a:bodyPr/>
          <a:lstStyle>
            <a:lvl1pPr>
              <a:defRPr>
                <a:ea typeface="+mn-ea"/>
              </a:defRPr>
            </a:lvl1pPr>
          </a:lstStyle>
          <a:p>
            <a:pPr>
              <a:defRPr/>
            </a:pPr>
            <a:endParaRPr lang="es-AR"/>
          </a:p>
        </p:txBody>
      </p:sp>
      <p:sp>
        <p:nvSpPr>
          <p:cNvPr id="7" name="6 Marcador de número de diapositiva"/>
          <p:cNvSpPr>
            <a:spLocks noGrp="1"/>
          </p:cNvSpPr>
          <p:nvPr>
            <p:ph type="sldNum" sz="quarter" idx="12"/>
          </p:nvPr>
        </p:nvSpPr>
        <p:spPr/>
        <p:txBody>
          <a:bodyPr/>
          <a:lstStyle>
            <a:lvl1pPr>
              <a:defRPr>
                <a:ea typeface="+mn-ea"/>
              </a:defRPr>
            </a:lvl1pPr>
          </a:lstStyle>
          <a:p>
            <a:pPr>
              <a:defRPr/>
            </a:pPr>
            <a:fld id="{B8368B1F-06AC-425A-BFCB-2461CE8C2C7D}" type="slidenum">
              <a:rPr lang="es-AR"/>
              <a:pPr>
                <a:defRPr/>
              </a:pPr>
              <a:t>‹Nº›</a:t>
            </a:fld>
            <a:endParaRPr lang="es-AR"/>
          </a:p>
        </p:txBody>
      </p:sp>
    </p:spTree>
    <p:extLst>
      <p:ext uri="{BB962C8B-B14F-4D97-AF65-F5344CB8AC3E}">
        <p14:creationId xmlns:p14="http://schemas.microsoft.com/office/powerpoint/2010/main" val="275261245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lstStyle>
            <a:lvl1pPr>
              <a:defRPr/>
            </a:lvl1pPr>
          </a:lstStyle>
          <a:p>
            <a:r>
              <a:rPr lang="es-ES"/>
              <a:t>Haga clic para modificar el estilo de título del patrón</a:t>
            </a:r>
            <a:endParaRPr lang="en-US"/>
          </a:p>
        </p:txBody>
      </p:sp>
      <p:sp>
        <p:nvSpPr>
          <p:cNvPr id="11" name="10 Marcador de contenido"/>
          <p:cNvSpPr>
            <a:spLocks noGrp="1"/>
          </p:cNvSpPr>
          <p:nvPr>
            <p:ph sz="quarter" idx="2"/>
          </p:nvPr>
        </p:nvSpPr>
        <p:spPr>
          <a:xfrm>
            <a:off x="6096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3" name="12 Marcador de contenido"/>
          <p:cNvSpPr>
            <a:spLocks noGrp="1"/>
          </p:cNvSpPr>
          <p:nvPr>
            <p:ph sz="quarter" idx="4"/>
          </p:nvPr>
        </p:nvSpPr>
        <p:spPr>
          <a:xfrm>
            <a:off x="5829300" y="2362200"/>
            <a:ext cx="4876800" cy="38862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a:r>
              <a:rPr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a:r>
              <a:rPr lang="es-ES"/>
              <a:t>Haga clic para modificar el estilo de texto del patrón</a:t>
            </a:r>
          </a:p>
        </p:txBody>
      </p:sp>
      <p:sp>
        <p:nvSpPr>
          <p:cNvPr id="7" name="6 Marcador de fecha"/>
          <p:cNvSpPr>
            <a:spLocks noGrp="1"/>
          </p:cNvSpPr>
          <p:nvPr>
            <p:ph type="dt" sz="half" idx="10"/>
          </p:nvPr>
        </p:nvSpPr>
        <p:spPr/>
        <p:txBody>
          <a:bodyPr/>
          <a:lstStyle>
            <a:lvl1pPr>
              <a:defRPr>
                <a:ea typeface="+mn-ea"/>
              </a:defRPr>
            </a:lvl1pPr>
          </a:lstStyle>
          <a:p>
            <a:pPr>
              <a:defRPr/>
            </a:pPr>
            <a:endParaRPr lang="es-AR"/>
          </a:p>
        </p:txBody>
      </p:sp>
      <p:sp>
        <p:nvSpPr>
          <p:cNvPr id="8" name="7 Marcador de pie de página"/>
          <p:cNvSpPr>
            <a:spLocks noGrp="1"/>
          </p:cNvSpPr>
          <p:nvPr>
            <p:ph type="ftr" sz="quarter" idx="11"/>
          </p:nvPr>
        </p:nvSpPr>
        <p:spPr/>
        <p:txBody>
          <a:bodyPr/>
          <a:lstStyle>
            <a:lvl1pPr>
              <a:defRPr>
                <a:ea typeface="+mn-ea"/>
              </a:defRPr>
            </a:lvl1pPr>
          </a:lstStyle>
          <a:p>
            <a:pPr>
              <a:defRPr/>
            </a:pPr>
            <a:endParaRPr lang="es-AR"/>
          </a:p>
        </p:txBody>
      </p:sp>
      <p:sp>
        <p:nvSpPr>
          <p:cNvPr id="9" name="8 Marcador de número de diapositiva"/>
          <p:cNvSpPr>
            <a:spLocks noGrp="1"/>
          </p:cNvSpPr>
          <p:nvPr>
            <p:ph type="sldNum" sz="quarter" idx="12"/>
          </p:nvPr>
        </p:nvSpPr>
        <p:spPr/>
        <p:txBody>
          <a:bodyPr/>
          <a:lstStyle>
            <a:lvl1pPr>
              <a:defRPr>
                <a:ea typeface="+mn-ea"/>
              </a:defRPr>
            </a:lvl1pPr>
          </a:lstStyle>
          <a:p>
            <a:pPr>
              <a:defRPr/>
            </a:pPr>
            <a:fld id="{7E2D5975-079D-485B-9457-DA9EA60DDFCA}" type="slidenum">
              <a:rPr lang="es-AR"/>
              <a:pPr>
                <a:defRPr/>
              </a:pPr>
              <a:t>‹Nº›</a:t>
            </a:fld>
            <a:endParaRPr lang="es-AR"/>
          </a:p>
        </p:txBody>
      </p:sp>
    </p:spTree>
    <p:extLst>
      <p:ext uri="{BB962C8B-B14F-4D97-AF65-F5344CB8AC3E}">
        <p14:creationId xmlns:p14="http://schemas.microsoft.com/office/powerpoint/2010/main" val="43871177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5 Marcador de fecha"/>
          <p:cNvSpPr>
            <a:spLocks noGrp="1"/>
          </p:cNvSpPr>
          <p:nvPr>
            <p:ph type="dt" sz="half" idx="10"/>
          </p:nvPr>
        </p:nvSpPr>
        <p:spPr/>
        <p:txBody>
          <a:bodyPr rtlCol="0"/>
          <a:lstStyle>
            <a:lvl1pPr>
              <a:defRPr>
                <a:ea typeface="+mn-ea"/>
              </a:defRPr>
            </a:lvl1pPr>
          </a:lstStyle>
          <a:p>
            <a:pPr>
              <a:defRPr/>
            </a:pPr>
            <a:endParaRPr lang="es-AR"/>
          </a:p>
        </p:txBody>
      </p:sp>
      <p:sp>
        <p:nvSpPr>
          <p:cNvPr id="4" name="6 Marcador de número de diapositiva"/>
          <p:cNvSpPr>
            <a:spLocks noGrp="1"/>
          </p:cNvSpPr>
          <p:nvPr>
            <p:ph type="sldNum" sz="quarter" idx="11"/>
          </p:nvPr>
        </p:nvSpPr>
        <p:spPr/>
        <p:txBody>
          <a:bodyPr rtlCol="0"/>
          <a:lstStyle>
            <a:lvl1pPr>
              <a:defRPr>
                <a:ea typeface="+mn-ea"/>
              </a:defRPr>
            </a:lvl1pPr>
          </a:lstStyle>
          <a:p>
            <a:pPr>
              <a:defRPr/>
            </a:pPr>
            <a:fld id="{A87ED55F-AB21-442F-932F-D0446DD87C08}" type="slidenum">
              <a:rPr lang="es-AR"/>
              <a:pPr>
                <a:defRPr/>
              </a:pPr>
              <a:t>‹Nº›</a:t>
            </a:fld>
            <a:endParaRPr lang="es-AR"/>
          </a:p>
        </p:txBody>
      </p:sp>
      <p:sp>
        <p:nvSpPr>
          <p:cNvPr id="5" name="7 Marcador de pie de página"/>
          <p:cNvSpPr>
            <a:spLocks noGrp="1"/>
          </p:cNvSpPr>
          <p:nvPr>
            <p:ph type="ftr" sz="quarter" idx="12"/>
          </p:nvPr>
        </p:nvSpPr>
        <p:spPr/>
        <p:txBody>
          <a:bodyPr rtlCol="0"/>
          <a:lstStyle>
            <a:lvl1pPr>
              <a:defRPr>
                <a:ea typeface="+mn-ea"/>
              </a:defRPr>
            </a:lvl1pPr>
          </a:lstStyle>
          <a:p>
            <a:pPr>
              <a:defRPr/>
            </a:pPr>
            <a:endParaRPr lang="es-AR"/>
          </a:p>
        </p:txBody>
      </p:sp>
    </p:spTree>
    <p:extLst>
      <p:ext uri="{BB962C8B-B14F-4D97-AF65-F5344CB8AC3E}">
        <p14:creationId xmlns:p14="http://schemas.microsoft.com/office/powerpoint/2010/main" val="51001591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ea typeface="+mn-ea"/>
              </a:defRPr>
            </a:lvl1pPr>
          </a:lstStyle>
          <a:p>
            <a:pPr>
              <a:defRPr/>
            </a:pPr>
            <a:endParaRPr lang="es-AR"/>
          </a:p>
        </p:txBody>
      </p:sp>
      <p:sp>
        <p:nvSpPr>
          <p:cNvPr id="3" name="2 Marcador de pie de página"/>
          <p:cNvSpPr>
            <a:spLocks noGrp="1"/>
          </p:cNvSpPr>
          <p:nvPr>
            <p:ph type="ftr" sz="quarter" idx="11"/>
          </p:nvPr>
        </p:nvSpPr>
        <p:spPr/>
        <p:txBody>
          <a:bodyPr/>
          <a:lstStyle>
            <a:lvl1pPr>
              <a:defRPr>
                <a:ea typeface="+mn-ea"/>
              </a:defRPr>
            </a:lvl1pPr>
          </a:lstStyle>
          <a:p>
            <a:pPr>
              <a:defRPr/>
            </a:pPr>
            <a:endParaRPr lang="es-AR"/>
          </a:p>
        </p:txBody>
      </p:sp>
      <p:sp>
        <p:nvSpPr>
          <p:cNvPr id="4" name="3 Marcador de número de diapositiva"/>
          <p:cNvSpPr>
            <a:spLocks noGrp="1"/>
          </p:cNvSpPr>
          <p:nvPr>
            <p:ph type="sldNum" sz="quarter" idx="12"/>
          </p:nvPr>
        </p:nvSpPr>
        <p:spPr/>
        <p:txBody>
          <a:bodyPr/>
          <a:lstStyle>
            <a:lvl1pPr>
              <a:defRPr>
                <a:ea typeface="+mn-ea"/>
              </a:defRPr>
            </a:lvl1pPr>
          </a:lstStyle>
          <a:p>
            <a:pPr>
              <a:defRPr/>
            </a:pPr>
            <a:fld id="{EB0AA08B-9F99-4F4D-B081-573BE42D4985}" type="slidenum">
              <a:rPr lang="es-AR"/>
              <a:pPr>
                <a:defRPr/>
              </a:pPr>
              <a:t>‹Nº›</a:t>
            </a:fld>
            <a:endParaRPr lang="es-AR"/>
          </a:p>
        </p:txBody>
      </p:sp>
    </p:spTree>
    <p:extLst>
      <p:ext uri="{BB962C8B-B14F-4D97-AF65-F5344CB8AC3E}">
        <p14:creationId xmlns:p14="http://schemas.microsoft.com/office/powerpoint/2010/main" val="377964888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5" name="4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6" name="5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7" name="6 Conector recto"/>
          <p:cNvSpPr>
            <a:spLocks noChangeShapeType="1"/>
          </p:cNvSpPr>
          <p:nvPr/>
        </p:nvSpPr>
        <p:spPr bwMode="auto">
          <a:xfrm>
            <a:off x="8257117" y="0"/>
            <a:ext cx="0" cy="6858000"/>
          </a:xfrm>
          <a:prstGeom prst="line">
            <a:avLst/>
          </a:prstGeom>
          <a:noFill/>
          <a:ln w="12700" cap="flat" cmpd="sng" algn="ctr">
            <a:solidFill>
              <a:schemeClr val="accent1"/>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8" name="7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9" name="8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0" name="9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1" name="10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2" name="1 Título"/>
          <p:cNvSpPr>
            <a:spLocks noGrp="1"/>
          </p:cNvSpPr>
          <p:nvPr>
            <p:ph type="title"/>
          </p:nvPr>
        </p:nvSpPr>
        <p:spPr>
          <a:xfrm rot="5400000">
            <a:off x="5547360" y="3124200"/>
            <a:ext cx="6309360" cy="609600"/>
          </a:xfrm>
        </p:spPr>
        <p:txBody>
          <a:bodyPr/>
          <a:lstStyle>
            <a:lvl1pPr algn="l">
              <a:buNone/>
              <a:defRPr sz="2000" b="1" cap="small" baseline="0"/>
            </a:lvl1pPr>
          </a:lstStyle>
          <a:p>
            <a:r>
              <a:rPr lang="es-ES"/>
              <a:t>Haga clic para modificar el estilo de título del patrón</a:t>
            </a:r>
            <a:endParaRPr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2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18" name="17 Marcador de contenido"/>
          <p:cNvSpPr>
            <a:spLocks noGrp="1"/>
          </p:cNvSpPr>
          <p:nvPr>
            <p:ph sz="quarter" idx="1"/>
          </p:nvPr>
        </p:nvSpPr>
        <p:spPr>
          <a:xfrm>
            <a:off x="406400" y="274320"/>
            <a:ext cx="7518400" cy="632764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2" name="20 Marcador de fecha"/>
          <p:cNvSpPr>
            <a:spLocks noGrp="1"/>
          </p:cNvSpPr>
          <p:nvPr>
            <p:ph type="dt" sz="half" idx="10"/>
          </p:nvPr>
        </p:nvSpPr>
        <p:spPr/>
        <p:txBody>
          <a:bodyPr rtlCol="0"/>
          <a:lstStyle>
            <a:lvl1pPr>
              <a:defRPr>
                <a:ea typeface="+mn-ea"/>
              </a:defRPr>
            </a:lvl1pPr>
          </a:lstStyle>
          <a:p>
            <a:pPr>
              <a:defRPr/>
            </a:pPr>
            <a:endParaRPr lang="es-AR"/>
          </a:p>
        </p:txBody>
      </p:sp>
      <p:sp>
        <p:nvSpPr>
          <p:cNvPr id="13" name="21 Marcador de número de diapositiva"/>
          <p:cNvSpPr>
            <a:spLocks noGrp="1"/>
          </p:cNvSpPr>
          <p:nvPr>
            <p:ph type="sldNum" sz="quarter" idx="11"/>
          </p:nvPr>
        </p:nvSpPr>
        <p:spPr/>
        <p:txBody>
          <a:bodyPr rtlCol="0"/>
          <a:lstStyle>
            <a:lvl1pPr>
              <a:defRPr>
                <a:ea typeface="+mn-ea"/>
              </a:defRPr>
            </a:lvl1pPr>
          </a:lstStyle>
          <a:p>
            <a:pPr>
              <a:defRPr/>
            </a:pPr>
            <a:fld id="{D8DBE96A-1FA4-4CE8-AA9B-3F827478E93C}" type="slidenum">
              <a:rPr lang="es-AR"/>
              <a:pPr>
                <a:defRPr/>
              </a:pPr>
              <a:t>‹Nº›</a:t>
            </a:fld>
            <a:endParaRPr lang="es-AR"/>
          </a:p>
        </p:txBody>
      </p:sp>
      <p:sp>
        <p:nvSpPr>
          <p:cNvPr id="14" name="22 Marcador de pie de página"/>
          <p:cNvSpPr>
            <a:spLocks noGrp="1"/>
          </p:cNvSpPr>
          <p:nvPr>
            <p:ph type="ftr" sz="quarter" idx="12"/>
          </p:nvPr>
        </p:nvSpPr>
        <p:spPr/>
        <p:txBody>
          <a:bodyPr rtlCol="0"/>
          <a:lstStyle>
            <a:lvl1pPr>
              <a:defRPr>
                <a:ea typeface="+mn-ea"/>
              </a:defRPr>
            </a:lvl1pPr>
          </a:lstStyle>
          <a:p>
            <a:pPr>
              <a:defRPr/>
            </a:pPr>
            <a:endParaRPr lang="es-AR"/>
          </a:p>
        </p:txBody>
      </p:sp>
    </p:spTree>
    <p:extLst>
      <p:ext uri="{BB962C8B-B14F-4D97-AF65-F5344CB8AC3E}">
        <p14:creationId xmlns:p14="http://schemas.microsoft.com/office/powerpoint/2010/main" val="2802719092"/>
      </p:ext>
    </p:extLst>
  </p:cSld>
  <p:clrMapOvr>
    <a:overrideClrMapping bg1="lt1" tx1="dk1" bg2="lt2" tx2="dk2" accent1="accent1" accent2="accent2" accent3="accent3" accent4="accent4" accent5="accent5" accent6="accent6" hlink="hlink" folHlink="folHlink"/>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fld id="{3A71E7B2-B9E2-476A-A226-FF035E2FEC89}"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771660602"/>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5" name="4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6" name="5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7" name="6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8" name="7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9" name="8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0" name="9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11" name="10 Conector recto"/>
          <p:cNvSpPr>
            <a:spLocks noChangeShapeType="1"/>
          </p:cNvSpPr>
          <p:nvPr/>
        </p:nvSpPr>
        <p:spPr bwMode="auto">
          <a:xfrm>
            <a:off x="8257117" y="0"/>
            <a:ext cx="0" cy="6858000"/>
          </a:xfrm>
          <a:prstGeom prst="line">
            <a:avLst/>
          </a:prstGeom>
          <a:noFill/>
          <a:ln w="12700" cap="flat" cmpd="sng" algn="ctr">
            <a:solidFill>
              <a:schemeClr val="accent1"/>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2" name="1 Título"/>
          <p:cNvSpPr>
            <a:spLocks noGrp="1"/>
          </p:cNvSpPr>
          <p:nvPr>
            <p:ph type="title"/>
          </p:nvPr>
        </p:nvSpPr>
        <p:spPr>
          <a:xfrm rot="5400000">
            <a:off x="5518404" y="3124200"/>
            <a:ext cx="6309360" cy="609600"/>
          </a:xfrm>
        </p:spPr>
        <p:txBody>
          <a:bodyPr/>
          <a:lstStyle>
            <a:lvl1pPr algn="l">
              <a:buNone/>
              <a:defRPr sz="2000"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ormAutofit/>
          </a:bodyPr>
          <a:lstStyle>
            <a:lvl1pPr marL="0" indent="0">
              <a:buNone/>
              <a:defRPr sz="3200"/>
            </a:lvl1pPr>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spcCol="274320" rtlCol="0" fromWordArt="0" forceAA="0">
            <a:normAutofit/>
          </a:bodyPr>
          <a:lstStyle>
            <a:lvl1pPr marL="0" indent="0">
              <a:spcBef>
                <a:spcPts val="100"/>
              </a:spcBef>
              <a:spcAft>
                <a:spcPts val="400"/>
              </a:spcAft>
              <a:buFontTx/>
              <a:buNone/>
              <a:defRPr sz="1200"/>
            </a:lvl1pPr>
            <a:lvl2pPr>
              <a:defRPr sz="1200"/>
            </a:lvl2pPr>
            <a:lvl3pPr>
              <a:defRPr sz="1000"/>
            </a:lvl3pPr>
            <a:lvl4pPr>
              <a:defRPr sz="900"/>
            </a:lvl4pPr>
            <a:lvl5pPr>
              <a:defRPr sz="900"/>
            </a:lvl5pPr>
          </a:lstStyle>
          <a:p>
            <a:pPr lvl="0"/>
            <a:r>
              <a:rPr lang="es-ES"/>
              <a:t>Haga clic para modificar el estilo de texto del patrón</a:t>
            </a:r>
          </a:p>
        </p:txBody>
      </p:sp>
      <p:sp>
        <p:nvSpPr>
          <p:cNvPr id="12" name="16 Marcador de fecha"/>
          <p:cNvSpPr>
            <a:spLocks noGrp="1"/>
          </p:cNvSpPr>
          <p:nvPr>
            <p:ph type="dt" sz="half" idx="10"/>
          </p:nvPr>
        </p:nvSpPr>
        <p:spPr/>
        <p:txBody>
          <a:bodyPr rtlCol="0"/>
          <a:lstStyle>
            <a:lvl1pPr>
              <a:defRPr>
                <a:ea typeface="+mn-ea"/>
              </a:defRPr>
            </a:lvl1pPr>
          </a:lstStyle>
          <a:p>
            <a:pPr>
              <a:defRPr/>
            </a:pPr>
            <a:endParaRPr lang="es-AR"/>
          </a:p>
        </p:txBody>
      </p:sp>
      <p:sp>
        <p:nvSpPr>
          <p:cNvPr id="13" name="17 Marcador de número de diapositiva"/>
          <p:cNvSpPr>
            <a:spLocks noGrp="1"/>
          </p:cNvSpPr>
          <p:nvPr>
            <p:ph type="sldNum" sz="quarter" idx="11"/>
          </p:nvPr>
        </p:nvSpPr>
        <p:spPr/>
        <p:txBody>
          <a:bodyPr rtlCol="0"/>
          <a:lstStyle>
            <a:lvl1pPr>
              <a:defRPr>
                <a:ea typeface="+mn-ea"/>
              </a:defRPr>
            </a:lvl1pPr>
          </a:lstStyle>
          <a:p>
            <a:pPr>
              <a:defRPr/>
            </a:pPr>
            <a:fld id="{32EF8D2F-990F-4A73-B54D-6C0BE53348DF}" type="slidenum">
              <a:rPr lang="es-AR"/>
              <a:pPr>
                <a:defRPr/>
              </a:pPr>
              <a:t>‹Nº›</a:t>
            </a:fld>
            <a:endParaRPr lang="es-AR"/>
          </a:p>
        </p:txBody>
      </p:sp>
      <p:sp>
        <p:nvSpPr>
          <p:cNvPr id="14" name="20 Marcador de pie de página"/>
          <p:cNvSpPr>
            <a:spLocks noGrp="1"/>
          </p:cNvSpPr>
          <p:nvPr>
            <p:ph type="ftr" sz="quarter" idx="12"/>
          </p:nvPr>
        </p:nvSpPr>
        <p:spPr/>
        <p:txBody>
          <a:bodyPr rtlCol="0"/>
          <a:lstStyle>
            <a:lvl1pPr>
              <a:defRPr>
                <a:ea typeface="+mn-ea"/>
              </a:defRPr>
            </a:lvl1pPr>
          </a:lstStyle>
          <a:p>
            <a:pPr>
              <a:defRPr/>
            </a:pPr>
            <a:endParaRPr lang="es-AR"/>
          </a:p>
        </p:txBody>
      </p:sp>
    </p:spTree>
    <p:extLst>
      <p:ext uri="{BB962C8B-B14F-4D97-AF65-F5344CB8AC3E}">
        <p14:creationId xmlns:p14="http://schemas.microsoft.com/office/powerpoint/2010/main" val="307681993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ea typeface="+mn-ea"/>
              </a:defRPr>
            </a:lvl1pPr>
          </a:lstStyle>
          <a:p>
            <a:pPr>
              <a:defRPr/>
            </a:pPr>
            <a:endParaRPr lang="es-AR"/>
          </a:p>
        </p:txBody>
      </p:sp>
      <p:sp>
        <p:nvSpPr>
          <p:cNvPr id="5" name="4 Marcador de pie de página"/>
          <p:cNvSpPr>
            <a:spLocks noGrp="1"/>
          </p:cNvSpPr>
          <p:nvPr>
            <p:ph type="ftr" sz="quarter" idx="11"/>
          </p:nvPr>
        </p:nvSpPr>
        <p:spPr/>
        <p:txBody>
          <a:bodyPr/>
          <a:lstStyle>
            <a:lvl1pPr>
              <a:defRPr>
                <a:ea typeface="+mn-ea"/>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ea typeface="+mn-ea"/>
              </a:defRPr>
            </a:lvl1pPr>
          </a:lstStyle>
          <a:p>
            <a:pPr>
              <a:defRPr/>
            </a:pPr>
            <a:fld id="{A6AA7D84-27DA-41BF-A005-03E46E33B86B}" type="slidenum">
              <a:rPr lang="es-AR"/>
              <a:pPr>
                <a:defRPr/>
              </a:pPr>
              <a:t>‹Nº›</a:t>
            </a:fld>
            <a:endParaRPr lang="es-AR"/>
          </a:p>
        </p:txBody>
      </p:sp>
    </p:spTree>
    <p:extLst>
      <p:ext uri="{BB962C8B-B14F-4D97-AF65-F5344CB8AC3E}">
        <p14:creationId xmlns:p14="http://schemas.microsoft.com/office/powerpoint/2010/main" val="83988412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0"/>
            <a:ext cx="22352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ea typeface="+mn-ea"/>
              </a:defRPr>
            </a:lvl1pPr>
          </a:lstStyle>
          <a:p>
            <a:pPr>
              <a:defRPr/>
            </a:pPr>
            <a:endParaRPr lang="es-AR"/>
          </a:p>
        </p:txBody>
      </p:sp>
      <p:sp>
        <p:nvSpPr>
          <p:cNvPr id="5" name="4 Marcador de pie de página"/>
          <p:cNvSpPr>
            <a:spLocks noGrp="1"/>
          </p:cNvSpPr>
          <p:nvPr>
            <p:ph type="ftr" sz="quarter" idx="11"/>
          </p:nvPr>
        </p:nvSpPr>
        <p:spPr/>
        <p:txBody>
          <a:bodyPr/>
          <a:lstStyle>
            <a:lvl1pPr>
              <a:defRPr>
                <a:ea typeface="+mn-ea"/>
              </a:defRPr>
            </a:lvl1pPr>
          </a:lstStyle>
          <a:p>
            <a:pPr>
              <a:defRPr/>
            </a:pPr>
            <a:endParaRPr lang="es-AR"/>
          </a:p>
        </p:txBody>
      </p:sp>
      <p:sp>
        <p:nvSpPr>
          <p:cNvPr id="6" name="5 Marcador de número de diapositiva"/>
          <p:cNvSpPr>
            <a:spLocks noGrp="1"/>
          </p:cNvSpPr>
          <p:nvPr>
            <p:ph type="sldNum" sz="quarter" idx="12"/>
          </p:nvPr>
        </p:nvSpPr>
        <p:spPr/>
        <p:txBody>
          <a:bodyPr/>
          <a:lstStyle>
            <a:lvl1pPr>
              <a:defRPr>
                <a:ea typeface="+mn-ea"/>
              </a:defRPr>
            </a:lvl1pPr>
          </a:lstStyle>
          <a:p>
            <a:pPr>
              <a:defRPr/>
            </a:pPr>
            <a:fld id="{75ED09CD-15BA-4CD6-A3F4-FA07192FC52B}" type="slidenum">
              <a:rPr lang="es-AR"/>
              <a:pPr>
                <a:defRPr/>
              </a:pPr>
              <a:t>‹Nº›</a:t>
            </a:fld>
            <a:endParaRPr lang="es-AR"/>
          </a:p>
        </p:txBody>
      </p:sp>
    </p:spTree>
    <p:extLst>
      <p:ext uri="{BB962C8B-B14F-4D97-AF65-F5344CB8AC3E}">
        <p14:creationId xmlns:p14="http://schemas.microsoft.com/office/powerpoint/2010/main" val="98547617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s-ES_tradnl"/>
              <a:t>Clic para editar título</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n-US"/>
          </a:p>
        </p:txBody>
      </p:sp>
      <p:sp>
        <p:nvSpPr>
          <p:cNvPr id="4" name="Date Placeholder 3"/>
          <p:cNvSpPr>
            <a:spLocks noGrp="1"/>
          </p:cNvSpPr>
          <p:nvPr>
            <p:ph type="dt" sz="half" idx="10"/>
          </p:nvPr>
        </p:nvSpPr>
        <p:spPr/>
        <p:txBody>
          <a:bodyPr/>
          <a:lstStyle>
            <a:lvl1pPr>
              <a:defRPr/>
            </a:lvl1pPr>
          </a:lstStyle>
          <a:p>
            <a:pPr>
              <a:defRPr/>
            </a:pPr>
            <a:fld id="{F481A69F-9A40-4DCD-97B8-07C93776D6E6}" type="datetime10">
              <a:rPr lang="es-AR" smtClean="0">
                <a:solidFill>
                  <a:prstClr val="white">
                    <a:tint val="75000"/>
                  </a:prstClr>
                </a:solidFill>
              </a:rPr>
              <a:pPr>
                <a:defRPr/>
              </a:pPr>
              <a:t>10:48</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61DB341-48AC-49C5-BAEF-91F9037CD9F0}" type="slidenum">
              <a:rPr lang="es-AR"/>
              <a:pPr>
                <a:defRPr/>
              </a:pPr>
              <a:t>‹Nº›</a:t>
            </a:fld>
            <a:endParaRPr lang="es-AR"/>
          </a:p>
        </p:txBody>
      </p:sp>
    </p:spTree>
    <p:extLst>
      <p:ext uri="{BB962C8B-B14F-4D97-AF65-F5344CB8AC3E}">
        <p14:creationId xmlns:p14="http://schemas.microsoft.com/office/powerpoint/2010/main" val="2636587385"/>
      </p:ext>
    </p:extLst>
  </p:cSld>
  <p:clrMapOvr>
    <a:masterClrMapping/>
  </p:clrMapOvr>
  <p:transition spd="med">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976FD4FC-87EC-4B1A-9B61-8769118EE8A9}" type="datetime10">
              <a:rPr lang="es-AR" smtClean="0">
                <a:solidFill>
                  <a:prstClr val="white">
                    <a:tint val="75000"/>
                  </a:prstClr>
                </a:solidFill>
              </a:rPr>
              <a:pPr>
                <a:defRPr/>
              </a:pPr>
              <a:t>10:48</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6CD0850-B4EC-466B-AE9C-F50590C5E1E8}" type="slidenum">
              <a:rPr lang="es-AR"/>
              <a:pPr>
                <a:defRPr/>
              </a:pPr>
              <a:t>‹Nº›</a:t>
            </a:fld>
            <a:endParaRPr lang="es-AR"/>
          </a:p>
        </p:txBody>
      </p:sp>
    </p:spTree>
    <p:extLst>
      <p:ext uri="{BB962C8B-B14F-4D97-AF65-F5344CB8AC3E}">
        <p14:creationId xmlns:p14="http://schemas.microsoft.com/office/powerpoint/2010/main" val="1267232813"/>
      </p:ext>
    </p:extLst>
  </p:cSld>
  <p:clrMapOvr>
    <a:masterClrMapping/>
  </p:clrMapOvr>
  <p:transition spd="med">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s-ES_tradnl"/>
              <a:t>Clic para editar título</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4E5AA39B-9304-447D-ACC6-17B3C21BAF8B}" type="datetime10">
              <a:rPr lang="es-AR" smtClean="0">
                <a:solidFill>
                  <a:prstClr val="white">
                    <a:tint val="75000"/>
                  </a:prstClr>
                </a:solidFill>
              </a:rPr>
              <a:pPr>
                <a:defRPr/>
              </a:pPr>
              <a:t>10:48</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FB928F9-C2D1-4399-A402-31CBA2C5E48A}" type="slidenum">
              <a:rPr lang="es-AR"/>
              <a:pPr>
                <a:defRPr/>
              </a:pPr>
              <a:t>‹Nº›</a:t>
            </a:fld>
            <a:endParaRPr lang="es-AR"/>
          </a:p>
        </p:txBody>
      </p:sp>
    </p:spTree>
    <p:extLst>
      <p:ext uri="{BB962C8B-B14F-4D97-AF65-F5344CB8AC3E}">
        <p14:creationId xmlns:p14="http://schemas.microsoft.com/office/powerpoint/2010/main" val="2405566430"/>
      </p:ext>
    </p:extLst>
  </p:cSld>
  <p:clrMapOvr>
    <a:masterClrMapping/>
  </p:clrMapOvr>
  <p:transition spd="med">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5" name="Date Placeholder 4"/>
          <p:cNvSpPr>
            <a:spLocks noGrp="1"/>
          </p:cNvSpPr>
          <p:nvPr>
            <p:ph type="dt" sz="half" idx="10"/>
          </p:nvPr>
        </p:nvSpPr>
        <p:spPr/>
        <p:txBody>
          <a:bodyPr/>
          <a:lstStyle>
            <a:lvl1pPr>
              <a:defRPr/>
            </a:lvl1pPr>
          </a:lstStyle>
          <a:p>
            <a:pPr>
              <a:defRPr/>
            </a:pPr>
            <a:fld id="{6984CCB5-0E5A-437F-949A-BA1C175D20B7}" type="datetime10">
              <a:rPr lang="es-AR" smtClean="0">
                <a:solidFill>
                  <a:prstClr val="white">
                    <a:tint val="75000"/>
                  </a:prstClr>
                </a:solidFill>
              </a:rPr>
              <a:pPr>
                <a:defRPr/>
              </a:pPr>
              <a:t>10:48</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C5253ACB-CDA9-4F8A-BD8A-70BEEFB6F4D3}" type="slidenum">
              <a:rPr lang="es-AR"/>
              <a:pPr>
                <a:defRPr/>
              </a:pPr>
              <a:t>‹Nº›</a:t>
            </a:fld>
            <a:endParaRPr lang="es-AR"/>
          </a:p>
        </p:txBody>
      </p:sp>
    </p:spTree>
    <p:extLst>
      <p:ext uri="{BB962C8B-B14F-4D97-AF65-F5344CB8AC3E}">
        <p14:creationId xmlns:p14="http://schemas.microsoft.com/office/powerpoint/2010/main" val="983281135"/>
      </p:ext>
    </p:extLst>
  </p:cSld>
  <p:clrMapOvr>
    <a:masterClrMapping/>
  </p:clrMapOvr>
  <p:transition spd="med">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 para editar título</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7" name="Date Placeholder 6"/>
          <p:cNvSpPr>
            <a:spLocks noGrp="1"/>
          </p:cNvSpPr>
          <p:nvPr>
            <p:ph type="dt" sz="half" idx="10"/>
          </p:nvPr>
        </p:nvSpPr>
        <p:spPr/>
        <p:txBody>
          <a:bodyPr/>
          <a:lstStyle>
            <a:lvl1pPr>
              <a:defRPr/>
            </a:lvl1pPr>
          </a:lstStyle>
          <a:p>
            <a:pPr>
              <a:defRPr/>
            </a:pPr>
            <a:fld id="{0BFAEDB1-495A-46C7-86A5-AFBE405B5EFE}" type="datetime10">
              <a:rPr lang="es-AR" smtClean="0">
                <a:solidFill>
                  <a:prstClr val="white">
                    <a:tint val="75000"/>
                  </a:prstClr>
                </a:solidFill>
              </a:rPr>
              <a:pPr>
                <a:defRPr/>
              </a:pPr>
              <a:t>10:48</a:t>
            </a:fld>
            <a:endParaRPr lang="es-AR">
              <a:solidFill>
                <a:prstClr val="white">
                  <a:tint val="75000"/>
                </a:prstClr>
              </a:solidFill>
            </a:endParaRPr>
          </a:p>
        </p:txBody>
      </p:sp>
      <p:sp>
        <p:nvSpPr>
          <p:cNvPr id="8" name="Footer Placeholder 7"/>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9" name="Slide Number Placeholder 8"/>
          <p:cNvSpPr>
            <a:spLocks noGrp="1"/>
          </p:cNvSpPr>
          <p:nvPr>
            <p:ph type="sldNum" sz="quarter" idx="12"/>
          </p:nvPr>
        </p:nvSpPr>
        <p:spPr/>
        <p:txBody>
          <a:bodyPr/>
          <a:lstStyle>
            <a:lvl1pPr>
              <a:defRPr/>
            </a:lvl1pPr>
          </a:lstStyle>
          <a:p>
            <a:pPr>
              <a:defRPr/>
            </a:pPr>
            <a:fld id="{028A8F87-7082-42F7-A910-05FA7E88FEFF}" type="slidenum">
              <a:rPr lang="es-AR"/>
              <a:pPr>
                <a:defRPr/>
              </a:pPr>
              <a:t>‹Nº›</a:t>
            </a:fld>
            <a:endParaRPr lang="es-AR"/>
          </a:p>
        </p:txBody>
      </p:sp>
    </p:spTree>
    <p:extLst>
      <p:ext uri="{BB962C8B-B14F-4D97-AF65-F5344CB8AC3E}">
        <p14:creationId xmlns:p14="http://schemas.microsoft.com/office/powerpoint/2010/main" val="1362204398"/>
      </p:ext>
    </p:extLst>
  </p:cSld>
  <p:clrMapOvr>
    <a:masterClrMapping/>
  </p:clrMapOvr>
  <p:transition spd="med">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Date Placeholder 2"/>
          <p:cNvSpPr>
            <a:spLocks noGrp="1"/>
          </p:cNvSpPr>
          <p:nvPr>
            <p:ph type="dt" sz="half" idx="10"/>
          </p:nvPr>
        </p:nvSpPr>
        <p:spPr/>
        <p:txBody>
          <a:bodyPr/>
          <a:lstStyle>
            <a:lvl1pPr>
              <a:defRPr/>
            </a:lvl1pPr>
          </a:lstStyle>
          <a:p>
            <a:pPr>
              <a:defRPr/>
            </a:pPr>
            <a:fld id="{33B9244B-C845-4F97-8B67-B1A4DB7D8132}" type="datetime10">
              <a:rPr lang="es-AR" smtClean="0">
                <a:solidFill>
                  <a:prstClr val="white">
                    <a:tint val="75000"/>
                  </a:prstClr>
                </a:solidFill>
              </a:rPr>
              <a:pPr>
                <a:defRPr/>
              </a:pPr>
              <a:t>10:48</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lvl1pPr>
              <a:defRPr/>
            </a:lvl1pPr>
          </a:lstStyle>
          <a:p>
            <a:pPr>
              <a:defRPr/>
            </a:pPr>
            <a:fld id="{880F0559-7F85-4517-93F3-082AE94C28A4}" type="slidenum">
              <a:rPr lang="es-AR"/>
              <a:pPr>
                <a:defRPr/>
              </a:pPr>
              <a:t>‹Nº›</a:t>
            </a:fld>
            <a:endParaRPr lang="es-AR"/>
          </a:p>
        </p:txBody>
      </p:sp>
    </p:spTree>
    <p:extLst>
      <p:ext uri="{BB962C8B-B14F-4D97-AF65-F5344CB8AC3E}">
        <p14:creationId xmlns:p14="http://schemas.microsoft.com/office/powerpoint/2010/main" val="1781841017"/>
      </p:ext>
    </p:extLst>
  </p:cSld>
  <p:clrMapOvr>
    <a:masterClrMapping/>
  </p:clrMapOvr>
  <p:transition spd="med">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D86018B5-0AC9-49F7-B531-CFFCE7BCF548}" type="datetime10">
              <a:rPr lang="es-AR" smtClean="0">
                <a:solidFill>
                  <a:prstClr val="white">
                    <a:tint val="75000"/>
                  </a:prstClr>
                </a:solidFill>
              </a:rPr>
              <a:pPr>
                <a:defRPr/>
              </a:pPr>
              <a:t>10:48</a:t>
            </a:fld>
            <a:endParaRPr lang="es-AR">
              <a:solidFill>
                <a:prstClr val="white">
                  <a:tint val="75000"/>
                </a:prstClr>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4" name="Slide Number Placeholder 3"/>
          <p:cNvSpPr>
            <a:spLocks noGrp="1"/>
          </p:cNvSpPr>
          <p:nvPr>
            <p:ph type="sldNum" sz="quarter" idx="12"/>
          </p:nvPr>
        </p:nvSpPr>
        <p:spPr/>
        <p:txBody>
          <a:bodyPr/>
          <a:lstStyle>
            <a:lvl1pPr>
              <a:defRPr/>
            </a:lvl1pPr>
          </a:lstStyle>
          <a:p>
            <a:pPr>
              <a:defRPr/>
            </a:pPr>
            <a:fld id="{7C022E38-2516-43D8-A7F5-57D29FF6EF9F}" type="slidenum">
              <a:rPr lang="es-AR"/>
              <a:pPr>
                <a:defRPr/>
              </a:pPr>
              <a:t>‹Nº›</a:t>
            </a:fld>
            <a:endParaRPr lang="es-AR"/>
          </a:p>
        </p:txBody>
      </p:sp>
    </p:spTree>
    <p:extLst>
      <p:ext uri="{BB962C8B-B14F-4D97-AF65-F5344CB8AC3E}">
        <p14:creationId xmlns:p14="http://schemas.microsoft.com/office/powerpoint/2010/main" val="482482195"/>
      </p:ext>
    </p:extLst>
  </p:cSld>
  <p:clrMapOvr>
    <a:masterClrMapping/>
  </p:clrMapOvr>
  <p:transition spd="med">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fld id="{97EF2FCC-3F23-47A3-9692-637D217A8DE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07943939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s-ES_tradnl"/>
              <a:t>Clic para editar título</a:t>
            </a:r>
            <a:endParaRPr lang="en-US"/>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9DCFE808-20AE-402D-975D-5FE13BA7BC0D}" type="datetime10">
              <a:rPr lang="es-AR" smtClean="0">
                <a:solidFill>
                  <a:prstClr val="white">
                    <a:tint val="75000"/>
                  </a:prstClr>
                </a:solidFill>
              </a:rPr>
              <a:pPr>
                <a:defRPr/>
              </a:pPr>
              <a:t>10:48</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7FB75BCF-08A8-4C09-84E6-B1EA394C6DCD}" type="slidenum">
              <a:rPr lang="es-AR"/>
              <a:pPr>
                <a:defRPr/>
              </a:pPr>
              <a:t>‹Nº›</a:t>
            </a:fld>
            <a:endParaRPr lang="es-AR"/>
          </a:p>
        </p:txBody>
      </p:sp>
    </p:spTree>
    <p:extLst>
      <p:ext uri="{BB962C8B-B14F-4D97-AF65-F5344CB8AC3E}">
        <p14:creationId xmlns:p14="http://schemas.microsoft.com/office/powerpoint/2010/main" val="2160985366"/>
      </p:ext>
    </p:extLst>
  </p:cSld>
  <p:clrMapOvr>
    <a:masterClrMapping/>
  </p:clrMapOvr>
  <p:transition spd="med">
    <p:fade thruBlk="1"/>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s-ES_tradnl"/>
              <a:t>Clic para editar título</a:t>
            </a:r>
            <a:endParaRPr lang="en-US"/>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82E80E3D-8B94-4107-AF96-4C104D645301}" type="datetime10">
              <a:rPr lang="es-AR" smtClean="0">
                <a:solidFill>
                  <a:prstClr val="white">
                    <a:tint val="75000"/>
                  </a:prstClr>
                </a:solidFill>
              </a:rPr>
              <a:pPr>
                <a:defRPr/>
              </a:pPr>
              <a:t>10:48</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08C8ABCB-FF7D-4BD3-B493-5FEB355B1EBD}" type="slidenum">
              <a:rPr lang="es-AR"/>
              <a:pPr>
                <a:defRPr/>
              </a:pPr>
              <a:t>‹Nº›</a:t>
            </a:fld>
            <a:endParaRPr lang="es-AR"/>
          </a:p>
        </p:txBody>
      </p:sp>
    </p:spTree>
    <p:extLst>
      <p:ext uri="{BB962C8B-B14F-4D97-AF65-F5344CB8AC3E}">
        <p14:creationId xmlns:p14="http://schemas.microsoft.com/office/powerpoint/2010/main" val="3902148712"/>
      </p:ext>
    </p:extLst>
  </p:cSld>
  <p:clrMapOvr>
    <a:masterClrMapping/>
  </p:clrMapOvr>
  <p:transition spd="med">
    <p:fade thruBlk="1"/>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Vertical Text Placeholder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070A8F0C-59C1-456B-A9A2-8DD94D09B7C6}" type="datetime10">
              <a:rPr lang="es-AR" smtClean="0">
                <a:solidFill>
                  <a:prstClr val="white">
                    <a:tint val="75000"/>
                  </a:prstClr>
                </a:solidFill>
              </a:rPr>
              <a:pPr>
                <a:defRPr/>
              </a:pPr>
              <a:t>10:48</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8B140D30-415E-4B4D-8AAF-14593086D27B}" type="slidenum">
              <a:rPr lang="es-AR"/>
              <a:pPr>
                <a:defRPr/>
              </a:pPr>
              <a:t>‹Nº›</a:t>
            </a:fld>
            <a:endParaRPr lang="es-AR"/>
          </a:p>
        </p:txBody>
      </p:sp>
    </p:spTree>
    <p:extLst>
      <p:ext uri="{BB962C8B-B14F-4D97-AF65-F5344CB8AC3E}">
        <p14:creationId xmlns:p14="http://schemas.microsoft.com/office/powerpoint/2010/main" val="1445936607"/>
      </p:ext>
    </p:extLst>
  </p:cSld>
  <p:clrMapOvr>
    <a:masterClrMapping/>
  </p:clrMapOvr>
  <p:transition spd="med">
    <p:fade thruBlk="1"/>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s-ES_tradnl"/>
              <a:t>Clic para editar título</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6AD38497-9183-46C3-82D3-8047E71644EC}" type="datetime10">
              <a:rPr lang="es-AR" smtClean="0">
                <a:solidFill>
                  <a:prstClr val="white">
                    <a:tint val="75000"/>
                  </a:prstClr>
                </a:solidFill>
              </a:rPr>
              <a:pPr>
                <a:defRPr/>
              </a:pPr>
              <a:t>10:48</a:t>
            </a:fld>
            <a:endParaRPr lang="es-AR">
              <a:solidFill>
                <a:prstClr val="white">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white">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B41B945-3DF1-4482-B151-C0AF4BA246A5}" type="slidenum">
              <a:rPr lang="es-AR"/>
              <a:pPr>
                <a:defRPr/>
              </a:pPr>
              <a:t>‹Nº›</a:t>
            </a:fld>
            <a:endParaRPr lang="es-AR"/>
          </a:p>
        </p:txBody>
      </p:sp>
    </p:spTree>
    <p:extLst>
      <p:ext uri="{BB962C8B-B14F-4D97-AF65-F5344CB8AC3E}">
        <p14:creationId xmlns:p14="http://schemas.microsoft.com/office/powerpoint/2010/main" val="809230572"/>
      </p:ext>
    </p:extLst>
  </p:cSld>
  <p:clrMapOvr>
    <a:masterClrMapping/>
  </p:clrMapOvr>
  <p:transition spd="med">
    <p:fade thruBlk="1"/>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4ECF1DAB-619C-4D8B-9580-3BF2459BA30C}" type="datetime10">
              <a:rPr lang="es-AR" smtClean="0">
                <a:solidFill>
                  <a:srgbClr val="000000"/>
                </a:solidFill>
              </a:rPr>
              <a:pPr>
                <a:defRPr/>
              </a:pPr>
              <a:t>10:48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EC53002-BFD4-4F1F-AAC7-0FD9FF5D4289}"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77413216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C7C41E8A-26A0-421D-895C-53B7B0495DEB}" type="datetime10">
              <a:rPr lang="es-AR" smtClean="0">
                <a:solidFill>
                  <a:srgbClr val="000000"/>
                </a:solidFill>
              </a:rPr>
              <a:pPr>
                <a:defRPr/>
              </a:pPr>
              <a:t>10:48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189447-ADF2-41CA-85BF-0B871EFA20CE}"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89220632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fld id="{8E08EA0E-285E-425A-8B48-2CCFBC411314}" type="datetime10">
              <a:rPr lang="es-AR" smtClean="0">
                <a:solidFill>
                  <a:srgbClr val="000000"/>
                </a:solidFill>
              </a:rPr>
              <a:pPr>
                <a:defRPr/>
              </a:pPr>
              <a:t>10:48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DD68D97-EF81-4DE4-86D8-61B647E46B3E}"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42623732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1828800" y="1600201"/>
            <a:ext cx="50800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7112000" y="1600201"/>
            <a:ext cx="50800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
          <p:cNvSpPr>
            <a:spLocks noGrp="1" noChangeArrowheads="1"/>
          </p:cNvSpPr>
          <p:nvPr>
            <p:ph type="dt" sz="half" idx="10"/>
          </p:nvPr>
        </p:nvSpPr>
        <p:spPr>
          <a:ln/>
        </p:spPr>
        <p:txBody>
          <a:bodyPr/>
          <a:lstStyle>
            <a:lvl1pPr>
              <a:defRPr/>
            </a:lvl1pPr>
          </a:lstStyle>
          <a:p>
            <a:pPr>
              <a:defRPr/>
            </a:pPr>
            <a:fld id="{4BCDCC29-A611-480A-88FB-E641E1F5DBFF}" type="datetime10">
              <a:rPr lang="es-AR" smtClean="0">
                <a:solidFill>
                  <a:srgbClr val="000000"/>
                </a:solidFill>
              </a:rPr>
              <a:pPr>
                <a:defRPr/>
              </a:pPr>
              <a:t>10:48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FE1F61-9189-4415-8232-A41CBC8517F3}"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95377934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fld id="{DF036B4D-2959-44C3-92F7-7D5669012E9A}" type="datetime10">
              <a:rPr lang="es-AR" smtClean="0">
                <a:solidFill>
                  <a:srgbClr val="000000"/>
                </a:solidFill>
              </a:rPr>
              <a:pPr>
                <a:defRPr/>
              </a:pPr>
              <a:t>10:48</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09577DC-E371-475A-BCE0-74A69916ACDE}"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54537092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
          <p:cNvSpPr>
            <a:spLocks noGrp="1" noChangeArrowheads="1"/>
          </p:cNvSpPr>
          <p:nvPr>
            <p:ph type="dt" sz="half" idx="10"/>
          </p:nvPr>
        </p:nvSpPr>
        <p:spPr>
          <a:ln/>
        </p:spPr>
        <p:txBody>
          <a:bodyPr/>
          <a:lstStyle>
            <a:lvl1pPr>
              <a:defRPr/>
            </a:lvl1pPr>
          </a:lstStyle>
          <a:p>
            <a:pPr>
              <a:defRPr/>
            </a:pPr>
            <a:fld id="{7372320C-0437-421C-AAC7-0CE00D291766}" type="datetime10">
              <a:rPr lang="es-AR" smtClean="0">
                <a:solidFill>
                  <a:srgbClr val="000000"/>
                </a:solidFill>
              </a:rPr>
              <a:pPr>
                <a:defRPr/>
              </a:pPr>
              <a:t>10:48</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E4D84AB-7B0A-4095-8212-1662CF330323}"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70878707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fld id="{8D699C70-1802-4AF2-9A31-B78780AEC0FE}"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13569000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57E2C865-8468-468B-AA7B-910FC18D84F1}" type="datetime10">
              <a:rPr lang="es-AR" smtClean="0">
                <a:solidFill>
                  <a:srgbClr val="000000"/>
                </a:solidFill>
              </a:rPr>
              <a:pPr>
                <a:defRPr/>
              </a:pPr>
              <a:t>10:48</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A3785C8-005C-4464-B284-9592EEF722F5}"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418494847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fld id="{6678A639-0A95-46C9-AC71-550A7C84178D}" type="datetime10">
              <a:rPr lang="es-AR" smtClean="0">
                <a:solidFill>
                  <a:srgbClr val="000000"/>
                </a:solidFill>
              </a:rPr>
              <a:pPr>
                <a:defRPr/>
              </a:pPr>
              <a:t>10:48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0515B4B-FD51-42C2-B3BD-187F43205FA2}"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81031779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fld id="{340033CC-81BE-4121-8BD7-005660920A17}" type="datetime10">
              <a:rPr lang="es-AR" smtClean="0">
                <a:solidFill>
                  <a:srgbClr val="000000"/>
                </a:solidFill>
              </a:rPr>
              <a:pPr>
                <a:defRPr/>
              </a:pPr>
              <a:t>10:48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B741DDB-7006-44AC-A9F3-E632BBB44013}"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5307718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8F924E1A-3C9A-4AC1-A250-9D84FD55343E}" type="datetime10">
              <a:rPr lang="es-AR" smtClean="0">
                <a:solidFill>
                  <a:srgbClr val="000000"/>
                </a:solidFill>
              </a:rPr>
              <a:pPr>
                <a:defRPr/>
              </a:pPr>
              <a:t>10:48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75B0ED-E058-4041-82A2-A075B7205D78}"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20959807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4488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12192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fld id="{502753F4-C01C-42E3-A18E-3E10D83A74E3}" type="datetime10">
              <a:rPr lang="es-AR" smtClean="0">
                <a:solidFill>
                  <a:srgbClr val="000000"/>
                </a:solidFill>
              </a:rPr>
              <a:pPr>
                <a:defRPr/>
              </a:pPr>
              <a:t>10:48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EF27DD-AA88-4C2E-BA1A-B95BC69A6E8B}"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0291083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57119671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01010057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403394295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61576449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s-AR">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9126997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fld id="{D2E6124F-4A4A-4A5A-8AA6-277A41985832}"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416943860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s-AR">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95653644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s-AR">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11856714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03648065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61203877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08708872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70774562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1">
        <a:schemeClr val="bg1"/>
      </p:bgRef>
    </p:bg>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013" b="1">
                <a:solidFill>
                  <a:schemeClr val="tx2"/>
                </a:solidFill>
              </a:defRPr>
            </a:lvl1pPr>
            <a:lvl2pPr marL="257175" indent="0" algn="ctr">
              <a:buNone/>
            </a:lvl2pPr>
            <a:lvl3pPr marL="514350" indent="0" algn="ctr">
              <a:buNone/>
            </a:lvl3pPr>
            <a:lvl4pPr marL="771525" indent="0" algn="ctr">
              <a:buNone/>
            </a:lvl4pPr>
            <a:lvl5pPr marL="1028700" indent="0" algn="ctr">
              <a:buNone/>
            </a:lvl5pPr>
            <a:lvl6pPr marL="1285875" indent="0" algn="ctr">
              <a:buNone/>
            </a:lvl6pPr>
            <a:lvl7pPr marL="1543050" indent="0" algn="ctr">
              <a:buNone/>
            </a:lvl7pPr>
            <a:lvl8pPr marL="1800225" indent="0" algn="ctr">
              <a:buNone/>
            </a:lvl8pPr>
            <a:lvl9pPr marL="20574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fld id="{555691B0-639B-4070-BDA5-9BBABEBD5AC5}" type="datetime12">
              <a:rPr lang="es-AR" smtClean="0">
                <a:solidFill>
                  <a:srgbClr val="575F6D"/>
                </a:solidFill>
              </a:rPr>
              <a:pPr/>
              <a:t>10:48 a. m.</a:t>
            </a:fld>
            <a:endParaRPr lang="es-AR">
              <a:solidFill>
                <a:srgbClr val="575F6D"/>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endParaRPr lang="es-AR">
              <a:solidFill>
                <a:srgbClr val="575F6D"/>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929162615"/>
      </p:ext>
    </p:extLst>
  </p:cSld>
  <p:clrMapOvr>
    <a:overrideClrMapping bg1="lt1" tx1="dk1" bg2="lt2" tx2="dk2" accent1="accent1" accent2="accent2" accent3="accent3" accent4="accent4" accent5="accent5" accent6="accent6" hlink="hlink" folHlink="folHlink"/>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fld id="{2A546699-10F7-471C-ACEB-EDAC97F77F4B}" type="datetime12">
              <a:rPr lang="es-AR" smtClean="0">
                <a:solidFill>
                  <a:srgbClr val="575F6D"/>
                </a:solidFill>
              </a:rPr>
              <a:pPr/>
              <a:t>10:48 a. m.</a:t>
            </a:fld>
            <a:endParaRPr lang="es-AR">
              <a:solidFill>
                <a:srgbClr val="575F6D"/>
              </a:solidFill>
            </a:endParaRPr>
          </a:p>
        </p:txBody>
      </p:sp>
      <p:sp>
        <p:nvSpPr>
          <p:cNvPr id="9" name="8 Marcador de número de diapositiva"/>
          <p:cNvSpPr>
            <a:spLocks noGrp="1"/>
          </p:cNvSpPr>
          <p:nvPr>
            <p:ph type="sldNum" sz="quarter" idx="15"/>
          </p:nvPr>
        </p:nvSpPr>
        <p:spPr/>
        <p:txBody>
          <a:bodyPr rtlCol="0"/>
          <a:lstStyle/>
          <a:p>
            <a:fld id="{BE42DAAB-4311-4DA9-AC7D-D78F26585BDD}" type="slidenum">
              <a:rPr lang="es-AR" smtClean="0"/>
              <a:pPr/>
              <a:t>‹Nº›</a:t>
            </a:fld>
            <a:endParaRPr lang="es-AR"/>
          </a:p>
        </p:txBody>
      </p:sp>
      <p:sp>
        <p:nvSpPr>
          <p:cNvPr id="10" name="9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6434113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1688"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013" b="1">
                <a:solidFill>
                  <a:schemeClr val="tx2"/>
                </a:solidFill>
              </a:defRPr>
            </a:lvl1pPr>
            <a:lvl2pPr>
              <a:buNone/>
              <a:defRPr sz="1013">
                <a:solidFill>
                  <a:schemeClr val="tx1">
                    <a:tint val="75000"/>
                  </a:schemeClr>
                </a:solidFill>
              </a:defRPr>
            </a:lvl2pPr>
            <a:lvl3pPr>
              <a:buNone/>
              <a:defRPr sz="900">
                <a:solidFill>
                  <a:schemeClr val="tx1">
                    <a:tint val="75000"/>
                  </a:schemeClr>
                </a:solidFill>
              </a:defRPr>
            </a:lvl3pPr>
            <a:lvl4pPr>
              <a:buNone/>
              <a:defRPr sz="788">
                <a:solidFill>
                  <a:schemeClr val="tx1">
                    <a:tint val="75000"/>
                  </a:schemeClr>
                </a:solidFill>
              </a:defRPr>
            </a:lvl4pPr>
            <a:lvl5pPr>
              <a:buNone/>
              <a:defRPr sz="788">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fld id="{AF22F888-20E1-4E2E-9049-6164588E023B}" type="datetime12">
              <a:rPr lang="es-AR" smtClean="0">
                <a:solidFill>
                  <a:srgbClr val="FFF39D"/>
                </a:solidFill>
              </a:rPr>
              <a:pPr/>
              <a:t>10:48 a. m.</a:t>
            </a:fld>
            <a:endParaRPr lang="es-AR">
              <a:solidFill>
                <a:srgbClr val="FFF39D"/>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endParaRPr lang="es-AR">
              <a:solidFill>
                <a:srgbClr val="FFF39D"/>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white"/>
              </a:solidFill>
              <a:ea typeface="ＭＳ Ｐゴシック" pitchFamily="34" charset="-128"/>
              <a:cs typeface="Arial" pitchFamily="34" charset="0"/>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103113552"/>
      </p:ext>
    </p:extLst>
  </p:cSld>
  <p:clrMapOvr>
    <a:overrideClrMapping bg1="dk1" tx1="lt1" bg2="dk2" tx2="lt2" accent1="accent1" accent2="accent2" accent3="accent3" accent4="accent4" accent5="accent5" accent6="accent6" hlink="hlink" folHlink="folHlink"/>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fld id="{706EC67A-954C-4286-A78E-7C5A0135CC82}" type="datetime12">
              <a:rPr lang="es-AR" smtClean="0">
                <a:solidFill>
                  <a:srgbClr val="575F6D"/>
                </a:solidFill>
              </a:rPr>
              <a:pPr/>
              <a:t>10:48 a. m.</a:t>
            </a:fld>
            <a:endParaRPr lang="es-AR">
              <a:solidFill>
                <a:srgbClr val="575F6D"/>
              </a:solidFill>
            </a:endParaRPr>
          </a:p>
        </p:txBody>
      </p:sp>
      <p:sp>
        <p:nvSpPr>
          <p:cNvPr id="6" name="5 Marcador de pie de página"/>
          <p:cNvSpPr>
            <a:spLocks noGrp="1"/>
          </p:cNvSpPr>
          <p:nvPr>
            <p:ph type="ftr" sz="quarter" idx="11"/>
          </p:nvPr>
        </p:nvSpPr>
        <p:spPr/>
        <p:txBody>
          <a:bodyPr/>
          <a:lstStyle/>
          <a:p>
            <a:endParaRPr lang="es-AR">
              <a:solidFill>
                <a:srgbClr val="575F6D"/>
              </a:solidFill>
            </a:endParaRPr>
          </a:p>
        </p:txBody>
      </p:sp>
      <p:sp>
        <p:nvSpPr>
          <p:cNvPr id="7" name="6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11095287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fld id="{01C34215-6FAB-443A-B207-563AE9FC3556}"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7624990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fld id="{9067D4BC-2C74-4CEC-BDFB-1A7664C99A04}" type="datetime12">
              <a:rPr lang="es-AR" smtClean="0">
                <a:solidFill>
                  <a:srgbClr val="575F6D"/>
                </a:solidFill>
              </a:rPr>
              <a:pPr/>
              <a:t>10:48 a. m.</a:t>
            </a:fld>
            <a:endParaRPr lang="es-AR">
              <a:solidFill>
                <a:srgbClr val="575F6D"/>
              </a:solidFill>
            </a:endParaRPr>
          </a:p>
        </p:txBody>
      </p:sp>
      <p:sp>
        <p:nvSpPr>
          <p:cNvPr id="8" name="7 Marcador de pie de página"/>
          <p:cNvSpPr>
            <a:spLocks noGrp="1"/>
          </p:cNvSpPr>
          <p:nvPr>
            <p:ph type="ftr" sz="quarter" idx="11"/>
          </p:nvPr>
        </p:nvSpPr>
        <p:spPr/>
        <p:txBody>
          <a:bodyPr/>
          <a:lstStyle/>
          <a:p>
            <a:endParaRPr lang="es-AR">
              <a:solidFill>
                <a:srgbClr val="575F6D"/>
              </a:solidFill>
            </a:endParaRPr>
          </a:p>
        </p:txBody>
      </p:sp>
      <p:sp>
        <p:nvSpPr>
          <p:cNvPr id="9" name="8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125"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125"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57242937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fld id="{0B8D843F-D399-4F5A-B99E-41043B02FBFF}" type="datetime12">
              <a:rPr lang="es-AR" smtClean="0">
                <a:solidFill>
                  <a:srgbClr val="575F6D"/>
                </a:solidFill>
              </a:rPr>
              <a:pPr/>
              <a:t>10:48 a. m.</a:t>
            </a:fld>
            <a:endParaRPr lang="es-AR">
              <a:solidFill>
                <a:srgbClr val="575F6D"/>
              </a:solidFill>
            </a:endParaRPr>
          </a:p>
        </p:txBody>
      </p:sp>
      <p:sp>
        <p:nvSpPr>
          <p:cNvPr id="7" name="6 Marcador de número de diapositiva"/>
          <p:cNvSpPr>
            <a:spLocks noGrp="1"/>
          </p:cNvSpPr>
          <p:nvPr>
            <p:ph type="sldNum" sz="quarter" idx="11"/>
          </p:nvPr>
        </p:nvSpPr>
        <p:spPr/>
        <p:txBody>
          <a:bodyPr rtlCol="0"/>
          <a:lstStyle/>
          <a:p>
            <a:fld id="{BE42DAAB-4311-4DA9-AC7D-D78F26585BDD}" type="slidenum">
              <a:rPr lang="es-AR" smtClean="0"/>
              <a:pPr/>
              <a:t>‹Nº›</a:t>
            </a:fld>
            <a:endParaRPr lang="es-AR"/>
          </a:p>
        </p:txBody>
      </p:sp>
      <p:sp>
        <p:nvSpPr>
          <p:cNvPr id="8" name="7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359011232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83D38940-74D6-4861-A8A5-966C88BDC77B}" type="datetime12">
              <a:rPr lang="es-AR" smtClean="0">
                <a:solidFill>
                  <a:srgbClr val="575F6D"/>
                </a:solidFill>
              </a:rPr>
              <a:pPr/>
              <a:t>10:48 a. m.</a:t>
            </a:fld>
            <a:endParaRPr lang="es-AR">
              <a:solidFill>
                <a:srgbClr val="575F6D"/>
              </a:solidFill>
            </a:endParaRPr>
          </a:p>
        </p:txBody>
      </p:sp>
      <p:sp>
        <p:nvSpPr>
          <p:cNvPr id="3" name="2 Marcador de pie de página"/>
          <p:cNvSpPr>
            <a:spLocks noGrp="1"/>
          </p:cNvSpPr>
          <p:nvPr>
            <p:ph type="ftr" sz="quarter" idx="11"/>
          </p:nvPr>
        </p:nvSpPr>
        <p:spPr/>
        <p:txBody>
          <a:bodyPr/>
          <a:lstStyle/>
          <a:p>
            <a:endParaRPr lang="es-AR">
              <a:solidFill>
                <a:srgbClr val="575F6D"/>
              </a:solidFill>
            </a:endParaRPr>
          </a:p>
        </p:txBody>
      </p:sp>
      <p:sp>
        <p:nvSpPr>
          <p:cNvPr id="4" name="3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291399929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1"/>
      </p:bgRef>
    </p:bg>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1125"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225"/>
              </a:spcBef>
              <a:spcAft>
                <a:spcPts val="563"/>
              </a:spcAft>
              <a:buNone/>
              <a:defRPr sz="675"/>
            </a:lvl1pPr>
            <a:lvl2pPr>
              <a:buNone/>
              <a:defRPr sz="675"/>
            </a:lvl2pPr>
            <a:lvl3pPr>
              <a:buNone/>
              <a:defRPr sz="563"/>
            </a:lvl3pPr>
            <a:lvl4pPr>
              <a:buNone/>
              <a:defRPr sz="506"/>
            </a:lvl4pPr>
            <a:lvl5pPr>
              <a:buNone/>
              <a:defRPr sz="506"/>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fld id="{BA077917-41D2-4DE5-AD6E-4BDF07742C48}" type="datetime12">
              <a:rPr lang="es-AR" smtClean="0">
                <a:solidFill>
                  <a:srgbClr val="575F6D"/>
                </a:solidFill>
              </a:rPr>
              <a:pPr/>
              <a:t>10:48 a. m.</a:t>
            </a:fld>
            <a:endParaRPr lang="es-AR">
              <a:solidFill>
                <a:srgbClr val="575F6D"/>
              </a:solidFill>
            </a:endParaRPr>
          </a:p>
        </p:txBody>
      </p:sp>
      <p:sp>
        <p:nvSpPr>
          <p:cNvPr id="22" name="21 Marcador de número de diapositiva"/>
          <p:cNvSpPr>
            <a:spLocks noGrp="1"/>
          </p:cNvSpPr>
          <p:nvPr>
            <p:ph type="sldNum" sz="quarter" idx="15"/>
          </p:nvPr>
        </p:nvSpPr>
        <p:spPr/>
        <p:txBody>
          <a:bodyPr rtlCol="0"/>
          <a:lstStyle/>
          <a:p>
            <a:fld id="{BE42DAAB-4311-4DA9-AC7D-D78F26585BDD}" type="slidenum">
              <a:rPr lang="es-AR" smtClean="0"/>
              <a:pPr/>
              <a:t>‹Nº›</a:t>
            </a:fld>
            <a:endParaRPr lang="es-AR"/>
          </a:p>
        </p:txBody>
      </p:sp>
      <p:sp>
        <p:nvSpPr>
          <p:cNvPr id="23" name="22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2764915261"/>
      </p:ext>
    </p:extLst>
  </p:cSld>
  <p:clrMapOvr>
    <a:overrideClrMapping bg1="lt1" tx1="dk1" bg2="lt2" tx2="dk2" accent1="accent1" accent2="accent2" accent3="accent3" accent4="accent4" accent5="accent5" accent6="accent6" hlink="hlink" folHlink="folHlink"/>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1125"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18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56"/>
              </a:spcBef>
              <a:spcAft>
                <a:spcPts val="225"/>
              </a:spcAft>
              <a:buFontTx/>
              <a:buNone/>
              <a:defRPr sz="675"/>
            </a:lvl1pPr>
            <a:lvl2pPr>
              <a:defRPr sz="675"/>
            </a:lvl2pPr>
            <a:lvl3pPr>
              <a:defRPr sz="563"/>
            </a:lvl3pPr>
            <a:lvl4pPr>
              <a:defRPr sz="506"/>
            </a:lvl4pPr>
            <a:lvl5pPr>
              <a:defRPr sz="506"/>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17" name="16 Marcador de fecha"/>
          <p:cNvSpPr>
            <a:spLocks noGrp="1"/>
          </p:cNvSpPr>
          <p:nvPr>
            <p:ph type="dt" sz="half" idx="10"/>
          </p:nvPr>
        </p:nvSpPr>
        <p:spPr/>
        <p:txBody>
          <a:bodyPr rtlCol="0"/>
          <a:lstStyle/>
          <a:p>
            <a:fld id="{FA943DD8-1156-4767-A206-2588F2193425}" type="datetime12">
              <a:rPr lang="es-AR" smtClean="0">
                <a:solidFill>
                  <a:srgbClr val="575F6D"/>
                </a:solidFill>
              </a:rPr>
              <a:pPr/>
              <a:t>10:48 a. m.</a:t>
            </a:fld>
            <a:endParaRPr lang="es-AR">
              <a:solidFill>
                <a:srgbClr val="575F6D"/>
              </a:solidFill>
            </a:endParaRPr>
          </a:p>
        </p:txBody>
      </p:sp>
      <p:sp>
        <p:nvSpPr>
          <p:cNvPr id="18" name="17 Marcador de número de diapositiva"/>
          <p:cNvSpPr>
            <a:spLocks noGrp="1"/>
          </p:cNvSpPr>
          <p:nvPr>
            <p:ph type="sldNum" sz="quarter" idx="11"/>
          </p:nvPr>
        </p:nvSpPr>
        <p:spPr/>
        <p:txBody>
          <a:bodyPr rtlCol="0"/>
          <a:lstStyle/>
          <a:p>
            <a:fld id="{BE42DAAB-4311-4DA9-AC7D-D78F26585BDD}" type="slidenum">
              <a:rPr lang="es-AR" smtClean="0"/>
              <a:pPr/>
              <a:t>‹Nº›</a:t>
            </a:fld>
            <a:endParaRPr lang="es-AR"/>
          </a:p>
        </p:txBody>
      </p:sp>
      <p:sp>
        <p:nvSpPr>
          <p:cNvPr id="21" name="20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117761309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9F8F3E42-5420-48C4-BFAC-1B2EC6B7DF4E}" type="datetime12">
              <a:rPr lang="es-AR" smtClean="0">
                <a:solidFill>
                  <a:srgbClr val="575F6D"/>
                </a:solidFill>
              </a:rPr>
              <a:pPr/>
              <a:t>10:48 a. m.</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215474025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4"/>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43"/>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6D669D38-2F3E-4F7E-8069-583FBC3C067B}" type="datetime12">
              <a:rPr lang="es-AR" smtClean="0">
                <a:solidFill>
                  <a:srgbClr val="575F6D"/>
                </a:solidFill>
              </a:rPr>
              <a:pPr/>
              <a:t>10:48 a. m.</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5424792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6 Triángulo isósceles"/>
          <p:cNvSpPr/>
          <p:nvPr/>
        </p:nvSpPr>
        <p:spPr>
          <a:xfrm rot="16200000">
            <a:off x="10387963" y="5038579"/>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Título"/>
          <p:cNvSpPr>
            <a:spLocks noGrp="1"/>
          </p:cNvSpPr>
          <p:nvPr>
            <p:ph type="ctrTitle"/>
          </p:nvPr>
        </p:nvSpPr>
        <p:spPr>
          <a:xfrm>
            <a:off x="720726" y="776289"/>
            <a:ext cx="10750549" cy="1470025"/>
          </a:xfrm>
        </p:spPr>
        <p:txBody>
          <a:bodyPr anchor="b">
            <a:normAutofit/>
          </a:bodyPr>
          <a:lstStyle>
            <a:lvl1pPr algn="r">
              <a:defRPr sz="4400"/>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720726" y="2250280"/>
            <a:ext cx="10750549" cy="1752600"/>
          </a:xfrm>
        </p:spPr>
        <p:txBody>
          <a:bodyPr/>
          <a:lstStyle>
            <a:lvl1pPr marL="0" marR="36576" indent="0" algn="r">
              <a:spcBef>
                <a:spcPts val="0"/>
              </a:spcBef>
              <a:buNone/>
              <a:defRPr>
                <a:ln>
                  <a:solidFill>
                    <a:schemeClr val="bg2"/>
                  </a:solidFill>
                </a:ln>
                <a:solidFill>
                  <a:schemeClr val="tx1">
                    <a:tint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a:xfrm>
            <a:off x="1828800" y="6012657"/>
            <a:ext cx="7721600" cy="365125"/>
          </a:xfrm>
        </p:spPr>
        <p:txBody>
          <a:bodyPr tIns="0" bIns="0" anchor="t"/>
          <a:lstStyle>
            <a:lvl1pPr algn="r">
              <a:defRPr sz="1000"/>
            </a:lvl1pPr>
          </a:lstStyle>
          <a:p>
            <a:fld id="{0E7ABCE9-442F-43A8-810E-5B11E825EC79}" type="datetime10">
              <a:rPr lang="es-AR" smtClean="0">
                <a:solidFill>
                  <a:prstClr val="white"/>
                </a:solidFill>
              </a:rPr>
              <a:pPr/>
              <a:t>10:48</a:t>
            </a:fld>
            <a:endParaRPr lang="es-AR">
              <a:solidFill>
                <a:prstClr val="white"/>
              </a:solidFill>
            </a:endParaRPr>
          </a:p>
        </p:txBody>
      </p:sp>
      <p:sp>
        <p:nvSpPr>
          <p:cNvPr id="17" name="16 Marcador de pie de página"/>
          <p:cNvSpPr>
            <a:spLocks noGrp="1"/>
          </p:cNvSpPr>
          <p:nvPr>
            <p:ph type="ftr" sz="quarter" idx="11"/>
          </p:nvPr>
        </p:nvSpPr>
        <p:spPr>
          <a:xfrm>
            <a:off x="1828800" y="5650705"/>
            <a:ext cx="7721600" cy="365125"/>
          </a:xfrm>
        </p:spPr>
        <p:txBody>
          <a:bodyPr tIns="0" bIns="0" anchor="b"/>
          <a:lstStyle>
            <a:lvl1pPr algn="r">
              <a:defRPr sz="1100"/>
            </a:lvl1pPr>
          </a:lstStyle>
          <a:p>
            <a:endParaRPr lang="es-AR">
              <a:solidFill>
                <a:prstClr val="white"/>
              </a:solidFill>
            </a:endParaRPr>
          </a:p>
        </p:txBody>
      </p:sp>
      <p:sp>
        <p:nvSpPr>
          <p:cNvPr id="29" name="28 Marcador de número de diapositiva"/>
          <p:cNvSpPr>
            <a:spLocks noGrp="1"/>
          </p:cNvSpPr>
          <p:nvPr>
            <p:ph type="sldNum" sz="quarter" idx="12"/>
          </p:nvPr>
        </p:nvSpPr>
        <p:spPr>
          <a:xfrm>
            <a:off x="11189663" y="5752308"/>
            <a:ext cx="670560" cy="365125"/>
          </a:xfrm>
        </p:spPr>
        <p:txBody>
          <a:bodyPr anchor="ctr"/>
          <a:lstStyle>
            <a:lvl1pPr algn="ctr">
              <a:defRPr sz="1300">
                <a:solidFill>
                  <a:srgbClr val="FFFFFF"/>
                </a:solidFill>
              </a:defRPr>
            </a:lvl1pPr>
          </a:lstStyle>
          <a:p>
            <a:fld id="{562210FC-8121-4790-B3CF-00581AFFA47A}" type="slidenum">
              <a:rPr lang="es-AR" smtClean="0"/>
              <a:pPr/>
              <a:t>‹Nº›</a:t>
            </a:fld>
            <a:endParaRPr lang="es-AR"/>
          </a:p>
        </p:txBody>
      </p:sp>
    </p:spTree>
    <p:extLst>
      <p:ext uri="{BB962C8B-B14F-4D97-AF65-F5344CB8AC3E}">
        <p14:creationId xmlns:p14="http://schemas.microsoft.com/office/powerpoint/2010/main" val="42063616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67494"/>
            <a:ext cx="10972800" cy="1399032"/>
          </a:xfrm>
        </p:spPr>
        <p:txBody>
          <a:bodyPr/>
          <a:lstStyle/>
          <a:p>
            <a:r>
              <a:rPr kumimoji="0" lang="es-ES"/>
              <a:t>Haga clic para modificar el estilo de título del patrón</a:t>
            </a:r>
            <a:endParaRPr kumimoji="0" lang="en-US"/>
          </a:p>
        </p:txBody>
      </p:sp>
      <p:sp>
        <p:nvSpPr>
          <p:cNvPr id="3" name="2 Marcador de contenido"/>
          <p:cNvSpPr>
            <a:spLocks noGrp="1"/>
          </p:cNvSpPr>
          <p:nvPr>
            <p:ph idx="1"/>
          </p:nvPr>
        </p:nvSpPr>
        <p:spPr>
          <a:xfrm>
            <a:off x="609600" y="1882808"/>
            <a:ext cx="10972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a:xfrm>
            <a:off x="6388608" y="6480048"/>
            <a:ext cx="2844800" cy="301752"/>
          </a:xfrm>
        </p:spPr>
        <p:txBody>
          <a:bodyPr/>
          <a:lstStyle/>
          <a:p>
            <a:fld id="{A90A210E-B684-407C-BFE8-8AC369173E73}" type="datetime10">
              <a:rPr lang="es-AR" smtClean="0">
                <a:solidFill>
                  <a:prstClr val="white"/>
                </a:solidFill>
              </a:rPr>
              <a:pPr/>
              <a:t>10:48</a:t>
            </a:fld>
            <a:endParaRPr lang="es-AR">
              <a:solidFill>
                <a:prstClr val="white"/>
              </a:solidFill>
            </a:endParaRPr>
          </a:p>
        </p:txBody>
      </p:sp>
      <p:sp>
        <p:nvSpPr>
          <p:cNvPr id="5" name="4 Marcador de pie de página"/>
          <p:cNvSpPr>
            <a:spLocks noGrp="1"/>
          </p:cNvSpPr>
          <p:nvPr>
            <p:ph type="ftr" sz="quarter" idx="11"/>
          </p:nvPr>
        </p:nvSpPr>
        <p:spPr>
          <a:xfrm>
            <a:off x="609600" y="6480970"/>
            <a:ext cx="5680075" cy="300831"/>
          </a:xfrm>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60639460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1"/>
      </p:bgRef>
    </p:bg>
    <p:spTree>
      <p:nvGrpSpPr>
        <p:cNvPr id="1" name=""/>
        <p:cNvGrpSpPr/>
        <p:nvPr/>
      </p:nvGrpSpPr>
      <p:grpSpPr>
        <a:xfrm>
          <a:off x="0" y="0"/>
          <a:ext cx="0" cy="0"/>
          <a:chOff x="0" y="0"/>
          <a:chExt cx="0" cy="0"/>
        </a:xfrm>
      </p:grpSpPr>
      <p:sp>
        <p:nvSpPr>
          <p:cNvPr id="9" name="8 Triángulo rectángulo"/>
          <p:cNvSpPr/>
          <p:nvPr/>
        </p:nvSpPr>
        <p:spPr>
          <a:xfrm flipV="1">
            <a:off x="9379" y="7035"/>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Triángulo isósceles"/>
          <p:cNvSpPr/>
          <p:nvPr/>
        </p:nvSpPr>
        <p:spPr>
          <a:xfrm rot="5400000" flipV="1">
            <a:off x="10387963" y="93786"/>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4" name="3 Marcador de fecha"/>
          <p:cNvSpPr>
            <a:spLocks noGrp="1"/>
          </p:cNvSpPr>
          <p:nvPr>
            <p:ph type="dt" sz="half" idx="10"/>
          </p:nvPr>
        </p:nvSpPr>
        <p:spPr>
          <a:xfrm>
            <a:off x="9274176" y="6477000"/>
            <a:ext cx="2844800" cy="304800"/>
          </a:xfrm>
        </p:spPr>
        <p:txBody>
          <a:bodyPr/>
          <a:lstStyle/>
          <a:p>
            <a:fld id="{777C8011-37A1-4348-959D-6E12C0C0E69D}" type="datetime10">
              <a:rPr lang="es-AR" smtClean="0">
                <a:solidFill>
                  <a:prstClr val="white"/>
                </a:solidFill>
              </a:rPr>
              <a:pPr/>
              <a:t>10:48</a:t>
            </a:fld>
            <a:endParaRPr lang="es-AR">
              <a:solidFill>
                <a:prstClr val="white"/>
              </a:solidFill>
            </a:endParaRPr>
          </a:p>
        </p:txBody>
      </p:sp>
      <p:sp>
        <p:nvSpPr>
          <p:cNvPr id="5" name="4 Marcador de pie de página"/>
          <p:cNvSpPr>
            <a:spLocks noGrp="1"/>
          </p:cNvSpPr>
          <p:nvPr>
            <p:ph type="ftr" sz="quarter" idx="11"/>
          </p:nvPr>
        </p:nvSpPr>
        <p:spPr>
          <a:xfrm>
            <a:off x="3492501" y="6480970"/>
            <a:ext cx="5680075" cy="300831"/>
          </a:xfrm>
        </p:spPr>
        <p:txBody>
          <a:bodyPr/>
          <a:lstStyle/>
          <a:p>
            <a:endParaRPr lang="es-AR">
              <a:solidFill>
                <a:prstClr val="white"/>
              </a:solidFill>
            </a:endParaRPr>
          </a:p>
        </p:txBody>
      </p:sp>
      <p:sp>
        <p:nvSpPr>
          <p:cNvPr id="6" name="5 Marcador de número de diapositiva"/>
          <p:cNvSpPr>
            <a:spLocks noGrp="1"/>
          </p:cNvSpPr>
          <p:nvPr>
            <p:ph type="sldNum" sz="quarter" idx="12"/>
          </p:nvPr>
        </p:nvSpPr>
        <p:spPr>
          <a:xfrm>
            <a:off x="11268075" y="809625"/>
            <a:ext cx="670560" cy="300831"/>
          </a:xfrm>
        </p:spPr>
        <p:txBody>
          <a:bodyPr/>
          <a:lstStyle/>
          <a:p>
            <a:fld id="{562210FC-8121-4790-B3CF-00581AFFA47A}" type="slidenum">
              <a:rPr lang="es-AR" smtClean="0">
                <a:solidFill>
                  <a:prstClr val="white"/>
                </a:solidFill>
              </a:rPr>
              <a:pPr/>
              <a:t>‹Nº›</a:t>
            </a:fld>
            <a:endParaRPr lang="es-AR">
              <a:solidFill>
                <a:prstClr val="white"/>
              </a:solidFill>
            </a:endParaRPr>
          </a:p>
        </p:txBody>
      </p:sp>
      <p:cxnSp>
        <p:nvCxnSpPr>
          <p:cNvPr id="11" name="10 Conector recto"/>
          <p:cNvCxnSpPr/>
          <p:nvPr/>
        </p:nvCxnSpPr>
        <p:spPr>
          <a:xfrm rot="10800000">
            <a:off x="8625059" y="9381"/>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 name="9 Conector recto"/>
          <p:cNvCxnSpPr/>
          <p:nvPr/>
        </p:nvCxnSpPr>
        <p:spPr>
          <a:xfrm flipV="1">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 name="1 Título"/>
          <p:cNvSpPr>
            <a:spLocks noGrp="1"/>
          </p:cNvSpPr>
          <p:nvPr>
            <p:ph type="title"/>
          </p:nvPr>
        </p:nvSpPr>
        <p:spPr>
          <a:xfrm>
            <a:off x="508000" y="271465"/>
            <a:ext cx="9652000" cy="1362075"/>
          </a:xfrm>
        </p:spPr>
        <p:txBody>
          <a:bodyPr anchor="ctr"/>
          <a:lstStyle>
            <a:lvl1pPr marL="0" algn="l">
              <a:buNone/>
              <a:defRPr sz="3600" b="1" cap="none"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508000" y="1633536"/>
            <a:ext cx="5181600" cy="2286000"/>
          </a:xfrm>
        </p:spPr>
        <p:txBody>
          <a:bodyPr anchor="t"/>
          <a:lstStyle>
            <a:lvl1pPr marL="54864" indent="0" algn="l">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1216251685"/>
      </p:ext>
    </p:extLst>
  </p:cSld>
  <p:clrMapOvr>
    <a:overrideClrMapping bg1="dk1" tx1="lt1" bg2="dk2" tx2="lt2" accent1="accent1" accent2="accent2" accent3="accent3" accent4="accent4" accent5="accent5" accent6="accent6" hlink="hlink" folHlink="folHlink"/>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fld id="{A2D15DD2-3B45-46BE-85A4-BCE8F4662BE9}"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66634759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marL="0" algn="l">
              <a:defRPr/>
            </a:lvl1pPr>
          </a:lstStyle>
          <a:p>
            <a:r>
              <a:rPr kumimoji="0" lang="es-ES"/>
              <a:t>Haga clic para modificar el estilo de título del patrón</a:t>
            </a:r>
            <a:endParaRPr kumimoji="0" lang="en-US"/>
          </a:p>
        </p:txBody>
      </p:sp>
      <p:sp>
        <p:nvSpPr>
          <p:cNvPr id="3" name="2 Marcador de contenido"/>
          <p:cNvSpPr>
            <a:spLocks noGrp="1"/>
          </p:cNvSpPr>
          <p:nvPr>
            <p:ph sz="half" idx="1"/>
          </p:nvPr>
        </p:nvSpPr>
        <p:spPr>
          <a:xfrm>
            <a:off x="609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6197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6388608" y="6480969"/>
            <a:ext cx="2844800" cy="301752"/>
          </a:xfrm>
        </p:spPr>
        <p:txBody>
          <a:bodyPr/>
          <a:lstStyle/>
          <a:p>
            <a:fld id="{8B5B92DD-F673-47F2-8C72-5E6774BCCD7E}" type="datetime10">
              <a:rPr lang="es-AR" smtClean="0">
                <a:solidFill>
                  <a:prstClr val="white"/>
                </a:solidFill>
              </a:rPr>
              <a:pPr/>
              <a:t>10:48</a:t>
            </a:fld>
            <a:endParaRPr lang="es-AR">
              <a:solidFill>
                <a:prstClr val="white"/>
              </a:solidFill>
            </a:endParaRPr>
          </a:p>
        </p:txBody>
      </p:sp>
      <p:sp>
        <p:nvSpPr>
          <p:cNvPr id="6" name="5 Marcador de pie de página"/>
          <p:cNvSpPr>
            <a:spLocks noGrp="1"/>
          </p:cNvSpPr>
          <p:nvPr>
            <p:ph type="ftr" sz="quarter" idx="11"/>
          </p:nvPr>
        </p:nvSpPr>
        <p:spPr>
          <a:xfrm>
            <a:off x="609600" y="6480969"/>
            <a:ext cx="5680075" cy="301752"/>
          </a:xfrm>
        </p:spPr>
        <p:txBody>
          <a:bodyPr/>
          <a:lstStyle/>
          <a:p>
            <a:endParaRPr lang="es-AR">
              <a:solidFill>
                <a:prstClr val="white"/>
              </a:solidFill>
            </a:endParaRPr>
          </a:p>
        </p:txBody>
      </p:sp>
      <p:sp>
        <p:nvSpPr>
          <p:cNvPr id="7" name="6 Marcador de número de diapositiva"/>
          <p:cNvSpPr>
            <a:spLocks noGrp="1"/>
          </p:cNvSpPr>
          <p:nvPr>
            <p:ph type="sldNum" sz="quarter" idx="12"/>
          </p:nvPr>
        </p:nvSpPr>
        <p:spPr>
          <a:xfrm>
            <a:off x="10119360" y="6480969"/>
            <a:ext cx="670560" cy="301752"/>
          </a:xfrm>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79773173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30931" y="290732"/>
            <a:ext cx="1422400" cy="6153912"/>
          </a:xfrm>
        </p:spPr>
        <p:txBody>
          <a:bodyPr vert="vert270" anchor="b"/>
          <a:lstStyle>
            <a:lvl1pPr marL="0" algn="ctr">
              <a:defRPr sz="3300" b="1">
                <a:ln w="6350">
                  <a:solidFill>
                    <a:schemeClr val="tx1"/>
                  </a:solidFill>
                </a:ln>
                <a:solidFill>
                  <a:schemeClr val="tx1"/>
                </a:solidFill>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1820008" y="290732"/>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1820008" y="3427124"/>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2696307" y="290732"/>
            <a:ext cx="9144000" cy="3017520"/>
          </a:xfrm>
        </p:spPr>
        <p:txBody>
          <a:bodyPr/>
          <a:lstStyle>
            <a:lvl1pPr algn="l">
              <a:defRPr sz="2400"/>
            </a:lvl1pPr>
            <a:lvl2pPr algn="l">
              <a:defRPr sz="2000"/>
            </a:lvl2pPr>
            <a:lvl3pPr algn="l">
              <a:defRPr sz="1800"/>
            </a:lvl3pPr>
            <a:lvl4pPr algn="l">
              <a:defRPr sz="1600"/>
            </a:lvl4pPr>
            <a:lvl5pPr algn="l">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2696307" y="3427124"/>
            <a:ext cx="9144000" cy="3017520"/>
          </a:xfrm>
        </p:spPr>
        <p:txBody>
          <a:bodyPr/>
          <a:lstStyle>
            <a:lvl1pPr>
              <a:defRPr sz="2400"/>
            </a:lvl1pPr>
            <a:lvl2pPr>
              <a:defRPr sz="2000"/>
            </a:lvl2pPr>
            <a:lvl3pPr>
              <a:defRPr sz="1800"/>
            </a:lvl3pPr>
            <a:lvl4pPr>
              <a:defRPr sz="1600"/>
            </a:lvl4pPr>
            <a:lvl5pPr>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a:xfrm>
            <a:off x="6388608" y="6480969"/>
            <a:ext cx="2840736" cy="301752"/>
          </a:xfrm>
        </p:spPr>
        <p:txBody>
          <a:bodyPr/>
          <a:lstStyle/>
          <a:p>
            <a:fld id="{90926423-D902-4879-AE48-BDB4F3095BD7}" type="datetime10">
              <a:rPr lang="es-AR" smtClean="0">
                <a:solidFill>
                  <a:prstClr val="white"/>
                </a:solidFill>
              </a:rPr>
              <a:pPr/>
              <a:t>10:48</a:t>
            </a:fld>
            <a:endParaRPr lang="es-AR">
              <a:solidFill>
                <a:prstClr val="white"/>
              </a:solidFill>
            </a:endParaRPr>
          </a:p>
        </p:txBody>
      </p:sp>
      <p:sp>
        <p:nvSpPr>
          <p:cNvPr id="8" name="7 Marcador de pie de página"/>
          <p:cNvSpPr>
            <a:spLocks noGrp="1"/>
          </p:cNvSpPr>
          <p:nvPr>
            <p:ph type="ftr" sz="quarter" idx="11"/>
          </p:nvPr>
        </p:nvSpPr>
        <p:spPr>
          <a:xfrm>
            <a:off x="609600" y="6480969"/>
            <a:ext cx="5681472" cy="301752"/>
          </a:xfrm>
        </p:spPr>
        <p:txBody>
          <a:bodyPr/>
          <a:lstStyle/>
          <a:p>
            <a:endParaRPr lang="es-AR">
              <a:solidFill>
                <a:prstClr val="white"/>
              </a:solidFill>
            </a:endParaRPr>
          </a:p>
        </p:txBody>
      </p:sp>
      <p:sp>
        <p:nvSpPr>
          <p:cNvPr id="9" name="8 Marcador de número de diapositiva"/>
          <p:cNvSpPr>
            <a:spLocks noGrp="1"/>
          </p:cNvSpPr>
          <p:nvPr>
            <p:ph type="sldNum" sz="quarter" idx="12"/>
          </p:nvPr>
        </p:nvSpPr>
        <p:spPr>
          <a:xfrm>
            <a:off x="10119360" y="6483096"/>
            <a:ext cx="670560" cy="301752"/>
          </a:xfrm>
        </p:spPr>
        <p:txBody>
          <a:bodyPr/>
          <a:lstStyle>
            <a:lvl1pPr algn="ctr">
              <a:defRPr/>
            </a:lvl1p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636215607"/>
      </p:ext>
    </p:extLst>
  </p:cSld>
  <p:clrMapOvr>
    <a:overrideClrMapping bg1="dk1" tx1="lt1" bg2="dk2" tx2="lt2" accent1="accent1" accent2="accent2" accent3="accent3" accent4="accent4" accent5="accent5" accent6="accent6" hlink="hlink" folHlink="folHlink"/>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b="0"/>
            </a:lvl1pPr>
          </a:lstStyle>
          <a:p>
            <a:r>
              <a:rPr kumimoji="0" lang="es-ES"/>
              <a:t>Haga clic para modificar el estilo de título del patrón</a:t>
            </a:r>
            <a:endParaRPr kumimoji="0" lang="en-US"/>
          </a:p>
        </p:txBody>
      </p:sp>
      <p:sp>
        <p:nvSpPr>
          <p:cNvPr id="3" name="2 Marcador de fecha"/>
          <p:cNvSpPr>
            <a:spLocks noGrp="1"/>
          </p:cNvSpPr>
          <p:nvPr>
            <p:ph type="dt" sz="half" idx="10"/>
          </p:nvPr>
        </p:nvSpPr>
        <p:spPr/>
        <p:txBody>
          <a:bodyPr/>
          <a:lstStyle/>
          <a:p>
            <a:fld id="{91A893C5-D323-4762-BAE4-9FE9C2B6DBD8}" type="datetime10">
              <a:rPr lang="es-AR" smtClean="0">
                <a:solidFill>
                  <a:prstClr val="white"/>
                </a:solidFill>
              </a:rPr>
              <a:pPr/>
              <a:t>10:48</a:t>
            </a:fld>
            <a:endParaRPr lang="es-AR">
              <a:solidFill>
                <a:prstClr val="white"/>
              </a:solidFill>
            </a:endParaRPr>
          </a:p>
        </p:txBody>
      </p:sp>
      <p:sp>
        <p:nvSpPr>
          <p:cNvPr id="4" name="3 Marcador de pie de página"/>
          <p:cNvSpPr>
            <a:spLocks noGrp="1"/>
          </p:cNvSpPr>
          <p:nvPr>
            <p:ph type="ftr" sz="quarter" idx="11"/>
          </p:nvPr>
        </p:nvSpPr>
        <p:spPr/>
        <p:txBody>
          <a:bodyPr/>
          <a:lstStyle/>
          <a:p>
            <a:endParaRPr lang="es-AR">
              <a:solidFill>
                <a:prstClr val="white"/>
              </a:solidFill>
            </a:endParaRPr>
          </a:p>
        </p:txBody>
      </p:sp>
      <p:sp>
        <p:nvSpPr>
          <p:cNvPr id="5" name="4 Marcador de número de diapositiva"/>
          <p:cNvSpPr>
            <a:spLocks noGrp="1"/>
          </p:cNvSpPr>
          <p:nvPr>
            <p:ph type="sldNum" sz="quarter" idx="12"/>
          </p:nvPr>
        </p:nvSpPr>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2088638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a:xfrm>
            <a:off x="6388608" y="6480969"/>
            <a:ext cx="2844800" cy="301752"/>
          </a:xfrm>
        </p:spPr>
        <p:txBody>
          <a:bodyPr/>
          <a:lstStyle/>
          <a:p>
            <a:fld id="{A995A2C5-6AEE-41FD-9411-7C2125E8763D}" type="datetime10">
              <a:rPr lang="es-AR" smtClean="0">
                <a:solidFill>
                  <a:prstClr val="white"/>
                </a:solidFill>
              </a:rPr>
              <a:pPr/>
              <a:t>10:48</a:t>
            </a:fld>
            <a:endParaRPr lang="es-AR">
              <a:solidFill>
                <a:prstClr val="white"/>
              </a:solidFill>
            </a:endParaRPr>
          </a:p>
        </p:txBody>
      </p:sp>
      <p:sp>
        <p:nvSpPr>
          <p:cNvPr id="3" name="2 Marcador de pie de página"/>
          <p:cNvSpPr>
            <a:spLocks noGrp="1"/>
          </p:cNvSpPr>
          <p:nvPr>
            <p:ph type="ftr" sz="quarter" idx="11"/>
          </p:nvPr>
        </p:nvSpPr>
        <p:spPr>
          <a:xfrm>
            <a:off x="609600" y="6481891"/>
            <a:ext cx="5680075" cy="300831"/>
          </a:xfrm>
        </p:spPr>
        <p:txBody>
          <a:bodyPr/>
          <a:lstStyle/>
          <a:p>
            <a:endParaRPr lang="es-AR">
              <a:solidFill>
                <a:prstClr val="white"/>
              </a:solidFill>
            </a:endParaRPr>
          </a:p>
        </p:txBody>
      </p:sp>
      <p:sp>
        <p:nvSpPr>
          <p:cNvPr id="4" name="3 Marcador de número de diapositiva"/>
          <p:cNvSpPr>
            <a:spLocks noGrp="1"/>
          </p:cNvSpPr>
          <p:nvPr>
            <p:ph type="sldNum" sz="quarter" idx="12"/>
          </p:nvPr>
        </p:nvSpPr>
        <p:spPr>
          <a:xfrm>
            <a:off x="10119360" y="6480969"/>
            <a:ext cx="670560" cy="301752"/>
          </a:xfrm>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51360358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367664"/>
            <a:ext cx="1219200" cy="5943600"/>
          </a:xfrm>
        </p:spPr>
        <p:txBody>
          <a:bodyPr vert="vert270" anchor="b"/>
          <a:lstStyle>
            <a:lvl1pPr marL="0" marR="18288" algn="r">
              <a:spcBef>
                <a:spcPts val="0"/>
              </a:spcBef>
              <a:buNone/>
              <a:defRPr sz="2900" b="0" cap="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1514475" y="367664"/>
            <a:ext cx="3251200" cy="5943600"/>
          </a:xfrm>
        </p:spPr>
        <p:txBody>
          <a:bodyPr anchor="t"/>
          <a:lstStyle>
            <a:lvl1pPr marL="0" indent="0">
              <a:spcBef>
                <a:spcPts val="0"/>
              </a:spcBef>
              <a:buNone/>
              <a:defRPr sz="14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4868333" y="320040"/>
            <a:ext cx="7034784" cy="5989320"/>
          </a:xfrm>
        </p:spPr>
        <p:txBody>
          <a:bodyPr/>
          <a:lstStyle>
            <a:lvl1pPr>
              <a:spcBef>
                <a:spcPts val="0"/>
              </a:spcBef>
              <a:defRPr sz="3000"/>
            </a:lvl1pPr>
            <a:lvl2pPr>
              <a:defRPr sz="2600"/>
            </a:lvl2pPr>
            <a:lvl3pPr>
              <a:defRPr sz="2400"/>
            </a:lvl3pPr>
            <a:lvl4pPr>
              <a:defRPr sz="2000"/>
            </a:lvl4pPr>
            <a:lvl5pPr>
              <a:defRPr sz="20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8371968" y="6556248"/>
            <a:ext cx="2844800" cy="301752"/>
          </a:xfrm>
        </p:spPr>
        <p:txBody>
          <a:bodyPr/>
          <a:lstStyle>
            <a:lvl1pPr>
              <a:defRPr sz="900"/>
            </a:lvl1pPr>
          </a:lstStyle>
          <a:p>
            <a:fld id="{B636C464-0863-4424-8B1E-D6B1209F5082}" type="datetime10">
              <a:rPr lang="es-AR" smtClean="0">
                <a:solidFill>
                  <a:prstClr val="white"/>
                </a:solidFill>
              </a:rPr>
              <a:pPr/>
              <a:t>10:48</a:t>
            </a:fld>
            <a:endParaRPr lang="es-AR">
              <a:solidFill>
                <a:prstClr val="white"/>
              </a:solidFill>
            </a:endParaRPr>
          </a:p>
        </p:txBody>
      </p:sp>
      <p:sp>
        <p:nvSpPr>
          <p:cNvPr id="6" name="5 Marcador de pie de página"/>
          <p:cNvSpPr>
            <a:spLocks noGrp="1"/>
          </p:cNvSpPr>
          <p:nvPr>
            <p:ph type="ftr" sz="quarter" idx="11"/>
          </p:nvPr>
        </p:nvSpPr>
        <p:spPr>
          <a:xfrm>
            <a:off x="1514475" y="6556248"/>
            <a:ext cx="6857493" cy="301752"/>
          </a:xfrm>
        </p:spPr>
        <p:txBody>
          <a:bodyPr/>
          <a:lstStyle>
            <a:lvl1pPr>
              <a:defRPr sz="900"/>
            </a:lvl1pPr>
          </a:lstStyle>
          <a:p>
            <a:endParaRPr lang="es-AR">
              <a:solidFill>
                <a:prstClr val="white"/>
              </a:solidFill>
            </a:endParaRPr>
          </a:p>
        </p:txBody>
      </p:sp>
      <p:sp>
        <p:nvSpPr>
          <p:cNvPr id="7" name="6 Marcador de número de diapositiva"/>
          <p:cNvSpPr>
            <a:spLocks noGrp="1"/>
          </p:cNvSpPr>
          <p:nvPr>
            <p:ph type="sldNum" sz="quarter" idx="12"/>
          </p:nvPr>
        </p:nvSpPr>
        <p:spPr>
          <a:xfrm>
            <a:off x="11214101" y="6556248"/>
            <a:ext cx="670560" cy="301752"/>
          </a:xfrm>
        </p:spPr>
        <p:txBody>
          <a:bodyPr/>
          <a:lstStyle>
            <a:lvl1pPr>
              <a:defRPr sz="900"/>
            </a:lvl1p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050728303"/>
      </p:ext>
    </p:extLst>
  </p:cSld>
  <p:clrMapOvr>
    <a:overrideClrMapping bg1="dk1" tx1="lt1" bg2="dk2" tx2="lt2" accent1="accent1" accent2="accent2" accent3="accent3" accent4="accent4" accent5="accent5" accent6="accent6" hlink="hlink" folHlink="folHlink"/>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150896"/>
            <a:ext cx="1219200" cy="6400800"/>
          </a:xfrm>
        </p:spPr>
        <p:txBody>
          <a:bodyPr vert="vert270" anchor="b"/>
          <a:lstStyle>
            <a:lvl1pPr marL="0" algn="l">
              <a:buNone/>
              <a:defRPr sz="3000" b="0" cap="all" baseline="0"/>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1517649" y="373966"/>
            <a:ext cx="9777984" cy="5486400"/>
          </a:xfrm>
          <a:solidFill>
            <a:schemeClr val="bg2">
              <a:shade val="50000"/>
            </a:schemeClr>
          </a:solidFill>
        </p:spPr>
        <p:txBody>
          <a:bodyPr/>
          <a:lstStyle>
            <a:lvl1pPr marL="0" indent="0">
              <a:buNone/>
              <a:defRPr sz="3200"/>
            </a:lvl1pPr>
          </a:lstStyle>
          <a:p>
            <a:r>
              <a:rPr kumimoji="0" lang="es-ES"/>
              <a:t>Haga clic en el icono para agregar una imagen</a:t>
            </a:r>
            <a:endParaRPr kumimoji="0" lang="en-US" dirty="0"/>
          </a:p>
        </p:txBody>
      </p:sp>
      <p:sp>
        <p:nvSpPr>
          <p:cNvPr id="4" name="3 Marcador de texto"/>
          <p:cNvSpPr>
            <a:spLocks noGrp="1"/>
          </p:cNvSpPr>
          <p:nvPr>
            <p:ph type="body" sz="half" idx="2"/>
          </p:nvPr>
        </p:nvSpPr>
        <p:spPr>
          <a:xfrm>
            <a:off x="1524000" y="5867400"/>
            <a:ext cx="9777984" cy="685800"/>
          </a:xfrm>
          <a:solidFill>
            <a:schemeClr val="accent1">
              <a:alpha val="15000"/>
            </a:schemeClr>
          </a:solidFill>
          <a:ln>
            <a:solidFill>
              <a:schemeClr val="accent1"/>
            </a:solidFill>
            <a:miter lim="800000"/>
          </a:ln>
        </p:spPr>
        <p:txBody>
          <a:bodyPr/>
          <a:lstStyle>
            <a:lvl1pPr marL="0" indent="0">
              <a:spcBef>
                <a:spcPts val="0"/>
              </a:spcBef>
              <a:buNone/>
              <a:defRPr sz="14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a:xfrm>
            <a:off x="8144256" y="6556248"/>
            <a:ext cx="2804160" cy="301752"/>
          </a:xfrm>
        </p:spPr>
        <p:txBody>
          <a:bodyPr/>
          <a:lstStyle>
            <a:lvl1pPr>
              <a:defRPr sz="900"/>
            </a:lvl1pPr>
          </a:lstStyle>
          <a:p>
            <a:fld id="{5124B81F-2E05-4854-9E2E-5C47987FB801}" type="datetime10">
              <a:rPr lang="es-AR" smtClean="0">
                <a:solidFill>
                  <a:prstClr val="white"/>
                </a:solidFill>
              </a:rPr>
              <a:pPr/>
              <a:t>10:48</a:t>
            </a:fld>
            <a:endParaRPr lang="es-AR">
              <a:solidFill>
                <a:prstClr val="white"/>
              </a:solidFill>
            </a:endParaRPr>
          </a:p>
        </p:txBody>
      </p:sp>
      <p:sp>
        <p:nvSpPr>
          <p:cNvPr id="6" name="5 Marcador de pie de página"/>
          <p:cNvSpPr>
            <a:spLocks noGrp="1"/>
          </p:cNvSpPr>
          <p:nvPr>
            <p:ph type="ftr" sz="quarter" idx="11"/>
          </p:nvPr>
        </p:nvSpPr>
        <p:spPr>
          <a:xfrm>
            <a:off x="1560576" y="6557169"/>
            <a:ext cx="6597429" cy="301752"/>
          </a:xfrm>
        </p:spPr>
        <p:txBody>
          <a:bodyPr/>
          <a:lstStyle>
            <a:lvl1pPr>
              <a:defRPr sz="900"/>
            </a:lvl1pPr>
          </a:lstStyle>
          <a:p>
            <a:endParaRPr lang="es-AR">
              <a:solidFill>
                <a:prstClr val="white"/>
              </a:solidFill>
            </a:endParaRPr>
          </a:p>
        </p:txBody>
      </p:sp>
      <p:sp>
        <p:nvSpPr>
          <p:cNvPr id="7" name="6 Marcador de número de diapositiva"/>
          <p:cNvSpPr>
            <a:spLocks noGrp="1"/>
          </p:cNvSpPr>
          <p:nvPr>
            <p:ph type="sldNum" sz="quarter" idx="12"/>
          </p:nvPr>
        </p:nvSpPr>
        <p:spPr>
          <a:xfrm>
            <a:off x="10956256" y="6556248"/>
            <a:ext cx="487680" cy="301752"/>
          </a:xfrm>
        </p:spPr>
        <p:txBody>
          <a:bodyPr/>
          <a:lstStyle>
            <a:lvl1pPr algn="ctr">
              <a:defRPr sz="900"/>
            </a:lvl1p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199738427"/>
      </p:ext>
    </p:extLst>
  </p:cSld>
  <p:clrMapOvr>
    <a:overrideClrMapping bg1="dk1" tx1="lt1" bg2="dk2" tx2="lt2" accent1="accent1" accent2="accent2" accent3="accent3" accent4="accent4" accent5="accent5" accent6="accent6" hlink="hlink" folHlink="folHlink"/>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4EFA0433-0EE2-4DE4-A5A9-BA6C2506965E}" type="datetime10">
              <a:rPr lang="es-AR" smtClean="0">
                <a:solidFill>
                  <a:prstClr val="white"/>
                </a:solidFill>
              </a:rPr>
              <a:pPr/>
              <a:t>10:48</a:t>
            </a:fld>
            <a:endParaRPr lang="es-AR">
              <a:solidFill>
                <a:prstClr val="white"/>
              </a:solidFill>
            </a:endParaRPr>
          </a:p>
        </p:txBody>
      </p:sp>
      <p:sp>
        <p:nvSpPr>
          <p:cNvPr id="5" name="4 Marcador de pie de página"/>
          <p:cNvSpPr>
            <a:spLocks noGrp="1"/>
          </p:cNvSpPr>
          <p:nvPr>
            <p:ph type="ftr" sz="quarter" idx="11"/>
          </p:nvPr>
        </p:nvSpPr>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22228969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381000"/>
            <a:ext cx="2540000" cy="5486400"/>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381000"/>
            <a:ext cx="8331200" cy="5486400"/>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E20AC15B-3CA3-42B8-810E-78B8F6AD2FCC}" type="datetime10">
              <a:rPr lang="es-AR" smtClean="0">
                <a:solidFill>
                  <a:prstClr val="white"/>
                </a:solidFill>
              </a:rPr>
              <a:pPr/>
              <a:t>10:48</a:t>
            </a:fld>
            <a:endParaRPr lang="es-AR">
              <a:solidFill>
                <a:prstClr val="white"/>
              </a:solidFill>
            </a:endParaRPr>
          </a:p>
        </p:txBody>
      </p:sp>
      <p:sp>
        <p:nvSpPr>
          <p:cNvPr id="5" name="4 Marcador de pie de página"/>
          <p:cNvSpPr>
            <a:spLocks noGrp="1"/>
          </p:cNvSpPr>
          <p:nvPr>
            <p:ph type="ftr" sz="quarter" idx="11"/>
          </p:nvPr>
        </p:nvSpPr>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8261509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2">
        <a:schemeClr val="bg2"/>
      </p:bgRef>
    </p:bg>
    <p:spTree>
      <p:nvGrpSpPr>
        <p:cNvPr id="1" name=""/>
        <p:cNvGrpSpPr/>
        <p:nvPr/>
      </p:nvGrpSpPr>
      <p:grpSpPr>
        <a:xfrm>
          <a:off x="0" y="0"/>
          <a:ext cx="0" cy="0"/>
          <a:chOff x="0" y="0"/>
          <a:chExt cx="0" cy="0"/>
        </a:xfrm>
      </p:grpSpPr>
      <p:sp>
        <p:nvSpPr>
          <p:cNvPr id="7" name="6 Forma libre"/>
          <p:cNvSpPr>
            <a:spLocks/>
          </p:cNvSpPr>
          <p:nvPr/>
        </p:nvSpPr>
        <p:spPr bwMode="auto">
          <a:xfrm>
            <a:off x="0" y="4752126"/>
            <a:ext cx="12192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lang="en-US" sz="1800">
              <a:solidFill>
                <a:prstClr val="white"/>
              </a:solidFill>
            </a:endParaRPr>
          </a:p>
        </p:txBody>
      </p:sp>
      <p:sp>
        <p:nvSpPr>
          <p:cNvPr id="8" name="7 Forma libre"/>
          <p:cNvSpPr>
            <a:spLocks/>
          </p:cNvSpPr>
          <p:nvPr/>
        </p:nvSpPr>
        <p:spPr bwMode="auto">
          <a:xfrm>
            <a:off x="8140701" y="0"/>
            <a:ext cx="40513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lang="en-US" sz="1800">
              <a:solidFill>
                <a:prstClr val="white"/>
              </a:solidFill>
            </a:endParaRPr>
          </a:p>
        </p:txBody>
      </p:sp>
      <p:sp>
        <p:nvSpPr>
          <p:cNvPr id="9" name="8 Título"/>
          <p:cNvSpPr>
            <a:spLocks noGrp="1"/>
          </p:cNvSpPr>
          <p:nvPr>
            <p:ph type="ctrTitle"/>
          </p:nvPr>
        </p:nvSpPr>
        <p:spPr>
          <a:xfrm>
            <a:off x="572085" y="3337560"/>
            <a:ext cx="8640064"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es-ES"/>
              <a:t>Haga clic para modificar el estilo de título del patrón</a:t>
            </a:r>
            <a:endParaRPr kumimoji="0" lang="en-US"/>
          </a:p>
        </p:txBody>
      </p:sp>
      <p:sp>
        <p:nvSpPr>
          <p:cNvPr id="17" name="16 Subtítulo"/>
          <p:cNvSpPr>
            <a:spLocks noGrp="1"/>
          </p:cNvSpPr>
          <p:nvPr>
            <p:ph type="subTitle" idx="1"/>
          </p:nvPr>
        </p:nvSpPr>
        <p:spPr>
          <a:xfrm>
            <a:off x="577400" y="1544812"/>
            <a:ext cx="8640064"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30" name="29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19" name="18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27" name="26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3905797389"/>
      </p:ext>
    </p:extLst>
  </p:cSld>
  <p:clrMapOvr>
    <a:overrideClrMapping bg1="dk1" tx1="lt1" bg2="dk2" tx2="lt2" accent1="accent1" accent2="accent2" accent3="accent3" accent4="accent4" accent5="accent5" accent6="accent6" hlink="hlink" folHlink="folHlink"/>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lgn="l">
              <a:defRPr/>
            </a:lvl1pPr>
          </a:lstStyle>
          <a:p>
            <a:r>
              <a:rPr kumimoji="0" lang="es-ES"/>
              <a:t>Haga clic para modificar el estilo de título del patrón</a:t>
            </a:r>
            <a:endParaRPr kumimoji="0" lang="en-US"/>
          </a:p>
        </p:txBody>
      </p:sp>
      <p:sp>
        <p:nvSpPr>
          <p:cNvPr id="3" name="2 Marcador de contenido"/>
          <p:cNvSpPr>
            <a:spLocks noGrp="1"/>
          </p:cNvSpPr>
          <p:nvPr>
            <p:ph idx="1"/>
          </p:nvPr>
        </p:nvSpPr>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5" name="4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6" name="5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154792785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fld id="{08F97811-016F-432F-BD34-59BD1332CAE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62130405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2"/>
      </p:bgRef>
    </p:bg>
    <p:spTree>
      <p:nvGrpSpPr>
        <p:cNvPr id="1" name=""/>
        <p:cNvGrpSpPr/>
        <p:nvPr/>
      </p:nvGrpSpPr>
      <p:grpSpPr>
        <a:xfrm>
          <a:off x="0" y="0"/>
          <a:ext cx="0" cy="0"/>
          <a:chOff x="0" y="0"/>
          <a:chExt cx="0" cy="0"/>
        </a:xfrm>
      </p:grpSpPr>
      <p:sp>
        <p:nvSpPr>
          <p:cNvPr id="7" name="6 Forma libre"/>
          <p:cNvSpPr>
            <a:spLocks/>
          </p:cNvSpPr>
          <p:nvPr/>
        </p:nvSpPr>
        <p:spPr bwMode="auto">
          <a:xfrm>
            <a:off x="0" y="4752126"/>
            <a:ext cx="12192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lang="en-US" sz="1800">
              <a:solidFill>
                <a:prstClr val="white"/>
              </a:solidFill>
            </a:endParaRPr>
          </a:p>
        </p:txBody>
      </p:sp>
      <p:sp>
        <p:nvSpPr>
          <p:cNvPr id="9" name="8 Forma libre"/>
          <p:cNvSpPr>
            <a:spLocks/>
          </p:cNvSpPr>
          <p:nvPr/>
        </p:nvSpPr>
        <p:spPr bwMode="auto">
          <a:xfrm>
            <a:off x="8140701" y="0"/>
            <a:ext cx="40513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lang="en-US" sz="1800">
              <a:solidFill>
                <a:prstClr val="white"/>
              </a:solidFill>
            </a:endParaRPr>
          </a:p>
        </p:txBody>
      </p:sp>
      <p:sp>
        <p:nvSpPr>
          <p:cNvPr id="2" name="1 Título"/>
          <p:cNvSpPr>
            <a:spLocks noGrp="1"/>
          </p:cNvSpPr>
          <p:nvPr>
            <p:ph type="title"/>
          </p:nvPr>
        </p:nvSpPr>
        <p:spPr>
          <a:xfrm>
            <a:off x="914400" y="3583838"/>
            <a:ext cx="88392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914400" y="2485800"/>
            <a:ext cx="88392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5" name="4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6" name="5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2618623479"/>
      </p:ext>
    </p:extLst>
  </p:cSld>
  <p:clrMapOvr>
    <a:overrideClrMapping bg1="dk1" tx1="lt1" bg2="dk2" tx2="lt2" accent1="accent1" accent2="accent2" accent3="accent3" accent4="accent4" accent5="accent5" accent6="accent6" hlink="hlink" folHlink="folHlink"/>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9956800" cy="1143000"/>
          </a:xfrm>
        </p:spPr>
        <p:txBody>
          <a:bodyPr/>
          <a:lstStyle/>
          <a:p>
            <a:r>
              <a:rPr kumimoji="0" lang="es-ES"/>
              <a:t>Haga clic para modificar el estilo de título del patrón</a:t>
            </a:r>
            <a:endParaRPr kumimoji="0" lang="en-US"/>
          </a:p>
        </p:txBody>
      </p:sp>
      <p:sp>
        <p:nvSpPr>
          <p:cNvPr id="3" name="2 Marcador de contenido"/>
          <p:cNvSpPr>
            <a:spLocks noGrp="1"/>
          </p:cNvSpPr>
          <p:nvPr>
            <p:ph sz="half" idx="1"/>
          </p:nvPr>
        </p:nvSpPr>
        <p:spPr>
          <a:xfrm>
            <a:off x="609600" y="1600201"/>
            <a:ext cx="48768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5689600" y="1600201"/>
            <a:ext cx="48768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6" name="5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7" name="6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201657132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972800" cy="1143000"/>
          </a:xfrm>
        </p:spPr>
        <p:txBody>
          <a:bodyPr anchor="ctr"/>
          <a:lstStyle>
            <a:lvl1pPr>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609600" y="5486400"/>
            <a:ext cx="5386917"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6193368" y="5486400"/>
            <a:ext cx="5389033"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609600" y="1516912"/>
            <a:ext cx="5386917"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6193368" y="1516912"/>
            <a:ext cx="5389033"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8" name="7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9" name="8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302124902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320"/>
            <a:ext cx="9960864" cy="1143000"/>
          </a:xfrm>
        </p:spPr>
        <p:txBody>
          <a:bodyPr anchor="ctr"/>
          <a:lstStyle>
            <a:lvl1pPr algn="l">
              <a:defRPr sz="4600"/>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8" name="7 Marcador de número de diapositiva"/>
          <p:cNvSpPr>
            <a:spLocks noGrp="1"/>
          </p:cNvSpPr>
          <p:nvPr>
            <p:ph type="sldNum" sz="quarter" idx="11"/>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
        <p:nvSpPr>
          <p:cNvPr id="9" name="8 Marcador de pie de página"/>
          <p:cNvSpPr>
            <a:spLocks noGrp="1"/>
          </p:cNvSpPr>
          <p:nvPr>
            <p:ph type="ftr" sz="quarter" idx="12"/>
          </p:nvPr>
        </p:nvSpPr>
        <p:spPr/>
        <p:txBody>
          <a:bodyPr/>
          <a:lstStyle/>
          <a:p>
            <a:endParaRPr lang="es-ES">
              <a:solidFill>
                <a:srgbClr val="D4D2D0">
                  <a:shade val="50000"/>
                </a:srgbClr>
              </a:solidFill>
            </a:endParaRPr>
          </a:p>
        </p:txBody>
      </p:sp>
    </p:spTree>
    <p:extLst>
      <p:ext uri="{BB962C8B-B14F-4D97-AF65-F5344CB8AC3E}">
        <p14:creationId xmlns:p14="http://schemas.microsoft.com/office/powerpoint/2010/main" val="65943570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3" name="2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4" name="3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380940922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1185528"/>
            <a:ext cx="4267200" cy="730250"/>
          </a:xfrm>
        </p:spPr>
        <p:txBody>
          <a:bodyPr tIns="0" bIns="0" anchor="t"/>
          <a:lstStyle>
            <a:lvl1pPr algn="l">
              <a:buNone/>
              <a:defRPr sz="1800" b="1">
                <a:solidFill>
                  <a:schemeClr val="accent1"/>
                </a:solidFill>
              </a:defRPr>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609600" y="214424"/>
            <a:ext cx="36576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609600" y="1981200"/>
            <a:ext cx="9448800" cy="3810000"/>
          </a:xfrm>
        </p:spPr>
        <p:txBody>
          <a:bodyPr/>
          <a:lstStyle>
            <a:lvl1pPr>
              <a:defRPr sz="2800"/>
            </a:lvl1pPr>
            <a:lvl2pPr>
              <a:defRPr sz="2400"/>
            </a:lvl2pPr>
            <a:lvl3pPr>
              <a:defRPr sz="2200"/>
            </a:lvl3pPr>
            <a:lvl4pPr>
              <a:defRPr sz="2000"/>
            </a:lvl4pPr>
            <a:lvl5pPr>
              <a:defRPr sz="20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6" name="5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7" name="6 Marcador de número de diapositiva"/>
          <p:cNvSpPr>
            <a:spLocks noGrp="1"/>
          </p:cNvSpPr>
          <p:nvPr>
            <p:ph type="sldNum" sz="quarter" idx="12"/>
          </p:nvPr>
        </p:nvSpPr>
        <p:spPr>
          <a:xfrm>
            <a:off x="10875264" y="6422065"/>
            <a:ext cx="1016000" cy="365125"/>
          </a:xfrm>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302197953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408976" y="1705709"/>
            <a:ext cx="4071824" cy="1253808"/>
          </a:xfrm>
        </p:spPr>
        <p:txBody>
          <a:bodyPr anchor="b"/>
          <a:lstStyle>
            <a:lvl1pPr algn="l">
              <a:buNone/>
              <a:defRPr sz="2200" b="1">
                <a:solidFill>
                  <a:schemeClr val="accent1"/>
                </a:solidFill>
              </a:defRPr>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1420837" y="1019907"/>
            <a:ext cx="54864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a:lvl1pPr>
          </a:lstStyle>
          <a:p>
            <a:r>
              <a:rPr kumimoji="0" lang="es-ES"/>
              <a:t>Haga clic en el icono para agregar una imagen</a:t>
            </a:r>
            <a:endParaRPr kumimoji="0" lang="en-US" dirty="0"/>
          </a:p>
        </p:txBody>
      </p:sp>
      <p:sp>
        <p:nvSpPr>
          <p:cNvPr id="4" name="3 Marcador de texto"/>
          <p:cNvSpPr>
            <a:spLocks noGrp="1"/>
          </p:cNvSpPr>
          <p:nvPr>
            <p:ph type="body" sz="half" idx="2"/>
          </p:nvPr>
        </p:nvSpPr>
        <p:spPr>
          <a:xfrm>
            <a:off x="7408979" y="2998765"/>
            <a:ext cx="4071821"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a:xfrm>
            <a:off x="609600" y="6422065"/>
            <a:ext cx="2844800" cy="365125"/>
          </a:xfrm>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6" name="5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7" name="6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221556143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5" name="4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6" name="5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399256331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5" name="4 Marcador de pie de página"/>
          <p:cNvSpPr>
            <a:spLocks noGrp="1"/>
          </p:cNvSpPr>
          <p:nvPr>
            <p:ph type="ftr" sz="quarter" idx="11"/>
          </p:nvPr>
        </p:nvSpPr>
        <p:spPr/>
        <p:txBody>
          <a:bodyPr/>
          <a:lstStyle/>
          <a:p>
            <a:endParaRPr lang="es-ES">
              <a:solidFill>
                <a:srgbClr val="D4D2D0">
                  <a:shade val="50000"/>
                </a:srgbClr>
              </a:solidFill>
            </a:endParaRPr>
          </a:p>
        </p:txBody>
      </p:sp>
      <p:sp>
        <p:nvSpPr>
          <p:cNvPr id="6" name="5 Marcador de número de diapositiva"/>
          <p:cNvSpPr>
            <a:spLocks noGrp="1"/>
          </p:cNvSpPr>
          <p:nvPr>
            <p:ph type="sldNum" sz="quarter" idx="12"/>
          </p:nvPr>
        </p:nvSpPr>
        <p:spPr/>
        <p:txBody>
          <a:body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239964107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4" name="Rectangle 6"/>
          <p:cNvSpPr/>
          <p:nvPr/>
        </p:nvSpPr>
        <p:spPr>
          <a:xfrm>
            <a:off x="9347200" y="152400"/>
            <a:ext cx="2641600" cy="6556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5" name="Rectangle 7"/>
          <p:cNvSpPr/>
          <p:nvPr/>
        </p:nvSpPr>
        <p:spPr>
          <a:xfrm>
            <a:off x="203200" y="153988"/>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3" name="Subtitle 2"/>
          <p:cNvSpPr>
            <a:spLocks noGrp="1"/>
          </p:cNvSpPr>
          <p:nvPr>
            <p:ph type="subTitle" idx="1"/>
          </p:nvPr>
        </p:nvSpPr>
        <p:spPr>
          <a:xfrm>
            <a:off x="9347200" y="2052960"/>
            <a:ext cx="2641600" cy="1828800"/>
          </a:xfrm>
        </p:spPr>
        <p:txBody>
          <a:bodyPr anchor="ctr"/>
          <a:lstStyle>
            <a:lvl1pPr marL="0" indent="0" algn="l">
              <a:buNone/>
              <a:defRPr sz="19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3" name="Title 12"/>
          <p:cNvSpPr>
            <a:spLocks noGrp="1"/>
          </p:cNvSpPr>
          <p:nvPr>
            <p:ph type="title"/>
          </p:nvPr>
        </p:nvSpPr>
        <p:spPr>
          <a:xfrm>
            <a:off x="609600" y="2052960"/>
            <a:ext cx="8432800" cy="1828800"/>
          </a:xfrm>
        </p:spPr>
        <p:txBody>
          <a:bodyPr/>
          <a:lstStyle>
            <a:lvl1pPr algn="r">
              <a:defRPr sz="4200" spc="150" baseline="0"/>
            </a:lvl1pPr>
          </a:lstStyle>
          <a:p>
            <a:r>
              <a:rPr lang="es-ES"/>
              <a:t>Haga clic para modificar el estilo de título del patrón</a:t>
            </a:r>
            <a:endParaRPr lang="en-US" dirty="0"/>
          </a:p>
        </p:txBody>
      </p:sp>
      <p:sp>
        <p:nvSpPr>
          <p:cNvPr id="6" name="Date Placeholder 9"/>
          <p:cNvSpPr>
            <a:spLocks noGrp="1"/>
          </p:cNvSpPr>
          <p:nvPr>
            <p:ph type="dt" sz="half" idx="10"/>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endParaRPr lang="en-US"/>
          </a:p>
        </p:txBody>
      </p:sp>
      <p:sp>
        <p:nvSpPr>
          <p:cNvPr id="7" name="Slide Number Placeholder 10"/>
          <p:cNvSpPr>
            <a:spLocks noGrp="1"/>
          </p:cNvSpPr>
          <p:nvPr>
            <p:ph type="sldNum" sz="quarter" idx="11"/>
          </p:nvPr>
        </p:nvSpPr>
        <p:spPr/>
        <p:txBody>
          <a:bodyPr/>
          <a:lstStyle>
            <a:lvl1pPr fontAlgn="auto">
              <a:spcBef>
                <a:spcPts val="0"/>
              </a:spcBef>
              <a:spcAft>
                <a:spcPts val="0"/>
              </a:spcAft>
              <a:defRPr b="0">
                <a:solidFill>
                  <a:srgbClr val="FFFFFF"/>
                </a:solidFill>
                <a:latin typeface="+mn-lt"/>
                <a:ea typeface="+mn-ea"/>
                <a:cs typeface="+mn-cs"/>
              </a:defRPr>
            </a:lvl1pPr>
          </a:lstStyle>
          <a:p>
            <a:pPr>
              <a:defRPr/>
            </a:pPr>
            <a:fld id="{0F6335A9-9C7D-4E76-ABD3-B96730A1D13D}" type="slidenum">
              <a:rPr lang="en-US"/>
              <a:pPr>
                <a:defRPr/>
              </a:pPr>
              <a:t>‹Nº›</a:t>
            </a:fld>
            <a:endParaRPr lang="en-US"/>
          </a:p>
        </p:txBody>
      </p:sp>
      <p:sp>
        <p:nvSpPr>
          <p:cNvPr id="8" name="Footer Placeholder 11"/>
          <p:cNvSpPr>
            <a:spLocks noGrp="1"/>
          </p:cNvSpPr>
          <p:nvPr>
            <p:ph type="ftr" sz="quarter" idx="12"/>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endParaRPr lang="en-US"/>
          </a:p>
        </p:txBody>
      </p:sp>
    </p:spTree>
    <p:extLst>
      <p:ext uri="{BB962C8B-B14F-4D97-AF65-F5344CB8AC3E}">
        <p14:creationId xmlns:p14="http://schemas.microsoft.com/office/powerpoint/2010/main" val="15467276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787C9426-19B8-4123-828E-7B02DA4F3141}" type="datetime1">
              <a:rPr lang="es-AR" smtClean="0">
                <a:solidFill>
                  <a:prstClr val="white">
                    <a:tint val="75000"/>
                  </a:prstClr>
                </a:solidFill>
              </a:rPr>
              <a:pPr/>
              <a:t>20/4/2016</a:t>
            </a:fld>
            <a:endParaRPr lang="es-AR">
              <a:solidFill>
                <a:prstClr val="white">
                  <a:tint val="75000"/>
                </a:prstClr>
              </a:solidFill>
            </a:endParaRPr>
          </a:p>
        </p:txBody>
      </p:sp>
      <p:sp>
        <p:nvSpPr>
          <p:cNvPr id="4" name="Footer Placeholder 3"/>
          <p:cNvSpPr>
            <a:spLocks noGrp="1"/>
          </p:cNvSpPr>
          <p:nvPr>
            <p:ph type="ftr" sz="quarter" idx="11"/>
          </p:nvPr>
        </p:nvSpPr>
        <p:spPr/>
        <p:txBody>
          <a:bodyPr/>
          <a:lstStyle/>
          <a:p>
            <a:endParaRPr lang="es-AR">
              <a:solidFill>
                <a:prstClr val="white">
                  <a:tint val="75000"/>
                </a:prstClr>
              </a:solidFill>
            </a:endParaRPr>
          </a:p>
        </p:txBody>
      </p:sp>
      <p:sp>
        <p:nvSpPr>
          <p:cNvPr id="5" name="Slide Number Placeholder 4"/>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0278752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fld id="{B1F605A6-B43E-4461-9069-FBF74B58A8FA}"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12682889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Title 6"/>
          <p:cNvSpPr>
            <a:spLocks noGrp="1"/>
          </p:cNvSpPr>
          <p:nvPr>
            <p:ph type="title"/>
          </p:nvPr>
        </p:nvSpPr>
        <p:spPr/>
        <p:txBody>
          <a:bodyPr/>
          <a:lstStyle/>
          <a:p>
            <a:r>
              <a:rPr lang="es-ES"/>
              <a:t>Haga clic para modificar el estilo de título del patrón</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AAB6DC56-7246-40AD-94E0-9AE91E7417F8}" type="slidenum">
              <a:rPr lang="en-US"/>
              <a:pPr>
                <a:defRPr/>
              </a:pPr>
              <a:t>‹Nº›</a:t>
            </a:fld>
            <a:endParaRPr lang="en-US"/>
          </a:p>
        </p:txBody>
      </p:sp>
    </p:spTree>
    <p:extLst>
      <p:ext uri="{BB962C8B-B14F-4D97-AF65-F5344CB8AC3E}">
        <p14:creationId xmlns:p14="http://schemas.microsoft.com/office/powerpoint/2010/main" val="1323297377"/>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4" name="Rectangle 6"/>
          <p:cNvSpPr/>
          <p:nvPr/>
        </p:nvSpPr>
        <p:spPr>
          <a:xfrm>
            <a:off x="9347200" y="152400"/>
            <a:ext cx="2641600" cy="65563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5" name="Rectangle 7"/>
          <p:cNvSpPr/>
          <p:nvPr/>
        </p:nvSpPr>
        <p:spPr>
          <a:xfrm>
            <a:off x="203200" y="153988"/>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3" name="Text Placeholder 2"/>
          <p:cNvSpPr>
            <a:spLocks noGrp="1"/>
          </p:cNvSpPr>
          <p:nvPr>
            <p:ph type="body" idx="1"/>
          </p:nvPr>
        </p:nvSpPr>
        <p:spPr>
          <a:xfrm>
            <a:off x="9550400" y="2892277"/>
            <a:ext cx="2133601" cy="1645920"/>
          </a:xfrm>
        </p:spPr>
        <p:txBody>
          <a:bodyPr anchor="ctr"/>
          <a:lstStyle>
            <a:lvl1pPr marL="0" indent="0">
              <a:buNone/>
              <a:defRPr sz="200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12" name="Title 11"/>
          <p:cNvSpPr>
            <a:spLocks noGrp="1"/>
          </p:cNvSpPr>
          <p:nvPr>
            <p:ph type="title"/>
          </p:nvPr>
        </p:nvSpPr>
        <p:spPr>
          <a:xfrm>
            <a:off x="508000" y="2892277"/>
            <a:ext cx="8432800" cy="1645920"/>
          </a:xfrm>
        </p:spPr>
        <p:txBody>
          <a:bodyPr/>
          <a:lstStyle>
            <a:lvl1pPr algn="r">
              <a:defRPr sz="4200" spc="150" baseline="0"/>
            </a:lvl1pPr>
          </a:lstStyle>
          <a:p>
            <a:r>
              <a:rPr lang="es-ES"/>
              <a:t>Haga clic para modificar el estilo de título del patrón</a:t>
            </a:r>
            <a:endParaRPr lang="en-US" dirty="0"/>
          </a:p>
        </p:txBody>
      </p:sp>
      <p:sp>
        <p:nvSpPr>
          <p:cNvPr id="6" name="Date Placeholder 8"/>
          <p:cNvSpPr>
            <a:spLocks noGrp="1"/>
          </p:cNvSpPr>
          <p:nvPr>
            <p:ph type="dt" sz="half" idx="10"/>
          </p:nvPr>
        </p:nvSpPr>
        <p:spPr/>
        <p:txBody>
          <a:bodyPr/>
          <a:lstStyle>
            <a:lvl1pPr fontAlgn="auto">
              <a:spcBef>
                <a:spcPts val="0"/>
              </a:spcBef>
              <a:spcAft>
                <a:spcPts val="0"/>
              </a:spcAft>
              <a:defRPr b="0">
                <a:solidFill>
                  <a:srgbClr val="FFFFFF"/>
                </a:solidFill>
                <a:latin typeface="+mn-lt"/>
                <a:ea typeface="+mn-ea"/>
                <a:cs typeface="+mn-cs"/>
              </a:defRPr>
            </a:lvl1pPr>
          </a:lstStyle>
          <a:p>
            <a:pPr>
              <a:defRPr/>
            </a:pPr>
            <a:endParaRPr lang="en-US"/>
          </a:p>
        </p:txBody>
      </p:sp>
      <p:sp>
        <p:nvSpPr>
          <p:cNvPr id="7" name="Slide Number Placeholder 9"/>
          <p:cNvSpPr>
            <a:spLocks noGrp="1"/>
          </p:cNvSpPr>
          <p:nvPr>
            <p:ph type="sldNum" sz="quarter" idx="11"/>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fld id="{0C7CBA6F-8797-4A44-BA9F-D13BFC36951D}" type="slidenum">
              <a:rPr lang="en-US"/>
              <a:pPr>
                <a:defRPr/>
              </a:pPr>
              <a:t>‹Nº›</a:t>
            </a:fld>
            <a:endParaRPr lang="en-US"/>
          </a:p>
        </p:txBody>
      </p:sp>
      <p:sp>
        <p:nvSpPr>
          <p:cNvPr id="8" name="Footer Placeholder 10"/>
          <p:cNvSpPr>
            <a:spLocks noGrp="1"/>
          </p:cNvSpPr>
          <p:nvPr>
            <p:ph type="ftr" sz="quarter" idx="12"/>
          </p:nvPr>
        </p:nvSpPr>
        <p:spPr/>
        <p:txBody>
          <a:bodyPr/>
          <a:lstStyle>
            <a:lvl1pPr fontAlgn="auto">
              <a:spcBef>
                <a:spcPts val="0"/>
              </a:spcBef>
              <a:spcAft>
                <a:spcPts val="0"/>
              </a:spcAft>
              <a:defRPr b="0">
                <a:solidFill>
                  <a:srgbClr val="FFFFFF"/>
                </a:solidFill>
                <a:latin typeface="+mn-lt"/>
                <a:ea typeface="+mn-ea"/>
                <a:cs typeface="+mn-cs"/>
              </a:defRPr>
            </a:lvl1pPr>
          </a:lstStyle>
          <a:p>
            <a:pPr>
              <a:defRPr/>
            </a:pPr>
            <a:endParaRPr lang="en-US"/>
          </a:p>
        </p:txBody>
      </p:sp>
    </p:spTree>
    <p:extLst>
      <p:ext uri="{BB962C8B-B14F-4D97-AF65-F5344CB8AC3E}">
        <p14:creationId xmlns:p14="http://schemas.microsoft.com/office/powerpoint/2010/main" val="1723093611"/>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8" name="Title 7"/>
          <p:cNvSpPr>
            <a:spLocks noGrp="1"/>
          </p:cNvSpPr>
          <p:nvPr>
            <p:ph type="title"/>
          </p:nvPr>
        </p:nvSpPr>
        <p:spPr/>
        <p:txBody>
          <a:bodyPr/>
          <a:lstStyle/>
          <a:p>
            <a:r>
              <a:rPr lang="es-ES"/>
              <a:t>Haga clic para modificar el estilo de título del patrón</a:t>
            </a:r>
            <a:endParaRPr lang="en-US"/>
          </a:p>
        </p:txBody>
      </p:sp>
      <p:sp>
        <p:nvSpPr>
          <p:cNvPr id="5" name="Date Placeholder 4"/>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6" name="Footer Placeholder 5"/>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7" name="Slide Number Placeholder 6"/>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8EB9C723-8862-406D-B91B-7607AE3D4535}" type="slidenum">
              <a:rPr lang="en-US"/>
              <a:pPr>
                <a:defRPr/>
              </a:pPr>
              <a:t>‹Nº›</a:t>
            </a:fld>
            <a:endParaRPr lang="en-US"/>
          </a:p>
        </p:txBody>
      </p:sp>
    </p:spTree>
    <p:extLst>
      <p:ext uri="{BB962C8B-B14F-4D97-AF65-F5344CB8AC3E}">
        <p14:creationId xmlns:p14="http://schemas.microsoft.com/office/powerpoint/2010/main" val="379121429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722438"/>
            <a:ext cx="5386917"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609600" y="2438400"/>
            <a:ext cx="5386917"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68" y="1722438"/>
            <a:ext cx="5389033"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68" y="2438400"/>
            <a:ext cx="5389033"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0" name="Title 9"/>
          <p:cNvSpPr>
            <a:spLocks noGrp="1"/>
          </p:cNvSpPr>
          <p:nvPr>
            <p:ph type="title"/>
          </p:nvPr>
        </p:nvSpPr>
        <p:spPr/>
        <p:txBody>
          <a:bodyPr/>
          <a:lstStyle/>
          <a:p>
            <a:r>
              <a:rPr lang="es-ES"/>
              <a:t>Haga clic para modificar el estilo de título del patrón</a:t>
            </a:r>
            <a:endParaRPr lang="en-US"/>
          </a:p>
        </p:txBody>
      </p:sp>
      <p:sp>
        <p:nvSpPr>
          <p:cNvPr id="7" name="Date Placeholder 6"/>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8" name="Footer Placeholder 7"/>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9" name="Slide Number Placeholder 8"/>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B1BB93ED-946B-46C0-B36F-258B87665436}" type="slidenum">
              <a:rPr lang="en-US"/>
              <a:pPr>
                <a:defRPr/>
              </a:pPr>
              <a:t>‹Nº›</a:t>
            </a:fld>
            <a:endParaRPr lang="en-US"/>
          </a:p>
        </p:txBody>
      </p:sp>
    </p:spTree>
    <p:extLst>
      <p:ext uri="{BB962C8B-B14F-4D97-AF65-F5344CB8AC3E}">
        <p14:creationId xmlns:p14="http://schemas.microsoft.com/office/powerpoint/2010/main" val="404499011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4" name="Footer Placeholder 3"/>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5" name="Slide Number Placeholder 4"/>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CE3A958B-7333-4BE5-8534-63F384F5AEA9}" type="slidenum">
              <a:rPr lang="en-US"/>
              <a:pPr>
                <a:defRPr/>
              </a:pPr>
              <a:t>‹Nº›</a:t>
            </a:fld>
            <a:endParaRPr lang="en-US"/>
          </a:p>
        </p:txBody>
      </p:sp>
    </p:spTree>
    <p:extLst>
      <p:ext uri="{BB962C8B-B14F-4D97-AF65-F5344CB8AC3E}">
        <p14:creationId xmlns:p14="http://schemas.microsoft.com/office/powerpoint/2010/main" val="278732123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Rectangle 4"/>
          <p:cNvSpPr/>
          <p:nvPr/>
        </p:nvSpPr>
        <p:spPr>
          <a:xfrm>
            <a:off x="203201" y="150814"/>
            <a:ext cx="11775017" cy="6556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3" name="Date Placeholder 1"/>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4" name="Footer Placeholder 2"/>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5" name="Slide Number Placeholder 3"/>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74DE54B7-C523-4EDE-9E63-C0D4214B60F4}" type="slidenum">
              <a:rPr lang="en-US"/>
              <a:pPr>
                <a:defRPr/>
              </a:pPr>
              <a:t>‹Nº›</a:t>
            </a:fld>
            <a:endParaRPr lang="en-US"/>
          </a:p>
        </p:txBody>
      </p:sp>
    </p:spTree>
    <p:extLst>
      <p:ext uri="{BB962C8B-B14F-4D97-AF65-F5344CB8AC3E}">
        <p14:creationId xmlns:p14="http://schemas.microsoft.com/office/powerpoint/2010/main" val="82952181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2"/>
      </p:bgRef>
    </p:bg>
    <p:spTree>
      <p:nvGrpSpPr>
        <p:cNvPr id="1" name=""/>
        <p:cNvGrpSpPr/>
        <p:nvPr/>
      </p:nvGrpSpPr>
      <p:grpSpPr>
        <a:xfrm>
          <a:off x="0" y="0"/>
          <a:ext cx="0" cy="0"/>
          <a:chOff x="0" y="0"/>
          <a:chExt cx="0" cy="0"/>
        </a:xfrm>
      </p:grpSpPr>
      <p:sp>
        <p:nvSpPr>
          <p:cNvPr id="5" name="Rectangle 9"/>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6" name="Rectangle 7"/>
          <p:cNvSpPr/>
          <p:nvPr/>
        </p:nvSpPr>
        <p:spPr>
          <a:xfrm>
            <a:off x="9347200" y="150814"/>
            <a:ext cx="2641600" cy="6556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useBgFill="1">
        <p:nvSpPr>
          <p:cNvPr id="7" name="Rectangle 8"/>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3" name="Content Placeholder 2"/>
          <p:cNvSpPr>
            <a:spLocks noGrp="1"/>
          </p:cNvSpPr>
          <p:nvPr>
            <p:ph idx="1"/>
          </p:nvPr>
        </p:nvSpPr>
        <p:spPr>
          <a:xfrm>
            <a:off x="812800" y="304801"/>
            <a:ext cx="7823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1" name="Title 10"/>
          <p:cNvSpPr>
            <a:spLocks noGrp="1"/>
          </p:cNvSpPr>
          <p:nvPr>
            <p:ph type="title"/>
          </p:nvPr>
        </p:nvSpPr>
        <p:spPr>
          <a:xfrm>
            <a:off x="9546336" y="457200"/>
            <a:ext cx="2234213" cy="1673352"/>
          </a:xfrm>
        </p:spPr>
        <p:txBody>
          <a:bodyPr anchor="b"/>
          <a:lstStyle>
            <a:lvl1pPr algn="l">
              <a:defRPr sz="2000" spc="150" baseline="0"/>
            </a:lvl1pPr>
          </a:lstStyle>
          <a:p>
            <a:r>
              <a:rPr lang="es-ES"/>
              <a:t>Haga clic para modificar el estilo de título del patrón</a:t>
            </a:r>
            <a:endParaRPr lang="en-US" dirty="0"/>
          </a:p>
        </p:txBody>
      </p:sp>
      <p:sp>
        <p:nvSpPr>
          <p:cNvPr id="8" name="Date Placeholder 4"/>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9" name="Footer Placeholder 5"/>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10" name="Slide Number Placeholder 6"/>
          <p:cNvSpPr>
            <a:spLocks noGrp="1"/>
          </p:cNvSpPr>
          <p:nvPr>
            <p:ph type="sldNum" sz="quarter" idx="12"/>
          </p:nvPr>
        </p:nvSpPr>
        <p:spPr/>
        <p:txBody>
          <a:bodyPr/>
          <a:lstStyle>
            <a:lvl1pPr fontAlgn="auto">
              <a:spcBef>
                <a:spcPts val="0"/>
              </a:spcBef>
              <a:spcAft>
                <a:spcPts val="0"/>
              </a:spcAft>
              <a:defRPr b="0">
                <a:solidFill>
                  <a:srgbClr val="FFFFFF"/>
                </a:solidFill>
                <a:latin typeface="+mn-lt"/>
                <a:ea typeface="+mn-ea"/>
                <a:cs typeface="+mn-cs"/>
              </a:defRPr>
            </a:lvl1pPr>
          </a:lstStyle>
          <a:p>
            <a:pPr>
              <a:defRPr/>
            </a:pPr>
            <a:fld id="{3E01C895-6002-487E-A7EE-9CD3FC2215CC}" type="slidenum">
              <a:rPr lang="en-US"/>
              <a:pPr>
                <a:defRPr/>
              </a:pPr>
              <a:t>‹Nº›</a:t>
            </a:fld>
            <a:endParaRPr lang="en-US"/>
          </a:p>
        </p:txBody>
      </p:sp>
    </p:spTree>
    <p:extLst>
      <p:ext uri="{BB962C8B-B14F-4D97-AF65-F5344CB8AC3E}">
        <p14:creationId xmlns:p14="http://schemas.microsoft.com/office/powerpoint/2010/main" val="2236591717"/>
      </p:ext>
    </p:extLst>
  </p:cSld>
  <p:clrMapOvr>
    <a:overrideClrMapping bg1="lt1" tx1="dk1" bg2="lt2" tx2="dk2" accent1="accent1" accent2="accent2" accent3="accent3" accent4="accent4" accent5="accent5" accent6="accent6" hlink="hlink" folHlink="folHlink"/>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1">
        <a:schemeClr val="bg2"/>
      </p:bgRef>
    </p:bg>
    <p:spTree>
      <p:nvGrpSpPr>
        <p:cNvPr id="1" name=""/>
        <p:cNvGrpSpPr/>
        <p:nvPr/>
      </p:nvGrpSpPr>
      <p:grpSpPr>
        <a:xfrm>
          <a:off x="0" y="0"/>
          <a:ext cx="0" cy="0"/>
          <a:chOff x="0" y="0"/>
          <a:chExt cx="0" cy="0"/>
        </a:xfrm>
      </p:grpSpPr>
      <p:sp>
        <p:nvSpPr>
          <p:cNvPr id="5" name="Rectangle 7"/>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useBgFill="1">
        <p:nvSpPr>
          <p:cNvPr id="6" name="Rectangle 8"/>
          <p:cNvSpPr/>
          <p:nvPr/>
        </p:nvSpPr>
        <p:spPr>
          <a:xfrm>
            <a:off x="9347200" y="150814"/>
            <a:ext cx="2641600" cy="6556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dirty="0"/>
          </a:p>
        </p:txBody>
      </p:sp>
      <p:sp>
        <p:nvSpPr>
          <p:cNvPr id="4" name="Text Placeholder 3"/>
          <p:cNvSpPr>
            <a:spLocks noGrp="1"/>
          </p:cNvSpPr>
          <p:nvPr>
            <p:ph type="body" sz="half" idx="2"/>
          </p:nvPr>
        </p:nvSpPr>
        <p:spPr>
          <a:xfrm>
            <a:off x="9550400" y="2133600"/>
            <a:ext cx="2235200" cy="2971800"/>
          </a:xfrm>
        </p:spPr>
        <p:txBody>
          <a:bodyPr tIns="0"/>
          <a:lstStyle>
            <a:lvl1pPr marL="0" indent="0">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0" name="Title 9"/>
          <p:cNvSpPr>
            <a:spLocks noGrp="1"/>
          </p:cNvSpPr>
          <p:nvPr>
            <p:ph type="title"/>
          </p:nvPr>
        </p:nvSpPr>
        <p:spPr>
          <a:xfrm>
            <a:off x="9550400" y="460248"/>
            <a:ext cx="2235200" cy="1673352"/>
          </a:xfrm>
        </p:spPr>
        <p:txBody>
          <a:bodyPr anchor="b"/>
          <a:lstStyle>
            <a:lvl1pPr algn="l">
              <a:defRPr sz="2000" spc="150" baseline="0">
                <a:solidFill>
                  <a:schemeClr val="tx2"/>
                </a:solidFill>
              </a:defRPr>
            </a:lvl1pPr>
          </a:lstStyle>
          <a:p>
            <a:r>
              <a:rPr lang="es-ES"/>
              <a:t>Haga clic para modificar el estilo de título del patrón</a:t>
            </a:r>
            <a:endParaRPr lang="en-US" dirty="0"/>
          </a:p>
        </p:txBody>
      </p:sp>
      <p:sp>
        <p:nvSpPr>
          <p:cNvPr id="7" name="Date Placeholder 4"/>
          <p:cNvSpPr>
            <a:spLocks noGrp="1"/>
          </p:cNvSpPr>
          <p:nvPr>
            <p:ph type="dt" sz="half" idx="10"/>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endParaRPr lang="en-US"/>
          </a:p>
        </p:txBody>
      </p:sp>
      <p:sp>
        <p:nvSpPr>
          <p:cNvPr id="8" name="Footer Placeholder 5"/>
          <p:cNvSpPr>
            <a:spLocks noGrp="1"/>
          </p:cNvSpPr>
          <p:nvPr>
            <p:ph type="ftr" sz="quarter" idx="11"/>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endParaRPr lang="en-US"/>
          </a:p>
        </p:txBody>
      </p:sp>
      <p:sp>
        <p:nvSpPr>
          <p:cNvPr id="9" name="Slide Number Placeholder 6"/>
          <p:cNvSpPr>
            <a:spLocks noGrp="1"/>
          </p:cNvSpPr>
          <p:nvPr>
            <p:ph type="sldNum" sz="quarter" idx="12"/>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fld id="{5CD020FF-74D0-4C91-A112-33C056FF63FE}" type="slidenum">
              <a:rPr lang="en-US"/>
              <a:pPr>
                <a:defRPr/>
              </a:pPr>
              <a:t>‹Nº›</a:t>
            </a:fld>
            <a:endParaRPr lang="en-US"/>
          </a:p>
        </p:txBody>
      </p:sp>
    </p:spTree>
    <p:extLst>
      <p:ext uri="{BB962C8B-B14F-4D97-AF65-F5344CB8AC3E}">
        <p14:creationId xmlns:p14="http://schemas.microsoft.com/office/powerpoint/2010/main" val="2434011438"/>
      </p:ext>
    </p:extLst>
  </p:cSld>
  <p:clrMapOvr>
    <a:overrideClrMapping bg1="dk1" tx1="lt1" bg2="dk2" tx2="lt2" accent1="accent1" accent2="accent2" accent3="accent3" accent4="accent4" accent5="accent5" accent6="accent6" hlink="hlink" folHlink="folHlink"/>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b="0">
                <a:latin typeface="+mn-lt"/>
                <a:ea typeface="+mn-ea"/>
                <a:cs typeface="+mn-cs"/>
              </a:defRPr>
            </a:lvl1pPr>
          </a:lstStyle>
          <a:p>
            <a:pPr>
              <a:defRPr/>
            </a:pPr>
            <a:fld id="{0A6156ED-0DFF-4750-9195-07CCEC7FCB98}" type="slidenum">
              <a:rPr lang="en-US"/>
              <a:pPr>
                <a:defRPr/>
              </a:pPr>
              <a:t>‹Nº›</a:t>
            </a:fld>
            <a:endParaRPr lang="en-US"/>
          </a:p>
        </p:txBody>
      </p:sp>
    </p:spTree>
    <p:extLst>
      <p:ext uri="{BB962C8B-B14F-4D97-AF65-F5344CB8AC3E}">
        <p14:creationId xmlns:p14="http://schemas.microsoft.com/office/powerpoint/2010/main" val="373038375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4" name="Rectangle 6"/>
          <p:cNvSpPr/>
          <p:nvPr/>
        </p:nvSpPr>
        <p:spPr>
          <a:xfrm>
            <a:off x="203200" y="147639"/>
            <a:ext cx="8940800" cy="6556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5" name="Rectangle 7"/>
          <p:cNvSpPr/>
          <p:nvPr/>
        </p:nvSpPr>
        <p:spPr>
          <a:xfrm>
            <a:off x="9347200" y="147639"/>
            <a:ext cx="2607733" cy="65563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2" name="Vertical Title 1"/>
          <p:cNvSpPr>
            <a:spLocks noGrp="1"/>
          </p:cNvSpPr>
          <p:nvPr>
            <p:ph type="title" orient="vert"/>
          </p:nvPr>
        </p:nvSpPr>
        <p:spPr>
          <a:xfrm>
            <a:off x="9550400" y="274639"/>
            <a:ext cx="2235200"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6" name="Date Placeholder 3"/>
          <p:cNvSpPr>
            <a:spLocks noGrp="1"/>
          </p:cNvSpPr>
          <p:nvPr>
            <p:ph type="dt" sz="half" idx="10"/>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7" name="Footer Placeholder 4"/>
          <p:cNvSpPr>
            <a:spLocks noGrp="1"/>
          </p:cNvSpPr>
          <p:nvPr>
            <p:ph type="ftr" sz="quarter" idx="11"/>
          </p:nvPr>
        </p:nvSpPr>
        <p:spPr/>
        <p:txBody>
          <a:bodyPr/>
          <a:lstStyle>
            <a:lvl1pPr fontAlgn="auto">
              <a:spcBef>
                <a:spcPts val="0"/>
              </a:spcBef>
              <a:spcAft>
                <a:spcPts val="0"/>
              </a:spcAft>
              <a:defRPr b="0">
                <a:latin typeface="+mn-lt"/>
                <a:ea typeface="+mn-ea"/>
                <a:cs typeface="+mn-cs"/>
              </a:defRPr>
            </a:lvl1pPr>
          </a:lstStyle>
          <a:p>
            <a:pPr>
              <a:defRPr/>
            </a:pPr>
            <a:endParaRPr lang="en-US"/>
          </a:p>
        </p:txBody>
      </p:sp>
      <p:sp>
        <p:nvSpPr>
          <p:cNvPr id="8" name="Slide Number Placeholder 5"/>
          <p:cNvSpPr>
            <a:spLocks noGrp="1"/>
          </p:cNvSpPr>
          <p:nvPr>
            <p:ph type="sldNum" sz="quarter" idx="12"/>
          </p:nvPr>
        </p:nvSpPr>
        <p:spPr/>
        <p:txBody>
          <a:bodyPr/>
          <a:lstStyle>
            <a:lvl1pPr fontAlgn="auto">
              <a:spcBef>
                <a:spcPts val="0"/>
              </a:spcBef>
              <a:spcAft>
                <a:spcPts val="0"/>
              </a:spcAft>
              <a:defRPr b="0">
                <a:solidFill>
                  <a:srgbClr val="CCD1B9"/>
                </a:solidFill>
                <a:latin typeface="+mn-lt"/>
                <a:ea typeface="+mn-ea"/>
                <a:cs typeface="+mn-cs"/>
              </a:defRPr>
            </a:lvl1pPr>
          </a:lstStyle>
          <a:p>
            <a:pPr>
              <a:defRPr/>
            </a:pPr>
            <a:fld id="{3DDB10C1-A9AD-4910-AFE5-F0996171F8E2}" type="slidenum">
              <a:rPr lang="en-US"/>
              <a:pPr>
                <a:defRPr/>
              </a:pPr>
              <a:t>‹Nº›</a:t>
            </a:fld>
            <a:endParaRPr lang="en-US"/>
          </a:p>
        </p:txBody>
      </p:sp>
    </p:spTree>
    <p:extLst>
      <p:ext uri="{BB962C8B-B14F-4D97-AF65-F5344CB8AC3E}">
        <p14:creationId xmlns:p14="http://schemas.microsoft.com/office/powerpoint/2010/main" val="208955971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7813"/>
            <a:ext cx="2743200" cy="5848350"/>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7813"/>
            <a:ext cx="8026400" cy="584835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fld id="{F39728C5-D7B0-49DA-9665-7D18AE7E7CDC}"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90600256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4" name="Freeform 6"/>
          <p:cNvSpPr/>
          <p:nvPr/>
        </p:nvSpPr>
        <p:spPr>
          <a:xfrm>
            <a:off x="0" y="5292725"/>
            <a:ext cx="12192000"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chemeClr val="accent1"/>
              </a:gs>
              <a:gs pos="14000">
                <a:schemeClr val="accent1">
                  <a:lumMod val="60000"/>
                  <a:lumOff val="40000"/>
                </a:schemeClr>
              </a:gs>
              <a:gs pos="83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b="1">
              <a:solidFill>
                <a:srgbClr val="FFFFFF"/>
              </a:solidFill>
            </a:endParaRPr>
          </a:p>
        </p:txBody>
      </p:sp>
      <p:sp>
        <p:nvSpPr>
          <p:cNvPr id="5" name="Freeform 7"/>
          <p:cNvSpPr/>
          <p:nvPr/>
        </p:nvSpPr>
        <p:spPr>
          <a:xfrm>
            <a:off x="-101" y="5293518"/>
            <a:ext cx="12192124"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chemeClr val="accent1">
                  <a:alpha val="0"/>
                </a:schemeClr>
              </a:gs>
              <a:gs pos="57000">
                <a:schemeClr val="accent1">
                  <a:lumMod val="40000"/>
                  <a:lumOff val="60000"/>
                </a:schemeClr>
              </a:gs>
              <a:gs pos="100000">
                <a:schemeClr val="accent1">
                  <a:alpha val="0"/>
                </a:scheme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b="1">
              <a:solidFill>
                <a:srgbClr val="FFFFFF"/>
              </a:solidFill>
            </a:endParaRPr>
          </a:p>
        </p:txBody>
      </p:sp>
      <p:sp>
        <p:nvSpPr>
          <p:cNvPr id="6" name="Freeform 8"/>
          <p:cNvSpPr/>
          <p:nvPr/>
        </p:nvSpPr>
        <p:spPr>
          <a:xfrm>
            <a:off x="1" y="5546726"/>
            <a:ext cx="12196233" cy="1312863"/>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3">
                  <a:lumMod val="40000"/>
                  <a:lumOff val="60000"/>
                </a:schemeClr>
              </a:gs>
              <a:gs pos="50000">
                <a:schemeClr val="accent3"/>
              </a:gs>
              <a:gs pos="100000">
                <a:schemeClr val="accent3">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b="1">
              <a:solidFill>
                <a:srgbClr val="FFFFFF"/>
              </a:solidFill>
            </a:endParaRPr>
          </a:p>
        </p:txBody>
      </p:sp>
      <p:sp>
        <p:nvSpPr>
          <p:cNvPr id="7" name="Rectangle 9"/>
          <p:cNvSpPr/>
          <p:nvPr/>
        </p:nvSpPr>
        <p:spPr>
          <a:xfrm>
            <a:off x="0" y="5262563"/>
            <a:ext cx="12192000" cy="7461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0" y="5502275"/>
            <a:ext cx="12192000" cy="1271588"/>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ctrTitle"/>
          </p:nvPr>
        </p:nvSpPr>
        <p:spPr>
          <a:xfrm>
            <a:off x="6096000" y="1676400"/>
            <a:ext cx="5181600" cy="1524000"/>
          </a:xfrm>
        </p:spPr>
        <p:txBody>
          <a:bodyPr anchor="b" anchorCtr="0"/>
          <a:lstStyle>
            <a:lvl1pPr algn="l">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096000" y="3203574"/>
            <a:ext cx="5181600" cy="1825625"/>
          </a:xfrm>
        </p:spPr>
        <p:txBody>
          <a:bodyPr>
            <a:normAutofit/>
          </a:bodyPr>
          <a:lstStyle>
            <a:lvl1pPr marL="0" indent="0" algn="l">
              <a:buNone/>
              <a:defRPr sz="200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9" name="Date Placeholder 3"/>
          <p:cNvSpPr>
            <a:spLocks noGrp="1"/>
          </p:cNvSpPr>
          <p:nvPr>
            <p:ph type="dt" sz="half" idx="10"/>
          </p:nvPr>
        </p:nvSpPr>
        <p:spPr/>
        <p:txBody>
          <a:bodyPr/>
          <a:lstStyle>
            <a:lvl1pPr>
              <a:defRPr/>
            </a:lvl1pPr>
          </a:lstStyle>
          <a:p>
            <a:pPr>
              <a:defRPr/>
            </a:pPr>
            <a:fld id="{89106EB0-36EA-4F59-9CD0-98E80102F5DB}" type="datetimeFigureOut">
              <a:rPr lang="es-AR"/>
              <a:pPr>
                <a:defRPr/>
              </a:pPr>
              <a:t>20/4/2016</a:t>
            </a:fld>
            <a:endParaRPr lang="es-AR"/>
          </a:p>
        </p:txBody>
      </p:sp>
      <p:sp>
        <p:nvSpPr>
          <p:cNvPr id="10" name="Footer Placeholder 4"/>
          <p:cNvSpPr>
            <a:spLocks noGrp="1"/>
          </p:cNvSpPr>
          <p:nvPr>
            <p:ph type="ftr" sz="quarter" idx="11"/>
          </p:nvPr>
        </p:nvSpPr>
        <p:spPr/>
        <p:txBody>
          <a:bodyPr/>
          <a:lstStyle>
            <a:lvl1pPr>
              <a:defRPr/>
            </a:lvl1pPr>
          </a:lstStyle>
          <a:p>
            <a:pPr>
              <a:defRPr/>
            </a:pPr>
            <a:endParaRPr lang="es-AR"/>
          </a:p>
        </p:txBody>
      </p:sp>
      <p:sp>
        <p:nvSpPr>
          <p:cNvPr id="11" name="Slide Number Placeholder 5"/>
          <p:cNvSpPr>
            <a:spLocks noGrp="1"/>
          </p:cNvSpPr>
          <p:nvPr>
            <p:ph type="sldNum" sz="quarter" idx="12"/>
          </p:nvPr>
        </p:nvSpPr>
        <p:spPr/>
        <p:txBody>
          <a:bodyPr>
            <a:normAutofit/>
          </a:bodyPr>
          <a:lstStyle>
            <a:lvl1pPr>
              <a:defRPr/>
            </a:lvl1pPr>
          </a:lstStyle>
          <a:p>
            <a:pPr>
              <a:defRPr/>
            </a:pPr>
            <a:fld id="{525AB8DF-D392-4795-90E6-112AAC4F550B}" type="slidenum">
              <a:rPr lang="es-AR"/>
              <a:pPr>
                <a:defRPr/>
              </a:pPr>
              <a:t>‹Nº›</a:t>
            </a:fld>
            <a:endParaRPr lang="es-AR"/>
          </a:p>
        </p:txBody>
      </p:sp>
    </p:spTree>
    <p:extLst>
      <p:ext uri="{BB962C8B-B14F-4D97-AF65-F5344CB8AC3E}">
        <p14:creationId xmlns:p14="http://schemas.microsoft.com/office/powerpoint/2010/main" val="136669575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4" name="Freeform 6"/>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a:xfrm>
            <a:off x="914400" y="1600201"/>
            <a:ext cx="10363200" cy="37338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8" name="Date Placeholder 3"/>
          <p:cNvSpPr>
            <a:spLocks noGrp="1"/>
          </p:cNvSpPr>
          <p:nvPr>
            <p:ph type="dt" sz="half" idx="10"/>
          </p:nvPr>
        </p:nvSpPr>
        <p:spPr/>
        <p:txBody>
          <a:bodyPr/>
          <a:lstStyle>
            <a:lvl1pPr>
              <a:defRPr/>
            </a:lvl1pPr>
          </a:lstStyle>
          <a:p>
            <a:pPr>
              <a:defRPr/>
            </a:pPr>
            <a:fld id="{0D042466-CF43-4996-A489-4378F1CB6E21}" type="datetimeFigureOut">
              <a:rPr lang="es-AR"/>
              <a:pPr>
                <a:defRPr/>
              </a:pPr>
              <a:t>20/4/2016</a:t>
            </a:fld>
            <a:endParaRPr lang="es-AR"/>
          </a:p>
        </p:txBody>
      </p:sp>
      <p:sp>
        <p:nvSpPr>
          <p:cNvPr id="9" name="Footer Placeholder 4"/>
          <p:cNvSpPr>
            <a:spLocks noGrp="1"/>
          </p:cNvSpPr>
          <p:nvPr>
            <p:ph type="ftr" sz="quarter" idx="11"/>
          </p:nvPr>
        </p:nvSpPr>
        <p:spPr/>
        <p:txBody>
          <a:bodyPr/>
          <a:lstStyle>
            <a:lvl1pPr>
              <a:defRPr/>
            </a:lvl1pPr>
          </a:lstStyle>
          <a:p>
            <a:pPr>
              <a:defRPr/>
            </a:pPr>
            <a:endParaRPr lang="es-AR"/>
          </a:p>
        </p:txBody>
      </p:sp>
      <p:sp>
        <p:nvSpPr>
          <p:cNvPr id="10" name="Slide Number Placeholder 5"/>
          <p:cNvSpPr>
            <a:spLocks noGrp="1"/>
          </p:cNvSpPr>
          <p:nvPr>
            <p:ph type="sldNum" sz="quarter" idx="12"/>
          </p:nvPr>
        </p:nvSpPr>
        <p:spPr/>
        <p:txBody>
          <a:bodyPr/>
          <a:lstStyle>
            <a:lvl1pPr>
              <a:defRPr/>
            </a:lvl1pPr>
          </a:lstStyle>
          <a:p>
            <a:pPr>
              <a:defRPr/>
            </a:pPr>
            <a:fld id="{1BE83024-0D78-4A09-9590-DBE0B6000A65}" type="slidenum">
              <a:rPr lang="es-AR"/>
              <a:pPr>
                <a:defRPr/>
              </a:pPr>
              <a:t>‹Nº›</a:t>
            </a:fld>
            <a:endParaRPr lang="es-AR"/>
          </a:p>
        </p:txBody>
      </p:sp>
    </p:spTree>
    <p:extLst>
      <p:ext uri="{BB962C8B-B14F-4D97-AF65-F5344CB8AC3E}">
        <p14:creationId xmlns:p14="http://schemas.microsoft.com/office/powerpoint/2010/main" val="376033076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4" name="Freeform 6"/>
          <p:cNvSpPr/>
          <p:nvPr/>
        </p:nvSpPr>
        <p:spPr>
          <a:xfrm>
            <a:off x="1" y="5546726"/>
            <a:ext cx="12196233" cy="1312863"/>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1">
                  <a:lumMod val="40000"/>
                  <a:lumOff val="60000"/>
                </a:schemeClr>
              </a:gs>
              <a:gs pos="50000">
                <a:schemeClr val="accent1"/>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0" y="5292725"/>
            <a:ext cx="12192000"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rgbClr val="000000"/>
              </a:gs>
              <a:gs pos="14000">
                <a:srgbClr val="333333"/>
              </a:gs>
              <a:gs pos="83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101" y="5293518"/>
            <a:ext cx="12192124"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rgbClr val="000000">
                  <a:alpha val="0"/>
                </a:srgbClr>
              </a:gs>
              <a:gs pos="57000">
                <a:srgbClr val="4D4D4D"/>
              </a:gs>
              <a:gs pos="100000">
                <a:srgbClr val="000000">
                  <a:alpha val="0"/>
                </a:srgb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Rectangle 9"/>
          <p:cNvSpPr/>
          <p:nvPr/>
        </p:nvSpPr>
        <p:spPr>
          <a:xfrm>
            <a:off x="0" y="5262563"/>
            <a:ext cx="12192000" cy="7461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0" y="5502275"/>
            <a:ext cx="12192000" cy="1271588"/>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a:xfrm>
            <a:off x="963084" y="3633788"/>
            <a:ext cx="10363200" cy="1362075"/>
          </a:xfrm>
        </p:spPr>
        <p:txBody>
          <a:bodyPr anchor="t"/>
          <a:lstStyle>
            <a:lvl1pPr algn="l">
              <a:defRPr sz="4000" b="0" i="0" cap="all" baseline="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963084" y="2133601"/>
            <a:ext cx="10363200" cy="1500187"/>
          </a:xfrm>
        </p:spPr>
        <p:txBody>
          <a:bodyPr anchor="b"/>
          <a:lstStyle>
            <a:lvl1pPr marL="0" indent="0">
              <a:buNone/>
              <a:defRPr sz="200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9" name="Date Placeholder 3"/>
          <p:cNvSpPr>
            <a:spLocks noGrp="1"/>
          </p:cNvSpPr>
          <p:nvPr>
            <p:ph type="dt" sz="half" idx="10"/>
          </p:nvPr>
        </p:nvSpPr>
        <p:spPr/>
        <p:txBody>
          <a:bodyPr/>
          <a:lstStyle>
            <a:lvl1pPr>
              <a:defRPr/>
            </a:lvl1pPr>
          </a:lstStyle>
          <a:p>
            <a:pPr>
              <a:defRPr/>
            </a:pPr>
            <a:fld id="{69F8F344-BEAA-4522-91AB-8A01A99FFCA2}" type="datetimeFigureOut">
              <a:rPr lang="es-AR"/>
              <a:pPr>
                <a:defRPr/>
              </a:pPr>
              <a:t>20/4/2016</a:t>
            </a:fld>
            <a:endParaRPr lang="es-AR"/>
          </a:p>
        </p:txBody>
      </p:sp>
      <p:sp>
        <p:nvSpPr>
          <p:cNvPr id="10" name="Footer Placeholder 4"/>
          <p:cNvSpPr>
            <a:spLocks noGrp="1"/>
          </p:cNvSpPr>
          <p:nvPr>
            <p:ph type="ftr" sz="quarter" idx="11"/>
          </p:nvPr>
        </p:nvSpPr>
        <p:spPr/>
        <p:txBody>
          <a:bodyPr/>
          <a:lstStyle>
            <a:lvl1pPr>
              <a:defRPr/>
            </a:lvl1pPr>
          </a:lstStyle>
          <a:p>
            <a:pPr>
              <a:defRPr/>
            </a:pPr>
            <a:endParaRPr lang="es-AR"/>
          </a:p>
        </p:txBody>
      </p:sp>
      <p:sp>
        <p:nvSpPr>
          <p:cNvPr id="11" name="Slide Number Placeholder 5"/>
          <p:cNvSpPr>
            <a:spLocks noGrp="1"/>
          </p:cNvSpPr>
          <p:nvPr>
            <p:ph type="sldNum" sz="quarter" idx="12"/>
          </p:nvPr>
        </p:nvSpPr>
        <p:spPr/>
        <p:txBody>
          <a:bodyPr/>
          <a:lstStyle>
            <a:lvl1pPr>
              <a:defRPr/>
            </a:lvl1pPr>
          </a:lstStyle>
          <a:p>
            <a:pPr>
              <a:defRPr/>
            </a:pPr>
            <a:fld id="{8D5890F3-D118-4643-A08B-E2FC2193189B}" type="slidenum">
              <a:rPr lang="es-AR"/>
              <a:pPr>
                <a:defRPr/>
              </a:pPr>
              <a:t>‹Nº›</a:t>
            </a:fld>
            <a:endParaRPr lang="es-AR"/>
          </a:p>
        </p:txBody>
      </p:sp>
    </p:spTree>
    <p:extLst>
      <p:ext uri="{BB962C8B-B14F-4D97-AF65-F5344CB8AC3E}">
        <p14:creationId xmlns:p14="http://schemas.microsoft.com/office/powerpoint/2010/main" val="183113654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5" name="Freeform 7"/>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p:txBody>
          <a:bodyPr/>
          <a:lstStyle/>
          <a:p>
            <a:r>
              <a:rPr lang="es-ES"/>
              <a:t>Haga clic para modificar el estilo de título del patrón</a:t>
            </a:r>
            <a:endParaRPr lang="en-US"/>
          </a:p>
        </p:txBody>
      </p:sp>
      <p:sp>
        <p:nvSpPr>
          <p:cNvPr id="13" name="Content Placeholder 12"/>
          <p:cNvSpPr>
            <a:spLocks noGrp="1"/>
          </p:cNvSpPr>
          <p:nvPr>
            <p:ph sz="quarter" idx="13"/>
          </p:nvPr>
        </p:nvSpPr>
        <p:spPr>
          <a:xfrm>
            <a:off x="914400" y="1536192"/>
            <a:ext cx="4876800" cy="3877056"/>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5" name="Content Placeholder 14"/>
          <p:cNvSpPr>
            <a:spLocks noGrp="1"/>
          </p:cNvSpPr>
          <p:nvPr>
            <p:ph sz="quarter" idx="14"/>
          </p:nvPr>
        </p:nvSpPr>
        <p:spPr>
          <a:xfrm>
            <a:off x="6400800" y="1536192"/>
            <a:ext cx="4876800" cy="3877056"/>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9" name="Date Placeholder 4"/>
          <p:cNvSpPr>
            <a:spLocks noGrp="1"/>
          </p:cNvSpPr>
          <p:nvPr>
            <p:ph type="dt" sz="half" idx="15"/>
          </p:nvPr>
        </p:nvSpPr>
        <p:spPr/>
        <p:txBody>
          <a:bodyPr/>
          <a:lstStyle>
            <a:lvl1pPr>
              <a:defRPr/>
            </a:lvl1pPr>
          </a:lstStyle>
          <a:p>
            <a:pPr>
              <a:defRPr/>
            </a:pPr>
            <a:fld id="{EFA19B9D-59BF-4EDF-83BA-7658814BCCED}" type="datetimeFigureOut">
              <a:rPr lang="es-AR"/>
              <a:pPr>
                <a:defRPr/>
              </a:pPr>
              <a:t>20/4/2016</a:t>
            </a:fld>
            <a:endParaRPr lang="es-AR"/>
          </a:p>
        </p:txBody>
      </p:sp>
      <p:sp>
        <p:nvSpPr>
          <p:cNvPr id="10" name="Footer Placeholder 5"/>
          <p:cNvSpPr>
            <a:spLocks noGrp="1"/>
          </p:cNvSpPr>
          <p:nvPr>
            <p:ph type="ftr" sz="quarter" idx="16"/>
          </p:nvPr>
        </p:nvSpPr>
        <p:spPr/>
        <p:txBody>
          <a:bodyPr/>
          <a:lstStyle>
            <a:lvl1pPr>
              <a:defRPr/>
            </a:lvl1pPr>
          </a:lstStyle>
          <a:p>
            <a:pPr>
              <a:defRPr/>
            </a:pPr>
            <a:endParaRPr lang="es-AR"/>
          </a:p>
        </p:txBody>
      </p:sp>
      <p:sp>
        <p:nvSpPr>
          <p:cNvPr id="11" name="Slide Number Placeholder 6"/>
          <p:cNvSpPr>
            <a:spLocks noGrp="1"/>
          </p:cNvSpPr>
          <p:nvPr>
            <p:ph type="sldNum" sz="quarter" idx="17"/>
          </p:nvPr>
        </p:nvSpPr>
        <p:spPr/>
        <p:txBody>
          <a:bodyPr/>
          <a:lstStyle>
            <a:lvl1pPr>
              <a:defRPr/>
            </a:lvl1pPr>
          </a:lstStyle>
          <a:p>
            <a:pPr>
              <a:defRPr/>
            </a:pPr>
            <a:fld id="{6B58DA38-5474-4AA2-8646-096A0F025010}" type="slidenum">
              <a:rPr lang="es-AR"/>
              <a:pPr>
                <a:defRPr/>
              </a:pPr>
              <a:t>‹Nº›</a:t>
            </a:fld>
            <a:endParaRPr lang="es-AR"/>
          </a:p>
        </p:txBody>
      </p:sp>
    </p:spTree>
    <p:extLst>
      <p:ext uri="{BB962C8B-B14F-4D97-AF65-F5344CB8AC3E}">
        <p14:creationId xmlns:p14="http://schemas.microsoft.com/office/powerpoint/2010/main" val="8495264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7" name="Freeform 9"/>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9" name="Freeform 11"/>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10" name="Freeform 12"/>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914400" y="1535113"/>
            <a:ext cx="4876800" cy="639762"/>
          </a:xfrm>
        </p:spPr>
        <p:txBody>
          <a:bodyPr anchor="b">
            <a:normAutofit/>
          </a:bodyPr>
          <a:lstStyle>
            <a:lvl1pPr marL="0" indent="0">
              <a:buNone/>
              <a:defRPr sz="2000" b="0" baseline="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6400800" y="1535113"/>
            <a:ext cx="4876800" cy="639762"/>
          </a:xfrm>
        </p:spPr>
        <p:txBody>
          <a:bodyPr anchor="b">
            <a:normAutofit/>
          </a:bodyPr>
          <a:lstStyle>
            <a:lvl1pPr marL="0" indent="0">
              <a:buNone/>
              <a:defRPr sz="20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5" name="Content Placeholder 14"/>
          <p:cNvSpPr>
            <a:spLocks noGrp="1"/>
          </p:cNvSpPr>
          <p:nvPr>
            <p:ph sz="quarter" idx="13"/>
          </p:nvPr>
        </p:nvSpPr>
        <p:spPr>
          <a:xfrm>
            <a:off x="914400" y="2209800"/>
            <a:ext cx="4876800" cy="3200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7" name="Content Placeholder 16"/>
          <p:cNvSpPr>
            <a:spLocks noGrp="1"/>
          </p:cNvSpPr>
          <p:nvPr>
            <p:ph sz="quarter" idx="14"/>
          </p:nvPr>
        </p:nvSpPr>
        <p:spPr>
          <a:xfrm>
            <a:off x="6400800" y="2209800"/>
            <a:ext cx="4876800" cy="32004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1" name="Date Placeholder 6"/>
          <p:cNvSpPr>
            <a:spLocks noGrp="1"/>
          </p:cNvSpPr>
          <p:nvPr>
            <p:ph type="dt" sz="half" idx="15"/>
          </p:nvPr>
        </p:nvSpPr>
        <p:spPr/>
        <p:txBody>
          <a:bodyPr/>
          <a:lstStyle>
            <a:lvl1pPr>
              <a:defRPr/>
            </a:lvl1pPr>
          </a:lstStyle>
          <a:p>
            <a:pPr>
              <a:defRPr/>
            </a:pPr>
            <a:fld id="{1515C90A-9EF1-404D-B951-34D022BD1032}" type="datetimeFigureOut">
              <a:rPr lang="es-AR"/>
              <a:pPr>
                <a:defRPr/>
              </a:pPr>
              <a:t>20/4/2016</a:t>
            </a:fld>
            <a:endParaRPr lang="es-AR"/>
          </a:p>
        </p:txBody>
      </p:sp>
      <p:sp>
        <p:nvSpPr>
          <p:cNvPr id="12" name="Footer Placeholder 7"/>
          <p:cNvSpPr>
            <a:spLocks noGrp="1"/>
          </p:cNvSpPr>
          <p:nvPr>
            <p:ph type="ftr" sz="quarter" idx="16"/>
          </p:nvPr>
        </p:nvSpPr>
        <p:spPr/>
        <p:txBody>
          <a:bodyPr/>
          <a:lstStyle>
            <a:lvl1pPr>
              <a:defRPr/>
            </a:lvl1pPr>
          </a:lstStyle>
          <a:p>
            <a:pPr>
              <a:defRPr/>
            </a:pPr>
            <a:endParaRPr lang="es-AR"/>
          </a:p>
        </p:txBody>
      </p:sp>
      <p:sp>
        <p:nvSpPr>
          <p:cNvPr id="13" name="Slide Number Placeholder 8"/>
          <p:cNvSpPr>
            <a:spLocks noGrp="1"/>
          </p:cNvSpPr>
          <p:nvPr>
            <p:ph type="sldNum" sz="quarter" idx="17"/>
          </p:nvPr>
        </p:nvSpPr>
        <p:spPr/>
        <p:txBody>
          <a:bodyPr/>
          <a:lstStyle>
            <a:lvl1pPr>
              <a:defRPr/>
            </a:lvl1pPr>
          </a:lstStyle>
          <a:p>
            <a:pPr>
              <a:defRPr/>
            </a:pPr>
            <a:fld id="{3D9825A2-1D13-45FF-A41E-B27A2F8193BB}" type="slidenum">
              <a:rPr lang="es-AR"/>
              <a:pPr>
                <a:defRPr/>
              </a:pPr>
              <a:t>‹Nº›</a:t>
            </a:fld>
            <a:endParaRPr lang="es-AR"/>
          </a:p>
        </p:txBody>
      </p:sp>
    </p:spTree>
    <p:extLst>
      <p:ext uri="{BB962C8B-B14F-4D97-AF65-F5344CB8AC3E}">
        <p14:creationId xmlns:p14="http://schemas.microsoft.com/office/powerpoint/2010/main" val="227720321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3" name="Freeform 5"/>
          <p:cNvSpPr/>
          <p:nvPr/>
        </p:nvSpPr>
        <p:spPr>
          <a:xfrm>
            <a:off x="1" y="5010151"/>
            <a:ext cx="9918700"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4" name="Freeform 6"/>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1" y="4973639"/>
            <a:ext cx="10234084" cy="928687"/>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p:txBody>
          <a:bodyPr/>
          <a:lstStyle/>
          <a:p>
            <a:r>
              <a:rPr lang="es-ES"/>
              <a:t>Haga clic para modificar el estilo de título del patrón</a:t>
            </a:r>
            <a:endParaRPr lang="en-US"/>
          </a:p>
        </p:txBody>
      </p:sp>
      <p:sp>
        <p:nvSpPr>
          <p:cNvPr id="7" name="Date Placeholder 2"/>
          <p:cNvSpPr>
            <a:spLocks noGrp="1"/>
          </p:cNvSpPr>
          <p:nvPr>
            <p:ph type="dt" sz="half" idx="10"/>
          </p:nvPr>
        </p:nvSpPr>
        <p:spPr/>
        <p:txBody>
          <a:bodyPr/>
          <a:lstStyle>
            <a:lvl1pPr>
              <a:defRPr/>
            </a:lvl1pPr>
          </a:lstStyle>
          <a:p>
            <a:pPr>
              <a:defRPr/>
            </a:pPr>
            <a:fld id="{1828511B-4D1E-4D82-9BB8-8760F93F2896}" type="datetimeFigureOut">
              <a:rPr lang="es-AR"/>
              <a:pPr>
                <a:defRPr/>
              </a:pPr>
              <a:t>20/4/2016</a:t>
            </a:fld>
            <a:endParaRPr lang="es-AR"/>
          </a:p>
        </p:txBody>
      </p:sp>
      <p:sp>
        <p:nvSpPr>
          <p:cNvPr id="8" name="Footer Placeholder 3"/>
          <p:cNvSpPr>
            <a:spLocks noGrp="1"/>
          </p:cNvSpPr>
          <p:nvPr>
            <p:ph type="ftr" sz="quarter" idx="11"/>
          </p:nvPr>
        </p:nvSpPr>
        <p:spPr/>
        <p:txBody>
          <a:bodyPr/>
          <a:lstStyle>
            <a:lvl1pPr>
              <a:defRPr/>
            </a:lvl1pPr>
          </a:lstStyle>
          <a:p>
            <a:pPr>
              <a:defRPr/>
            </a:pPr>
            <a:endParaRPr lang="es-AR"/>
          </a:p>
        </p:txBody>
      </p:sp>
      <p:sp>
        <p:nvSpPr>
          <p:cNvPr id="9" name="Slide Number Placeholder 4"/>
          <p:cNvSpPr>
            <a:spLocks noGrp="1"/>
          </p:cNvSpPr>
          <p:nvPr>
            <p:ph type="sldNum" sz="quarter" idx="12"/>
          </p:nvPr>
        </p:nvSpPr>
        <p:spPr/>
        <p:txBody>
          <a:bodyPr/>
          <a:lstStyle>
            <a:lvl1pPr>
              <a:defRPr/>
            </a:lvl1pPr>
          </a:lstStyle>
          <a:p>
            <a:pPr>
              <a:defRPr/>
            </a:pPr>
            <a:fld id="{8018BECE-4754-402C-AE22-D0ACAD002D04}" type="slidenum">
              <a:rPr lang="es-AR"/>
              <a:pPr>
                <a:defRPr/>
              </a:pPr>
              <a:t>‹Nº›</a:t>
            </a:fld>
            <a:endParaRPr lang="es-AR"/>
          </a:p>
        </p:txBody>
      </p:sp>
    </p:spTree>
    <p:extLst>
      <p:ext uri="{BB962C8B-B14F-4D97-AF65-F5344CB8AC3E}">
        <p14:creationId xmlns:p14="http://schemas.microsoft.com/office/powerpoint/2010/main" val="56628060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Freeform 4"/>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3"/>
              </a:gs>
              <a:gs pos="50000">
                <a:schemeClr val="accent3">
                  <a:lumMod val="40000"/>
                  <a:lumOff val="60000"/>
                </a:schemeClr>
              </a:gs>
              <a:gs pos="5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3" name="Freeform 5"/>
          <p:cNvSpPr/>
          <p:nvPr/>
        </p:nvSpPr>
        <p:spPr>
          <a:xfrm>
            <a:off x="1" y="5381625"/>
            <a:ext cx="4381500" cy="1208088"/>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6996854"/>
              <a:gd name="connsiteY0" fmla="*/ 0 h 1571625"/>
              <a:gd name="connsiteX1" fmla="*/ 6996854 w 6996854"/>
              <a:gd name="connsiteY1" fmla="*/ 1266825 h 1571625"/>
              <a:gd name="connsiteX2" fmla="*/ 0 w 6996854"/>
              <a:gd name="connsiteY2" fmla="*/ 1571625 h 1571625"/>
              <a:gd name="connsiteX3" fmla="*/ 0 w 6996854"/>
              <a:gd name="connsiteY3" fmla="*/ 0 h 1571625"/>
              <a:gd name="connsiteX0" fmla="*/ 0 w 7583417"/>
              <a:gd name="connsiteY0" fmla="*/ 0 h 800100"/>
              <a:gd name="connsiteX1" fmla="*/ 7583417 w 7583417"/>
              <a:gd name="connsiteY1" fmla="*/ 495300 h 800100"/>
              <a:gd name="connsiteX2" fmla="*/ 586563 w 7583417"/>
              <a:gd name="connsiteY2" fmla="*/ 800100 h 800100"/>
              <a:gd name="connsiteX3" fmla="*/ 0 w 7583417"/>
              <a:gd name="connsiteY3" fmla="*/ 0 h 800100"/>
              <a:gd name="connsiteX0" fmla="*/ 0 w 7017803"/>
              <a:gd name="connsiteY0" fmla="*/ 0 h 1200150"/>
              <a:gd name="connsiteX1" fmla="*/ 7017803 w 7017803"/>
              <a:gd name="connsiteY1" fmla="*/ 895350 h 1200150"/>
              <a:gd name="connsiteX2" fmla="*/ 20949 w 7017803"/>
              <a:gd name="connsiteY2" fmla="*/ 1200150 h 1200150"/>
              <a:gd name="connsiteX3" fmla="*/ 0 w 7017803"/>
              <a:gd name="connsiteY3" fmla="*/ 0 h 1200150"/>
              <a:gd name="connsiteX0" fmla="*/ 0 w 6410292"/>
              <a:gd name="connsiteY0" fmla="*/ 0 h 1752600"/>
              <a:gd name="connsiteX1" fmla="*/ 6410292 w 6410292"/>
              <a:gd name="connsiteY1" fmla="*/ 1752600 h 1752600"/>
              <a:gd name="connsiteX2" fmla="*/ 20949 w 6410292"/>
              <a:gd name="connsiteY2" fmla="*/ 1200150 h 1752600"/>
              <a:gd name="connsiteX3" fmla="*/ 0 w 6410292"/>
              <a:gd name="connsiteY3" fmla="*/ 0 h 1752600"/>
              <a:gd name="connsiteX0" fmla="*/ 0 w 7227290"/>
              <a:gd name="connsiteY0" fmla="*/ 0 h 1200150"/>
              <a:gd name="connsiteX1" fmla="*/ 7227290 w 7227290"/>
              <a:gd name="connsiteY1" fmla="*/ 885825 h 1200150"/>
              <a:gd name="connsiteX2" fmla="*/ 20949 w 7227290"/>
              <a:gd name="connsiteY2" fmla="*/ 1200150 h 1200150"/>
              <a:gd name="connsiteX3" fmla="*/ 0 w 7227290"/>
              <a:gd name="connsiteY3" fmla="*/ 0 h 1200150"/>
              <a:gd name="connsiteX0" fmla="*/ 0 w 7227290"/>
              <a:gd name="connsiteY0" fmla="*/ 0 h 885825"/>
              <a:gd name="connsiteX1" fmla="*/ 7227290 w 7227290"/>
              <a:gd name="connsiteY1" fmla="*/ 885825 h 885825"/>
              <a:gd name="connsiteX2" fmla="*/ 555141 w 7227290"/>
              <a:gd name="connsiteY2" fmla="*/ 862013 h 885825"/>
              <a:gd name="connsiteX3" fmla="*/ 0 w 7227290"/>
              <a:gd name="connsiteY3" fmla="*/ 0 h 885825"/>
              <a:gd name="connsiteX0" fmla="*/ 0 w 7227290"/>
              <a:gd name="connsiteY0" fmla="*/ 0 h 1207294"/>
              <a:gd name="connsiteX1" fmla="*/ 7227290 w 7227290"/>
              <a:gd name="connsiteY1" fmla="*/ 885825 h 1207294"/>
              <a:gd name="connsiteX2" fmla="*/ 0 w 7227290"/>
              <a:gd name="connsiteY2" fmla="*/ 1207294 h 1207294"/>
              <a:gd name="connsiteX3" fmla="*/ 0 w 7227290"/>
              <a:gd name="connsiteY3" fmla="*/ 0 h 1207294"/>
            </a:gdLst>
            <a:ahLst/>
            <a:cxnLst>
              <a:cxn ang="0">
                <a:pos x="connsiteX0" y="connsiteY0"/>
              </a:cxn>
              <a:cxn ang="0">
                <a:pos x="connsiteX1" y="connsiteY1"/>
              </a:cxn>
              <a:cxn ang="0">
                <a:pos x="connsiteX2" y="connsiteY2"/>
              </a:cxn>
              <a:cxn ang="0">
                <a:pos x="connsiteX3" y="connsiteY3"/>
              </a:cxn>
            </a:cxnLst>
            <a:rect l="l" t="t" r="r" b="b"/>
            <a:pathLst>
              <a:path w="7227290" h="1207294">
                <a:moveTo>
                  <a:pt x="0" y="0"/>
                </a:moveTo>
                <a:lnTo>
                  <a:pt x="7227290" y="885825"/>
                </a:lnTo>
                <a:lnTo>
                  <a:pt x="0" y="1207294"/>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4" name="Freeform 6"/>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1" y="5346701"/>
            <a:ext cx="4567767" cy="944563"/>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 name="connsiteX0" fmla="*/ 1 w 7605568"/>
              <a:gd name="connsiteY0" fmla="*/ 0 h 897732"/>
              <a:gd name="connsiteX1" fmla="*/ 0 w 7605568"/>
              <a:gd name="connsiteY1" fmla="*/ 75665 h 897732"/>
              <a:gd name="connsiteX2" fmla="*/ 2830674 w 7605568"/>
              <a:gd name="connsiteY2" fmla="*/ 806612 h 897732"/>
              <a:gd name="connsiteX3" fmla="*/ 7605568 w 7605568"/>
              <a:gd name="connsiteY3" fmla="*/ 897732 h 897732"/>
              <a:gd name="connsiteX4" fmla="*/ 1 w 7605568"/>
              <a:gd name="connsiteY4" fmla="*/ 0 h 897732"/>
              <a:gd name="connsiteX0" fmla="*/ 1 w 2930931"/>
              <a:gd name="connsiteY0" fmla="*/ 0 h 806612"/>
              <a:gd name="connsiteX1" fmla="*/ 0 w 2930931"/>
              <a:gd name="connsiteY1" fmla="*/ 75665 h 806612"/>
              <a:gd name="connsiteX2" fmla="*/ 2830674 w 2930931"/>
              <a:gd name="connsiteY2" fmla="*/ 806612 h 806612"/>
              <a:gd name="connsiteX3" fmla="*/ 2930931 w 2930931"/>
              <a:gd name="connsiteY3" fmla="*/ 785765 h 806612"/>
              <a:gd name="connsiteX4" fmla="*/ 1 w 2930931"/>
              <a:gd name="connsiteY4" fmla="*/ 0 h 806612"/>
              <a:gd name="connsiteX0" fmla="*/ 1 w 3204530"/>
              <a:gd name="connsiteY0" fmla="*/ 0 h 944725"/>
              <a:gd name="connsiteX1" fmla="*/ 0 w 3204530"/>
              <a:gd name="connsiteY1" fmla="*/ 75665 h 944725"/>
              <a:gd name="connsiteX2" fmla="*/ 3204530 w 3204530"/>
              <a:gd name="connsiteY2" fmla="*/ 944725 h 944725"/>
              <a:gd name="connsiteX3" fmla="*/ 2930931 w 3204530"/>
              <a:gd name="connsiteY3" fmla="*/ 785765 h 944725"/>
              <a:gd name="connsiteX4" fmla="*/ 1 w 3204530"/>
              <a:gd name="connsiteY4" fmla="*/ 0 h 944725"/>
              <a:gd name="connsiteX0" fmla="*/ 1 w 3426231"/>
              <a:gd name="connsiteY0" fmla="*/ 0 h 944725"/>
              <a:gd name="connsiteX1" fmla="*/ 0 w 3426231"/>
              <a:gd name="connsiteY1" fmla="*/ 75665 h 944725"/>
              <a:gd name="connsiteX2" fmla="*/ 3204530 w 3426231"/>
              <a:gd name="connsiteY2" fmla="*/ 944725 h 944725"/>
              <a:gd name="connsiteX3" fmla="*/ 3426231 w 3426231"/>
              <a:gd name="connsiteY3" fmla="*/ 923877 h 944725"/>
              <a:gd name="connsiteX4" fmla="*/ 1 w 3426231"/>
              <a:gd name="connsiteY4" fmla="*/ 0 h 94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231" h="944725">
                <a:moveTo>
                  <a:pt x="1" y="0"/>
                </a:moveTo>
                <a:cubicBezTo>
                  <a:pt x="1" y="25222"/>
                  <a:pt x="0" y="50443"/>
                  <a:pt x="0" y="75665"/>
                </a:cubicBezTo>
                <a:lnTo>
                  <a:pt x="3204530" y="944725"/>
                </a:lnTo>
                <a:lnTo>
                  <a:pt x="3426231" y="923877"/>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Date Placeholder 1"/>
          <p:cNvSpPr>
            <a:spLocks noGrp="1"/>
          </p:cNvSpPr>
          <p:nvPr>
            <p:ph type="dt" sz="half" idx="10"/>
          </p:nvPr>
        </p:nvSpPr>
        <p:spPr/>
        <p:txBody>
          <a:bodyPr/>
          <a:lstStyle>
            <a:lvl1pPr>
              <a:defRPr/>
            </a:lvl1pPr>
          </a:lstStyle>
          <a:p>
            <a:pPr>
              <a:defRPr/>
            </a:pPr>
            <a:fld id="{F411EA25-EEF1-44C7-81C9-5D434ED3BB6E}" type="datetimeFigureOut">
              <a:rPr lang="es-AR"/>
              <a:pPr>
                <a:defRPr/>
              </a:pPr>
              <a:t>20/4/2016</a:t>
            </a:fld>
            <a:endParaRPr lang="es-AR"/>
          </a:p>
        </p:txBody>
      </p:sp>
      <p:sp>
        <p:nvSpPr>
          <p:cNvPr id="7" name="Footer Placeholder 2"/>
          <p:cNvSpPr>
            <a:spLocks noGrp="1"/>
          </p:cNvSpPr>
          <p:nvPr>
            <p:ph type="ftr" sz="quarter" idx="11"/>
          </p:nvPr>
        </p:nvSpPr>
        <p:spPr/>
        <p:txBody>
          <a:bodyPr/>
          <a:lstStyle>
            <a:lvl1pPr>
              <a:defRPr/>
            </a:lvl1pPr>
          </a:lstStyle>
          <a:p>
            <a:pPr>
              <a:defRPr/>
            </a:pPr>
            <a:endParaRPr lang="es-AR"/>
          </a:p>
        </p:txBody>
      </p:sp>
      <p:sp>
        <p:nvSpPr>
          <p:cNvPr id="8" name="Slide Number Placeholder 3"/>
          <p:cNvSpPr>
            <a:spLocks noGrp="1"/>
          </p:cNvSpPr>
          <p:nvPr>
            <p:ph type="sldNum" sz="quarter" idx="12"/>
          </p:nvPr>
        </p:nvSpPr>
        <p:spPr/>
        <p:txBody>
          <a:bodyPr/>
          <a:lstStyle>
            <a:lvl1pPr>
              <a:defRPr/>
            </a:lvl1pPr>
          </a:lstStyle>
          <a:p>
            <a:pPr>
              <a:defRPr/>
            </a:pPr>
            <a:fld id="{538B9017-8540-4439-9E67-3870E08704E8}" type="slidenum">
              <a:rPr lang="es-AR"/>
              <a:pPr>
                <a:defRPr/>
              </a:pPr>
              <a:t>‹Nº›</a:t>
            </a:fld>
            <a:endParaRPr lang="es-AR"/>
          </a:p>
        </p:txBody>
      </p:sp>
    </p:spTree>
    <p:extLst>
      <p:ext uri="{BB962C8B-B14F-4D97-AF65-F5344CB8AC3E}">
        <p14:creationId xmlns:p14="http://schemas.microsoft.com/office/powerpoint/2010/main" val="367469444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5" name="Freeform 7"/>
          <p:cNvSpPr/>
          <p:nvPr/>
        </p:nvSpPr>
        <p:spPr>
          <a:xfrm>
            <a:off x="1" y="5010151"/>
            <a:ext cx="9918700"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1" y="4973639"/>
            <a:ext cx="10234084" cy="928687"/>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a:xfrm>
            <a:off x="902208" y="609600"/>
            <a:ext cx="4511040" cy="914400"/>
          </a:xfrm>
        </p:spPr>
        <p:txBody>
          <a:bodyPr anchor="b">
            <a:noAutofit/>
          </a:bodyPr>
          <a:lstStyle>
            <a:lvl1pPr algn="l">
              <a:defRPr sz="2200" b="0" i="0" cap="none" baseline="0">
                <a:solidFill>
                  <a:schemeClr val="tx2"/>
                </a:solidFill>
              </a:defRPr>
            </a:lvl1pPr>
          </a:lstStyle>
          <a:p>
            <a:r>
              <a:rPr lang="es-ES"/>
              <a:t>Haga clic para modificar el estilo de título del patrón</a:t>
            </a:r>
            <a:endParaRPr lang="en-US" dirty="0"/>
          </a:p>
        </p:txBody>
      </p:sp>
      <p:sp>
        <p:nvSpPr>
          <p:cNvPr id="13" name="Content Placeholder 12"/>
          <p:cNvSpPr>
            <a:spLocks noGrp="1"/>
          </p:cNvSpPr>
          <p:nvPr>
            <p:ph sz="quarter" idx="13"/>
          </p:nvPr>
        </p:nvSpPr>
        <p:spPr>
          <a:xfrm>
            <a:off x="6096000" y="609600"/>
            <a:ext cx="5181600" cy="4191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4" name="Text Placeholder 13"/>
          <p:cNvSpPr>
            <a:spLocks noGrp="1"/>
          </p:cNvSpPr>
          <p:nvPr>
            <p:ph type="body" sz="quarter" idx="14"/>
          </p:nvPr>
        </p:nvSpPr>
        <p:spPr>
          <a:xfrm>
            <a:off x="901699" y="1527048"/>
            <a:ext cx="4511040" cy="329184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s-ES"/>
              <a:t>Haga clic para modificar el estilo de texto del patrón</a:t>
            </a:r>
          </a:p>
        </p:txBody>
      </p:sp>
      <p:sp>
        <p:nvSpPr>
          <p:cNvPr id="9" name="Date Placeholder 4"/>
          <p:cNvSpPr>
            <a:spLocks noGrp="1"/>
          </p:cNvSpPr>
          <p:nvPr>
            <p:ph type="dt" sz="half" idx="15"/>
          </p:nvPr>
        </p:nvSpPr>
        <p:spPr/>
        <p:txBody>
          <a:bodyPr/>
          <a:lstStyle>
            <a:lvl1pPr>
              <a:defRPr/>
            </a:lvl1pPr>
          </a:lstStyle>
          <a:p>
            <a:pPr>
              <a:defRPr/>
            </a:pPr>
            <a:fld id="{521B13C0-44B1-43FD-A84B-CDB8F8819A2A}" type="datetimeFigureOut">
              <a:rPr lang="es-AR"/>
              <a:pPr>
                <a:defRPr/>
              </a:pPr>
              <a:t>20/4/2016</a:t>
            </a:fld>
            <a:endParaRPr lang="es-AR"/>
          </a:p>
        </p:txBody>
      </p:sp>
      <p:sp>
        <p:nvSpPr>
          <p:cNvPr id="10" name="Footer Placeholder 5"/>
          <p:cNvSpPr>
            <a:spLocks noGrp="1"/>
          </p:cNvSpPr>
          <p:nvPr>
            <p:ph type="ftr" sz="quarter" idx="16"/>
          </p:nvPr>
        </p:nvSpPr>
        <p:spPr/>
        <p:txBody>
          <a:bodyPr/>
          <a:lstStyle>
            <a:lvl1pPr>
              <a:defRPr/>
            </a:lvl1pPr>
          </a:lstStyle>
          <a:p>
            <a:pPr>
              <a:defRPr/>
            </a:pPr>
            <a:endParaRPr lang="es-AR"/>
          </a:p>
        </p:txBody>
      </p:sp>
      <p:sp>
        <p:nvSpPr>
          <p:cNvPr id="11" name="Slide Number Placeholder 6"/>
          <p:cNvSpPr>
            <a:spLocks noGrp="1"/>
          </p:cNvSpPr>
          <p:nvPr>
            <p:ph type="sldNum" sz="quarter" idx="17"/>
          </p:nvPr>
        </p:nvSpPr>
        <p:spPr/>
        <p:txBody>
          <a:bodyPr/>
          <a:lstStyle>
            <a:lvl1pPr>
              <a:defRPr/>
            </a:lvl1pPr>
          </a:lstStyle>
          <a:p>
            <a:pPr>
              <a:defRPr/>
            </a:pPr>
            <a:fld id="{E9144D98-A951-47DB-ADCD-D9E0EA57A8DE}" type="slidenum">
              <a:rPr lang="es-AR"/>
              <a:pPr>
                <a:defRPr/>
              </a:pPr>
              <a:t>‹Nº›</a:t>
            </a:fld>
            <a:endParaRPr lang="es-AR"/>
          </a:p>
        </p:txBody>
      </p:sp>
    </p:spTree>
    <p:extLst>
      <p:ext uri="{BB962C8B-B14F-4D97-AF65-F5344CB8AC3E}">
        <p14:creationId xmlns:p14="http://schemas.microsoft.com/office/powerpoint/2010/main" val="400949312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5" name="Freeform 7"/>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8" name="Freeform 10"/>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3" name="Picture Placeholder 2"/>
          <p:cNvSpPr>
            <a:spLocks noGrp="1"/>
          </p:cNvSpPr>
          <p:nvPr>
            <p:ph type="pic" idx="1"/>
          </p:nvPr>
        </p:nvSpPr>
        <p:spPr>
          <a:xfrm>
            <a:off x="6096000" y="609601"/>
            <a:ext cx="5181600" cy="4190999"/>
          </a:xfrm>
          <a:ln w="79375">
            <a:solidFill>
              <a:schemeClr val="tx1"/>
            </a:solidFill>
            <a:miter lim="800000"/>
          </a:ln>
          <a:effectLst>
            <a:outerShdw blurRad="50800" dist="38100" dir="5400000" algn="ctr" rotWithShape="0">
              <a:srgbClr val="000000">
                <a:alpha val="42000"/>
              </a:srgbClr>
            </a:outerShdw>
          </a:effectLst>
        </p:spPr>
        <p:txBody>
          <a:bodyPr rtlCol="0">
            <a:normAutofit/>
          </a:bodyPr>
          <a:lstStyle>
            <a:lvl1pPr marL="0" indent="0" algn="ctr">
              <a:buNone/>
              <a:defRPr sz="2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dirty="0"/>
          </a:p>
        </p:txBody>
      </p:sp>
      <p:sp>
        <p:nvSpPr>
          <p:cNvPr id="14" name="Title 1"/>
          <p:cNvSpPr>
            <a:spLocks noGrp="1"/>
          </p:cNvSpPr>
          <p:nvPr>
            <p:ph type="title"/>
          </p:nvPr>
        </p:nvSpPr>
        <p:spPr>
          <a:xfrm>
            <a:off x="902208" y="609600"/>
            <a:ext cx="4511040" cy="914400"/>
          </a:xfrm>
        </p:spPr>
        <p:txBody>
          <a:bodyPr anchor="b">
            <a:noAutofit/>
          </a:bodyPr>
          <a:lstStyle>
            <a:lvl1pPr algn="l">
              <a:defRPr sz="2200" b="0" i="0" cap="none" baseline="0">
                <a:solidFill>
                  <a:schemeClr val="tx2"/>
                </a:solidFill>
              </a:defRPr>
            </a:lvl1pPr>
          </a:lstStyle>
          <a:p>
            <a:r>
              <a:rPr lang="es-ES"/>
              <a:t>Haga clic para modificar el estilo de título del patrón</a:t>
            </a:r>
            <a:endParaRPr lang="en-US" dirty="0"/>
          </a:p>
        </p:txBody>
      </p:sp>
      <p:sp>
        <p:nvSpPr>
          <p:cNvPr id="15" name="Text Placeholder 14"/>
          <p:cNvSpPr>
            <a:spLocks noGrp="1"/>
          </p:cNvSpPr>
          <p:nvPr>
            <p:ph type="body" sz="quarter" idx="14"/>
          </p:nvPr>
        </p:nvSpPr>
        <p:spPr>
          <a:xfrm>
            <a:off x="902209" y="1524000"/>
            <a:ext cx="4508500" cy="329565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s-ES"/>
              <a:t>Haga clic para modificar el estilo de texto del patrón</a:t>
            </a:r>
          </a:p>
        </p:txBody>
      </p:sp>
      <p:sp>
        <p:nvSpPr>
          <p:cNvPr id="9" name="Date Placeholder 4"/>
          <p:cNvSpPr>
            <a:spLocks noGrp="1"/>
          </p:cNvSpPr>
          <p:nvPr>
            <p:ph type="dt" sz="half" idx="15"/>
          </p:nvPr>
        </p:nvSpPr>
        <p:spPr/>
        <p:txBody>
          <a:bodyPr/>
          <a:lstStyle>
            <a:lvl1pPr>
              <a:defRPr/>
            </a:lvl1pPr>
          </a:lstStyle>
          <a:p>
            <a:pPr>
              <a:defRPr/>
            </a:pPr>
            <a:fld id="{9827F56C-4426-4DCD-9A5C-647C893B3CD6}" type="datetimeFigureOut">
              <a:rPr lang="es-AR"/>
              <a:pPr>
                <a:defRPr/>
              </a:pPr>
              <a:t>20/4/2016</a:t>
            </a:fld>
            <a:endParaRPr lang="es-AR"/>
          </a:p>
        </p:txBody>
      </p:sp>
      <p:sp>
        <p:nvSpPr>
          <p:cNvPr id="10" name="Footer Placeholder 5"/>
          <p:cNvSpPr>
            <a:spLocks noGrp="1"/>
          </p:cNvSpPr>
          <p:nvPr>
            <p:ph type="ftr" sz="quarter" idx="16"/>
          </p:nvPr>
        </p:nvSpPr>
        <p:spPr/>
        <p:txBody>
          <a:bodyPr/>
          <a:lstStyle>
            <a:lvl1pPr>
              <a:defRPr/>
            </a:lvl1pPr>
          </a:lstStyle>
          <a:p>
            <a:pPr>
              <a:defRPr/>
            </a:pPr>
            <a:endParaRPr lang="es-AR"/>
          </a:p>
        </p:txBody>
      </p:sp>
      <p:sp>
        <p:nvSpPr>
          <p:cNvPr id="11" name="Slide Number Placeholder 6"/>
          <p:cNvSpPr>
            <a:spLocks noGrp="1"/>
          </p:cNvSpPr>
          <p:nvPr>
            <p:ph type="sldNum" sz="quarter" idx="17"/>
          </p:nvPr>
        </p:nvSpPr>
        <p:spPr/>
        <p:txBody>
          <a:bodyPr/>
          <a:lstStyle>
            <a:lvl1pPr>
              <a:defRPr/>
            </a:lvl1pPr>
          </a:lstStyle>
          <a:p>
            <a:pPr>
              <a:defRPr/>
            </a:pPr>
            <a:fld id="{E0C2A9DA-3F37-4EDA-B285-F5D5AE13FC79}" type="slidenum">
              <a:rPr lang="es-AR"/>
              <a:pPr>
                <a:defRPr/>
              </a:pPr>
              <a:t>‹Nº›</a:t>
            </a:fld>
            <a:endParaRPr lang="es-AR"/>
          </a:p>
        </p:txBody>
      </p:sp>
    </p:spTree>
    <p:extLst>
      <p:ext uri="{BB962C8B-B14F-4D97-AF65-F5344CB8AC3E}">
        <p14:creationId xmlns:p14="http://schemas.microsoft.com/office/powerpoint/2010/main" val="92974898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4" name="Freeform 6"/>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8" name="Date Placeholder 3"/>
          <p:cNvSpPr>
            <a:spLocks noGrp="1"/>
          </p:cNvSpPr>
          <p:nvPr>
            <p:ph type="dt" sz="half" idx="10"/>
          </p:nvPr>
        </p:nvSpPr>
        <p:spPr/>
        <p:txBody>
          <a:bodyPr/>
          <a:lstStyle>
            <a:lvl1pPr>
              <a:defRPr/>
            </a:lvl1pPr>
          </a:lstStyle>
          <a:p>
            <a:pPr>
              <a:defRPr/>
            </a:pPr>
            <a:fld id="{02A85384-B31B-43E6-A982-2CEEBC11DB98}" type="datetimeFigureOut">
              <a:rPr lang="es-AR"/>
              <a:pPr>
                <a:defRPr/>
              </a:pPr>
              <a:t>20/4/2016</a:t>
            </a:fld>
            <a:endParaRPr lang="es-AR"/>
          </a:p>
        </p:txBody>
      </p:sp>
      <p:sp>
        <p:nvSpPr>
          <p:cNvPr id="9" name="Footer Placeholder 4"/>
          <p:cNvSpPr>
            <a:spLocks noGrp="1"/>
          </p:cNvSpPr>
          <p:nvPr>
            <p:ph type="ftr" sz="quarter" idx="11"/>
          </p:nvPr>
        </p:nvSpPr>
        <p:spPr/>
        <p:txBody>
          <a:bodyPr/>
          <a:lstStyle>
            <a:lvl1pPr>
              <a:defRPr/>
            </a:lvl1pPr>
          </a:lstStyle>
          <a:p>
            <a:pPr>
              <a:defRPr/>
            </a:pPr>
            <a:endParaRPr lang="es-AR"/>
          </a:p>
        </p:txBody>
      </p:sp>
      <p:sp>
        <p:nvSpPr>
          <p:cNvPr id="10" name="Slide Number Placeholder 5"/>
          <p:cNvSpPr>
            <a:spLocks noGrp="1"/>
          </p:cNvSpPr>
          <p:nvPr>
            <p:ph type="sldNum" sz="quarter" idx="12"/>
          </p:nvPr>
        </p:nvSpPr>
        <p:spPr/>
        <p:txBody>
          <a:bodyPr/>
          <a:lstStyle>
            <a:lvl1pPr>
              <a:defRPr/>
            </a:lvl1pPr>
          </a:lstStyle>
          <a:p>
            <a:pPr>
              <a:defRPr/>
            </a:pPr>
            <a:fld id="{6F455F36-BEB2-425A-B10F-D3B6C92018E6}" type="slidenum">
              <a:rPr lang="es-AR"/>
              <a:pPr>
                <a:defRPr/>
              </a:pPr>
              <a:t>‹Nº›</a:t>
            </a:fld>
            <a:endParaRPr lang="es-AR"/>
          </a:p>
        </p:txBody>
      </p:sp>
    </p:spTree>
    <p:extLst>
      <p:ext uri="{BB962C8B-B14F-4D97-AF65-F5344CB8AC3E}">
        <p14:creationId xmlns:p14="http://schemas.microsoft.com/office/powerpoint/2010/main" val="5712108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9E5DC69-21B3-42DE-9996-B2AA9157F070}"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404752807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4" name="Freeform 6"/>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5" name="Freeform 7"/>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6" name="Freeform 8"/>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7" name="Freeform 9"/>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srgbClr val="FFFFFF"/>
              </a:solidFill>
            </a:endParaRPr>
          </a:p>
        </p:txBody>
      </p:sp>
      <p:sp>
        <p:nvSpPr>
          <p:cNvPr id="2" name="Vertical Title 1"/>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8" name="Date Placeholder 3"/>
          <p:cNvSpPr>
            <a:spLocks noGrp="1"/>
          </p:cNvSpPr>
          <p:nvPr>
            <p:ph type="dt" sz="half" idx="10"/>
          </p:nvPr>
        </p:nvSpPr>
        <p:spPr/>
        <p:txBody>
          <a:bodyPr/>
          <a:lstStyle>
            <a:lvl1pPr>
              <a:defRPr/>
            </a:lvl1pPr>
          </a:lstStyle>
          <a:p>
            <a:pPr>
              <a:defRPr/>
            </a:pPr>
            <a:fld id="{1009503D-7E29-4C70-BFFA-9E914C931969}" type="datetimeFigureOut">
              <a:rPr lang="es-AR"/>
              <a:pPr>
                <a:defRPr/>
              </a:pPr>
              <a:t>20/4/2016</a:t>
            </a:fld>
            <a:endParaRPr lang="es-AR"/>
          </a:p>
        </p:txBody>
      </p:sp>
      <p:sp>
        <p:nvSpPr>
          <p:cNvPr id="9" name="Footer Placeholder 4"/>
          <p:cNvSpPr>
            <a:spLocks noGrp="1"/>
          </p:cNvSpPr>
          <p:nvPr>
            <p:ph type="ftr" sz="quarter" idx="11"/>
          </p:nvPr>
        </p:nvSpPr>
        <p:spPr/>
        <p:txBody>
          <a:bodyPr/>
          <a:lstStyle>
            <a:lvl1pPr>
              <a:defRPr/>
            </a:lvl1pPr>
          </a:lstStyle>
          <a:p>
            <a:pPr>
              <a:defRPr/>
            </a:pPr>
            <a:endParaRPr lang="es-AR"/>
          </a:p>
        </p:txBody>
      </p:sp>
      <p:sp>
        <p:nvSpPr>
          <p:cNvPr id="10" name="Slide Number Placeholder 5"/>
          <p:cNvSpPr>
            <a:spLocks noGrp="1"/>
          </p:cNvSpPr>
          <p:nvPr>
            <p:ph type="sldNum" sz="quarter" idx="12"/>
          </p:nvPr>
        </p:nvSpPr>
        <p:spPr/>
        <p:txBody>
          <a:bodyPr/>
          <a:lstStyle>
            <a:lvl1pPr>
              <a:defRPr/>
            </a:lvl1pPr>
          </a:lstStyle>
          <a:p>
            <a:pPr>
              <a:defRPr/>
            </a:pPr>
            <a:fld id="{D4B006C6-0C2F-41D8-84E7-4B12720FB036}" type="slidenum">
              <a:rPr lang="es-AR"/>
              <a:pPr>
                <a:defRPr/>
              </a:pPr>
              <a:t>‹Nº›</a:t>
            </a:fld>
            <a:endParaRPr lang="es-AR"/>
          </a:p>
        </p:txBody>
      </p:sp>
    </p:spTree>
    <p:extLst>
      <p:ext uri="{BB962C8B-B14F-4D97-AF65-F5344CB8AC3E}">
        <p14:creationId xmlns:p14="http://schemas.microsoft.com/office/powerpoint/2010/main" val="28923379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n-US"/>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a:p>
        </p:txBody>
      </p:sp>
      <p:sp>
        <p:nvSpPr>
          <p:cNvPr id="4" name="3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n-U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14383147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n-U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77604665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n-US"/>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n-U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0110725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n-U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6531513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n-US">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8187406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n-US">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25969899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n-US">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43996497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n-US"/>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n-U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19615197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n-U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422273358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2F4D974-5405-41CB-8CF7-D0DC301FC2AD}"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11939934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n-U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4207411121"/>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n-U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940052141"/>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2" name="Group 2"/>
          <p:cNvGrpSpPr>
            <a:grpSpLocks/>
          </p:cNvGrpSpPr>
          <p:nvPr/>
        </p:nvGrpSpPr>
        <p:grpSpPr bwMode="auto">
          <a:xfrm>
            <a:off x="4234" y="4267200"/>
            <a:ext cx="12187767"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nvGrpSpPr>
            <p:cNvPr id="3"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4"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1"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2"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56"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6"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9" name="Freeform 43"/>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7"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1" name="Freeform 55"/>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2" name="Freeform 56"/>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3" name="Freeform 57"/>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 name="Freeform 58"/>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5" name="Freeform 59"/>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6" name="Freeform 60"/>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nvGrpSpPr>
              <p:cNvPr id="8"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grpSp>
      <p:sp>
        <p:nvSpPr>
          <p:cNvPr id="1414210" name="Rectangle 66"/>
          <p:cNvSpPr>
            <a:spLocks noGrp="1" noChangeArrowheads="1"/>
          </p:cNvSpPr>
          <p:nvPr>
            <p:ph type="ctrTitle" sz="quarter"/>
          </p:nvPr>
        </p:nvSpPr>
        <p:spPr>
          <a:xfrm>
            <a:off x="914400" y="1692276"/>
            <a:ext cx="10363200" cy="1736725"/>
          </a:xfrm>
        </p:spPr>
        <p:txBody>
          <a:bodyPr anchor="b"/>
          <a:lstStyle>
            <a:lvl1pPr>
              <a:defRPr sz="5400"/>
            </a:lvl1pPr>
          </a:lstStyle>
          <a:p>
            <a:r>
              <a:rPr lang="es-ES"/>
              <a:t>Haga clic para cambiar el estilo de título	</a:t>
            </a:r>
          </a:p>
        </p:txBody>
      </p:sp>
      <p:sp>
        <p:nvSpPr>
          <p:cNvPr id="1414211" name="Rectangle 67"/>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s-ES"/>
              <a:t>Haga clic para modificar el estilo de subtítulo del patrón</a:t>
            </a:r>
          </a:p>
        </p:txBody>
      </p:sp>
      <p:sp>
        <p:nvSpPr>
          <p:cNvPr id="68" name="Rectangle 68"/>
          <p:cNvSpPr>
            <a:spLocks noGrp="1" noChangeArrowheads="1"/>
          </p:cNvSpPr>
          <p:nvPr>
            <p:ph type="dt" sz="quarter" idx="10"/>
          </p:nvPr>
        </p:nvSpPr>
        <p:spPr>
          <a:xfrm>
            <a:off x="609600" y="6248400"/>
            <a:ext cx="2844800" cy="457200"/>
          </a:xfrm>
        </p:spPr>
        <p:txBody>
          <a:bodyPr/>
          <a:lstStyle>
            <a:lvl1pPr fontAlgn="auto">
              <a:spcBef>
                <a:spcPts val="0"/>
              </a:spcBef>
              <a:spcAft>
                <a:spcPts val="0"/>
              </a:spcAft>
              <a:defRPr/>
            </a:lvl1pPr>
          </a:lstStyle>
          <a:p>
            <a:pPr>
              <a:defRPr/>
            </a:pPr>
            <a:endParaRPr lang="es-ES"/>
          </a:p>
        </p:txBody>
      </p:sp>
      <p:sp>
        <p:nvSpPr>
          <p:cNvPr id="69" name="Rectangle 69"/>
          <p:cNvSpPr>
            <a:spLocks noGrp="1" noChangeArrowheads="1"/>
          </p:cNvSpPr>
          <p:nvPr>
            <p:ph type="ftr" sz="quarter" idx="11"/>
          </p:nvPr>
        </p:nvSpPr>
        <p:spPr>
          <a:xfrm>
            <a:off x="4165600" y="6248400"/>
            <a:ext cx="3860800" cy="457200"/>
          </a:xfrm>
        </p:spPr>
        <p:txBody>
          <a:bodyPr/>
          <a:lstStyle>
            <a:lvl1pPr fontAlgn="auto">
              <a:spcBef>
                <a:spcPts val="0"/>
              </a:spcBef>
              <a:spcAft>
                <a:spcPts val="0"/>
              </a:spcAft>
              <a:defRPr/>
            </a:lvl1pPr>
          </a:lstStyle>
          <a:p>
            <a:pPr>
              <a:defRPr/>
            </a:pPr>
            <a:endParaRPr lang="es-ES"/>
          </a:p>
        </p:txBody>
      </p:sp>
      <p:sp>
        <p:nvSpPr>
          <p:cNvPr id="70" name="Rectangle 70"/>
          <p:cNvSpPr>
            <a:spLocks noGrp="1" noChangeArrowheads="1"/>
          </p:cNvSpPr>
          <p:nvPr>
            <p:ph type="sldNum" sz="quarter" idx="12"/>
          </p:nvPr>
        </p:nvSpPr>
        <p:spPr>
          <a:xfrm>
            <a:off x="8737600" y="6248400"/>
            <a:ext cx="2844800" cy="457200"/>
          </a:xfrm>
        </p:spPr>
        <p:txBody>
          <a:bodyPr/>
          <a:lstStyle>
            <a:lvl1pPr fontAlgn="auto">
              <a:spcBef>
                <a:spcPts val="0"/>
              </a:spcBef>
              <a:spcAft>
                <a:spcPts val="0"/>
              </a:spcAft>
              <a:defRPr/>
            </a:lvl1pPr>
          </a:lstStyle>
          <a:p>
            <a:pPr>
              <a:defRPr/>
            </a:pPr>
            <a:fld id="{D1D4F49A-7688-418B-B6FC-08CC2BDD9B88}" type="slidenum">
              <a:rPr lang="es-ES"/>
              <a:pPr>
                <a:defRPr/>
              </a:pPr>
              <a:t>‹Nº›</a:t>
            </a:fld>
            <a:endParaRPr lang="es-ES"/>
          </a:p>
        </p:txBody>
      </p:sp>
    </p:spTree>
    <p:extLst>
      <p:ext uri="{BB962C8B-B14F-4D97-AF65-F5344CB8AC3E}">
        <p14:creationId xmlns:p14="http://schemas.microsoft.com/office/powerpoint/2010/main" val="258340518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5"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6"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73AF371E-B23A-421A-8B03-581F5A16C556}" type="slidenum">
              <a:rPr lang="es-ES"/>
              <a:pPr>
                <a:defRPr/>
              </a:pPr>
              <a:t>‹Nº›</a:t>
            </a:fld>
            <a:endParaRPr lang="es-ES"/>
          </a:p>
        </p:txBody>
      </p:sp>
    </p:spTree>
    <p:extLst>
      <p:ext uri="{BB962C8B-B14F-4D97-AF65-F5344CB8AC3E}">
        <p14:creationId xmlns:p14="http://schemas.microsoft.com/office/powerpoint/2010/main" val="197064192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5"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6"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296BDF6C-41C4-49BD-A085-467D8648E296}" type="slidenum">
              <a:rPr lang="es-ES"/>
              <a:pPr>
                <a:defRPr/>
              </a:pPr>
              <a:t>‹Nº›</a:t>
            </a:fld>
            <a:endParaRPr lang="es-ES"/>
          </a:p>
        </p:txBody>
      </p:sp>
    </p:spTree>
    <p:extLst>
      <p:ext uri="{BB962C8B-B14F-4D97-AF65-F5344CB8AC3E}">
        <p14:creationId xmlns:p14="http://schemas.microsoft.com/office/powerpoint/2010/main" val="635672007"/>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6"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7"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B4CF564F-08BD-4CDD-BE36-10075FAD881D}" type="slidenum">
              <a:rPr lang="es-ES"/>
              <a:pPr>
                <a:defRPr/>
              </a:pPr>
              <a:t>‹Nº›</a:t>
            </a:fld>
            <a:endParaRPr lang="es-ES"/>
          </a:p>
        </p:txBody>
      </p:sp>
    </p:spTree>
    <p:extLst>
      <p:ext uri="{BB962C8B-B14F-4D97-AF65-F5344CB8AC3E}">
        <p14:creationId xmlns:p14="http://schemas.microsoft.com/office/powerpoint/2010/main" val="168498933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8"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9"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7A2193B0-4375-40A9-BD67-6AD1E54A15D3}" type="slidenum">
              <a:rPr lang="es-ES"/>
              <a:pPr>
                <a:defRPr/>
              </a:pPr>
              <a:t>‹Nº›</a:t>
            </a:fld>
            <a:endParaRPr lang="es-ES"/>
          </a:p>
        </p:txBody>
      </p:sp>
    </p:spTree>
    <p:extLst>
      <p:ext uri="{BB962C8B-B14F-4D97-AF65-F5344CB8AC3E}">
        <p14:creationId xmlns:p14="http://schemas.microsoft.com/office/powerpoint/2010/main" val="37116003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4"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5"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B82A818F-9B57-4821-985D-501695AB114A}" type="slidenum">
              <a:rPr lang="es-ES"/>
              <a:pPr>
                <a:defRPr/>
              </a:pPr>
              <a:t>‹Nº›</a:t>
            </a:fld>
            <a:endParaRPr lang="es-ES"/>
          </a:p>
        </p:txBody>
      </p:sp>
    </p:spTree>
    <p:extLst>
      <p:ext uri="{BB962C8B-B14F-4D97-AF65-F5344CB8AC3E}">
        <p14:creationId xmlns:p14="http://schemas.microsoft.com/office/powerpoint/2010/main" val="110725447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3"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4"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F646FE40-8967-4DF4-913C-9636004AEFD2}" type="slidenum">
              <a:rPr lang="es-ES"/>
              <a:pPr>
                <a:defRPr/>
              </a:pPr>
              <a:t>‹Nº›</a:t>
            </a:fld>
            <a:endParaRPr lang="es-ES"/>
          </a:p>
        </p:txBody>
      </p:sp>
    </p:spTree>
    <p:extLst>
      <p:ext uri="{BB962C8B-B14F-4D97-AF65-F5344CB8AC3E}">
        <p14:creationId xmlns:p14="http://schemas.microsoft.com/office/powerpoint/2010/main" val="4235323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6"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7"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9EFA2805-66F9-43CB-BFDD-02DF085BB1EE}" type="slidenum">
              <a:rPr lang="es-ES"/>
              <a:pPr>
                <a:defRPr/>
              </a:pPr>
              <a:t>‹Nº›</a:t>
            </a:fld>
            <a:endParaRPr lang="es-ES"/>
          </a:p>
        </p:txBody>
      </p:sp>
    </p:spTree>
    <p:extLst>
      <p:ext uri="{BB962C8B-B14F-4D97-AF65-F5344CB8AC3E}">
        <p14:creationId xmlns:p14="http://schemas.microsoft.com/office/powerpoint/2010/main" val="14094896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DAD3C63-3D79-42B0-8348-CAE2E22E69CE}"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359361260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6"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7"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77DCD596-8D73-4B11-9931-D371B77AF695}" type="slidenum">
              <a:rPr lang="es-ES"/>
              <a:pPr>
                <a:defRPr/>
              </a:pPr>
              <a:t>‹Nº›</a:t>
            </a:fld>
            <a:endParaRPr lang="es-ES"/>
          </a:p>
        </p:txBody>
      </p:sp>
    </p:spTree>
    <p:extLst>
      <p:ext uri="{BB962C8B-B14F-4D97-AF65-F5344CB8AC3E}">
        <p14:creationId xmlns:p14="http://schemas.microsoft.com/office/powerpoint/2010/main" val="365794279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5"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6"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0EF10B0D-7F0D-45A3-96A1-095269367C6D}" type="slidenum">
              <a:rPr lang="es-ES"/>
              <a:pPr>
                <a:defRPr/>
              </a:pPr>
              <a:t>‹Nº›</a:t>
            </a:fld>
            <a:endParaRPr lang="es-ES"/>
          </a:p>
        </p:txBody>
      </p:sp>
    </p:spTree>
    <p:extLst>
      <p:ext uri="{BB962C8B-B14F-4D97-AF65-F5344CB8AC3E}">
        <p14:creationId xmlns:p14="http://schemas.microsoft.com/office/powerpoint/2010/main" val="145388132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7813"/>
            <a:ext cx="2743200" cy="5848350"/>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7813"/>
            <a:ext cx="8026400" cy="584835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69"/>
          <p:cNvSpPr>
            <a:spLocks noGrp="1" noChangeArrowheads="1"/>
          </p:cNvSpPr>
          <p:nvPr>
            <p:ph type="dt" sz="half" idx="10"/>
          </p:nvPr>
        </p:nvSpPr>
        <p:spPr/>
        <p:txBody>
          <a:bodyPr/>
          <a:lstStyle>
            <a:lvl1pPr fontAlgn="auto">
              <a:spcBef>
                <a:spcPts val="0"/>
              </a:spcBef>
              <a:spcAft>
                <a:spcPts val="0"/>
              </a:spcAft>
              <a:defRPr/>
            </a:lvl1pPr>
          </a:lstStyle>
          <a:p>
            <a:pPr>
              <a:defRPr/>
            </a:pPr>
            <a:endParaRPr lang="es-ES"/>
          </a:p>
        </p:txBody>
      </p:sp>
      <p:sp>
        <p:nvSpPr>
          <p:cNvPr id="5" name="Rectangle 70"/>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s-ES"/>
          </a:p>
        </p:txBody>
      </p:sp>
      <p:sp>
        <p:nvSpPr>
          <p:cNvPr id="6" name="Rectangle 71"/>
          <p:cNvSpPr>
            <a:spLocks noGrp="1" noChangeArrowheads="1"/>
          </p:cNvSpPr>
          <p:nvPr>
            <p:ph type="sldNum" sz="quarter" idx="12"/>
          </p:nvPr>
        </p:nvSpPr>
        <p:spPr/>
        <p:txBody>
          <a:bodyPr/>
          <a:lstStyle>
            <a:lvl1pPr fontAlgn="auto">
              <a:spcBef>
                <a:spcPts val="0"/>
              </a:spcBef>
              <a:spcAft>
                <a:spcPts val="0"/>
              </a:spcAft>
              <a:defRPr/>
            </a:lvl1pPr>
          </a:lstStyle>
          <a:p>
            <a:pPr>
              <a:defRPr/>
            </a:pPr>
            <a:fld id="{9776AF4A-71CC-4883-BF52-AD564B011685}" type="slidenum">
              <a:rPr lang="es-ES"/>
              <a:pPr>
                <a:defRPr/>
              </a:pPr>
              <a:t>‹Nº›</a:t>
            </a:fld>
            <a:endParaRPr lang="es-ES"/>
          </a:p>
        </p:txBody>
      </p:sp>
    </p:spTree>
    <p:extLst>
      <p:ext uri="{BB962C8B-B14F-4D97-AF65-F5344CB8AC3E}">
        <p14:creationId xmlns:p14="http://schemas.microsoft.com/office/powerpoint/2010/main" val="109339386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8"/>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408420091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9700852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3"/>
            <a:ext cx="10363200" cy="1362075"/>
          </a:xfrm>
        </p:spPr>
        <p:txBody>
          <a:bodyPr anchor="t"/>
          <a:lstStyle>
            <a:lvl1pPr algn="l">
              <a:defRPr sz="3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415706287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3"/>
            <a:ext cx="53848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3"/>
            <a:ext cx="53848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09941329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9" y="1535113"/>
            <a:ext cx="5389033"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9" y="2174875"/>
            <a:ext cx="5389033"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8" name="7 Marcador de pie de página"/>
          <p:cNvSpPr>
            <a:spLocks noGrp="1"/>
          </p:cNvSpPr>
          <p:nvPr>
            <p:ph type="ftr" sz="quarter" idx="11"/>
          </p:nvPr>
        </p:nvSpPr>
        <p:spPr/>
        <p:txBody>
          <a:bodyPr/>
          <a:lstStyle/>
          <a:p>
            <a:endParaRPr lang="es-AR"/>
          </a:p>
        </p:txBody>
      </p:sp>
      <p:sp>
        <p:nvSpPr>
          <p:cNvPr id="9" name="8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338010975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4" name="3 Marcador de pie de página"/>
          <p:cNvSpPr>
            <a:spLocks noGrp="1"/>
          </p:cNvSpPr>
          <p:nvPr>
            <p:ph type="ftr" sz="quarter" idx="11"/>
          </p:nvPr>
        </p:nvSpPr>
        <p:spPr/>
        <p:txBody>
          <a:bodyPr/>
          <a:lstStyle/>
          <a:p>
            <a:endParaRPr lang="es-AR"/>
          </a:p>
        </p:txBody>
      </p:sp>
      <p:sp>
        <p:nvSpPr>
          <p:cNvPr id="5" name="4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297826103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3" name="2 Marcador de pie de página"/>
          <p:cNvSpPr>
            <a:spLocks noGrp="1"/>
          </p:cNvSpPr>
          <p:nvPr>
            <p:ph type="ftr" sz="quarter" idx="11"/>
          </p:nvPr>
        </p:nvSpPr>
        <p:spPr/>
        <p:txBody>
          <a:bodyPr/>
          <a:lstStyle/>
          <a:p>
            <a:endParaRPr lang="es-AR"/>
          </a:p>
        </p:txBody>
      </p:sp>
      <p:sp>
        <p:nvSpPr>
          <p:cNvPr id="4" name="3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6887145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9E755F1-DD85-415F-80E8-9E67E40050E7}"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292905861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2" y="273050"/>
            <a:ext cx="4011084" cy="1162050"/>
          </a:xfrm>
        </p:spPr>
        <p:txBody>
          <a:bodyPr anchor="b"/>
          <a:lstStyle>
            <a:lvl1pPr algn="l">
              <a:defRPr sz="15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3"/>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2" y="1435103"/>
            <a:ext cx="4011084"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205094546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15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83028788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26245291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1"/>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41"/>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82494721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37248379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829651890"/>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35834080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17427872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8" name="7 Marcador de pie de página"/>
          <p:cNvSpPr>
            <a:spLocks noGrp="1"/>
          </p:cNvSpPr>
          <p:nvPr>
            <p:ph type="ftr" sz="quarter" idx="11"/>
          </p:nvPr>
        </p:nvSpPr>
        <p:spPr/>
        <p:txBody>
          <a:bodyPr/>
          <a:lstStyle/>
          <a:p>
            <a:endParaRPr lang="es-AR"/>
          </a:p>
        </p:txBody>
      </p:sp>
      <p:sp>
        <p:nvSpPr>
          <p:cNvPr id="9" name="8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80714453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4" name="3 Marcador de pie de página"/>
          <p:cNvSpPr>
            <a:spLocks noGrp="1"/>
          </p:cNvSpPr>
          <p:nvPr>
            <p:ph type="ftr" sz="quarter" idx="11"/>
          </p:nvPr>
        </p:nvSpPr>
        <p:spPr/>
        <p:txBody>
          <a:bodyPr/>
          <a:lstStyle/>
          <a:p>
            <a:endParaRPr lang="es-AR"/>
          </a:p>
        </p:txBody>
      </p:sp>
      <p:sp>
        <p:nvSpPr>
          <p:cNvPr id="5" name="4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398120315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DD4BF67-DB35-427D-B38D-4A79B9EEEA4C}"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122197203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3" name="2 Marcador de pie de página"/>
          <p:cNvSpPr>
            <a:spLocks noGrp="1"/>
          </p:cNvSpPr>
          <p:nvPr>
            <p:ph type="ftr" sz="quarter" idx="11"/>
          </p:nvPr>
        </p:nvSpPr>
        <p:spPr/>
        <p:txBody>
          <a:bodyPr/>
          <a:lstStyle/>
          <a:p>
            <a:endParaRPr lang="es-AR"/>
          </a:p>
        </p:txBody>
      </p:sp>
      <p:sp>
        <p:nvSpPr>
          <p:cNvPr id="4" name="3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300830258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313510950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6" name="5 Marcador de pie de página"/>
          <p:cNvSpPr>
            <a:spLocks noGrp="1"/>
          </p:cNvSpPr>
          <p:nvPr>
            <p:ph type="ftr" sz="quarter" idx="11"/>
          </p:nvPr>
        </p:nvSpPr>
        <p:spPr/>
        <p:txBody>
          <a:bodyPr/>
          <a:lstStyle/>
          <a:p>
            <a:endParaRPr lang="es-AR"/>
          </a:p>
        </p:txBody>
      </p:sp>
      <p:sp>
        <p:nvSpPr>
          <p:cNvPr id="7" name="6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4037412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214577601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B7E1FB0C-3A30-4D99-8B01-D1E1622A7612}" type="datetimeFigureOut">
              <a:rPr lang="es-AR" smtClean="0"/>
              <a:t>20/4/2016</a:t>
            </a:fld>
            <a:endParaRPr lang="es-AR"/>
          </a:p>
        </p:txBody>
      </p:sp>
      <p:sp>
        <p:nvSpPr>
          <p:cNvPr id="5" name="4 Marcador de pie de página"/>
          <p:cNvSpPr>
            <a:spLocks noGrp="1"/>
          </p:cNvSpPr>
          <p:nvPr>
            <p:ph type="ftr" sz="quarter" idx="11"/>
          </p:nvPr>
        </p:nvSpPr>
        <p:spPr/>
        <p:txBody>
          <a:bodyPr/>
          <a:lstStyle/>
          <a:p>
            <a:endParaRPr lang="es-AR"/>
          </a:p>
        </p:txBody>
      </p:sp>
      <p:sp>
        <p:nvSpPr>
          <p:cNvPr id="6" name="5 Marcador de número de diapositiva"/>
          <p:cNvSpPr>
            <a:spLocks noGrp="1"/>
          </p:cNvSpPr>
          <p:nvPr>
            <p:ph type="sldNum" sz="quarter" idx="12"/>
          </p:nvPr>
        </p:nvSpPr>
        <p:spPr/>
        <p:txBody>
          <a:bodyPr/>
          <a:lstStyle/>
          <a:p>
            <a:fld id="{CBF7B9D8-3F32-4EB2-B3F0-11D5A1AA8EC3}" type="slidenum">
              <a:rPr lang="es-AR" smtClean="0"/>
              <a:t>‹Nº›</a:t>
            </a:fld>
            <a:endParaRPr lang="es-AR"/>
          </a:p>
        </p:txBody>
      </p:sp>
    </p:spTree>
    <p:extLst>
      <p:ext uri="{BB962C8B-B14F-4D97-AF65-F5344CB8AC3E}">
        <p14:creationId xmlns:p14="http://schemas.microsoft.com/office/powerpoint/2010/main" val="159897523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p:nvPr/>
        </p:nvSpPr>
        <p:spPr>
          <a:xfrm>
            <a:off x="0" y="5292725"/>
            <a:ext cx="12192000"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chemeClr val="accent1"/>
              </a:gs>
              <a:gs pos="14000">
                <a:schemeClr val="accent1">
                  <a:lumMod val="60000"/>
                  <a:lumOff val="40000"/>
                </a:schemeClr>
              </a:gs>
              <a:gs pos="83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b="1"/>
          </a:p>
        </p:txBody>
      </p:sp>
      <p:sp>
        <p:nvSpPr>
          <p:cNvPr id="5" name="Freeform 4"/>
          <p:cNvSpPr/>
          <p:nvPr/>
        </p:nvSpPr>
        <p:spPr>
          <a:xfrm>
            <a:off x="-101" y="5293518"/>
            <a:ext cx="12192124"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chemeClr val="accent1">
                  <a:alpha val="0"/>
                </a:schemeClr>
              </a:gs>
              <a:gs pos="57000">
                <a:schemeClr val="accent1">
                  <a:lumMod val="40000"/>
                  <a:lumOff val="60000"/>
                </a:schemeClr>
              </a:gs>
              <a:gs pos="100000">
                <a:schemeClr val="accent1">
                  <a:alpha val="0"/>
                </a:scheme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b="1"/>
          </a:p>
        </p:txBody>
      </p:sp>
      <p:sp>
        <p:nvSpPr>
          <p:cNvPr id="6" name="Freeform 5"/>
          <p:cNvSpPr/>
          <p:nvPr/>
        </p:nvSpPr>
        <p:spPr>
          <a:xfrm>
            <a:off x="1" y="5546726"/>
            <a:ext cx="12196233" cy="1312863"/>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3">
                  <a:lumMod val="40000"/>
                  <a:lumOff val="60000"/>
                </a:schemeClr>
              </a:gs>
              <a:gs pos="50000">
                <a:schemeClr val="accent3"/>
              </a:gs>
              <a:gs pos="100000">
                <a:schemeClr val="accent3">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b="1"/>
          </a:p>
        </p:txBody>
      </p:sp>
      <p:sp>
        <p:nvSpPr>
          <p:cNvPr id="7" name="Rectangle 6"/>
          <p:cNvSpPr/>
          <p:nvPr/>
        </p:nvSpPr>
        <p:spPr>
          <a:xfrm>
            <a:off x="0" y="5262563"/>
            <a:ext cx="12192000" cy="7461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Freeform 7"/>
          <p:cNvSpPr/>
          <p:nvPr/>
        </p:nvSpPr>
        <p:spPr>
          <a:xfrm>
            <a:off x="0" y="5502275"/>
            <a:ext cx="12192000" cy="1271588"/>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ctrTitle"/>
          </p:nvPr>
        </p:nvSpPr>
        <p:spPr>
          <a:xfrm>
            <a:off x="6096000" y="1676400"/>
            <a:ext cx="5181600" cy="1524000"/>
          </a:xfrm>
        </p:spPr>
        <p:txBody>
          <a:bodyPr anchor="b" anchorCtr="0"/>
          <a:lstStyle>
            <a:lvl1pPr algn="l">
              <a:defRPr/>
            </a:lvl1pPr>
          </a:lstStyle>
          <a:p>
            <a:r>
              <a:rPr lang="es-ES_tradnl"/>
              <a:t>Click to edit Master title style</a:t>
            </a:r>
            <a:endParaRPr lang="en-US" dirty="0"/>
          </a:p>
        </p:txBody>
      </p:sp>
      <p:sp>
        <p:nvSpPr>
          <p:cNvPr id="3" name="Subtitle 2"/>
          <p:cNvSpPr>
            <a:spLocks noGrp="1"/>
          </p:cNvSpPr>
          <p:nvPr>
            <p:ph type="subTitle" idx="1"/>
          </p:nvPr>
        </p:nvSpPr>
        <p:spPr>
          <a:xfrm>
            <a:off x="6096000" y="3203574"/>
            <a:ext cx="5181600" cy="1825625"/>
          </a:xfrm>
        </p:spPr>
        <p:txBody>
          <a:bodyPr>
            <a:normAutofit/>
          </a:bodyPr>
          <a:lstStyle>
            <a:lvl1pPr marL="0" indent="0" algn="l">
              <a:buNone/>
              <a:defRPr sz="200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Click to edit Master subtitle style</a:t>
            </a:r>
            <a:endParaRPr lang="en-US" dirty="0"/>
          </a:p>
        </p:txBody>
      </p:sp>
      <p:sp>
        <p:nvSpPr>
          <p:cNvPr id="9" name="Date Placeholder 3"/>
          <p:cNvSpPr>
            <a:spLocks noGrp="1"/>
          </p:cNvSpPr>
          <p:nvPr>
            <p:ph type="dt" sz="half" idx="10"/>
          </p:nvPr>
        </p:nvSpPr>
        <p:spPr/>
        <p:txBody>
          <a:bodyPr/>
          <a:lstStyle>
            <a:lvl1pPr>
              <a:defRPr/>
            </a:lvl1pPr>
          </a:lstStyle>
          <a:p>
            <a:pPr>
              <a:defRPr/>
            </a:pPr>
            <a:fld id="{27B676CB-0A80-6142-8903-BF175B4727BB}" type="datetimeFigureOut">
              <a:rPr lang="es-ES"/>
              <a:pPr>
                <a:defRPr/>
              </a:pPr>
              <a:t>20/04/2016</a:t>
            </a:fld>
            <a:endParaRPr/>
          </a:p>
        </p:txBody>
      </p:sp>
      <p:sp>
        <p:nvSpPr>
          <p:cNvPr id="10" name="Footer Placeholder 4"/>
          <p:cNvSpPr>
            <a:spLocks noGrp="1"/>
          </p:cNvSpPr>
          <p:nvPr>
            <p:ph type="ftr" sz="quarter" idx="11"/>
          </p:nvPr>
        </p:nvSpPr>
        <p:spPr/>
        <p:txBody>
          <a:bodyPr/>
          <a:lstStyle>
            <a:lvl1pPr>
              <a:defRPr/>
            </a:lvl1pPr>
          </a:lstStyle>
          <a:p>
            <a:pPr>
              <a:defRPr/>
            </a:pPr>
            <a:endParaRPr lang="en-US"/>
          </a:p>
        </p:txBody>
      </p:sp>
      <p:sp>
        <p:nvSpPr>
          <p:cNvPr id="11" name="Slide Number Placeholder 5"/>
          <p:cNvSpPr>
            <a:spLocks noGrp="1"/>
          </p:cNvSpPr>
          <p:nvPr>
            <p:ph type="sldNum" sz="quarter" idx="12"/>
          </p:nvPr>
        </p:nvSpPr>
        <p:spPr/>
        <p:txBody>
          <a:bodyPr>
            <a:normAutofit/>
          </a:bodyPr>
          <a:lstStyle>
            <a:lvl1pPr>
              <a:defRPr/>
            </a:lvl1pPr>
          </a:lstStyle>
          <a:p>
            <a:pPr>
              <a:defRPr/>
            </a:pPr>
            <a:fld id="{647C5499-6E09-E242-82FE-180EF15D4DBB}" type="slidenum">
              <a:rPr lang="en-US"/>
              <a:pPr>
                <a:defRPr/>
              </a:pPr>
              <a:t>‹Nº›</a:t>
            </a:fld>
            <a:endParaRPr lang="en-US"/>
          </a:p>
        </p:txBody>
      </p:sp>
    </p:spTree>
    <p:extLst>
      <p:ext uri="{BB962C8B-B14F-4D97-AF65-F5344CB8AC3E}">
        <p14:creationId xmlns:p14="http://schemas.microsoft.com/office/powerpoint/2010/main" val="96631482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Freeform 3"/>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 name="Freeform 4"/>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Freeform 6"/>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p>
            <a:r>
              <a:rPr lang="es-ES_tradnl"/>
              <a:t>Click to edit Master title style</a:t>
            </a:r>
            <a:endParaRPr lang="en-US"/>
          </a:p>
        </p:txBody>
      </p:sp>
      <p:sp>
        <p:nvSpPr>
          <p:cNvPr id="3" name="Content Placeholder 2"/>
          <p:cNvSpPr>
            <a:spLocks noGrp="1"/>
          </p:cNvSpPr>
          <p:nvPr>
            <p:ph idx="1"/>
          </p:nvPr>
        </p:nvSpPr>
        <p:spPr>
          <a:xfrm>
            <a:off x="914400" y="1600201"/>
            <a:ext cx="10363200" cy="3733800"/>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8" name="Date Placeholder 3"/>
          <p:cNvSpPr>
            <a:spLocks noGrp="1"/>
          </p:cNvSpPr>
          <p:nvPr>
            <p:ph type="dt" sz="half" idx="10"/>
          </p:nvPr>
        </p:nvSpPr>
        <p:spPr/>
        <p:txBody>
          <a:bodyPr/>
          <a:lstStyle>
            <a:lvl1pPr>
              <a:defRPr/>
            </a:lvl1pPr>
          </a:lstStyle>
          <a:p>
            <a:pPr>
              <a:defRPr/>
            </a:pPr>
            <a:fld id="{C71FEBF0-FB67-9446-9137-CC9F91080B81}" type="datetimeFigureOut">
              <a:rPr lang="es-ES"/>
              <a:pPr>
                <a:defRPr/>
              </a:pPr>
              <a:t>20/04/2016</a:t>
            </a:fld>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8CF798DE-62BC-5C48-A967-B5A276BEFAB0}" type="slidenum">
              <a:rPr lang="en-US"/>
              <a:pPr>
                <a:defRPr/>
              </a:pPr>
              <a:t>‹Nº›</a:t>
            </a:fld>
            <a:endParaRPr lang="en-US"/>
          </a:p>
        </p:txBody>
      </p:sp>
    </p:spTree>
    <p:extLst>
      <p:ext uri="{BB962C8B-B14F-4D97-AF65-F5344CB8AC3E}">
        <p14:creationId xmlns:p14="http://schemas.microsoft.com/office/powerpoint/2010/main" val="2105912855"/>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p:nvPr/>
        </p:nvSpPr>
        <p:spPr>
          <a:xfrm>
            <a:off x="1" y="5546726"/>
            <a:ext cx="12196233" cy="1312863"/>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1">
                  <a:lumMod val="40000"/>
                  <a:lumOff val="60000"/>
                </a:schemeClr>
              </a:gs>
              <a:gs pos="50000">
                <a:schemeClr val="accent1"/>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5" name="Freeform 4"/>
          <p:cNvSpPr/>
          <p:nvPr/>
        </p:nvSpPr>
        <p:spPr>
          <a:xfrm>
            <a:off x="0" y="5292725"/>
            <a:ext cx="12192000"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rgbClr val="000000"/>
              </a:gs>
              <a:gs pos="14000">
                <a:srgbClr val="333333"/>
              </a:gs>
              <a:gs pos="83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6" name="Freeform 5"/>
          <p:cNvSpPr/>
          <p:nvPr/>
        </p:nvSpPr>
        <p:spPr>
          <a:xfrm>
            <a:off x="-101" y="5293518"/>
            <a:ext cx="12192124"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rgbClr val="000000">
                  <a:alpha val="0"/>
                </a:srgbClr>
              </a:gs>
              <a:gs pos="57000">
                <a:srgbClr val="4D4D4D"/>
              </a:gs>
              <a:gs pos="100000">
                <a:srgbClr val="000000">
                  <a:alpha val="0"/>
                </a:srgb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7" name="Rectangle 6"/>
          <p:cNvSpPr/>
          <p:nvPr/>
        </p:nvSpPr>
        <p:spPr>
          <a:xfrm>
            <a:off x="0" y="5262563"/>
            <a:ext cx="12192000" cy="7461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Freeform 7"/>
          <p:cNvSpPr/>
          <p:nvPr/>
        </p:nvSpPr>
        <p:spPr>
          <a:xfrm>
            <a:off x="0" y="5502275"/>
            <a:ext cx="12192000" cy="1271588"/>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a:xfrm>
            <a:off x="963084" y="3633788"/>
            <a:ext cx="10363200" cy="1362075"/>
          </a:xfrm>
        </p:spPr>
        <p:txBody>
          <a:bodyPr anchor="t"/>
          <a:lstStyle>
            <a:lvl1pPr algn="l">
              <a:defRPr sz="4000" b="0" i="0" cap="all" baseline="0"/>
            </a:lvl1pPr>
          </a:lstStyle>
          <a:p>
            <a:r>
              <a:rPr lang="es-ES_tradnl"/>
              <a:t>Click to edit Master title style</a:t>
            </a:r>
            <a:endParaRPr lang="en-US" dirty="0"/>
          </a:p>
        </p:txBody>
      </p:sp>
      <p:sp>
        <p:nvSpPr>
          <p:cNvPr id="3" name="Text Placeholder 2"/>
          <p:cNvSpPr>
            <a:spLocks noGrp="1"/>
          </p:cNvSpPr>
          <p:nvPr>
            <p:ph type="body" idx="1"/>
          </p:nvPr>
        </p:nvSpPr>
        <p:spPr>
          <a:xfrm>
            <a:off x="963084" y="2133601"/>
            <a:ext cx="10363200" cy="1500187"/>
          </a:xfrm>
        </p:spPr>
        <p:txBody>
          <a:bodyPr anchor="b"/>
          <a:lstStyle>
            <a:lvl1pPr marL="0" indent="0">
              <a:buNone/>
              <a:defRPr sz="200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Click to edit Master text styles</a:t>
            </a:r>
          </a:p>
        </p:txBody>
      </p:sp>
      <p:sp>
        <p:nvSpPr>
          <p:cNvPr id="9" name="Date Placeholder 3"/>
          <p:cNvSpPr>
            <a:spLocks noGrp="1"/>
          </p:cNvSpPr>
          <p:nvPr>
            <p:ph type="dt" sz="half" idx="10"/>
          </p:nvPr>
        </p:nvSpPr>
        <p:spPr/>
        <p:txBody>
          <a:bodyPr/>
          <a:lstStyle>
            <a:lvl1pPr>
              <a:defRPr/>
            </a:lvl1pPr>
          </a:lstStyle>
          <a:p>
            <a:pPr>
              <a:defRPr/>
            </a:pPr>
            <a:fld id="{7003DD4C-624B-2042-8CA2-F30349DFF1D3}" type="datetimeFigureOut">
              <a:rPr lang="es-ES"/>
              <a:pPr>
                <a:defRPr/>
              </a:pPr>
              <a:t>20/04/2016</a:t>
            </a:fld>
            <a:endParaRPr/>
          </a:p>
        </p:txBody>
      </p:sp>
      <p:sp>
        <p:nvSpPr>
          <p:cNvPr id="10" name="Footer Placeholder 4"/>
          <p:cNvSpPr>
            <a:spLocks noGrp="1"/>
          </p:cNvSpPr>
          <p:nvPr>
            <p:ph type="ftr" sz="quarter" idx="11"/>
          </p:nvPr>
        </p:nvSpPr>
        <p:spPr/>
        <p:txBody>
          <a:bodyPr/>
          <a:lstStyle>
            <a:lvl1pPr>
              <a:defRPr/>
            </a:lvl1pPr>
          </a:lstStyle>
          <a:p>
            <a:pPr>
              <a:defRPr/>
            </a:pPr>
            <a:endParaRPr lang="en-US"/>
          </a:p>
        </p:txBody>
      </p:sp>
      <p:sp>
        <p:nvSpPr>
          <p:cNvPr id="11" name="Slide Number Placeholder 5"/>
          <p:cNvSpPr>
            <a:spLocks noGrp="1"/>
          </p:cNvSpPr>
          <p:nvPr>
            <p:ph type="sldNum" sz="quarter" idx="12"/>
          </p:nvPr>
        </p:nvSpPr>
        <p:spPr/>
        <p:txBody>
          <a:bodyPr/>
          <a:lstStyle>
            <a:lvl1pPr>
              <a:defRPr/>
            </a:lvl1pPr>
          </a:lstStyle>
          <a:p>
            <a:pPr>
              <a:defRPr/>
            </a:pPr>
            <a:fld id="{11619599-4D15-CE42-9E0E-78C50F3B33D4}" type="slidenum">
              <a:rPr lang="en-US"/>
              <a:pPr>
                <a:defRPr/>
              </a:pPr>
              <a:t>‹Nº›</a:t>
            </a:fld>
            <a:endParaRPr lang="en-US"/>
          </a:p>
        </p:txBody>
      </p:sp>
    </p:spTree>
    <p:extLst>
      <p:ext uri="{BB962C8B-B14F-4D97-AF65-F5344CB8AC3E}">
        <p14:creationId xmlns:p14="http://schemas.microsoft.com/office/powerpoint/2010/main" val="91653518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5" name="Freeform 4"/>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7" name="Freeform 6"/>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Freeform 7"/>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p>
            <a:r>
              <a:rPr lang="es-ES_tradnl"/>
              <a:t>Click to edit Master title style</a:t>
            </a:r>
            <a:endParaRPr lang="en-US"/>
          </a:p>
        </p:txBody>
      </p:sp>
      <p:sp>
        <p:nvSpPr>
          <p:cNvPr id="13" name="Content Placeholder 12"/>
          <p:cNvSpPr>
            <a:spLocks noGrp="1"/>
          </p:cNvSpPr>
          <p:nvPr>
            <p:ph sz="quarter" idx="13"/>
          </p:nvPr>
        </p:nvSpPr>
        <p:spPr>
          <a:xfrm>
            <a:off x="914400" y="1536192"/>
            <a:ext cx="4876800" cy="3877056"/>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15" name="Content Placeholder 14"/>
          <p:cNvSpPr>
            <a:spLocks noGrp="1"/>
          </p:cNvSpPr>
          <p:nvPr>
            <p:ph sz="quarter" idx="14"/>
          </p:nvPr>
        </p:nvSpPr>
        <p:spPr>
          <a:xfrm>
            <a:off x="6400800" y="1536192"/>
            <a:ext cx="4876800" cy="3877056"/>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9" name="Date Placeholder 4"/>
          <p:cNvSpPr>
            <a:spLocks noGrp="1"/>
          </p:cNvSpPr>
          <p:nvPr>
            <p:ph type="dt" sz="half" idx="15"/>
          </p:nvPr>
        </p:nvSpPr>
        <p:spPr/>
        <p:txBody>
          <a:bodyPr/>
          <a:lstStyle>
            <a:lvl1pPr>
              <a:defRPr/>
            </a:lvl1pPr>
          </a:lstStyle>
          <a:p>
            <a:pPr>
              <a:defRPr/>
            </a:pPr>
            <a:fld id="{238FFDED-4411-3043-B743-7EDB0A4172FD}" type="datetimeFigureOut">
              <a:rPr lang="es-ES"/>
              <a:pPr>
                <a:defRPr/>
              </a:pPr>
              <a:t>20/04/2016</a:t>
            </a:fld>
            <a:endParaRPr/>
          </a:p>
        </p:txBody>
      </p:sp>
      <p:sp>
        <p:nvSpPr>
          <p:cNvPr id="10" name="Footer Placeholder 5"/>
          <p:cNvSpPr>
            <a:spLocks noGrp="1"/>
          </p:cNvSpPr>
          <p:nvPr>
            <p:ph type="ftr" sz="quarter" idx="16"/>
          </p:nvPr>
        </p:nvSpPr>
        <p:spPr/>
        <p:txBody>
          <a:bodyPr/>
          <a:lstStyle>
            <a:lvl1pPr>
              <a:defRPr/>
            </a:lvl1pPr>
          </a:lstStyle>
          <a:p>
            <a:pPr>
              <a:defRPr/>
            </a:pPr>
            <a:endParaRPr lang="en-US"/>
          </a:p>
        </p:txBody>
      </p:sp>
      <p:sp>
        <p:nvSpPr>
          <p:cNvPr id="11" name="Slide Number Placeholder 6"/>
          <p:cNvSpPr>
            <a:spLocks noGrp="1"/>
          </p:cNvSpPr>
          <p:nvPr>
            <p:ph type="sldNum" sz="quarter" idx="17"/>
          </p:nvPr>
        </p:nvSpPr>
        <p:spPr/>
        <p:txBody>
          <a:bodyPr/>
          <a:lstStyle>
            <a:lvl1pPr>
              <a:defRPr/>
            </a:lvl1pPr>
          </a:lstStyle>
          <a:p>
            <a:pPr>
              <a:defRPr/>
            </a:pPr>
            <a:fld id="{6A147A92-763E-CE42-A944-99854A78BA58}" type="slidenum">
              <a:rPr lang="en-US"/>
              <a:pPr>
                <a:defRPr/>
              </a:pPr>
              <a:t>‹Nº›</a:t>
            </a:fld>
            <a:endParaRPr lang="en-US"/>
          </a:p>
        </p:txBody>
      </p:sp>
    </p:spTree>
    <p:extLst>
      <p:ext uri="{BB962C8B-B14F-4D97-AF65-F5344CB8AC3E}">
        <p14:creationId xmlns:p14="http://schemas.microsoft.com/office/powerpoint/2010/main" val="414912608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7" name="Freeform 6"/>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8" name="Freeform 7"/>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9" name="Freeform 8"/>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Freeform 9"/>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lvl1pPr>
              <a:defRPr/>
            </a:lvl1pPr>
          </a:lstStyle>
          <a:p>
            <a:r>
              <a:rPr lang="es-ES_tradnl"/>
              <a:t>Click to edit Master title style</a:t>
            </a:r>
            <a:endParaRPr lang="en-US"/>
          </a:p>
        </p:txBody>
      </p:sp>
      <p:sp>
        <p:nvSpPr>
          <p:cNvPr id="3" name="Text Placeholder 2"/>
          <p:cNvSpPr>
            <a:spLocks noGrp="1"/>
          </p:cNvSpPr>
          <p:nvPr>
            <p:ph type="body" idx="1"/>
          </p:nvPr>
        </p:nvSpPr>
        <p:spPr>
          <a:xfrm>
            <a:off x="914400" y="1535113"/>
            <a:ext cx="4876800" cy="639762"/>
          </a:xfrm>
        </p:spPr>
        <p:txBody>
          <a:bodyPr anchor="b">
            <a:normAutofit/>
          </a:bodyPr>
          <a:lstStyle>
            <a:lvl1pPr marL="0" indent="0">
              <a:buNone/>
              <a:defRPr sz="2000" b="0" baseline="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Click to edit Master text styles</a:t>
            </a:r>
          </a:p>
        </p:txBody>
      </p:sp>
      <p:sp>
        <p:nvSpPr>
          <p:cNvPr id="5" name="Text Placeholder 4"/>
          <p:cNvSpPr>
            <a:spLocks noGrp="1"/>
          </p:cNvSpPr>
          <p:nvPr>
            <p:ph type="body" sz="quarter" idx="3"/>
          </p:nvPr>
        </p:nvSpPr>
        <p:spPr>
          <a:xfrm>
            <a:off x="6400800" y="1535113"/>
            <a:ext cx="4876800" cy="639762"/>
          </a:xfrm>
        </p:spPr>
        <p:txBody>
          <a:bodyPr anchor="b">
            <a:normAutofit/>
          </a:bodyPr>
          <a:lstStyle>
            <a:lvl1pPr marL="0" indent="0">
              <a:buNone/>
              <a:defRPr sz="20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Click to edit Master text styles</a:t>
            </a:r>
          </a:p>
        </p:txBody>
      </p:sp>
      <p:sp>
        <p:nvSpPr>
          <p:cNvPr id="15" name="Content Placeholder 14"/>
          <p:cNvSpPr>
            <a:spLocks noGrp="1"/>
          </p:cNvSpPr>
          <p:nvPr>
            <p:ph sz="quarter" idx="13"/>
          </p:nvPr>
        </p:nvSpPr>
        <p:spPr>
          <a:xfrm>
            <a:off x="914400" y="2209800"/>
            <a:ext cx="4876800" cy="3200400"/>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17" name="Content Placeholder 16"/>
          <p:cNvSpPr>
            <a:spLocks noGrp="1"/>
          </p:cNvSpPr>
          <p:nvPr>
            <p:ph sz="quarter" idx="14"/>
          </p:nvPr>
        </p:nvSpPr>
        <p:spPr>
          <a:xfrm>
            <a:off x="6400800" y="2209800"/>
            <a:ext cx="4876800" cy="3200400"/>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11" name="Date Placeholder 6"/>
          <p:cNvSpPr>
            <a:spLocks noGrp="1"/>
          </p:cNvSpPr>
          <p:nvPr>
            <p:ph type="dt" sz="half" idx="15"/>
          </p:nvPr>
        </p:nvSpPr>
        <p:spPr/>
        <p:txBody>
          <a:bodyPr/>
          <a:lstStyle>
            <a:lvl1pPr>
              <a:defRPr/>
            </a:lvl1pPr>
          </a:lstStyle>
          <a:p>
            <a:pPr>
              <a:defRPr/>
            </a:pPr>
            <a:fld id="{E4A5C3C6-31D5-1D43-9B27-7094A5027CCD}" type="datetimeFigureOut">
              <a:rPr lang="es-ES"/>
              <a:pPr>
                <a:defRPr/>
              </a:pPr>
              <a:t>20/04/2016</a:t>
            </a:fld>
            <a:endParaRPr/>
          </a:p>
        </p:txBody>
      </p:sp>
      <p:sp>
        <p:nvSpPr>
          <p:cNvPr id="12" name="Footer Placeholder 7"/>
          <p:cNvSpPr>
            <a:spLocks noGrp="1"/>
          </p:cNvSpPr>
          <p:nvPr>
            <p:ph type="ftr" sz="quarter" idx="16"/>
          </p:nvPr>
        </p:nvSpPr>
        <p:spPr/>
        <p:txBody>
          <a:bodyPr/>
          <a:lstStyle>
            <a:lvl1pPr>
              <a:defRPr/>
            </a:lvl1pPr>
          </a:lstStyle>
          <a:p>
            <a:pPr>
              <a:defRPr/>
            </a:pPr>
            <a:endParaRPr lang="en-US"/>
          </a:p>
        </p:txBody>
      </p:sp>
      <p:sp>
        <p:nvSpPr>
          <p:cNvPr id="13" name="Slide Number Placeholder 8"/>
          <p:cNvSpPr>
            <a:spLocks noGrp="1"/>
          </p:cNvSpPr>
          <p:nvPr>
            <p:ph type="sldNum" sz="quarter" idx="17"/>
          </p:nvPr>
        </p:nvSpPr>
        <p:spPr/>
        <p:txBody>
          <a:bodyPr/>
          <a:lstStyle>
            <a:lvl1pPr>
              <a:defRPr/>
            </a:lvl1pPr>
          </a:lstStyle>
          <a:p>
            <a:pPr>
              <a:defRPr/>
            </a:pPr>
            <a:fld id="{638B6360-0B1C-4E4C-B497-5EF33C65C79F}" type="slidenum">
              <a:rPr lang="en-US"/>
              <a:pPr>
                <a:defRPr/>
              </a:pPr>
              <a:t>‹Nº›</a:t>
            </a:fld>
            <a:endParaRPr lang="en-US"/>
          </a:p>
        </p:txBody>
      </p:sp>
    </p:spTree>
    <p:extLst>
      <p:ext uri="{BB962C8B-B14F-4D97-AF65-F5344CB8AC3E}">
        <p14:creationId xmlns:p14="http://schemas.microsoft.com/office/powerpoint/2010/main" val="60537302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4BDD52C9-70AE-4F6E-A1F5-2F2AA782009D}"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413032872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Freeform 2"/>
          <p:cNvSpPr/>
          <p:nvPr/>
        </p:nvSpPr>
        <p:spPr>
          <a:xfrm>
            <a:off x="1" y="5010151"/>
            <a:ext cx="9918700"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 name="Freeform 3"/>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5" name="Freeform 4"/>
          <p:cNvSpPr/>
          <p:nvPr/>
        </p:nvSpPr>
        <p:spPr>
          <a:xfrm>
            <a:off x="1" y="4973639"/>
            <a:ext cx="10234084" cy="928687"/>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p>
            <a:r>
              <a:rPr lang="es-ES_tradnl"/>
              <a:t>Click to edit Master title style</a:t>
            </a:r>
            <a:endParaRPr lang="en-US"/>
          </a:p>
        </p:txBody>
      </p:sp>
      <p:sp>
        <p:nvSpPr>
          <p:cNvPr id="7" name="Date Placeholder 2"/>
          <p:cNvSpPr>
            <a:spLocks noGrp="1"/>
          </p:cNvSpPr>
          <p:nvPr>
            <p:ph type="dt" sz="half" idx="10"/>
          </p:nvPr>
        </p:nvSpPr>
        <p:spPr/>
        <p:txBody>
          <a:bodyPr/>
          <a:lstStyle>
            <a:lvl1pPr>
              <a:defRPr/>
            </a:lvl1pPr>
          </a:lstStyle>
          <a:p>
            <a:pPr>
              <a:defRPr/>
            </a:pPr>
            <a:fld id="{99D093FB-C464-1248-85F2-D0A47F7F004E}" type="datetimeFigureOut">
              <a:rPr lang="es-ES"/>
              <a:pPr>
                <a:defRPr/>
              </a:pPr>
              <a:t>20/04/2016</a:t>
            </a:fld>
            <a:endParaRPr/>
          </a:p>
        </p:txBody>
      </p:sp>
      <p:sp>
        <p:nvSpPr>
          <p:cNvPr id="8" name="Footer Placeholder 3"/>
          <p:cNvSpPr>
            <a:spLocks noGrp="1"/>
          </p:cNvSpPr>
          <p:nvPr>
            <p:ph type="ftr" sz="quarter" idx="11"/>
          </p:nvPr>
        </p:nvSpPr>
        <p:spPr/>
        <p:txBody>
          <a:bodyPr/>
          <a:lstStyle>
            <a:lvl1pPr>
              <a:defRPr/>
            </a:lvl1pPr>
          </a:lstStyle>
          <a:p>
            <a:pPr>
              <a:defRPr/>
            </a:pPr>
            <a:endParaRPr lang="en-US"/>
          </a:p>
        </p:txBody>
      </p:sp>
      <p:sp>
        <p:nvSpPr>
          <p:cNvPr id="9" name="Slide Number Placeholder 4"/>
          <p:cNvSpPr>
            <a:spLocks noGrp="1"/>
          </p:cNvSpPr>
          <p:nvPr>
            <p:ph type="sldNum" sz="quarter" idx="12"/>
          </p:nvPr>
        </p:nvSpPr>
        <p:spPr/>
        <p:txBody>
          <a:bodyPr/>
          <a:lstStyle>
            <a:lvl1pPr>
              <a:defRPr/>
            </a:lvl1pPr>
          </a:lstStyle>
          <a:p>
            <a:pPr>
              <a:defRPr/>
            </a:pPr>
            <a:fld id="{9FB0B4AF-E27F-F94D-A963-34C96DF06E97}" type="slidenum">
              <a:rPr lang="en-US"/>
              <a:pPr>
                <a:defRPr/>
              </a:pPr>
              <a:t>‹Nº›</a:t>
            </a:fld>
            <a:endParaRPr lang="en-US"/>
          </a:p>
        </p:txBody>
      </p:sp>
    </p:spTree>
    <p:extLst>
      <p:ext uri="{BB962C8B-B14F-4D97-AF65-F5344CB8AC3E}">
        <p14:creationId xmlns:p14="http://schemas.microsoft.com/office/powerpoint/2010/main" val="133893383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reeform 1"/>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3"/>
              </a:gs>
              <a:gs pos="50000">
                <a:schemeClr val="accent3">
                  <a:lumMod val="40000"/>
                  <a:lumOff val="60000"/>
                </a:schemeClr>
              </a:gs>
              <a:gs pos="5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3" name="Freeform 2"/>
          <p:cNvSpPr/>
          <p:nvPr/>
        </p:nvSpPr>
        <p:spPr>
          <a:xfrm>
            <a:off x="1" y="5381625"/>
            <a:ext cx="4381500" cy="1208088"/>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6996854"/>
              <a:gd name="connsiteY0" fmla="*/ 0 h 1571625"/>
              <a:gd name="connsiteX1" fmla="*/ 6996854 w 6996854"/>
              <a:gd name="connsiteY1" fmla="*/ 1266825 h 1571625"/>
              <a:gd name="connsiteX2" fmla="*/ 0 w 6996854"/>
              <a:gd name="connsiteY2" fmla="*/ 1571625 h 1571625"/>
              <a:gd name="connsiteX3" fmla="*/ 0 w 6996854"/>
              <a:gd name="connsiteY3" fmla="*/ 0 h 1571625"/>
              <a:gd name="connsiteX0" fmla="*/ 0 w 7583417"/>
              <a:gd name="connsiteY0" fmla="*/ 0 h 800100"/>
              <a:gd name="connsiteX1" fmla="*/ 7583417 w 7583417"/>
              <a:gd name="connsiteY1" fmla="*/ 495300 h 800100"/>
              <a:gd name="connsiteX2" fmla="*/ 586563 w 7583417"/>
              <a:gd name="connsiteY2" fmla="*/ 800100 h 800100"/>
              <a:gd name="connsiteX3" fmla="*/ 0 w 7583417"/>
              <a:gd name="connsiteY3" fmla="*/ 0 h 800100"/>
              <a:gd name="connsiteX0" fmla="*/ 0 w 7017803"/>
              <a:gd name="connsiteY0" fmla="*/ 0 h 1200150"/>
              <a:gd name="connsiteX1" fmla="*/ 7017803 w 7017803"/>
              <a:gd name="connsiteY1" fmla="*/ 895350 h 1200150"/>
              <a:gd name="connsiteX2" fmla="*/ 20949 w 7017803"/>
              <a:gd name="connsiteY2" fmla="*/ 1200150 h 1200150"/>
              <a:gd name="connsiteX3" fmla="*/ 0 w 7017803"/>
              <a:gd name="connsiteY3" fmla="*/ 0 h 1200150"/>
              <a:gd name="connsiteX0" fmla="*/ 0 w 6410292"/>
              <a:gd name="connsiteY0" fmla="*/ 0 h 1752600"/>
              <a:gd name="connsiteX1" fmla="*/ 6410292 w 6410292"/>
              <a:gd name="connsiteY1" fmla="*/ 1752600 h 1752600"/>
              <a:gd name="connsiteX2" fmla="*/ 20949 w 6410292"/>
              <a:gd name="connsiteY2" fmla="*/ 1200150 h 1752600"/>
              <a:gd name="connsiteX3" fmla="*/ 0 w 6410292"/>
              <a:gd name="connsiteY3" fmla="*/ 0 h 1752600"/>
              <a:gd name="connsiteX0" fmla="*/ 0 w 7227290"/>
              <a:gd name="connsiteY0" fmla="*/ 0 h 1200150"/>
              <a:gd name="connsiteX1" fmla="*/ 7227290 w 7227290"/>
              <a:gd name="connsiteY1" fmla="*/ 885825 h 1200150"/>
              <a:gd name="connsiteX2" fmla="*/ 20949 w 7227290"/>
              <a:gd name="connsiteY2" fmla="*/ 1200150 h 1200150"/>
              <a:gd name="connsiteX3" fmla="*/ 0 w 7227290"/>
              <a:gd name="connsiteY3" fmla="*/ 0 h 1200150"/>
              <a:gd name="connsiteX0" fmla="*/ 0 w 7227290"/>
              <a:gd name="connsiteY0" fmla="*/ 0 h 885825"/>
              <a:gd name="connsiteX1" fmla="*/ 7227290 w 7227290"/>
              <a:gd name="connsiteY1" fmla="*/ 885825 h 885825"/>
              <a:gd name="connsiteX2" fmla="*/ 555141 w 7227290"/>
              <a:gd name="connsiteY2" fmla="*/ 862013 h 885825"/>
              <a:gd name="connsiteX3" fmla="*/ 0 w 7227290"/>
              <a:gd name="connsiteY3" fmla="*/ 0 h 885825"/>
              <a:gd name="connsiteX0" fmla="*/ 0 w 7227290"/>
              <a:gd name="connsiteY0" fmla="*/ 0 h 1207294"/>
              <a:gd name="connsiteX1" fmla="*/ 7227290 w 7227290"/>
              <a:gd name="connsiteY1" fmla="*/ 885825 h 1207294"/>
              <a:gd name="connsiteX2" fmla="*/ 0 w 7227290"/>
              <a:gd name="connsiteY2" fmla="*/ 1207294 h 1207294"/>
              <a:gd name="connsiteX3" fmla="*/ 0 w 7227290"/>
              <a:gd name="connsiteY3" fmla="*/ 0 h 1207294"/>
            </a:gdLst>
            <a:ahLst/>
            <a:cxnLst>
              <a:cxn ang="0">
                <a:pos x="connsiteX0" y="connsiteY0"/>
              </a:cxn>
              <a:cxn ang="0">
                <a:pos x="connsiteX1" y="connsiteY1"/>
              </a:cxn>
              <a:cxn ang="0">
                <a:pos x="connsiteX2" y="connsiteY2"/>
              </a:cxn>
              <a:cxn ang="0">
                <a:pos x="connsiteX3" y="connsiteY3"/>
              </a:cxn>
            </a:cxnLst>
            <a:rect l="l" t="t" r="r" b="b"/>
            <a:pathLst>
              <a:path w="7227290" h="1207294">
                <a:moveTo>
                  <a:pt x="0" y="0"/>
                </a:moveTo>
                <a:lnTo>
                  <a:pt x="7227290" y="885825"/>
                </a:lnTo>
                <a:lnTo>
                  <a:pt x="0" y="1207294"/>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 name="Freeform 3"/>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 name="Freeform 4"/>
          <p:cNvSpPr/>
          <p:nvPr/>
        </p:nvSpPr>
        <p:spPr>
          <a:xfrm>
            <a:off x="1" y="5346701"/>
            <a:ext cx="4567767" cy="944563"/>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 name="connsiteX0" fmla="*/ 1 w 7605568"/>
              <a:gd name="connsiteY0" fmla="*/ 0 h 897732"/>
              <a:gd name="connsiteX1" fmla="*/ 0 w 7605568"/>
              <a:gd name="connsiteY1" fmla="*/ 75665 h 897732"/>
              <a:gd name="connsiteX2" fmla="*/ 2830674 w 7605568"/>
              <a:gd name="connsiteY2" fmla="*/ 806612 h 897732"/>
              <a:gd name="connsiteX3" fmla="*/ 7605568 w 7605568"/>
              <a:gd name="connsiteY3" fmla="*/ 897732 h 897732"/>
              <a:gd name="connsiteX4" fmla="*/ 1 w 7605568"/>
              <a:gd name="connsiteY4" fmla="*/ 0 h 897732"/>
              <a:gd name="connsiteX0" fmla="*/ 1 w 2930931"/>
              <a:gd name="connsiteY0" fmla="*/ 0 h 806612"/>
              <a:gd name="connsiteX1" fmla="*/ 0 w 2930931"/>
              <a:gd name="connsiteY1" fmla="*/ 75665 h 806612"/>
              <a:gd name="connsiteX2" fmla="*/ 2830674 w 2930931"/>
              <a:gd name="connsiteY2" fmla="*/ 806612 h 806612"/>
              <a:gd name="connsiteX3" fmla="*/ 2930931 w 2930931"/>
              <a:gd name="connsiteY3" fmla="*/ 785765 h 806612"/>
              <a:gd name="connsiteX4" fmla="*/ 1 w 2930931"/>
              <a:gd name="connsiteY4" fmla="*/ 0 h 806612"/>
              <a:gd name="connsiteX0" fmla="*/ 1 w 3204530"/>
              <a:gd name="connsiteY0" fmla="*/ 0 h 944725"/>
              <a:gd name="connsiteX1" fmla="*/ 0 w 3204530"/>
              <a:gd name="connsiteY1" fmla="*/ 75665 h 944725"/>
              <a:gd name="connsiteX2" fmla="*/ 3204530 w 3204530"/>
              <a:gd name="connsiteY2" fmla="*/ 944725 h 944725"/>
              <a:gd name="connsiteX3" fmla="*/ 2930931 w 3204530"/>
              <a:gd name="connsiteY3" fmla="*/ 785765 h 944725"/>
              <a:gd name="connsiteX4" fmla="*/ 1 w 3204530"/>
              <a:gd name="connsiteY4" fmla="*/ 0 h 944725"/>
              <a:gd name="connsiteX0" fmla="*/ 1 w 3426231"/>
              <a:gd name="connsiteY0" fmla="*/ 0 h 944725"/>
              <a:gd name="connsiteX1" fmla="*/ 0 w 3426231"/>
              <a:gd name="connsiteY1" fmla="*/ 75665 h 944725"/>
              <a:gd name="connsiteX2" fmla="*/ 3204530 w 3426231"/>
              <a:gd name="connsiteY2" fmla="*/ 944725 h 944725"/>
              <a:gd name="connsiteX3" fmla="*/ 3426231 w 3426231"/>
              <a:gd name="connsiteY3" fmla="*/ 923877 h 944725"/>
              <a:gd name="connsiteX4" fmla="*/ 1 w 3426231"/>
              <a:gd name="connsiteY4" fmla="*/ 0 h 94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231" h="944725">
                <a:moveTo>
                  <a:pt x="1" y="0"/>
                </a:moveTo>
                <a:cubicBezTo>
                  <a:pt x="1" y="25222"/>
                  <a:pt x="0" y="50443"/>
                  <a:pt x="0" y="75665"/>
                </a:cubicBezTo>
                <a:lnTo>
                  <a:pt x="3204530" y="944725"/>
                </a:lnTo>
                <a:lnTo>
                  <a:pt x="3426231" y="923877"/>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Date Placeholder 1"/>
          <p:cNvSpPr>
            <a:spLocks noGrp="1"/>
          </p:cNvSpPr>
          <p:nvPr>
            <p:ph type="dt" sz="half" idx="10"/>
          </p:nvPr>
        </p:nvSpPr>
        <p:spPr/>
        <p:txBody>
          <a:bodyPr/>
          <a:lstStyle>
            <a:lvl1pPr>
              <a:defRPr/>
            </a:lvl1pPr>
          </a:lstStyle>
          <a:p>
            <a:pPr>
              <a:defRPr/>
            </a:pPr>
            <a:fld id="{4AC46097-968F-0842-B92D-D6FB5445B96C}" type="datetimeFigureOut">
              <a:rPr lang="es-ES"/>
              <a:pPr>
                <a:defRPr/>
              </a:pPr>
              <a:t>20/04/2016</a:t>
            </a:fld>
            <a:endParaRPr/>
          </a:p>
        </p:txBody>
      </p:sp>
      <p:sp>
        <p:nvSpPr>
          <p:cNvPr id="7" name="Footer Placeholder 2"/>
          <p:cNvSpPr>
            <a:spLocks noGrp="1"/>
          </p:cNvSpPr>
          <p:nvPr>
            <p:ph type="ftr" sz="quarter" idx="11"/>
          </p:nvPr>
        </p:nvSpPr>
        <p:spPr/>
        <p:txBody>
          <a:bodyPr/>
          <a:lstStyle>
            <a:lvl1pPr>
              <a:defRPr/>
            </a:lvl1pPr>
          </a:lstStyle>
          <a:p>
            <a:pPr>
              <a:defRPr/>
            </a:pPr>
            <a:endParaRPr lang="en-US"/>
          </a:p>
        </p:txBody>
      </p:sp>
      <p:sp>
        <p:nvSpPr>
          <p:cNvPr id="8" name="Slide Number Placeholder 3"/>
          <p:cNvSpPr>
            <a:spLocks noGrp="1"/>
          </p:cNvSpPr>
          <p:nvPr>
            <p:ph type="sldNum" sz="quarter" idx="12"/>
          </p:nvPr>
        </p:nvSpPr>
        <p:spPr/>
        <p:txBody>
          <a:bodyPr/>
          <a:lstStyle>
            <a:lvl1pPr>
              <a:defRPr/>
            </a:lvl1pPr>
          </a:lstStyle>
          <a:p>
            <a:pPr>
              <a:defRPr/>
            </a:pPr>
            <a:fld id="{2845DE9B-15D8-2642-AE28-FDA607F709F7}" type="slidenum">
              <a:rPr lang="en-US"/>
              <a:pPr>
                <a:defRPr/>
              </a:pPr>
              <a:t>‹Nº›</a:t>
            </a:fld>
            <a:endParaRPr lang="en-US"/>
          </a:p>
        </p:txBody>
      </p:sp>
    </p:spTree>
    <p:extLst>
      <p:ext uri="{BB962C8B-B14F-4D97-AF65-F5344CB8AC3E}">
        <p14:creationId xmlns:p14="http://schemas.microsoft.com/office/powerpoint/2010/main" val="401486580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5" name="Freeform 4"/>
          <p:cNvSpPr/>
          <p:nvPr/>
        </p:nvSpPr>
        <p:spPr>
          <a:xfrm>
            <a:off x="1" y="5010151"/>
            <a:ext cx="9918700"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1" y="5730876"/>
            <a:ext cx="12196233" cy="1127125"/>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7" name="Freeform 6"/>
          <p:cNvSpPr/>
          <p:nvPr/>
        </p:nvSpPr>
        <p:spPr>
          <a:xfrm>
            <a:off x="1" y="4973639"/>
            <a:ext cx="10234084" cy="928687"/>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Freeform 7"/>
          <p:cNvSpPr/>
          <p:nvPr/>
        </p:nvSpPr>
        <p:spPr>
          <a:xfrm>
            <a:off x="-4233" y="5695951"/>
            <a:ext cx="12196233" cy="930275"/>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a:xfrm>
            <a:off x="902208" y="609600"/>
            <a:ext cx="4511040" cy="914400"/>
          </a:xfrm>
        </p:spPr>
        <p:txBody>
          <a:bodyPr anchor="b">
            <a:noAutofit/>
          </a:bodyPr>
          <a:lstStyle>
            <a:lvl1pPr algn="l">
              <a:defRPr sz="2200" b="0" i="0" cap="none" baseline="0">
                <a:solidFill>
                  <a:schemeClr val="tx2"/>
                </a:solidFill>
              </a:defRPr>
            </a:lvl1pPr>
          </a:lstStyle>
          <a:p>
            <a:r>
              <a:rPr lang="es-ES_tradnl"/>
              <a:t>Click to edit Master title style</a:t>
            </a:r>
            <a:endParaRPr lang="en-US" dirty="0"/>
          </a:p>
        </p:txBody>
      </p:sp>
      <p:sp>
        <p:nvSpPr>
          <p:cNvPr id="13" name="Content Placeholder 12"/>
          <p:cNvSpPr>
            <a:spLocks noGrp="1"/>
          </p:cNvSpPr>
          <p:nvPr>
            <p:ph sz="quarter" idx="13"/>
          </p:nvPr>
        </p:nvSpPr>
        <p:spPr>
          <a:xfrm>
            <a:off x="6096000" y="609600"/>
            <a:ext cx="5181600" cy="4191000"/>
          </a:xfrm>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14" name="Text Placeholder 13"/>
          <p:cNvSpPr>
            <a:spLocks noGrp="1"/>
          </p:cNvSpPr>
          <p:nvPr>
            <p:ph type="body" sz="quarter" idx="14"/>
          </p:nvPr>
        </p:nvSpPr>
        <p:spPr>
          <a:xfrm>
            <a:off x="901699" y="1527048"/>
            <a:ext cx="4511040" cy="329184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s-ES_tradnl"/>
              <a:t>Click to edit Master text styles</a:t>
            </a:r>
          </a:p>
        </p:txBody>
      </p:sp>
      <p:sp>
        <p:nvSpPr>
          <p:cNvPr id="9" name="Date Placeholder 4"/>
          <p:cNvSpPr>
            <a:spLocks noGrp="1"/>
          </p:cNvSpPr>
          <p:nvPr>
            <p:ph type="dt" sz="half" idx="15"/>
          </p:nvPr>
        </p:nvSpPr>
        <p:spPr/>
        <p:txBody>
          <a:bodyPr/>
          <a:lstStyle>
            <a:lvl1pPr>
              <a:defRPr/>
            </a:lvl1pPr>
          </a:lstStyle>
          <a:p>
            <a:pPr>
              <a:defRPr/>
            </a:pPr>
            <a:fld id="{827AA2B6-347F-0249-81CC-767AECD35DE2}" type="datetimeFigureOut">
              <a:rPr lang="es-ES"/>
              <a:pPr>
                <a:defRPr/>
              </a:pPr>
              <a:t>20/04/2016</a:t>
            </a:fld>
            <a:endParaRPr/>
          </a:p>
        </p:txBody>
      </p:sp>
      <p:sp>
        <p:nvSpPr>
          <p:cNvPr id="10" name="Footer Placeholder 5"/>
          <p:cNvSpPr>
            <a:spLocks noGrp="1"/>
          </p:cNvSpPr>
          <p:nvPr>
            <p:ph type="ftr" sz="quarter" idx="16"/>
          </p:nvPr>
        </p:nvSpPr>
        <p:spPr/>
        <p:txBody>
          <a:bodyPr/>
          <a:lstStyle>
            <a:lvl1pPr>
              <a:defRPr/>
            </a:lvl1pPr>
          </a:lstStyle>
          <a:p>
            <a:pPr>
              <a:defRPr/>
            </a:pPr>
            <a:endParaRPr lang="en-US"/>
          </a:p>
        </p:txBody>
      </p:sp>
      <p:sp>
        <p:nvSpPr>
          <p:cNvPr id="11" name="Slide Number Placeholder 6"/>
          <p:cNvSpPr>
            <a:spLocks noGrp="1"/>
          </p:cNvSpPr>
          <p:nvPr>
            <p:ph type="sldNum" sz="quarter" idx="17"/>
          </p:nvPr>
        </p:nvSpPr>
        <p:spPr/>
        <p:txBody>
          <a:bodyPr/>
          <a:lstStyle>
            <a:lvl1pPr>
              <a:defRPr/>
            </a:lvl1pPr>
          </a:lstStyle>
          <a:p>
            <a:pPr>
              <a:defRPr/>
            </a:pPr>
            <a:fld id="{3F928113-2786-F14C-A10C-9F3A7BFE8146}" type="slidenum">
              <a:rPr lang="en-US"/>
              <a:pPr>
                <a:defRPr/>
              </a:pPr>
              <a:t>‹Nº›</a:t>
            </a:fld>
            <a:endParaRPr lang="en-US"/>
          </a:p>
        </p:txBody>
      </p:sp>
    </p:spTree>
    <p:extLst>
      <p:ext uri="{BB962C8B-B14F-4D97-AF65-F5344CB8AC3E}">
        <p14:creationId xmlns:p14="http://schemas.microsoft.com/office/powerpoint/2010/main" val="185948901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5" name="Freeform 4"/>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6" name="Freeform 5"/>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sz="1800"/>
          </a:p>
        </p:txBody>
      </p:sp>
      <p:sp>
        <p:nvSpPr>
          <p:cNvPr id="7" name="Freeform 6"/>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Freeform 7"/>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3" name="Picture Placeholder 2"/>
          <p:cNvSpPr>
            <a:spLocks noGrp="1"/>
          </p:cNvSpPr>
          <p:nvPr>
            <p:ph type="pic" idx="1"/>
          </p:nvPr>
        </p:nvSpPr>
        <p:spPr>
          <a:xfrm>
            <a:off x="6096000" y="609601"/>
            <a:ext cx="5181600" cy="4190999"/>
          </a:xfrm>
          <a:ln w="79375">
            <a:solidFill>
              <a:schemeClr val="tx1"/>
            </a:solidFill>
            <a:miter lim="800000"/>
          </a:ln>
          <a:effectLst>
            <a:outerShdw blurRad="50800" dist="38100" dir="5400000" algn="ctr" rotWithShape="0">
              <a:srgbClr val="000000">
                <a:alpha val="42000"/>
              </a:srgbClr>
            </a:outerShdw>
          </a:effectLst>
        </p:spPr>
        <p:txBody>
          <a:bodyPr rtlCol="0">
            <a:normAutofit/>
          </a:bodyPr>
          <a:lstStyle>
            <a:lvl1pPr marL="0" indent="0" algn="ctr">
              <a:buNone/>
              <a:defRPr sz="2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Drag picture to placeholder or click icon to add</a:t>
            </a:r>
            <a:endParaRPr lang="en-US" noProof="0" dirty="0"/>
          </a:p>
        </p:txBody>
      </p:sp>
      <p:sp>
        <p:nvSpPr>
          <p:cNvPr id="14" name="Title 1"/>
          <p:cNvSpPr>
            <a:spLocks noGrp="1"/>
          </p:cNvSpPr>
          <p:nvPr>
            <p:ph type="title"/>
          </p:nvPr>
        </p:nvSpPr>
        <p:spPr>
          <a:xfrm>
            <a:off x="902208" y="609600"/>
            <a:ext cx="4511040" cy="914400"/>
          </a:xfrm>
        </p:spPr>
        <p:txBody>
          <a:bodyPr anchor="b">
            <a:noAutofit/>
          </a:bodyPr>
          <a:lstStyle>
            <a:lvl1pPr algn="l">
              <a:defRPr sz="2200" b="0" i="0" cap="none" baseline="0">
                <a:solidFill>
                  <a:schemeClr val="tx2"/>
                </a:solidFill>
              </a:defRPr>
            </a:lvl1pPr>
          </a:lstStyle>
          <a:p>
            <a:r>
              <a:rPr lang="es-ES_tradnl"/>
              <a:t>Click to edit Master title style</a:t>
            </a:r>
            <a:endParaRPr lang="en-US" dirty="0"/>
          </a:p>
        </p:txBody>
      </p:sp>
      <p:sp>
        <p:nvSpPr>
          <p:cNvPr id="15" name="Text Placeholder 14"/>
          <p:cNvSpPr>
            <a:spLocks noGrp="1"/>
          </p:cNvSpPr>
          <p:nvPr>
            <p:ph type="body" sz="quarter" idx="14"/>
          </p:nvPr>
        </p:nvSpPr>
        <p:spPr>
          <a:xfrm>
            <a:off x="902209" y="1524000"/>
            <a:ext cx="4508500" cy="329565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s-ES_tradnl"/>
              <a:t>Click to edit Master text styles</a:t>
            </a:r>
          </a:p>
        </p:txBody>
      </p:sp>
      <p:sp>
        <p:nvSpPr>
          <p:cNvPr id="9" name="Date Placeholder 4"/>
          <p:cNvSpPr>
            <a:spLocks noGrp="1"/>
          </p:cNvSpPr>
          <p:nvPr>
            <p:ph type="dt" sz="half" idx="15"/>
          </p:nvPr>
        </p:nvSpPr>
        <p:spPr/>
        <p:txBody>
          <a:bodyPr/>
          <a:lstStyle>
            <a:lvl1pPr>
              <a:defRPr/>
            </a:lvl1pPr>
          </a:lstStyle>
          <a:p>
            <a:pPr>
              <a:defRPr/>
            </a:pPr>
            <a:fld id="{85ACA3C7-9B88-0343-A18B-EF1BB1E74CEB}" type="datetimeFigureOut">
              <a:rPr lang="es-ES"/>
              <a:pPr>
                <a:defRPr/>
              </a:pPr>
              <a:t>20/04/2016</a:t>
            </a:fld>
            <a:endParaRPr/>
          </a:p>
        </p:txBody>
      </p:sp>
      <p:sp>
        <p:nvSpPr>
          <p:cNvPr id="10" name="Footer Placeholder 5"/>
          <p:cNvSpPr>
            <a:spLocks noGrp="1"/>
          </p:cNvSpPr>
          <p:nvPr>
            <p:ph type="ftr" sz="quarter" idx="16"/>
          </p:nvPr>
        </p:nvSpPr>
        <p:spPr/>
        <p:txBody>
          <a:bodyPr/>
          <a:lstStyle>
            <a:lvl1pPr>
              <a:defRPr/>
            </a:lvl1pPr>
          </a:lstStyle>
          <a:p>
            <a:pPr>
              <a:defRPr/>
            </a:pPr>
            <a:endParaRPr lang="en-US"/>
          </a:p>
        </p:txBody>
      </p:sp>
      <p:sp>
        <p:nvSpPr>
          <p:cNvPr id="11" name="Slide Number Placeholder 6"/>
          <p:cNvSpPr>
            <a:spLocks noGrp="1"/>
          </p:cNvSpPr>
          <p:nvPr>
            <p:ph type="sldNum" sz="quarter" idx="17"/>
          </p:nvPr>
        </p:nvSpPr>
        <p:spPr/>
        <p:txBody>
          <a:bodyPr/>
          <a:lstStyle>
            <a:lvl1pPr>
              <a:defRPr/>
            </a:lvl1pPr>
          </a:lstStyle>
          <a:p>
            <a:pPr>
              <a:defRPr/>
            </a:pPr>
            <a:fld id="{A37F3F10-0789-5C4A-8F89-1FA7B4B6774D}" type="slidenum">
              <a:rPr lang="en-US"/>
              <a:pPr>
                <a:defRPr/>
              </a:pPr>
              <a:t>‹Nº›</a:t>
            </a:fld>
            <a:endParaRPr lang="en-US"/>
          </a:p>
        </p:txBody>
      </p:sp>
    </p:spTree>
    <p:extLst>
      <p:ext uri="{BB962C8B-B14F-4D97-AF65-F5344CB8AC3E}">
        <p14:creationId xmlns:p14="http://schemas.microsoft.com/office/powerpoint/2010/main" val="424926443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Freeform 3"/>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 name="Freeform 4"/>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Freeform 6"/>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p>
            <a:r>
              <a:rPr lang="es-ES_tradnl"/>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8" name="Date Placeholder 3"/>
          <p:cNvSpPr>
            <a:spLocks noGrp="1"/>
          </p:cNvSpPr>
          <p:nvPr>
            <p:ph type="dt" sz="half" idx="10"/>
          </p:nvPr>
        </p:nvSpPr>
        <p:spPr/>
        <p:txBody>
          <a:bodyPr/>
          <a:lstStyle>
            <a:lvl1pPr>
              <a:defRPr/>
            </a:lvl1pPr>
          </a:lstStyle>
          <a:p>
            <a:pPr>
              <a:defRPr/>
            </a:pPr>
            <a:fld id="{382516C1-35E3-E142-A915-F93EE50187BB}" type="datetimeFigureOut">
              <a:rPr lang="es-ES"/>
              <a:pPr>
                <a:defRPr/>
              </a:pPr>
              <a:t>20/04/2016</a:t>
            </a:fld>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E94EABE6-5559-134B-83B9-8AE7C30B4C7E}" type="slidenum">
              <a:rPr lang="en-US"/>
              <a:pPr>
                <a:defRPr/>
              </a:pPr>
              <a:t>‹Nº›</a:t>
            </a:fld>
            <a:endParaRPr lang="en-US"/>
          </a:p>
        </p:txBody>
      </p:sp>
    </p:spTree>
    <p:extLst>
      <p:ext uri="{BB962C8B-B14F-4D97-AF65-F5344CB8AC3E}">
        <p14:creationId xmlns:p14="http://schemas.microsoft.com/office/powerpoint/2010/main" val="196637522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Freeform 3"/>
          <p:cNvSpPr/>
          <p:nvPr/>
        </p:nvSpPr>
        <p:spPr>
          <a:xfrm>
            <a:off x="0" y="5457826"/>
            <a:ext cx="9652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 name="Freeform 4"/>
          <p:cNvSpPr/>
          <p:nvPr/>
        </p:nvSpPr>
        <p:spPr>
          <a:xfrm>
            <a:off x="2410885" y="6148388"/>
            <a:ext cx="9783233" cy="711200"/>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 name="Freeform 5"/>
          <p:cNvSpPr/>
          <p:nvPr/>
        </p:nvSpPr>
        <p:spPr>
          <a:xfrm>
            <a:off x="1" y="5411789"/>
            <a:ext cx="10140951" cy="928687"/>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Freeform 6"/>
          <p:cNvSpPr/>
          <p:nvPr/>
        </p:nvSpPr>
        <p:spPr>
          <a:xfrm>
            <a:off x="2241551" y="6116638"/>
            <a:ext cx="9952567" cy="741362"/>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Vertical Title 1"/>
          <p:cNvSpPr>
            <a:spLocks noGrp="1"/>
          </p:cNvSpPr>
          <p:nvPr>
            <p:ph type="title" orient="vert"/>
          </p:nvPr>
        </p:nvSpPr>
        <p:spPr>
          <a:xfrm>
            <a:off x="8839200" y="274639"/>
            <a:ext cx="2743200" cy="5851525"/>
          </a:xfrm>
        </p:spPr>
        <p:txBody>
          <a:bodyPr vert="eaVert"/>
          <a:lstStyle/>
          <a:p>
            <a:r>
              <a:rPr lang="es-ES_tradnl"/>
              <a:t>Click to edit Master title style</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8" name="Date Placeholder 3"/>
          <p:cNvSpPr>
            <a:spLocks noGrp="1"/>
          </p:cNvSpPr>
          <p:nvPr>
            <p:ph type="dt" sz="half" idx="10"/>
          </p:nvPr>
        </p:nvSpPr>
        <p:spPr/>
        <p:txBody>
          <a:bodyPr/>
          <a:lstStyle>
            <a:lvl1pPr>
              <a:defRPr/>
            </a:lvl1pPr>
          </a:lstStyle>
          <a:p>
            <a:pPr>
              <a:defRPr/>
            </a:pPr>
            <a:fld id="{02F47CA1-F609-FA40-AEA0-FCC34DE52706}" type="datetimeFigureOut">
              <a:rPr lang="es-ES"/>
              <a:pPr>
                <a:defRPr/>
              </a:pPr>
              <a:t>20/04/2016</a:t>
            </a:fld>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F2F57477-7B43-8F44-84CB-62C8C4526771}" type="slidenum">
              <a:rPr lang="en-US"/>
              <a:pPr>
                <a:defRPr/>
              </a:pPr>
              <a:t>‹Nº›</a:t>
            </a:fld>
            <a:endParaRPr lang="en-US"/>
          </a:p>
        </p:txBody>
      </p:sp>
    </p:spTree>
    <p:extLst>
      <p:ext uri="{BB962C8B-B14F-4D97-AF65-F5344CB8AC3E}">
        <p14:creationId xmlns:p14="http://schemas.microsoft.com/office/powerpoint/2010/main" val="21630584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p:nvSpPr>
        <p:spPr>
          <a:xfrm>
            <a:off x="9347200" y="152400"/>
            <a:ext cx="2641600" cy="6556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5" name="Rectangle 4"/>
          <p:cNvSpPr/>
          <p:nvPr/>
        </p:nvSpPr>
        <p:spPr>
          <a:xfrm>
            <a:off x="203200" y="153988"/>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3" name="Subtitle 2"/>
          <p:cNvSpPr>
            <a:spLocks noGrp="1"/>
          </p:cNvSpPr>
          <p:nvPr>
            <p:ph type="subTitle" idx="1"/>
          </p:nvPr>
        </p:nvSpPr>
        <p:spPr>
          <a:xfrm>
            <a:off x="9347200" y="2052960"/>
            <a:ext cx="2641600" cy="1828800"/>
          </a:xfrm>
        </p:spPr>
        <p:txBody>
          <a:bodyPr anchor="ctr"/>
          <a:lstStyle>
            <a:lvl1pPr marL="0" indent="0" algn="l">
              <a:buNone/>
              <a:defRPr sz="19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Click to edit Master subtitle style</a:t>
            </a:r>
            <a:endParaRPr lang="en-US" dirty="0"/>
          </a:p>
        </p:txBody>
      </p:sp>
      <p:sp>
        <p:nvSpPr>
          <p:cNvPr id="13" name="Title 12"/>
          <p:cNvSpPr>
            <a:spLocks noGrp="1"/>
          </p:cNvSpPr>
          <p:nvPr>
            <p:ph type="title"/>
          </p:nvPr>
        </p:nvSpPr>
        <p:spPr>
          <a:xfrm>
            <a:off x="609600" y="2052960"/>
            <a:ext cx="8432800" cy="1828800"/>
          </a:xfrm>
        </p:spPr>
        <p:txBody>
          <a:bodyPr/>
          <a:lstStyle>
            <a:lvl1pPr algn="r">
              <a:defRPr sz="4200" spc="150" baseline="0"/>
            </a:lvl1pPr>
          </a:lstStyle>
          <a:p>
            <a:r>
              <a:rPr lang="es-ES_tradnl"/>
              <a:t>Click to edit Master title style</a:t>
            </a:r>
            <a:endParaRPr lang="en-US" dirty="0"/>
          </a:p>
        </p:txBody>
      </p:sp>
      <p:sp>
        <p:nvSpPr>
          <p:cNvPr id="6" name="Date Placeholder 9"/>
          <p:cNvSpPr>
            <a:spLocks noGrp="1"/>
          </p:cNvSpPr>
          <p:nvPr>
            <p:ph type="dt" sz="half" idx="10"/>
          </p:nvPr>
        </p:nvSpPr>
        <p:spPr/>
        <p:txBody>
          <a:bodyPr/>
          <a:lstStyle>
            <a:lvl1pPr>
              <a:defRPr>
                <a:solidFill>
                  <a:schemeClr val="bg2"/>
                </a:solidFill>
              </a:defRPr>
            </a:lvl1pPr>
          </a:lstStyle>
          <a:p>
            <a:pPr>
              <a:defRPr/>
            </a:pPr>
            <a:fld id="{4213BE32-73D2-424B-96FE-368F8F763D1D}" type="datetimeFigureOut">
              <a:rPr lang="en-US"/>
              <a:pPr>
                <a:defRPr/>
              </a:pPr>
              <a:t>4/20/2016</a:t>
            </a:fld>
            <a:endParaRPr lang="en-US"/>
          </a:p>
        </p:txBody>
      </p:sp>
      <p:sp>
        <p:nvSpPr>
          <p:cNvPr id="7" name="Slide Number Placeholder 10"/>
          <p:cNvSpPr>
            <a:spLocks noGrp="1"/>
          </p:cNvSpPr>
          <p:nvPr>
            <p:ph type="sldNum" sz="quarter" idx="11"/>
          </p:nvPr>
        </p:nvSpPr>
        <p:spPr/>
        <p:txBody>
          <a:bodyPr/>
          <a:lstStyle>
            <a:lvl1pPr>
              <a:defRPr>
                <a:solidFill>
                  <a:srgbClr val="FFFFFF"/>
                </a:solidFill>
              </a:defRPr>
            </a:lvl1pPr>
          </a:lstStyle>
          <a:p>
            <a:pPr>
              <a:defRPr/>
            </a:pPr>
            <a:fld id="{37C6D3E2-713E-654E-A0F8-7461AE9BBB7D}" type="slidenum">
              <a:rPr lang="en-US"/>
              <a:pPr>
                <a:defRPr/>
              </a:pPr>
              <a:t>‹Nº›</a:t>
            </a:fld>
            <a:endParaRPr lang="en-US"/>
          </a:p>
        </p:txBody>
      </p:sp>
      <p:sp>
        <p:nvSpPr>
          <p:cNvPr id="8" name="Footer Placeholder 11"/>
          <p:cNvSpPr>
            <a:spLocks noGrp="1"/>
          </p:cNvSpPr>
          <p:nvPr>
            <p:ph type="ftr" sz="quarter" idx="12"/>
          </p:nvPr>
        </p:nvSpPr>
        <p:spPr/>
        <p:txBody>
          <a:bodyPr/>
          <a:lstStyle>
            <a:lvl1pPr>
              <a:defRPr>
                <a:solidFill>
                  <a:schemeClr val="bg2"/>
                </a:solidFill>
              </a:defRPr>
            </a:lvl1pPr>
          </a:lstStyle>
          <a:p>
            <a:pPr>
              <a:defRPr/>
            </a:pPr>
            <a:endParaRPr lang="en-US"/>
          </a:p>
        </p:txBody>
      </p:sp>
    </p:spTree>
    <p:extLst>
      <p:ext uri="{BB962C8B-B14F-4D97-AF65-F5344CB8AC3E}">
        <p14:creationId xmlns:p14="http://schemas.microsoft.com/office/powerpoint/2010/main" val="348964215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7" name="Title 6"/>
          <p:cNvSpPr>
            <a:spLocks noGrp="1"/>
          </p:cNvSpPr>
          <p:nvPr>
            <p:ph type="title"/>
          </p:nvPr>
        </p:nvSpPr>
        <p:spPr/>
        <p:txBody>
          <a:bodyPr/>
          <a:lstStyle/>
          <a:p>
            <a:r>
              <a:rPr lang="es-ES_tradnl"/>
              <a:t>Click to edit Master title style</a:t>
            </a:r>
            <a:endParaRPr lang="en-US"/>
          </a:p>
        </p:txBody>
      </p:sp>
      <p:sp>
        <p:nvSpPr>
          <p:cNvPr id="4" name="Date Placeholder 3"/>
          <p:cNvSpPr>
            <a:spLocks noGrp="1"/>
          </p:cNvSpPr>
          <p:nvPr>
            <p:ph type="dt" sz="half" idx="10"/>
          </p:nvPr>
        </p:nvSpPr>
        <p:spPr/>
        <p:txBody>
          <a:bodyPr/>
          <a:lstStyle>
            <a:lvl1pPr>
              <a:defRPr/>
            </a:lvl1pPr>
          </a:lstStyle>
          <a:p>
            <a:pPr>
              <a:defRPr/>
            </a:pPr>
            <a:fld id="{EEAC1DFA-6559-044B-9558-A9887377C7DF}" type="datetimeFigureOut">
              <a:rPr lang="en-US"/>
              <a:pPr>
                <a:defRPr/>
              </a:pPr>
              <a:t>4/20/2016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ln/>
        </p:spPr>
        <p:txBody>
          <a:bodyPr/>
          <a:lstStyle>
            <a:lvl1pPr>
              <a:defRPr/>
            </a:lvl1pPr>
          </a:lstStyle>
          <a:p>
            <a:pPr>
              <a:defRPr/>
            </a:pPr>
            <a:fld id="{0E3EB6A1-A3B8-F340-A8A5-A5CD3B5931B4}" type="slidenum">
              <a:rPr lang="en-US"/>
              <a:pPr>
                <a:defRPr/>
              </a:pPr>
              <a:t>‹Nº›</a:t>
            </a:fld>
            <a:endParaRPr lang="en-US"/>
          </a:p>
        </p:txBody>
      </p:sp>
    </p:spTree>
    <p:extLst>
      <p:ext uri="{BB962C8B-B14F-4D97-AF65-F5344CB8AC3E}">
        <p14:creationId xmlns:p14="http://schemas.microsoft.com/office/powerpoint/2010/main" val="235506130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3"/>
          <p:cNvSpPr/>
          <p:nvPr/>
        </p:nvSpPr>
        <p:spPr>
          <a:xfrm>
            <a:off x="9347200" y="152400"/>
            <a:ext cx="2641600" cy="65563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5" name="Rectangle 4"/>
          <p:cNvSpPr/>
          <p:nvPr/>
        </p:nvSpPr>
        <p:spPr>
          <a:xfrm>
            <a:off x="203200" y="153988"/>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3" name="Text Placeholder 2"/>
          <p:cNvSpPr>
            <a:spLocks noGrp="1"/>
          </p:cNvSpPr>
          <p:nvPr>
            <p:ph type="body" idx="1"/>
          </p:nvPr>
        </p:nvSpPr>
        <p:spPr>
          <a:xfrm>
            <a:off x="9550400" y="2892277"/>
            <a:ext cx="2133601" cy="1645920"/>
          </a:xfrm>
        </p:spPr>
        <p:txBody>
          <a:bodyPr anchor="ctr"/>
          <a:lstStyle>
            <a:lvl1pPr marL="0" indent="0">
              <a:buNone/>
              <a:defRPr sz="200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Click to edit Master text styles</a:t>
            </a:r>
          </a:p>
        </p:txBody>
      </p:sp>
      <p:sp>
        <p:nvSpPr>
          <p:cNvPr id="12" name="Title 11"/>
          <p:cNvSpPr>
            <a:spLocks noGrp="1"/>
          </p:cNvSpPr>
          <p:nvPr>
            <p:ph type="title"/>
          </p:nvPr>
        </p:nvSpPr>
        <p:spPr>
          <a:xfrm>
            <a:off x="508000" y="2892277"/>
            <a:ext cx="8432800" cy="1645920"/>
          </a:xfrm>
        </p:spPr>
        <p:txBody>
          <a:bodyPr/>
          <a:lstStyle>
            <a:lvl1pPr algn="r">
              <a:defRPr sz="4200" spc="150" baseline="0"/>
            </a:lvl1pPr>
          </a:lstStyle>
          <a:p>
            <a:r>
              <a:rPr lang="es-ES_tradnl"/>
              <a:t>Click to edit Master title style</a:t>
            </a:r>
            <a:endParaRPr lang="en-US" dirty="0"/>
          </a:p>
        </p:txBody>
      </p:sp>
      <p:sp>
        <p:nvSpPr>
          <p:cNvPr id="6" name="Date Placeholder 8"/>
          <p:cNvSpPr>
            <a:spLocks noGrp="1"/>
          </p:cNvSpPr>
          <p:nvPr>
            <p:ph type="dt" sz="half" idx="10"/>
          </p:nvPr>
        </p:nvSpPr>
        <p:spPr/>
        <p:txBody>
          <a:bodyPr/>
          <a:lstStyle>
            <a:lvl1pPr>
              <a:defRPr>
                <a:solidFill>
                  <a:srgbClr val="FFFFFF"/>
                </a:solidFill>
              </a:defRPr>
            </a:lvl1pPr>
          </a:lstStyle>
          <a:p>
            <a:pPr>
              <a:defRPr/>
            </a:pPr>
            <a:fld id="{C475D255-F012-E74C-960E-7478D89B695C}" type="datetimeFigureOut">
              <a:rPr lang="en-US"/>
              <a:pPr>
                <a:defRPr/>
              </a:pPr>
              <a:t>4/20/2016</a:t>
            </a:fld>
            <a:endParaRPr lang="en-US"/>
          </a:p>
        </p:txBody>
      </p:sp>
      <p:sp>
        <p:nvSpPr>
          <p:cNvPr id="7" name="Slide Number Placeholder 9"/>
          <p:cNvSpPr>
            <a:spLocks noGrp="1"/>
          </p:cNvSpPr>
          <p:nvPr>
            <p:ph type="sldNum" sz="quarter" idx="11"/>
          </p:nvPr>
        </p:nvSpPr>
        <p:spPr/>
        <p:txBody>
          <a:bodyPr/>
          <a:lstStyle>
            <a:lvl1pPr>
              <a:defRPr>
                <a:solidFill>
                  <a:schemeClr val="bg2"/>
                </a:solidFill>
              </a:defRPr>
            </a:lvl1pPr>
          </a:lstStyle>
          <a:p>
            <a:pPr>
              <a:defRPr/>
            </a:pPr>
            <a:fld id="{B9197AB7-59ED-E94D-8BDD-860B17094A92}" type="slidenum">
              <a:rPr lang="en-US"/>
              <a:pPr>
                <a:defRPr/>
              </a:pPr>
              <a:t>‹Nº›</a:t>
            </a:fld>
            <a:endParaRPr lang="en-US"/>
          </a:p>
        </p:txBody>
      </p:sp>
      <p:sp>
        <p:nvSpPr>
          <p:cNvPr id="8" name="Footer Placeholder 10"/>
          <p:cNvSpPr>
            <a:spLocks noGrp="1"/>
          </p:cNvSpPr>
          <p:nvPr>
            <p:ph type="ftr" sz="quarter" idx="12"/>
          </p:nvPr>
        </p:nvSpPr>
        <p:spPr/>
        <p:txBody>
          <a:bodyPr/>
          <a:lstStyle>
            <a:lvl1pPr>
              <a:defRPr>
                <a:solidFill>
                  <a:srgbClr val="FFFFFF"/>
                </a:solidFill>
              </a:defRPr>
            </a:lvl1pPr>
          </a:lstStyle>
          <a:p>
            <a:pPr>
              <a:defRPr/>
            </a:pPr>
            <a:endParaRPr lang="en-US"/>
          </a:p>
        </p:txBody>
      </p:sp>
    </p:spTree>
    <p:extLst>
      <p:ext uri="{BB962C8B-B14F-4D97-AF65-F5344CB8AC3E}">
        <p14:creationId xmlns:p14="http://schemas.microsoft.com/office/powerpoint/2010/main" val="77841030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4" name="Content Placeholder 3"/>
          <p:cNvSpPr>
            <a:spLocks noGrp="1"/>
          </p:cNvSpPr>
          <p:nvPr>
            <p:ph sz="half" idx="2"/>
          </p:nvPr>
        </p:nvSpPr>
        <p:spPr>
          <a:xfrm>
            <a:off x="6197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8" name="Title 7"/>
          <p:cNvSpPr>
            <a:spLocks noGrp="1"/>
          </p:cNvSpPr>
          <p:nvPr>
            <p:ph type="title"/>
          </p:nvPr>
        </p:nvSpPr>
        <p:spPr/>
        <p:txBody>
          <a:bodyPr/>
          <a:lstStyle/>
          <a:p>
            <a:r>
              <a:rPr lang="es-ES_tradnl"/>
              <a:t>Click to edit Master title style</a:t>
            </a:r>
            <a:endParaRPr lang="en-US"/>
          </a:p>
        </p:txBody>
      </p:sp>
      <p:sp>
        <p:nvSpPr>
          <p:cNvPr id="5" name="Date Placeholder 3"/>
          <p:cNvSpPr>
            <a:spLocks noGrp="1"/>
          </p:cNvSpPr>
          <p:nvPr>
            <p:ph type="dt" sz="half" idx="10"/>
          </p:nvPr>
        </p:nvSpPr>
        <p:spPr/>
        <p:txBody>
          <a:bodyPr/>
          <a:lstStyle>
            <a:lvl1pPr>
              <a:defRPr/>
            </a:lvl1pPr>
          </a:lstStyle>
          <a:p>
            <a:pPr>
              <a:defRPr/>
            </a:pPr>
            <a:fld id="{9CF01D0F-8F17-5E42-B5CE-469ADE09AA49}" type="datetimeFigureOut">
              <a:rPr lang="en-US"/>
              <a:pPr>
                <a:defRPr/>
              </a:pPr>
              <a:t>4/20/2016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a:ln/>
        </p:spPr>
        <p:txBody>
          <a:bodyPr/>
          <a:lstStyle>
            <a:lvl1pPr>
              <a:defRPr/>
            </a:lvl1pPr>
          </a:lstStyle>
          <a:p>
            <a:pPr>
              <a:defRPr/>
            </a:pPr>
            <a:fld id="{A3194982-4221-3045-AC75-E2EB2E9BF82B}" type="slidenum">
              <a:rPr lang="en-US"/>
              <a:pPr>
                <a:defRPr/>
              </a:pPr>
              <a:t>‹Nº›</a:t>
            </a:fld>
            <a:endParaRPr lang="en-US"/>
          </a:p>
        </p:txBody>
      </p:sp>
    </p:spTree>
    <p:extLst>
      <p:ext uri="{BB962C8B-B14F-4D97-AF65-F5344CB8AC3E}">
        <p14:creationId xmlns:p14="http://schemas.microsoft.com/office/powerpoint/2010/main" val="19419703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24D2016-1A20-4F5F-BF33-C6CD28E70862}"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17670443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722438"/>
            <a:ext cx="5386917"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Click to edit Master text styles</a:t>
            </a:r>
          </a:p>
        </p:txBody>
      </p:sp>
      <p:sp>
        <p:nvSpPr>
          <p:cNvPr id="4" name="Content Placeholder 3"/>
          <p:cNvSpPr>
            <a:spLocks noGrp="1"/>
          </p:cNvSpPr>
          <p:nvPr>
            <p:ph sz="half" idx="2"/>
          </p:nvPr>
        </p:nvSpPr>
        <p:spPr>
          <a:xfrm>
            <a:off x="609600" y="2438400"/>
            <a:ext cx="5386917"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5" name="Text Placeholder 4"/>
          <p:cNvSpPr>
            <a:spLocks noGrp="1"/>
          </p:cNvSpPr>
          <p:nvPr>
            <p:ph type="body" sz="quarter" idx="3"/>
          </p:nvPr>
        </p:nvSpPr>
        <p:spPr>
          <a:xfrm>
            <a:off x="6193368" y="1722438"/>
            <a:ext cx="5389033"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Click to edit Master text styles</a:t>
            </a:r>
          </a:p>
        </p:txBody>
      </p:sp>
      <p:sp>
        <p:nvSpPr>
          <p:cNvPr id="6" name="Content Placeholder 5"/>
          <p:cNvSpPr>
            <a:spLocks noGrp="1"/>
          </p:cNvSpPr>
          <p:nvPr>
            <p:ph sz="quarter" idx="4"/>
          </p:nvPr>
        </p:nvSpPr>
        <p:spPr>
          <a:xfrm>
            <a:off x="6193368" y="2438400"/>
            <a:ext cx="5389033"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10" name="Title 9"/>
          <p:cNvSpPr>
            <a:spLocks noGrp="1"/>
          </p:cNvSpPr>
          <p:nvPr>
            <p:ph type="title"/>
          </p:nvPr>
        </p:nvSpPr>
        <p:spPr/>
        <p:txBody>
          <a:bodyPr/>
          <a:lstStyle/>
          <a:p>
            <a:r>
              <a:rPr lang="es-ES_tradnl"/>
              <a:t>Click to edit Master title style</a:t>
            </a:r>
            <a:endParaRPr lang="en-US"/>
          </a:p>
        </p:txBody>
      </p:sp>
      <p:sp>
        <p:nvSpPr>
          <p:cNvPr id="7" name="Date Placeholder 3"/>
          <p:cNvSpPr>
            <a:spLocks noGrp="1"/>
          </p:cNvSpPr>
          <p:nvPr>
            <p:ph type="dt" sz="half" idx="10"/>
          </p:nvPr>
        </p:nvSpPr>
        <p:spPr/>
        <p:txBody>
          <a:bodyPr/>
          <a:lstStyle>
            <a:lvl1pPr>
              <a:defRPr/>
            </a:lvl1pPr>
          </a:lstStyle>
          <a:p>
            <a:pPr>
              <a:defRPr/>
            </a:pPr>
            <a:fld id="{90B9E261-1526-5546-BB19-B691250E8ACD}" type="datetimeFigureOut">
              <a:rPr lang="en-US"/>
              <a:pPr>
                <a:defRPr/>
              </a:pPr>
              <a:t>4/20/2016</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a:ln/>
        </p:spPr>
        <p:txBody>
          <a:bodyPr/>
          <a:lstStyle>
            <a:lvl1pPr>
              <a:defRPr/>
            </a:lvl1pPr>
          </a:lstStyle>
          <a:p>
            <a:pPr>
              <a:defRPr/>
            </a:pPr>
            <a:fld id="{5463ACE5-ACA2-B149-8B6E-8AFCF9EDE64C}" type="slidenum">
              <a:rPr lang="en-US"/>
              <a:pPr>
                <a:defRPr/>
              </a:pPr>
              <a:t>‹Nº›</a:t>
            </a:fld>
            <a:endParaRPr lang="en-US"/>
          </a:p>
        </p:txBody>
      </p:sp>
    </p:spTree>
    <p:extLst>
      <p:ext uri="{BB962C8B-B14F-4D97-AF65-F5344CB8AC3E}">
        <p14:creationId xmlns:p14="http://schemas.microsoft.com/office/powerpoint/2010/main" val="303498217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s-ES_tradnl"/>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62A67F65-5695-EC43-924B-5C2E1335CED9}" type="datetimeFigureOut">
              <a:rPr lang="en-US"/>
              <a:pPr>
                <a:defRPr/>
              </a:pPr>
              <a:t>4/20/2016</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a:ln/>
        </p:spPr>
        <p:txBody>
          <a:bodyPr/>
          <a:lstStyle>
            <a:lvl1pPr>
              <a:defRPr/>
            </a:lvl1pPr>
          </a:lstStyle>
          <a:p>
            <a:pPr>
              <a:defRPr/>
            </a:pPr>
            <a:fld id="{FB37995D-92C0-8C4A-8580-326A0009467A}" type="slidenum">
              <a:rPr lang="en-US"/>
              <a:pPr>
                <a:defRPr/>
              </a:pPr>
              <a:t>‹Nº›</a:t>
            </a:fld>
            <a:endParaRPr lang="en-US"/>
          </a:p>
        </p:txBody>
      </p:sp>
    </p:spTree>
    <p:extLst>
      <p:ext uri="{BB962C8B-B14F-4D97-AF65-F5344CB8AC3E}">
        <p14:creationId xmlns:p14="http://schemas.microsoft.com/office/powerpoint/2010/main" val="172356932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p:nvPr/>
        </p:nvSpPr>
        <p:spPr>
          <a:xfrm>
            <a:off x="203201" y="150814"/>
            <a:ext cx="11775017" cy="6556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3" name="Date Placeholder 1"/>
          <p:cNvSpPr>
            <a:spLocks noGrp="1"/>
          </p:cNvSpPr>
          <p:nvPr>
            <p:ph type="dt" sz="half" idx="10"/>
          </p:nvPr>
        </p:nvSpPr>
        <p:spPr/>
        <p:txBody>
          <a:bodyPr/>
          <a:lstStyle>
            <a:lvl1pPr>
              <a:defRPr/>
            </a:lvl1pPr>
          </a:lstStyle>
          <a:p>
            <a:pPr>
              <a:defRPr/>
            </a:pPr>
            <a:fld id="{A2EEC74A-1FFB-7B47-BF4F-47171DDFEEC8}" type="datetimeFigureOut">
              <a:rPr lang="en-US"/>
              <a:pPr>
                <a:defRPr/>
              </a:pPr>
              <a:t>4/20/2016</a:t>
            </a:fld>
            <a:endParaRPr lang="en-US"/>
          </a:p>
        </p:txBody>
      </p:sp>
      <p:sp>
        <p:nvSpPr>
          <p:cNvPr id="4" name="Footer Placeholder 2"/>
          <p:cNvSpPr>
            <a:spLocks noGrp="1"/>
          </p:cNvSpPr>
          <p:nvPr>
            <p:ph type="ftr" sz="quarter" idx="11"/>
          </p:nvPr>
        </p:nvSpPr>
        <p:spPr/>
        <p:txBody>
          <a:bodyPr/>
          <a:lstStyle>
            <a:lvl1pPr>
              <a:defRPr/>
            </a:lvl1pPr>
          </a:lstStyle>
          <a:p>
            <a:pPr>
              <a:defRPr/>
            </a:pPr>
            <a:endParaRPr lang="en-US"/>
          </a:p>
        </p:txBody>
      </p:sp>
      <p:sp>
        <p:nvSpPr>
          <p:cNvPr id="5" name="Slide Number Placeholder 3"/>
          <p:cNvSpPr>
            <a:spLocks noGrp="1"/>
          </p:cNvSpPr>
          <p:nvPr>
            <p:ph type="sldNum" sz="quarter" idx="12"/>
          </p:nvPr>
        </p:nvSpPr>
        <p:spPr/>
        <p:txBody>
          <a:bodyPr/>
          <a:lstStyle>
            <a:lvl1pPr>
              <a:defRPr/>
            </a:lvl1pPr>
          </a:lstStyle>
          <a:p>
            <a:pPr>
              <a:defRPr/>
            </a:pPr>
            <a:fld id="{2D871714-EB35-BD42-8215-C7DC162ADB9E}" type="slidenum">
              <a:rPr lang="en-US"/>
              <a:pPr>
                <a:defRPr/>
              </a:pPr>
              <a:t>‹Nº›</a:t>
            </a:fld>
            <a:endParaRPr lang="en-US"/>
          </a:p>
        </p:txBody>
      </p:sp>
    </p:spTree>
    <p:extLst>
      <p:ext uri="{BB962C8B-B14F-4D97-AF65-F5344CB8AC3E}">
        <p14:creationId xmlns:p14="http://schemas.microsoft.com/office/powerpoint/2010/main" val="1926480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6" name="Rectangle 5"/>
          <p:cNvSpPr/>
          <p:nvPr/>
        </p:nvSpPr>
        <p:spPr>
          <a:xfrm>
            <a:off x="9347200" y="150814"/>
            <a:ext cx="2641600" cy="6556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useBgFill="1">
        <p:nvSpPr>
          <p:cNvPr id="7" name="Rectangle 6"/>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3" name="Content Placeholder 2"/>
          <p:cNvSpPr>
            <a:spLocks noGrp="1"/>
          </p:cNvSpPr>
          <p:nvPr>
            <p:ph idx="1"/>
          </p:nvPr>
        </p:nvSpPr>
        <p:spPr>
          <a:xfrm>
            <a:off x="812800" y="304801"/>
            <a:ext cx="7823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Click to edit Master text styles</a:t>
            </a:r>
          </a:p>
        </p:txBody>
      </p:sp>
      <p:sp>
        <p:nvSpPr>
          <p:cNvPr id="11" name="Title 10"/>
          <p:cNvSpPr>
            <a:spLocks noGrp="1"/>
          </p:cNvSpPr>
          <p:nvPr>
            <p:ph type="title"/>
          </p:nvPr>
        </p:nvSpPr>
        <p:spPr>
          <a:xfrm>
            <a:off x="9546336" y="457200"/>
            <a:ext cx="2234213" cy="1673352"/>
          </a:xfrm>
        </p:spPr>
        <p:txBody>
          <a:bodyPr anchor="b"/>
          <a:lstStyle>
            <a:lvl1pPr algn="l">
              <a:defRPr sz="2000" spc="150" baseline="0"/>
            </a:lvl1pPr>
          </a:lstStyle>
          <a:p>
            <a:r>
              <a:rPr lang="es-ES_tradnl"/>
              <a:t>Click to edit Master title style</a:t>
            </a:r>
            <a:endParaRPr lang="en-US" dirty="0"/>
          </a:p>
        </p:txBody>
      </p:sp>
      <p:sp>
        <p:nvSpPr>
          <p:cNvPr id="8" name="Date Placeholder 4"/>
          <p:cNvSpPr>
            <a:spLocks noGrp="1"/>
          </p:cNvSpPr>
          <p:nvPr>
            <p:ph type="dt" sz="half" idx="10"/>
          </p:nvPr>
        </p:nvSpPr>
        <p:spPr/>
        <p:txBody>
          <a:bodyPr/>
          <a:lstStyle>
            <a:lvl1pPr>
              <a:defRPr/>
            </a:lvl1pPr>
          </a:lstStyle>
          <a:p>
            <a:pPr>
              <a:defRPr/>
            </a:pPr>
            <a:fld id="{87C3EE1B-2C08-444A-808B-99F9B44609C4}" type="datetimeFigureOut">
              <a:rPr lang="en-US"/>
              <a:pPr>
                <a:defRPr/>
              </a:pPr>
              <a:t>4/20/2016</a:t>
            </a:fld>
            <a:endParaRPr lang="en-US"/>
          </a:p>
        </p:txBody>
      </p:sp>
      <p:sp>
        <p:nvSpPr>
          <p:cNvPr id="9" name="Footer Placeholder 5"/>
          <p:cNvSpPr>
            <a:spLocks noGrp="1"/>
          </p:cNvSpPr>
          <p:nvPr>
            <p:ph type="ftr" sz="quarter" idx="11"/>
          </p:nvPr>
        </p:nvSpPr>
        <p:spPr/>
        <p:txBody>
          <a:bodyPr/>
          <a:lstStyle>
            <a:lvl1pPr>
              <a:defRPr/>
            </a:lvl1pPr>
          </a:lstStyle>
          <a:p>
            <a:pPr>
              <a:defRPr/>
            </a:pPr>
            <a:endParaRPr lang="en-US"/>
          </a:p>
        </p:txBody>
      </p:sp>
      <p:sp>
        <p:nvSpPr>
          <p:cNvPr id="10" name="Slide Number Placeholder 6"/>
          <p:cNvSpPr>
            <a:spLocks noGrp="1"/>
          </p:cNvSpPr>
          <p:nvPr>
            <p:ph type="sldNum" sz="quarter" idx="12"/>
          </p:nvPr>
        </p:nvSpPr>
        <p:spPr/>
        <p:txBody>
          <a:bodyPr/>
          <a:lstStyle>
            <a:lvl1pPr>
              <a:defRPr>
                <a:solidFill>
                  <a:srgbClr val="FFFFFF"/>
                </a:solidFill>
              </a:defRPr>
            </a:lvl1pPr>
          </a:lstStyle>
          <a:p>
            <a:pPr>
              <a:defRPr/>
            </a:pPr>
            <a:fld id="{86F2B9C0-A8E7-EC48-B1E6-8FA306CB2327}" type="slidenum">
              <a:rPr lang="en-US"/>
              <a:pPr>
                <a:defRPr/>
              </a:pPr>
              <a:t>‹Nº›</a:t>
            </a:fld>
            <a:endParaRPr lang="en-US"/>
          </a:p>
        </p:txBody>
      </p:sp>
    </p:spTree>
    <p:extLst>
      <p:ext uri="{BB962C8B-B14F-4D97-AF65-F5344CB8AC3E}">
        <p14:creationId xmlns:p14="http://schemas.microsoft.com/office/powerpoint/2010/main" val="2871665160"/>
      </p:ext>
    </p:extLst>
  </p:cSld>
  <p:clrMapOvr>
    <a:overrideClrMapping bg1="lt1" tx1="dk1" bg2="lt2" tx2="dk2" accent1="accent1" accent2="accent2" accent3="accent3" accent4="accent4" accent5="accent5" accent6="accent6" hlink="hlink" folHlink="folHlink"/>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useBgFill="1">
        <p:nvSpPr>
          <p:cNvPr id="6" name="Rectangle 5"/>
          <p:cNvSpPr/>
          <p:nvPr/>
        </p:nvSpPr>
        <p:spPr>
          <a:xfrm>
            <a:off x="9347200" y="150814"/>
            <a:ext cx="2641600" cy="6556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Drag picture to placeholder or click icon to add</a:t>
            </a:r>
            <a:endParaRPr lang="en-US" noProof="0" dirty="0"/>
          </a:p>
        </p:txBody>
      </p:sp>
      <p:sp>
        <p:nvSpPr>
          <p:cNvPr id="4" name="Text Placeholder 3"/>
          <p:cNvSpPr>
            <a:spLocks noGrp="1"/>
          </p:cNvSpPr>
          <p:nvPr>
            <p:ph type="body" sz="half" idx="2"/>
          </p:nvPr>
        </p:nvSpPr>
        <p:spPr>
          <a:xfrm>
            <a:off x="9550400" y="2133600"/>
            <a:ext cx="2235200" cy="2971800"/>
          </a:xfrm>
        </p:spPr>
        <p:txBody>
          <a:bodyPr tIns="0"/>
          <a:lstStyle>
            <a:lvl1pPr marL="0" indent="0">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Click to edit Master text styles</a:t>
            </a:r>
          </a:p>
        </p:txBody>
      </p:sp>
      <p:sp>
        <p:nvSpPr>
          <p:cNvPr id="10" name="Title 9"/>
          <p:cNvSpPr>
            <a:spLocks noGrp="1"/>
          </p:cNvSpPr>
          <p:nvPr>
            <p:ph type="title"/>
          </p:nvPr>
        </p:nvSpPr>
        <p:spPr>
          <a:xfrm>
            <a:off x="9550400" y="460248"/>
            <a:ext cx="2235200" cy="1673352"/>
          </a:xfrm>
        </p:spPr>
        <p:txBody>
          <a:bodyPr anchor="b"/>
          <a:lstStyle>
            <a:lvl1pPr algn="l">
              <a:defRPr sz="2000" spc="150" baseline="0">
                <a:solidFill>
                  <a:schemeClr val="tx2"/>
                </a:solidFill>
              </a:defRPr>
            </a:lvl1pPr>
          </a:lstStyle>
          <a:p>
            <a:r>
              <a:rPr lang="es-ES_tradnl"/>
              <a:t>Click to edit Master title style</a:t>
            </a:r>
            <a:endParaRPr lang="en-US" dirty="0"/>
          </a:p>
        </p:txBody>
      </p:sp>
      <p:sp>
        <p:nvSpPr>
          <p:cNvPr id="7" name="Date Placeholder 4"/>
          <p:cNvSpPr>
            <a:spLocks noGrp="1"/>
          </p:cNvSpPr>
          <p:nvPr>
            <p:ph type="dt" sz="half" idx="10"/>
          </p:nvPr>
        </p:nvSpPr>
        <p:spPr/>
        <p:txBody>
          <a:bodyPr/>
          <a:lstStyle>
            <a:lvl1pPr>
              <a:defRPr/>
            </a:lvl1pPr>
          </a:lstStyle>
          <a:p>
            <a:pPr>
              <a:defRPr/>
            </a:pPr>
            <a:fld id="{F2DF4C40-431B-2A42-86B0-F5C1AD8050DB}" type="datetimeFigureOut">
              <a:rPr lang="en-US"/>
              <a:pPr>
                <a:defRPr/>
              </a:pPr>
              <a:t>4/20/2016</a:t>
            </a:fld>
            <a:endParaRPr lang="en-US"/>
          </a:p>
        </p:txBody>
      </p:sp>
      <p:sp>
        <p:nvSpPr>
          <p:cNvPr id="8" name="Footer Placeholder 5"/>
          <p:cNvSpPr>
            <a:spLocks noGrp="1"/>
          </p:cNvSpPr>
          <p:nvPr>
            <p:ph type="ftr" sz="quarter" idx="11"/>
          </p:nvPr>
        </p:nvSpPr>
        <p:spPr/>
        <p:txBody>
          <a:bodyPr/>
          <a:lstStyle>
            <a:lvl1pPr>
              <a:defRPr/>
            </a:lvl1pPr>
          </a:lstStyle>
          <a:p>
            <a:pPr>
              <a:defRPr/>
            </a:pPr>
            <a:endParaRPr lang="en-US"/>
          </a:p>
        </p:txBody>
      </p:sp>
      <p:sp>
        <p:nvSpPr>
          <p:cNvPr id="9" name="Slide Number Placeholder 6"/>
          <p:cNvSpPr>
            <a:spLocks noGrp="1"/>
          </p:cNvSpPr>
          <p:nvPr>
            <p:ph type="sldNum" sz="quarter" idx="12"/>
          </p:nvPr>
        </p:nvSpPr>
        <p:spPr/>
        <p:txBody>
          <a:bodyPr/>
          <a:lstStyle>
            <a:lvl1pPr>
              <a:defRPr/>
            </a:lvl1pPr>
          </a:lstStyle>
          <a:p>
            <a:pPr>
              <a:defRPr/>
            </a:pPr>
            <a:fld id="{7AC9083C-FABA-734F-853D-EF4405436073}" type="slidenum">
              <a:rPr lang="en-US"/>
              <a:pPr>
                <a:defRPr/>
              </a:pPr>
              <a:t>‹Nº›</a:t>
            </a:fld>
            <a:endParaRPr lang="en-US"/>
          </a:p>
        </p:txBody>
      </p:sp>
    </p:spTree>
    <p:extLst>
      <p:ext uri="{BB962C8B-B14F-4D97-AF65-F5344CB8AC3E}">
        <p14:creationId xmlns:p14="http://schemas.microsoft.com/office/powerpoint/2010/main" val="3788175146"/>
      </p:ext>
    </p:extLst>
  </p:cSld>
  <p:clrMapOvr>
    <a:overrideClrMapping bg1="dk1" tx1="lt1" bg2="dk2" tx2="lt2" accent1="accent1" accent2="accent2" accent3="accent3" accent4="accent4" accent5="accent5" accent6="accent6" hlink="hlink" folHlink="folHlink"/>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10"/>
          </p:nvPr>
        </p:nvSpPr>
        <p:spPr/>
        <p:txBody>
          <a:bodyPr/>
          <a:lstStyle>
            <a:lvl1pPr>
              <a:defRPr/>
            </a:lvl1pPr>
          </a:lstStyle>
          <a:p>
            <a:pPr>
              <a:defRPr/>
            </a:pPr>
            <a:fld id="{815B1829-510C-584A-922E-14BF3B424D59}" type="datetimeFigureOut">
              <a:rPr lang="en-US"/>
              <a:pPr>
                <a:defRPr/>
              </a:pPr>
              <a:t>4/20/2016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ln/>
        </p:spPr>
        <p:txBody>
          <a:bodyPr/>
          <a:lstStyle>
            <a:lvl1pPr>
              <a:defRPr/>
            </a:lvl1pPr>
          </a:lstStyle>
          <a:p>
            <a:pPr>
              <a:defRPr/>
            </a:pPr>
            <a:fld id="{EC4E64AE-1760-2544-A712-CFFB6140B891}" type="slidenum">
              <a:rPr lang="en-US"/>
              <a:pPr>
                <a:defRPr/>
              </a:pPr>
              <a:t>‹Nº›</a:t>
            </a:fld>
            <a:endParaRPr lang="en-US"/>
          </a:p>
        </p:txBody>
      </p:sp>
    </p:spTree>
    <p:extLst>
      <p:ext uri="{BB962C8B-B14F-4D97-AF65-F5344CB8AC3E}">
        <p14:creationId xmlns:p14="http://schemas.microsoft.com/office/powerpoint/2010/main" val="6017649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Rectangle 3"/>
          <p:cNvSpPr/>
          <p:nvPr/>
        </p:nvSpPr>
        <p:spPr>
          <a:xfrm>
            <a:off x="203200" y="147639"/>
            <a:ext cx="8940800" cy="6556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5" name="Rectangle 4"/>
          <p:cNvSpPr/>
          <p:nvPr/>
        </p:nvSpPr>
        <p:spPr>
          <a:xfrm>
            <a:off x="9347200" y="147639"/>
            <a:ext cx="2607733" cy="65563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2" name="Vertical Title 1"/>
          <p:cNvSpPr>
            <a:spLocks noGrp="1"/>
          </p:cNvSpPr>
          <p:nvPr>
            <p:ph type="title" orient="vert"/>
          </p:nvPr>
        </p:nvSpPr>
        <p:spPr>
          <a:xfrm>
            <a:off x="9550400" y="274639"/>
            <a:ext cx="2235200" cy="5851525"/>
          </a:xfrm>
        </p:spPr>
        <p:txBody>
          <a:bodyPr vert="eaVert"/>
          <a:lstStyle/>
          <a:p>
            <a:r>
              <a:rPr lang="es-ES_tradnl"/>
              <a:t>Click to edit Master title style</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6" name="Date Placeholder 3"/>
          <p:cNvSpPr>
            <a:spLocks noGrp="1"/>
          </p:cNvSpPr>
          <p:nvPr>
            <p:ph type="dt" sz="half" idx="10"/>
          </p:nvPr>
        </p:nvSpPr>
        <p:spPr/>
        <p:txBody>
          <a:bodyPr/>
          <a:lstStyle>
            <a:lvl1pPr>
              <a:defRPr/>
            </a:lvl1pPr>
          </a:lstStyle>
          <a:p>
            <a:pPr>
              <a:defRPr/>
            </a:pPr>
            <a:fld id="{D6789A75-C8F7-E040-AA3E-BFF89E657FD4}" type="datetimeFigureOut">
              <a:rPr lang="en-US"/>
              <a:pPr>
                <a:defRPr/>
              </a:pPr>
              <a:t>4/20/2016</a:t>
            </a:fld>
            <a:endParaRPr lang="en-US"/>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solidFill>
                  <a:schemeClr val="bg2"/>
                </a:solidFill>
              </a:defRPr>
            </a:lvl1pPr>
          </a:lstStyle>
          <a:p>
            <a:pPr>
              <a:defRPr/>
            </a:pPr>
            <a:fld id="{23D2ED74-8484-AB47-9C95-15188E80477C}" type="slidenum">
              <a:rPr lang="en-US"/>
              <a:pPr>
                <a:defRPr/>
              </a:pPr>
              <a:t>‹Nº›</a:t>
            </a:fld>
            <a:endParaRPr lang="en-US"/>
          </a:p>
        </p:txBody>
      </p:sp>
    </p:spTree>
    <p:extLst>
      <p:ext uri="{BB962C8B-B14F-4D97-AF65-F5344CB8AC3E}">
        <p14:creationId xmlns:p14="http://schemas.microsoft.com/office/powerpoint/2010/main" val="328528779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Rectangle 7"/>
          <p:cNvSpPr/>
          <p:nvPr/>
        </p:nvSpPr>
        <p:spPr>
          <a:xfrm>
            <a:off x="203200" y="153923"/>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Subtitle 2"/>
          <p:cNvSpPr>
            <a:spLocks noGrp="1"/>
          </p:cNvSpPr>
          <p:nvPr>
            <p:ph type="subTitle" idx="1"/>
          </p:nvPr>
        </p:nvSpPr>
        <p:spPr>
          <a:xfrm>
            <a:off x="9347200" y="2052960"/>
            <a:ext cx="2641600" cy="1828800"/>
          </a:xfrm>
        </p:spPr>
        <p:txBody>
          <a:bodyPr anchor="ctr">
            <a:normAutofit/>
          </a:bodyPr>
          <a:lstStyle>
            <a:lvl1pPr marL="0" indent="0" algn="l">
              <a:buNone/>
              <a:defRPr sz="19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0" name="Date Placeholder 9"/>
          <p:cNvSpPr>
            <a:spLocks noGrp="1"/>
          </p:cNvSpPr>
          <p:nvPr>
            <p:ph type="dt" sz="half" idx="10"/>
          </p:nvPr>
        </p:nvSpPr>
        <p:spPr/>
        <p:txBody>
          <a:bodyPr/>
          <a:lstStyle>
            <a:lvl1pPr>
              <a:defRPr>
                <a:solidFill>
                  <a:schemeClr val="bg2"/>
                </a:solidFill>
              </a:defRPr>
            </a:lvl1pPr>
          </a:lstStyle>
          <a:p>
            <a:pPr>
              <a:defRPr/>
            </a:pPr>
            <a:endParaRPr lang="en-US">
              <a:solidFill>
                <a:srgbClr val="CCD1B9"/>
              </a:solidFill>
            </a:endParaRPr>
          </a:p>
        </p:txBody>
      </p:sp>
      <p:sp>
        <p:nvSpPr>
          <p:cNvPr id="11" name="Slide Number Placeholder 10"/>
          <p:cNvSpPr>
            <a:spLocks noGrp="1"/>
          </p:cNvSpPr>
          <p:nvPr>
            <p:ph type="sldNum" sz="quarter" idx="11"/>
          </p:nvPr>
        </p:nvSpPr>
        <p:spPr/>
        <p:txBody>
          <a:bodyPr/>
          <a:lstStyle>
            <a:lvl1pPr>
              <a:defRPr>
                <a:solidFill>
                  <a:srgbClr val="FFFFFF"/>
                </a:solidFill>
              </a:defRPr>
            </a:lvl1pPr>
          </a:lstStyle>
          <a:p>
            <a:pPr>
              <a:defRPr/>
            </a:pPr>
            <a:fld id="{EF082367-AF44-446C-B08E-6DCED414DBEC}" type="slidenum">
              <a:rPr lang="en-US" smtClean="0"/>
              <a:pPr>
                <a:defRPr/>
              </a:pPr>
              <a:t>‹Nº›</a:t>
            </a:fld>
            <a:endParaRPr lang="en-US"/>
          </a:p>
        </p:txBody>
      </p:sp>
      <p:sp>
        <p:nvSpPr>
          <p:cNvPr id="12" name="Footer Placeholder 11"/>
          <p:cNvSpPr>
            <a:spLocks noGrp="1"/>
          </p:cNvSpPr>
          <p:nvPr>
            <p:ph type="ftr" sz="quarter" idx="12"/>
          </p:nvPr>
        </p:nvSpPr>
        <p:spPr/>
        <p:txBody>
          <a:bodyPr/>
          <a:lstStyle>
            <a:lvl1pPr>
              <a:defRPr>
                <a:solidFill>
                  <a:schemeClr val="bg2"/>
                </a:solidFill>
              </a:defRPr>
            </a:lvl1pPr>
          </a:lstStyle>
          <a:p>
            <a:pPr>
              <a:defRPr/>
            </a:pPr>
            <a:endParaRPr lang="en-US">
              <a:solidFill>
                <a:srgbClr val="CCD1B9"/>
              </a:solidFill>
            </a:endParaRPr>
          </a:p>
        </p:txBody>
      </p:sp>
      <p:sp>
        <p:nvSpPr>
          <p:cNvPr id="13" name="Title 12"/>
          <p:cNvSpPr>
            <a:spLocks noGrp="1"/>
          </p:cNvSpPr>
          <p:nvPr>
            <p:ph type="title"/>
          </p:nvPr>
        </p:nvSpPr>
        <p:spPr>
          <a:xfrm>
            <a:off x="609600" y="2052960"/>
            <a:ext cx="8432800" cy="182880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361800233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90AEB6A0-4188-4C2C-8209-5AAC82F34AF0}" type="slidenum">
              <a:rPr lang="en-US" smtClean="0">
                <a:solidFill>
                  <a:srgbClr val="534949"/>
                </a:solidFill>
              </a:rPr>
              <a:pPr>
                <a:defRPr/>
              </a:pPr>
              <a:t>‹Nº›</a:t>
            </a:fld>
            <a:endParaRPr lang="en-US">
              <a:solidFill>
                <a:srgbClr val="534949"/>
              </a:solidFill>
            </a:endParaRPr>
          </a:p>
        </p:txBody>
      </p:sp>
      <p:sp>
        <p:nvSpPr>
          <p:cNvPr id="7" name="Title 6"/>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242295787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Rectangle 7"/>
          <p:cNvSpPr/>
          <p:nvPr/>
        </p:nvSpPr>
        <p:spPr>
          <a:xfrm>
            <a:off x="203200" y="153923"/>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Text Placeholder 2"/>
          <p:cNvSpPr>
            <a:spLocks noGrp="1"/>
          </p:cNvSpPr>
          <p:nvPr>
            <p:ph type="body" idx="1"/>
          </p:nvPr>
        </p:nvSpPr>
        <p:spPr>
          <a:xfrm>
            <a:off x="9550400" y="2892277"/>
            <a:ext cx="2133601" cy="1645920"/>
          </a:xfrm>
        </p:spPr>
        <p:txBody>
          <a:bodyPr anchor="ctr"/>
          <a:lstStyle>
            <a:lvl1pPr marL="0" indent="0">
              <a:buNone/>
              <a:defRPr sz="200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9" name="Date Placeholder 8"/>
          <p:cNvSpPr>
            <a:spLocks noGrp="1"/>
          </p:cNvSpPr>
          <p:nvPr>
            <p:ph type="dt" sz="half" idx="10"/>
          </p:nvPr>
        </p:nvSpPr>
        <p:spPr/>
        <p:txBody>
          <a:bodyPr/>
          <a:lstStyle>
            <a:lvl1pPr>
              <a:defRPr>
                <a:solidFill>
                  <a:srgbClr val="FFFFFF"/>
                </a:solidFill>
              </a:defRPr>
            </a:lvl1pPr>
          </a:lstStyle>
          <a:p>
            <a:pPr>
              <a:defRPr/>
            </a:pPr>
            <a:endParaRPr lang="en-US"/>
          </a:p>
        </p:txBody>
      </p:sp>
      <p:sp>
        <p:nvSpPr>
          <p:cNvPr id="10" name="Slide Number Placeholder 9"/>
          <p:cNvSpPr>
            <a:spLocks noGrp="1"/>
          </p:cNvSpPr>
          <p:nvPr>
            <p:ph type="sldNum" sz="quarter" idx="11"/>
          </p:nvPr>
        </p:nvSpPr>
        <p:spPr/>
        <p:txBody>
          <a:bodyPr/>
          <a:lstStyle>
            <a:lvl1pPr>
              <a:defRPr>
                <a:solidFill>
                  <a:schemeClr val="bg2"/>
                </a:solidFill>
              </a:defRPr>
            </a:lvl1pPr>
          </a:lstStyle>
          <a:p>
            <a:pPr>
              <a:defRPr/>
            </a:pPr>
            <a:fld id="{748A4916-C421-4E6A-9206-A81345132FAC}" type="slidenum">
              <a:rPr lang="en-US" smtClean="0">
                <a:solidFill>
                  <a:srgbClr val="CCD1B9"/>
                </a:solidFill>
              </a:rPr>
              <a:pPr>
                <a:defRPr/>
              </a:pPr>
              <a:t>‹Nº›</a:t>
            </a:fld>
            <a:endParaRPr lang="en-US">
              <a:solidFill>
                <a:srgbClr val="CCD1B9"/>
              </a:solidFill>
            </a:endParaRPr>
          </a:p>
        </p:txBody>
      </p:sp>
      <p:sp>
        <p:nvSpPr>
          <p:cNvPr id="11" name="Footer Placeholder 10"/>
          <p:cNvSpPr>
            <a:spLocks noGrp="1"/>
          </p:cNvSpPr>
          <p:nvPr>
            <p:ph type="ftr" sz="quarter" idx="12"/>
          </p:nvPr>
        </p:nvSpPr>
        <p:spPr/>
        <p:txBody>
          <a:bodyPr/>
          <a:lstStyle>
            <a:lvl1pPr>
              <a:defRPr>
                <a:solidFill>
                  <a:srgbClr val="FFFFFF"/>
                </a:solidFill>
              </a:defRPr>
            </a:lvl1pPr>
          </a:lstStyle>
          <a:p>
            <a:pPr>
              <a:defRPr/>
            </a:pPr>
            <a:endParaRPr lang="en-US"/>
          </a:p>
        </p:txBody>
      </p:sp>
      <p:sp>
        <p:nvSpPr>
          <p:cNvPr id="12" name="Title 11"/>
          <p:cNvSpPr>
            <a:spLocks noGrp="1"/>
          </p:cNvSpPr>
          <p:nvPr>
            <p:ph type="title"/>
          </p:nvPr>
        </p:nvSpPr>
        <p:spPr>
          <a:xfrm>
            <a:off x="508000" y="2892277"/>
            <a:ext cx="8432800" cy="164592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58059706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07DB32A-04FB-4A8F-A821-56DA74DA428F}"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386650580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pPr>
              <a:defRPr/>
            </a:pPr>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p:txBody>
          <a:bodyPr/>
          <a:lstStyle/>
          <a:p>
            <a:pPr>
              <a:defRPr/>
            </a:pPr>
            <a:fld id="{61591FD5-1B17-4249-9B6B-48BC2581AD92}" type="slidenum">
              <a:rPr lang="en-US" smtClean="0">
                <a:solidFill>
                  <a:srgbClr val="534949"/>
                </a:solidFill>
              </a:rPr>
              <a:pPr>
                <a:defRPr/>
              </a:pPr>
              <a:t>‹Nº›</a:t>
            </a:fld>
            <a:endParaRPr lang="en-US">
              <a:solidFill>
                <a:srgbClr val="534949"/>
              </a:solidFill>
            </a:endParaRPr>
          </a:p>
        </p:txBody>
      </p:sp>
      <p:sp>
        <p:nvSpPr>
          <p:cNvPr id="8" name="Title 7"/>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346819849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722438"/>
            <a:ext cx="5386917"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609600" y="2438400"/>
            <a:ext cx="5386917"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68" y="1722438"/>
            <a:ext cx="5389033"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68" y="2438400"/>
            <a:ext cx="5389033"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pPr>
              <a:defRPr/>
            </a:pPr>
            <a:endParaRPr lang="en-US">
              <a:solidFill>
                <a:srgbClr val="534949"/>
              </a:solidFill>
            </a:endParaRPr>
          </a:p>
        </p:txBody>
      </p:sp>
      <p:sp>
        <p:nvSpPr>
          <p:cNvPr id="8" name="Footer Placeholder 7"/>
          <p:cNvSpPr>
            <a:spLocks noGrp="1"/>
          </p:cNvSpPr>
          <p:nvPr>
            <p:ph type="ftr" sz="quarter" idx="11"/>
          </p:nvPr>
        </p:nvSpPr>
        <p:spPr/>
        <p:txBody>
          <a:bodyPr/>
          <a:lstStyle/>
          <a:p>
            <a:pPr>
              <a:defRPr/>
            </a:pPr>
            <a:endParaRPr lang="en-US">
              <a:solidFill>
                <a:srgbClr val="534949"/>
              </a:solidFill>
            </a:endParaRPr>
          </a:p>
        </p:txBody>
      </p:sp>
      <p:sp>
        <p:nvSpPr>
          <p:cNvPr id="9" name="Slide Number Placeholder 8"/>
          <p:cNvSpPr>
            <a:spLocks noGrp="1"/>
          </p:cNvSpPr>
          <p:nvPr>
            <p:ph type="sldNum" sz="quarter" idx="12"/>
          </p:nvPr>
        </p:nvSpPr>
        <p:spPr/>
        <p:txBody>
          <a:bodyPr/>
          <a:lstStyle/>
          <a:p>
            <a:pPr>
              <a:defRPr/>
            </a:pPr>
            <a:fld id="{BC669A86-A9E0-428A-B906-D3ED51BF3542}" type="slidenum">
              <a:rPr lang="en-US" smtClean="0">
                <a:solidFill>
                  <a:srgbClr val="534949"/>
                </a:solidFill>
              </a:rPr>
              <a:pPr>
                <a:defRPr/>
              </a:pPr>
              <a:t>‹Nº›</a:t>
            </a:fld>
            <a:endParaRPr lang="en-US">
              <a:solidFill>
                <a:srgbClr val="534949"/>
              </a:solidFill>
            </a:endParaRPr>
          </a:p>
        </p:txBody>
      </p:sp>
      <p:sp>
        <p:nvSpPr>
          <p:cNvPr id="10" name="Title 9"/>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75187137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pPr>
              <a:defRPr/>
            </a:pPr>
            <a:endParaRPr lang="en-US">
              <a:solidFill>
                <a:srgbClr val="534949"/>
              </a:solidFill>
            </a:endParaRPr>
          </a:p>
        </p:txBody>
      </p:sp>
      <p:sp>
        <p:nvSpPr>
          <p:cNvPr id="4" name="Footer Placeholder 3"/>
          <p:cNvSpPr>
            <a:spLocks noGrp="1"/>
          </p:cNvSpPr>
          <p:nvPr>
            <p:ph type="ftr" sz="quarter" idx="11"/>
          </p:nvPr>
        </p:nvSpPr>
        <p:spPr/>
        <p:txBody>
          <a:bodyPr/>
          <a:lstStyle/>
          <a:p>
            <a:pPr>
              <a:defRPr/>
            </a:pPr>
            <a:endParaRPr lang="en-US">
              <a:solidFill>
                <a:srgbClr val="534949"/>
              </a:solidFill>
            </a:endParaRPr>
          </a:p>
        </p:txBody>
      </p:sp>
      <p:sp>
        <p:nvSpPr>
          <p:cNvPr id="5" name="Slide Number Placeholder 4"/>
          <p:cNvSpPr>
            <a:spLocks noGrp="1"/>
          </p:cNvSpPr>
          <p:nvPr>
            <p:ph type="sldNum" sz="quarter" idx="12"/>
          </p:nvPr>
        </p:nvSpPr>
        <p:spPr/>
        <p:txBody>
          <a:bodyPr/>
          <a:lstStyle/>
          <a:p>
            <a:pPr>
              <a:defRPr/>
            </a:pPr>
            <a:fld id="{89B5AF0F-8641-4838-8479-60F2767EBA68}" type="slidenum">
              <a:rPr lang="en-US" smtClean="0">
                <a:solidFill>
                  <a:srgbClr val="534949"/>
                </a:solidFill>
              </a:rPr>
              <a:pPr>
                <a:defRPr/>
              </a:pPr>
              <a:t>‹Nº›</a:t>
            </a:fld>
            <a:endParaRPr lang="en-US">
              <a:solidFill>
                <a:srgbClr val="534949"/>
              </a:solidFill>
            </a:endParaRPr>
          </a:p>
        </p:txBody>
      </p:sp>
      <p:sp>
        <p:nvSpPr>
          <p:cNvPr id="6" name="Title 5"/>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378138619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5" name="Rectangle 4"/>
          <p:cNvSpPr/>
          <p:nvPr/>
        </p:nvSpPr>
        <p:spPr>
          <a:xfrm>
            <a:off x="203200" y="150919"/>
            <a:ext cx="11775736"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Date Placeholder 1"/>
          <p:cNvSpPr>
            <a:spLocks noGrp="1"/>
          </p:cNvSpPr>
          <p:nvPr>
            <p:ph type="dt" sz="half" idx="10"/>
          </p:nvPr>
        </p:nvSpPr>
        <p:spPr/>
        <p:txBody>
          <a:bodyPr/>
          <a:lstStyle/>
          <a:p>
            <a:pPr>
              <a:defRPr/>
            </a:pPr>
            <a:endParaRPr lang="en-US">
              <a:solidFill>
                <a:srgbClr val="534949"/>
              </a:solidFill>
            </a:endParaRPr>
          </a:p>
        </p:txBody>
      </p:sp>
      <p:sp>
        <p:nvSpPr>
          <p:cNvPr id="3" name="Footer Placeholder 2"/>
          <p:cNvSpPr>
            <a:spLocks noGrp="1"/>
          </p:cNvSpPr>
          <p:nvPr>
            <p:ph type="ftr" sz="quarter" idx="11"/>
          </p:nvPr>
        </p:nvSpPr>
        <p:spPr/>
        <p:txBody>
          <a:bodyPr/>
          <a:lstStyle/>
          <a:p>
            <a:pPr>
              <a:defRPr/>
            </a:pPr>
            <a:endParaRPr lang="en-US">
              <a:solidFill>
                <a:srgbClr val="534949"/>
              </a:solidFill>
            </a:endParaRPr>
          </a:p>
        </p:txBody>
      </p:sp>
      <p:sp>
        <p:nvSpPr>
          <p:cNvPr id="4" name="Slide Number Placeholder 3"/>
          <p:cNvSpPr>
            <a:spLocks noGrp="1"/>
          </p:cNvSpPr>
          <p:nvPr>
            <p:ph type="sldNum" sz="quarter" idx="12"/>
          </p:nvPr>
        </p:nvSpPr>
        <p:spPr/>
        <p:txBody>
          <a:bodyPr/>
          <a:lstStyle/>
          <a:p>
            <a:pPr>
              <a:defRPr/>
            </a:pPr>
            <a:fld id="{3C627081-EA06-45AE-8ADA-35F5156A2B8C}"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88246154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2"/>
      </p:bgRef>
    </p:bg>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Rectangle 7"/>
          <p:cNvSpPr/>
          <p:nvPr/>
        </p:nvSpPr>
        <p:spPr>
          <a:xfrm>
            <a:off x="9347200" y="150876"/>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useBgFill="1">
        <p:nvSpPr>
          <p:cNvPr id="9" name="Rectangle 8"/>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Content Placeholder 2"/>
          <p:cNvSpPr>
            <a:spLocks noGrp="1"/>
          </p:cNvSpPr>
          <p:nvPr>
            <p:ph idx="1"/>
          </p:nvPr>
        </p:nvSpPr>
        <p:spPr>
          <a:xfrm>
            <a:off x="812800" y="304801"/>
            <a:ext cx="7823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a:ln>
            <a:noFill/>
          </a:ln>
        </p:spPr>
        <p:txBody>
          <a:bodyPr/>
          <a:lstStyle>
            <a:lvl1pPr>
              <a:defRPr>
                <a:solidFill>
                  <a:srgbClr val="FFFFFF"/>
                </a:solidFill>
              </a:defRPr>
            </a:lvl1pPr>
          </a:lstStyle>
          <a:p>
            <a:pPr>
              <a:defRPr/>
            </a:pPr>
            <a:fld id="{F62EDF83-1AE2-44D6-8EE1-C4EC2EEEA625}" type="slidenum">
              <a:rPr lang="en-US" smtClean="0"/>
              <a:pPr>
                <a:defRPr/>
              </a:pPr>
              <a:t>‹Nº›</a:t>
            </a:fld>
            <a:endParaRPr lang="en-US"/>
          </a:p>
        </p:txBody>
      </p:sp>
      <p:sp>
        <p:nvSpPr>
          <p:cNvPr id="11" name="Title 10"/>
          <p:cNvSpPr>
            <a:spLocks noGrp="1"/>
          </p:cNvSpPr>
          <p:nvPr>
            <p:ph type="title"/>
          </p:nvPr>
        </p:nvSpPr>
        <p:spPr>
          <a:xfrm>
            <a:off x="9546336" y="457200"/>
            <a:ext cx="2234213" cy="1673352"/>
          </a:xfrm>
        </p:spPr>
        <p:txBody>
          <a:bodyPr anchor="b"/>
          <a:lstStyle>
            <a:lvl1pPr algn="l">
              <a:defRPr sz="20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581818778"/>
      </p:ext>
    </p:extLst>
  </p:cSld>
  <p:clrMapOvr>
    <a:overrideClrMapping bg1="lt1" tx1="dk1" bg2="lt2" tx2="dk2" accent1="accent1" accent2="accent2" accent3="accent3" accent4="accent4" accent5="accent5" accent6="accent6" hlink="hlink" folHlink="folHlink"/>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1">
        <a:schemeClr val="bg2"/>
      </p:bgRef>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useBgFill="1">
        <p:nvSpPr>
          <p:cNvPr id="9" name="Rectangle 8"/>
          <p:cNvSpPr/>
          <p:nvPr/>
        </p:nvSpPr>
        <p:spPr>
          <a:xfrm>
            <a:off x="9347200" y="150876"/>
            <a:ext cx="2641600" cy="65562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9550400" y="2133600"/>
            <a:ext cx="2235200" cy="2971800"/>
          </a:xfrm>
        </p:spPr>
        <p:txBody>
          <a:bodyPr tIns="0"/>
          <a:lstStyle>
            <a:lvl1pPr marL="0" indent="0">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endParaRPr lang="en-US">
              <a:solidFill>
                <a:srgbClr val="CCD1B9"/>
              </a:solidFill>
            </a:endParaRPr>
          </a:p>
        </p:txBody>
      </p:sp>
      <p:sp>
        <p:nvSpPr>
          <p:cNvPr id="6" name="Footer Placeholder 5"/>
          <p:cNvSpPr>
            <a:spLocks noGrp="1"/>
          </p:cNvSpPr>
          <p:nvPr>
            <p:ph type="ftr" sz="quarter" idx="11"/>
          </p:nvPr>
        </p:nvSpPr>
        <p:spPr/>
        <p:txBody>
          <a:bodyPr/>
          <a:lstStyle/>
          <a:p>
            <a:pPr>
              <a:defRPr/>
            </a:pPr>
            <a:endParaRPr lang="en-US">
              <a:solidFill>
                <a:srgbClr val="CCD1B9"/>
              </a:solidFill>
            </a:endParaRPr>
          </a:p>
        </p:txBody>
      </p:sp>
      <p:sp>
        <p:nvSpPr>
          <p:cNvPr id="7" name="Slide Number Placeholder 6"/>
          <p:cNvSpPr>
            <a:spLocks noGrp="1"/>
          </p:cNvSpPr>
          <p:nvPr>
            <p:ph type="sldNum" sz="quarter" idx="12"/>
          </p:nvPr>
        </p:nvSpPr>
        <p:spPr/>
        <p:txBody>
          <a:bodyPr/>
          <a:lstStyle/>
          <a:p>
            <a:pPr>
              <a:defRPr/>
            </a:pPr>
            <a:fld id="{56836D5A-5D82-4793-8A3A-DBBFE4F70E9D}" type="slidenum">
              <a:rPr lang="en-US" smtClean="0">
                <a:solidFill>
                  <a:srgbClr val="CCD1B9"/>
                </a:solidFill>
              </a:rPr>
              <a:pPr>
                <a:defRPr/>
              </a:pPr>
              <a:t>‹Nº›</a:t>
            </a:fld>
            <a:endParaRPr lang="en-US">
              <a:solidFill>
                <a:srgbClr val="CCD1B9"/>
              </a:solidFill>
            </a:endParaRPr>
          </a:p>
        </p:txBody>
      </p:sp>
      <p:sp>
        <p:nvSpPr>
          <p:cNvPr id="10" name="Title 9"/>
          <p:cNvSpPr>
            <a:spLocks noGrp="1"/>
          </p:cNvSpPr>
          <p:nvPr>
            <p:ph type="title"/>
          </p:nvPr>
        </p:nvSpPr>
        <p:spPr>
          <a:xfrm>
            <a:off x="9550400" y="460248"/>
            <a:ext cx="2235200" cy="1673352"/>
          </a:xfrm>
        </p:spPr>
        <p:txBody>
          <a:bodyPr anchor="b"/>
          <a:lstStyle>
            <a:lvl1pPr algn="l">
              <a:defRPr sz="2000" spc="150" baseline="0">
                <a:solidFill>
                  <a:schemeClr val="tx2"/>
                </a:solidFill>
              </a:defRPr>
            </a:lvl1pPr>
          </a:lstStyle>
          <a:p>
            <a:r>
              <a:rPr lang="es-ES"/>
              <a:t>Haga clic para modificar el estilo de título del patrón</a:t>
            </a:r>
            <a:endParaRPr lang="en-US" dirty="0"/>
          </a:p>
        </p:txBody>
      </p:sp>
    </p:spTree>
    <p:extLst>
      <p:ext uri="{BB962C8B-B14F-4D97-AF65-F5344CB8AC3E}">
        <p14:creationId xmlns:p14="http://schemas.microsoft.com/office/powerpoint/2010/main" val="934044149"/>
      </p:ext>
    </p:extLst>
  </p:cSld>
  <p:clrMapOvr>
    <a:overrideClrMapping bg1="dk1" tx1="lt1" bg2="dk2" tx2="lt2" accent1="accent1" accent2="accent2" accent3="accent3" accent4="accent4" accent5="accent5" accent6="accent6" hlink="hlink" folHlink="folHlink"/>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E1DB2368-B315-45E3-B6DE-24F4AA6B8C0F}"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405237827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7" name="Rectangle 6"/>
          <p:cNvSpPr/>
          <p:nvPr/>
        </p:nvSpPr>
        <p:spPr>
          <a:xfrm>
            <a:off x="203200" y="147319"/>
            <a:ext cx="8940800"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Rectangle 7"/>
          <p:cNvSpPr/>
          <p:nvPr/>
        </p:nvSpPr>
        <p:spPr>
          <a:xfrm>
            <a:off x="9347200" y="147319"/>
            <a:ext cx="2608061"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Vertical Title 1"/>
          <p:cNvSpPr>
            <a:spLocks noGrp="1"/>
          </p:cNvSpPr>
          <p:nvPr>
            <p:ph type="title" orient="vert"/>
          </p:nvPr>
        </p:nvSpPr>
        <p:spPr>
          <a:xfrm>
            <a:off x="9550400" y="274639"/>
            <a:ext cx="2235200"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lvl1pPr>
              <a:defRPr>
                <a:solidFill>
                  <a:schemeClr val="bg2"/>
                </a:solidFill>
              </a:defRPr>
            </a:lvl1pPr>
          </a:lstStyle>
          <a:p>
            <a:pPr>
              <a:defRPr/>
            </a:pPr>
            <a:fld id="{97D7EB8C-D606-4D45-8571-88A34586B25E}" type="slidenum">
              <a:rPr lang="en-US" smtClean="0">
                <a:solidFill>
                  <a:srgbClr val="CCD1B9"/>
                </a:solidFill>
              </a:rPr>
              <a:pPr>
                <a:defRPr/>
              </a:pPr>
              <a:t>‹Nº›</a:t>
            </a:fld>
            <a:endParaRPr lang="en-US">
              <a:solidFill>
                <a:srgbClr val="CCD1B9"/>
              </a:solidFill>
            </a:endParaRPr>
          </a:p>
        </p:txBody>
      </p:sp>
    </p:spTree>
    <p:extLst>
      <p:ext uri="{BB962C8B-B14F-4D97-AF65-F5344CB8AC3E}">
        <p14:creationId xmlns:p14="http://schemas.microsoft.com/office/powerpoint/2010/main" val="81298474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 name="Picture 2" descr="C:\Users\jnsch\Desktop\O14ThemesHandoffs\WorkingFiles\FinalHanoff\Sketchbook\Cover.jpg"/>
          <p:cNvPicPr>
            <a:picLocks noChangeAspect="1" noChangeArrowheads="1"/>
          </p:cNvPicPr>
          <p:nvPr/>
        </p:nvPicPr>
        <p:blipFill>
          <a:blip r:embed="rId2">
            <a:duotone>
              <a:prstClr val="black"/>
              <a:schemeClr val="tx2">
                <a:tint val="45000"/>
                <a:satMod val="400000"/>
              </a:schemeClr>
            </a:duotone>
            <a:lum bright="2000"/>
          </a:blip>
          <a:srcRect/>
          <a:stretch>
            <a:fillRect/>
          </a:stretch>
        </p:blipFill>
        <p:spPr bwMode="auto">
          <a:xfrm>
            <a:off x="0" y="0"/>
            <a:ext cx="12192000" cy="6858000"/>
          </a:xfrm>
          <a:prstGeom prst="rect">
            <a:avLst/>
          </a:prstGeom>
          <a:noFill/>
        </p:spPr>
      </p:pic>
      <p:grpSp>
        <p:nvGrpSpPr>
          <p:cNvPr id="5" name="Group 15"/>
          <p:cNvGrpSpPr>
            <a:grpSpLocks/>
          </p:cNvGrpSpPr>
          <p:nvPr/>
        </p:nvGrpSpPr>
        <p:grpSpPr bwMode="auto">
          <a:xfrm rot="-1066324">
            <a:off x="823396" y="3922713"/>
            <a:ext cx="3346449" cy="2527300"/>
            <a:chOff x="494947" y="417279"/>
            <a:chExt cx="2417578" cy="2421351"/>
          </a:xfrm>
        </p:grpSpPr>
        <p:sp>
          <p:nvSpPr>
            <p:cNvPr id="6" name="Freeform 11"/>
            <p:cNvSpPr/>
            <p:nvPr/>
          </p:nvSpPr>
          <p:spPr>
            <a:xfrm>
              <a:off x="494947" y="494484"/>
              <a:ext cx="2328384" cy="2344146"/>
            </a:xfrm>
            <a:custGeom>
              <a:avLst/>
              <a:gdLst>
                <a:gd name="connsiteX0" fmla="*/ 94077 w 2328384"/>
                <a:gd name="connsiteY0" fmla="*/ 0 h 2344146"/>
                <a:gd name="connsiteX1" fmla="*/ 0 w 2328384"/>
                <a:gd name="connsiteY1" fmla="*/ 2344146 h 2344146"/>
                <a:gd name="connsiteX2" fmla="*/ 2328384 w 2328384"/>
                <a:gd name="connsiteY2" fmla="*/ 2250067 h 2344146"/>
                <a:gd name="connsiteX3" fmla="*/ 94077 w 2328384"/>
                <a:gd name="connsiteY3" fmla="*/ 0 h 2344146"/>
              </a:gdLst>
              <a:ahLst/>
              <a:cxnLst>
                <a:cxn ang="0">
                  <a:pos x="connsiteX0" y="connsiteY0"/>
                </a:cxn>
                <a:cxn ang="0">
                  <a:pos x="connsiteX1" y="connsiteY1"/>
                </a:cxn>
                <a:cxn ang="0">
                  <a:pos x="connsiteX2" y="connsiteY2"/>
                </a:cxn>
                <a:cxn ang="0">
                  <a:pos x="connsiteX3" y="connsiteY3"/>
                </a:cxn>
              </a:cxnLst>
              <a:rect l="l" t="t" r="r" b="b"/>
              <a:pathLst>
                <a:path w="2328384" h="2344146">
                  <a:moveTo>
                    <a:pt x="94077" y="0"/>
                  </a:moveTo>
                  <a:lnTo>
                    <a:pt x="0" y="2344146"/>
                  </a:lnTo>
                  <a:lnTo>
                    <a:pt x="2328384" y="2250067"/>
                  </a:lnTo>
                  <a:lnTo>
                    <a:pt x="94077" y="0"/>
                  </a:lnTo>
                  <a:close/>
                </a:path>
              </a:pathLst>
            </a:custGeom>
            <a:gradFill flip="none" rotWithShape="1">
              <a:gsLst>
                <a:gs pos="0">
                  <a:srgbClr val="000100">
                    <a:alpha val="31000"/>
                  </a:srgbClr>
                </a:gs>
                <a:gs pos="49000">
                  <a:srgbClr val="FEFFFF">
                    <a:alpha val="0"/>
                  </a:srgbClr>
                </a:gs>
              </a:gsLst>
              <a:path path="circle">
                <a:fillToRect t="100000" r="100000"/>
              </a:path>
              <a:tileRect l="-100000" b="-100000"/>
            </a:gradFill>
            <a:ln>
              <a:noFill/>
            </a:ln>
            <a:effectLst>
              <a:outerShdw blurRad="50800" dist="12700" dir="5400000" rotWithShape="0">
                <a:srgbClr val="000000">
                  <a:alpha val="37000"/>
                </a:srgbClr>
              </a:outerShdw>
              <a:softEdge rad="38100"/>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800" b="0">
                <a:solidFill>
                  <a:prstClr val="white"/>
                </a:solidFill>
              </a:endParaRPr>
            </a:p>
          </p:txBody>
        </p:sp>
        <p:sp>
          <p:nvSpPr>
            <p:cNvPr id="7" name="Rectangle 10"/>
            <p:cNvSpPr/>
            <p:nvPr/>
          </p:nvSpPr>
          <p:spPr>
            <a:xfrm>
              <a:off x="590646" y="417140"/>
              <a:ext cx="2321242" cy="2320968"/>
            </a:xfrm>
            <a:prstGeom prst="rect">
              <a:avLst/>
            </a:prstGeom>
            <a:gradFill flip="none" rotWithShape="1">
              <a:gsLst>
                <a:gs pos="0">
                  <a:srgbClr val="FAE148"/>
                </a:gs>
                <a:gs pos="100000">
                  <a:srgbClr val="FFEB63"/>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800" b="0">
                <a:solidFill>
                  <a:prstClr val="white"/>
                </a:solidFill>
              </a:endParaRPr>
            </a:p>
          </p:txBody>
        </p:sp>
        <p:pic>
          <p:nvPicPr>
            <p:cNvPr id="8" name="Picture 13" descr="stickie-shadow.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4456" y="436040"/>
              <a:ext cx="404704" cy="46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4" descr="stickie-shadow.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637932" y="2282410"/>
              <a:ext cx="404704" cy="46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 name="Picture 7" descr="TitleCard.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343346">
            <a:off x="3807887" y="2587642"/>
            <a:ext cx="7698316" cy="385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8" descr="coverBand.png"/>
          <p:cNvPicPr>
            <a:picLocks noChangeAspect="1"/>
          </p:cNvPicPr>
          <p:nvPr/>
        </p:nvPicPr>
        <p:blipFill>
          <a:blip r:embed="rId5"/>
          <a:stretch>
            <a:fillRect/>
          </a:stretch>
        </p:blipFill>
        <p:spPr>
          <a:xfrm>
            <a:off x="0" y="5880100"/>
            <a:ext cx="12192000" cy="330200"/>
          </a:xfrm>
          <a:prstGeom prst="rect">
            <a:avLst/>
          </a:prstGeom>
          <a:effectLst>
            <a:outerShdw blurRad="63500" dist="38100" dir="5400000" algn="t" rotWithShape="0">
              <a:prstClr val="black">
                <a:alpha val="59000"/>
              </a:prstClr>
            </a:outerShdw>
          </a:effectLst>
        </p:spPr>
      </p:pic>
      <p:sp>
        <p:nvSpPr>
          <p:cNvPr id="2" name="Title 1"/>
          <p:cNvSpPr>
            <a:spLocks noGrp="1"/>
          </p:cNvSpPr>
          <p:nvPr>
            <p:ph type="ctrTitle"/>
          </p:nvPr>
        </p:nvSpPr>
        <p:spPr>
          <a:xfrm rot="360000">
            <a:off x="4453080" y="3015792"/>
            <a:ext cx="6462717" cy="1599722"/>
          </a:xfrm>
        </p:spPr>
        <p:txBody>
          <a:bodyPr anchor="b"/>
          <a:lstStyle>
            <a:lvl1pPr>
              <a:defRPr sz="4800">
                <a:solidFill>
                  <a:srgbClr val="000100"/>
                </a:solidFill>
                <a:effectLst>
                  <a:outerShdw blurRad="63500" sx="102000" sy="102000" algn="ctr" rotWithShape="0">
                    <a:srgbClr val="FFFFFF">
                      <a:alpha val="40000"/>
                    </a:srgbClr>
                  </a:outerShdw>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rot="360000">
            <a:off x="4267332" y="4766933"/>
            <a:ext cx="6448608" cy="1040845"/>
          </a:xfrm>
        </p:spPr>
        <p:txBody>
          <a:bodyPr>
            <a:normAutofit/>
          </a:bodyPr>
          <a:lstStyle>
            <a:lvl1pPr marL="0" indent="0" algn="ctr">
              <a:buNone/>
              <a:defRPr sz="1800">
                <a:solidFill>
                  <a:srgbClr val="0001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2" name="Date Placeholder 3"/>
          <p:cNvSpPr>
            <a:spLocks noGrp="1"/>
          </p:cNvSpPr>
          <p:nvPr>
            <p:ph type="dt" sz="half" idx="10"/>
          </p:nvPr>
        </p:nvSpPr>
        <p:spPr>
          <a:xfrm rot="20520000">
            <a:off x="1284817" y="5060950"/>
            <a:ext cx="2624667" cy="534988"/>
          </a:xfrm>
        </p:spPr>
        <p:txBody>
          <a:bodyPr anchor="t"/>
          <a:lstStyle>
            <a:lvl1pPr algn="ctr">
              <a:defRPr sz="2200">
                <a:solidFill>
                  <a:schemeClr val="accent1"/>
                </a:solidFill>
              </a:defRPr>
            </a:lvl1pPr>
          </a:lstStyle>
          <a:p>
            <a:pPr>
              <a:defRPr/>
            </a:pPr>
            <a:fld id="{0B09647E-732E-40A5-B979-7C1A7C66A468}" type="datetime1">
              <a:rPr lang="es-AR">
                <a:solidFill>
                  <a:srgbClr val="A63212"/>
                </a:solidFill>
              </a:rPr>
              <a:pPr>
                <a:defRPr/>
              </a:pPr>
              <a:t>20/4/2016</a:t>
            </a:fld>
            <a:endParaRPr lang="es-AR">
              <a:solidFill>
                <a:srgbClr val="FFFEE6">
                  <a:shade val="50000"/>
                </a:srgbClr>
              </a:solidFill>
            </a:endParaRPr>
          </a:p>
        </p:txBody>
      </p:sp>
      <p:sp>
        <p:nvSpPr>
          <p:cNvPr id="13" name="Footer Placeholder 4"/>
          <p:cNvSpPr>
            <a:spLocks noGrp="1"/>
          </p:cNvSpPr>
          <p:nvPr>
            <p:ph type="ftr" sz="quarter" idx="11"/>
          </p:nvPr>
        </p:nvSpPr>
        <p:spPr>
          <a:xfrm rot="20520000">
            <a:off x="863603" y="4135455"/>
            <a:ext cx="2781300" cy="835025"/>
          </a:xfrm>
        </p:spPr>
        <p:txBody>
          <a:bodyPr/>
          <a:lstStyle>
            <a:lvl1pPr algn="l">
              <a:defRPr sz="1600">
                <a:solidFill>
                  <a:schemeClr val="accent5">
                    <a:lumMod val="50000"/>
                  </a:schemeClr>
                </a:solidFill>
              </a:defRPr>
            </a:lvl1pPr>
          </a:lstStyle>
          <a:p>
            <a:pPr>
              <a:defRPr/>
            </a:pPr>
            <a:endParaRPr lang="es-AR">
              <a:solidFill>
                <a:srgbClr val="4E66B2">
                  <a:lumMod val="50000"/>
                </a:srgbClr>
              </a:solidFill>
            </a:endParaRPr>
          </a:p>
        </p:txBody>
      </p:sp>
      <p:sp>
        <p:nvSpPr>
          <p:cNvPr id="14" name="Slide Number Placeholder 5"/>
          <p:cNvSpPr>
            <a:spLocks noGrp="1"/>
          </p:cNvSpPr>
          <p:nvPr>
            <p:ph type="sldNum" sz="quarter" idx="12"/>
          </p:nvPr>
        </p:nvSpPr>
        <p:spPr>
          <a:xfrm rot="20520000">
            <a:off x="2641601" y="5510213"/>
            <a:ext cx="984251" cy="425450"/>
          </a:xfrm>
        </p:spPr>
        <p:txBody>
          <a:bodyPr/>
          <a:lstStyle>
            <a:lvl1pPr algn="r">
              <a:defRPr>
                <a:solidFill>
                  <a:schemeClr val="accent1">
                    <a:lumMod val="75000"/>
                  </a:schemeClr>
                </a:solidFill>
              </a:defRPr>
            </a:lvl1pPr>
          </a:lstStyle>
          <a:p>
            <a:pPr>
              <a:defRPr/>
            </a:pPr>
            <a:fld id="{1025A0A5-DF0F-45BC-9C44-5CACE61309CB}" type="slidenum">
              <a:rPr lang="es-AR">
                <a:solidFill>
                  <a:srgbClr val="A63212">
                    <a:lumMod val="75000"/>
                  </a:srgb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911818966"/>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E44AECDE-6395-498F-AD58-85BD583AB412}"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ABE4E36-36AB-45CE-90F3-B15AA06412F9}"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13099024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E47BBE7-8267-4DDF-8C40-EA63827307FF}" type="datetime1">
              <a:rPr lang="es-AR" smtClean="0">
                <a:solidFill>
                  <a:prstClr val="white">
                    <a:tint val="75000"/>
                  </a:prstClr>
                </a:solidFill>
              </a:rPr>
              <a:pPr/>
              <a:t>20/4/2016</a:t>
            </a:fld>
            <a:endParaRPr lang="es-AR">
              <a:solidFill>
                <a:prstClr val="white">
                  <a:tint val="75000"/>
                </a:prstClr>
              </a:solidFill>
            </a:endParaRPr>
          </a:p>
        </p:txBody>
      </p:sp>
      <p:sp>
        <p:nvSpPr>
          <p:cNvPr id="3" name="Footer Placeholder 2"/>
          <p:cNvSpPr>
            <a:spLocks noGrp="1"/>
          </p:cNvSpPr>
          <p:nvPr>
            <p:ph type="ftr" sz="quarter" idx="11"/>
          </p:nvPr>
        </p:nvSpPr>
        <p:spPr/>
        <p:txBody>
          <a:bodyPr/>
          <a:lstStyle/>
          <a:p>
            <a:endParaRPr lang="es-AR">
              <a:solidFill>
                <a:prstClr val="white">
                  <a:tint val="75000"/>
                </a:prstClr>
              </a:solidFill>
            </a:endParaRPr>
          </a:p>
        </p:txBody>
      </p:sp>
      <p:sp>
        <p:nvSpPr>
          <p:cNvPr id="4" name="Slide Number Placeholder 3"/>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24688592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81BA3F0-8C96-4594-8B53-F3D72D2EFE27}"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160683639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735051" y="1498010"/>
            <a:ext cx="10721919" cy="2097259"/>
          </a:xfrm>
        </p:spPr>
        <p:txBody>
          <a:bodyPr anchor="b"/>
          <a:lstStyle>
            <a:lvl1pPr algn="ctr">
              <a:defRPr sz="48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17610" y="3754419"/>
            <a:ext cx="9956801" cy="1500187"/>
          </a:xfrm>
        </p:spPr>
        <p:txBody>
          <a:bodyPr/>
          <a:lstStyle>
            <a:lvl1pPr marL="0" indent="0" algn="ctr">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E36291EA-18F3-45FD-8996-A336C0E3086D}"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AA136B1-5DEB-45C5-B3B3-13362F220C4F}"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275559632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9" name="Content Placeholder 8"/>
          <p:cNvSpPr>
            <a:spLocks noGrp="1"/>
          </p:cNvSpPr>
          <p:nvPr>
            <p:ph sz="quarter" idx="13"/>
          </p:nvPr>
        </p:nvSpPr>
        <p:spPr>
          <a:xfrm>
            <a:off x="1121664" y="2039112"/>
            <a:ext cx="4876800" cy="39502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1" name="Content Placeholder 10"/>
          <p:cNvSpPr>
            <a:spLocks noGrp="1"/>
          </p:cNvSpPr>
          <p:nvPr>
            <p:ph sz="quarter" idx="14"/>
          </p:nvPr>
        </p:nvSpPr>
        <p:spPr>
          <a:xfrm>
            <a:off x="6193536" y="2039112"/>
            <a:ext cx="4876800" cy="395020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3"/>
          <p:cNvSpPr>
            <a:spLocks noGrp="1"/>
          </p:cNvSpPr>
          <p:nvPr>
            <p:ph type="dt" sz="half" idx="15"/>
          </p:nvPr>
        </p:nvSpPr>
        <p:spPr/>
        <p:txBody>
          <a:bodyPr/>
          <a:lstStyle>
            <a:lvl1pPr>
              <a:defRPr/>
            </a:lvl1pPr>
          </a:lstStyle>
          <a:p>
            <a:pPr>
              <a:defRPr/>
            </a:pPr>
            <a:fld id="{2E56578F-A3D6-4B1A-8999-54374C6FDB8B}"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6" name="Footer Placeholder 4"/>
          <p:cNvSpPr>
            <a:spLocks noGrp="1"/>
          </p:cNvSpPr>
          <p:nvPr>
            <p:ph type="ftr" sz="quarter" idx="16"/>
          </p:nvPr>
        </p:nvSpPr>
        <p:spPr/>
        <p:txBody>
          <a:bodyPr/>
          <a:lstStyle>
            <a:lvl1pPr>
              <a:defRPr/>
            </a:lvl1pPr>
          </a:lstStyle>
          <a:p>
            <a:pPr>
              <a:defRPr/>
            </a:pPr>
            <a:endParaRPr lang="es-AR">
              <a:solidFill>
                <a:prstClr val="black">
                  <a:lumMod val="50000"/>
                  <a:lumOff val="50000"/>
                </a:prstClr>
              </a:solidFill>
            </a:endParaRPr>
          </a:p>
        </p:txBody>
      </p:sp>
      <p:sp>
        <p:nvSpPr>
          <p:cNvPr id="7" name="Slide Number Placeholder 5"/>
          <p:cNvSpPr>
            <a:spLocks noGrp="1"/>
          </p:cNvSpPr>
          <p:nvPr>
            <p:ph type="sldNum" sz="quarter" idx="17"/>
          </p:nvPr>
        </p:nvSpPr>
        <p:spPr/>
        <p:txBody>
          <a:bodyPr/>
          <a:lstStyle>
            <a:lvl1pPr>
              <a:defRPr/>
            </a:lvl1pPr>
          </a:lstStyle>
          <a:p>
            <a:pPr>
              <a:defRPr/>
            </a:pPr>
            <a:fld id="{5A0E7B60-21E7-40EE-90CF-1076B70E0208}"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357220351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7" name="Freeform 22"/>
          <p:cNvSpPr>
            <a:spLocks/>
          </p:cNvSpPr>
          <p:nvPr/>
        </p:nvSpPr>
        <p:spPr bwMode="auto">
          <a:xfrm rot="20274567">
            <a:off x="5245100" y="4281488"/>
            <a:ext cx="1718733" cy="722312"/>
          </a:xfrm>
          <a:custGeom>
            <a:avLst/>
            <a:gdLst>
              <a:gd name="T0" fmla="*/ 338704 w 1288494"/>
              <a:gd name="T1" fmla="*/ 443170 h 722529"/>
              <a:gd name="T2" fmla="*/ 457445 w 1288494"/>
              <a:gd name="T3" fmla="*/ 487874 h 722529"/>
              <a:gd name="T4" fmla="*/ 142099 w 1288494"/>
              <a:gd name="T5" fmla="*/ 301277 h 722529"/>
              <a:gd name="T6" fmla="*/ 1076456 w 1288494"/>
              <a:gd name="T7" fmla="*/ 637541 h 722529"/>
              <a:gd name="T8" fmla="*/ 35038 w 1288494"/>
              <a:gd name="T9" fmla="*/ 156470 h 722529"/>
              <a:gd name="T10" fmla="*/ 26278 w 1288494"/>
              <a:gd name="T11" fmla="*/ 137033 h 722529"/>
              <a:gd name="T12" fmla="*/ 1237049 w 1288494"/>
              <a:gd name="T13" fmla="*/ 669614 h 722529"/>
              <a:gd name="T14" fmla="*/ 1230235 w 1288494"/>
              <a:gd name="T15" fmla="*/ 655035 h 722529"/>
              <a:gd name="T16" fmla="*/ 1049204 w 1288494"/>
              <a:gd name="T17" fmla="*/ 591865 h 722529"/>
              <a:gd name="T18" fmla="*/ 1235102 w 1288494"/>
              <a:gd name="T19" fmla="*/ 618104 h 722529"/>
              <a:gd name="T20" fmla="*/ 14599 w 1288494"/>
              <a:gd name="T21" fmla="*/ 104960 h 722529"/>
              <a:gd name="T22" fmla="*/ 2919 w 1288494"/>
              <a:gd name="T23" fmla="*/ 9718 h 722529"/>
              <a:gd name="T24" fmla="*/ 9733 w 1288494"/>
              <a:gd name="T25" fmla="*/ 44706 h 722529"/>
              <a:gd name="T26" fmla="*/ 23359 w 1288494"/>
              <a:gd name="T27" fmla="*/ 100102 h 722529"/>
              <a:gd name="T28" fmla="*/ 59371 w 1288494"/>
              <a:gd name="T29" fmla="*/ 179794 h 722529"/>
              <a:gd name="T30" fmla="*/ 143074 w 1288494"/>
              <a:gd name="T31" fmla="*/ 282812 h 722529"/>
              <a:gd name="T32" fmla="*/ 220936 w 1288494"/>
              <a:gd name="T33" fmla="*/ 351814 h 722529"/>
              <a:gd name="T34" fmla="*/ 282254 w 1288494"/>
              <a:gd name="T35" fmla="*/ 393605 h 722529"/>
              <a:gd name="T36" fmla="*/ 414621 w 1288494"/>
              <a:gd name="T37" fmla="*/ 467467 h 722529"/>
              <a:gd name="T38" fmla="*/ 480803 w 1288494"/>
              <a:gd name="T39" fmla="*/ 499538 h 722529"/>
              <a:gd name="T40" fmla="*/ 566453 w 1288494"/>
              <a:gd name="T41" fmla="*/ 532581 h 722529"/>
              <a:gd name="T42" fmla="*/ 685195 w 1288494"/>
              <a:gd name="T43" fmla="*/ 565624 h 722529"/>
              <a:gd name="T44" fmla="*/ 970368 w 1288494"/>
              <a:gd name="T45" fmla="*/ 621020 h 722529"/>
              <a:gd name="T46" fmla="*/ 1244348 w 1288494"/>
              <a:gd name="T47" fmla="*/ 638514 h 722529"/>
              <a:gd name="T48" fmla="*/ 1107602 w 1288494"/>
              <a:gd name="T49" fmla="*/ 640459 h 722529"/>
              <a:gd name="T50" fmla="*/ 1029738 w 1288494"/>
              <a:gd name="T51" fmla="*/ 634626 h 722529"/>
              <a:gd name="T52" fmla="*/ 949930 w 1288494"/>
              <a:gd name="T53" fmla="*/ 627823 h 722529"/>
              <a:gd name="T54" fmla="*/ 909051 w 1288494"/>
              <a:gd name="T55" fmla="*/ 622965 h 722529"/>
              <a:gd name="T56" fmla="*/ 815616 w 1288494"/>
              <a:gd name="T57" fmla="*/ 605470 h 722529"/>
              <a:gd name="T58" fmla="*/ 782523 w 1288494"/>
              <a:gd name="T59" fmla="*/ 598667 h 722529"/>
              <a:gd name="T60" fmla="*/ 728020 w 1288494"/>
              <a:gd name="T61" fmla="*/ 587977 h 722529"/>
              <a:gd name="T62" fmla="*/ 683249 w 1288494"/>
              <a:gd name="T63" fmla="*/ 574370 h 722529"/>
              <a:gd name="T64" fmla="*/ 642370 w 1288494"/>
              <a:gd name="T65" fmla="*/ 564652 h 722529"/>
              <a:gd name="T66" fmla="*/ 595653 w 1288494"/>
              <a:gd name="T67" fmla="*/ 552991 h 722529"/>
              <a:gd name="T68" fmla="*/ 554774 w 1288494"/>
              <a:gd name="T69" fmla="*/ 538411 h 722529"/>
              <a:gd name="T70" fmla="*/ 526549 w 1288494"/>
              <a:gd name="T71" fmla="*/ 528693 h 722529"/>
              <a:gd name="T72" fmla="*/ 494430 w 1288494"/>
              <a:gd name="T73" fmla="*/ 517032 h 722529"/>
              <a:gd name="T74" fmla="*/ 448686 w 1288494"/>
              <a:gd name="T75" fmla="*/ 498565 h 722529"/>
              <a:gd name="T76" fmla="*/ 423381 w 1288494"/>
              <a:gd name="T77" fmla="*/ 485931 h 722529"/>
              <a:gd name="T78" fmla="*/ 392235 w 1288494"/>
              <a:gd name="T79" fmla="*/ 469410 h 722529"/>
              <a:gd name="T80" fmla="*/ 354277 w 1288494"/>
              <a:gd name="T81" fmla="*/ 449973 h 722529"/>
              <a:gd name="T82" fmla="*/ 327997 w 1288494"/>
              <a:gd name="T83" fmla="*/ 436366 h 722529"/>
              <a:gd name="T84" fmla="*/ 293933 w 1288494"/>
              <a:gd name="T85" fmla="*/ 414985 h 722529"/>
              <a:gd name="T86" fmla="*/ 241375 w 1288494"/>
              <a:gd name="T87" fmla="*/ 379999 h 722529"/>
              <a:gd name="T88" fmla="*/ 211203 w 1288494"/>
              <a:gd name="T89" fmla="*/ 360561 h 722529"/>
              <a:gd name="T90" fmla="*/ 148913 w 1288494"/>
              <a:gd name="T91" fmla="*/ 308079 h 722529"/>
              <a:gd name="T92" fmla="*/ 135286 w 1288494"/>
              <a:gd name="T93" fmla="*/ 292530 h 722529"/>
              <a:gd name="T94" fmla="*/ 132367 w 1288494"/>
              <a:gd name="T95" fmla="*/ 287672 h 722529"/>
              <a:gd name="T96" fmla="*/ 122635 w 1288494"/>
              <a:gd name="T97" fmla="*/ 278924 h 722529"/>
              <a:gd name="T98" fmla="*/ 109008 w 1288494"/>
              <a:gd name="T99" fmla="*/ 266291 h 722529"/>
              <a:gd name="T100" fmla="*/ 91488 w 1288494"/>
              <a:gd name="T101" fmla="*/ 242965 h 722529"/>
              <a:gd name="T102" fmla="*/ 84677 w 1288494"/>
              <a:gd name="T103" fmla="*/ 234219 h 722529"/>
              <a:gd name="T104" fmla="*/ 70076 w 1288494"/>
              <a:gd name="T105" fmla="*/ 215753 h 722529"/>
              <a:gd name="T106" fmla="*/ 63263 w 1288494"/>
              <a:gd name="T107" fmla="*/ 199231 h 722529"/>
              <a:gd name="T108" fmla="*/ 46718 w 1288494"/>
              <a:gd name="T109" fmla="*/ 174934 h 722529"/>
              <a:gd name="T110" fmla="*/ 36985 w 1288494"/>
              <a:gd name="T111" fmla="*/ 160357 h 722529"/>
              <a:gd name="T112" fmla="*/ 34066 w 1288494"/>
              <a:gd name="T113" fmla="*/ 143835 h 722529"/>
              <a:gd name="T114" fmla="*/ 16546 w 1288494"/>
              <a:gd name="T115" fmla="*/ 101074 h 722529"/>
              <a:gd name="T116" fmla="*/ 4867 w 1288494"/>
              <a:gd name="T117" fmla="*/ 50536 h 722529"/>
              <a:gd name="T118" fmla="*/ 1886 w 1288494"/>
              <a:gd name="T119" fmla="*/ 3037 h 7225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88494" h="722529">
                <a:moveTo>
                  <a:pt x="548461" y="537763"/>
                </a:moveTo>
                <a:lnTo>
                  <a:pt x="548461" y="537763"/>
                </a:lnTo>
                <a:close/>
                <a:moveTo>
                  <a:pt x="547489" y="536791"/>
                </a:moveTo>
                <a:lnTo>
                  <a:pt x="548461" y="537763"/>
                </a:lnTo>
                <a:lnTo>
                  <a:pt x="546516" y="536791"/>
                </a:lnTo>
                <a:lnTo>
                  <a:pt x="544572" y="535818"/>
                </a:lnTo>
                <a:lnTo>
                  <a:pt x="547489" y="536791"/>
                </a:lnTo>
                <a:close/>
                <a:moveTo>
                  <a:pt x="338413" y="443436"/>
                </a:moveTo>
                <a:lnTo>
                  <a:pt x="340357" y="444408"/>
                </a:lnTo>
                <a:lnTo>
                  <a:pt x="339385" y="444408"/>
                </a:lnTo>
                <a:lnTo>
                  <a:pt x="338413" y="443436"/>
                </a:lnTo>
                <a:close/>
                <a:moveTo>
                  <a:pt x="337440" y="442463"/>
                </a:moveTo>
                <a:lnTo>
                  <a:pt x="338413" y="443436"/>
                </a:lnTo>
                <a:lnTo>
                  <a:pt x="338412" y="443436"/>
                </a:lnTo>
                <a:lnTo>
                  <a:pt x="337440" y="442463"/>
                </a:lnTo>
                <a:close/>
                <a:moveTo>
                  <a:pt x="334522" y="440518"/>
                </a:moveTo>
                <a:lnTo>
                  <a:pt x="334523" y="441491"/>
                </a:lnTo>
                <a:lnTo>
                  <a:pt x="333550" y="441491"/>
                </a:lnTo>
                <a:lnTo>
                  <a:pt x="331605" y="439546"/>
                </a:lnTo>
                <a:lnTo>
                  <a:pt x="334522" y="440518"/>
                </a:lnTo>
                <a:close/>
                <a:moveTo>
                  <a:pt x="644733" y="565964"/>
                </a:moveTo>
                <a:lnTo>
                  <a:pt x="642788" y="565964"/>
                </a:lnTo>
                <a:lnTo>
                  <a:pt x="641816" y="565964"/>
                </a:lnTo>
                <a:lnTo>
                  <a:pt x="644733" y="565964"/>
                </a:lnTo>
                <a:close/>
                <a:moveTo>
                  <a:pt x="457051" y="488168"/>
                </a:moveTo>
                <a:lnTo>
                  <a:pt x="458996" y="489140"/>
                </a:lnTo>
                <a:lnTo>
                  <a:pt x="458993" y="489139"/>
                </a:lnTo>
                <a:lnTo>
                  <a:pt x="457051" y="488168"/>
                </a:lnTo>
                <a:close/>
                <a:moveTo>
                  <a:pt x="243112" y="383144"/>
                </a:moveTo>
                <a:lnTo>
                  <a:pt x="244085" y="384117"/>
                </a:lnTo>
                <a:lnTo>
                  <a:pt x="243112" y="383144"/>
                </a:lnTo>
                <a:close/>
                <a:moveTo>
                  <a:pt x="781848" y="599027"/>
                </a:moveTo>
                <a:lnTo>
                  <a:pt x="781848" y="599027"/>
                </a:lnTo>
                <a:lnTo>
                  <a:pt x="780876" y="599027"/>
                </a:lnTo>
                <a:lnTo>
                  <a:pt x="781848" y="599027"/>
                </a:lnTo>
                <a:close/>
                <a:moveTo>
                  <a:pt x="242140" y="366612"/>
                </a:moveTo>
                <a:lnTo>
                  <a:pt x="244085" y="368557"/>
                </a:lnTo>
                <a:lnTo>
                  <a:pt x="241797" y="366956"/>
                </a:lnTo>
                <a:lnTo>
                  <a:pt x="242140" y="366612"/>
                </a:lnTo>
                <a:close/>
                <a:moveTo>
                  <a:pt x="141978" y="301458"/>
                </a:moveTo>
                <a:lnTo>
                  <a:pt x="141978" y="301459"/>
                </a:lnTo>
                <a:lnTo>
                  <a:pt x="141977" y="301459"/>
                </a:lnTo>
                <a:lnTo>
                  <a:pt x="141978" y="301458"/>
                </a:lnTo>
                <a:close/>
                <a:moveTo>
                  <a:pt x="142950" y="301458"/>
                </a:moveTo>
                <a:lnTo>
                  <a:pt x="142950" y="302430"/>
                </a:lnTo>
                <a:lnTo>
                  <a:pt x="141978" y="301459"/>
                </a:lnTo>
                <a:lnTo>
                  <a:pt x="142950" y="301458"/>
                </a:lnTo>
                <a:close/>
                <a:moveTo>
                  <a:pt x="979256" y="620421"/>
                </a:moveTo>
                <a:lnTo>
                  <a:pt x="979165" y="620512"/>
                </a:lnTo>
                <a:lnTo>
                  <a:pt x="978283" y="620421"/>
                </a:lnTo>
                <a:lnTo>
                  <a:pt x="979256" y="620421"/>
                </a:lnTo>
                <a:close/>
                <a:moveTo>
                  <a:pt x="93355" y="247974"/>
                </a:moveTo>
                <a:lnTo>
                  <a:pt x="94328" y="248946"/>
                </a:lnTo>
                <a:lnTo>
                  <a:pt x="94328" y="249919"/>
                </a:lnTo>
                <a:lnTo>
                  <a:pt x="93355" y="247974"/>
                </a:lnTo>
                <a:close/>
                <a:moveTo>
                  <a:pt x="1075528" y="637925"/>
                </a:moveTo>
                <a:lnTo>
                  <a:pt x="1075528" y="637925"/>
                </a:lnTo>
                <a:lnTo>
                  <a:pt x="1074555" y="637925"/>
                </a:lnTo>
                <a:lnTo>
                  <a:pt x="1075528" y="637925"/>
                </a:lnTo>
                <a:close/>
                <a:moveTo>
                  <a:pt x="47650" y="177958"/>
                </a:moveTo>
                <a:lnTo>
                  <a:pt x="49595" y="178930"/>
                </a:lnTo>
                <a:lnTo>
                  <a:pt x="49595" y="180875"/>
                </a:lnTo>
                <a:lnTo>
                  <a:pt x="51540" y="183792"/>
                </a:lnTo>
                <a:lnTo>
                  <a:pt x="50568" y="184764"/>
                </a:lnTo>
                <a:lnTo>
                  <a:pt x="49595" y="184765"/>
                </a:lnTo>
                <a:lnTo>
                  <a:pt x="48623" y="183792"/>
                </a:lnTo>
                <a:lnTo>
                  <a:pt x="46678" y="182820"/>
                </a:lnTo>
                <a:lnTo>
                  <a:pt x="45705" y="179903"/>
                </a:lnTo>
                <a:lnTo>
                  <a:pt x="46678" y="179902"/>
                </a:lnTo>
                <a:lnTo>
                  <a:pt x="46678" y="178930"/>
                </a:lnTo>
                <a:lnTo>
                  <a:pt x="47650" y="177958"/>
                </a:lnTo>
                <a:close/>
                <a:moveTo>
                  <a:pt x="35008" y="156564"/>
                </a:moveTo>
                <a:lnTo>
                  <a:pt x="36953" y="159157"/>
                </a:lnTo>
                <a:lnTo>
                  <a:pt x="36953" y="159481"/>
                </a:lnTo>
                <a:lnTo>
                  <a:pt x="35008" y="156564"/>
                </a:lnTo>
                <a:close/>
                <a:moveTo>
                  <a:pt x="25284" y="133225"/>
                </a:moveTo>
                <a:lnTo>
                  <a:pt x="28201" y="141005"/>
                </a:lnTo>
                <a:lnTo>
                  <a:pt x="30146" y="144894"/>
                </a:lnTo>
                <a:lnTo>
                  <a:pt x="33063" y="147811"/>
                </a:lnTo>
                <a:lnTo>
                  <a:pt x="33063" y="146839"/>
                </a:lnTo>
                <a:lnTo>
                  <a:pt x="34036" y="148784"/>
                </a:lnTo>
                <a:lnTo>
                  <a:pt x="35008" y="151701"/>
                </a:lnTo>
                <a:lnTo>
                  <a:pt x="34036" y="149756"/>
                </a:lnTo>
                <a:lnTo>
                  <a:pt x="33064" y="148784"/>
                </a:lnTo>
                <a:lnTo>
                  <a:pt x="32091" y="149756"/>
                </a:lnTo>
                <a:lnTo>
                  <a:pt x="25284" y="137114"/>
                </a:lnTo>
                <a:lnTo>
                  <a:pt x="26256" y="137115"/>
                </a:lnTo>
                <a:lnTo>
                  <a:pt x="25284" y="136142"/>
                </a:lnTo>
                <a:lnTo>
                  <a:pt x="25284" y="133225"/>
                </a:lnTo>
                <a:close/>
                <a:moveTo>
                  <a:pt x="1277796" y="622366"/>
                </a:moveTo>
                <a:lnTo>
                  <a:pt x="1283631" y="625284"/>
                </a:lnTo>
                <a:lnTo>
                  <a:pt x="1285576" y="628201"/>
                </a:lnTo>
                <a:lnTo>
                  <a:pt x="1287521" y="630146"/>
                </a:lnTo>
                <a:lnTo>
                  <a:pt x="1288494" y="634036"/>
                </a:lnTo>
                <a:lnTo>
                  <a:pt x="1287521" y="637926"/>
                </a:lnTo>
                <a:lnTo>
                  <a:pt x="1285576" y="642788"/>
                </a:lnTo>
                <a:lnTo>
                  <a:pt x="1282659" y="646677"/>
                </a:lnTo>
                <a:lnTo>
                  <a:pt x="1277797" y="650567"/>
                </a:lnTo>
                <a:lnTo>
                  <a:pt x="1271962" y="654457"/>
                </a:lnTo>
                <a:lnTo>
                  <a:pt x="1264183" y="658347"/>
                </a:lnTo>
                <a:lnTo>
                  <a:pt x="1255431" y="662237"/>
                </a:lnTo>
                <a:lnTo>
                  <a:pt x="1235982" y="670016"/>
                </a:lnTo>
                <a:lnTo>
                  <a:pt x="1215560" y="676824"/>
                </a:lnTo>
                <a:lnTo>
                  <a:pt x="1207780" y="680713"/>
                </a:lnTo>
                <a:lnTo>
                  <a:pt x="1199028" y="685575"/>
                </a:lnTo>
                <a:lnTo>
                  <a:pt x="1179579" y="698217"/>
                </a:lnTo>
                <a:lnTo>
                  <a:pt x="1146516" y="722528"/>
                </a:lnTo>
                <a:lnTo>
                  <a:pt x="1140681" y="722529"/>
                </a:lnTo>
                <a:lnTo>
                  <a:pt x="1137764" y="721556"/>
                </a:lnTo>
                <a:lnTo>
                  <a:pt x="1129985" y="714748"/>
                </a:lnTo>
                <a:lnTo>
                  <a:pt x="1137764" y="708914"/>
                </a:lnTo>
                <a:lnTo>
                  <a:pt x="1146516" y="703079"/>
                </a:lnTo>
                <a:lnTo>
                  <a:pt x="1156241" y="696273"/>
                </a:lnTo>
                <a:lnTo>
                  <a:pt x="1168883" y="690437"/>
                </a:lnTo>
                <a:lnTo>
                  <a:pt x="1209726" y="669044"/>
                </a:lnTo>
                <a:lnTo>
                  <a:pt x="1220422" y="662237"/>
                </a:lnTo>
                <a:lnTo>
                  <a:pt x="1229174" y="655429"/>
                </a:lnTo>
                <a:lnTo>
                  <a:pt x="1237926" y="647649"/>
                </a:lnTo>
                <a:lnTo>
                  <a:pt x="1243761" y="639870"/>
                </a:lnTo>
                <a:lnTo>
                  <a:pt x="1245706" y="638898"/>
                </a:lnTo>
                <a:lnTo>
                  <a:pt x="1243275" y="638898"/>
                </a:lnTo>
                <a:lnTo>
                  <a:pt x="1242789" y="637925"/>
                </a:lnTo>
                <a:lnTo>
                  <a:pt x="1240844" y="635981"/>
                </a:lnTo>
                <a:lnTo>
                  <a:pt x="1237926" y="634036"/>
                </a:lnTo>
                <a:lnTo>
                  <a:pt x="1226257" y="630145"/>
                </a:lnTo>
                <a:lnTo>
                  <a:pt x="1207780" y="625284"/>
                </a:lnTo>
                <a:lnTo>
                  <a:pt x="1182496" y="620421"/>
                </a:lnTo>
                <a:lnTo>
                  <a:pt x="1113453" y="607780"/>
                </a:lnTo>
                <a:lnTo>
                  <a:pt x="1074555" y="600000"/>
                </a:lnTo>
                <a:lnTo>
                  <a:pt x="1060940" y="596110"/>
                </a:lnTo>
                <a:lnTo>
                  <a:pt x="1048299" y="592221"/>
                </a:lnTo>
                <a:lnTo>
                  <a:pt x="1036630" y="587358"/>
                </a:lnTo>
                <a:lnTo>
                  <a:pt x="1027877" y="583469"/>
                </a:lnTo>
                <a:lnTo>
                  <a:pt x="1020098" y="579579"/>
                </a:lnTo>
                <a:lnTo>
                  <a:pt x="1014263" y="574716"/>
                </a:lnTo>
                <a:lnTo>
                  <a:pt x="1009401" y="569854"/>
                </a:lnTo>
                <a:lnTo>
                  <a:pt x="1006483" y="564992"/>
                </a:lnTo>
                <a:lnTo>
                  <a:pt x="1002594" y="554295"/>
                </a:lnTo>
                <a:lnTo>
                  <a:pt x="1030795" y="566937"/>
                </a:lnTo>
                <a:lnTo>
                  <a:pt x="1058996" y="577634"/>
                </a:lnTo>
                <a:lnTo>
                  <a:pt x="1087197" y="587358"/>
                </a:lnTo>
                <a:lnTo>
                  <a:pt x="1116371" y="596110"/>
                </a:lnTo>
                <a:lnTo>
                  <a:pt x="1145544" y="602917"/>
                </a:lnTo>
                <a:lnTo>
                  <a:pt x="1174717" y="609725"/>
                </a:lnTo>
                <a:lnTo>
                  <a:pt x="1204863" y="614587"/>
                </a:lnTo>
                <a:lnTo>
                  <a:pt x="1234036" y="618476"/>
                </a:lnTo>
                <a:lnTo>
                  <a:pt x="1248623" y="618476"/>
                </a:lnTo>
                <a:lnTo>
                  <a:pt x="1260293" y="619449"/>
                </a:lnTo>
                <a:lnTo>
                  <a:pt x="1270017" y="620422"/>
                </a:lnTo>
                <a:lnTo>
                  <a:pt x="1277796" y="622366"/>
                </a:lnTo>
                <a:close/>
                <a:moveTo>
                  <a:pt x="13614" y="101134"/>
                </a:moveTo>
                <a:lnTo>
                  <a:pt x="15560" y="104051"/>
                </a:lnTo>
                <a:lnTo>
                  <a:pt x="16532" y="104052"/>
                </a:lnTo>
                <a:lnTo>
                  <a:pt x="15559" y="105024"/>
                </a:lnTo>
                <a:lnTo>
                  <a:pt x="16532" y="109886"/>
                </a:lnTo>
                <a:lnTo>
                  <a:pt x="16532" y="110859"/>
                </a:lnTo>
                <a:lnTo>
                  <a:pt x="15559" y="110858"/>
                </a:lnTo>
                <a:lnTo>
                  <a:pt x="14587" y="108913"/>
                </a:lnTo>
                <a:lnTo>
                  <a:pt x="15559" y="108913"/>
                </a:lnTo>
                <a:lnTo>
                  <a:pt x="15559" y="106969"/>
                </a:lnTo>
                <a:lnTo>
                  <a:pt x="14587" y="105024"/>
                </a:lnTo>
                <a:lnTo>
                  <a:pt x="14587" y="103079"/>
                </a:lnTo>
                <a:lnTo>
                  <a:pt x="13614" y="101134"/>
                </a:lnTo>
                <a:close/>
                <a:moveTo>
                  <a:pt x="5835" y="22366"/>
                </a:moveTo>
                <a:lnTo>
                  <a:pt x="5835" y="23338"/>
                </a:lnTo>
                <a:lnTo>
                  <a:pt x="5658" y="22542"/>
                </a:lnTo>
                <a:lnTo>
                  <a:pt x="5835" y="22366"/>
                </a:lnTo>
                <a:close/>
                <a:moveTo>
                  <a:pt x="3890" y="14586"/>
                </a:moveTo>
                <a:lnTo>
                  <a:pt x="4862" y="15559"/>
                </a:lnTo>
                <a:lnTo>
                  <a:pt x="4862" y="18476"/>
                </a:lnTo>
                <a:lnTo>
                  <a:pt x="4668" y="18087"/>
                </a:lnTo>
                <a:lnTo>
                  <a:pt x="3890" y="14586"/>
                </a:lnTo>
                <a:close/>
                <a:moveTo>
                  <a:pt x="1884" y="3039"/>
                </a:moveTo>
                <a:lnTo>
                  <a:pt x="3890" y="9724"/>
                </a:lnTo>
                <a:lnTo>
                  <a:pt x="3890" y="10697"/>
                </a:lnTo>
                <a:lnTo>
                  <a:pt x="2917" y="9724"/>
                </a:lnTo>
                <a:lnTo>
                  <a:pt x="2917" y="8752"/>
                </a:lnTo>
                <a:lnTo>
                  <a:pt x="1945" y="8751"/>
                </a:lnTo>
                <a:lnTo>
                  <a:pt x="1945" y="13613"/>
                </a:lnTo>
                <a:lnTo>
                  <a:pt x="2917" y="13613"/>
                </a:lnTo>
                <a:lnTo>
                  <a:pt x="2917" y="14586"/>
                </a:lnTo>
                <a:lnTo>
                  <a:pt x="4668" y="18087"/>
                </a:lnTo>
                <a:lnTo>
                  <a:pt x="5658" y="22542"/>
                </a:lnTo>
                <a:lnTo>
                  <a:pt x="4862" y="23338"/>
                </a:lnTo>
                <a:lnTo>
                  <a:pt x="4862" y="24310"/>
                </a:lnTo>
                <a:lnTo>
                  <a:pt x="5835" y="25283"/>
                </a:lnTo>
                <a:lnTo>
                  <a:pt x="6807" y="27228"/>
                </a:lnTo>
                <a:lnTo>
                  <a:pt x="7780" y="34035"/>
                </a:lnTo>
                <a:lnTo>
                  <a:pt x="7780" y="36952"/>
                </a:lnTo>
                <a:lnTo>
                  <a:pt x="8752" y="40842"/>
                </a:lnTo>
                <a:lnTo>
                  <a:pt x="9725" y="44732"/>
                </a:lnTo>
                <a:lnTo>
                  <a:pt x="9724" y="48622"/>
                </a:lnTo>
                <a:lnTo>
                  <a:pt x="7780" y="44732"/>
                </a:lnTo>
                <a:lnTo>
                  <a:pt x="5835" y="40842"/>
                </a:lnTo>
                <a:lnTo>
                  <a:pt x="6807" y="48622"/>
                </a:lnTo>
                <a:lnTo>
                  <a:pt x="8752" y="50567"/>
                </a:lnTo>
                <a:lnTo>
                  <a:pt x="10697" y="55429"/>
                </a:lnTo>
                <a:lnTo>
                  <a:pt x="10697" y="56401"/>
                </a:lnTo>
                <a:lnTo>
                  <a:pt x="12642" y="60291"/>
                </a:lnTo>
                <a:lnTo>
                  <a:pt x="13614" y="62236"/>
                </a:lnTo>
                <a:lnTo>
                  <a:pt x="14587" y="65153"/>
                </a:lnTo>
                <a:lnTo>
                  <a:pt x="17504" y="79740"/>
                </a:lnTo>
                <a:lnTo>
                  <a:pt x="20422" y="91410"/>
                </a:lnTo>
                <a:lnTo>
                  <a:pt x="19449" y="92382"/>
                </a:lnTo>
                <a:lnTo>
                  <a:pt x="22367" y="96271"/>
                </a:lnTo>
                <a:lnTo>
                  <a:pt x="23339" y="100162"/>
                </a:lnTo>
                <a:lnTo>
                  <a:pt x="27229" y="109886"/>
                </a:lnTo>
                <a:lnTo>
                  <a:pt x="29174" y="116693"/>
                </a:lnTo>
                <a:lnTo>
                  <a:pt x="32091" y="123501"/>
                </a:lnTo>
                <a:lnTo>
                  <a:pt x="35008" y="129335"/>
                </a:lnTo>
                <a:lnTo>
                  <a:pt x="35981" y="133225"/>
                </a:lnTo>
                <a:lnTo>
                  <a:pt x="41816" y="144894"/>
                </a:lnTo>
                <a:lnTo>
                  <a:pt x="47650" y="154619"/>
                </a:lnTo>
                <a:lnTo>
                  <a:pt x="58347" y="176013"/>
                </a:lnTo>
                <a:lnTo>
                  <a:pt x="56402" y="174068"/>
                </a:lnTo>
                <a:lnTo>
                  <a:pt x="57375" y="176012"/>
                </a:lnTo>
                <a:lnTo>
                  <a:pt x="57375" y="176985"/>
                </a:lnTo>
                <a:lnTo>
                  <a:pt x="57374" y="177957"/>
                </a:lnTo>
                <a:lnTo>
                  <a:pt x="58347" y="178930"/>
                </a:lnTo>
                <a:lnTo>
                  <a:pt x="58347" y="177957"/>
                </a:lnTo>
                <a:lnTo>
                  <a:pt x="59319" y="179902"/>
                </a:lnTo>
                <a:lnTo>
                  <a:pt x="63209" y="183792"/>
                </a:lnTo>
                <a:lnTo>
                  <a:pt x="66127" y="188654"/>
                </a:lnTo>
                <a:lnTo>
                  <a:pt x="70017" y="194489"/>
                </a:lnTo>
                <a:lnTo>
                  <a:pt x="76824" y="203241"/>
                </a:lnTo>
                <a:lnTo>
                  <a:pt x="76823" y="204213"/>
                </a:lnTo>
                <a:lnTo>
                  <a:pt x="79741" y="208103"/>
                </a:lnTo>
                <a:lnTo>
                  <a:pt x="83631" y="212966"/>
                </a:lnTo>
                <a:lnTo>
                  <a:pt x="90438" y="223662"/>
                </a:lnTo>
                <a:lnTo>
                  <a:pt x="90438" y="225607"/>
                </a:lnTo>
                <a:lnTo>
                  <a:pt x="92383" y="228525"/>
                </a:lnTo>
                <a:lnTo>
                  <a:pt x="97245" y="232415"/>
                </a:lnTo>
                <a:lnTo>
                  <a:pt x="102107" y="238249"/>
                </a:lnTo>
                <a:lnTo>
                  <a:pt x="113776" y="251863"/>
                </a:lnTo>
                <a:lnTo>
                  <a:pt x="133226" y="272285"/>
                </a:lnTo>
                <a:lnTo>
                  <a:pt x="142950" y="282982"/>
                </a:lnTo>
                <a:lnTo>
                  <a:pt x="153647" y="292707"/>
                </a:lnTo>
                <a:lnTo>
                  <a:pt x="153647" y="294651"/>
                </a:lnTo>
                <a:lnTo>
                  <a:pt x="165316" y="303403"/>
                </a:lnTo>
                <a:lnTo>
                  <a:pt x="176013" y="314100"/>
                </a:lnTo>
                <a:lnTo>
                  <a:pt x="187683" y="323824"/>
                </a:lnTo>
                <a:lnTo>
                  <a:pt x="197407" y="332577"/>
                </a:lnTo>
                <a:lnTo>
                  <a:pt x="195462" y="332576"/>
                </a:lnTo>
                <a:lnTo>
                  <a:pt x="201297" y="337439"/>
                </a:lnTo>
                <a:lnTo>
                  <a:pt x="203242" y="338411"/>
                </a:lnTo>
                <a:lnTo>
                  <a:pt x="204214" y="338411"/>
                </a:lnTo>
                <a:lnTo>
                  <a:pt x="204214" y="337439"/>
                </a:lnTo>
                <a:lnTo>
                  <a:pt x="211021" y="343273"/>
                </a:lnTo>
                <a:lnTo>
                  <a:pt x="213939" y="346191"/>
                </a:lnTo>
                <a:lnTo>
                  <a:pt x="215883" y="348136"/>
                </a:lnTo>
                <a:lnTo>
                  <a:pt x="220746" y="352026"/>
                </a:lnTo>
                <a:lnTo>
                  <a:pt x="225608" y="353970"/>
                </a:lnTo>
                <a:lnTo>
                  <a:pt x="234360" y="361750"/>
                </a:lnTo>
                <a:lnTo>
                  <a:pt x="241797" y="366956"/>
                </a:lnTo>
                <a:lnTo>
                  <a:pt x="241167" y="367584"/>
                </a:lnTo>
                <a:lnTo>
                  <a:pt x="243112" y="368557"/>
                </a:lnTo>
                <a:lnTo>
                  <a:pt x="248947" y="373420"/>
                </a:lnTo>
                <a:lnTo>
                  <a:pt x="250892" y="374392"/>
                </a:lnTo>
                <a:lnTo>
                  <a:pt x="251864" y="374392"/>
                </a:lnTo>
                <a:lnTo>
                  <a:pt x="251864" y="373419"/>
                </a:lnTo>
                <a:lnTo>
                  <a:pt x="257699" y="378282"/>
                </a:lnTo>
                <a:lnTo>
                  <a:pt x="265479" y="383144"/>
                </a:lnTo>
                <a:lnTo>
                  <a:pt x="273258" y="388006"/>
                </a:lnTo>
                <a:lnTo>
                  <a:pt x="279093" y="392869"/>
                </a:lnTo>
                <a:lnTo>
                  <a:pt x="280065" y="392868"/>
                </a:lnTo>
                <a:lnTo>
                  <a:pt x="282010" y="393841"/>
                </a:lnTo>
                <a:lnTo>
                  <a:pt x="293679" y="401621"/>
                </a:lnTo>
                <a:lnTo>
                  <a:pt x="299514" y="404538"/>
                </a:lnTo>
                <a:lnTo>
                  <a:pt x="304376" y="407455"/>
                </a:lnTo>
                <a:lnTo>
                  <a:pt x="304377" y="408428"/>
                </a:lnTo>
                <a:lnTo>
                  <a:pt x="303404" y="408427"/>
                </a:lnTo>
                <a:lnTo>
                  <a:pt x="305349" y="409400"/>
                </a:lnTo>
                <a:lnTo>
                  <a:pt x="306321" y="409400"/>
                </a:lnTo>
                <a:lnTo>
                  <a:pt x="308266" y="409400"/>
                </a:lnTo>
                <a:lnTo>
                  <a:pt x="317991" y="415235"/>
                </a:lnTo>
                <a:lnTo>
                  <a:pt x="326743" y="421069"/>
                </a:lnTo>
                <a:lnTo>
                  <a:pt x="335495" y="427876"/>
                </a:lnTo>
                <a:lnTo>
                  <a:pt x="345219" y="432738"/>
                </a:lnTo>
                <a:lnTo>
                  <a:pt x="408428" y="464829"/>
                </a:lnTo>
                <a:lnTo>
                  <a:pt x="408429" y="465802"/>
                </a:lnTo>
                <a:lnTo>
                  <a:pt x="414263" y="467747"/>
                </a:lnTo>
                <a:lnTo>
                  <a:pt x="420098" y="470664"/>
                </a:lnTo>
                <a:lnTo>
                  <a:pt x="424960" y="473582"/>
                </a:lnTo>
                <a:lnTo>
                  <a:pt x="430795" y="475527"/>
                </a:lnTo>
                <a:lnTo>
                  <a:pt x="433712" y="477472"/>
                </a:lnTo>
                <a:lnTo>
                  <a:pt x="435657" y="477471"/>
                </a:lnTo>
                <a:lnTo>
                  <a:pt x="435657" y="478444"/>
                </a:lnTo>
                <a:lnTo>
                  <a:pt x="440519" y="480389"/>
                </a:lnTo>
                <a:lnTo>
                  <a:pt x="446354" y="483306"/>
                </a:lnTo>
                <a:lnTo>
                  <a:pt x="452189" y="486223"/>
                </a:lnTo>
                <a:lnTo>
                  <a:pt x="458993" y="489139"/>
                </a:lnTo>
                <a:lnTo>
                  <a:pt x="462885" y="491085"/>
                </a:lnTo>
                <a:lnTo>
                  <a:pt x="468720" y="493031"/>
                </a:lnTo>
                <a:lnTo>
                  <a:pt x="481362" y="498865"/>
                </a:lnTo>
                <a:lnTo>
                  <a:pt x="477472" y="497893"/>
                </a:lnTo>
                <a:lnTo>
                  <a:pt x="480389" y="499838"/>
                </a:lnTo>
                <a:lnTo>
                  <a:pt x="483307" y="499837"/>
                </a:lnTo>
                <a:lnTo>
                  <a:pt x="486225" y="500810"/>
                </a:lnTo>
                <a:lnTo>
                  <a:pt x="487197" y="502755"/>
                </a:lnTo>
                <a:lnTo>
                  <a:pt x="489142" y="502755"/>
                </a:lnTo>
                <a:lnTo>
                  <a:pt x="488169" y="501782"/>
                </a:lnTo>
                <a:lnTo>
                  <a:pt x="502756" y="508590"/>
                </a:lnTo>
                <a:lnTo>
                  <a:pt x="517343" y="513452"/>
                </a:lnTo>
                <a:lnTo>
                  <a:pt x="548461" y="524149"/>
                </a:lnTo>
                <a:lnTo>
                  <a:pt x="554296" y="527066"/>
                </a:lnTo>
                <a:lnTo>
                  <a:pt x="555268" y="528039"/>
                </a:lnTo>
                <a:lnTo>
                  <a:pt x="555268" y="529011"/>
                </a:lnTo>
                <a:lnTo>
                  <a:pt x="560130" y="529984"/>
                </a:lnTo>
                <a:lnTo>
                  <a:pt x="561103" y="529984"/>
                </a:lnTo>
                <a:lnTo>
                  <a:pt x="564020" y="530956"/>
                </a:lnTo>
                <a:lnTo>
                  <a:pt x="565965" y="532901"/>
                </a:lnTo>
                <a:lnTo>
                  <a:pt x="567910" y="533873"/>
                </a:lnTo>
                <a:lnTo>
                  <a:pt x="570827" y="534846"/>
                </a:lnTo>
                <a:lnTo>
                  <a:pt x="570827" y="533873"/>
                </a:lnTo>
                <a:lnTo>
                  <a:pt x="571800" y="533873"/>
                </a:lnTo>
                <a:lnTo>
                  <a:pt x="573745" y="533873"/>
                </a:lnTo>
                <a:lnTo>
                  <a:pt x="582497" y="538735"/>
                </a:lnTo>
                <a:lnTo>
                  <a:pt x="586386" y="539708"/>
                </a:lnTo>
                <a:lnTo>
                  <a:pt x="591248" y="541653"/>
                </a:lnTo>
                <a:lnTo>
                  <a:pt x="590276" y="541653"/>
                </a:lnTo>
                <a:lnTo>
                  <a:pt x="597084" y="542625"/>
                </a:lnTo>
                <a:lnTo>
                  <a:pt x="603891" y="544570"/>
                </a:lnTo>
                <a:lnTo>
                  <a:pt x="609725" y="546515"/>
                </a:lnTo>
                <a:lnTo>
                  <a:pt x="615560" y="546515"/>
                </a:lnTo>
                <a:lnTo>
                  <a:pt x="650568" y="556239"/>
                </a:lnTo>
                <a:lnTo>
                  <a:pt x="684604" y="565964"/>
                </a:lnTo>
                <a:lnTo>
                  <a:pt x="752675" y="581523"/>
                </a:lnTo>
                <a:lnTo>
                  <a:pt x="786711" y="589303"/>
                </a:lnTo>
                <a:lnTo>
                  <a:pt x="819774" y="596110"/>
                </a:lnTo>
                <a:lnTo>
                  <a:pt x="888818" y="608752"/>
                </a:lnTo>
                <a:lnTo>
                  <a:pt x="899515" y="611669"/>
                </a:lnTo>
                <a:lnTo>
                  <a:pt x="912157" y="613614"/>
                </a:lnTo>
                <a:lnTo>
                  <a:pt x="911184" y="613614"/>
                </a:lnTo>
                <a:lnTo>
                  <a:pt x="913129" y="613614"/>
                </a:lnTo>
                <a:lnTo>
                  <a:pt x="916046" y="613614"/>
                </a:lnTo>
                <a:lnTo>
                  <a:pt x="918964" y="613614"/>
                </a:lnTo>
                <a:lnTo>
                  <a:pt x="921881" y="613614"/>
                </a:lnTo>
                <a:lnTo>
                  <a:pt x="946193" y="617504"/>
                </a:lnTo>
                <a:lnTo>
                  <a:pt x="972448" y="620421"/>
                </a:lnTo>
                <a:lnTo>
                  <a:pt x="969531" y="620421"/>
                </a:lnTo>
                <a:lnTo>
                  <a:pt x="969531" y="621394"/>
                </a:lnTo>
                <a:lnTo>
                  <a:pt x="971476" y="621394"/>
                </a:lnTo>
                <a:lnTo>
                  <a:pt x="975366" y="620421"/>
                </a:lnTo>
                <a:lnTo>
                  <a:pt x="975366" y="621393"/>
                </a:lnTo>
                <a:lnTo>
                  <a:pt x="978283" y="621394"/>
                </a:lnTo>
                <a:lnTo>
                  <a:pt x="979165" y="620512"/>
                </a:lnTo>
                <a:lnTo>
                  <a:pt x="1044409" y="627228"/>
                </a:lnTo>
                <a:lnTo>
                  <a:pt x="1077472" y="631118"/>
                </a:lnTo>
                <a:lnTo>
                  <a:pt x="1110536" y="633063"/>
                </a:lnTo>
                <a:lnTo>
                  <a:pt x="1119288" y="634036"/>
                </a:lnTo>
                <a:lnTo>
                  <a:pt x="1129013" y="634035"/>
                </a:lnTo>
                <a:lnTo>
                  <a:pt x="1147489" y="635008"/>
                </a:lnTo>
                <a:lnTo>
                  <a:pt x="1171801" y="636953"/>
                </a:lnTo>
                <a:lnTo>
                  <a:pt x="1196111" y="638897"/>
                </a:lnTo>
                <a:lnTo>
                  <a:pt x="1220423" y="638898"/>
                </a:lnTo>
                <a:lnTo>
                  <a:pt x="1243275" y="638898"/>
                </a:lnTo>
                <a:lnTo>
                  <a:pt x="1243761" y="639870"/>
                </a:lnTo>
                <a:lnTo>
                  <a:pt x="1241817" y="640842"/>
                </a:lnTo>
                <a:lnTo>
                  <a:pt x="1235982" y="642788"/>
                </a:lnTo>
                <a:lnTo>
                  <a:pt x="1227230" y="643760"/>
                </a:lnTo>
                <a:lnTo>
                  <a:pt x="1212643" y="644732"/>
                </a:lnTo>
                <a:lnTo>
                  <a:pt x="1197084" y="644732"/>
                </a:lnTo>
                <a:lnTo>
                  <a:pt x="1180552" y="644732"/>
                </a:lnTo>
                <a:lnTo>
                  <a:pt x="1164993" y="644732"/>
                </a:lnTo>
                <a:lnTo>
                  <a:pt x="1164021" y="644732"/>
                </a:lnTo>
                <a:lnTo>
                  <a:pt x="1164021" y="643760"/>
                </a:lnTo>
                <a:lnTo>
                  <a:pt x="1163048" y="642788"/>
                </a:lnTo>
                <a:lnTo>
                  <a:pt x="1161103" y="642788"/>
                </a:lnTo>
                <a:lnTo>
                  <a:pt x="1144571" y="643760"/>
                </a:lnTo>
                <a:lnTo>
                  <a:pt x="1126095" y="642788"/>
                </a:lnTo>
                <a:lnTo>
                  <a:pt x="1106646" y="640843"/>
                </a:lnTo>
                <a:lnTo>
                  <a:pt x="1088170" y="637926"/>
                </a:lnTo>
                <a:lnTo>
                  <a:pt x="1089142" y="637925"/>
                </a:lnTo>
                <a:lnTo>
                  <a:pt x="1082335" y="637926"/>
                </a:lnTo>
                <a:lnTo>
                  <a:pt x="1075528" y="637925"/>
                </a:lnTo>
                <a:lnTo>
                  <a:pt x="1075528" y="636953"/>
                </a:lnTo>
                <a:lnTo>
                  <a:pt x="1073583" y="636953"/>
                </a:lnTo>
                <a:lnTo>
                  <a:pt x="1069693" y="636953"/>
                </a:lnTo>
                <a:lnTo>
                  <a:pt x="1064831" y="637926"/>
                </a:lnTo>
                <a:lnTo>
                  <a:pt x="1062886" y="636953"/>
                </a:lnTo>
                <a:lnTo>
                  <a:pt x="1060942" y="635981"/>
                </a:lnTo>
                <a:lnTo>
                  <a:pt x="1058024" y="636953"/>
                </a:lnTo>
                <a:lnTo>
                  <a:pt x="1051217" y="636953"/>
                </a:lnTo>
                <a:lnTo>
                  <a:pt x="1044409" y="636953"/>
                </a:lnTo>
                <a:lnTo>
                  <a:pt x="1036630" y="635980"/>
                </a:lnTo>
                <a:lnTo>
                  <a:pt x="1028850" y="635008"/>
                </a:lnTo>
                <a:lnTo>
                  <a:pt x="1029823" y="635008"/>
                </a:lnTo>
                <a:lnTo>
                  <a:pt x="1017181" y="634036"/>
                </a:lnTo>
                <a:lnTo>
                  <a:pt x="1002594" y="633063"/>
                </a:lnTo>
                <a:lnTo>
                  <a:pt x="974393" y="631118"/>
                </a:lnTo>
                <a:lnTo>
                  <a:pt x="975366" y="630146"/>
                </a:lnTo>
                <a:lnTo>
                  <a:pt x="975365" y="629173"/>
                </a:lnTo>
                <a:lnTo>
                  <a:pt x="973421" y="630146"/>
                </a:lnTo>
                <a:lnTo>
                  <a:pt x="970504" y="630146"/>
                </a:lnTo>
                <a:lnTo>
                  <a:pt x="963696" y="630145"/>
                </a:lnTo>
                <a:lnTo>
                  <a:pt x="960779" y="629173"/>
                </a:lnTo>
                <a:lnTo>
                  <a:pt x="957862" y="629173"/>
                </a:lnTo>
                <a:lnTo>
                  <a:pt x="953972" y="629173"/>
                </a:lnTo>
                <a:lnTo>
                  <a:pt x="949111" y="628201"/>
                </a:lnTo>
                <a:lnTo>
                  <a:pt x="950082" y="628201"/>
                </a:lnTo>
                <a:lnTo>
                  <a:pt x="949110" y="628201"/>
                </a:lnTo>
                <a:lnTo>
                  <a:pt x="949111" y="628201"/>
                </a:lnTo>
                <a:lnTo>
                  <a:pt x="947165" y="628201"/>
                </a:lnTo>
                <a:lnTo>
                  <a:pt x="944247" y="628201"/>
                </a:lnTo>
                <a:lnTo>
                  <a:pt x="942303" y="627228"/>
                </a:lnTo>
                <a:lnTo>
                  <a:pt x="940358" y="628201"/>
                </a:lnTo>
                <a:lnTo>
                  <a:pt x="937441" y="626256"/>
                </a:lnTo>
                <a:lnTo>
                  <a:pt x="935496" y="627228"/>
                </a:lnTo>
                <a:lnTo>
                  <a:pt x="933550" y="626256"/>
                </a:lnTo>
                <a:lnTo>
                  <a:pt x="930633" y="625283"/>
                </a:lnTo>
                <a:lnTo>
                  <a:pt x="927716" y="625283"/>
                </a:lnTo>
                <a:lnTo>
                  <a:pt x="923826" y="625283"/>
                </a:lnTo>
                <a:lnTo>
                  <a:pt x="919936" y="624311"/>
                </a:lnTo>
                <a:lnTo>
                  <a:pt x="911184" y="622366"/>
                </a:lnTo>
                <a:lnTo>
                  <a:pt x="909239" y="622366"/>
                </a:lnTo>
                <a:lnTo>
                  <a:pt x="908267" y="623339"/>
                </a:lnTo>
                <a:lnTo>
                  <a:pt x="908267" y="622366"/>
                </a:lnTo>
                <a:lnTo>
                  <a:pt x="910212" y="622366"/>
                </a:lnTo>
                <a:lnTo>
                  <a:pt x="912157" y="622366"/>
                </a:lnTo>
                <a:lnTo>
                  <a:pt x="911184" y="621394"/>
                </a:lnTo>
                <a:lnTo>
                  <a:pt x="893680" y="619449"/>
                </a:lnTo>
                <a:lnTo>
                  <a:pt x="875204" y="617504"/>
                </a:lnTo>
                <a:lnTo>
                  <a:pt x="840196" y="610697"/>
                </a:lnTo>
                <a:lnTo>
                  <a:pt x="836306" y="609725"/>
                </a:lnTo>
                <a:lnTo>
                  <a:pt x="835333" y="608752"/>
                </a:lnTo>
                <a:lnTo>
                  <a:pt x="829499" y="607779"/>
                </a:lnTo>
                <a:lnTo>
                  <a:pt x="823664" y="607779"/>
                </a:lnTo>
                <a:lnTo>
                  <a:pt x="821719" y="605834"/>
                </a:lnTo>
                <a:lnTo>
                  <a:pt x="818802" y="605834"/>
                </a:lnTo>
                <a:lnTo>
                  <a:pt x="816856" y="605835"/>
                </a:lnTo>
                <a:lnTo>
                  <a:pt x="814912" y="605834"/>
                </a:lnTo>
                <a:lnTo>
                  <a:pt x="811994" y="605835"/>
                </a:lnTo>
                <a:lnTo>
                  <a:pt x="813939" y="604862"/>
                </a:lnTo>
                <a:lnTo>
                  <a:pt x="813939" y="603889"/>
                </a:lnTo>
                <a:lnTo>
                  <a:pt x="807132" y="603890"/>
                </a:lnTo>
                <a:lnTo>
                  <a:pt x="799352" y="602917"/>
                </a:lnTo>
                <a:lnTo>
                  <a:pt x="801298" y="602917"/>
                </a:lnTo>
                <a:lnTo>
                  <a:pt x="801297" y="601945"/>
                </a:lnTo>
                <a:lnTo>
                  <a:pt x="797407" y="601944"/>
                </a:lnTo>
                <a:lnTo>
                  <a:pt x="794490" y="600972"/>
                </a:lnTo>
                <a:lnTo>
                  <a:pt x="787683" y="600000"/>
                </a:lnTo>
                <a:lnTo>
                  <a:pt x="789628" y="599027"/>
                </a:lnTo>
                <a:lnTo>
                  <a:pt x="785738" y="598055"/>
                </a:lnTo>
                <a:lnTo>
                  <a:pt x="784765" y="599027"/>
                </a:lnTo>
                <a:lnTo>
                  <a:pt x="783793" y="599027"/>
                </a:lnTo>
                <a:lnTo>
                  <a:pt x="781848" y="599027"/>
                </a:lnTo>
                <a:lnTo>
                  <a:pt x="781849" y="598055"/>
                </a:lnTo>
                <a:lnTo>
                  <a:pt x="776986" y="598055"/>
                </a:lnTo>
                <a:lnTo>
                  <a:pt x="771152" y="597082"/>
                </a:lnTo>
                <a:lnTo>
                  <a:pt x="760455" y="595137"/>
                </a:lnTo>
                <a:lnTo>
                  <a:pt x="750730" y="592220"/>
                </a:lnTo>
                <a:lnTo>
                  <a:pt x="741006" y="590275"/>
                </a:lnTo>
                <a:lnTo>
                  <a:pt x="740034" y="589303"/>
                </a:lnTo>
                <a:lnTo>
                  <a:pt x="739061" y="589303"/>
                </a:lnTo>
                <a:lnTo>
                  <a:pt x="738088" y="588330"/>
                </a:lnTo>
                <a:lnTo>
                  <a:pt x="735171" y="587358"/>
                </a:lnTo>
                <a:lnTo>
                  <a:pt x="734199" y="587358"/>
                </a:lnTo>
                <a:lnTo>
                  <a:pt x="733226" y="587358"/>
                </a:lnTo>
                <a:lnTo>
                  <a:pt x="729336" y="587358"/>
                </a:lnTo>
                <a:lnTo>
                  <a:pt x="726419" y="587358"/>
                </a:lnTo>
                <a:lnTo>
                  <a:pt x="727392" y="588331"/>
                </a:lnTo>
                <a:lnTo>
                  <a:pt x="716694" y="585413"/>
                </a:lnTo>
                <a:lnTo>
                  <a:pt x="707942" y="583468"/>
                </a:lnTo>
                <a:lnTo>
                  <a:pt x="708915" y="582496"/>
                </a:lnTo>
                <a:lnTo>
                  <a:pt x="708915" y="581523"/>
                </a:lnTo>
                <a:lnTo>
                  <a:pt x="710860" y="581523"/>
                </a:lnTo>
                <a:lnTo>
                  <a:pt x="707942" y="579578"/>
                </a:lnTo>
                <a:lnTo>
                  <a:pt x="709888" y="579578"/>
                </a:lnTo>
                <a:lnTo>
                  <a:pt x="704052" y="578606"/>
                </a:lnTo>
                <a:lnTo>
                  <a:pt x="699190" y="577634"/>
                </a:lnTo>
                <a:lnTo>
                  <a:pt x="691411" y="577633"/>
                </a:lnTo>
                <a:lnTo>
                  <a:pt x="687521" y="576661"/>
                </a:lnTo>
                <a:lnTo>
                  <a:pt x="682659" y="575689"/>
                </a:lnTo>
                <a:lnTo>
                  <a:pt x="683631" y="575688"/>
                </a:lnTo>
                <a:lnTo>
                  <a:pt x="683631" y="574716"/>
                </a:lnTo>
                <a:lnTo>
                  <a:pt x="682659" y="574716"/>
                </a:lnTo>
                <a:lnTo>
                  <a:pt x="683632" y="573744"/>
                </a:lnTo>
                <a:lnTo>
                  <a:pt x="672934" y="574716"/>
                </a:lnTo>
                <a:lnTo>
                  <a:pt x="670990" y="573744"/>
                </a:lnTo>
                <a:lnTo>
                  <a:pt x="670990" y="572771"/>
                </a:lnTo>
                <a:lnTo>
                  <a:pt x="669045" y="572771"/>
                </a:lnTo>
                <a:lnTo>
                  <a:pt x="668072" y="572771"/>
                </a:lnTo>
                <a:lnTo>
                  <a:pt x="666127" y="572771"/>
                </a:lnTo>
                <a:lnTo>
                  <a:pt x="660292" y="571799"/>
                </a:lnTo>
                <a:lnTo>
                  <a:pt x="657375" y="569854"/>
                </a:lnTo>
                <a:lnTo>
                  <a:pt x="655430" y="568882"/>
                </a:lnTo>
                <a:lnTo>
                  <a:pt x="657375" y="568881"/>
                </a:lnTo>
                <a:lnTo>
                  <a:pt x="657375" y="567909"/>
                </a:lnTo>
                <a:lnTo>
                  <a:pt x="647651" y="565964"/>
                </a:lnTo>
                <a:lnTo>
                  <a:pt x="642788" y="564992"/>
                </a:lnTo>
                <a:lnTo>
                  <a:pt x="641816" y="564992"/>
                </a:lnTo>
                <a:lnTo>
                  <a:pt x="641816" y="565964"/>
                </a:lnTo>
                <a:lnTo>
                  <a:pt x="638899" y="565964"/>
                </a:lnTo>
                <a:lnTo>
                  <a:pt x="633064" y="564020"/>
                </a:lnTo>
                <a:lnTo>
                  <a:pt x="634036" y="564019"/>
                </a:lnTo>
                <a:lnTo>
                  <a:pt x="635009" y="563047"/>
                </a:lnTo>
                <a:lnTo>
                  <a:pt x="625284" y="562075"/>
                </a:lnTo>
                <a:lnTo>
                  <a:pt x="615560" y="560129"/>
                </a:lnTo>
                <a:lnTo>
                  <a:pt x="617505" y="560130"/>
                </a:lnTo>
                <a:lnTo>
                  <a:pt x="619450" y="560129"/>
                </a:lnTo>
                <a:lnTo>
                  <a:pt x="613615" y="558185"/>
                </a:lnTo>
                <a:lnTo>
                  <a:pt x="606808" y="556240"/>
                </a:lnTo>
                <a:lnTo>
                  <a:pt x="600973" y="554295"/>
                </a:lnTo>
                <a:lnTo>
                  <a:pt x="595138" y="552350"/>
                </a:lnTo>
                <a:lnTo>
                  <a:pt x="596111" y="553322"/>
                </a:lnTo>
                <a:lnTo>
                  <a:pt x="595139" y="553323"/>
                </a:lnTo>
                <a:lnTo>
                  <a:pt x="592221" y="551377"/>
                </a:lnTo>
                <a:lnTo>
                  <a:pt x="589304" y="550405"/>
                </a:lnTo>
                <a:lnTo>
                  <a:pt x="587359" y="549432"/>
                </a:lnTo>
                <a:lnTo>
                  <a:pt x="583469" y="548460"/>
                </a:lnTo>
                <a:lnTo>
                  <a:pt x="582497" y="548460"/>
                </a:lnTo>
                <a:lnTo>
                  <a:pt x="585414" y="549432"/>
                </a:lnTo>
                <a:lnTo>
                  <a:pt x="572772" y="545542"/>
                </a:lnTo>
                <a:lnTo>
                  <a:pt x="564993" y="543597"/>
                </a:lnTo>
                <a:lnTo>
                  <a:pt x="557213" y="540680"/>
                </a:lnTo>
                <a:lnTo>
                  <a:pt x="554295" y="540680"/>
                </a:lnTo>
                <a:lnTo>
                  <a:pt x="549433" y="539708"/>
                </a:lnTo>
                <a:lnTo>
                  <a:pt x="550406" y="538735"/>
                </a:lnTo>
                <a:lnTo>
                  <a:pt x="548461" y="537763"/>
                </a:lnTo>
                <a:lnTo>
                  <a:pt x="550406" y="537763"/>
                </a:lnTo>
                <a:lnTo>
                  <a:pt x="554296" y="538735"/>
                </a:lnTo>
                <a:lnTo>
                  <a:pt x="553323" y="537763"/>
                </a:lnTo>
                <a:lnTo>
                  <a:pt x="550406" y="537763"/>
                </a:lnTo>
                <a:lnTo>
                  <a:pt x="544572" y="535818"/>
                </a:lnTo>
                <a:lnTo>
                  <a:pt x="541654" y="534845"/>
                </a:lnTo>
                <a:lnTo>
                  <a:pt x="538736" y="533873"/>
                </a:lnTo>
                <a:lnTo>
                  <a:pt x="536792" y="532901"/>
                </a:lnTo>
                <a:lnTo>
                  <a:pt x="537764" y="532901"/>
                </a:lnTo>
                <a:lnTo>
                  <a:pt x="538737" y="531928"/>
                </a:lnTo>
                <a:lnTo>
                  <a:pt x="536792" y="531928"/>
                </a:lnTo>
                <a:lnTo>
                  <a:pt x="532902" y="530956"/>
                </a:lnTo>
                <a:lnTo>
                  <a:pt x="529985" y="529983"/>
                </a:lnTo>
                <a:lnTo>
                  <a:pt x="527067" y="529011"/>
                </a:lnTo>
                <a:lnTo>
                  <a:pt x="526095" y="529011"/>
                </a:lnTo>
                <a:lnTo>
                  <a:pt x="525122" y="529011"/>
                </a:lnTo>
                <a:lnTo>
                  <a:pt x="524150" y="529011"/>
                </a:lnTo>
                <a:lnTo>
                  <a:pt x="523178" y="528039"/>
                </a:lnTo>
                <a:lnTo>
                  <a:pt x="520260" y="527066"/>
                </a:lnTo>
                <a:lnTo>
                  <a:pt x="517342" y="526094"/>
                </a:lnTo>
                <a:lnTo>
                  <a:pt x="517343" y="525122"/>
                </a:lnTo>
                <a:lnTo>
                  <a:pt x="518315" y="524149"/>
                </a:lnTo>
                <a:lnTo>
                  <a:pt x="514425" y="524149"/>
                </a:lnTo>
                <a:lnTo>
                  <a:pt x="511508" y="524149"/>
                </a:lnTo>
                <a:lnTo>
                  <a:pt x="511508" y="523176"/>
                </a:lnTo>
                <a:lnTo>
                  <a:pt x="509563" y="523177"/>
                </a:lnTo>
                <a:lnTo>
                  <a:pt x="507619" y="522204"/>
                </a:lnTo>
                <a:lnTo>
                  <a:pt x="504701" y="521232"/>
                </a:lnTo>
                <a:lnTo>
                  <a:pt x="501783" y="521232"/>
                </a:lnTo>
                <a:lnTo>
                  <a:pt x="494004" y="517342"/>
                </a:lnTo>
                <a:lnTo>
                  <a:pt x="490114" y="515396"/>
                </a:lnTo>
                <a:lnTo>
                  <a:pt x="487197" y="513452"/>
                </a:lnTo>
                <a:lnTo>
                  <a:pt x="481362" y="512480"/>
                </a:lnTo>
                <a:lnTo>
                  <a:pt x="475527" y="509562"/>
                </a:lnTo>
                <a:lnTo>
                  <a:pt x="477472" y="509562"/>
                </a:lnTo>
                <a:lnTo>
                  <a:pt x="474555" y="508590"/>
                </a:lnTo>
                <a:lnTo>
                  <a:pt x="471638" y="507617"/>
                </a:lnTo>
                <a:lnTo>
                  <a:pt x="468720" y="505672"/>
                </a:lnTo>
                <a:lnTo>
                  <a:pt x="463858" y="502755"/>
                </a:lnTo>
                <a:lnTo>
                  <a:pt x="461913" y="501783"/>
                </a:lnTo>
                <a:lnTo>
                  <a:pt x="460941" y="502755"/>
                </a:lnTo>
                <a:lnTo>
                  <a:pt x="459968" y="503727"/>
                </a:lnTo>
                <a:lnTo>
                  <a:pt x="457051" y="501783"/>
                </a:lnTo>
                <a:lnTo>
                  <a:pt x="453161" y="499838"/>
                </a:lnTo>
                <a:lnTo>
                  <a:pt x="448299" y="498865"/>
                </a:lnTo>
                <a:lnTo>
                  <a:pt x="445381" y="495948"/>
                </a:lnTo>
                <a:lnTo>
                  <a:pt x="448299" y="496920"/>
                </a:lnTo>
                <a:lnTo>
                  <a:pt x="449271" y="496921"/>
                </a:lnTo>
                <a:lnTo>
                  <a:pt x="448299" y="495948"/>
                </a:lnTo>
                <a:lnTo>
                  <a:pt x="445381" y="494003"/>
                </a:lnTo>
                <a:lnTo>
                  <a:pt x="442464" y="493031"/>
                </a:lnTo>
                <a:lnTo>
                  <a:pt x="439547" y="492058"/>
                </a:lnTo>
                <a:lnTo>
                  <a:pt x="435657" y="491086"/>
                </a:lnTo>
                <a:lnTo>
                  <a:pt x="436630" y="493030"/>
                </a:lnTo>
                <a:lnTo>
                  <a:pt x="433712" y="491086"/>
                </a:lnTo>
                <a:lnTo>
                  <a:pt x="431767" y="490113"/>
                </a:lnTo>
                <a:lnTo>
                  <a:pt x="428850" y="490113"/>
                </a:lnTo>
                <a:lnTo>
                  <a:pt x="428850" y="489141"/>
                </a:lnTo>
                <a:lnTo>
                  <a:pt x="424960" y="487196"/>
                </a:lnTo>
                <a:lnTo>
                  <a:pt x="423015" y="486223"/>
                </a:lnTo>
                <a:lnTo>
                  <a:pt x="422043" y="487196"/>
                </a:lnTo>
                <a:lnTo>
                  <a:pt x="415236" y="483306"/>
                </a:lnTo>
                <a:lnTo>
                  <a:pt x="407456" y="479416"/>
                </a:lnTo>
                <a:lnTo>
                  <a:pt x="400649" y="475527"/>
                </a:lnTo>
                <a:lnTo>
                  <a:pt x="397732" y="473582"/>
                </a:lnTo>
                <a:lnTo>
                  <a:pt x="395787" y="471637"/>
                </a:lnTo>
                <a:lnTo>
                  <a:pt x="392869" y="470664"/>
                </a:lnTo>
                <a:lnTo>
                  <a:pt x="391897" y="470664"/>
                </a:lnTo>
                <a:lnTo>
                  <a:pt x="392869" y="471637"/>
                </a:lnTo>
                <a:lnTo>
                  <a:pt x="393842" y="471636"/>
                </a:lnTo>
                <a:lnTo>
                  <a:pt x="395787" y="472609"/>
                </a:lnTo>
                <a:lnTo>
                  <a:pt x="393842" y="472609"/>
                </a:lnTo>
                <a:lnTo>
                  <a:pt x="390925" y="470664"/>
                </a:lnTo>
                <a:lnTo>
                  <a:pt x="390924" y="469691"/>
                </a:lnTo>
                <a:lnTo>
                  <a:pt x="391897" y="469692"/>
                </a:lnTo>
                <a:lnTo>
                  <a:pt x="388007" y="467747"/>
                </a:lnTo>
                <a:lnTo>
                  <a:pt x="385090" y="466774"/>
                </a:lnTo>
                <a:lnTo>
                  <a:pt x="381200" y="466774"/>
                </a:lnTo>
                <a:lnTo>
                  <a:pt x="377310" y="463857"/>
                </a:lnTo>
                <a:lnTo>
                  <a:pt x="374393" y="461913"/>
                </a:lnTo>
                <a:lnTo>
                  <a:pt x="369531" y="460940"/>
                </a:lnTo>
                <a:lnTo>
                  <a:pt x="367586" y="458995"/>
                </a:lnTo>
                <a:lnTo>
                  <a:pt x="366613" y="458994"/>
                </a:lnTo>
                <a:lnTo>
                  <a:pt x="367586" y="457050"/>
                </a:lnTo>
                <a:lnTo>
                  <a:pt x="363696" y="455105"/>
                </a:lnTo>
                <a:lnTo>
                  <a:pt x="360779" y="454133"/>
                </a:lnTo>
                <a:lnTo>
                  <a:pt x="357861" y="451215"/>
                </a:lnTo>
                <a:lnTo>
                  <a:pt x="357861" y="452187"/>
                </a:lnTo>
                <a:lnTo>
                  <a:pt x="356889" y="451216"/>
                </a:lnTo>
                <a:lnTo>
                  <a:pt x="353971" y="450243"/>
                </a:lnTo>
                <a:lnTo>
                  <a:pt x="354944" y="450243"/>
                </a:lnTo>
                <a:lnTo>
                  <a:pt x="352999" y="449270"/>
                </a:lnTo>
                <a:lnTo>
                  <a:pt x="350081" y="447325"/>
                </a:lnTo>
                <a:lnTo>
                  <a:pt x="352026" y="449270"/>
                </a:lnTo>
                <a:lnTo>
                  <a:pt x="354944" y="451215"/>
                </a:lnTo>
                <a:lnTo>
                  <a:pt x="349109" y="449271"/>
                </a:lnTo>
                <a:lnTo>
                  <a:pt x="347164" y="447325"/>
                </a:lnTo>
                <a:lnTo>
                  <a:pt x="343274" y="445381"/>
                </a:lnTo>
                <a:lnTo>
                  <a:pt x="340357" y="444408"/>
                </a:lnTo>
                <a:lnTo>
                  <a:pt x="339385" y="442463"/>
                </a:lnTo>
                <a:lnTo>
                  <a:pt x="336468" y="440518"/>
                </a:lnTo>
                <a:lnTo>
                  <a:pt x="334522" y="440518"/>
                </a:lnTo>
                <a:lnTo>
                  <a:pt x="330633" y="437601"/>
                </a:lnTo>
                <a:lnTo>
                  <a:pt x="329660" y="437601"/>
                </a:lnTo>
                <a:lnTo>
                  <a:pt x="327715" y="436628"/>
                </a:lnTo>
                <a:lnTo>
                  <a:pt x="324798" y="435656"/>
                </a:lnTo>
                <a:lnTo>
                  <a:pt x="322853" y="434683"/>
                </a:lnTo>
                <a:lnTo>
                  <a:pt x="320908" y="434683"/>
                </a:lnTo>
                <a:lnTo>
                  <a:pt x="314101" y="429822"/>
                </a:lnTo>
                <a:lnTo>
                  <a:pt x="315073" y="429821"/>
                </a:lnTo>
                <a:lnTo>
                  <a:pt x="311184" y="426904"/>
                </a:lnTo>
                <a:lnTo>
                  <a:pt x="306322" y="424959"/>
                </a:lnTo>
                <a:lnTo>
                  <a:pt x="307294" y="424959"/>
                </a:lnTo>
                <a:lnTo>
                  <a:pt x="303404" y="423014"/>
                </a:lnTo>
                <a:lnTo>
                  <a:pt x="300487" y="421069"/>
                </a:lnTo>
                <a:lnTo>
                  <a:pt x="298542" y="420097"/>
                </a:lnTo>
                <a:lnTo>
                  <a:pt x="298542" y="418152"/>
                </a:lnTo>
                <a:lnTo>
                  <a:pt x="298542" y="417180"/>
                </a:lnTo>
                <a:lnTo>
                  <a:pt x="296597" y="416207"/>
                </a:lnTo>
                <a:lnTo>
                  <a:pt x="293679" y="415235"/>
                </a:lnTo>
                <a:lnTo>
                  <a:pt x="291735" y="414262"/>
                </a:lnTo>
                <a:lnTo>
                  <a:pt x="290762" y="415235"/>
                </a:lnTo>
                <a:lnTo>
                  <a:pt x="290762" y="416207"/>
                </a:lnTo>
                <a:lnTo>
                  <a:pt x="281038" y="409400"/>
                </a:lnTo>
                <a:lnTo>
                  <a:pt x="276175" y="406483"/>
                </a:lnTo>
                <a:lnTo>
                  <a:pt x="271313" y="402592"/>
                </a:lnTo>
                <a:lnTo>
                  <a:pt x="270341" y="402593"/>
                </a:lnTo>
                <a:lnTo>
                  <a:pt x="269368" y="401620"/>
                </a:lnTo>
                <a:lnTo>
                  <a:pt x="254782" y="392868"/>
                </a:lnTo>
                <a:lnTo>
                  <a:pt x="247975" y="388006"/>
                </a:lnTo>
                <a:lnTo>
                  <a:pt x="244085" y="384117"/>
                </a:lnTo>
                <a:lnTo>
                  <a:pt x="244085" y="383144"/>
                </a:lnTo>
                <a:lnTo>
                  <a:pt x="244085" y="382172"/>
                </a:lnTo>
                <a:lnTo>
                  <a:pt x="242140" y="381199"/>
                </a:lnTo>
                <a:lnTo>
                  <a:pt x="241167" y="380227"/>
                </a:lnTo>
                <a:lnTo>
                  <a:pt x="240195" y="380226"/>
                </a:lnTo>
                <a:lnTo>
                  <a:pt x="240195" y="381199"/>
                </a:lnTo>
                <a:lnTo>
                  <a:pt x="241167" y="383144"/>
                </a:lnTo>
                <a:lnTo>
                  <a:pt x="232415" y="376337"/>
                </a:lnTo>
                <a:lnTo>
                  <a:pt x="225608" y="370502"/>
                </a:lnTo>
                <a:lnTo>
                  <a:pt x="225608" y="371474"/>
                </a:lnTo>
                <a:lnTo>
                  <a:pt x="223663" y="370502"/>
                </a:lnTo>
                <a:lnTo>
                  <a:pt x="223663" y="369530"/>
                </a:lnTo>
                <a:lnTo>
                  <a:pt x="222691" y="368557"/>
                </a:lnTo>
                <a:lnTo>
                  <a:pt x="217829" y="364668"/>
                </a:lnTo>
                <a:lnTo>
                  <a:pt x="216856" y="365640"/>
                </a:lnTo>
                <a:lnTo>
                  <a:pt x="215883" y="363695"/>
                </a:lnTo>
                <a:lnTo>
                  <a:pt x="213939" y="362722"/>
                </a:lnTo>
                <a:lnTo>
                  <a:pt x="212966" y="362723"/>
                </a:lnTo>
                <a:lnTo>
                  <a:pt x="211021" y="360777"/>
                </a:lnTo>
                <a:lnTo>
                  <a:pt x="211022" y="359805"/>
                </a:lnTo>
                <a:lnTo>
                  <a:pt x="205187" y="356888"/>
                </a:lnTo>
                <a:lnTo>
                  <a:pt x="199352" y="352025"/>
                </a:lnTo>
                <a:lnTo>
                  <a:pt x="198380" y="349108"/>
                </a:lnTo>
                <a:lnTo>
                  <a:pt x="195462" y="348136"/>
                </a:lnTo>
                <a:lnTo>
                  <a:pt x="195462" y="349108"/>
                </a:lnTo>
                <a:lnTo>
                  <a:pt x="189628" y="342301"/>
                </a:lnTo>
                <a:lnTo>
                  <a:pt x="186710" y="338411"/>
                </a:lnTo>
                <a:lnTo>
                  <a:pt x="177958" y="333549"/>
                </a:lnTo>
                <a:lnTo>
                  <a:pt x="169206" y="326742"/>
                </a:lnTo>
                <a:lnTo>
                  <a:pt x="151702" y="311183"/>
                </a:lnTo>
                <a:lnTo>
                  <a:pt x="152674" y="311182"/>
                </a:lnTo>
                <a:lnTo>
                  <a:pt x="150730" y="309238"/>
                </a:lnTo>
                <a:lnTo>
                  <a:pt x="149757" y="309238"/>
                </a:lnTo>
                <a:lnTo>
                  <a:pt x="148785" y="308265"/>
                </a:lnTo>
                <a:lnTo>
                  <a:pt x="148785" y="307293"/>
                </a:lnTo>
                <a:lnTo>
                  <a:pt x="148785" y="306320"/>
                </a:lnTo>
                <a:lnTo>
                  <a:pt x="150730" y="306320"/>
                </a:lnTo>
                <a:lnTo>
                  <a:pt x="147812" y="304375"/>
                </a:lnTo>
                <a:lnTo>
                  <a:pt x="145867" y="302431"/>
                </a:lnTo>
                <a:lnTo>
                  <a:pt x="141978" y="300486"/>
                </a:lnTo>
                <a:lnTo>
                  <a:pt x="141978" y="301458"/>
                </a:lnTo>
                <a:lnTo>
                  <a:pt x="140033" y="299513"/>
                </a:lnTo>
                <a:lnTo>
                  <a:pt x="138088" y="297569"/>
                </a:lnTo>
                <a:lnTo>
                  <a:pt x="136143" y="296596"/>
                </a:lnTo>
                <a:lnTo>
                  <a:pt x="136143" y="295623"/>
                </a:lnTo>
                <a:lnTo>
                  <a:pt x="137115" y="295624"/>
                </a:lnTo>
                <a:lnTo>
                  <a:pt x="138088" y="295624"/>
                </a:lnTo>
                <a:lnTo>
                  <a:pt x="135171" y="293679"/>
                </a:lnTo>
                <a:lnTo>
                  <a:pt x="135170" y="292706"/>
                </a:lnTo>
                <a:lnTo>
                  <a:pt x="136143" y="292706"/>
                </a:lnTo>
                <a:lnTo>
                  <a:pt x="139060" y="293679"/>
                </a:lnTo>
                <a:lnTo>
                  <a:pt x="141977" y="294651"/>
                </a:lnTo>
                <a:lnTo>
                  <a:pt x="141978" y="293679"/>
                </a:lnTo>
                <a:lnTo>
                  <a:pt x="140033" y="291734"/>
                </a:lnTo>
                <a:lnTo>
                  <a:pt x="140033" y="290761"/>
                </a:lnTo>
                <a:lnTo>
                  <a:pt x="141005" y="290761"/>
                </a:lnTo>
                <a:lnTo>
                  <a:pt x="141978" y="291734"/>
                </a:lnTo>
                <a:lnTo>
                  <a:pt x="143922" y="292707"/>
                </a:lnTo>
                <a:lnTo>
                  <a:pt x="141978" y="290761"/>
                </a:lnTo>
                <a:lnTo>
                  <a:pt x="138088" y="288817"/>
                </a:lnTo>
                <a:lnTo>
                  <a:pt x="137115" y="288816"/>
                </a:lnTo>
                <a:lnTo>
                  <a:pt x="137116" y="290761"/>
                </a:lnTo>
                <a:lnTo>
                  <a:pt x="134198" y="287844"/>
                </a:lnTo>
                <a:lnTo>
                  <a:pt x="132253" y="287844"/>
                </a:lnTo>
                <a:lnTo>
                  <a:pt x="131281" y="287358"/>
                </a:lnTo>
                <a:lnTo>
                  <a:pt x="130308" y="286872"/>
                </a:lnTo>
                <a:lnTo>
                  <a:pt x="127391" y="284927"/>
                </a:lnTo>
                <a:lnTo>
                  <a:pt x="127391" y="283954"/>
                </a:lnTo>
                <a:lnTo>
                  <a:pt x="128363" y="284926"/>
                </a:lnTo>
                <a:lnTo>
                  <a:pt x="129336" y="285899"/>
                </a:lnTo>
                <a:lnTo>
                  <a:pt x="131281" y="286871"/>
                </a:lnTo>
                <a:lnTo>
                  <a:pt x="130308" y="284927"/>
                </a:lnTo>
                <a:lnTo>
                  <a:pt x="128363" y="282981"/>
                </a:lnTo>
                <a:lnTo>
                  <a:pt x="124473" y="280065"/>
                </a:lnTo>
                <a:lnTo>
                  <a:pt x="125446" y="281037"/>
                </a:lnTo>
                <a:lnTo>
                  <a:pt x="124474" y="282009"/>
                </a:lnTo>
                <a:lnTo>
                  <a:pt x="121556" y="280064"/>
                </a:lnTo>
                <a:lnTo>
                  <a:pt x="121556" y="279092"/>
                </a:lnTo>
                <a:lnTo>
                  <a:pt x="122529" y="279092"/>
                </a:lnTo>
                <a:lnTo>
                  <a:pt x="120584" y="277147"/>
                </a:lnTo>
                <a:lnTo>
                  <a:pt x="117666" y="276175"/>
                </a:lnTo>
                <a:lnTo>
                  <a:pt x="118639" y="277147"/>
                </a:lnTo>
                <a:lnTo>
                  <a:pt x="116694" y="276174"/>
                </a:lnTo>
                <a:lnTo>
                  <a:pt x="114749" y="275202"/>
                </a:lnTo>
                <a:lnTo>
                  <a:pt x="113777" y="273257"/>
                </a:lnTo>
                <a:lnTo>
                  <a:pt x="111832" y="271312"/>
                </a:lnTo>
                <a:lnTo>
                  <a:pt x="112804" y="270340"/>
                </a:lnTo>
                <a:lnTo>
                  <a:pt x="114749" y="271312"/>
                </a:lnTo>
                <a:lnTo>
                  <a:pt x="115721" y="271312"/>
                </a:lnTo>
                <a:lnTo>
                  <a:pt x="114749" y="268395"/>
                </a:lnTo>
                <a:lnTo>
                  <a:pt x="113777" y="268395"/>
                </a:lnTo>
                <a:lnTo>
                  <a:pt x="110859" y="267423"/>
                </a:lnTo>
                <a:lnTo>
                  <a:pt x="109887" y="266450"/>
                </a:lnTo>
                <a:lnTo>
                  <a:pt x="108914" y="266451"/>
                </a:lnTo>
                <a:lnTo>
                  <a:pt x="108914" y="267423"/>
                </a:lnTo>
                <a:lnTo>
                  <a:pt x="108915" y="265478"/>
                </a:lnTo>
                <a:lnTo>
                  <a:pt x="109887" y="265478"/>
                </a:lnTo>
                <a:lnTo>
                  <a:pt x="107942" y="263533"/>
                </a:lnTo>
                <a:lnTo>
                  <a:pt x="105997" y="261588"/>
                </a:lnTo>
                <a:lnTo>
                  <a:pt x="104052" y="260616"/>
                </a:lnTo>
                <a:lnTo>
                  <a:pt x="104052" y="258671"/>
                </a:lnTo>
                <a:lnTo>
                  <a:pt x="102107" y="258670"/>
                </a:lnTo>
                <a:lnTo>
                  <a:pt x="101135" y="254781"/>
                </a:lnTo>
                <a:lnTo>
                  <a:pt x="96273" y="250891"/>
                </a:lnTo>
                <a:lnTo>
                  <a:pt x="95300" y="248946"/>
                </a:lnTo>
                <a:lnTo>
                  <a:pt x="94328" y="247974"/>
                </a:lnTo>
                <a:lnTo>
                  <a:pt x="95300" y="247001"/>
                </a:lnTo>
                <a:lnTo>
                  <a:pt x="92383" y="244084"/>
                </a:lnTo>
                <a:lnTo>
                  <a:pt x="91410" y="243111"/>
                </a:lnTo>
                <a:lnTo>
                  <a:pt x="90438" y="244084"/>
                </a:lnTo>
                <a:lnTo>
                  <a:pt x="92383" y="246029"/>
                </a:lnTo>
                <a:lnTo>
                  <a:pt x="93355" y="247974"/>
                </a:lnTo>
                <a:lnTo>
                  <a:pt x="92383" y="247001"/>
                </a:lnTo>
                <a:lnTo>
                  <a:pt x="88493" y="244084"/>
                </a:lnTo>
                <a:lnTo>
                  <a:pt x="89465" y="243111"/>
                </a:lnTo>
                <a:lnTo>
                  <a:pt x="87520" y="241167"/>
                </a:lnTo>
                <a:lnTo>
                  <a:pt x="85576" y="239221"/>
                </a:lnTo>
                <a:lnTo>
                  <a:pt x="85576" y="238249"/>
                </a:lnTo>
                <a:lnTo>
                  <a:pt x="83631" y="237277"/>
                </a:lnTo>
                <a:lnTo>
                  <a:pt x="82658" y="235332"/>
                </a:lnTo>
                <a:lnTo>
                  <a:pt x="82658" y="234360"/>
                </a:lnTo>
                <a:lnTo>
                  <a:pt x="82658" y="233387"/>
                </a:lnTo>
                <a:lnTo>
                  <a:pt x="80713" y="231442"/>
                </a:lnTo>
                <a:lnTo>
                  <a:pt x="84603" y="234359"/>
                </a:lnTo>
                <a:lnTo>
                  <a:pt x="82658" y="232415"/>
                </a:lnTo>
                <a:lnTo>
                  <a:pt x="81686" y="229497"/>
                </a:lnTo>
                <a:lnTo>
                  <a:pt x="76824" y="227552"/>
                </a:lnTo>
                <a:lnTo>
                  <a:pt x="75851" y="226580"/>
                </a:lnTo>
                <a:lnTo>
                  <a:pt x="74879" y="225607"/>
                </a:lnTo>
                <a:lnTo>
                  <a:pt x="74879" y="224635"/>
                </a:lnTo>
                <a:lnTo>
                  <a:pt x="73906" y="223663"/>
                </a:lnTo>
                <a:lnTo>
                  <a:pt x="76824" y="226580"/>
                </a:lnTo>
                <a:lnTo>
                  <a:pt x="76823" y="224635"/>
                </a:lnTo>
                <a:lnTo>
                  <a:pt x="73906" y="219773"/>
                </a:lnTo>
                <a:lnTo>
                  <a:pt x="70989" y="217828"/>
                </a:lnTo>
                <a:lnTo>
                  <a:pt x="70017" y="217827"/>
                </a:lnTo>
                <a:lnTo>
                  <a:pt x="69044" y="216855"/>
                </a:lnTo>
                <a:lnTo>
                  <a:pt x="69044" y="215882"/>
                </a:lnTo>
                <a:lnTo>
                  <a:pt x="70016" y="215883"/>
                </a:lnTo>
                <a:lnTo>
                  <a:pt x="69044" y="213938"/>
                </a:lnTo>
                <a:lnTo>
                  <a:pt x="68072" y="213938"/>
                </a:lnTo>
                <a:lnTo>
                  <a:pt x="68071" y="214911"/>
                </a:lnTo>
                <a:lnTo>
                  <a:pt x="67099" y="213938"/>
                </a:lnTo>
                <a:lnTo>
                  <a:pt x="63209" y="203241"/>
                </a:lnTo>
                <a:lnTo>
                  <a:pt x="67099" y="206158"/>
                </a:lnTo>
                <a:lnTo>
                  <a:pt x="65154" y="204214"/>
                </a:lnTo>
                <a:lnTo>
                  <a:pt x="67099" y="204213"/>
                </a:lnTo>
                <a:lnTo>
                  <a:pt x="67099" y="203241"/>
                </a:lnTo>
                <a:lnTo>
                  <a:pt x="67099" y="202269"/>
                </a:lnTo>
                <a:lnTo>
                  <a:pt x="68072" y="202269"/>
                </a:lnTo>
                <a:lnTo>
                  <a:pt x="66127" y="200324"/>
                </a:lnTo>
                <a:lnTo>
                  <a:pt x="64182" y="197406"/>
                </a:lnTo>
                <a:lnTo>
                  <a:pt x="64182" y="199351"/>
                </a:lnTo>
                <a:lnTo>
                  <a:pt x="63209" y="199351"/>
                </a:lnTo>
                <a:lnTo>
                  <a:pt x="61264" y="198379"/>
                </a:lnTo>
                <a:lnTo>
                  <a:pt x="58347" y="196434"/>
                </a:lnTo>
                <a:lnTo>
                  <a:pt x="57374" y="195461"/>
                </a:lnTo>
                <a:lnTo>
                  <a:pt x="56402" y="196434"/>
                </a:lnTo>
                <a:lnTo>
                  <a:pt x="54457" y="192544"/>
                </a:lnTo>
                <a:lnTo>
                  <a:pt x="54457" y="189627"/>
                </a:lnTo>
                <a:lnTo>
                  <a:pt x="54457" y="187682"/>
                </a:lnTo>
                <a:lnTo>
                  <a:pt x="51540" y="183792"/>
                </a:lnTo>
                <a:lnTo>
                  <a:pt x="51540" y="181847"/>
                </a:lnTo>
                <a:lnTo>
                  <a:pt x="51540" y="180875"/>
                </a:lnTo>
                <a:lnTo>
                  <a:pt x="50567" y="177958"/>
                </a:lnTo>
                <a:lnTo>
                  <a:pt x="48623" y="174067"/>
                </a:lnTo>
                <a:lnTo>
                  <a:pt x="46678" y="173095"/>
                </a:lnTo>
                <a:lnTo>
                  <a:pt x="46678" y="174068"/>
                </a:lnTo>
                <a:lnTo>
                  <a:pt x="46678" y="175040"/>
                </a:lnTo>
                <a:lnTo>
                  <a:pt x="47650" y="176013"/>
                </a:lnTo>
                <a:lnTo>
                  <a:pt x="46678" y="176012"/>
                </a:lnTo>
                <a:lnTo>
                  <a:pt x="43760" y="170178"/>
                </a:lnTo>
                <a:lnTo>
                  <a:pt x="42788" y="169206"/>
                </a:lnTo>
                <a:lnTo>
                  <a:pt x="41815" y="167261"/>
                </a:lnTo>
                <a:lnTo>
                  <a:pt x="42788" y="171150"/>
                </a:lnTo>
                <a:lnTo>
                  <a:pt x="41815" y="173095"/>
                </a:lnTo>
                <a:lnTo>
                  <a:pt x="39870" y="169205"/>
                </a:lnTo>
                <a:lnTo>
                  <a:pt x="40843" y="169205"/>
                </a:lnTo>
                <a:lnTo>
                  <a:pt x="38898" y="166288"/>
                </a:lnTo>
                <a:lnTo>
                  <a:pt x="37926" y="165315"/>
                </a:lnTo>
                <a:lnTo>
                  <a:pt x="36953" y="164343"/>
                </a:lnTo>
                <a:lnTo>
                  <a:pt x="35008" y="161426"/>
                </a:lnTo>
                <a:lnTo>
                  <a:pt x="35008" y="158508"/>
                </a:lnTo>
                <a:lnTo>
                  <a:pt x="36953" y="160453"/>
                </a:lnTo>
                <a:lnTo>
                  <a:pt x="37926" y="163371"/>
                </a:lnTo>
                <a:lnTo>
                  <a:pt x="39871" y="165316"/>
                </a:lnTo>
                <a:lnTo>
                  <a:pt x="40843" y="165316"/>
                </a:lnTo>
                <a:lnTo>
                  <a:pt x="37926" y="160453"/>
                </a:lnTo>
                <a:lnTo>
                  <a:pt x="36953" y="159157"/>
                </a:lnTo>
                <a:lnTo>
                  <a:pt x="36953" y="155591"/>
                </a:lnTo>
                <a:lnTo>
                  <a:pt x="35981" y="153647"/>
                </a:lnTo>
                <a:lnTo>
                  <a:pt x="35008" y="151701"/>
                </a:lnTo>
                <a:lnTo>
                  <a:pt x="36953" y="153646"/>
                </a:lnTo>
                <a:lnTo>
                  <a:pt x="35981" y="149756"/>
                </a:lnTo>
                <a:lnTo>
                  <a:pt x="35981" y="147811"/>
                </a:lnTo>
                <a:lnTo>
                  <a:pt x="36953" y="145867"/>
                </a:lnTo>
                <a:lnTo>
                  <a:pt x="35008" y="142949"/>
                </a:lnTo>
                <a:lnTo>
                  <a:pt x="34036" y="142949"/>
                </a:lnTo>
                <a:lnTo>
                  <a:pt x="34036" y="143921"/>
                </a:lnTo>
                <a:lnTo>
                  <a:pt x="33063" y="144894"/>
                </a:lnTo>
                <a:lnTo>
                  <a:pt x="29174" y="136142"/>
                </a:lnTo>
                <a:lnTo>
                  <a:pt x="25284" y="130307"/>
                </a:lnTo>
                <a:lnTo>
                  <a:pt x="25284" y="129335"/>
                </a:lnTo>
                <a:lnTo>
                  <a:pt x="26256" y="128362"/>
                </a:lnTo>
                <a:lnTo>
                  <a:pt x="28201" y="130307"/>
                </a:lnTo>
                <a:lnTo>
                  <a:pt x="23339" y="119611"/>
                </a:lnTo>
                <a:lnTo>
                  <a:pt x="19449" y="108913"/>
                </a:lnTo>
                <a:lnTo>
                  <a:pt x="19449" y="109886"/>
                </a:lnTo>
                <a:lnTo>
                  <a:pt x="18477" y="109886"/>
                </a:lnTo>
                <a:lnTo>
                  <a:pt x="17504" y="106969"/>
                </a:lnTo>
                <a:lnTo>
                  <a:pt x="16532" y="104052"/>
                </a:lnTo>
                <a:lnTo>
                  <a:pt x="16532" y="103079"/>
                </a:lnTo>
                <a:lnTo>
                  <a:pt x="17504" y="103079"/>
                </a:lnTo>
                <a:lnTo>
                  <a:pt x="16532" y="101134"/>
                </a:lnTo>
                <a:lnTo>
                  <a:pt x="17504" y="100161"/>
                </a:lnTo>
                <a:lnTo>
                  <a:pt x="17504" y="98217"/>
                </a:lnTo>
                <a:lnTo>
                  <a:pt x="13614" y="90438"/>
                </a:lnTo>
                <a:lnTo>
                  <a:pt x="10697" y="82658"/>
                </a:lnTo>
                <a:lnTo>
                  <a:pt x="9725" y="75850"/>
                </a:lnTo>
                <a:lnTo>
                  <a:pt x="7780" y="70016"/>
                </a:lnTo>
                <a:lnTo>
                  <a:pt x="4862" y="58346"/>
                </a:lnTo>
                <a:lnTo>
                  <a:pt x="4862" y="56402"/>
                </a:lnTo>
                <a:lnTo>
                  <a:pt x="5835" y="55429"/>
                </a:lnTo>
                <a:lnTo>
                  <a:pt x="6807" y="55429"/>
                </a:lnTo>
                <a:lnTo>
                  <a:pt x="6807" y="53484"/>
                </a:lnTo>
                <a:lnTo>
                  <a:pt x="5835" y="51539"/>
                </a:lnTo>
                <a:lnTo>
                  <a:pt x="5835" y="52511"/>
                </a:lnTo>
                <a:lnTo>
                  <a:pt x="4862" y="52512"/>
                </a:lnTo>
                <a:lnTo>
                  <a:pt x="4863" y="50566"/>
                </a:lnTo>
                <a:lnTo>
                  <a:pt x="4862" y="44732"/>
                </a:lnTo>
                <a:lnTo>
                  <a:pt x="3890" y="39870"/>
                </a:lnTo>
                <a:lnTo>
                  <a:pt x="2918" y="35980"/>
                </a:lnTo>
                <a:lnTo>
                  <a:pt x="3890" y="35980"/>
                </a:lnTo>
                <a:lnTo>
                  <a:pt x="4862" y="36952"/>
                </a:lnTo>
                <a:lnTo>
                  <a:pt x="4863" y="34035"/>
                </a:lnTo>
                <a:lnTo>
                  <a:pt x="3890" y="31118"/>
                </a:lnTo>
                <a:lnTo>
                  <a:pt x="2918" y="24311"/>
                </a:lnTo>
                <a:lnTo>
                  <a:pt x="1945" y="27228"/>
                </a:lnTo>
                <a:lnTo>
                  <a:pt x="973" y="22365"/>
                </a:lnTo>
                <a:lnTo>
                  <a:pt x="972" y="17504"/>
                </a:lnTo>
                <a:lnTo>
                  <a:pt x="0" y="8751"/>
                </a:lnTo>
                <a:lnTo>
                  <a:pt x="972" y="8751"/>
                </a:lnTo>
                <a:lnTo>
                  <a:pt x="973" y="4861"/>
                </a:lnTo>
                <a:lnTo>
                  <a:pt x="1884" y="3039"/>
                </a:lnTo>
                <a:close/>
                <a:moveTo>
                  <a:pt x="972" y="0"/>
                </a:moveTo>
                <a:lnTo>
                  <a:pt x="1945" y="2917"/>
                </a:lnTo>
                <a:lnTo>
                  <a:pt x="1884" y="3039"/>
                </a:lnTo>
                <a:lnTo>
                  <a:pt x="97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AR" sz="1800" b="0">
              <a:solidFill>
                <a:prstClr val="black"/>
              </a:solidFill>
              <a:latin typeface="Arial" pitchFamily="34" charset="0"/>
            </a:endParaRPr>
          </a:p>
        </p:txBody>
      </p:sp>
      <p:sp>
        <p:nvSpPr>
          <p:cNvPr id="8" name="Freeform 33"/>
          <p:cNvSpPr>
            <a:spLocks/>
          </p:cNvSpPr>
          <p:nvPr/>
        </p:nvSpPr>
        <p:spPr bwMode="auto">
          <a:xfrm rot="9377604">
            <a:off x="5234520" y="3316288"/>
            <a:ext cx="1718733" cy="722312"/>
          </a:xfrm>
          <a:custGeom>
            <a:avLst/>
            <a:gdLst>
              <a:gd name="T0" fmla="*/ 14598 w 1288494"/>
              <a:gd name="T1" fmla="*/ 108848 h 722529"/>
              <a:gd name="T2" fmla="*/ 32118 w 1288494"/>
              <a:gd name="T3" fmla="*/ 149667 h 722529"/>
              <a:gd name="T4" fmla="*/ 36985 w 1288494"/>
              <a:gd name="T5" fmla="*/ 159385 h 722529"/>
              <a:gd name="T6" fmla="*/ 49637 w 1288494"/>
              <a:gd name="T7" fmla="*/ 184655 h 722529"/>
              <a:gd name="T8" fmla="*/ 1138746 w 1288494"/>
              <a:gd name="T9" fmla="*/ 708489 h 722529"/>
              <a:gd name="T10" fmla="*/ 1227315 w 1288494"/>
              <a:gd name="T11" fmla="*/ 629769 h 722529"/>
              <a:gd name="T12" fmla="*/ 1059910 w 1288494"/>
              <a:gd name="T13" fmla="*/ 577289 h 722529"/>
              <a:gd name="T14" fmla="*/ 1288634 w 1288494"/>
              <a:gd name="T15" fmla="*/ 637543 h 722529"/>
              <a:gd name="T16" fmla="*/ 910023 w 1288494"/>
              <a:gd name="T17" fmla="*/ 621993 h 722529"/>
              <a:gd name="T18" fmla="*/ 244294 w 1288494"/>
              <a:gd name="T19" fmla="*/ 368335 h 722529"/>
              <a:gd name="T20" fmla="*/ 334809 w 1288494"/>
              <a:gd name="T21" fmla="*/ 440255 h 722529"/>
              <a:gd name="T22" fmla="*/ 439926 w 1288494"/>
              <a:gd name="T23" fmla="*/ 491763 h 722529"/>
              <a:gd name="T24" fmla="*/ 393209 w 1288494"/>
              <a:gd name="T25" fmla="*/ 470383 h 722529"/>
              <a:gd name="T26" fmla="*/ 367903 w 1288494"/>
              <a:gd name="T27" fmla="*/ 458719 h 722529"/>
              <a:gd name="T28" fmla="*/ 347464 w 1288494"/>
              <a:gd name="T29" fmla="*/ 447058 h 722529"/>
              <a:gd name="T30" fmla="*/ 306584 w 1288494"/>
              <a:gd name="T31" fmla="*/ 424704 h 722529"/>
              <a:gd name="T32" fmla="*/ 270574 w 1288494"/>
              <a:gd name="T33" fmla="*/ 402351 h 722529"/>
              <a:gd name="T34" fmla="*/ 225801 w 1288494"/>
              <a:gd name="T35" fmla="*/ 371251 h 722529"/>
              <a:gd name="T36" fmla="*/ 195629 w 1288494"/>
              <a:gd name="T37" fmla="*/ 348899 h 722529"/>
              <a:gd name="T38" fmla="*/ 142099 w 1288494"/>
              <a:gd name="T39" fmla="*/ 300306 h 722529"/>
              <a:gd name="T40" fmla="*/ 140152 w 1288494"/>
              <a:gd name="T41" fmla="*/ 290588 h 722529"/>
              <a:gd name="T42" fmla="*/ 129447 w 1288494"/>
              <a:gd name="T43" fmla="*/ 285727 h 722529"/>
              <a:gd name="T44" fmla="*/ 113874 w 1288494"/>
              <a:gd name="T45" fmla="*/ 273094 h 722529"/>
              <a:gd name="T46" fmla="*/ 104141 w 1288494"/>
              <a:gd name="T47" fmla="*/ 260460 h 722529"/>
              <a:gd name="T48" fmla="*/ 89543 w 1288494"/>
              <a:gd name="T49" fmla="*/ 242966 h 722529"/>
              <a:gd name="T50" fmla="*/ 74942 w 1288494"/>
              <a:gd name="T51" fmla="*/ 224501 h 722529"/>
              <a:gd name="T52" fmla="*/ 67156 w 1288494"/>
              <a:gd name="T53" fmla="*/ 206035 h 722529"/>
              <a:gd name="T54" fmla="*/ 54504 w 1288494"/>
              <a:gd name="T55" fmla="*/ 189513 h 722529"/>
              <a:gd name="T56" fmla="*/ 42823 w 1288494"/>
              <a:gd name="T57" fmla="*/ 171049 h 722529"/>
              <a:gd name="T58" fmla="*/ 36985 w 1288494"/>
              <a:gd name="T59" fmla="*/ 155498 h 722529"/>
              <a:gd name="T60" fmla="*/ 28224 w 1288494"/>
              <a:gd name="T61" fmla="*/ 130230 h 722529"/>
              <a:gd name="T62" fmla="*/ 7785 w 1288494"/>
              <a:gd name="T63" fmla="*/ 69974 h 722529"/>
              <a:gd name="T64" fmla="*/ 4866 w 1288494"/>
              <a:gd name="T65" fmla="*/ 34015 h 722529"/>
              <a:gd name="T66" fmla="*/ 1946 w 1288494"/>
              <a:gd name="T67" fmla="*/ 13606 h 722529"/>
              <a:gd name="T68" fmla="*/ 5840 w 1288494"/>
              <a:gd name="T69" fmla="*/ 40819 h 722529"/>
              <a:gd name="T70" fmla="*/ 32119 w 1288494"/>
              <a:gd name="T71" fmla="*/ 123427 h 722529"/>
              <a:gd name="T72" fmla="*/ 70075 w 1288494"/>
              <a:gd name="T73" fmla="*/ 194373 h 722529"/>
              <a:gd name="T74" fmla="*/ 165458 w 1288494"/>
              <a:gd name="T75" fmla="*/ 303222 h 722529"/>
              <a:gd name="T76" fmla="*/ 242003 w 1288494"/>
              <a:gd name="T77" fmla="*/ 366736 h 722529"/>
              <a:gd name="T78" fmla="*/ 304637 w 1288494"/>
              <a:gd name="T79" fmla="*/ 407211 h 722529"/>
              <a:gd name="T80" fmla="*/ 431166 w 1288494"/>
              <a:gd name="T81" fmla="*/ 475241 h 722529"/>
              <a:gd name="T82" fmla="*/ 487616 w 1288494"/>
              <a:gd name="T83" fmla="*/ 502453 h 722529"/>
              <a:gd name="T84" fmla="*/ 571318 w 1288494"/>
              <a:gd name="T85" fmla="*/ 533554 h 722529"/>
              <a:gd name="T86" fmla="*/ 820481 w 1288494"/>
              <a:gd name="T87" fmla="*/ 595753 h 722529"/>
              <a:gd name="T88" fmla="*/ 972313 w 1288494"/>
              <a:gd name="T89" fmla="*/ 621021 h 722529"/>
              <a:gd name="T90" fmla="*/ 1244835 w 1288494"/>
              <a:gd name="T91" fmla="*/ 639487 h 722529"/>
              <a:gd name="T92" fmla="*/ 1089109 w 1288494"/>
              <a:gd name="T93" fmla="*/ 637542 h 722529"/>
              <a:gd name="T94" fmla="*/ 1029737 w 1288494"/>
              <a:gd name="T95" fmla="*/ 634627 h 722529"/>
              <a:gd name="T96" fmla="*/ 947982 w 1288494"/>
              <a:gd name="T97" fmla="*/ 627824 h 722529"/>
              <a:gd name="T98" fmla="*/ 911969 w 1288494"/>
              <a:gd name="T99" fmla="*/ 621021 h 722529"/>
              <a:gd name="T100" fmla="*/ 807827 w 1288494"/>
              <a:gd name="T101" fmla="*/ 603529 h 722529"/>
              <a:gd name="T102" fmla="*/ 771817 w 1288494"/>
              <a:gd name="T103" fmla="*/ 596726 h 722529"/>
              <a:gd name="T104" fmla="*/ 709526 w 1288494"/>
              <a:gd name="T105" fmla="*/ 582147 h 722529"/>
              <a:gd name="T106" fmla="*/ 671569 w 1288494"/>
              <a:gd name="T107" fmla="*/ 573401 h 722529"/>
              <a:gd name="T108" fmla="*/ 633609 w 1288494"/>
              <a:gd name="T109" fmla="*/ 563683 h 722529"/>
              <a:gd name="T110" fmla="*/ 587865 w 1288494"/>
              <a:gd name="T111" fmla="*/ 549103 h 722529"/>
              <a:gd name="T112" fmla="*/ 554773 w 1288494"/>
              <a:gd name="T113" fmla="*/ 538412 h 722529"/>
              <a:gd name="T114" fmla="*/ 526548 w 1288494"/>
              <a:gd name="T115" fmla="*/ 528693 h 722529"/>
              <a:gd name="T116" fmla="*/ 494429 w 1288494"/>
              <a:gd name="T117" fmla="*/ 517032 h 722529"/>
              <a:gd name="T118" fmla="*/ 448685 w 1288494"/>
              <a:gd name="T119" fmla="*/ 498566 h 7225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88494" h="722529">
                <a:moveTo>
                  <a:pt x="1884" y="3038"/>
                </a:moveTo>
                <a:lnTo>
                  <a:pt x="972" y="0"/>
                </a:lnTo>
                <a:lnTo>
                  <a:pt x="1944" y="2917"/>
                </a:lnTo>
                <a:lnTo>
                  <a:pt x="1884" y="3038"/>
                </a:lnTo>
                <a:close/>
                <a:moveTo>
                  <a:pt x="4861" y="18476"/>
                </a:moveTo>
                <a:lnTo>
                  <a:pt x="4667" y="18087"/>
                </a:lnTo>
                <a:lnTo>
                  <a:pt x="3889" y="14587"/>
                </a:lnTo>
                <a:lnTo>
                  <a:pt x="4861" y="15559"/>
                </a:lnTo>
                <a:lnTo>
                  <a:pt x="4861" y="18476"/>
                </a:lnTo>
                <a:close/>
                <a:moveTo>
                  <a:pt x="5834" y="23339"/>
                </a:moveTo>
                <a:lnTo>
                  <a:pt x="5658" y="22543"/>
                </a:lnTo>
                <a:lnTo>
                  <a:pt x="5834" y="22366"/>
                </a:lnTo>
                <a:lnTo>
                  <a:pt x="5834" y="23339"/>
                </a:lnTo>
                <a:close/>
                <a:moveTo>
                  <a:pt x="15559" y="110859"/>
                </a:moveTo>
                <a:lnTo>
                  <a:pt x="14586" y="108914"/>
                </a:lnTo>
                <a:lnTo>
                  <a:pt x="15559" y="108914"/>
                </a:lnTo>
                <a:lnTo>
                  <a:pt x="15558" y="106969"/>
                </a:lnTo>
                <a:lnTo>
                  <a:pt x="14586" y="105024"/>
                </a:lnTo>
                <a:lnTo>
                  <a:pt x="14586" y="103079"/>
                </a:lnTo>
                <a:lnTo>
                  <a:pt x="13614" y="101134"/>
                </a:lnTo>
                <a:lnTo>
                  <a:pt x="15558" y="104052"/>
                </a:lnTo>
                <a:lnTo>
                  <a:pt x="16531" y="104052"/>
                </a:lnTo>
                <a:lnTo>
                  <a:pt x="15558" y="105024"/>
                </a:lnTo>
                <a:lnTo>
                  <a:pt x="16531" y="109887"/>
                </a:lnTo>
                <a:lnTo>
                  <a:pt x="16531" y="110859"/>
                </a:lnTo>
                <a:lnTo>
                  <a:pt x="15559" y="110859"/>
                </a:lnTo>
                <a:close/>
                <a:moveTo>
                  <a:pt x="35007" y="151701"/>
                </a:moveTo>
                <a:lnTo>
                  <a:pt x="34035" y="149757"/>
                </a:lnTo>
                <a:lnTo>
                  <a:pt x="33063" y="148784"/>
                </a:lnTo>
                <a:lnTo>
                  <a:pt x="32090" y="149757"/>
                </a:lnTo>
                <a:lnTo>
                  <a:pt x="25283" y="137115"/>
                </a:lnTo>
                <a:lnTo>
                  <a:pt x="26256" y="137115"/>
                </a:lnTo>
                <a:lnTo>
                  <a:pt x="25283" y="136142"/>
                </a:lnTo>
                <a:lnTo>
                  <a:pt x="25283" y="133225"/>
                </a:lnTo>
                <a:lnTo>
                  <a:pt x="28201" y="141005"/>
                </a:lnTo>
                <a:lnTo>
                  <a:pt x="30146" y="144895"/>
                </a:lnTo>
                <a:lnTo>
                  <a:pt x="33063" y="147812"/>
                </a:lnTo>
                <a:lnTo>
                  <a:pt x="33063" y="146839"/>
                </a:lnTo>
                <a:lnTo>
                  <a:pt x="34035" y="148785"/>
                </a:lnTo>
                <a:lnTo>
                  <a:pt x="35007" y="151701"/>
                </a:lnTo>
                <a:close/>
                <a:moveTo>
                  <a:pt x="35007" y="151702"/>
                </a:moveTo>
                <a:lnTo>
                  <a:pt x="35007" y="151702"/>
                </a:lnTo>
                <a:lnTo>
                  <a:pt x="35007" y="151701"/>
                </a:lnTo>
                <a:lnTo>
                  <a:pt x="35007" y="151702"/>
                </a:lnTo>
                <a:close/>
                <a:moveTo>
                  <a:pt x="36953" y="159481"/>
                </a:moveTo>
                <a:lnTo>
                  <a:pt x="35007" y="156564"/>
                </a:lnTo>
                <a:lnTo>
                  <a:pt x="36953" y="159158"/>
                </a:lnTo>
                <a:lnTo>
                  <a:pt x="36953" y="159481"/>
                </a:lnTo>
                <a:close/>
                <a:moveTo>
                  <a:pt x="49595" y="184765"/>
                </a:moveTo>
                <a:lnTo>
                  <a:pt x="48622" y="183793"/>
                </a:lnTo>
                <a:lnTo>
                  <a:pt x="46677" y="182820"/>
                </a:lnTo>
                <a:lnTo>
                  <a:pt x="45705" y="179903"/>
                </a:lnTo>
                <a:lnTo>
                  <a:pt x="46677" y="179903"/>
                </a:lnTo>
                <a:lnTo>
                  <a:pt x="46677" y="178930"/>
                </a:lnTo>
                <a:lnTo>
                  <a:pt x="47649" y="177958"/>
                </a:lnTo>
                <a:lnTo>
                  <a:pt x="49594" y="178930"/>
                </a:lnTo>
                <a:lnTo>
                  <a:pt x="49595" y="180875"/>
                </a:lnTo>
                <a:lnTo>
                  <a:pt x="51539" y="183792"/>
                </a:lnTo>
                <a:lnTo>
                  <a:pt x="50567" y="184765"/>
                </a:lnTo>
                <a:lnTo>
                  <a:pt x="49595" y="184765"/>
                </a:lnTo>
                <a:close/>
                <a:moveTo>
                  <a:pt x="70988" y="218801"/>
                </a:moveTo>
                <a:lnTo>
                  <a:pt x="70016" y="217828"/>
                </a:lnTo>
                <a:lnTo>
                  <a:pt x="70988" y="218801"/>
                </a:lnTo>
                <a:close/>
                <a:moveTo>
                  <a:pt x="978282" y="620422"/>
                </a:moveTo>
                <a:lnTo>
                  <a:pt x="979254" y="620422"/>
                </a:lnTo>
                <a:lnTo>
                  <a:pt x="979164" y="620513"/>
                </a:lnTo>
                <a:lnTo>
                  <a:pt x="978282" y="620422"/>
                </a:lnTo>
                <a:close/>
                <a:moveTo>
                  <a:pt x="94327" y="249919"/>
                </a:moveTo>
                <a:lnTo>
                  <a:pt x="93354" y="247974"/>
                </a:lnTo>
                <a:lnTo>
                  <a:pt x="94327" y="248946"/>
                </a:lnTo>
                <a:lnTo>
                  <a:pt x="94327" y="249919"/>
                </a:lnTo>
                <a:close/>
                <a:moveTo>
                  <a:pt x="1137764" y="721557"/>
                </a:moveTo>
                <a:lnTo>
                  <a:pt x="1129985" y="714750"/>
                </a:lnTo>
                <a:lnTo>
                  <a:pt x="1137764" y="708915"/>
                </a:lnTo>
                <a:lnTo>
                  <a:pt x="1146516" y="703081"/>
                </a:lnTo>
                <a:lnTo>
                  <a:pt x="1156241" y="696273"/>
                </a:lnTo>
                <a:lnTo>
                  <a:pt x="1168883" y="690439"/>
                </a:lnTo>
                <a:lnTo>
                  <a:pt x="1209725" y="669045"/>
                </a:lnTo>
                <a:lnTo>
                  <a:pt x="1220422" y="662238"/>
                </a:lnTo>
                <a:lnTo>
                  <a:pt x="1229175" y="655431"/>
                </a:lnTo>
                <a:lnTo>
                  <a:pt x="1237927" y="647651"/>
                </a:lnTo>
                <a:lnTo>
                  <a:pt x="1243761" y="639872"/>
                </a:lnTo>
                <a:lnTo>
                  <a:pt x="1243761" y="639871"/>
                </a:lnTo>
                <a:lnTo>
                  <a:pt x="1245706" y="638899"/>
                </a:lnTo>
                <a:lnTo>
                  <a:pt x="1243275" y="638899"/>
                </a:lnTo>
                <a:lnTo>
                  <a:pt x="1242789" y="637927"/>
                </a:lnTo>
                <a:lnTo>
                  <a:pt x="1240844" y="635982"/>
                </a:lnTo>
                <a:lnTo>
                  <a:pt x="1237926" y="634037"/>
                </a:lnTo>
                <a:lnTo>
                  <a:pt x="1226257" y="630147"/>
                </a:lnTo>
                <a:lnTo>
                  <a:pt x="1207781" y="625285"/>
                </a:lnTo>
                <a:lnTo>
                  <a:pt x="1182497" y="620423"/>
                </a:lnTo>
                <a:lnTo>
                  <a:pt x="1113453" y="607781"/>
                </a:lnTo>
                <a:lnTo>
                  <a:pt x="1074555" y="600001"/>
                </a:lnTo>
                <a:lnTo>
                  <a:pt x="1060941" y="596111"/>
                </a:lnTo>
                <a:lnTo>
                  <a:pt x="1048299" y="592222"/>
                </a:lnTo>
                <a:lnTo>
                  <a:pt x="1036630" y="587359"/>
                </a:lnTo>
                <a:lnTo>
                  <a:pt x="1027878" y="583470"/>
                </a:lnTo>
                <a:lnTo>
                  <a:pt x="1020098" y="579580"/>
                </a:lnTo>
                <a:lnTo>
                  <a:pt x="1014263" y="574718"/>
                </a:lnTo>
                <a:lnTo>
                  <a:pt x="1009401" y="569855"/>
                </a:lnTo>
                <a:lnTo>
                  <a:pt x="1006484" y="564993"/>
                </a:lnTo>
                <a:lnTo>
                  <a:pt x="1002594" y="554296"/>
                </a:lnTo>
                <a:lnTo>
                  <a:pt x="1030795" y="566938"/>
                </a:lnTo>
                <a:lnTo>
                  <a:pt x="1058996" y="577635"/>
                </a:lnTo>
                <a:lnTo>
                  <a:pt x="1087197" y="587360"/>
                </a:lnTo>
                <a:lnTo>
                  <a:pt x="1116370" y="596112"/>
                </a:lnTo>
                <a:lnTo>
                  <a:pt x="1145544" y="602918"/>
                </a:lnTo>
                <a:lnTo>
                  <a:pt x="1174717" y="609726"/>
                </a:lnTo>
                <a:lnTo>
                  <a:pt x="1204863" y="614588"/>
                </a:lnTo>
                <a:lnTo>
                  <a:pt x="1234037" y="618478"/>
                </a:lnTo>
                <a:lnTo>
                  <a:pt x="1248623" y="618478"/>
                </a:lnTo>
                <a:lnTo>
                  <a:pt x="1260293" y="619450"/>
                </a:lnTo>
                <a:lnTo>
                  <a:pt x="1270017" y="620422"/>
                </a:lnTo>
                <a:lnTo>
                  <a:pt x="1277797" y="622368"/>
                </a:lnTo>
                <a:lnTo>
                  <a:pt x="1283632" y="625285"/>
                </a:lnTo>
                <a:lnTo>
                  <a:pt x="1285577" y="628202"/>
                </a:lnTo>
                <a:lnTo>
                  <a:pt x="1287521" y="630147"/>
                </a:lnTo>
                <a:lnTo>
                  <a:pt x="1288494" y="634037"/>
                </a:lnTo>
                <a:lnTo>
                  <a:pt x="1287522" y="637927"/>
                </a:lnTo>
                <a:lnTo>
                  <a:pt x="1285577" y="642789"/>
                </a:lnTo>
                <a:lnTo>
                  <a:pt x="1282659" y="646679"/>
                </a:lnTo>
                <a:lnTo>
                  <a:pt x="1277797" y="650569"/>
                </a:lnTo>
                <a:lnTo>
                  <a:pt x="1271962" y="654458"/>
                </a:lnTo>
                <a:lnTo>
                  <a:pt x="1264183" y="658348"/>
                </a:lnTo>
                <a:lnTo>
                  <a:pt x="1255431" y="662238"/>
                </a:lnTo>
                <a:lnTo>
                  <a:pt x="1235982" y="670017"/>
                </a:lnTo>
                <a:lnTo>
                  <a:pt x="1215560" y="676825"/>
                </a:lnTo>
                <a:lnTo>
                  <a:pt x="1207781" y="680714"/>
                </a:lnTo>
                <a:lnTo>
                  <a:pt x="1199029" y="685576"/>
                </a:lnTo>
                <a:lnTo>
                  <a:pt x="1179580" y="698218"/>
                </a:lnTo>
                <a:lnTo>
                  <a:pt x="1146516" y="722529"/>
                </a:lnTo>
                <a:lnTo>
                  <a:pt x="1140682" y="722529"/>
                </a:lnTo>
                <a:lnTo>
                  <a:pt x="1137764" y="721557"/>
                </a:lnTo>
                <a:close/>
                <a:moveTo>
                  <a:pt x="909238" y="622367"/>
                </a:moveTo>
                <a:lnTo>
                  <a:pt x="909238" y="622367"/>
                </a:lnTo>
                <a:lnTo>
                  <a:pt x="909463" y="622367"/>
                </a:lnTo>
                <a:lnTo>
                  <a:pt x="909238" y="622367"/>
                </a:lnTo>
                <a:close/>
                <a:moveTo>
                  <a:pt x="908266" y="623340"/>
                </a:moveTo>
                <a:lnTo>
                  <a:pt x="908266" y="622367"/>
                </a:lnTo>
                <a:lnTo>
                  <a:pt x="909238" y="622367"/>
                </a:lnTo>
                <a:lnTo>
                  <a:pt x="908266" y="623340"/>
                </a:lnTo>
                <a:close/>
                <a:moveTo>
                  <a:pt x="141977" y="301459"/>
                </a:moveTo>
                <a:lnTo>
                  <a:pt x="141977" y="301459"/>
                </a:lnTo>
                <a:close/>
                <a:moveTo>
                  <a:pt x="142949" y="302431"/>
                </a:moveTo>
                <a:lnTo>
                  <a:pt x="141977" y="301459"/>
                </a:lnTo>
                <a:lnTo>
                  <a:pt x="142949" y="301459"/>
                </a:lnTo>
                <a:lnTo>
                  <a:pt x="142949" y="302431"/>
                </a:lnTo>
                <a:close/>
                <a:moveTo>
                  <a:pt x="244084" y="368557"/>
                </a:moveTo>
                <a:lnTo>
                  <a:pt x="241795" y="366956"/>
                </a:lnTo>
                <a:lnTo>
                  <a:pt x="242139" y="366613"/>
                </a:lnTo>
                <a:lnTo>
                  <a:pt x="244084" y="368557"/>
                </a:lnTo>
                <a:close/>
                <a:moveTo>
                  <a:pt x="641815" y="565965"/>
                </a:moveTo>
                <a:lnTo>
                  <a:pt x="641815" y="565965"/>
                </a:lnTo>
                <a:lnTo>
                  <a:pt x="644732" y="565965"/>
                </a:lnTo>
                <a:lnTo>
                  <a:pt x="642787" y="565965"/>
                </a:lnTo>
                <a:lnTo>
                  <a:pt x="641815" y="565965"/>
                </a:lnTo>
                <a:close/>
                <a:moveTo>
                  <a:pt x="458992" y="489140"/>
                </a:moveTo>
                <a:lnTo>
                  <a:pt x="457050" y="488169"/>
                </a:lnTo>
                <a:lnTo>
                  <a:pt x="458995" y="489141"/>
                </a:lnTo>
                <a:lnTo>
                  <a:pt x="458992" y="489140"/>
                </a:lnTo>
                <a:close/>
                <a:moveTo>
                  <a:pt x="333549" y="441491"/>
                </a:moveTo>
                <a:lnTo>
                  <a:pt x="331604" y="439546"/>
                </a:lnTo>
                <a:lnTo>
                  <a:pt x="334521" y="440519"/>
                </a:lnTo>
                <a:lnTo>
                  <a:pt x="334521" y="441491"/>
                </a:lnTo>
                <a:lnTo>
                  <a:pt x="333549" y="441491"/>
                </a:lnTo>
                <a:close/>
                <a:moveTo>
                  <a:pt x="339384" y="444409"/>
                </a:moveTo>
                <a:lnTo>
                  <a:pt x="337439" y="442464"/>
                </a:lnTo>
                <a:lnTo>
                  <a:pt x="338411" y="443436"/>
                </a:lnTo>
                <a:lnTo>
                  <a:pt x="340356" y="444408"/>
                </a:lnTo>
                <a:lnTo>
                  <a:pt x="339384" y="444409"/>
                </a:lnTo>
                <a:close/>
                <a:moveTo>
                  <a:pt x="448298" y="498866"/>
                </a:moveTo>
                <a:lnTo>
                  <a:pt x="445381" y="495948"/>
                </a:lnTo>
                <a:lnTo>
                  <a:pt x="448298" y="496921"/>
                </a:lnTo>
                <a:lnTo>
                  <a:pt x="449271" y="496921"/>
                </a:lnTo>
                <a:lnTo>
                  <a:pt x="448298" y="495948"/>
                </a:lnTo>
                <a:lnTo>
                  <a:pt x="445381" y="494003"/>
                </a:lnTo>
                <a:lnTo>
                  <a:pt x="442463" y="493031"/>
                </a:lnTo>
                <a:lnTo>
                  <a:pt x="439546" y="492059"/>
                </a:lnTo>
                <a:lnTo>
                  <a:pt x="435656" y="491086"/>
                </a:lnTo>
                <a:lnTo>
                  <a:pt x="436629" y="493031"/>
                </a:lnTo>
                <a:lnTo>
                  <a:pt x="433711" y="491086"/>
                </a:lnTo>
                <a:lnTo>
                  <a:pt x="431766" y="490113"/>
                </a:lnTo>
                <a:lnTo>
                  <a:pt x="428849" y="490114"/>
                </a:lnTo>
                <a:lnTo>
                  <a:pt x="428849" y="489141"/>
                </a:lnTo>
                <a:lnTo>
                  <a:pt x="424959" y="487196"/>
                </a:lnTo>
                <a:lnTo>
                  <a:pt x="423014" y="486224"/>
                </a:lnTo>
                <a:lnTo>
                  <a:pt x="422042" y="487196"/>
                </a:lnTo>
                <a:lnTo>
                  <a:pt x="415235" y="483306"/>
                </a:lnTo>
                <a:lnTo>
                  <a:pt x="407455" y="479417"/>
                </a:lnTo>
                <a:lnTo>
                  <a:pt x="400648" y="475527"/>
                </a:lnTo>
                <a:lnTo>
                  <a:pt x="397730" y="473582"/>
                </a:lnTo>
                <a:lnTo>
                  <a:pt x="395786" y="471637"/>
                </a:lnTo>
                <a:lnTo>
                  <a:pt x="392869" y="470665"/>
                </a:lnTo>
                <a:lnTo>
                  <a:pt x="391896" y="470664"/>
                </a:lnTo>
                <a:lnTo>
                  <a:pt x="392868" y="471637"/>
                </a:lnTo>
                <a:lnTo>
                  <a:pt x="393841" y="471637"/>
                </a:lnTo>
                <a:lnTo>
                  <a:pt x="395786" y="472610"/>
                </a:lnTo>
                <a:lnTo>
                  <a:pt x="393841" y="472610"/>
                </a:lnTo>
                <a:lnTo>
                  <a:pt x="390924" y="470665"/>
                </a:lnTo>
                <a:lnTo>
                  <a:pt x="390924" y="469692"/>
                </a:lnTo>
                <a:lnTo>
                  <a:pt x="391896" y="469692"/>
                </a:lnTo>
                <a:lnTo>
                  <a:pt x="388006" y="467747"/>
                </a:lnTo>
                <a:lnTo>
                  <a:pt x="385089" y="466775"/>
                </a:lnTo>
                <a:lnTo>
                  <a:pt x="381199" y="466775"/>
                </a:lnTo>
                <a:lnTo>
                  <a:pt x="377309" y="463857"/>
                </a:lnTo>
                <a:lnTo>
                  <a:pt x="374392" y="461913"/>
                </a:lnTo>
                <a:lnTo>
                  <a:pt x="369530" y="460940"/>
                </a:lnTo>
                <a:lnTo>
                  <a:pt x="367585" y="458995"/>
                </a:lnTo>
                <a:lnTo>
                  <a:pt x="366613" y="458995"/>
                </a:lnTo>
                <a:lnTo>
                  <a:pt x="367585" y="457050"/>
                </a:lnTo>
                <a:lnTo>
                  <a:pt x="363695" y="455105"/>
                </a:lnTo>
                <a:lnTo>
                  <a:pt x="360777" y="454133"/>
                </a:lnTo>
                <a:lnTo>
                  <a:pt x="357860" y="451216"/>
                </a:lnTo>
                <a:lnTo>
                  <a:pt x="357860" y="452188"/>
                </a:lnTo>
                <a:lnTo>
                  <a:pt x="356887" y="451216"/>
                </a:lnTo>
                <a:lnTo>
                  <a:pt x="353970" y="450243"/>
                </a:lnTo>
                <a:lnTo>
                  <a:pt x="354943" y="450243"/>
                </a:lnTo>
                <a:lnTo>
                  <a:pt x="352998" y="449271"/>
                </a:lnTo>
                <a:lnTo>
                  <a:pt x="350081" y="447326"/>
                </a:lnTo>
                <a:lnTo>
                  <a:pt x="352026" y="449271"/>
                </a:lnTo>
                <a:lnTo>
                  <a:pt x="354943" y="451216"/>
                </a:lnTo>
                <a:lnTo>
                  <a:pt x="349108" y="449271"/>
                </a:lnTo>
                <a:lnTo>
                  <a:pt x="347164" y="447326"/>
                </a:lnTo>
                <a:lnTo>
                  <a:pt x="343274" y="445381"/>
                </a:lnTo>
                <a:lnTo>
                  <a:pt x="340356" y="444408"/>
                </a:lnTo>
                <a:lnTo>
                  <a:pt x="339384" y="442464"/>
                </a:lnTo>
                <a:lnTo>
                  <a:pt x="336467" y="440519"/>
                </a:lnTo>
                <a:lnTo>
                  <a:pt x="334521" y="440519"/>
                </a:lnTo>
                <a:lnTo>
                  <a:pt x="330632" y="437601"/>
                </a:lnTo>
                <a:lnTo>
                  <a:pt x="329659" y="437601"/>
                </a:lnTo>
                <a:lnTo>
                  <a:pt x="327715" y="436629"/>
                </a:lnTo>
                <a:lnTo>
                  <a:pt x="324797" y="435657"/>
                </a:lnTo>
                <a:lnTo>
                  <a:pt x="322852" y="434684"/>
                </a:lnTo>
                <a:lnTo>
                  <a:pt x="320907" y="434684"/>
                </a:lnTo>
                <a:lnTo>
                  <a:pt x="314100" y="429822"/>
                </a:lnTo>
                <a:lnTo>
                  <a:pt x="315072" y="429822"/>
                </a:lnTo>
                <a:lnTo>
                  <a:pt x="311183" y="426904"/>
                </a:lnTo>
                <a:lnTo>
                  <a:pt x="306320" y="424960"/>
                </a:lnTo>
                <a:lnTo>
                  <a:pt x="307293" y="424960"/>
                </a:lnTo>
                <a:lnTo>
                  <a:pt x="303403" y="423015"/>
                </a:lnTo>
                <a:lnTo>
                  <a:pt x="300486" y="421070"/>
                </a:lnTo>
                <a:lnTo>
                  <a:pt x="298541" y="420097"/>
                </a:lnTo>
                <a:lnTo>
                  <a:pt x="298541" y="418152"/>
                </a:lnTo>
                <a:lnTo>
                  <a:pt x="298541" y="417180"/>
                </a:lnTo>
                <a:lnTo>
                  <a:pt x="296596" y="416208"/>
                </a:lnTo>
                <a:lnTo>
                  <a:pt x="293678" y="415235"/>
                </a:lnTo>
                <a:lnTo>
                  <a:pt x="291734" y="414263"/>
                </a:lnTo>
                <a:lnTo>
                  <a:pt x="290761" y="415235"/>
                </a:lnTo>
                <a:lnTo>
                  <a:pt x="290761" y="416208"/>
                </a:lnTo>
                <a:lnTo>
                  <a:pt x="281037" y="409401"/>
                </a:lnTo>
                <a:lnTo>
                  <a:pt x="276175" y="406483"/>
                </a:lnTo>
                <a:lnTo>
                  <a:pt x="271312" y="402593"/>
                </a:lnTo>
                <a:lnTo>
                  <a:pt x="270340" y="402593"/>
                </a:lnTo>
                <a:lnTo>
                  <a:pt x="269368" y="401621"/>
                </a:lnTo>
                <a:lnTo>
                  <a:pt x="254781" y="392869"/>
                </a:lnTo>
                <a:lnTo>
                  <a:pt x="247973" y="388007"/>
                </a:lnTo>
                <a:lnTo>
                  <a:pt x="243112" y="383144"/>
                </a:lnTo>
                <a:lnTo>
                  <a:pt x="244084" y="384117"/>
                </a:lnTo>
                <a:lnTo>
                  <a:pt x="244083" y="383144"/>
                </a:lnTo>
                <a:lnTo>
                  <a:pt x="244083" y="382172"/>
                </a:lnTo>
                <a:lnTo>
                  <a:pt x="242139" y="381200"/>
                </a:lnTo>
                <a:lnTo>
                  <a:pt x="241166" y="380227"/>
                </a:lnTo>
                <a:lnTo>
                  <a:pt x="240194" y="380227"/>
                </a:lnTo>
                <a:lnTo>
                  <a:pt x="240194" y="381199"/>
                </a:lnTo>
                <a:lnTo>
                  <a:pt x="241166" y="383144"/>
                </a:lnTo>
                <a:lnTo>
                  <a:pt x="232414" y="376337"/>
                </a:lnTo>
                <a:lnTo>
                  <a:pt x="225607" y="370502"/>
                </a:lnTo>
                <a:lnTo>
                  <a:pt x="225607" y="371475"/>
                </a:lnTo>
                <a:lnTo>
                  <a:pt x="223663" y="370503"/>
                </a:lnTo>
                <a:lnTo>
                  <a:pt x="223663" y="369530"/>
                </a:lnTo>
                <a:lnTo>
                  <a:pt x="222690" y="368558"/>
                </a:lnTo>
                <a:lnTo>
                  <a:pt x="217827" y="364668"/>
                </a:lnTo>
                <a:lnTo>
                  <a:pt x="216856" y="365640"/>
                </a:lnTo>
                <a:lnTo>
                  <a:pt x="215883" y="363696"/>
                </a:lnTo>
                <a:lnTo>
                  <a:pt x="213938" y="362723"/>
                </a:lnTo>
                <a:lnTo>
                  <a:pt x="212965" y="362723"/>
                </a:lnTo>
                <a:lnTo>
                  <a:pt x="211021" y="360778"/>
                </a:lnTo>
                <a:lnTo>
                  <a:pt x="211021" y="359806"/>
                </a:lnTo>
                <a:lnTo>
                  <a:pt x="205186" y="356888"/>
                </a:lnTo>
                <a:lnTo>
                  <a:pt x="199351" y="352026"/>
                </a:lnTo>
                <a:lnTo>
                  <a:pt x="198379" y="349109"/>
                </a:lnTo>
                <a:lnTo>
                  <a:pt x="195461" y="348136"/>
                </a:lnTo>
                <a:lnTo>
                  <a:pt x="195461" y="349109"/>
                </a:lnTo>
                <a:lnTo>
                  <a:pt x="189627" y="342302"/>
                </a:lnTo>
                <a:lnTo>
                  <a:pt x="186709" y="338412"/>
                </a:lnTo>
                <a:lnTo>
                  <a:pt x="177957" y="333550"/>
                </a:lnTo>
                <a:lnTo>
                  <a:pt x="169205" y="326742"/>
                </a:lnTo>
                <a:lnTo>
                  <a:pt x="151701" y="311183"/>
                </a:lnTo>
                <a:lnTo>
                  <a:pt x="152674" y="311183"/>
                </a:lnTo>
                <a:lnTo>
                  <a:pt x="150729" y="309238"/>
                </a:lnTo>
                <a:lnTo>
                  <a:pt x="149757" y="309238"/>
                </a:lnTo>
                <a:lnTo>
                  <a:pt x="148784" y="308266"/>
                </a:lnTo>
                <a:lnTo>
                  <a:pt x="148784" y="307293"/>
                </a:lnTo>
                <a:lnTo>
                  <a:pt x="148784" y="306321"/>
                </a:lnTo>
                <a:lnTo>
                  <a:pt x="150729" y="306321"/>
                </a:lnTo>
                <a:lnTo>
                  <a:pt x="147812" y="304376"/>
                </a:lnTo>
                <a:lnTo>
                  <a:pt x="145867" y="302431"/>
                </a:lnTo>
                <a:lnTo>
                  <a:pt x="141977" y="300486"/>
                </a:lnTo>
                <a:lnTo>
                  <a:pt x="141977" y="301459"/>
                </a:lnTo>
                <a:lnTo>
                  <a:pt x="140032" y="299514"/>
                </a:lnTo>
                <a:lnTo>
                  <a:pt x="138087" y="297569"/>
                </a:lnTo>
                <a:lnTo>
                  <a:pt x="136142" y="296596"/>
                </a:lnTo>
                <a:lnTo>
                  <a:pt x="136142" y="295624"/>
                </a:lnTo>
                <a:lnTo>
                  <a:pt x="137114" y="295624"/>
                </a:lnTo>
                <a:lnTo>
                  <a:pt x="138087" y="295624"/>
                </a:lnTo>
                <a:lnTo>
                  <a:pt x="135170" y="293679"/>
                </a:lnTo>
                <a:lnTo>
                  <a:pt x="135170" y="292707"/>
                </a:lnTo>
                <a:lnTo>
                  <a:pt x="136142" y="292707"/>
                </a:lnTo>
                <a:lnTo>
                  <a:pt x="139060" y="293679"/>
                </a:lnTo>
                <a:lnTo>
                  <a:pt x="141977" y="294652"/>
                </a:lnTo>
                <a:lnTo>
                  <a:pt x="141977" y="293679"/>
                </a:lnTo>
                <a:lnTo>
                  <a:pt x="140032" y="291734"/>
                </a:lnTo>
                <a:lnTo>
                  <a:pt x="140032" y="290762"/>
                </a:lnTo>
                <a:lnTo>
                  <a:pt x="141004" y="290762"/>
                </a:lnTo>
                <a:lnTo>
                  <a:pt x="141977" y="291734"/>
                </a:lnTo>
                <a:lnTo>
                  <a:pt x="143922" y="292707"/>
                </a:lnTo>
                <a:lnTo>
                  <a:pt x="141977" y="290762"/>
                </a:lnTo>
                <a:lnTo>
                  <a:pt x="138087" y="288817"/>
                </a:lnTo>
                <a:lnTo>
                  <a:pt x="137114" y="288817"/>
                </a:lnTo>
                <a:lnTo>
                  <a:pt x="137114" y="290762"/>
                </a:lnTo>
                <a:lnTo>
                  <a:pt x="134197" y="287844"/>
                </a:lnTo>
                <a:lnTo>
                  <a:pt x="132253" y="287845"/>
                </a:lnTo>
                <a:lnTo>
                  <a:pt x="131280" y="287358"/>
                </a:lnTo>
                <a:lnTo>
                  <a:pt x="130307" y="286872"/>
                </a:lnTo>
                <a:lnTo>
                  <a:pt x="127390" y="284927"/>
                </a:lnTo>
                <a:lnTo>
                  <a:pt x="127390" y="283955"/>
                </a:lnTo>
                <a:lnTo>
                  <a:pt x="128363" y="284927"/>
                </a:lnTo>
                <a:lnTo>
                  <a:pt x="129335" y="285899"/>
                </a:lnTo>
                <a:lnTo>
                  <a:pt x="131280" y="286872"/>
                </a:lnTo>
                <a:lnTo>
                  <a:pt x="130307" y="284927"/>
                </a:lnTo>
                <a:lnTo>
                  <a:pt x="128363" y="282982"/>
                </a:lnTo>
                <a:lnTo>
                  <a:pt x="124473" y="280065"/>
                </a:lnTo>
                <a:lnTo>
                  <a:pt x="125445" y="281037"/>
                </a:lnTo>
                <a:lnTo>
                  <a:pt x="124473" y="282010"/>
                </a:lnTo>
                <a:lnTo>
                  <a:pt x="121555" y="280065"/>
                </a:lnTo>
                <a:lnTo>
                  <a:pt x="121555" y="279092"/>
                </a:lnTo>
                <a:lnTo>
                  <a:pt x="122528" y="279092"/>
                </a:lnTo>
                <a:lnTo>
                  <a:pt x="120583" y="277148"/>
                </a:lnTo>
                <a:lnTo>
                  <a:pt x="117666" y="276175"/>
                </a:lnTo>
                <a:lnTo>
                  <a:pt x="118638" y="277147"/>
                </a:lnTo>
                <a:lnTo>
                  <a:pt x="116693" y="276175"/>
                </a:lnTo>
                <a:lnTo>
                  <a:pt x="114748" y="275203"/>
                </a:lnTo>
                <a:lnTo>
                  <a:pt x="113776" y="273258"/>
                </a:lnTo>
                <a:lnTo>
                  <a:pt x="111831" y="271313"/>
                </a:lnTo>
                <a:lnTo>
                  <a:pt x="112804" y="270340"/>
                </a:lnTo>
                <a:lnTo>
                  <a:pt x="114748" y="271313"/>
                </a:lnTo>
                <a:lnTo>
                  <a:pt x="115721" y="271313"/>
                </a:lnTo>
                <a:lnTo>
                  <a:pt x="114748" y="268395"/>
                </a:lnTo>
                <a:lnTo>
                  <a:pt x="113776" y="268396"/>
                </a:lnTo>
                <a:lnTo>
                  <a:pt x="110858" y="267423"/>
                </a:lnTo>
                <a:lnTo>
                  <a:pt x="109886" y="266450"/>
                </a:lnTo>
                <a:lnTo>
                  <a:pt x="108914" y="266450"/>
                </a:lnTo>
                <a:lnTo>
                  <a:pt x="108914" y="267423"/>
                </a:lnTo>
                <a:lnTo>
                  <a:pt x="108914" y="265478"/>
                </a:lnTo>
                <a:lnTo>
                  <a:pt x="109886" y="265478"/>
                </a:lnTo>
                <a:lnTo>
                  <a:pt x="107941" y="263533"/>
                </a:lnTo>
                <a:lnTo>
                  <a:pt x="105997" y="261588"/>
                </a:lnTo>
                <a:lnTo>
                  <a:pt x="104051" y="260616"/>
                </a:lnTo>
                <a:lnTo>
                  <a:pt x="104051" y="258671"/>
                </a:lnTo>
                <a:lnTo>
                  <a:pt x="102107" y="258671"/>
                </a:lnTo>
                <a:lnTo>
                  <a:pt x="101134" y="254781"/>
                </a:lnTo>
                <a:lnTo>
                  <a:pt x="96272" y="250891"/>
                </a:lnTo>
                <a:lnTo>
                  <a:pt x="95299" y="248946"/>
                </a:lnTo>
                <a:lnTo>
                  <a:pt x="94327" y="247974"/>
                </a:lnTo>
                <a:lnTo>
                  <a:pt x="95299" y="247002"/>
                </a:lnTo>
                <a:lnTo>
                  <a:pt x="92382" y="244084"/>
                </a:lnTo>
                <a:lnTo>
                  <a:pt x="91409" y="243112"/>
                </a:lnTo>
                <a:lnTo>
                  <a:pt x="90437" y="244084"/>
                </a:lnTo>
                <a:lnTo>
                  <a:pt x="92382" y="246029"/>
                </a:lnTo>
                <a:lnTo>
                  <a:pt x="93354" y="247974"/>
                </a:lnTo>
                <a:lnTo>
                  <a:pt x="92382" y="247002"/>
                </a:lnTo>
                <a:lnTo>
                  <a:pt x="88492" y="244084"/>
                </a:lnTo>
                <a:lnTo>
                  <a:pt x="89465" y="243112"/>
                </a:lnTo>
                <a:lnTo>
                  <a:pt x="87520" y="241167"/>
                </a:lnTo>
                <a:lnTo>
                  <a:pt x="85575" y="239222"/>
                </a:lnTo>
                <a:lnTo>
                  <a:pt x="85575" y="238250"/>
                </a:lnTo>
                <a:lnTo>
                  <a:pt x="83630" y="237277"/>
                </a:lnTo>
                <a:lnTo>
                  <a:pt x="82657" y="235332"/>
                </a:lnTo>
                <a:lnTo>
                  <a:pt x="82657" y="234360"/>
                </a:lnTo>
                <a:lnTo>
                  <a:pt x="82657" y="233387"/>
                </a:lnTo>
                <a:lnTo>
                  <a:pt x="80713" y="231442"/>
                </a:lnTo>
                <a:lnTo>
                  <a:pt x="84602" y="234360"/>
                </a:lnTo>
                <a:lnTo>
                  <a:pt x="82657" y="232415"/>
                </a:lnTo>
                <a:lnTo>
                  <a:pt x="81685" y="229498"/>
                </a:lnTo>
                <a:lnTo>
                  <a:pt x="76823" y="227553"/>
                </a:lnTo>
                <a:lnTo>
                  <a:pt x="75850" y="226580"/>
                </a:lnTo>
                <a:lnTo>
                  <a:pt x="74878" y="225608"/>
                </a:lnTo>
                <a:lnTo>
                  <a:pt x="74878" y="224635"/>
                </a:lnTo>
                <a:lnTo>
                  <a:pt x="73906" y="223663"/>
                </a:lnTo>
                <a:lnTo>
                  <a:pt x="76823" y="226580"/>
                </a:lnTo>
                <a:lnTo>
                  <a:pt x="76823" y="224635"/>
                </a:lnTo>
                <a:lnTo>
                  <a:pt x="73905" y="219773"/>
                </a:lnTo>
                <a:lnTo>
                  <a:pt x="70988" y="217828"/>
                </a:lnTo>
                <a:lnTo>
                  <a:pt x="70016" y="217828"/>
                </a:lnTo>
                <a:lnTo>
                  <a:pt x="69043" y="216856"/>
                </a:lnTo>
                <a:lnTo>
                  <a:pt x="69043" y="215883"/>
                </a:lnTo>
                <a:lnTo>
                  <a:pt x="70016" y="215883"/>
                </a:lnTo>
                <a:lnTo>
                  <a:pt x="69043" y="213938"/>
                </a:lnTo>
                <a:lnTo>
                  <a:pt x="68071" y="213938"/>
                </a:lnTo>
                <a:lnTo>
                  <a:pt x="68071" y="214911"/>
                </a:lnTo>
                <a:lnTo>
                  <a:pt x="67098" y="213938"/>
                </a:lnTo>
                <a:lnTo>
                  <a:pt x="63208" y="203242"/>
                </a:lnTo>
                <a:lnTo>
                  <a:pt x="67098" y="206159"/>
                </a:lnTo>
                <a:lnTo>
                  <a:pt x="65154" y="204214"/>
                </a:lnTo>
                <a:lnTo>
                  <a:pt x="67098" y="204214"/>
                </a:lnTo>
                <a:lnTo>
                  <a:pt x="67098" y="203242"/>
                </a:lnTo>
                <a:lnTo>
                  <a:pt x="67098" y="202269"/>
                </a:lnTo>
                <a:lnTo>
                  <a:pt x="68070" y="202269"/>
                </a:lnTo>
                <a:lnTo>
                  <a:pt x="66126" y="200324"/>
                </a:lnTo>
                <a:lnTo>
                  <a:pt x="64181" y="197407"/>
                </a:lnTo>
                <a:lnTo>
                  <a:pt x="64181" y="199352"/>
                </a:lnTo>
                <a:lnTo>
                  <a:pt x="63209" y="199352"/>
                </a:lnTo>
                <a:lnTo>
                  <a:pt x="61264" y="198379"/>
                </a:lnTo>
                <a:lnTo>
                  <a:pt x="58347" y="196434"/>
                </a:lnTo>
                <a:lnTo>
                  <a:pt x="57374" y="195462"/>
                </a:lnTo>
                <a:lnTo>
                  <a:pt x="56401" y="196434"/>
                </a:lnTo>
                <a:lnTo>
                  <a:pt x="54457" y="192545"/>
                </a:lnTo>
                <a:lnTo>
                  <a:pt x="54457" y="189627"/>
                </a:lnTo>
                <a:lnTo>
                  <a:pt x="54457" y="187682"/>
                </a:lnTo>
                <a:lnTo>
                  <a:pt x="51539" y="183792"/>
                </a:lnTo>
                <a:lnTo>
                  <a:pt x="51539" y="181848"/>
                </a:lnTo>
                <a:lnTo>
                  <a:pt x="51539" y="180875"/>
                </a:lnTo>
                <a:lnTo>
                  <a:pt x="50567" y="177958"/>
                </a:lnTo>
                <a:lnTo>
                  <a:pt x="48622" y="174068"/>
                </a:lnTo>
                <a:lnTo>
                  <a:pt x="46677" y="173096"/>
                </a:lnTo>
                <a:lnTo>
                  <a:pt x="46677" y="174068"/>
                </a:lnTo>
                <a:lnTo>
                  <a:pt x="46677" y="175041"/>
                </a:lnTo>
                <a:lnTo>
                  <a:pt x="47649" y="176013"/>
                </a:lnTo>
                <a:lnTo>
                  <a:pt x="46677" y="176013"/>
                </a:lnTo>
                <a:lnTo>
                  <a:pt x="43760" y="170178"/>
                </a:lnTo>
                <a:lnTo>
                  <a:pt x="42787" y="169206"/>
                </a:lnTo>
                <a:lnTo>
                  <a:pt x="41815" y="167261"/>
                </a:lnTo>
                <a:lnTo>
                  <a:pt x="42787" y="171151"/>
                </a:lnTo>
                <a:lnTo>
                  <a:pt x="41815" y="173096"/>
                </a:lnTo>
                <a:lnTo>
                  <a:pt x="39870" y="169206"/>
                </a:lnTo>
                <a:lnTo>
                  <a:pt x="40842" y="169206"/>
                </a:lnTo>
                <a:lnTo>
                  <a:pt x="38897" y="166288"/>
                </a:lnTo>
                <a:lnTo>
                  <a:pt x="37925" y="165316"/>
                </a:lnTo>
                <a:lnTo>
                  <a:pt x="36952" y="164344"/>
                </a:lnTo>
                <a:lnTo>
                  <a:pt x="35007" y="161426"/>
                </a:lnTo>
                <a:lnTo>
                  <a:pt x="35007" y="158509"/>
                </a:lnTo>
                <a:lnTo>
                  <a:pt x="36953" y="160454"/>
                </a:lnTo>
                <a:lnTo>
                  <a:pt x="37925" y="163371"/>
                </a:lnTo>
                <a:lnTo>
                  <a:pt x="39870" y="165316"/>
                </a:lnTo>
                <a:lnTo>
                  <a:pt x="40842" y="165316"/>
                </a:lnTo>
                <a:lnTo>
                  <a:pt x="37925" y="160454"/>
                </a:lnTo>
                <a:lnTo>
                  <a:pt x="36953" y="159158"/>
                </a:lnTo>
                <a:lnTo>
                  <a:pt x="36953" y="155592"/>
                </a:lnTo>
                <a:lnTo>
                  <a:pt x="35980" y="153647"/>
                </a:lnTo>
                <a:lnTo>
                  <a:pt x="35007" y="151702"/>
                </a:lnTo>
                <a:lnTo>
                  <a:pt x="36952" y="153647"/>
                </a:lnTo>
                <a:lnTo>
                  <a:pt x="35980" y="149757"/>
                </a:lnTo>
                <a:lnTo>
                  <a:pt x="35980" y="147812"/>
                </a:lnTo>
                <a:lnTo>
                  <a:pt x="36952" y="145867"/>
                </a:lnTo>
                <a:lnTo>
                  <a:pt x="35007" y="142950"/>
                </a:lnTo>
                <a:lnTo>
                  <a:pt x="34035" y="142950"/>
                </a:lnTo>
                <a:lnTo>
                  <a:pt x="34035" y="143922"/>
                </a:lnTo>
                <a:lnTo>
                  <a:pt x="33063" y="144894"/>
                </a:lnTo>
                <a:lnTo>
                  <a:pt x="29173" y="136143"/>
                </a:lnTo>
                <a:lnTo>
                  <a:pt x="25283" y="130308"/>
                </a:lnTo>
                <a:lnTo>
                  <a:pt x="25283" y="129336"/>
                </a:lnTo>
                <a:lnTo>
                  <a:pt x="26255" y="128363"/>
                </a:lnTo>
                <a:lnTo>
                  <a:pt x="28200" y="130308"/>
                </a:lnTo>
                <a:lnTo>
                  <a:pt x="23338" y="119611"/>
                </a:lnTo>
                <a:lnTo>
                  <a:pt x="19448" y="108914"/>
                </a:lnTo>
                <a:lnTo>
                  <a:pt x="19448" y="109886"/>
                </a:lnTo>
                <a:lnTo>
                  <a:pt x="18476" y="109886"/>
                </a:lnTo>
                <a:lnTo>
                  <a:pt x="17503" y="106969"/>
                </a:lnTo>
                <a:lnTo>
                  <a:pt x="16531" y="104052"/>
                </a:lnTo>
                <a:lnTo>
                  <a:pt x="16531" y="103079"/>
                </a:lnTo>
                <a:lnTo>
                  <a:pt x="17503" y="103079"/>
                </a:lnTo>
                <a:lnTo>
                  <a:pt x="16531" y="101135"/>
                </a:lnTo>
                <a:lnTo>
                  <a:pt x="17503" y="100162"/>
                </a:lnTo>
                <a:lnTo>
                  <a:pt x="17503" y="98217"/>
                </a:lnTo>
                <a:lnTo>
                  <a:pt x="13613" y="90437"/>
                </a:lnTo>
                <a:lnTo>
                  <a:pt x="10696" y="82658"/>
                </a:lnTo>
                <a:lnTo>
                  <a:pt x="9724" y="75851"/>
                </a:lnTo>
                <a:lnTo>
                  <a:pt x="7779" y="70016"/>
                </a:lnTo>
                <a:lnTo>
                  <a:pt x="4862" y="58347"/>
                </a:lnTo>
                <a:lnTo>
                  <a:pt x="4862" y="56402"/>
                </a:lnTo>
                <a:lnTo>
                  <a:pt x="5834" y="55429"/>
                </a:lnTo>
                <a:lnTo>
                  <a:pt x="6807" y="55429"/>
                </a:lnTo>
                <a:lnTo>
                  <a:pt x="6806" y="53484"/>
                </a:lnTo>
                <a:lnTo>
                  <a:pt x="5834" y="51539"/>
                </a:lnTo>
                <a:lnTo>
                  <a:pt x="5834" y="52512"/>
                </a:lnTo>
                <a:lnTo>
                  <a:pt x="4861" y="52512"/>
                </a:lnTo>
                <a:lnTo>
                  <a:pt x="4861" y="50567"/>
                </a:lnTo>
                <a:lnTo>
                  <a:pt x="4862" y="44732"/>
                </a:lnTo>
                <a:lnTo>
                  <a:pt x="3889" y="39870"/>
                </a:lnTo>
                <a:lnTo>
                  <a:pt x="2917" y="35980"/>
                </a:lnTo>
                <a:lnTo>
                  <a:pt x="3889" y="35980"/>
                </a:lnTo>
                <a:lnTo>
                  <a:pt x="4862" y="36953"/>
                </a:lnTo>
                <a:lnTo>
                  <a:pt x="4862" y="34035"/>
                </a:lnTo>
                <a:lnTo>
                  <a:pt x="3889" y="31118"/>
                </a:lnTo>
                <a:lnTo>
                  <a:pt x="2917" y="24311"/>
                </a:lnTo>
                <a:lnTo>
                  <a:pt x="1944" y="27228"/>
                </a:lnTo>
                <a:lnTo>
                  <a:pt x="972" y="22366"/>
                </a:lnTo>
                <a:lnTo>
                  <a:pt x="972" y="17504"/>
                </a:lnTo>
                <a:lnTo>
                  <a:pt x="0" y="8752"/>
                </a:lnTo>
                <a:lnTo>
                  <a:pt x="971" y="8752"/>
                </a:lnTo>
                <a:lnTo>
                  <a:pt x="972" y="4862"/>
                </a:lnTo>
                <a:lnTo>
                  <a:pt x="1884" y="3038"/>
                </a:lnTo>
                <a:lnTo>
                  <a:pt x="3890" y="9724"/>
                </a:lnTo>
                <a:lnTo>
                  <a:pt x="3890" y="10697"/>
                </a:lnTo>
                <a:lnTo>
                  <a:pt x="2917" y="9724"/>
                </a:lnTo>
                <a:lnTo>
                  <a:pt x="2917" y="8752"/>
                </a:lnTo>
                <a:lnTo>
                  <a:pt x="1944" y="8752"/>
                </a:lnTo>
                <a:lnTo>
                  <a:pt x="1944" y="13614"/>
                </a:lnTo>
                <a:lnTo>
                  <a:pt x="2917" y="13614"/>
                </a:lnTo>
                <a:lnTo>
                  <a:pt x="2917" y="14587"/>
                </a:lnTo>
                <a:lnTo>
                  <a:pt x="4667" y="18087"/>
                </a:lnTo>
                <a:lnTo>
                  <a:pt x="5658" y="22543"/>
                </a:lnTo>
                <a:lnTo>
                  <a:pt x="4862" y="23339"/>
                </a:lnTo>
                <a:lnTo>
                  <a:pt x="4862" y="24311"/>
                </a:lnTo>
                <a:lnTo>
                  <a:pt x="5834" y="25283"/>
                </a:lnTo>
                <a:lnTo>
                  <a:pt x="6806" y="27228"/>
                </a:lnTo>
                <a:lnTo>
                  <a:pt x="7779" y="34035"/>
                </a:lnTo>
                <a:lnTo>
                  <a:pt x="7779" y="36953"/>
                </a:lnTo>
                <a:lnTo>
                  <a:pt x="8752" y="40842"/>
                </a:lnTo>
                <a:lnTo>
                  <a:pt x="9724" y="44733"/>
                </a:lnTo>
                <a:lnTo>
                  <a:pt x="9724" y="48622"/>
                </a:lnTo>
                <a:lnTo>
                  <a:pt x="7779" y="44732"/>
                </a:lnTo>
                <a:lnTo>
                  <a:pt x="5834" y="40843"/>
                </a:lnTo>
                <a:lnTo>
                  <a:pt x="6806" y="48622"/>
                </a:lnTo>
                <a:lnTo>
                  <a:pt x="8751" y="50567"/>
                </a:lnTo>
                <a:lnTo>
                  <a:pt x="10696" y="55429"/>
                </a:lnTo>
                <a:lnTo>
                  <a:pt x="10696" y="56402"/>
                </a:lnTo>
                <a:lnTo>
                  <a:pt x="12641" y="60292"/>
                </a:lnTo>
                <a:lnTo>
                  <a:pt x="13614" y="62236"/>
                </a:lnTo>
                <a:lnTo>
                  <a:pt x="14586" y="65154"/>
                </a:lnTo>
                <a:lnTo>
                  <a:pt x="17503" y="79741"/>
                </a:lnTo>
                <a:lnTo>
                  <a:pt x="20421" y="91410"/>
                </a:lnTo>
                <a:lnTo>
                  <a:pt x="19449" y="92382"/>
                </a:lnTo>
                <a:lnTo>
                  <a:pt x="22366" y="96272"/>
                </a:lnTo>
                <a:lnTo>
                  <a:pt x="23338" y="100162"/>
                </a:lnTo>
                <a:lnTo>
                  <a:pt x="27228" y="109886"/>
                </a:lnTo>
                <a:lnTo>
                  <a:pt x="29173" y="116694"/>
                </a:lnTo>
                <a:lnTo>
                  <a:pt x="32091" y="123501"/>
                </a:lnTo>
                <a:lnTo>
                  <a:pt x="35008" y="129335"/>
                </a:lnTo>
                <a:lnTo>
                  <a:pt x="35980" y="133225"/>
                </a:lnTo>
                <a:lnTo>
                  <a:pt x="41814" y="144895"/>
                </a:lnTo>
                <a:lnTo>
                  <a:pt x="47649" y="154619"/>
                </a:lnTo>
                <a:lnTo>
                  <a:pt x="58346" y="176013"/>
                </a:lnTo>
                <a:lnTo>
                  <a:pt x="56402" y="174068"/>
                </a:lnTo>
                <a:lnTo>
                  <a:pt x="57374" y="176013"/>
                </a:lnTo>
                <a:lnTo>
                  <a:pt x="57374" y="176985"/>
                </a:lnTo>
                <a:lnTo>
                  <a:pt x="57374" y="177958"/>
                </a:lnTo>
                <a:lnTo>
                  <a:pt x="58346" y="178930"/>
                </a:lnTo>
                <a:lnTo>
                  <a:pt x="58346" y="177958"/>
                </a:lnTo>
                <a:lnTo>
                  <a:pt x="59319" y="179903"/>
                </a:lnTo>
                <a:lnTo>
                  <a:pt x="63208" y="183792"/>
                </a:lnTo>
                <a:lnTo>
                  <a:pt x="66126" y="188655"/>
                </a:lnTo>
                <a:lnTo>
                  <a:pt x="70015" y="194489"/>
                </a:lnTo>
                <a:lnTo>
                  <a:pt x="76823" y="203241"/>
                </a:lnTo>
                <a:lnTo>
                  <a:pt x="76823" y="204214"/>
                </a:lnTo>
                <a:lnTo>
                  <a:pt x="79740" y="208104"/>
                </a:lnTo>
                <a:lnTo>
                  <a:pt x="83630" y="212966"/>
                </a:lnTo>
                <a:lnTo>
                  <a:pt x="90437" y="223663"/>
                </a:lnTo>
                <a:lnTo>
                  <a:pt x="90437" y="225608"/>
                </a:lnTo>
                <a:lnTo>
                  <a:pt x="92382" y="228525"/>
                </a:lnTo>
                <a:lnTo>
                  <a:pt x="97244" y="232415"/>
                </a:lnTo>
                <a:lnTo>
                  <a:pt x="102106" y="238250"/>
                </a:lnTo>
                <a:lnTo>
                  <a:pt x="113776" y="251864"/>
                </a:lnTo>
                <a:lnTo>
                  <a:pt x="133225" y="272285"/>
                </a:lnTo>
                <a:lnTo>
                  <a:pt x="142949" y="282982"/>
                </a:lnTo>
                <a:lnTo>
                  <a:pt x="153646" y="292707"/>
                </a:lnTo>
                <a:lnTo>
                  <a:pt x="153646" y="294651"/>
                </a:lnTo>
                <a:lnTo>
                  <a:pt x="165316" y="303404"/>
                </a:lnTo>
                <a:lnTo>
                  <a:pt x="176012" y="314100"/>
                </a:lnTo>
                <a:lnTo>
                  <a:pt x="187682" y="323825"/>
                </a:lnTo>
                <a:lnTo>
                  <a:pt x="197406" y="332577"/>
                </a:lnTo>
                <a:lnTo>
                  <a:pt x="195461" y="332577"/>
                </a:lnTo>
                <a:lnTo>
                  <a:pt x="201296" y="337439"/>
                </a:lnTo>
                <a:lnTo>
                  <a:pt x="203241" y="338412"/>
                </a:lnTo>
                <a:lnTo>
                  <a:pt x="204214" y="338412"/>
                </a:lnTo>
                <a:lnTo>
                  <a:pt x="204214" y="337439"/>
                </a:lnTo>
                <a:lnTo>
                  <a:pt x="211021" y="343274"/>
                </a:lnTo>
                <a:lnTo>
                  <a:pt x="213938" y="346191"/>
                </a:lnTo>
                <a:lnTo>
                  <a:pt x="215883" y="348136"/>
                </a:lnTo>
                <a:lnTo>
                  <a:pt x="220745" y="352026"/>
                </a:lnTo>
                <a:lnTo>
                  <a:pt x="225607" y="353971"/>
                </a:lnTo>
                <a:lnTo>
                  <a:pt x="234360" y="361751"/>
                </a:lnTo>
                <a:lnTo>
                  <a:pt x="241795" y="366956"/>
                </a:lnTo>
                <a:lnTo>
                  <a:pt x="241167" y="367585"/>
                </a:lnTo>
                <a:lnTo>
                  <a:pt x="243111" y="368557"/>
                </a:lnTo>
                <a:lnTo>
                  <a:pt x="248946" y="373420"/>
                </a:lnTo>
                <a:lnTo>
                  <a:pt x="250891" y="374392"/>
                </a:lnTo>
                <a:lnTo>
                  <a:pt x="251863" y="374392"/>
                </a:lnTo>
                <a:lnTo>
                  <a:pt x="251863" y="373420"/>
                </a:lnTo>
                <a:lnTo>
                  <a:pt x="257698" y="378282"/>
                </a:lnTo>
                <a:lnTo>
                  <a:pt x="265478" y="383145"/>
                </a:lnTo>
                <a:lnTo>
                  <a:pt x="273257" y="388007"/>
                </a:lnTo>
                <a:lnTo>
                  <a:pt x="279092" y="392869"/>
                </a:lnTo>
                <a:lnTo>
                  <a:pt x="280065" y="392869"/>
                </a:lnTo>
                <a:lnTo>
                  <a:pt x="282009" y="393841"/>
                </a:lnTo>
                <a:lnTo>
                  <a:pt x="293679" y="401621"/>
                </a:lnTo>
                <a:lnTo>
                  <a:pt x="299513" y="404538"/>
                </a:lnTo>
                <a:lnTo>
                  <a:pt x="304375" y="407455"/>
                </a:lnTo>
                <a:lnTo>
                  <a:pt x="304375" y="408428"/>
                </a:lnTo>
                <a:lnTo>
                  <a:pt x="303403" y="408428"/>
                </a:lnTo>
                <a:lnTo>
                  <a:pt x="305348" y="409401"/>
                </a:lnTo>
                <a:lnTo>
                  <a:pt x="306321" y="409401"/>
                </a:lnTo>
                <a:lnTo>
                  <a:pt x="308265" y="409400"/>
                </a:lnTo>
                <a:lnTo>
                  <a:pt x="317990" y="415235"/>
                </a:lnTo>
                <a:lnTo>
                  <a:pt x="326742" y="421070"/>
                </a:lnTo>
                <a:lnTo>
                  <a:pt x="335494" y="427877"/>
                </a:lnTo>
                <a:lnTo>
                  <a:pt x="345218" y="432739"/>
                </a:lnTo>
                <a:lnTo>
                  <a:pt x="408427" y="464830"/>
                </a:lnTo>
                <a:lnTo>
                  <a:pt x="408428" y="465802"/>
                </a:lnTo>
                <a:lnTo>
                  <a:pt x="414262" y="467747"/>
                </a:lnTo>
                <a:lnTo>
                  <a:pt x="420097" y="470665"/>
                </a:lnTo>
                <a:lnTo>
                  <a:pt x="424959" y="473582"/>
                </a:lnTo>
                <a:lnTo>
                  <a:pt x="430794" y="475527"/>
                </a:lnTo>
                <a:lnTo>
                  <a:pt x="433711" y="477472"/>
                </a:lnTo>
                <a:lnTo>
                  <a:pt x="435656" y="477472"/>
                </a:lnTo>
                <a:lnTo>
                  <a:pt x="435656" y="478444"/>
                </a:lnTo>
                <a:lnTo>
                  <a:pt x="440519" y="480389"/>
                </a:lnTo>
                <a:lnTo>
                  <a:pt x="446353" y="483306"/>
                </a:lnTo>
                <a:lnTo>
                  <a:pt x="452188" y="486224"/>
                </a:lnTo>
                <a:lnTo>
                  <a:pt x="458992" y="489140"/>
                </a:lnTo>
                <a:lnTo>
                  <a:pt x="462885" y="491086"/>
                </a:lnTo>
                <a:lnTo>
                  <a:pt x="468719" y="493031"/>
                </a:lnTo>
                <a:lnTo>
                  <a:pt x="481362" y="498866"/>
                </a:lnTo>
                <a:lnTo>
                  <a:pt x="477472" y="497893"/>
                </a:lnTo>
                <a:lnTo>
                  <a:pt x="480389" y="499838"/>
                </a:lnTo>
                <a:lnTo>
                  <a:pt x="483306" y="499838"/>
                </a:lnTo>
                <a:lnTo>
                  <a:pt x="486223" y="500810"/>
                </a:lnTo>
                <a:lnTo>
                  <a:pt x="487196" y="502755"/>
                </a:lnTo>
                <a:lnTo>
                  <a:pt x="489141" y="502755"/>
                </a:lnTo>
                <a:lnTo>
                  <a:pt x="488168" y="501783"/>
                </a:lnTo>
                <a:lnTo>
                  <a:pt x="502755" y="508590"/>
                </a:lnTo>
                <a:lnTo>
                  <a:pt x="517342" y="513452"/>
                </a:lnTo>
                <a:lnTo>
                  <a:pt x="548460" y="524149"/>
                </a:lnTo>
                <a:lnTo>
                  <a:pt x="554295" y="527067"/>
                </a:lnTo>
                <a:lnTo>
                  <a:pt x="555267" y="528039"/>
                </a:lnTo>
                <a:lnTo>
                  <a:pt x="555267" y="529012"/>
                </a:lnTo>
                <a:lnTo>
                  <a:pt x="560129" y="529984"/>
                </a:lnTo>
                <a:lnTo>
                  <a:pt x="561102" y="529984"/>
                </a:lnTo>
                <a:lnTo>
                  <a:pt x="564019" y="530956"/>
                </a:lnTo>
                <a:lnTo>
                  <a:pt x="565964" y="532901"/>
                </a:lnTo>
                <a:lnTo>
                  <a:pt x="567909" y="533874"/>
                </a:lnTo>
                <a:lnTo>
                  <a:pt x="570826" y="534846"/>
                </a:lnTo>
                <a:lnTo>
                  <a:pt x="570826" y="533874"/>
                </a:lnTo>
                <a:lnTo>
                  <a:pt x="571799" y="533874"/>
                </a:lnTo>
                <a:lnTo>
                  <a:pt x="573744" y="533874"/>
                </a:lnTo>
                <a:lnTo>
                  <a:pt x="582496" y="538736"/>
                </a:lnTo>
                <a:lnTo>
                  <a:pt x="586386" y="539709"/>
                </a:lnTo>
                <a:lnTo>
                  <a:pt x="591248" y="541653"/>
                </a:lnTo>
                <a:lnTo>
                  <a:pt x="590276" y="541653"/>
                </a:lnTo>
                <a:lnTo>
                  <a:pt x="597082" y="542626"/>
                </a:lnTo>
                <a:lnTo>
                  <a:pt x="603889" y="544571"/>
                </a:lnTo>
                <a:lnTo>
                  <a:pt x="609724" y="546516"/>
                </a:lnTo>
                <a:lnTo>
                  <a:pt x="615559" y="546516"/>
                </a:lnTo>
                <a:lnTo>
                  <a:pt x="650567" y="556241"/>
                </a:lnTo>
                <a:lnTo>
                  <a:pt x="684603" y="565965"/>
                </a:lnTo>
                <a:lnTo>
                  <a:pt x="752674" y="581525"/>
                </a:lnTo>
                <a:lnTo>
                  <a:pt x="786710" y="589304"/>
                </a:lnTo>
                <a:lnTo>
                  <a:pt x="819773" y="596111"/>
                </a:lnTo>
                <a:lnTo>
                  <a:pt x="888817" y="608753"/>
                </a:lnTo>
                <a:lnTo>
                  <a:pt x="899514" y="611670"/>
                </a:lnTo>
                <a:lnTo>
                  <a:pt x="912155" y="613615"/>
                </a:lnTo>
                <a:lnTo>
                  <a:pt x="911183" y="613615"/>
                </a:lnTo>
                <a:lnTo>
                  <a:pt x="912156" y="613615"/>
                </a:lnTo>
                <a:lnTo>
                  <a:pt x="912155" y="613615"/>
                </a:lnTo>
                <a:lnTo>
                  <a:pt x="913128" y="613615"/>
                </a:lnTo>
                <a:lnTo>
                  <a:pt x="916046" y="613615"/>
                </a:lnTo>
                <a:lnTo>
                  <a:pt x="918963" y="613615"/>
                </a:lnTo>
                <a:lnTo>
                  <a:pt x="921880" y="613615"/>
                </a:lnTo>
                <a:lnTo>
                  <a:pt x="946191" y="617505"/>
                </a:lnTo>
                <a:lnTo>
                  <a:pt x="972448" y="620422"/>
                </a:lnTo>
                <a:lnTo>
                  <a:pt x="969530" y="620422"/>
                </a:lnTo>
                <a:lnTo>
                  <a:pt x="969530" y="621395"/>
                </a:lnTo>
                <a:lnTo>
                  <a:pt x="971475" y="621395"/>
                </a:lnTo>
                <a:lnTo>
                  <a:pt x="975365" y="620422"/>
                </a:lnTo>
                <a:lnTo>
                  <a:pt x="975365" y="621395"/>
                </a:lnTo>
                <a:lnTo>
                  <a:pt x="978282" y="621395"/>
                </a:lnTo>
                <a:lnTo>
                  <a:pt x="979164" y="620513"/>
                </a:lnTo>
                <a:lnTo>
                  <a:pt x="1044409" y="627229"/>
                </a:lnTo>
                <a:lnTo>
                  <a:pt x="1077472" y="631119"/>
                </a:lnTo>
                <a:lnTo>
                  <a:pt x="1110535" y="633064"/>
                </a:lnTo>
                <a:lnTo>
                  <a:pt x="1119287" y="634037"/>
                </a:lnTo>
                <a:lnTo>
                  <a:pt x="1129012" y="634037"/>
                </a:lnTo>
                <a:lnTo>
                  <a:pt x="1147488" y="635009"/>
                </a:lnTo>
                <a:lnTo>
                  <a:pt x="1171799" y="636954"/>
                </a:lnTo>
                <a:lnTo>
                  <a:pt x="1196111" y="638899"/>
                </a:lnTo>
                <a:lnTo>
                  <a:pt x="1220422" y="638899"/>
                </a:lnTo>
                <a:lnTo>
                  <a:pt x="1243275" y="638899"/>
                </a:lnTo>
                <a:lnTo>
                  <a:pt x="1243761" y="639871"/>
                </a:lnTo>
                <a:lnTo>
                  <a:pt x="1241816" y="640844"/>
                </a:lnTo>
                <a:lnTo>
                  <a:pt x="1235981" y="642788"/>
                </a:lnTo>
                <a:lnTo>
                  <a:pt x="1227229" y="643761"/>
                </a:lnTo>
                <a:lnTo>
                  <a:pt x="1212642" y="644733"/>
                </a:lnTo>
                <a:lnTo>
                  <a:pt x="1197083" y="644733"/>
                </a:lnTo>
                <a:lnTo>
                  <a:pt x="1180551" y="644733"/>
                </a:lnTo>
                <a:lnTo>
                  <a:pt x="1164992" y="644733"/>
                </a:lnTo>
                <a:lnTo>
                  <a:pt x="1164020" y="644733"/>
                </a:lnTo>
                <a:lnTo>
                  <a:pt x="1164020" y="643761"/>
                </a:lnTo>
                <a:lnTo>
                  <a:pt x="1163047" y="642789"/>
                </a:lnTo>
                <a:lnTo>
                  <a:pt x="1161102" y="642789"/>
                </a:lnTo>
                <a:lnTo>
                  <a:pt x="1144571" y="643761"/>
                </a:lnTo>
                <a:lnTo>
                  <a:pt x="1126095" y="642789"/>
                </a:lnTo>
                <a:lnTo>
                  <a:pt x="1106645" y="640844"/>
                </a:lnTo>
                <a:lnTo>
                  <a:pt x="1088169" y="637926"/>
                </a:lnTo>
                <a:lnTo>
                  <a:pt x="1089141" y="637926"/>
                </a:lnTo>
                <a:lnTo>
                  <a:pt x="1082334" y="637926"/>
                </a:lnTo>
                <a:lnTo>
                  <a:pt x="1074555" y="637926"/>
                </a:lnTo>
                <a:lnTo>
                  <a:pt x="1075527" y="637926"/>
                </a:lnTo>
                <a:lnTo>
                  <a:pt x="1075527" y="636954"/>
                </a:lnTo>
                <a:lnTo>
                  <a:pt x="1073582" y="636954"/>
                </a:lnTo>
                <a:lnTo>
                  <a:pt x="1069693" y="636954"/>
                </a:lnTo>
                <a:lnTo>
                  <a:pt x="1064830" y="637927"/>
                </a:lnTo>
                <a:lnTo>
                  <a:pt x="1062885" y="636954"/>
                </a:lnTo>
                <a:lnTo>
                  <a:pt x="1060941" y="635981"/>
                </a:lnTo>
                <a:lnTo>
                  <a:pt x="1058023" y="636954"/>
                </a:lnTo>
                <a:lnTo>
                  <a:pt x="1051216" y="636954"/>
                </a:lnTo>
                <a:lnTo>
                  <a:pt x="1044409" y="636954"/>
                </a:lnTo>
                <a:lnTo>
                  <a:pt x="1036629" y="635982"/>
                </a:lnTo>
                <a:lnTo>
                  <a:pt x="1028849" y="635009"/>
                </a:lnTo>
                <a:lnTo>
                  <a:pt x="1029822" y="635009"/>
                </a:lnTo>
                <a:lnTo>
                  <a:pt x="1017180" y="634037"/>
                </a:lnTo>
                <a:lnTo>
                  <a:pt x="1002593" y="633064"/>
                </a:lnTo>
                <a:lnTo>
                  <a:pt x="974392" y="631119"/>
                </a:lnTo>
                <a:lnTo>
                  <a:pt x="975365" y="630147"/>
                </a:lnTo>
                <a:lnTo>
                  <a:pt x="975365" y="629174"/>
                </a:lnTo>
                <a:lnTo>
                  <a:pt x="973420" y="630147"/>
                </a:lnTo>
                <a:lnTo>
                  <a:pt x="970503" y="630147"/>
                </a:lnTo>
                <a:lnTo>
                  <a:pt x="963695" y="630147"/>
                </a:lnTo>
                <a:lnTo>
                  <a:pt x="960778" y="629174"/>
                </a:lnTo>
                <a:lnTo>
                  <a:pt x="957861" y="629174"/>
                </a:lnTo>
                <a:lnTo>
                  <a:pt x="953971" y="629174"/>
                </a:lnTo>
                <a:lnTo>
                  <a:pt x="949109" y="628202"/>
                </a:lnTo>
                <a:lnTo>
                  <a:pt x="950081" y="628202"/>
                </a:lnTo>
                <a:lnTo>
                  <a:pt x="947164" y="628202"/>
                </a:lnTo>
                <a:lnTo>
                  <a:pt x="944247" y="628202"/>
                </a:lnTo>
                <a:lnTo>
                  <a:pt x="942301" y="627229"/>
                </a:lnTo>
                <a:lnTo>
                  <a:pt x="940357" y="628202"/>
                </a:lnTo>
                <a:lnTo>
                  <a:pt x="937439" y="626257"/>
                </a:lnTo>
                <a:lnTo>
                  <a:pt x="935495" y="627230"/>
                </a:lnTo>
                <a:lnTo>
                  <a:pt x="933549" y="626257"/>
                </a:lnTo>
                <a:lnTo>
                  <a:pt x="930632" y="625284"/>
                </a:lnTo>
                <a:lnTo>
                  <a:pt x="927715" y="625285"/>
                </a:lnTo>
                <a:lnTo>
                  <a:pt x="923825" y="625284"/>
                </a:lnTo>
                <a:lnTo>
                  <a:pt x="919936" y="624312"/>
                </a:lnTo>
                <a:lnTo>
                  <a:pt x="911183" y="622367"/>
                </a:lnTo>
                <a:lnTo>
                  <a:pt x="909463" y="622367"/>
                </a:lnTo>
                <a:lnTo>
                  <a:pt x="910211" y="622367"/>
                </a:lnTo>
                <a:lnTo>
                  <a:pt x="912155" y="622367"/>
                </a:lnTo>
                <a:lnTo>
                  <a:pt x="911183" y="621395"/>
                </a:lnTo>
                <a:lnTo>
                  <a:pt x="893679" y="619450"/>
                </a:lnTo>
                <a:lnTo>
                  <a:pt x="875203" y="617505"/>
                </a:lnTo>
                <a:lnTo>
                  <a:pt x="840194" y="610698"/>
                </a:lnTo>
                <a:lnTo>
                  <a:pt x="836305" y="609725"/>
                </a:lnTo>
                <a:lnTo>
                  <a:pt x="835332" y="608753"/>
                </a:lnTo>
                <a:lnTo>
                  <a:pt x="829498" y="607780"/>
                </a:lnTo>
                <a:lnTo>
                  <a:pt x="823663" y="607780"/>
                </a:lnTo>
                <a:lnTo>
                  <a:pt x="821718" y="605835"/>
                </a:lnTo>
                <a:lnTo>
                  <a:pt x="818800" y="605835"/>
                </a:lnTo>
                <a:lnTo>
                  <a:pt x="816856" y="605835"/>
                </a:lnTo>
                <a:lnTo>
                  <a:pt x="814911" y="605835"/>
                </a:lnTo>
                <a:lnTo>
                  <a:pt x="811993" y="605836"/>
                </a:lnTo>
                <a:lnTo>
                  <a:pt x="813939" y="604863"/>
                </a:lnTo>
                <a:lnTo>
                  <a:pt x="813939" y="603891"/>
                </a:lnTo>
                <a:lnTo>
                  <a:pt x="807131" y="603891"/>
                </a:lnTo>
                <a:lnTo>
                  <a:pt x="799352" y="602918"/>
                </a:lnTo>
                <a:lnTo>
                  <a:pt x="801297" y="602918"/>
                </a:lnTo>
                <a:lnTo>
                  <a:pt x="801297" y="601946"/>
                </a:lnTo>
                <a:lnTo>
                  <a:pt x="797407" y="601945"/>
                </a:lnTo>
                <a:lnTo>
                  <a:pt x="794489" y="600973"/>
                </a:lnTo>
                <a:lnTo>
                  <a:pt x="787682" y="600001"/>
                </a:lnTo>
                <a:lnTo>
                  <a:pt x="789627" y="599028"/>
                </a:lnTo>
                <a:lnTo>
                  <a:pt x="785738" y="598056"/>
                </a:lnTo>
                <a:lnTo>
                  <a:pt x="784765" y="599028"/>
                </a:lnTo>
                <a:lnTo>
                  <a:pt x="783792" y="599028"/>
                </a:lnTo>
                <a:lnTo>
                  <a:pt x="780875" y="599028"/>
                </a:lnTo>
                <a:lnTo>
                  <a:pt x="781848" y="599028"/>
                </a:lnTo>
                <a:lnTo>
                  <a:pt x="781848" y="598056"/>
                </a:lnTo>
                <a:lnTo>
                  <a:pt x="776985" y="598056"/>
                </a:lnTo>
                <a:lnTo>
                  <a:pt x="771151" y="597084"/>
                </a:lnTo>
                <a:lnTo>
                  <a:pt x="760454" y="595138"/>
                </a:lnTo>
                <a:lnTo>
                  <a:pt x="750730" y="592221"/>
                </a:lnTo>
                <a:lnTo>
                  <a:pt x="741005" y="590276"/>
                </a:lnTo>
                <a:lnTo>
                  <a:pt x="740032" y="589304"/>
                </a:lnTo>
                <a:lnTo>
                  <a:pt x="739060" y="589304"/>
                </a:lnTo>
                <a:lnTo>
                  <a:pt x="738087" y="588332"/>
                </a:lnTo>
                <a:lnTo>
                  <a:pt x="735170" y="587359"/>
                </a:lnTo>
                <a:lnTo>
                  <a:pt x="734198" y="587359"/>
                </a:lnTo>
                <a:lnTo>
                  <a:pt x="733225" y="587359"/>
                </a:lnTo>
                <a:lnTo>
                  <a:pt x="729336" y="587359"/>
                </a:lnTo>
                <a:lnTo>
                  <a:pt x="726418" y="587359"/>
                </a:lnTo>
                <a:lnTo>
                  <a:pt x="727390" y="588331"/>
                </a:lnTo>
                <a:lnTo>
                  <a:pt x="716694" y="585414"/>
                </a:lnTo>
                <a:lnTo>
                  <a:pt x="707942" y="583469"/>
                </a:lnTo>
                <a:lnTo>
                  <a:pt x="708914" y="582497"/>
                </a:lnTo>
                <a:lnTo>
                  <a:pt x="708914" y="581524"/>
                </a:lnTo>
                <a:lnTo>
                  <a:pt x="710859" y="581524"/>
                </a:lnTo>
                <a:lnTo>
                  <a:pt x="707942" y="579580"/>
                </a:lnTo>
                <a:lnTo>
                  <a:pt x="709887" y="579580"/>
                </a:lnTo>
                <a:lnTo>
                  <a:pt x="704052" y="578607"/>
                </a:lnTo>
                <a:lnTo>
                  <a:pt x="699190" y="577635"/>
                </a:lnTo>
                <a:lnTo>
                  <a:pt x="691410" y="577634"/>
                </a:lnTo>
                <a:lnTo>
                  <a:pt x="687520" y="576662"/>
                </a:lnTo>
                <a:lnTo>
                  <a:pt x="682658" y="575690"/>
                </a:lnTo>
                <a:lnTo>
                  <a:pt x="683631" y="575690"/>
                </a:lnTo>
                <a:lnTo>
                  <a:pt x="683630" y="574717"/>
                </a:lnTo>
                <a:lnTo>
                  <a:pt x="682658" y="574717"/>
                </a:lnTo>
                <a:lnTo>
                  <a:pt x="683630" y="573745"/>
                </a:lnTo>
                <a:lnTo>
                  <a:pt x="672933" y="574717"/>
                </a:lnTo>
                <a:lnTo>
                  <a:pt x="670989" y="573745"/>
                </a:lnTo>
                <a:lnTo>
                  <a:pt x="670989" y="572772"/>
                </a:lnTo>
                <a:lnTo>
                  <a:pt x="669044" y="572772"/>
                </a:lnTo>
                <a:lnTo>
                  <a:pt x="668071" y="572772"/>
                </a:lnTo>
                <a:lnTo>
                  <a:pt x="666126" y="572772"/>
                </a:lnTo>
                <a:lnTo>
                  <a:pt x="660292" y="571800"/>
                </a:lnTo>
                <a:lnTo>
                  <a:pt x="657374" y="569855"/>
                </a:lnTo>
                <a:lnTo>
                  <a:pt x="655429" y="568882"/>
                </a:lnTo>
                <a:lnTo>
                  <a:pt x="657374" y="568883"/>
                </a:lnTo>
                <a:lnTo>
                  <a:pt x="657374" y="567910"/>
                </a:lnTo>
                <a:lnTo>
                  <a:pt x="647650" y="565965"/>
                </a:lnTo>
                <a:lnTo>
                  <a:pt x="642787" y="564993"/>
                </a:lnTo>
                <a:lnTo>
                  <a:pt x="641815" y="564993"/>
                </a:lnTo>
                <a:lnTo>
                  <a:pt x="641815" y="565965"/>
                </a:lnTo>
                <a:lnTo>
                  <a:pt x="638898" y="565965"/>
                </a:lnTo>
                <a:lnTo>
                  <a:pt x="633063" y="564021"/>
                </a:lnTo>
                <a:lnTo>
                  <a:pt x="634036" y="564021"/>
                </a:lnTo>
                <a:lnTo>
                  <a:pt x="635008" y="563048"/>
                </a:lnTo>
                <a:lnTo>
                  <a:pt x="625284" y="562076"/>
                </a:lnTo>
                <a:lnTo>
                  <a:pt x="615559" y="560130"/>
                </a:lnTo>
                <a:lnTo>
                  <a:pt x="617504" y="560130"/>
                </a:lnTo>
                <a:lnTo>
                  <a:pt x="619449" y="560130"/>
                </a:lnTo>
                <a:lnTo>
                  <a:pt x="613614" y="558186"/>
                </a:lnTo>
                <a:lnTo>
                  <a:pt x="606807" y="556241"/>
                </a:lnTo>
                <a:lnTo>
                  <a:pt x="600972" y="554295"/>
                </a:lnTo>
                <a:lnTo>
                  <a:pt x="595138" y="552350"/>
                </a:lnTo>
                <a:lnTo>
                  <a:pt x="596110" y="553323"/>
                </a:lnTo>
                <a:lnTo>
                  <a:pt x="595138" y="553323"/>
                </a:lnTo>
                <a:lnTo>
                  <a:pt x="592220" y="551378"/>
                </a:lnTo>
                <a:lnTo>
                  <a:pt x="589303" y="550406"/>
                </a:lnTo>
                <a:lnTo>
                  <a:pt x="587358" y="549433"/>
                </a:lnTo>
                <a:lnTo>
                  <a:pt x="583468" y="548461"/>
                </a:lnTo>
                <a:lnTo>
                  <a:pt x="582496" y="548461"/>
                </a:lnTo>
                <a:lnTo>
                  <a:pt x="585413" y="549433"/>
                </a:lnTo>
                <a:lnTo>
                  <a:pt x="572771" y="545543"/>
                </a:lnTo>
                <a:lnTo>
                  <a:pt x="564992" y="543598"/>
                </a:lnTo>
                <a:lnTo>
                  <a:pt x="557212" y="540681"/>
                </a:lnTo>
                <a:lnTo>
                  <a:pt x="554295" y="540681"/>
                </a:lnTo>
                <a:lnTo>
                  <a:pt x="549433" y="539708"/>
                </a:lnTo>
                <a:lnTo>
                  <a:pt x="550405" y="538736"/>
                </a:lnTo>
                <a:lnTo>
                  <a:pt x="546515" y="536791"/>
                </a:lnTo>
                <a:lnTo>
                  <a:pt x="544570" y="535819"/>
                </a:lnTo>
                <a:lnTo>
                  <a:pt x="547488" y="536791"/>
                </a:lnTo>
                <a:lnTo>
                  <a:pt x="548460" y="537763"/>
                </a:lnTo>
                <a:lnTo>
                  <a:pt x="550405" y="537764"/>
                </a:lnTo>
                <a:lnTo>
                  <a:pt x="554295" y="538736"/>
                </a:lnTo>
                <a:lnTo>
                  <a:pt x="553322" y="537764"/>
                </a:lnTo>
                <a:lnTo>
                  <a:pt x="550405" y="537764"/>
                </a:lnTo>
                <a:lnTo>
                  <a:pt x="544570" y="535819"/>
                </a:lnTo>
                <a:lnTo>
                  <a:pt x="541653" y="534846"/>
                </a:lnTo>
                <a:lnTo>
                  <a:pt x="538736" y="533874"/>
                </a:lnTo>
                <a:lnTo>
                  <a:pt x="536791" y="532901"/>
                </a:lnTo>
                <a:lnTo>
                  <a:pt x="537763" y="532901"/>
                </a:lnTo>
                <a:lnTo>
                  <a:pt x="538735" y="531929"/>
                </a:lnTo>
                <a:lnTo>
                  <a:pt x="536791" y="531929"/>
                </a:lnTo>
                <a:lnTo>
                  <a:pt x="532901" y="530956"/>
                </a:lnTo>
                <a:lnTo>
                  <a:pt x="529984" y="529984"/>
                </a:lnTo>
                <a:lnTo>
                  <a:pt x="527067" y="529011"/>
                </a:lnTo>
                <a:lnTo>
                  <a:pt x="526094" y="529011"/>
                </a:lnTo>
                <a:lnTo>
                  <a:pt x="525121" y="529012"/>
                </a:lnTo>
                <a:lnTo>
                  <a:pt x="524149" y="529012"/>
                </a:lnTo>
                <a:lnTo>
                  <a:pt x="523177" y="528039"/>
                </a:lnTo>
                <a:lnTo>
                  <a:pt x="520259" y="527067"/>
                </a:lnTo>
                <a:lnTo>
                  <a:pt x="517342" y="526094"/>
                </a:lnTo>
                <a:lnTo>
                  <a:pt x="517342" y="525122"/>
                </a:lnTo>
                <a:lnTo>
                  <a:pt x="518314" y="524149"/>
                </a:lnTo>
                <a:lnTo>
                  <a:pt x="514425" y="524149"/>
                </a:lnTo>
                <a:lnTo>
                  <a:pt x="511507" y="524150"/>
                </a:lnTo>
                <a:lnTo>
                  <a:pt x="511507" y="523177"/>
                </a:lnTo>
                <a:lnTo>
                  <a:pt x="509562" y="523177"/>
                </a:lnTo>
                <a:lnTo>
                  <a:pt x="507617" y="522204"/>
                </a:lnTo>
                <a:lnTo>
                  <a:pt x="504700" y="521232"/>
                </a:lnTo>
                <a:lnTo>
                  <a:pt x="501782" y="521232"/>
                </a:lnTo>
                <a:lnTo>
                  <a:pt x="494003" y="517342"/>
                </a:lnTo>
                <a:lnTo>
                  <a:pt x="490114" y="515397"/>
                </a:lnTo>
                <a:lnTo>
                  <a:pt x="487195" y="513452"/>
                </a:lnTo>
                <a:lnTo>
                  <a:pt x="481361" y="512480"/>
                </a:lnTo>
                <a:lnTo>
                  <a:pt x="475527" y="509563"/>
                </a:lnTo>
                <a:lnTo>
                  <a:pt x="477471" y="509563"/>
                </a:lnTo>
                <a:lnTo>
                  <a:pt x="474554" y="508590"/>
                </a:lnTo>
                <a:lnTo>
                  <a:pt x="471637" y="507617"/>
                </a:lnTo>
                <a:lnTo>
                  <a:pt x="468719" y="505673"/>
                </a:lnTo>
                <a:lnTo>
                  <a:pt x="463857" y="502755"/>
                </a:lnTo>
                <a:lnTo>
                  <a:pt x="461912" y="501783"/>
                </a:lnTo>
                <a:lnTo>
                  <a:pt x="460939" y="502756"/>
                </a:lnTo>
                <a:lnTo>
                  <a:pt x="459967" y="503728"/>
                </a:lnTo>
                <a:lnTo>
                  <a:pt x="457050" y="501783"/>
                </a:lnTo>
                <a:lnTo>
                  <a:pt x="453160" y="499838"/>
                </a:lnTo>
                <a:lnTo>
                  <a:pt x="448298" y="4988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AR" sz="1800" b="0">
              <a:solidFill>
                <a:prstClr val="black"/>
              </a:solidFill>
              <a:latin typeface="Arial" pitchFamily="34" charset="0"/>
            </a:endParaRPr>
          </a:p>
        </p:txBody>
      </p:sp>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21664" y="2038405"/>
            <a:ext cx="4023360" cy="542395"/>
          </a:xfrm>
        </p:spPr>
        <p:txBody>
          <a:bodyPr anchor="b">
            <a:noAutofit/>
          </a:bodyPr>
          <a:lstStyle>
            <a:lvl1pPr marL="0" indent="0" algn="ctr">
              <a:buNone/>
              <a:defRPr sz="2400" b="0">
                <a:solidFill>
                  <a:schemeClr val="tx2"/>
                </a:solidFill>
                <a:latin typeface="+mn-lt"/>
                <a:cs typeface="Bradley Hand ITC TT-Bold"/>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5" name="Text Placeholder 4"/>
          <p:cNvSpPr>
            <a:spLocks noGrp="1"/>
          </p:cNvSpPr>
          <p:nvPr>
            <p:ph type="body" sz="quarter" idx="3"/>
          </p:nvPr>
        </p:nvSpPr>
        <p:spPr>
          <a:xfrm>
            <a:off x="7054789" y="2038387"/>
            <a:ext cx="4019611" cy="542394"/>
          </a:xfrm>
        </p:spPr>
        <p:txBody>
          <a:bodyPr anchor="b">
            <a:noAutofit/>
          </a:bodyPr>
          <a:lstStyle>
            <a:lvl1pPr marL="0" indent="0" algn="ctr">
              <a:buNone/>
              <a:defRPr sz="2400" b="0">
                <a:solidFill>
                  <a:schemeClr val="tx2"/>
                </a:solidFill>
                <a:latin typeface="+mn-lt"/>
                <a:cs typeface="Bradley Hand ITC TT-Bold"/>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3" name="Content Placeholder 12"/>
          <p:cNvSpPr>
            <a:spLocks noGrp="1"/>
          </p:cNvSpPr>
          <p:nvPr>
            <p:ph sz="quarter" idx="13"/>
          </p:nvPr>
        </p:nvSpPr>
        <p:spPr>
          <a:xfrm>
            <a:off x="1121664" y="2743199"/>
            <a:ext cx="4023360" cy="324612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15" name="Content Placeholder 14"/>
          <p:cNvSpPr>
            <a:spLocks noGrp="1"/>
          </p:cNvSpPr>
          <p:nvPr>
            <p:ph sz="quarter" idx="14"/>
          </p:nvPr>
        </p:nvSpPr>
        <p:spPr>
          <a:xfrm>
            <a:off x="7059168" y="2743200"/>
            <a:ext cx="4023360" cy="324612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9" name="Date Placeholder 6"/>
          <p:cNvSpPr>
            <a:spLocks noGrp="1"/>
          </p:cNvSpPr>
          <p:nvPr>
            <p:ph type="dt" sz="half" idx="15"/>
          </p:nvPr>
        </p:nvSpPr>
        <p:spPr/>
        <p:txBody>
          <a:bodyPr/>
          <a:lstStyle>
            <a:lvl1pPr>
              <a:defRPr/>
            </a:lvl1pPr>
          </a:lstStyle>
          <a:p>
            <a:pPr>
              <a:defRPr/>
            </a:pPr>
            <a:fld id="{7317D07A-79E3-455E-A3F4-2ECE5213F25B}"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10" name="Footer Placeholder 7"/>
          <p:cNvSpPr>
            <a:spLocks noGrp="1"/>
          </p:cNvSpPr>
          <p:nvPr>
            <p:ph type="ftr" sz="quarter" idx="16"/>
          </p:nvPr>
        </p:nvSpPr>
        <p:spPr/>
        <p:txBody>
          <a:bodyPr/>
          <a:lstStyle>
            <a:lvl1pPr>
              <a:defRPr/>
            </a:lvl1pPr>
          </a:lstStyle>
          <a:p>
            <a:pPr>
              <a:defRPr/>
            </a:pPr>
            <a:endParaRPr lang="es-AR">
              <a:solidFill>
                <a:prstClr val="black">
                  <a:lumMod val="50000"/>
                  <a:lumOff val="50000"/>
                </a:prstClr>
              </a:solidFill>
            </a:endParaRPr>
          </a:p>
        </p:txBody>
      </p:sp>
      <p:sp>
        <p:nvSpPr>
          <p:cNvPr id="11" name="Slide Number Placeholder 8"/>
          <p:cNvSpPr>
            <a:spLocks noGrp="1"/>
          </p:cNvSpPr>
          <p:nvPr>
            <p:ph type="sldNum" sz="quarter" idx="17"/>
          </p:nvPr>
        </p:nvSpPr>
        <p:spPr/>
        <p:txBody>
          <a:bodyPr/>
          <a:lstStyle>
            <a:lvl1pPr>
              <a:defRPr/>
            </a:lvl1pPr>
          </a:lstStyle>
          <a:p>
            <a:pPr>
              <a:defRPr/>
            </a:pPr>
            <a:fld id="{54F95213-A5B2-451D-9ABD-9A3D525EFEB6}"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330767890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9E02CF90-DEB9-447F-A3CC-77FD14C1036A}"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4"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1E253E61-9C94-419E-ABFB-316B9496F3F9}"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1995109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962561B0-731D-428D-B954-A9FE9CC191BE}"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4" name="Slide Number Placeholder 3"/>
          <p:cNvSpPr>
            <a:spLocks noGrp="1"/>
          </p:cNvSpPr>
          <p:nvPr>
            <p:ph type="sldNum" sz="quarter" idx="12"/>
          </p:nvPr>
        </p:nvSpPr>
        <p:spPr/>
        <p:txBody>
          <a:bodyPr/>
          <a:lstStyle>
            <a:lvl1pPr>
              <a:defRPr/>
            </a:lvl1pPr>
          </a:lstStyle>
          <a:p>
            <a:pPr>
              <a:defRPr/>
            </a:pPr>
            <a:fld id="{218B92D4-0A41-43E0-A8A2-4455204A974A}" type="slidenum">
              <a:rPr lang="es-AR">
                <a:solidFill>
                  <a:prstClr val="black">
                    <a:lumMod val="50000"/>
                    <a:lumOff val="50000"/>
                  </a:prstClr>
                </a:solidFill>
              </a:rPr>
              <a:pPr>
                <a:defRPr/>
              </a:pPr>
              <a:t>‹Nº›</a:t>
            </a:fld>
            <a:endParaRPr lang="es-AR">
              <a:solidFill>
                <a:prstClr val="black">
                  <a:lumMod val="50000"/>
                  <a:lumOff val="50000"/>
                </a:prstClr>
              </a:solidFill>
            </a:endParaRPr>
          </a:p>
        </p:txBody>
      </p:sp>
    </p:spTree>
    <p:extLst>
      <p:ext uri="{BB962C8B-B14F-4D97-AF65-F5344CB8AC3E}">
        <p14:creationId xmlns:p14="http://schemas.microsoft.com/office/powerpoint/2010/main" val="137096668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35043" y="1487098"/>
            <a:ext cx="4011084" cy="1921339"/>
          </a:xfrm>
        </p:spPr>
        <p:txBody>
          <a:bodyPr anchor="b"/>
          <a:lstStyle>
            <a:lvl1pPr algn="l">
              <a:defRPr sz="2400" b="0"/>
            </a:lvl1pPr>
          </a:lstStyle>
          <a:p>
            <a:r>
              <a:rPr lang="es-ES"/>
              <a:t>Haga clic para modificar el estilo de título del patrón</a:t>
            </a:r>
            <a:endParaRPr lang="en-US"/>
          </a:p>
        </p:txBody>
      </p:sp>
      <p:sp>
        <p:nvSpPr>
          <p:cNvPr id="3" name="Content Placeholder 2"/>
          <p:cNvSpPr>
            <a:spLocks noGrp="1"/>
          </p:cNvSpPr>
          <p:nvPr>
            <p:ph idx="1"/>
          </p:nvPr>
        </p:nvSpPr>
        <p:spPr>
          <a:xfrm>
            <a:off x="5191133" y="835428"/>
            <a:ext cx="6265827" cy="5151526"/>
          </a:xfrm>
        </p:spPr>
        <p:txBody>
          <a:bodyPr anchor="ct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35043" y="3408437"/>
            <a:ext cx="4011084" cy="191909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6C1806A5-F34D-4E08-B5A0-9BF00248345E}"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7" name="Slide Number Placeholder 6"/>
          <p:cNvSpPr>
            <a:spLocks noGrp="1"/>
          </p:cNvSpPr>
          <p:nvPr>
            <p:ph type="sldNum" sz="quarter" idx="12"/>
          </p:nvPr>
        </p:nvSpPr>
        <p:spPr/>
        <p:txBody>
          <a:bodyPr/>
          <a:lstStyle>
            <a:lvl1pPr>
              <a:defRPr/>
            </a:lvl1pPr>
          </a:lstStyle>
          <a:p>
            <a:pPr>
              <a:defRPr/>
            </a:pPr>
            <a:fld id="{FED77577-C0D0-42F7-BE40-3F2B01710C25}" type="slidenum">
              <a:rPr lang="es-AR">
                <a:solidFill>
                  <a:prstClr val="black">
                    <a:lumMod val="50000"/>
                    <a:lumOff val="50000"/>
                  </a:prstClr>
                </a:solidFill>
              </a:rPr>
              <a:pPr>
                <a:defRPr/>
              </a:pPr>
              <a:t>‹Nº›</a:t>
            </a:fld>
            <a:endParaRPr lang="es-AR">
              <a:solidFill>
                <a:srgbClr val="FFFEE6">
                  <a:shade val="50000"/>
                  <a:satMod val="200000"/>
                </a:srgbClr>
              </a:solidFill>
            </a:endParaRPr>
          </a:p>
        </p:txBody>
      </p:sp>
    </p:spTree>
    <p:extLst>
      <p:ext uri="{BB962C8B-B14F-4D97-AF65-F5344CB8AC3E}">
        <p14:creationId xmlns:p14="http://schemas.microsoft.com/office/powerpoint/2010/main" val="300454332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pic>
        <p:nvPicPr>
          <p:cNvPr id="5" name="Picture 7" descr="tap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65600" y="190500"/>
            <a:ext cx="370840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35040" y="4669671"/>
            <a:ext cx="10721920" cy="719865"/>
          </a:xfrm>
        </p:spPr>
        <p:txBody>
          <a:bodyPr anchor="b"/>
          <a:lstStyle>
            <a:lvl1pPr algn="ctr">
              <a:defRPr sz="3600" b="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rot="-60000">
            <a:off x="2840736" y="594360"/>
            <a:ext cx="6498336" cy="3657600"/>
          </a:xfr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a:t>Haga clic en el icono para agregar una imagen</a:t>
            </a:r>
            <a:endParaRPr lang="en-US" noProof="0"/>
          </a:p>
        </p:txBody>
      </p:sp>
      <p:sp>
        <p:nvSpPr>
          <p:cNvPr id="4" name="Text Placeholder 3"/>
          <p:cNvSpPr>
            <a:spLocks noGrp="1"/>
          </p:cNvSpPr>
          <p:nvPr>
            <p:ph type="body" sz="half" idx="2"/>
          </p:nvPr>
        </p:nvSpPr>
        <p:spPr>
          <a:xfrm>
            <a:off x="1625600" y="5416153"/>
            <a:ext cx="8940800" cy="603126"/>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6" name="Date Placeholder 4"/>
          <p:cNvSpPr>
            <a:spLocks noGrp="1"/>
          </p:cNvSpPr>
          <p:nvPr>
            <p:ph type="dt" sz="half" idx="10"/>
          </p:nvPr>
        </p:nvSpPr>
        <p:spPr/>
        <p:txBody>
          <a:bodyPr/>
          <a:lstStyle>
            <a:lvl1pPr>
              <a:defRPr/>
            </a:lvl1pPr>
          </a:lstStyle>
          <a:p>
            <a:pPr>
              <a:defRPr/>
            </a:pPr>
            <a:fld id="{97E3FBE0-ED28-4CBB-B83A-DC4C299690E3}"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7" name="Footer Placeholder 5"/>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8" name="Slide Number Placeholder 6"/>
          <p:cNvSpPr>
            <a:spLocks noGrp="1"/>
          </p:cNvSpPr>
          <p:nvPr>
            <p:ph type="sldNum" sz="quarter" idx="12"/>
          </p:nvPr>
        </p:nvSpPr>
        <p:spPr/>
        <p:txBody>
          <a:bodyPr/>
          <a:lstStyle>
            <a:lvl1pPr>
              <a:defRPr/>
            </a:lvl1pPr>
          </a:lstStyle>
          <a:p>
            <a:pPr>
              <a:defRPr/>
            </a:pPr>
            <a:fld id="{D42457C1-4ED9-4F02-815A-73A5B9847D54}"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125591881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F37803F5-DE77-4951-B27B-EFFBC24916BB}"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AE87FFA-479C-4704-9D53-DDE2434189B3}"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1323730816"/>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550295"/>
            <a:ext cx="2617760" cy="5469523"/>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735040" y="838199"/>
            <a:ext cx="7877120" cy="518160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1D232311-A472-4B35-A767-FB22A0B26AC4}" type="datetime1">
              <a:rPr lang="es-AR">
                <a:solidFill>
                  <a:prstClr val="black">
                    <a:lumMod val="50000"/>
                    <a:lumOff val="50000"/>
                  </a:prstClr>
                </a:solidFill>
              </a:rPr>
              <a:pPr>
                <a:defRPr/>
              </a:pPr>
              <a:t>20/4/2016</a:t>
            </a:fld>
            <a:endParaRPr lang="es-AR">
              <a:solidFill>
                <a:prstClr val="black">
                  <a:lumMod val="50000"/>
                  <a:lumOff val="50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120DC6E-C4BC-4791-ACAE-9663CD4B625C}" type="slidenum">
              <a:rPr lang="es-AR">
                <a:solidFill>
                  <a:prstClr val="black">
                    <a:lumMod val="50000"/>
                    <a:lumOff val="50000"/>
                  </a:prstClr>
                </a:solidFill>
              </a:rPr>
              <a:pPr>
                <a:defRPr/>
              </a:pPr>
              <a:t>‹Nº›</a:t>
            </a:fld>
            <a:endParaRPr lang="es-AR" sz="1200">
              <a:solidFill>
                <a:srgbClr val="FFFEE6">
                  <a:shade val="50000"/>
                  <a:satMod val="200000"/>
                </a:srgbClr>
              </a:solidFill>
            </a:endParaRPr>
          </a:p>
        </p:txBody>
      </p:sp>
    </p:spTree>
    <p:extLst>
      <p:ext uri="{BB962C8B-B14F-4D97-AF65-F5344CB8AC3E}">
        <p14:creationId xmlns:p14="http://schemas.microsoft.com/office/powerpoint/2010/main" val="603185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E3A4856B-31E6-4CB1-9873-0EAABC5D86EF}" type="datetimeFigureOut">
              <a:rPr lang="es-AR">
                <a:solidFill>
                  <a:srgbClr val="564B3C"/>
                </a:solidFill>
              </a:rPr>
              <a:pPr>
                <a:defRPr/>
              </a:pPr>
              <a:t>20/4/2016</a:t>
            </a:fld>
            <a:endParaRPr lang="es-AR">
              <a:solidFill>
                <a:srgbClr val="564B3C"/>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6" name="Slide Number Placeholder 5"/>
          <p:cNvSpPr>
            <a:spLocks noGrp="1"/>
          </p:cNvSpPr>
          <p:nvPr>
            <p:ph type="sldNum" sz="quarter" idx="12"/>
          </p:nvPr>
        </p:nvSpPr>
        <p:spPr/>
        <p:txBody>
          <a:bodyPr/>
          <a:lstStyle>
            <a:lvl1pPr>
              <a:defRPr/>
            </a:lvl1pPr>
          </a:lstStyle>
          <a:p>
            <a:pPr>
              <a:defRPr/>
            </a:pPr>
            <a:fld id="{064D7CCF-8B92-41D5-A044-4F3630112E05}"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30058389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AE3563A-4F79-4A29-90EB-5FC5CF2B137F}"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14130834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a:xfrm>
            <a:off x="568172" y="408376"/>
            <a:ext cx="11014229" cy="1039427"/>
          </a:xfrm>
        </p:spPr>
        <p:txBody>
          <a:bodyPr/>
          <a:lstStyle/>
          <a:p>
            <a:r>
              <a:rPr lang="es-ES"/>
              <a:t>Haga clic para modificar el estilo de título del patrón</a:t>
            </a:r>
            <a:endParaRPr lang="en-US"/>
          </a:p>
        </p:txBody>
      </p:sp>
      <p:sp>
        <p:nvSpPr>
          <p:cNvPr id="3" name="Content Placeholder 2"/>
          <p:cNvSpPr>
            <a:spLocks noGrp="1"/>
          </p:cNvSpPr>
          <p:nvPr>
            <p:ph sz="half" idx="1"/>
          </p:nvPr>
        </p:nvSpPr>
        <p:spPr>
          <a:xfrm>
            <a:off x="568171" y="1719071"/>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1719071"/>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3"/>
          <p:cNvSpPr>
            <a:spLocks noGrp="1"/>
          </p:cNvSpPr>
          <p:nvPr>
            <p:ph type="dt" sz="half" idx="10"/>
          </p:nvPr>
        </p:nvSpPr>
        <p:spPr/>
        <p:txBody>
          <a:bodyPr/>
          <a:lstStyle>
            <a:lvl1pPr>
              <a:defRPr/>
            </a:lvl1pPr>
          </a:lstStyle>
          <a:p>
            <a:pPr>
              <a:defRPr/>
            </a:pPr>
            <a:fld id="{0223E580-0D05-4EEE-964F-70F7F5833B17}" type="datetimeFigureOut">
              <a:rPr lang="es-AR">
                <a:solidFill>
                  <a:srgbClr val="564B3C"/>
                </a:solidFill>
              </a:rPr>
              <a:pPr>
                <a:defRPr/>
              </a:pPr>
              <a:t>20/4/2016</a:t>
            </a:fld>
            <a:endParaRPr lang="es-AR">
              <a:solidFill>
                <a:srgbClr val="564B3C"/>
              </a:solidFill>
            </a:endParaRPr>
          </a:p>
        </p:txBody>
      </p:sp>
      <p:sp>
        <p:nvSpPr>
          <p:cNvPr id="6"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7" name="Slide Number Placeholder 5"/>
          <p:cNvSpPr>
            <a:spLocks noGrp="1"/>
          </p:cNvSpPr>
          <p:nvPr>
            <p:ph type="sldNum" sz="quarter" idx="12"/>
          </p:nvPr>
        </p:nvSpPr>
        <p:spPr/>
        <p:txBody>
          <a:bodyPr/>
          <a:lstStyle>
            <a:lvl1pPr>
              <a:defRPr/>
            </a:lvl1pPr>
          </a:lstStyle>
          <a:p>
            <a:pPr>
              <a:defRPr/>
            </a:pPr>
            <a:fld id="{62DE79F2-7641-4FEB-A7CE-31928AB39813}"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124262299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568172" y="408376"/>
            <a:ext cx="11014229" cy="1039427"/>
          </a:xfrm>
        </p:spPr>
        <p:txBody>
          <a:bodyPr/>
          <a:lstStyle>
            <a:lvl1pPr>
              <a:defRPr/>
            </a:lvl1pPr>
          </a:lstStyle>
          <a:p>
            <a:r>
              <a:rPr lang="es-ES"/>
              <a:t>Haga clic para modificar el estilo de título del patrón</a:t>
            </a:r>
            <a:endParaRPr lang="en-US"/>
          </a:p>
        </p:txBody>
      </p:sp>
      <p:sp>
        <p:nvSpPr>
          <p:cNvPr id="3" name="Text Placeholder 2"/>
          <p:cNvSpPr>
            <a:spLocks noGrp="1"/>
          </p:cNvSpPr>
          <p:nvPr>
            <p:ph type="body" idx="1"/>
          </p:nvPr>
        </p:nvSpPr>
        <p:spPr>
          <a:xfrm>
            <a:off x="568172" y="1722438"/>
            <a:ext cx="5386917" cy="639762"/>
          </a:xfrm>
        </p:spPr>
        <p:txBody>
          <a:bodyPr anchor="b">
            <a:noAutofit/>
          </a:bodyPr>
          <a:lstStyle>
            <a:lvl1pPr marL="0" indent="0" algn="ctr">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568172" y="2438400"/>
            <a:ext cx="5386917" cy="3687762"/>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78" y="1722438"/>
            <a:ext cx="5389033" cy="639762"/>
          </a:xfrm>
        </p:spPr>
        <p:txBody>
          <a:bodyPr anchor="b">
            <a:noAutofit/>
          </a:bodyPr>
          <a:lstStyle>
            <a:lvl1pPr marL="0" indent="0" algn="ctr">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78" y="2438400"/>
            <a:ext cx="5389033" cy="3687762"/>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0"/>
          </p:nvPr>
        </p:nvSpPr>
        <p:spPr/>
        <p:txBody>
          <a:bodyPr/>
          <a:lstStyle>
            <a:lvl1pPr>
              <a:defRPr/>
            </a:lvl1pPr>
          </a:lstStyle>
          <a:p>
            <a:pPr>
              <a:defRPr/>
            </a:pPr>
            <a:fld id="{5620A356-8798-4FD6-A05B-E4F4E80939B1}" type="datetimeFigureOut">
              <a:rPr lang="es-AR">
                <a:solidFill>
                  <a:srgbClr val="564B3C"/>
                </a:solidFill>
              </a:rPr>
              <a:pPr>
                <a:defRPr/>
              </a:pPr>
              <a:t>20/4/2016</a:t>
            </a:fld>
            <a:endParaRPr lang="es-AR">
              <a:solidFill>
                <a:srgbClr val="564B3C"/>
              </a:solidFill>
            </a:endParaRPr>
          </a:p>
        </p:txBody>
      </p:sp>
      <p:sp>
        <p:nvSpPr>
          <p:cNvPr id="8"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9" name="Slide Number Placeholder 5"/>
          <p:cNvSpPr>
            <a:spLocks noGrp="1"/>
          </p:cNvSpPr>
          <p:nvPr>
            <p:ph type="sldNum" sz="quarter" idx="12"/>
          </p:nvPr>
        </p:nvSpPr>
        <p:spPr/>
        <p:txBody>
          <a:bodyPr/>
          <a:lstStyle>
            <a:lvl1pPr>
              <a:defRPr/>
            </a:lvl1pPr>
          </a:lstStyle>
          <a:p>
            <a:pPr>
              <a:defRPr/>
            </a:pPr>
            <a:fld id="{574E10CD-2EE3-4F9E-A88B-21E157D65877}"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405844605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3"/>
          <p:cNvSpPr>
            <a:spLocks noGrp="1"/>
          </p:cNvSpPr>
          <p:nvPr>
            <p:ph type="dt" sz="half" idx="10"/>
          </p:nvPr>
        </p:nvSpPr>
        <p:spPr/>
        <p:txBody>
          <a:bodyPr/>
          <a:lstStyle>
            <a:lvl1pPr>
              <a:defRPr/>
            </a:lvl1pPr>
          </a:lstStyle>
          <a:p>
            <a:pPr>
              <a:defRPr/>
            </a:pPr>
            <a:fld id="{B3A47AED-DE25-45C0-A07A-CF7E37B818A2}" type="datetimeFigureOut">
              <a:rPr lang="es-AR">
                <a:solidFill>
                  <a:srgbClr val="564B3C"/>
                </a:solidFill>
              </a:rPr>
              <a:pPr>
                <a:defRPr/>
              </a:pPr>
              <a:t>20/4/2016</a:t>
            </a:fld>
            <a:endParaRPr lang="es-AR">
              <a:solidFill>
                <a:srgbClr val="564B3C"/>
              </a:solidFill>
            </a:endParaRPr>
          </a:p>
        </p:txBody>
      </p:sp>
      <p:sp>
        <p:nvSpPr>
          <p:cNvPr id="4"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5" name="Slide Number Placeholder 5"/>
          <p:cNvSpPr>
            <a:spLocks noGrp="1"/>
          </p:cNvSpPr>
          <p:nvPr>
            <p:ph type="sldNum" sz="quarter" idx="12"/>
          </p:nvPr>
        </p:nvSpPr>
        <p:spPr/>
        <p:txBody>
          <a:bodyPr/>
          <a:lstStyle>
            <a:lvl1pPr>
              <a:defRPr/>
            </a:lvl1pPr>
          </a:lstStyle>
          <a:p>
            <a:pPr>
              <a:defRPr/>
            </a:pPr>
            <a:fld id="{E92FC8B6-4ED1-4488-944E-F58BC1A6E028}"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123179727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lvl1pPr>
              <a:defRPr/>
            </a:lvl1pPr>
          </a:lstStyle>
          <a:p>
            <a:pPr>
              <a:defRPr/>
            </a:pPr>
            <a:fld id="{F4CEEF04-1A7F-442B-87CF-A0999F80BBCD}" type="datetimeFigureOut">
              <a:rPr lang="es-AR">
                <a:solidFill>
                  <a:srgbClr val="564B3C"/>
                </a:solidFill>
              </a:rPr>
              <a:pPr>
                <a:defRPr/>
              </a:pPr>
              <a:t>20/4/2016</a:t>
            </a:fld>
            <a:endParaRPr lang="es-AR">
              <a:solidFill>
                <a:srgbClr val="564B3C"/>
              </a:solidFill>
            </a:endParaRPr>
          </a:p>
        </p:txBody>
      </p:sp>
      <p:sp>
        <p:nvSpPr>
          <p:cNvPr id="5"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6" name="Slide Number Placeholder 5"/>
          <p:cNvSpPr>
            <a:spLocks noGrp="1"/>
          </p:cNvSpPr>
          <p:nvPr>
            <p:ph type="sldNum" sz="quarter" idx="12"/>
          </p:nvPr>
        </p:nvSpPr>
        <p:spPr/>
        <p:txBody>
          <a:bodyPr/>
          <a:lstStyle>
            <a:lvl1pPr>
              <a:defRPr/>
            </a:lvl1pPr>
          </a:lstStyle>
          <a:p>
            <a:pPr>
              <a:defRPr/>
            </a:pPr>
            <a:fld id="{1ED95BC1-A227-45BB-A350-28E746D2AD01}"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305210319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5DDDFEC2-13F4-4488-90FD-A2620F84235E}" type="datetimeFigureOut">
              <a:rPr lang="es-AR">
                <a:solidFill>
                  <a:srgbClr val="564B3C"/>
                </a:solidFill>
              </a:rPr>
              <a:pPr>
                <a:defRPr/>
              </a:pPr>
              <a:t>20/4/2016</a:t>
            </a:fld>
            <a:endParaRPr lang="es-AR">
              <a:solidFill>
                <a:srgbClr val="564B3C"/>
              </a:solidFill>
            </a:endParaRPr>
          </a:p>
        </p:txBody>
      </p:sp>
      <p:sp>
        <p:nvSpPr>
          <p:cNvPr id="3" name="Footer Placeholder 4"/>
          <p:cNvSpPr>
            <a:spLocks noGrp="1"/>
          </p:cNvSpPr>
          <p:nvPr>
            <p:ph type="ftr" sz="quarter" idx="11"/>
          </p:nvPr>
        </p:nvSpPr>
        <p:spPr/>
        <p:txBody>
          <a:bodyPr/>
          <a:lstStyle>
            <a:lvl1pPr>
              <a:defRPr/>
            </a:lvl1pPr>
          </a:lstStyle>
          <a:p>
            <a:pPr>
              <a:defRPr/>
            </a:pPr>
            <a:endParaRPr lang="es-AR">
              <a:solidFill>
                <a:srgbClr val="564B3C"/>
              </a:solidFill>
            </a:endParaRPr>
          </a:p>
        </p:txBody>
      </p:sp>
      <p:sp>
        <p:nvSpPr>
          <p:cNvPr id="4" name="Slide Number Placeholder 5"/>
          <p:cNvSpPr>
            <a:spLocks noGrp="1"/>
          </p:cNvSpPr>
          <p:nvPr>
            <p:ph type="sldNum" sz="quarter" idx="12"/>
          </p:nvPr>
        </p:nvSpPr>
        <p:spPr/>
        <p:txBody>
          <a:bodyPr/>
          <a:lstStyle>
            <a:lvl1pPr>
              <a:defRPr/>
            </a:lvl1pPr>
          </a:lstStyle>
          <a:p>
            <a:pPr>
              <a:defRPr/>
            </a:pPr>
            <a:fld id="{8B8DDDEB-B9A4-4A03-84B9-52FEAA9E7348}" type="slidenum">
              <a:rPr lang="es-AR">
                <a:solidFill>
                  <a:srgbClr val="564B3C"/>
                </a:solidFill>
              </a:rPr>
              <a:pPr>
                <a:defRPr/>
              </a:pPr>
              <a:t>‹Nº›</a:t>
            </a:fld>
            <a:endParaRPr lang="es-AR">
              <a:solidFill>
                <a:srgbClr val="564B3C"/>
              </a:solidFill>
            </a:endParaRPr>
          </a:p>
        </p:txBody>
      </p:sp>
    </p:spTree>
    <p:extLst>
      <p:ext uri="{BB962C8B-B14F-4D97-AF65-F5344CB8AC3E}">
        <p14:creationId xmlns:p14="http://schemas.microsoft.com/office/powerpoint/2010/main" val="73530170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MX"/>
          </a:p>
        </p:txBody>
      </p:sp>
      <p:sp>
        <p:nvSpPr>
          <p:cNvPr id="3" name="2 Subtítulo"/>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s-MX"/>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D19E5E-4A0A-40DB-9067-72D998985919}"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1292257051"/>
      </p:ext>
    </p:extLst>
  </p:cSld>
  <p:clrMapOvr>
    <a:masterClrMapping/>
  </p:clrMapOvr>
  <p:transition>
    <p:random/>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sz="4000" b="1">
                <a:latin typeface="Tahoma" pitchFamily="34" charset="0"/>
                <a:ea typeface="Tahoma" pitchFamily="34" charset="0"/>
                <a:cs typeface="Tahoma" pitchFamily="34" charset="0"/>
              </a:defRPr>
            </a:lvl1pPr>
          </a:lstStyle>
          <a:p>
            <a:r>
              <a:rPr lang="es-ES" dirty="0"/>
              <a:t>Haga clic para modificar el estilo de título del patrón</a:t>
            </a:r>
            <a:endParaRPr lang="es-MX" dirty="0"/>
          </a:p>
        </p:txBody>
      </p:sp>
      <p:sp>
        <p:nvSpPr>
          <p:cNvPr id="3" name="2 Marcador de contenido"/>
          <p:cNvSpPr>
            <a:spLocks noGrp="1"/>
          </p:cNvSpPr>
          <p:nvPr>
            <p:ph idx="1"/>
          </p:nvPr>
        </p:nvSpPr>
        <p:spPr/>
        <p:txBody>
          <a:bodyPr/>
          <a:lstStyle>
            <a:lvl1pPr algn="just">
              <a:defRPr sz="2700" b="1">
                <a:latin typeface="Tahoma" pitchFamily="34" charset="0"/>
                <a:ea typeface="Tahoma" pitchFamily="34" charset="0"/>
                <a:cs typeface="Tahoma" pitchFamily="34" charset="0"/>
              </a:defRPr>
            </a:lvl1pPr>
            <a:lvl2pPr algn="just">
              <a:defRPr b="1">
                <a:latin typeface="Tahoma" pitchFamily="34" charset="0"/>
                <a:ea typeface="Tahoma" pitchFamily="34" charset="0"/>
                <a:cs typeface="Tahoma" pitchFamily="34" charset="0"/>
              </a:defRPr>
            </a:lvl2pPr>
            <a:lvl3pPr algn="just">
              <a:defRPr b="1">
                <a:latin typeface="Tahoma" pitchFamily="34" charset="0"/>
                <a:ea typeface="Tahoma" pitchFamily="34" charset="0"/>
                <a:cs typeface="Tahoma" pitchFamily="34" charset="0"/>
              </a:defRPr>
            </a:lvl3pPr>
            <a:lvl4pPr algn="just">
              <a:defRPr b="1">
                <a:latin typeface="Tahoma" pitchFamily="34" charset="0"/>
                <a:ea typeface="Tahoma" pitchFamily="34" charset="0"/>
                <a:cs typeface="Tahoma" pitchFamily="34" charset="0"/>
              </a:defRPr>
            </a:lvl4pPr>
            <a:lvl5pPr algn="just">
              <a:defRPr b="1">
                <a:latin typeface="Tahoma" pitchFamily="34" charset="0"/>
                <a:ea typeface="Tahoma" pitchFamily="34" charset="0"/>
                <a:cs typeface="Tahoma"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178D51-6B66-4573-B004-3205C54CA1A0}"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1564523298"/>
      </p:ext>
    </p:extLst>
  </p:cSld>
  <p:clrMapOvr>
    <a:masterClrMapping/>
  </p:clrMapOvr>
  <p:transition>
    <p:random/>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MX"/>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2643EE-17DA-44C8-91FE-ED1FCC1B703C}"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1770790793"/>
      </p:ext>
    </p:extLst>
  </p:cSld>
  <p:clrMapOvr>
    <a:masterClrMapping/>
  </p:clrMapOvr>
  <p:transition>
    <p:random/>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MX"/>
          </a:p>
        </p:txBody>
      </p:sp>
      <p:sp>
        <p:nvSpPr>
          <p:cNvPr id="3" name="2 Marcador de contenido"/>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3 Marcador de contenido"/>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4483A-2AC2-4D3F-810F-19EA3825633F}"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1587176195"/>
      </p:ext>
    </p:extLst>
  </p:cSld>
  <p:clrMapOvr>
    <a:masterClrMapping/>
  </p:clrMapOvr>
  <p:transition>
    <p:random/>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MX"/>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BFEE543-0413-4050-B91C-FB1FEE85E9DE}"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3038904707"/>
      </p:ext>
    </p:extLst>
  </p:cSld>
  <p:clrMapOvr>
    <a:masterClrMapping/>
  </p:clrMapOvr>
  <p:transition>
    <p:random/>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A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86CE22D-72C3-481E-8B77-5739BE7701B5}" type="slidenum">
              <a:rPr lang="es-AR">
                <a:solidFill>
                  <a:srgbClr val="000000"/>
                </a:solidFill>
              </a:rPr>
              <a:pPr/>
              <a:t>‹Nº›</a:t>
            </a:fld>
            <a:endParaRPr lang="es-AR">
              <a:solidFill>
                <a:srgbClr val="000000"/>
              </a:solidFill>
            </a:endParaRPr>
          </a:p>
        </p:txBody>
      </p:sp>
    </p:spTree>
    <p:extLst>
      <p:ext uri="{BB962C8B-B14F-4D97-AF65-F5344CB8AC3E}">
        <p14:creationId xmlns:p14="http://schemas.microsoft.com/office/powerpoint/2010/main" val="69208471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MX"/>
          </a:p>
        </p:txBody>
      </p:sp>
      <p:sp>
        <p:nvSpPr>
          <p:cNvPr id="3"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CA04D0B-A92A-4383-A0B3-0FE01B37A773}"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480588761"/>
      </p:ext>
    </p:extLst>
  </p:cSld>
  <p:clrMapOvr>
    <a:masterClrMapping/>
  </p:clrMapOvr>
  <p:transition>
    <p:random/>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C02E19F-1547-4AC8-9707-8A652B607BEE}"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3670917672"/>
      </p:ext>
    </p:extLst>
  </p:cSld>
  <p:clrMapOvr>
    <a:masterClrMapping/>
  </p:clrMapOvr>
  <p:transition>
    <p:random/>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MX"/>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5B8E71E-7BAE-4744-8F4F-17870989EC14}"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4093777764"/>
      </p:ext>
    </p:extLst>
  </p:cSld>
  <p:clrMapOvr>
    <a:masterClrMapping/>
  </p:clrMapOvr>
  <p:transition>
    <p:random/>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MX"/>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MX"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307F67-C160-4B18-91F6-4AE26B284E35}"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564337868"/>
      </p:ext>
    </p:extLst>
  </p:cSld>
  <p:clrMapOvr>
    <a:masterClrMapping/>
  </p:clrMapOvr>
  <p:transition>
    <p:random/>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D5522D-D311-4AF1-B61C-086086A13A9C}"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1413587735"/>
      </p:ext>
    </p:extLst>
  </p:cSld>
  <p:clrMapOvr>
    <a:masterClrMapping/>
  </p:clrMapOvr>
  <p:transition>
    <p:random/>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686800" y="609600"/>
            <a:ext cx="2590800" cy="5486400"/>
          </a:xfrm>
        </p:spPr>
        <p:txBody>
          <a:bodyPr vert="eaVert"/>
          <a:lstStyle/>
          <a:p>
            <a:r>
              <a:rPr lang="es-ES"/>
              <a:t>Haga clic para modificar el estilo de título del patrón</a:t>
            </a:r>
            <a:endParaRPr lang="es-MX"/>
          </a:p>
        </p:txBody>
      </p:sp>
      <p:sp>
        <p:nvSpPr>
          <p:cNvPr id="3" name="2 Marcador de texto vertical"/>
          <p:cNvSpPr>
            <a:spLocks noGrp="1"/>
          </p:cNvSpPr>
          <p:nvPr>
            <p:ph type="body" orient="vert" idx="1"/>
          </p:nvPr>
        </p:nvSpPr>
        <p:spPr>
          <a:xfrm>
            <a:off x="914400" y="609600"/>
            <a:ext cx="7569200" cy="54864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8AE9F-719E-439F-A5DA-BDE94384E98D}" type="slidenum">
              <a:rPr lang="es-ES">
                <a:solidFill>
                  <a:srgbClr val="000000"/>
                </a:solidFill>
              </a:rPr>
              <a:pPr>
                <a:defRPr/>
              </a:pPr>
              <a:t>‹Nº›</a:t>
            </a:fld>
            <a:endParaRPr lang="es-ES">
              <a:solidFill>
                <a:srgbClr val="000000"/>
              </a:solidFill>
            </a:endParaRPr>
          </a:p>
        </p:txBody>
      </p:sp>
    </p:spTree>
    <p:extLst>
      <p:ext uri="{BB962C8B-B14F-4D97-AF65-F5344CB8AC3E}">
        <p14:creationId xmlns:p14="http://schemas.microsoft.com/office/powerpoint/2010/main" val="2849282639"/>
      </p:ext>
    </p:extLst>
  </p:cSld>
  <p:clrMapOvr>
    <a:masterClrMapping/>
  </p:clrMapOvr>
  <p:transition>
    <p:random/>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42"/>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0D25ED-955C-4C5A-A275-BE03966945E8}"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29452985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D7E87D-CAC9-4269-A205-7C2B469F54C1}"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88763701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17"/>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EE4F1EE-299E-45A8-B932-2B7BE46F2854}"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26905351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1524000" y="2971817"/>
            <a:ext cx="4470400" cy="31543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2971817"/>
            <a:ext cx="4470400" cy="31543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855F4A-6F59-42B5-B167-5419A5F9CFA1}"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00126554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2192000" cy="6858000"/>
            <a:chOff x="0" y="0"/>
            <a:chExt cx="5760" cy="4320"/>
          </a:xfrm>
        </p:grpSpPr>
        <p:sp>
          <p:nvSpPr>
            <p:cNvPr id="5" name="Rectangle 3"/>
            <p:cNvSpPr>
              <a:spLocks noChangeArrowheads="1"/>
            </p:cNvSpPr>
            <p:nvPr/>
          </p:nvSpPr>
          <p:spPr bwMode="auto">
            <a:xfrm>
              <a:off x="1968" y="4224"/>
              <a:ext cx="3792" cy="96"/>
            </a:xfrm>
            <a:prstGeom prst="rect">
              <a:avLst/>
            </a:prstGeom>
            <a:gradFill rotWithShape="0">
              <a:gsLst>
                <a:gs pos="0">
                  <a:srgbClr val="EBD7FF"/>
                </a:gs>
                <a:gs pos="100000">
                  <a:srgbClr val="0099FF"/>
                </a:gs>
              </a:gsLst>
              <a:lin ang="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6" name="Rectangle 4"/>
            <p:cNvSpPr>
              <a:spLocks noChangeArrowheads="1"/>
            </p:cNvSpPr>
            <p:nvPr/>
          </p:nvSpPr>
          <p:spPr bwMode="auto">
            <a:xfrm>
              <a:off x="5520" y="1248"/>
              <a:ext cx="240" cy="2688"/>
            </a:xfrm>
            <a:prstGeom prst="rect">
              <a:avLst/>
            </a:prstGeom>
            <a:gradFill rotWithShape="0">
              <a:gsLst>
                <a:gs pos="0">
                  <a:srgbClr val="C1E7CE"/>
                </a:gs>
                <a:gs pos="100000">
                  <a:srgbClr val="339966"/>
                </a:gs>
              </a:gsLst>
              <a:lin ang="540000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7" name="Rectangle 5"/>
            <p:cNvSpPr>
              <a:spLocks noChangeArrowheads="1"/>
            </p:cNvSpPr>
            <p:nvPr/>
          </p:nvSpPr>
          <p:spPr bwMode="auto">
            <a:xfrm>
              <a:off x="0" y="3312"/>
              <a:ext cx="288" cy="96"/>
            </a:xfrm>
            <a:prstGeom prst="rect">
              <a:avLst/>
            </a:prstGeom>
            <a:solidFill>
              <a:schemeClr val="accent2"/>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8" name="Rectangle 6"/>
            <p:cNvSpPr>
              <a:spLocks noChangeArrowheads="1"/>
            </p:cNvSpPr>
            <p:nvPr/>
          </p:nvSpPr>
          <p:spPr bwMode="auto">
            <a:xfrm>
              <a:off x="0" y="3408"/>
              <a:ext cx="288" cy="912"/>
            </a:xfrm>
            <a:prstGeom prst="rect">
              <a:avLst/>
            </a:prstGeom>
            <a:solidFill>
              <a:srgbClr val="DDDDDD"/>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9" name="Rectangle 7"/>
            <p:cNvSpPr>
              <a:spLocks noChangeArrowheads="1"/>
            </p:cNvSpPr>
            <p:nvPr/>
          </p:nvSpPr>
          <p:spPr bwMode="auto">
            <a:xfrm>
              <a:off x="5520" y="0"/>
              <a:ext cx="240" cy="1248"/>
            </a:xfrm>
            <a:prstGeom prst="rect">
              <a:avLst/>
            </a:prstGeom>
            <a:solidFill>
              <a:schemeClr val="bg1"/>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0" name="Rectangle 8"/>
            <p:cNvSpPr>
              <a:spLocks noChangeArrowheads="1"/>
            </p:cNvSpPr>
            <p:nvPr/>
          </p:nvSpPr>
          <p:spPr bwMode="auto">
            <a:xfrm>
              <a:off x="3600" y="0"/>
              <a:ext cx="1920" cy="192"/>
            </a:xfrm>
            <a:prstGeom prst="rect">
              <a:avLst/>
            </a:prstGeom>
            <a:solidFill>
              <a:srgbClr val="CAC9AA"/>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1" name="Rectangle 9"/>
            <p:cNvSpPr>
              <a:spLocks noChangeArrowheads="1"/>
            </p:cNvSpPr>
            <p:nvPr/>
          </p:nvSpPr>
          <p:spPr bwMode="auto">
            <a:xfrm>
              <a:off x="288" y="192"/>
              <a:ext cx="336" cy="480"/>
            </a:xfrm>
            <a:prstGeom prst="rect">
              <a:avLst/>
            </a:prstGeom>
            <a:solidFill>
              <a:schemeClr val="folHlink">
                <a:alpha val="50195"/>
              </a:schemeClr>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2" name="Rectangle 10"/>
            <p:cNvSpPr>
              <a:spLocks noChangeArrowheads="1"/>
            </p:cNvSpPr>
            <p:nvPr/>
          </p:nvSpPr>
          <p:spPr bwMode="auto">
            <a:xfrm>
              <a:off x="0" y="672"/>
              <a:ext cx="288" cy="2640"/>
            </a:xfrm>
            <a:prstGeom prst="rect">
              <a:avLst/>
            </a:prstGeom>
            <a:gradFill rotWithShape="0">
              <a:gsLst>
                <a:gs pos="0">
                  <a:srgbClr val="C1AE8F"/>
                </a:gs>
                <a:gs pos="100000">
                  <a:schemeClr val="bg1"/>
                </a:gs>
              </a:gsLst>
              <a:lin ang="540000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3" name="Rectangle 11"/>
            <p:cNvSpPr>
              <a:spLocks noChangeArrowheads="1"/>
            </p:cNvSpPr>
            <p:nvPr/>
          </p:nvSpPr>
          <p:spPr bwMode="auto">
            <a:xfrm>
              <a:off x="0" y="192"/>
              <a:ext cx="288" cy="480"/>
            </a:xfrm>
            <a:prstGeom prst="rect">
              <a:avLst/>
            </a:prstGeom>
            <a:solidFill>
              <a:schemeClr val="bg1"/>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4" name="Rectangle 12"/>
            <p:cNvSpPr>
              <a:spLocks noChangeArrowheads="1"/>
            </p:cNvSpPr>
            <p:nvPr/>
          </p:nvSpPr>
          <p:spPr bwMode="auto">
            <a:xfrm>
              <a:off x="0" y="0"/>
              <a:ext cx="624" cy="192"/>
            </a:xfrm>
            <a:prstGeom prst="rect">
              <a:avLst/>
            </a:prstGeom>
            <a:solidFill>
              <a:srgbClr val="99CC00"/>
            </a:solidFill>
            <a:ln w="19050">
              <a:solidFill>
                <a:srgbClr val="808080"/>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5" name="Rectangle 13"/>
            <p:cNvSpPr>
              <a:spLocks noChangeArrowheads="1"/>
            </p:cNvSpPr>
            <p:nvPr/>
          </p:nvSpPr>
          <p:spPr bwMode="auto">
            <a:xfrm>
              <a:off x="624" y="0"/>
              <a:ext cx="2976" cy="192"/>
            </a:xfrm>
            <a:prstGeom prst="rect">
              <a:avLst/>
            </a:prstGeom>
            <a:solidFill>
              <a:schemeClr val="bg1"/>
            </a:solidFill>
            <a:ln w="9525">
              <a:solidFill>
                <a:srgbClr val="808080"/>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16" name="Line 14"/>
            <p:cNvSpPr>
              <a:spLocks noChangeShapeType="1"/>
            </p:cNvSpPr>
            <p:nvPr/>
          </p:nvSpPr>
          <p:spPr bwMode="auto">
            <a:xfrm flipV="1">
              <a:off x="288" y="192"/>
              <a:ext cx="0" cy="4128"/>
            </a:xfrm>
            <a:prstGeom prst="line">
              <a:avLst/>
            </a:prstGeom>
            <a:noFill/>
            <a:ln w="7620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7" name="Line 15"/>
            <p:cNvSpPr>
              <a:spLocks noChangeShapeType="1"/>
            </p:cNvSpPr>
            <p:nvPr/>
          </p:nvSpPr>
          <p:spPr bwMode="auto">
            <a:xfrm>
              <a:off x="288" y="4224"/>
              <a:ext cx="5472" cy="0"/>
            </a:xfrm>
            <a:prstGeom prst="line">
              <a:avLst/>
            </a:prstGeom>
            <a:noFill/>
            <a:ln w="571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8" name="Line 16"/>
            <p:cNvSpPr>
              <a:spLocks noChangeShapeType="1"/>
            </p:cNvSpPr>
            <p:nvPr/>
          </p:nvSpPr>
          <p:spPr bwMode="auto">
            <a:xfrm flipV="1">
              <a:off x="5520" y="0"/>
              <a:ext cx="0" cy="4224"/>
            </a:xfrm>
            <a:prstGeom prst="line">
              <a:avLst/>
            </a:prstGeom>
            <a:noFill/>
            <a:ln w="571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9" name="Line 17"/>
            <p:cNvSpPr>
              <a:spLocks noChangeShapeType="1"/>
            </p:cNvSpPr>
            <p:nvPr/>
          </p:nvSpPr>
          <p:spPr bwMode="auto">
            <a:xfrm>
              <a:off x="0" y="192"/>
              <a:ext cx="5760" cy="0"/>
            </a:xfrm>
            <a:prstGeom prst="line">
              <a:avLst/>
            </a:prstGeom>
            <a:noFill/>
            <a:ln w="3810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0" name="Line 18"/>
            <p:cNvSpPr>
              <a:spLocks noChangeShapeType="1"/>
            </p:cNvSpPr>
            <p:nvPr/>
          </p:nvSpPr>
          <p:spPr bwMode="auto">
            <a:xfrm flipH="1">
              <a:off x="3600" y="288"/>
              <a:ext cx="2160" cy="0"/>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1" name="Line 19"/>
            <p:cNvSpPr>
              <a:spLocks noChangeShapeType="1"/>
            </p:cNvSpPr>
            <p:nvPr/>
          </p:nvSpPr>
          <p:spPr bwMode="auto">
            <a:xfrm flipV="1">
              <a:off x="3600" y="0"/>
              <a:ext cx="0" cy="288"/>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2" name="Line 20"/>
            <p:cNvSpPr>
              <a:spLocks noChangeShapeType="1"/>
            </p:cNvSpPr>
            <p:nvPr/>
          </p:nvSpPr>
          <p:spPr bwMode="auto">
            <a:xfrm>
              <a:off x="5520" y="1248"/>
              <a:ext cx="240" cy="0"/>
            </a:xfrm>
            <a:prstGeom prst="line">
              <a:avLst/>
            </a:prstGeom>
            <a:noFill/>
            <a:ln w="28575">
              <a:solidFill>
                <a:schemeClr val="tx1"/>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3" name="Line 21"/>
            <p:cNvSpPr>
              <a:spLocks noChangeShapeType="1"/>
            </p:cNvSpPr>
            <p:nvPr/>
          </p:nvSpPr>
          <p:spPr bwMode="auto">
            <a:xfrm>
              <a:off x="624" y="0"/>
              <a:ext cx="0" cy="672"/>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4" name="Line 22"/>
            <p:cNvSpPr>
              <a:spLocks noChangeShapeType="1"/>
            </p:cNvSpPr>
            <p:nvPr/>
          </p:nvSpPr>
          <p:spPr bwMode="auto">
            <a:xfrm flipH="1">
              <a:off x="0" y="672"/>
              <a:ext cx="624"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 name="Line 23"/>
            <p:cNvSpPr>
              <a:spLocks noChangeShapeType="1"/>
            </p:cNvSpPr>
            <p:nvPr/>
          </p:nvSpPr>
          <p:spPr bwMode="auto">
            <a:xfrm flipV="1">
              <a:off x="1680" y="3936"/>
              <a:ext cx="0" cy="384"/>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6" name="Line 24"/>
            <p:cNvSpPr>
              <a:spLocks noChangeShapeType="1"/>
            </p:cNvSpPr>
            <p:nvPr/>
          </p:nvSpPr>
          <p:spPr bwMode="auto">
            <a:xfrm>
              <a:off x="1680" y="3936"/>
              <a:ext cx="4080" cy="0"/>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7" name="Line 25"/>
            <p:cNvSpPr>
              <a:spLocks noChangeShapeType="1"/>
            </p:cNvSpPr>
            <p:nvPr/>
          </p:nvSpPr>
          <p:spPr bwMode="auto">
            <a:xfrm flipH="1">
              <a:off x="0" y="3312"/>
              <a:ext cx="288"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8" name="Line 26"/>
            <p:cNvSpPr>
              <a:spLocks noChangeShapeType="1"/>
            </p:cNvSpPr>
            <p:nvPr/>
          </p:nvSpPr>
          <p:spPr bwMode="auto">
            <a:xfrm flipH="1">
              <a:off x="0" y="3408"/>
              <a:ext cx="288"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grpSp>
      <p:sp>
        <p:nvSpPr>
          <p:cNvPr id="114715" name="Rectangle 27"/>
          <p:cNvSpPr>
            <a:spLocks noGrp="1" noChangeArrowheads="1"/>
          </p:cNvSpPr>
          <p:nvPr>
            <p:ph type="ctrTitle"/>
          </p:nvPr>
        </p:nvSpPr>
        <p:spPr>
          <a:xfrm>
            <a:off x="914400" y="2130426"/>
            <a:ext cx="10363200" cy="1470025"/>
          </a:xfrm>
        </p:spPr>
        <p:txBody>
          <a:bodyPr/>
          <a:lstStyle>
            <a:lvl1pPr>
              <a:defRPr/>
            </a:lvl1pPr>
          </a:lstStyle>
          <a:p>
            <a:r>
              <a:rPr lang="en-US"/>
              <a:t>Haga clic para cambiar el estilo de título	</a:t>
            </a:r>
          </a:p>
        </p:txBody>
      </p:sp>
      <p:sp>
        <p:nvSpPr>
          <p:cNvPr id="114716" name="Rectangle 28"/>
          <p:cNvSpPr>
            <a:spLocks noGrp="1" noChangeArrowheads="1"/>
          </p:cNvSpPr>
          <p:nvPr>
            <p:ph type="subTitle" idx="1"/>
          </p:nvPr>
        </p:nvSpPr>
        <p:spPr>
          <a:xfrm>
            <a:off x="1828800" y="3886200"/>
            <a:ext cx="8534400" cy="1752600"/>
          </a:xfrm>
        </p:spPr>
        <p:txBody>
          <a:bodyPr/>
          <a:lstStyle>
            <a:lvl1pPr marL="0" indent="0" algn="ctr">
              <a:buFont typeface="Century Gothic" pitchFamily="34" charset="0"/>
              <a:buNone/>
              <a:defRPr sz="2800"/>
            </a:lvl1pPr>
          </a:lstStyle>
          <a:p>
            <a:r>
              <a:rPr lang="en-US"/>
              <a:t>Haga clic para modificar el estilo de subtítulo del patrón</a:t>
            </a:r>
          </a:p>
        </p:txBody>
      </p:sp>
      <p:sp>
        <p:nvSpPr>
          <p:cNvPr id="29" name="Rectangle 29"/>
          <p:cNvSpPr>
            <a:spLocks noGrp="1" noChangeArrowheads="1"/>
          </p:cNvSpPr>
          <p:nvPr>
            <p:ph type="dt" sz="half" idx="10"/>
          </p:nvPr>
        </p:nvSpPr>
        <p:spPr/>
        <p:txBody>
          <a:bodyPr/>
          <a:lstStyle>
            <a:lvl1pPr>
              <a:defRPr/>
            </a:lvl1pPr>
          </a:lstStyle>
          <a:p>
            <a:pPr>
              <a:defRPr/>
            </a:pPr>
            <a:endParaRPr lang="en-US">
              <a:solidFill>
                <a:srgbClr val="808080"/>
              </a:solidFill>
            </a:endParaRPr>
          </a:p>
        </p:txBody>
      </p:sp>
      <p:sp>
        <p:nvSpPr>
          <p:cNvPr id="30" name="Rectangle 30"/>
          <p:cNvSpPr>
            <a:spLocks noGrp="1" noChangeArrowheads="1"/>
          </p:cNvSpPr>
          <p:nvPr>
            <p:ph type="ftr" sz="quarter" idx="11"/>
          </p:nvPr>
        </p:nvSpPr>
        <p:spPr/>
        <p:txBody>
          <a:bodyPr/>
          <a:lstStyle>
            <a:lvl1pPr>
              <a:defRPr/>
            </a:lvl1pPr>
          </a:lstStyle>
          <a:p>
            <a:pPr>
              <a:defRPr/>
            </a:pPr>
            <a:endParaRPr lang="en-US">
              <a:solidFill>
                <a:srgbClr val="808080"/>
              </a:solidFill>
            </a:endParaRPr>
          </a:p>
        </p:txBody>
      </p:sp>
      <p:sp>
        <p:nvSpPr>
          <p:cNvPr id="31" name="Rectangle 31"/>
          <p:cNvSpPr>
            <a:spLocks noGrp="1" noChangeArrowheads="1"/>
          </p:cNvSpPr>
          <p:nvPr>
            <p:ph type="sldNum" sz="quarter" idx="12"/>
          </p:nvPr>
        </p:nvSpPr>
        <p:spPr>
          <a:xfrm>
            <a:off x="8737600" y="6264276"/>
            <a:ext cx="2844800" cy="384175"/>
          </a:xfrm>
        </p:spPr>
        <p:txBody>
          <a:bodyPr/>
          <a:lstStyle>
            <a:lvl1pPr>
              <a:defRPr/>
            </a:lvl1pPr>
          </a:lstStyle>
          <a:p>
            <a:fld id="{82453D21-1C67-4AFC-A376-9D6F0B09E277}"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335496006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7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7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5362431-159F-4220-8CB1-492BA76083FC}"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69179074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CDBA7DC-086E-45DA-A11F-352CB3C5BCA5}"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26646160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9699534-AC43-4B07-8764-535ADECC553B}"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142315201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3"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67"/>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090DF5B-E590-4310-B007-4692CE144AF2}"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75870226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F88EE78-3B23-4319-BFD8-8F9D2BBC495A}"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02644324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DAC03C-959D-4B1F-8A40-D6B39FFB5946}"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95091526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1676404"/>
            <a:ext cx="2743200" cy="4449763"/>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1676404"/>
            <a:ext cx="8026400" cy="4449763"/>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7D2CD29-9E00-4DAA-9B46-2269F5F32229}"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24813221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1">
        <a:schemeClr val="bg1"/>
      </p:bgRef>
    </p:bg>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350" b="1">
                <a:solidFill>
                  <a:schemeClr val="tx2"/>
                </a:solidFill>
              </a:defRPr>
            </a:lvl1pPr>
            <a:lvl2pPr marL="342900" indent="0" algn="ctr">
              <a:buNone/>
            </a:lvl2pPr>
            <a:lvl3pPr marL="685800" indent="0" algn="ctr">
              <a:buNone/>
            </a:lvl3pPr>
            <a:lvl4pPr marL="1028700" indent="0" algn="ctr">
              <a:buNone/>
            </a:lvl4pPr>
            <a:lvl5pPr marL="1371600" indent="0" algn="ctr">
              <a:buNone/>
            </a:lvl5pPr>
            <a:lvl6pPr marL="1714500" indent="0" algn="ctr">
              <a:buNone/>
            </a:lvl6pPr>
            <a:lvl7pPr marL="2057400" indent="0" algn="ctr">
              <a:buNone/>
            </a:lvl7pPr>
            <a:lvl8pPr marL="2400300" indent="0" algn="ctr">
              <a:buNone/>
            </a:lvl8pPr>
            <a:lvl9pPr marL="27432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fld id="{EEFB53E1-A864-44FD-A14F-A7AB3EA70A70}" type="datetime10">
              <a:rPr lang="es-AR" smtClean="0">
                <a:solidFill>
                  <a:srgbClr val="575F6D"/>
                </a:solidFill>
              </a:rPr>
              <a:t>10:25</a:t>
            </a:fld>
            <a:endParaRPr lang="es-AR">
              <a:solidFill>
                <a:srgbClr val="575F6D"/>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endParaRPr lang="es-AR">
              <a:solidFill>
                <a:srgbClr val="575F6D"/>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93288651"/>
      </p:ext>
    </p:extLst>
  </p:cSld>
  <p:clrMapOvr>
    <a:overrideClrMapping bg1="lt1" tx1="dk1" bg2="lt2" tx2="dk2" accent1="accent1" accent2="accent2" accent3="accent3" accent4="accent4" accent5="accent5" accent6="accent6" hlink="hlink" folHlink="folHlink"/>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fld id="{C112DB10-C5E0-479E-A794-27ABC08FDD1F}" type="datetime10">
              <a:rPr lang="es-AR" smtClean="0">
                <a:solidFill>
                  <a:srgbClr val="575F6D"/>
                </a:solidFill>
              </a:rPr>
              <a:t>10:25</a:t>
            </a:fld>
            <a:endParaRPr lang="es-AR">
              <a:solidFill>
                <a:srgbClr val="575F6D"/>
              </a:solidFill>
            </a:endParaRPr>
          </a:p>
        </p:txBody>
      </p:sp>
      <p:sp>
        <p:nvSpPr>
          <p:cNvPr id="9" name="8 Marcador de número de diapositiva"/>
          <p:cNvSpPr>
            <a:spLocks noGrp="1"/>
          </p:cNvSpPr>
          <p:nvPr>
            <p:ph type="sldNum" sz="quarter" idx="15"/>
          </p:nvPr>
        </p:nvSpPr>
        <p:spPr/>
        <p:txBody>
          <a:bodyPr rtlCol="0"/>
          <a:lstStyle/>
          <a:p>
            <a:fld id="{BE42DAAB-4311-4DA9-AC7D-D78F26585BDD}" type="slidenum">
              <a:rPr lang="es-AR" smtClean="0"/>
              <a:pPr/>
              <a:t>‹Nº›</a:t>
            </a:fld>
            <a:endParaRPr lang="es-AR"/>
          </a:p>
        </p:txBody>
      </p:sp>
      <p:sp>
        <p:nvSpPr>
          <p:cNvPr id="10" name="9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333281488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225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350" b="1">
                <a:solidFill>
                  <a:schemeClr val="tx2"/>
                </a:solidFill>
              </a:defRPr>
            </a:lvl1pPr>
            <a:lvl2pPr>
              <a:buNone/>
              <a:defRPr sz="1350">
                <a:solidFill>
                  <a:schemeClr val="tx1">
                    <a:tint val="75000"/>
                  </a:schemeClr>
                </a:solidFill>
              </a:defRPr>
            </a:lvl2pPr>
            <a:lvl3pPr>
              <a:buNone/>
              <a:defRPr sz="1200">
                <a:solidFill>
                  <a:schemeClr val="tx1">
                    <a:tint val="75000"/>
                  </a:schemeClr>
                </a:solidFill>
              </a:defRPr>
            </a:lvl3pPr>
            <a:lvl4pPr>
              <a:buNone/>
              <a:defRPr sz="1050">
                <a:solidFill>
                  <a:schemeClr val="tx1">
                    <a:tint val="75000"/>
                  </a:schemeClr>
                </a:solidFill>
              </a:defRPr>
            </a:lvl4pPr>
            <a:lvl5pPr>
              <a:buNone/>
              <a:defRPr sz="105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fld id="{A1F61C94-234A-42E1-A3EC-1CD48861EA49}" type="datetime10">
              <a:rPr lang="es-AR" smtClean="0">
                <a:solidFill>
                  <a:srgbClr val="FFF39D"/>
                </a:solidFill>
              </a:rPr>
              <a:t>10:25</a:t>
            </a:fld>
            <a:endParaRPr lang="es-AR">
              <a:solidFill>
                <a:srgbClr val="FFF39D"/>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endParaRPr lang="es-AR">
              <a:solidFill>
                <a:srgbClr val="FFF39D"/>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cs typeface="Arial" pitchFamily="34" charset="0"/>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250224192"/>
      </p:ext>
    </p:extLst>
  </p:cSld>
  <p:clrMapOvr>
    <a:overrideClrMapping bg1="dk1" tx1="lt1" bg2="dk2" tx2="lt2" accent1="accent1" accent2="accent2" accent3="accent3" accent4="accent4" accent5="accent5" accent6="accent6" hlink="hlink" folHlink="folHlink"/>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5"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6" name="Rectangle 31"/>
          <p:cNvSpPr>
            <a:spLocks noGrp="1" noChangeArrowheads="1"/>
          </p:cNvSpPr>
          <p:nvPr>
            <p:ph type="sldNum" sz="quarter" idx="12"/>
          </p:nvPr>
        </p:nvSpPr>
        <p:spPr>
          <a:ln/>
        </p:spPr>
        <p:txBody>
          <a:bodyPr/>
          <a:lstStyle>
            <a:lvl1pPr>
              <a:defRPr/>
            </a:lvl1pPr>
          </a:lstStyle>
          <a:p>
            <a:fld id="{7469F869-B15B-445C-9A9F-413378DFEE5C}"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124621751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fld id="{DAE3F785-167A-4046-8900-0E7879E1DC62}" type="datetime10">
              <a:rPr lang="es-AR" smtClean="0">
                <a:solidFill>
                  <a:srgbClr val="575F6D"/>
                </a:solidFill>
              </a:rPr>
              <a:t>10:25</a:t>
            </a:fld>
            <a:endParaRPr lang="es-AR">
              <a:solidFill>
                <a:srgbClr val="575F6D"/>
              </a:solidFill>
            </a:endParaRPr>
          </a:p>
        </p:txBody>
      </p:sp>
      <p:sp>
        <p:nvSpPr>
          <p:cNvPr id="6" name="5 Marcador de pie de página"/>
          <p:cNvSpPr>
            <a:spLocks noGrp="1"/>
          </p:cNvSpPr>
          <p:nvPr>
            <p:ph type="ftr" sz="quarter" idx="11"/>
          </p:nvPr>
        </p:nvSpPr>
        <p:spPr/>
        <p:txBody>
          <a:bodyPr/>
          <a:lstStyle/>
          <a:p>
            <a:endParaRPr lang="es-AR">
              <a:solidFill>
                <a:srgbClr val="575F6D"/>
              </a:solidFill>
            </a:endParaRPr>
          </a:p>
        </p:txBody>
      </p:sp>
      <p:sp>
        <p:nvSpPr>
          <p:cNvPr id="7" name="6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254263679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fld id="{97444FCC-8048-4FFA-B2DD-1734AED341AC}" type="datetime10">
              <a:rPr lang="es-AR" smtClean="0">
                <a:solidFill>
                  <a:srgbClr val="575F6D"/>
                </a:solidFill>
              </a:rPr>
              <a:t>10:25</a:t>
            </a:fld>
            <a:endParaRPr lang="es-AR">
              <a:solidFill>
                <a:srgbClr val="575F6D"/>
              </a:solidFill>
            </a:endParaRPr>
          </a:p>
        </p:txBody>
      </p:sp>
      <p:sp>
        <p:nvSpPr>
          <p:cNvPr id="8" name="7 Marcador de pie de página"/>
          <p:cNvSpPr>
            <a:spLocks noGrp="1"/>
          </p:cNvSpPr>
          <p:nvPr>
            <p:ph type="ftr" sz="quarter" idx="11"/>
          </p:nvPr>
        </p:nvSpPr>
        <p:spPr/>
        <p:txBody>
          <a:bodyPr/>
          <a:lstStyle/>
          <a:p>
            <a:endParaRPr lang="es-AR">
              <a:solidFill>
                <a:srgbClr val="575F6D"/>
              </a:solidFill>
            </a:endParaRPr>
          </a:p>
        </p:txBody>
      </p:sp>
      <p:sp>
        <p:nvSpPr>
          <p:cNvPr id="9" name="8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500"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500"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59774648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fld id="{E7BA9C60-1B1F-4592-8349-561C8C5114D4}" type="datetime10">
              <a:rPr lang="es-AR" smtClean="0">
                <a:solidFill>
                  <a:srgbClr val="575F6D"/>
                </a:solidFill>
              </a:rPr>
              <a:t>10:25</a:t>
            </a:fld>
            <a:endParaRPr lang="es-AR">
              <a:solidFill>
                <a:srgbClr val="575F6D"/>
              </a:solidFill>
            </a:endParaRPr>
          </a:p>
        </p:txBody>
      </p:sp>
      <p:sp>
        <p:nvSpPr>
          <p:cNvPr id="7" name="6 Marcador de número de diapositiva"/>
          <p:cNvSpPr>
            <a:spLocks noGrp="1"/>
          </p:cNvSpPr>
          <p:nvPr>
            <p:ph type="sldNum" sz="quarter" idx="11"/>
          </p:nvPr>
        </p:nvSpPr>
        <p:spPr/>
        <p:txBody>
          <a:bodyPr rtlCol="0"/>
          <a:lstStyle/>
          <a:p>
            <a:fld id="{BE42DAAB-4311-4DA9-AC7D-D78F26585BDD}" type="slidenum">
              <a:rPr lang="es-AR" smtClean="0"/>
              <a:pPr/>
              <a:t>‹Nº›</a:t>
            </a:fld>
            <a:endParaRPr lang="es-AR"/>
          </a:p>
        </p:txBody>
      </p:sp>
      <p:sp>
        <p:nvSpPr>
          <p:cNvPr id="8" name="7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306486923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523CC009-69FA-4294-AE89-E65C73410630}" type="datetime10">
              <a:rPr lang="es-AR" smtClean="0">
                <a:solidFill>
                  <a:srgbClr val="575F6D"/>
                </a:solidFill>
              </a:rPr>
              <a:t>10:25</a:t>
            </a:fld>
            <a:endParaRPr lang="es-AR">
              <a:solidFill>
                <a:srgbClr val="575F6D"/>
              </a:solidFill>
            </a:endParaRPr>
          </a:p>
        </p:txBody>
      </p:sp>
      <p:sp>
        <p:nvSpPr>
          <p:cNvPr id="3" name="2 Marcador de pie de página"/>
          <p:cNvSpPr>
            <a:spLocks noGrp="1"/>
          </p:cNvSpPr>
          <p:nvPr>
            <p:ph type="ftr" sz="quarter" idx="11"/>
          </p:nvPr>
        </p:nvSpPr>
        <p:spPr/>
        <p:txBody>
          <a:bodyPr/>
          <a:lstStyle/>
          <a:p>
            <a:endParaRPr lang="es-AR">
              <a:solidFill>
                <a:srgbClr val="575F6D"/>
              </a:solidFill>
            </a:endParaRPr>
          </a:p>
        </p:txBody>
      </p:sp>
      <p:sp>
        <p:nvSpPr>
          <p:cNvPr id="4" name="3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31954566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1"/>
      </p:bgRef>
    </p:bg>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15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300"/>
              </a:spcBef>
              <a:spcAft>
                <a:spcPts val="750"/>
              </a:spcAft>
              <a:buNone/>
              <a:defRPr sz="900"/>
            </a:lvl1pPr>
            <a:lvl2pPr>
              <a:buNone/>
              <a:defRPr sz="900"/>
            </a:lvl2pPr>
            <a:lvl3pPr>
              <a:buNone/>
              <a:defRPr sz="750"/>
            </a:lvl3pPr>
            <a:lvl4pPr>
              <a:buNone/>
              <a:defRPr sz="675"/>
            </a:lvl4pPr>
            <a:lvl5pPr>
              <a:buNone/>
              <a:defRPr sz="675"/>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fld id="{677E57EC-B7DB-4D46-962D-17DA37523281}" type="datetime10">
              <a:rPr lang="es-AR" smtClean="0">
                <a:solidFill>
                  <a:srgbClr val="575F6D"/>
                </a:solidFill>
              </a:rPr>
              <a:t>10:25</a:t>
            </a:fld>
            <a:endParaRPr lang="es-AR">
              <a:solidFill>
                <a:srgbClr val="575F6D"/>
              </a:solidFill>
            </a:endParaRPr>
          </a:p>
        </p:txBody>
      </p:sp>
      <p:sp>
        <p:nvSpPr>
          <p:cNvPr id="22" name="21 Marcador de número de diapositiva"/>
          <p:cNvSpPr>
            <a:spLocks noGrp="1"/>
          </p:cNvSpPr>
          <p:nvPr>
            <p:ph type="sldNum" sz="quarter" idx="15"/>
          </p:nvPr>
        </p:nvSpPr>
        <p:spPr/>
        <p:txBody>
          <a:bodyPr rtlCol="0"/>
          <a:lstStyle/>
          <a:p>
            <a:fld id="{BE42DAAB-4311-4DA9-AC7D-D78F26585BDD}" type="slidenum">
              <a:rPr lang="es-AR" smtClean="0"/>
              <a:pPr/>
              <a:t>‹Nº›</a:t>
            </a:fld>
            <a:endParaRPr lang="es-AR"/>
          </a:p>
        </p:txBody>
      </p:sp>
      <p:sp>
        <p:nvSpPr>
          <p:cNvPr id="23" name="22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905173062"/>
      </p:ext>
    </p:extLst>
  </p:cSld>
  <p:clrMapOvr>
    <a:overrideClrMapping bg1="lt1" tx1="dk1" bg2="lt2" tx2="dk2" accent1="accent1" accent2="accent2" accent3="accent3" accent4="accent4" accent5="accent5" accent6="accent6" hlink="hlink" folHlink="folHlink"/>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1500"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24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75"/>
              </a:spcBef>
              <a:spcAft>
                <a:spcPts val="300"/>
              </a:spcAft>
              <a:buFontTx/>
              <a:buNone/>
              <a:defRPr sz="900"/>
            </a:lvl1pPr>
            <a:lvl2pPr>
              <a:defRPr sz="900"/>
            </a:lvl2pPr>
            <a:lvl3pPr>
              <a:defRPr sz="750"/>
            </a:lvl3pPr>
            <a:lvl4pPr>
              <a:defRPr sz="675"/>
            </a:lvl4pPr>
            <a:lvl5pPr>
              <a:defRPr sz="675"/>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17" name="16 Marcador de fecha"/>
          <p:cNvSpPr>
            <a:spLocks noGrp="1"/>
          </p:cNvSpPr>
          <p:nvPr>
            <p:ph type="dt" sz="half" idx="10"/>
          </p:nvPr>
        </p:nvSpPr>
        <p:spPr/>
        <p:txBody>
          <a:bodyPr rtlCol="0"/>
          <a:lstStyle/>
          <a:p>
            <a:fld id="{025438D4-75F1-4FC7-9AB2-3F77CBC35D72}" type="datetime10">
              <a:rPr lang="es-AR" smtClean="0">
                <a:solidFill>
                  <a:srgbClr val="575F6D"/>
                </a:solidFill>
              </a:rPr>
              <a:t>10:25</a:t>
            </a:fld>
            <a:endParaRPr lang="es-AR">
              <a:solidFill>
                <a:srgbClr val="575F6D"/>
              </a:solidFill>
            </a:endParaRPr>
          </a:p>
        </p:txBody>
      </p:sp>
      <p:sp>
        <p:nvSpPr>
          <p:cNvPr id="18" name="17 Marcador de número de diapositiva"/>
          <p:cNvSpPr>
            <a:spLocks noGrp="1"/>
          </p:cNvSpPr>
          <p:nvPr>
            <p:ph type="sldNum" sz="quarter" idx="11"/>
          </p:nvPr>
        </p:nvSpPr>
        <p:spPr/>
        <p:txBody>
          <a:bodyPr rtlCol="0"/>
          <a:lstStyle/>
          <a:p>
            <a:fld id="{BE42DAAB-4311-4DA9-AC7D-D78F26585BDD}" type="slidenum">
              <a:rPr lang="es-AR" smtClean="0"/>
              <a:pPr/>
              <a:t>‹Nº›</a:t>
            </a:fld>
            <a:endParaRPr lang="es-AR"/>
          </a:p>
        </p:txBody>
      </p:sp>
      <p:sp>
        <p:nvSpPr>
          <p:cNvPr id="21" name="20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449222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A97D266C-7F0C-4F7A-96AB-59E699659D4F}"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238163849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2"/>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41"/>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D414491D-4444-48E1-95BF-990BD614389D}"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BE42DAAB-4311-4DA9-AC7D-D78F26585BDD}" type="slidenum">
              <a:rPr lang="es-AR" smtClean="0"/>
              <a:pPr/>
              <a:t>‹Nº›</a:t>
            </a:fld>
            <a:endParaRPr lang="es-AR"/>
          </a:p>
        </p:txBody>
      </p:sp>
    </p:spTree>
    <p:extLst>
      <p:ext uri="{BB962C8B-B14F-4D97-AF65-F5344CB8AC3E}">
        <p14:creationId xmlns:p14="http://schemas.microsoft.com/office/powerpoint/2010/main" val="398852977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3">
        <a:schemeClr val="bg2"/>
      </p:bgRef>
    </p:bg>
    <p:spTree>
      <p:nvGrpSpPr>
        <p:cNvPr id="1" name=""/>
        <p:cNvGrpSpPr/>
        <p:nvPr/>
      </p:nvGrpSpPr>
      <p:grpSpPr>
        <a:xfrm>
          <a:off x="0" y="0"/>
          <a:ext cx="0" cy="0"/>
          <a:chOff x="0" y="0"/>
          <a:chExt cx="0" cy="0"/>
        </a:xfrm>
      </p:grpSpPr>
      <p:pic>
        <p:nvPicPr>
          <p:cNvPr id="4" name="Picture 6" descr="CoverOverlay.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7"/>
          <p:cNvGrpSpPr/>
          <p:nvPr/>
        </p:nvGrpSpPr>
        <p:grpSpPr>
          <a:xfrm>
            <a:off x="1592136" y="2887534"/>
            <a:ext cx="9038813" cy="559833"/>
            <a:chOff x="1172584" y="1381459"/>
            <a:chExt cx="6779110" cy="559833"/>
          </a:xfrm>
          <a:effectLst>
            <a:outerShdw blurRad="38100" dist="12700" dir="16200000" rotWithShape="0">
              <a:prstClr val="black">
                <a:alpha val="30000"/>
              </a:prstClr>
            </a:outerShdw>
          </a:effectLst>
        </p:grpSpPr>
        <p:sp>
          <p:nvSpPr>
            <p:cNvPr id="6" name="TextBox 8"/>
            <p:cNvSpPr txBox="1"/>
            <p:nvPr/>
          </p:nvSpPr>
          <p:spPr>
            <a:xfrm>
              <a:off x="4147073" y="1381459"/>
              <a:ext cx="430647" cy="559833"/>
            </a:xfrm>
            <a:prstGeom prst="rect">
              <a:avLst/>
            </a:prstGeom>
            <a:noFill/>
          </p:spPr>
          <p:txBody>
            <a:bodyPr wrap="none">
              <a:spAutoFit/>
            </a:bodyPr>
            <a:lstStyle/>
            <a:p>
              <a:pPr fontAlgn="base">
                <a:spcBef>
                  <a:spcPct val="0"/>
                </a:spcBef>
                <a:spcAft>
                  <a:spcPct val="0"/>
                </a:spcAft>
                <a:defRPr/>
              </a:pPr>
              <a:r>
                <a:rPr lang="en-US" sz="3038" dirty="0">
                  <a:ln w="3175">
                    <a:solidFill>
                      <a:srgbClr val="ECE9C6">
                        <a:alpha val="60000"/>
                      </a:srgbClr>
                    </a:solidFill>
                  </a:ln>
                  <a:solidFill>
                    <a:srgbClr val="ECE9C6">
                      <a:lumMod val="90000"/>
                    </a:srgbClr>
                  </a:solidFill>
                  <a:effectLst>
                    <a:outerShdw blurRad="34925" dist="12700" dir="14400000" algn="ctr" rotWithShape="0">
                      <a:srgbClr val="000000">
                        <a:alpha val="21000"/>
                      </a:srgbClr>
                    </a:outerShdw>
                  </a:effectLst>
                  <a:latin typeface="Wingdings" pitchFamily="2" charset="2"/>
                  <a:ea typeface="ＭＳ Ｐゴシック" charset="0"/>
                  <a:cs typeface="ＭＳ Ｐゴシック" charset="0"/>
                </a:rPr>
                <a:t></a:t>
              </a:r>
            </a:p>
          </p:txBody>
        </p:sp>
        <p:cxnSp>
          <p:nvCxnSpPr>
            <p:cNvPr id="7" name="Straight Connector 9"/>
            <p:cNvCxnSpPr/>
            <p:nvPr/>
          </p:nvCxnSpPr>
          <p:spPr>
            <a:xfrm rot="10800000">
              <a:off x="1172584" y="192562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cxnSp>
          <p:nvCxnSpPr>
            <p:cNvPr id="8" name="Straight Connector 10"/>
            <p:cNvCxnSpPr/>
            <p:nvPr/>
          </p:nvCxnSpPr>
          <p:spPr>
            <a:xfrm rot="10800000">
              <a:off x="4831976" y="192293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577788" y="1387737"/>
            <a:ext cx="9036424" cy="1731982"/>
          </a:xfrm>
        </p:spPr>
        <p:txBody>
          <a:bodyPr anchor="b"/>
          <a:lstStyle>
            <a:lvl1pPr>
              <a:defRPr>
                <a:ln w="3175">
                  <a:solidFill>
                    <a:schemeClr val="tx1">
                      <a:alpha val="65000"/>
                    </a:schemeClr>
                  </a:solidFill>
                </a:ln>
                <a:solidFill>
                  <a:schemeClr val="tx1"/>
                </a:solidFill>
                <a:effectLst>
                  <a:outerShdw blurRad="25400" dist="12700" dir="14220000" rotWithShape="0">
                    <a:prstClr val="black">
                      <a:alpha val="50000"/>
                    </a:prstClr>
                  </a:outerShdw>
                </a:effectLst>
              </a:defRPr>
            </a:lvl1pPr>
          </a:lstStyle>
          <a:p>
            <a:r>
              <a:rPr lang="es-ES_tradnl"/>
              <a:t>Clic para editar título</a:t>
            </a:r>
            <a:endParaRPr lang="en-US" dirty="0"/>
          </a:p>
        </p:txBody>
      </p:sp>
      <p:sp>
        <p:nvSpPr>
          <p:cNvPr id="3" name="Subtitle 2"/>
          <p:cNvSpPr>
            <a:spLocks noGrp="1"/>
          </p:cNvSpPr>
          <p:nvPr>
            <p:ph type="subTitle" idx="1"/>
          </p:nvPr>
        </p:nvSpPr>
        <p:spPr>
          <a:xfrm>
            <a:off x="1828800" y="3767862"/>
            <a:ext cx="8534400" cy="1752600"/>
          </a:xfrm>
        </p:spPr>
        <p:txBody>
          <a:bodyPr/>
          <a:lstStyle>
            <a:lvl1pPr marL="0" indent="0" algn="ctr">
              <a:buNone/>
              <a:defRPr>
                <a:solidFill>
                  <a:schemeClr val="tx1"/>
                </a:solidFill>
                <a:effectLst>
                  <a:outerShdw blurRad="34925" dist="12700" dir="14400000" rotWithShape="0">
                    <a:prstClr val="black">
                      <a:alpha val="21000"/>
                    </a:prstClr>
                  </a:outerShdw>
                </a:effectLst>
              </a:defRPr>
            </a:lvl1pPr>
            <a:lvl2pPr marL="257175" indent="0" algn="ctr">
              <a:buNone/>
              <a:defRPr>
                <a:solidFill>
                  <a:schemeClr val="tx1">
                    <a:tint val="75000"/>
                  </a:schemeClr>
                </a:solidFill>
              </a:defRPr>
            </a:lvl2pPr>
            <a:lvl3pPr marL="514350" indent="0" algn="ctr">
              <a:buNone/>
              <a:defRPr>
                <a:solidFill>
                  <a:schemeClr val="tx1">
                    <a:tint val="75000"/>
                  </a:schemeClr>
                </a:solidFill>
              </a:defRPr>
            </a:lvl3pPr>
            <a:lvl4pPr marL="771525" indent="0" algn="ctr">
              <a:buNone/>
              <a:defRPr>
                <a:solidFill>
                  <a:schemeClr val="tx1">
                    <a:tint val="75000"/>
                  </a:schemeClr>
                </a:solidFill>
              </a:defRPr>
            </a:lvl4pPr>
            <a:lvl5pPr marL="1028700" indent="0" algn="ctr">
              <a:buNone/>
              <a:defRPr>
                <a:solidFill>
                  <a:schemeClr val="tx1">
                    <a:tint val="75000"/>
                  </a:schemeClr>
                </a:solidFill>
              </a:defRPr>
            </a:lvl5pPr>
            <a:lvl6pPr marL="1285875" indent="0" algn="ctr">
              <a:buNone/>
              <a:defRPr>
                <a:solidFill>
                  <a:schemeClr val="tx1">
                    <a:tint val="75000"/>
                  </a:schemeClr>
                </a:solidFill>
              </a:defRPr>
            </a:lvl6pPr>
            <a:lvl7pPr marL="1543050" indent="0" algn="ctr">
              <a:buNone/>
              <a:defRPr>
                <a:solidFill>
                  <a:schemeClr val="tx1">
                    <a:tint val="75000"/>
                  </a:schemeClr>
                </a:solidFill>
              </a:defRPr>
            </a:lvl7pPr>
            <a:lvl8pPr marL="1800225" indent="0" algn="ctr">
              <a:buNone/>
              <a:defRPr>
                <a:solidFill>
                  <a:schemeClr val="tx1">
                    <a:tint val="75000"/>
                  </a:schemeClr>
                </a:solidFill>
              </a:defRPr>
            </a:lvl8pPr>
            <a:lvl9pPr marL="2057400" indent="0" algn="ctr">
              <a:buNone/>
              <a:defRPr>
                <a:solidFill>
                  <a:schemeClr val="tx1">
                    <a:tint val="75000"/>
                  </a:schemeClr>
                </a:solidFill>
              </a:defRPr>
            </a:lvl9pPr>
          </a:lstStyle>
          <a:p>
            <a:r>
              <a:rPr lang="es-ES_tradnl"/>
              <a:t>Haga clic para modificar el estilo de subtítulo del patrón</a:t>
            </a:r>
            <a:endParaRPr lang="en-US" dirty="0"/>
          </a:p>
        </p:txBody>
      </p:sp>
      <p:sp>
        <p:nvSpPr>
          <p:cNvPr id="9" name="Date Placeholder 3"/>
          <p:cNvSpPr>
            <a:spLocks noGrp="1"/>
          </p:cNvSpPr>
          <p:nvPr>
            <p:ph type="dt" sz="half" idx="10"/>
          </p:nvPr>
        </p:nvSpPr>
        <p:spPr/>
        <p:txBody>
          <a:bodyPr wrap="square" numCol="1" anchorCtr="0" compatLnSpc="1">
            <a:prstTxWarp prst="textNoShape">
              <a:avLst/>
            </a:prstTxWarp>
          </a:bodyPr>
          <a:lstStyle>
            <a:lvl1pPr>
              <a:defRPr smtClean="0">
                <a:latin typeface="Arial" pitchFamily="34" charset="0"/>
                <a:ea typeface="ＭＳ Ｐゴシック" pitchFamily="34" charset="-128"/>
              </a:defRPr>
            </a:lvl1pPr>
          </a:lstStyle>
          <a:p>
            <a:fld id="{4B0DBDF9-A5BB-4124-B200-87B73B3AC1A8}" type="datetime10">
              <a:rPr lang="es-AR" smtClean="0">
                <a:solidFill>
                  <a:srgbClr val="ECE9C6"/>
                </a:solidFill>
              </a:rPr>
              <a:t>10:25</a:t>
            </a:fld>
            <a:endParaRPr lang="en-US">
              <a:solidFill>
                <a:srgbClr val="ECE9C6"/>
              </a:solidFill>
            </a:endParaRPr>
          </a:p>
        </p:txBody>
      </p:sp>
      <p:sp>
        <p:nvSpPr>
          <p:cNvPr id="10" name="Footer Placeholder 4"/>
          <p:cNvSpPr>
            <a:spLocks noGrp="1"/>
          </p:cNvSpPr>
          <p:nvPr>
            <p:ph type="ftr" sz="quarter" idx="11"/>
          </p:nvPr>
        </p:nvSpPr>
        <p:spPr/>
        <p:txBody>
          <a:bodyPr/>
          <a:lstStyle>
            <a:lvl1pPr>
              <a:defRPr>
                <a:solidFill>
                  <a:schemeClr val="tx2"/>
                </a:solidFill>
              </a:defRPr>
            </a:lvl1pPr>
          </a:lstStyle>
          <a:p>
            <a:pPr>
              <a:defRPr/>
            </a:pPr>
            <a:endParaRPr lang="en-US">
              <a:solidFill>
                <a:srgbClr val="ECE9C6"/>
              </a:solidFill>
            </a:endParaRPr>
          </a:p>
        </p:txBody>
      </p:sp>
      <p:sp>
        <p:nvSpPr>
          <p:cNvPr id="11" name="Slide Number Placeholder 5"/>
          <p:cNvSpPr>
            <a:spLocks noGrp="1"/>
          </p:cNvSpPr>
          <p:nvPr>
            <p:ph type="sldNum" sz="quarter" idx="12"/>
          </p:nvPr>
        </p:nvSpPr>
        <p:spPr/>
        <p:txBody>
          <a:bodyPr/>
          <a:lstStyle>
            <a:lvl1pPr>
              <a:defRPr/>
            </a:lvl1pPr>
          </a:lstStyle>
          <a:p>
            <a:fld id="{6C4ECF54-FB8A-484B-BDC9-A0B27378394D}" type="slidenum">
              <a:rPr lang="en-US">
                <a:solidFill>
                  <a:srgbClr val="ECE9C6"/>
                </a:solidFill>
              </a:rPr>
              <a:pPr/>
              <a:t>‹Nº›</a:t>
            </a:fld>
            <a:endParaRPr lang="en-US">
              <a:solidFill>
                <a:srgbClr val="ECE9C6"/>
              </a:solidFill>
            </a:endParaRPr>
          </a:p>
        </p:txBody>
      </p:sp>
    </p:spTree>
    <p:extLst>
      <p:ext uri="{BB962C8B-B14F-4D97-AF65-F5344CB8AC3E}">
        <p14:creationId xmlns:p14="http://schemas.microsoft.com/office/powerpoint/2010/main" val="2134652219"/>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grpSp>
        <p:nvGrpSpPr>
          <p:cNvPr id="4" name="Group 11"/>
          <p:cNvGrpSpPr>
            <a:grpSpLocks/>
          </p:cNvGrpSpPr>
          <p:nvPr/>
        </p:nvGrpSpPr>
        <p:grpSpPr bwMode="auto">
          <a:xfrm>
            <a:off x="1564221" y="1392244"/>
            <a:ext cx="9038167" cy="559833"/>
            <a:chOff x="1172584" y="1381459"/>
            <a:chExt cx="6779110" cy="559472"/>
          </a:xfrm>
        </p:grpSpPr>
        <p:sp>
          <p:nvSpPr>
            <p:cNvPr id="5" name="TextBox 12"/>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6" name="Straight Connector 13"/>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4"/>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1" name="Title 10"/>
          <p:cNvSpPr>
            <a:spLocks noGrp="1"/>
          </p:cNvSpPr>
          <p:nvPr>
            <p:ph type="title"/>
          </p:nvPr>
        </p:nvSpPr>
        <p:spPr/>
        <p:txBody>
          <a:bodyPr/>
          <a:lstStyle/>
          <a:p>
            <a:r>
              <a:rPr lang="es-ES_tradnl"/>
              <a:t>Clic para editar título</a:t>
            </a:r>
            <a:endParaRPr lang="en-US"/>
          </a:p>
        </p:txBody>
      </p:sp>
      <p:sp>
        <p:nvSpPr>
          <p:cNvPr id="8" name="Date Placeholder 3"/>
          <p:cNvSpPr>
            <a:spLocks noGrp="1"/>
          </p:cNvSpPr>
          <p:nvPr>
            <p:ph type="dt" sz="half" idx="10"/>
          </p:nvPr>
        </p:nvSpPr>
        <p:spPr/>
        <p:txBody>
          <a:bodyPr/>
          <a:lstStyle>
            <a:lvl1pPr>
              <a:defRPr/>
            </a:lvl1pPr>
          </a:lstStyle>
          <a:p>
            <a:pPr>
              <a:defRPr/>
            </a:pPr>
            <a:fld id="{624F23E0-F5D7-49AE-B4D4-B474EC663F88}" type="datetime10">
              <a:rPr lang="es-AR" smtClean="0">
                <a:solidFill>
                  <a:srgbClr val="895D1D"/>
                </a:solidFill>
              </a:rPr>
              <a:t>10:25</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9947EC41-2D55-4EC0-8C89-B24988F14294}"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079198245"/>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5"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6" name="Rectangle 31"/>
          <p:cNvSpPr>
            <a:spLocks noGrp="1" noChangeArrowheads="1"/>
          </p:cNvSpPr>
          <p:nvPr>
            <p:ph type="sldNum" sz="quarter" idx="12"/>
          </p:nvPr>
        </p:nvSpPr>
        <p:spPr>
          <a:ln/>
        </p:spPr>
        <p:txBody>
          <a:bodyPr/>
          <a:lstStyle>
            <a:lvl1pPr>
              <a:defRPr/>
            </a:lvl1pPr>
          </a:lstStyle>
          <a:p>
            <a:fld id="{30DB7E12-7BCE-419D-A551-16565F04F712}"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147330705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2">
        <a:schemeClr val="bg2"/>
      </p:bgRef>
    </p:bg>
    <p:spTree>
      <p:nvGrpSpPr>
        <p:cNvPr id="1" name=""/>
        <p:cNvGrpSpPr/>
        <p:nvPr/>
      </p:nvGrpSpPr>
      <p:grpSpPr>
        <a:xfrm>
          <a:off x="0" y="0"/>
          <a:ext cx="0" cy="0"/>
          <a:chOff x="0" y="0"/>
          <a:chExt cx="0" cy="0"/>
        </a:xfrm>
      </p:grpSpPr>
      <p:pic>
        <p:nvPicPr>
          <p:cNvPr id="4" name="Picture 11" descr="CoverOverlay.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7"/>
          <p:cNvGrpSpPr>
            <a:grpSpLocks/>
          </p:cNvGrpSpPr>
          <p:nvPr/>
        </p:nvGrpSpPr>
        <p:grpSpPr bwMode="auto">
          <a:xfrm>
            <a:off x="1564221" y="2887670"/>
            <a:ext cx="9038167" cy="559833"/>
            <a:chOff x="1172584" y="1381459"/>
            <a:chExt cx="6779110" cy="559472"/>
          </a:xfrm>
        </p:grpSpPr>
        <p:sp>
          <p:nvSpPr>
            <p:cNvPr id="6" name="TextBox 8"/>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7" name="Straight Connector 9"/>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8" name="Straight Connector 10"/>
            <p:cNvCxnSpPr/>
            <p:nvPr/>
          </p:nvCxnSpPr>
          <p:spPr>
            <a:xfrm rot="10800000">
              <a:off x="4832033" y="1927207"/>
              <a:ext cx="3119661" cy="1586"/>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920057" y="1204857"/>
            <a:ext cx="10339617" cy="1910716"/>
          </a:xfrm>
        </p:spPr>
        <p:txBody>
          <a:bodyPr anchor="b"/>
          <a:lstStyle>
            <a:lvl1pPr algn="ctr">
              <a:defRPr sz="3038" b="0" cap="none" baseline="0">
                <a:solidFill>
                  <a:schemeClr val="tx2"/>
                </a:solidFill>
              </a:defRPr>
            </a:lvl1pPr>
          </a:lstStyle>
          <a:p>
            <a:r>
              <a:rPr lang="es-ES_tradnl"/>
              <a:t>Clic para editar título</a:t>
            </a:r>
            <a:endParaRPr lang="en-US" dirty="0"/>
          </a:p>
        </p:txBody>
      </p:sp>
      <p:sp>
        <p:nvSpPr>
          <p:cNvPr id="3" name="Text Placeholder 2"/>
          <p:cNvSpPr>
            <a:spLocks noGrp="1"/>
          </p:cNvSpPr>
          <p:nvPr>
            <p:ph type="body" idx="1"/>
          </p:nvPr>
        </p:nvSpPr>
        <p:spPr>
          <a:xfrm>
            <a:off x="932331" y="3767321"/>
            <a:ext cx="10312996" cy="1500187"/>
          </a:xfrm>
        </p:spPr>
        <p:txBody>
          <a:bodyPr/>
          <a:lstStyle>
            <a:lvl1pPr marL="0" indent="0" algn="ctr">
              <a:buNone/>
              <a:defRPr sz="1125">
                <a:solidFill>
                  <a:schemeClr val="tx2"/>
                </a:solidFill>
              </a:defRPr>
            </a:lvl1pPr>
            <a:lvl2pPr marL="257175" indent="0">
              <a:buNone/>
              <a:defRPr sz="1013">
                <a:solidFill>
                  <a:schemeClr val="tx1">
                    <a:tint val="75000"/>
                  </a:schemeClr>
                </a:solidFill>
              </a:defRPr>
            </a:lvl2pPr>
            <a:lvl3pPr marL="514350" indent="0">
              <a:buNone/>
              <a:defRPr sz="900">
                <a:solidFill>
                  <a:schemeClr val="tx1">
                    <a:tint val="75000"/>
                  </a:schemeClr>
                </a:solidFill>
              </a:defRPr>
            </a:lvl3pPr>
            <a:lvl4pPr marL="771525" indent="0">
              <a:buNone/>
              <a:defRPr sz="788">
                <a:solidFill>
                  <a:schemeClr val="tx1">
                    <a:tint val="75000"/>
                  </a:schemeClr>
                </a:solidFill>
              </a:defRPr>
            </a:lvl4pPr>
            <a:lvl5pPr marL="1028700" indent="0">
              <a:buNone/>
              <a:defRPr sz="788">
                <a:solidFill>
                  <a:schemeClr val="tx1">
                    <a:tint val="75000"/>
                  </a:schemeClr>
                </a:solidFill>
              </a:defRPr>
            </a:lvl5pPr>
            <a:lvl6pPr marL="1285875" indent="0">
              <a:buNone/>
              <a:defRPr sz="788">
                <a:solidFill>
                  <a:schemeClr val="tx1">
                    <a:tint val="75000"/>
                  </a:schemeClr>
                </a:solidFill>
              </a:defRPr>
            </a:lvl6pPr>
            <a:lvl7pPr marL="1543050" indent="0">
              <a:buNone/>
              <a:defRPr sz="788">
                <a:solidFill>
                  <a:schemeClr val="tx1">
                    <a:tint val="75000"/>
                  </a:schemeClr>
                </a:solidFill>
              </a:defRPr>
            </a:lvl7pPr>
            <a:lvl8pPr marL="1800225" indent="0">
              <a:buNone/>
              <a:defRPr sz="788">
                <a:solidFill>
                  <a:schemeClr val="tx1">
                    <a:tint val="75000"/>
                  </a:schemeClr>
                </a:solidFill>
              </a:defRPr>
            </a:lvl8pPr>
            <a:lvl9pPr marL="2057400" indent="0">
              <a:buNone/>
              <a:defRPr sz="788">
                <a:solidFill>
                  <a:schemeClr val="tx1">
                    <a:tint val="75000"/>
                  </a:schemeClr>
                </a:solidFill>
              </a:defRPr>
            </a:lvl9pPr>
          </a:lstStyle>
          <a:p>
            <a:pPr lvl="0"/>
            <a:r>
              <a:rPr lang="es-ES_tradnl"/>
              <a:t>Haga clic para modificar el estilo de texto del patrón</a:t>
            </a:r>
          </a:p>
        </p:txBody>
      </p:sp>
      <p:sp>
        <p:nvSpPr>
          <p:cNvPr id="9" name="Date Placeholder 3"/>
          <p:cNvSpPr>
            <a:spLocks noGrp="1"/>
          </p:cNvSpPr>
          <p:nvPr>
            <p:ph type="dt" sz="half" idx="10"/>
          </p:nvPr>
        </p:nvSpPr>
        <p:spPr/>
        <p:txBody>
          <a:bodyPr wrap="square" numCol="1" anchorCtr="0" compatLnSpc="1">
            <a:prstTxWarp prst="textNoShape">
              <a:avLst/>
            </a:prstTxWarp>
          </a:bodyPr>
          <a:lstStyle>
            <a:lvl1pPr>
              <a:defRPr smtClean="0">
                <a:latin typeface="Arial" pitchFamily="34" charset="0"/>
                <a:ea typeface="ＭＳ Ｐゴシック" pitchFamily="34" charset="-128"/>
              </a:defRPr>
            </a:lvl1pPr>
          </a:lstStyle>
          <a:p>
            <a:fld id="{350776D4-EA53-48B5-9A4B-F1C5E4EB487F}" type="datetime10">
              <a:rPr lang="es-AR" smtClean="0">
                <a:solidFill>
                  <a:srgbClr val="895D1D"/>
                </a:solidFill>
              </a:rPr>
              <a:t>10:25</a:t>
            </a:fld>
            <a:endParaRPr lang="en-US">
              <a:solidFill>
                <a:srgbClr val="895D1D"/>
              </a:solidFill>
            </a:endParaRPr>
          </a:p>
        </p:txBody>
      </p:sp>
      <p:sp>
        <p:nvSpPr>
          <p:cNvPr id="10" name="Footer Placeholder 4"/>
          <p:cNvSpPr>
            <a:spLocks noGrp="1"/>
          </p:cNvSpPr>
          <p:nvPr>
            <p:ph type="ftr" sz="quarter" idx="11"/>
          </p:nvPr>
        </p:nvSpPr>
        <p:spPr/>
        <p:txBody>
          <a:bodyPr/>
          <a:lstStyle>
            <a:lvl1pPr>
              <a:defRPr/>
            </a:lvl1pPr>
          </a:lstStyle>
          <a:p>
            <a:pPr>
              <a:defRPr/>
            </a:pPr>
            <a:endParaRPr lang="en-US">
              <a:solidFill>
                <a:srgbClr val="895D1D"/>
              </a:solidFill>
            </a:endParaRPr>
          </a:p>
        </p:txBody>
      </p:sp>
      <p:sp>
        <p:nvSpPr>
          <p:cNvPr id="11" name="Slide Number Placeholder 5"/>
          <p:cNvSpPr>
            <a:spLocks noGrp="1"/>
          </p:cNvSpPr>
          <p:nvPr>
            <p:ph type="sldNum" sz="quarter" idx="12"/>
          </p:nvPr>
        </p:nvSpPr>
        <p:spPr/>
        <p:txBody>
          <a:bodyPr/>
          <a:lstStyle>
            <a:lvl1pPr>
              <a:defRPr/>
            </a:lvl1pPr>
          </a:lstStyle>
          <a:p>
            <a:fld id="{FF43060E-F652-4351-9DF6-6B8FAFFF39FA}" type="slidenum">
              <a:rPr lang="en-US">
                <a:solidFill>
                  <a:srgbClr val="895D1D"/>
                </a:solidFill>
              </a:rPr>
              <a:pPr/>
              <a:t>‹Nº›</a:t>
            </a:fld>
            <a:endParaRPr lang="en-US">
              <a:solidFill>
                <a:srgbClr val="895D1D"/>
              </a:solidFill>
            </a:endParaRPr>
          </a:p>
        </p:txBody>
      </p:sp>
    </p:spTree>
    <p:extLst>
      <p:ext uri="{BB962C8B-B14F-4D97-AF65-F5344CB8AC3E}">
        <p14:creationId xmlns:p14="http://schemas.microsoft.com/office/powerpoint/2010/main" val="2559392526"/>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grpSp>
        <p:nvGrpSpPr>
          <p:cNvPr id="5" name="Group 12"/>
          <p:cNvGrpSpPr>
            <a:grpSpLocks/>
          </p:cNvGrpSpPr>
          <p:nvPr/>
        </p:nvGrpSpPr>
        <p:grpSpPr bwMode="auto">
          <a:xfrm>
            <a:off x="1564221" y="1392244"/>
            <a:ext cx="9038167" cy="559833"/>
            <a:chOff x="1172584" y="1381459"/>
            <a:chExt cx="6779110" cy="559472"/>
          </a:xfrm>
        </p:grpSpPr>
        <p:sp>
          <p:nvSpPr>
            <p:cNvPr id="6" name="TextBox 13"/>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7" name="Straight Connector 14"/>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9" name="Straight Connector 15"/>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12" name="Title 11"/>
          <p:cNvSpPr>
            <a:spLocks noGrp="1"/>
          </p:cNvSpPr>
          <p:nvPr>
            <p:ph type="title"/>
          </p:nvPr>
        </p:nvSpPr>
        <p:spPr/>
        <p:txBody>
          <a:bodyPr/>
          <a:lstStyle>
            <a:lvl1pPr>
              <a:defRPr>
                <a:solidFill>
                  <a:schemeClr val="tx2"/>
                </a:solidFill>
              </a:defRPr>
            </a:lvl1pPr>
          </a:lstStyle>
          <a:p>
            <a:r>
              <a:rPr lang="es-ES_tradnl"/>
              <a:t>Clic para editar título</a:t>
            </a:r>
            <a:endParaRPr lang="en-US" dirty="0"/>
          </a:p>
        </p:txBody>
      </p:sp>
      <p:sp>
        <p:nvSpPr>
          <p:cNvPr id="8" name="Content Placeholder 7"/>
          <p:cNvSpPr>
            <a:spLocks noGrp="1"/>
          </p:cNvSpPr>
          <p:nvPr>
            <p:ph sz="quarter" idx="13"/>
          </p:nvPr>
        </p:nvSpPr>
        <p:spPr>
          <a:xfrm>
            <a:off x="914400" y="2240280"/>
            <a:ext cx="5071872" cy="3877056"/>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0" name="Content Placeholder 9"/>
          <p:cNvSpPr>
            <a:spLocks noGrp="1"/>
          </p:cNvSpPr>
          <p:nvPr>
            <p:ph sz="quarter" idx="14"/>
          </p:nvPr>
        </p:nvSpPr>
        <p:spPr>
          <a:xfrm>
            <a:off x="6193535" y="2240280"/>
            <a:ext cx="5071872" cy="3877056"/>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11" name="Date Placeholder 4"/>
          <p:cNvSpPr>
            <a:spLocks noGrp="1"/>
          </p:cNvSpPr>
          <p:nvPr>
            <p:ph type="dt" sz="half" idx="15"/>
          </p:nvPr>
        </p:nvSpPr>
        <p:spPr/>
        <p:txBody>
          <a:bodyPr/>
          <a:lstStyle>
            <a:lvl1pPr>
              <a:defRPr/>
            </a:lvl1pPr>
          </a:lstStyle>
          <a:p>
            <a:pPr>
              <a:defRPr/>
            </a:pPr>
            <a:fld id="{EC5B2A5D-93A9-4B28-A156-49ADBFE6E1E6}" type="datetime10">
              <a:rPr lang="es-AR" smtClean="0">
                <a:solidFill>
                  <a:srgbClr val="895D1D"/>
                </a:solidFill>
              </a:rPr>
              <a:t>10:25</a:t>
            </a:fld>
            <a:endParaRPr lang="es-AR">
              <a:solidFill>
                <a:srgbClr val="895D1D"/>
              </a:solidFill>
            </a:endParaRPr>
          </a:p>
        </p:txBody>
      </p:sp>
      <p:sp>
        <p:nvSpPr>
          <p:cNvPr id="13" name="Footer Placeholder 5"/>
          <p:cNvSpPr>
            <a:spLocks noGrp="1"/>
          </p:cNvSpPr>
          <p:nvPr>
            <p:ph type="ftr" sz="quarter" idx="16"/>
          </p:nvPr>
        </p:nvSpPr>
        <p:spPr/>
        <p:txBody>
          <a:bodyPr/>
          <a:lstStyle>
            <a:lvl1pPr>
              <a:defRPr/>
            </a:lvl1pPr>
          </a:lstStyle>
          <a:p>
            <a:pPr>
              <a:defRPr/>
            </a:pPr>
            <a:endParaRPr lang="es-AR">
              <a:solidFill>
                <a:srgbClr val="895D1D"/>
              </a:solidFill>
            </a:endParaRPr>
          </a:p>
        </p:txBody>
      </p:sp>
      <p:sp>
        <p:nvSpPr>
          <p:cNvPr id="14" name="Slide Number Placeholder 6"/>
          <p:cNvSpPr>
            <a:spLocks noGrp="1"/>
          </p:cNvSpPr>
          <p:nvPr>
            <p:ph type="sldNum" sz="quarter" idx="17"/>
          </p:nvPr>
        </p:nvSpPr>
        <p:spPr/>
        <p:txBody>
          <a:bodyPr/>
          <a:lstStyle>
            <a:lvl1pPr>
              <a:defRPr/>
            </a:lvl1pPr>
          </a:lstStyle>
          <a:p>
            <a:fld id="{C48F5D2A-8518-49FB-948C-E244F7020492}"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3229169260"/>
      </p:ext>
    </p:extLst>
  </p:cSld>
  <p:clrMapOvr>
    <a:masterClrMapping/>
  </p:clrMapOvr>
  <p:transition spd="med">
    <p:fade thruBlk="1"/>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grpSp>
        <p:nvGrpSpPr>
          <p:cNvPr id="7" name="Group 13"/>
          <p:cNvGrpSpPr>
            <a:grpSpLocks/>
          </p:cNvGrpSpPr>
          <p:nvPr/>
        </p:nvGrpSpPr>
        <p:grpSpPr bwMode="auto">
          <a:xfrm>
            <a:off x="1564221" y="1392244"/>
            <a:ext cx="9038167" cy="559833"/>
            <a:chOff x="1172584" y="1381459"/>
            <a:chExt cx="6779110" cy="559472"/>
          </a:xfrm>
        </p:grpSpPr>
        <p:sp>
          <p:nvSpPr>
            <p:cNvPr id="8" name="TextBox 15"/>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9" name="Straight Connector 16"/>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0" name="Straight Connector 17"/>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lvl1pPr>
              <a:defRPr/>
            </a:lvl1pPr>
          </a:lstStyle>
          <a:p>
            <a:r>
              <a:rPr lang="es-ES_tradnl"/>
              <a:t>Clic para editar título</a:t>
            </a:r>
            <a:endParaRPr lang="en-US"/>
          </a:p>
        </p:txBody>
      </p:sp>
      <p:sp>
        <p:nvSpPr>
          <p:cNvPr id="3" name="Text Placeholder 2"/>
          <p:cNvSpPr>
            <a:spLocks noGrp="1"/>
          </p:cNvSpPr>
          <p:nvPr>
            <p:ph type="body" idx="1"/>
          </p:nvPr>
        </p:nvSpPr>
        <p:spPr>
          <a:xfrm>
            <a:off x="1402080" y="2240280"/>
            <a:ext cx="4589928" cy="658368"/>
          </a:xfrm>
        </p:spPr>
        <p:txBody>
          <a:bodyPr anchor="b"/>
          <a:lstStyle>
            <a:lvl1pPr marL="0" indent="0" algn="ctr">
              <a:buNone/>
              <a:defRPr sz="1350" b="0">
                <a:solidFill>
                  <a:schemeClr val="tx2"/>
                </a:solidFill>
              </a:defRPr>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s-ES_tradnl"/>
              <a:t>Haga clic para modificar el estilo de texto del patrón</a:t>
            </a:r>
          </a:p>
        </p:txBody>
      </p:sp>
      <p:sp>
        <p:nvSpPr>
          <p:cNvPr id="4" name="Content Placeholder 3"/>
          <p:cNvSpPr>
            <a:spLocks noGrp="1"/>
          </p:cNvSpPr>
          <p:nvPr>
            <p:ph sz="half" idx="2"/>
          </p:nvPr>
        </p:nvSpPr>
        <p:spPr>
          <a:xfrm>
            <a:off x="917984" y="2947595"/>
            <a:ext cx="5071872" cy="3172968"/>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5" name="Text Placeholder 4"/>
          <p:cNvSpPr>
            <a:spLocks noGrp="1"/>
          </p:cNvSpPr>
          <p:nvPr>
            <p:ph type="body" sz="quarter" idx="3"/>
          </p:nvPr>
        </p:nvSpPr>
        <p:spPr>
          <a:xfrm>
            <a:off x="6669741" y="2240280"/>
            <a:ext cx="4596384" cy="658368"/>
          </a:xfrm>
        </p:spPr>
        <p:txBody>
          <a:bodyPr anchor="b"/>
          <a:lstStyle>
            <a:lvl1pPr marL="0" indent="0" algn="ctr">
              <a:buNone/>
              <a:defRPr sz="1350" b="0">
                <a:solidFill>
                  <a:schemeClr val="tx2"/>
                </a:solidFill>
              </a:defRPr>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368" y="2944368"/>
            <a:ext cx="5066304" cy="3172968"/>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11" name="Date Placeholder 6"/>
          <p:cNvSpPr>
            <a:spLocks noGrp="1"/>
          </p:cNvSpPr>
          <p:nvPr>
            <p:ph type="dt" sz="half" idx="10"/>
          </p:nvPr>
        </p:nvSpPr>
        <p:spPr/>
        <p:txBody>
          <a:bodyPr/>
          <a:lstStyle>
            <a:lvl1pPr>
              <a:defRPr/>
            </a:lvl1pPr>
          </a:lstStyle>
          <a:p>
            <a:pPr>
              <a:defRPr/>
            </a:pPr>
            <a:fld id="{3E84AA42-368F-4205-BCE1-AF32091A021B}" type="datetime10">
              <a:rPr lang="es-AR" smtClean="0">
                <a:solidFill>
                  <a:srgbClr val="895D1D"/>
                </a:solidFill>
              </a:rPr>
              <a:t>10:25</a:t>
            </a:fld>
            <a:endParaRPr lang="es-AR">
              <a:solidFill>
                <a:srgbClr val="895D1D"/>
              </a:solidFill>
            </a:endParaRPr>
          </a:p>
        </p:txBody>
      </p:sp>
      <p:sp>
        <p:nvSpPr>
          <p:cNvPr id="12" name="Footer Placeholder 7"/>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3" name="Slide Number Placeholder 8"/>
          <p:cNvSpPr>
            <a:spLocks noGrp="1"/>
          </p:cNvSpPr>
          <p:nvPr>
            <p:ph type="sldNum" sz="quarter" idx="12"/>
          </p:nvPr>
        </p:nvSpPr>
        <p:spPr/>
        <p:txBody>
          <a:bodyPr/>
          <a:lstStyle>
            <a:lvl1pPr>
              <a:defRPr/>
            </a:lvl1pPr>
          </a:lstStyle>
          <a:p>
            <a:fld id="{21CD515F-2299-44D3-80C9-80D8804BBF2F}"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2764485761"/>
      </p:ext>
    </p:extLst>
  </p:cSld>
  <p:clrMapOvr>
    <a:masterClrMapping/>
  </p:clrMapOvr>
  <p:transition spd="med">
    <p:fade thruBlk="1"/>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grpSp>
        <p:nvGrpSpPr>
          <p:cNvPr id="3" name="Group 9"/>
          <p:cNvGrpSpPr>
            <a:grpSpLocks/>
          </p:cNvGrpSpPr>
          <p:nvPr/>
        </p:nvGrpSpPr>
        <p:grpSpPr bwMode="auto">
          <a:xfrm>
            <a:off x="1564221" y="1392244"/>
            <a:ext cx="9038167" cy="559833"/>
            <a:chOff x="1172584" y="1381459"/>
            <a:chExt cx="6779110" cy="559472"/>
          </a:xfrm>
        </p:grpSpPr>
        <p:sp>
          <p:nvSpPr>
            <p:cNvPr id="4" name="TextBox 13"/>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5" name="Straight Connector 14"/>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6" name="Straight Connector 15"/>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s-ES_tradnl"/>
              <a:t>Clic para editar título</a:t>
            </a:r>
            <a:endParaRPr lang="en-US" dirty="0"/>
          </a:p>
        </p:txBody>
      </p:sp>
      <p:sp>
        <p:nvSpPr>
          <p:cNvPr id="7" name="Date Placeholder 2"/>
          <p:cNvSpPr>
            <a:spLocks noGrp="1"/>
          </p:cNvSpPr>
          <p:nvPr>
            <p:ph type="dt" sz="half" idx="10"/>
          </p:nvPr>
        </p:nvSpPr>
        <p:spPr/>
        <p:txBody>
          <a:bodyPr/>
          <a:lstStyle>
            <a:lvl1pPr>
              <a:defRPr/>
            </a:lvl1pPr>
          </a:lstStyle>
          <a:p>
            <a:pPr>
              <a:defRPr/>
            </a:pPr>
            <a:fld id="{3FAB4051-2F86-4903-9BF4-C74233860F42}" type="datetime10">
              <a:rPr lang="es-AR" smtClean="0">
                <a:solidFill>
                  <a:srgbClr val="895D1D"/>
                </a:solidFill>
              </a:rPr>
              <a:t>10:25</a:t>
            </a:fld>
            <a:endParaRPr lang="es-AR">
              <a:solidFill>
                <a:srgbClr val="895D1D"/>
              </a:solidFill>
            </a:endParaRPr>
          </a:p>
        </p:txBody>
      </p:sp>
      <p:sp>
        <p:nvSpPr>
          <p:cNvPr id="8" name="Footer Placeholder 3"/>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9" name="Slide Number Placeholder 4"/>
          <p:cNvSpPr>
            <a:spLocks noGrp="1"/>
          </p:cNvSpPr>
          <p:nvPr>
            <p:ph type="sldNum" sz="quarter" idx="12"/>
          </p:nvPr>
        </p:nvSpPr>
        <p:spPr/>
        <p:txBody>
          <a:bodyPr/>
          <a:lstStyle>
            <a:lvl1pPr>
              <a:defRPr/>
            </a:lvl1pPr>
          </a:lstStyle>
          <a:p>
            <a:fld id="{BD22D008-A37B-48C8-9D18-8A8273F400F4}"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1342557483"/>
      </p:ext>
    </p:extLst>
  </p:cSld>
  <p:clrMapOvr>
    <a:masterClrMapping/>
  </p:clrMapOvr>
  <p:transition spd="med">
    <p:fade thruBlk="1"/>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F332E754-3656-4F32-85FD-3343C21816DD}" type="datetime10">
              <a:rPr lang="es-AR" smtClean="0">
                <a:solidFill>
                  <a:srgbClr val="895D1D"/>
                </a:solidFill>
              </a:rPr>
              <a:t>10:25</a:t>
            </a:fld>
            <a:endParaRPr lang="es-AR">
              <a:solidFill>
                <a:srgbClr val="895D1D"/>
              </a:solidFill>
            </a:endParaRPr>
          </a:p>
        </p:txBody>
      </p:sp>
      <p:sp>
        <p:nvSpPr>
          <p:cNvPr id="3" name="Footer Placeholder 2"/>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4" name="Slide Number Placeholder 3"/>
          <p:cNvSpPr>
            <a:spLocks noGrp="1"/>
          </p:cNvSpPr>
          <p:nvPr>
            <p:ph type="sldNum" sz="quarter" idx="12"/>
          </p:nvPr>
        </p:nvSpPr>
        <p:spPr/>
        <p:txBody>
          <a:bodyPr/>
          <a:lstStyle>
            <a:lvl1pPr>
              <a:defRPr/>
            </a:lvl1pPr>
          </a:lstStyle>
          <a:p>
            <a:fld id="{AA93E816-8D11-4B2D-905D-ABCAB36A400E}"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2966126722"/>
      </p:ext>
    </p:extLst>
  </p:cSld>
  <p:clrMapOvr>
    <a:masterClrMapping/>
  </p:clrMapOvr>
  <p:transition spd="med">
    <p:fade thruBlk="1"/>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712775" y="1678200"/>
            <a:ext cx="4563311" cy="1886921"/>
          </a:xfrm>
        </p:spPr>
        <p:txBody>
          <a:bodyPr anchor="b"/>
          <a:lstStyle>
            <a:lvl1pPr algn="l">
              <a:defRPr sz="1575" b="0"/>
            </a:lvl1pPr>
          </a:lstStyle>
          <a:p>
            <a:r>
              <a:rPr lang="es-ES_tradnl"/>
              <a:t>Clic para editar título</a:t>
            </a:r>
            <a:endParaRPr lang="en-US"/>
          </a:p>
        </p:txBody>
      </p:sp>
      <p:sp>
        <p:nvSpPr>
          <p:cNvPr id="3" name="Content Placeholder 2"/>
          <p:cNvSpPr>
            <a:spLocks noGrp="1"/>
          </p:cNvSpPr>
          <p:nvPr>
            <p:ph idx="1"/>
          </p:nvPr>
        </p:nvSpPr>
        <p:spPr>
          <a:xfrm>
            <a:off x="922672" y="559403"/>
            <a:ext cx="5488889" cy="5566765"/>
          </a:xfrm>
        </p:spPr>
        <p:txBody>
          <a:bodyPr anchor="ctr"/>
          <a:lstStyle>
            <a:lvl1pPr>
              <a:defRPr sz="1350"/>
            </a:lvl1pPr>
            <a:lvl2pPr>
              <a:defRPr sz="1238"/>
            </a:lvl2pPr>
            <a:lvl3pPr>
              <a:defRPr sz="1125"/>
            </a:lvl3pPr>
            <a:lvl4pPr>
              <a:defRPr sz="1013"/>
            </a:lvl4pPr>
            <a:lvl5pPr>
              <a:defRPr sz="900"/>
            </a:lvl5pPr>
            <a:lvl6pPr>
              <a:defRPr sz="1125"/>
            </a:lvl6pPr>
            <a:lvl7pPr>
              <a:defRPr sz="1125"/>
            </a:lvl7pPr>
            <a:lvl8pPr>
              <a:defRPr sz="1125"/>
            </a:lvl8pPr>
            <a:lvl9pPr>
              <a:defRPr sz="1125"/>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Text Placeholder 3"/>
          <p:cNvSpPr>
            <a:spLocks noGrp="1"/>
          </p:cNvSpPr>
          <p:nvPr>
            <p:ph type="body" sz="half" idx="2"/>
          </p:nvPr>
        </p:nvSpPr>
        <p:spPr>
          <a:xfrm>
            <a:off x="6712775" y="3603817"/>
            <a:ext cx="4548967" cy="2517289"/>
          </a:xfrm>
        </p:spPr>
        <p:txBody>
          <a:bodyPr>
            <a:normAutofit/>
          </a:bodyPr>
          <a:lstStyle>
            <a:lvl1pPr marL="0" indent="0">
              <a:buNone/>
              <a:defRPr sz="900"/>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18DDAED9-5DF0-4180-8943-CDE653EFD101}" type="datetime10">
              <a:rPr lang="es-AR" smtClean="0">
                <a:solidFill>
                  <a:srgbClr val="895D1D"/>
                </a:solidFill>
              </a:rPr>
              <a:t>10:25</a:t>
            </a:fld>
            <a:endParaRPr lang="es-AR">
              <a:solidFill>
                <a:srgbClr val="895D1D"/>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7" name="Slide Number Placeholder 6"/>
          <p:cNvSpPr>
            <a:spLocks noGrp="1"/>
          </p:cNvSpPr>
          <p:nvPr>
            <p:ph type="sldNum" sz="quarter" idx="12"/>
          </p:nvPr>
        </p:nvSpPr>
        <p:spPr/>
        <p:txBody>
          <a:bodyPr/>
          <a:lstStyle>
            <a:lvl1pPr>
              <a:defRPr/>
            </a:lvl1pPr>
          </a:lstStyle>
          <a:p>
            <a:fld id="{5CB39962-4F0F-4533-86BF-AF53687F6B30}"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2305323482"/>
      </p:ext>
    </p:extLst>
  </p:cSld>
  <p:clrMapOvr>
    <a:masterClrMapping/>
  </p:clrMapOvr>
  <p:transition spd="med">
    <p:fade thruBlk="1"/>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903643" y="4668823"/>
            <a:ext cx="10356028" cy="644729"/>
          </a:xfrm>
        </p:spPr>
        <p:txBody>
          <a:bodyPr anchor="b"/>
          <a:lstStyle>
            <a:lvl1pPr algn="ctr">
              <a:defRPr sz="1575" b="0"/>
            </a:lvl1pPr>
          </a:lstStyle>
          <a:p>
            <a:r>
              <a:rPr lang="es-ES_tradnl"/>
              <a:t>Clic para editar título</a:t>
            </a:r>
            <a:endParaRPr lang="en-US"/>
          </a:p>
        </p:txBody>
      </p:sp>
      <p:sp>
        <p:nvSpPr>
          <p:cNvPr id="3" name="Picture Placeholder 2"/>
          <p:cNvSpPr>
            <a:spLocks noGrp="1"/>
          </p:cNvSpPr>
          <p:nvPr>
            <p:ph type="pic" idx="1"/>
          </p:nvPr>
        </p:nvSpPr>
        <p:spPr>
          <a:xfrm rot="240000">
            <a:off x="2911725" y="666965"/>
            <a:ext cx="6362875" cy="3598016"/>
          </a:xfrm>
          <a:solidFill>
            <a:srgbClr val="FFFFFF">
              <a:shade val="85000"/>
            </a:srgbClr>
          </a:solidFill>
          <a:ln w="190500" cap="sq">
            <a:solidFill>
              <a:srgbClr val="FFFFFF"/>
            </a:solidFill>
            <a:miter lim="800000"/>
          </a:ln>
          <a:effectLst>
            <a:outerShdw blurRad="65000" dist="50800" dir="12900000" kx="195000" ky="145000" algn="tl" rotWithShape="0">
              <a:srgbClr val="000000">
                <a:alpha val="24000"/>
              </a:srgbClr>
            </a:outerShdw>
          </a:effectLst>
          <a:scene3d>
            <a:camera prst="orthographicFront">
              <a:rot lat="0" lon="0" rev="360000"/>
            </a:camera>
            <a:lightRig rig="twoPt" dir="t">
              <a:rot lat="0" lon="0" rev="7200000"/>
            </a:lightRig>
          </a:scene3d>
          <a:sp3d contourW="12700">
            <a:bevelT w="25400" h="19050"/>
            <a:contourClr>
              <a:srgbClr val="969696"/>
            </a:contourClr>
          </a:sp3d>
        </p:spPr>
        <p:txBody>
          <a:bodyPr rtlCol="0">
            <a:normAutofit/>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pPr lvl="0"/>
            <a:r>
              <a:rPr lang="es-ES_tradnl" noProof="0"/>
              <a:t>Arrastre la imagen al marcador de posición o haga clic en el icono para agregar</a:t>
            </a:r>
            <a:endParaRPr lang="en-US" noProof="0" dirty="0"/>
          </a:p>
        </p:txBody>
      </p:sp>
      <p:sp>
        <p:nvSpPr>
          <p:cNvPr id="4" name="Text Placeholder 3"/>
          <p:cNvSpPr>
            <a:spLocks noGrp="1"/>
          </p:cNvSpPr>
          <p:nvPr>
            <p:ph type="body" sz="half" idx="2"/>
          </p:nvPr>
        </p:nvSpPr>
        <p:spPr>
          <a:xfrm>
            <a:off x="917988" y="5324306"/>
            <a:ext cx="10341685" cy="804862"/>
          </a:xfrm>
        </p:spPr>
        <p:txBody>
          <a:bodyPr>
            <a:normAutofit/>
          </a:bodyPr>
          <a:lstStyle>
            <a:lvl1pPr marL="0" indent="0" algn="ctr">
              <a:buNone/>
              <a:defRPr sz="900"/>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04B3CB90-7044-4D1D-9DBC-7189044F18D2}" type="datetime10">
              <a:rPr lang="es-AR" smtClean="0">
                <a:solidFill>
                  <a:srgbClr val="895D1D"/>
                </a:solidFill>
              </a:rPr>
              <a:t>10:25</a:t>
            </a:fld>
            <a:endParaRPr lang="es-AR">
              <a:solidFill>
                <a:srgbClr val="895D1D"/>
              </a:solidFill>
            </a:endParaRPr>
          </a:p>
        </p:txBody>
      </p:sp>
      <p:sp>
        <p:nvSpPr>
          <p:cNvPr id="6" name="Footer Placeholder 5"/>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7" name="Slide Number Placeholder 6"/>
          <p:cNvSpPr>
            <a:spLocks noGrp="1"/>
          </p:cNvSpPr>
          <p:nvPr>
            <p:ph type="sldNum" sz="quarter" idx="12"/>
          </p:nvPr>
        </p:nvSpPr>
        <p:spPr/>
        <p:txBody>
          <a:bodyPr/>
          <a:lstStyle>
            <a:lvl1pPr>
              <a:defRPr/>
            </a:lvl1pPr>
          </a:lstStyle>
          <a:p>
            <a:fld id="{A7B1D082-74AA-4DD4-B98C-4B9D714A7A1C}"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4124098716"/>
      </p:ext>
    </p:extLst>
  </p:cSld>
  <p:clrMapOvr>
    <a:masterClrMapping/>
  </p:clrMapOvr>
  <p:transition spd="med">
    <p:fade thruBlk="1"/>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grpSp>
        <p:nvGrpSpPr>
          <p:cNvPr id="4" name="Group 10"/>
          <p:cNvGrpSpPr>
            <a:grpSpLocks/>
          </p:cNvGrpSpPr>
          <p:nvPr/>
        </p:nvGrpSpPr>
        <p:grpSpPr bwMode="auto">
          <a:xfrm>
            <a:off x="1564221" y="1392244"/>
            <a:ext cx="9038167" cy="559833"/>
            <a:chOff x="1172584" y="1381459"/>
            <a:chExt cx="6779110" cy="559472"/>
          </a:xfrm>
        </p:grpSpPr>
        <p:sp>
          <p:nvSpPr>
            <p:cNvPr id="5" name="TextBox 14"/>
            <p:cNvSpPr txBox="1">
              <a:spLocks noChangeArrowheads="1"/>
            </p:cNvSpPr>
            <p:nvPr/>
          </p:nvSpPr>
          <p:spPr bwMode="auto">
            <a:xfrm>
              <a:off x="4147772" y="1381459"/>
              <a:ext cx="430678" cy="55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6" name="Straight Connector 15"/>
            <p:cNvCxnSpPr/>
            <p:nvPr/>
          </p:nvCxnSpPr>
          <p:spPr>
            <a:xfrm rot="10800000">
              <a:off x="1172584" y="1925620"/>
              <a:ext cx="3119660"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6"/>
            <p:cNvCxnSpPr/>
            <p:nvPr/>
          </p:nvCxnSpPr>
          <p:spPr>
            <a:xfrm rot="10800000">
              <a:off x="4832033" y="1922447"/>
              <a:ext cx="3119661" cy="1587"/>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s-ES_tradnl"/>
              <a:t>Clic para editar título</a:t>
            </a:r>
            <a:endParaRPr lang="en-US"/>
          </a:p>
        </p:txBody>
      </p:sp>
      <p:sp>
        <p:nvSpPr>
          <p:cNvPr id="3" name="Vertical Text Placeholder 2"/>
          <p:cNvSpPr>
            <a:spLocks noGrp="1"/>
          </p:cNvSpPr>
          <p:nvPr>
            <p:ph type="body" orient="vert" idx="1"/>
          </p:nvPr>
        </p:nvSpPr>
        <p:spPr/>
        <p:txBody>
          <a:bodyPr vert="eaVert" anchor="ct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8" name="Date Placeholder 3"/>
          <p:cNvSpPr>
            <a:spLocks noGrp="1"/>
          </p:cNvSpPr>
          <p:nvPr>
            <p:ph type="dt" sz="half" idx="10"/>
          </p:nvPr>
        </p:nvSpPr>
        <p:spPr/>
        <p:txBody>
          <a:bodyPr/>
          <a:lstStyle>
            <a:lvl1pPr>
              <a:defRPr/>
            </a:lvl1pPr>
          </a:lstStyle>
          <a:p>
            <a:pPr>
              <a:defRPr/>
            </a:pPr>
            <a:fld id="{80225C8D-1F58-43AF-A0BB-8DC94344B2C9}" type="datetime10">
              <a:rPr lang="es-AR" smtClean="0">
                <a:solidFill>
                  <a:srgbClr val="895D1D"/>
                </a:solidFill>
              </a:rPr>
              <a:t>10:25</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93BF16F8-32C7-4C68-A257-EE2ECCE5AE5A}"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2326586408"/>
      </p:ext>
    </p:extLst>
  </p:cSld>
  <p:clrMapOvr>
    <a:masterClrMapping/>
  </p:clrMapOvr>
  <p:transition spd="med">
    <p:fade thruBlk="1"/>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grpSp>
        <p:nvGrpSpPr>
          <p:cNvPr id="4" name="Group 10"/>
          <p:cNvGrpSpPr>
            <a:grpSpLocks/>
          </p:cNvGrpSpPr>
          <p:nvPr/>
        </p:nvGrpSpPr>
        <p:grpSpPr bwMode="auto">
          <a:xfrm rot="5400000">
            <a:off x="6116369" y="3054630"/>
            <a:ext cx="5481638" cy="559834"/>
            <a:chOff x="1807402" y="1639319"/>
            <a:chExt cx="5480155" cy="420326"/>
          </a:xfrm>
        </p:grpSpPr>
        <p:sp>
          <p:nvSpPr>
            <p:cNvPr id="5" name="TextBox 11"/>
            <p:cNvSpPr txBox="1">
              <a:spLocks noChangeArrowheads="1"/>
            </p:cNvSpPr>
            <p:nvPr/>
          </p:nvSpPr>
          <p:spPr bwMode="auto">
            <a:xfrm>
              <a:off x="4292202" y="1639319"/>
              <a:ext cx="574041" cy="420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defRPr/>
              </a:pPr>
              <a:r>
                <a:rPr lang="en-US" sz="3038">
                  <a:solidFill>
                    <a:srgbClr val="DBA455"/>
                  </a:solidFill>
                  <a:latin typeface="Wingdings" charset="0"/>
                </a:rPr>
                <a:t></a:t>
              </a:r>
            </a:p>
          </p:txBody>
        </p:sp>
        <p:cxnSp>
          <p:nvCxnSpPr>
            <p:cNvPr id="6" name="Straight Connector 12"/>
            <p:cNvCxnSpPr/>
            <p:nvPr/>
          </p:nvCxnSpPr>
          <p:spPr>
            <a:xfrm flipH="1" flipV="1">
              <a:off x="1807402" y="1932913"/>
              <a:ext cx="2469482" cy="1589"/>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7" name="Straight Connector 13"/>
            <p:cNvCxnSpPr/>
            <p:nvPr/>
          </p:nvCxnSpPr>
          <p:spPr>
            <a:xfrm rot="10800000">
              <a:off x="4818075" y="1936092"/>
              <a:ext cx="2469482" cy="1589"/>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Vertical Title 1"/>
          <p:cNvSpPr>
            <a:spLocks noGrp="1"/>
          </p:cNvSpPr>
          <p:nvPr>
            <p:ph type="title" orient="vert"/>
          </p:nvPr>
        </p:nvSpPr>
        <p:spPr>
          <a:xfrm>
            <a:off x="9022083" y="559403"/>
            <a:ext cx="2237591" cy="5566765"/>
          </a:xfrm>
        </p:spPr>
        <p:txBody>
          <a:bodyPr vert="eaVert"/>
          <a:lstStyle/>
          <a:p>
            <a:r>
              <a:rPr lang="es-ES_tradnl"/>
              <a:t>Clic para editar título</a:t>
            </a:r>
            <a:endParaRPr lang="en-US" dirty="0"/>
          </a:p>
        </p:txBody>
      </p:sp>
      <p:sp>
        <p:nvSpPr>
          <p:cNvPr id="3" name="Vertical Text Placeholder 2"/>
          <p:cNvSpPr>
            <a:spLocks noGrp="1"/>
          </p:cNvSpPr>
          <p:nvPr>
            <p:ph type="body" orient="vert" idx="1"/>
          </p:nvPr>
        </p:nvSpPr>
        <p:spPr>
          <a:xfrm>
            <a:off x="917988" y="849859"/>
            <a:ext cx="7343889" cy="5023821"/>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8" name="Date Placeholder 3"/>
          <p:cNvSpPr>
            <a:spLocks noGrp="1"/>
          </p:cNvSpPr>
          <p:nvPr>
            <p:ph type="dt" sz="half" idx="10"/>
          </p:nvPr>
        </p:nvSpPr>
        <p:spPr/>
        <p:txBody>
          <a:bodyPr/>
          <a:lstStyle>
            <a:lvl1pPr>
              <a:defRPr/>
            </a:lvl1pPr>
          </a:lstStyle>
          <a:p>
            <a:pPr>
              <a:defRPr/>
            </a:pPr>
            <a:fld id="{45A5D77F-E9C8-464F-B83F-720BFDE3A1B3}" type="datetime10">
              <a:rPr lang="es-AR" smtClean="0">
                <a:solidFill>
                  <a:srgbClr val="895D1D"/>
                </a:solidFill>
              </a:rPr>
              <a:t>10:25</a:t>
            </a:fld>
            <a:endParaRPr lang="es-AR">
              <a:solidFill>
                <a:srgbClr val="895D1D"/>
              </a:solidFill>
            </a:endParaRPr>
          </a:p>
        </p:txBody>
      </p:sp>
      <p:sp>
        <p:nvSpPr>
          <p:cNvPr id="9" name="Footer Placeholder 4"/>
          <p:cNvSpPr>
            <a:spLocks noGrp="1"/>
          </p:cNvSpPr>
          <p:nvPr>
            <p:ph type="ftr" sz="quarter" idx="11"/>
          </p:nvPr>
        </p:nvSpPr>
        <p:spPr/>
        <p:txBody>
          <a:bodyPr/>
          <a:lstStyle>
            <a:lvl1pPr>
              <a:defRPr/>
            </a:lvl1pPr>
          </a:lstStyle>
          <a:p>
            <a:pPr>
              <a:defRPr/>
            </a:pPr>
            <a:endParaRPr lang="es-AR">
              <a:solidFill>
                <a:srgbClr val="895D1D"/>
              </a:solidFill>
            </a:endParaRPr>
          </a:p>
        </p:txBody>
      </p:sp>
      <p:sp>
        <p:nvSpPr>
          <p:cNvPr id="10" name="Slide Number Placeholder 5"/>
          <p:cNvSpPr>
            <a:spLocks noGrp="1"/>
          </p:cNvSpPr>
          <p:nvPr>
            <p:ph type="sldNum" sz="quarter" idx="12"/>
          </p:nvPr>
        </p:nvSpPr>
        <p:spPr/>
        <p:txBody>
          <a:bodyPr/>
          <a:lstStyle>
            <a:lvl1pPr>
              <a:defRPr/>
            </a:lvl1pPr>
          </a:lstStyle>
          <a:p>
            <a:fld id="{B6733DF6-0763-46B9-9918-7014A3C964C3}" type="slidenum">
              <a:rPr lang="es-AR">
                <a:solidFill>
                  <a:srgbClr val="895D1D"/>
                </a:solidFill>
              </a:rPr>
              <a:pPr/>
              <a:t>‹Nº›</a:t>
            </a:fld>
            <a:endParaRPr lang="es-AR">
              <a:solidFill>
                <a:srgbClr val="895D1D"/>
              </a:solidFill>
            </a:endParaRPr>
          </a:p>
        </p:txBody>
      </p:sp>
    </p:spTree>
    <p:extLst>
      <p:ext uri="{BB962C8B-B14F-4D97-AF65-F5344CB8AC3E}">
        <p14:creationId xmlns:p14="http://schemas.microsoft.com/office/powerpoint/2010/main" val="3316484045"/>
      </p:ext>
    </p:extLst>
  </p:cSld>
  <p:clrMapOvr>
    <a:masterClrMapping/>
  </p:clrMapOvr>
  <p:transition spd="med">
    <p:fade thruBlk="1"/>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1"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1"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95"/>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1" y="3938595"/>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p:txBody>
          <a:bodyPr/>
          <a:lstStyle>
            <a:lvl1pPr>
              <a:defRPr>
                <a:solidFill>
                  <a:srgbClr val="FFFFFF"/>
                </a:solidFill>
              </a:defRPr>
            </a:lvl1pPr>
          </a:lstStyle>
          <a:p>
            <a:pPr>
              <a:defRPr/>
            </a:pPr>
            <a:fld id="{99C1C395-3527-47CA-94AB-649CAA8DF100}" type="datetime10">
              <a:rPr lang="es-AR" smtClean="0"/>
              <a:t>10:25</a:t>
            </a:fld>
            <a:endParaRPr lang="es-AR"/>
          </a:p>
        </p:txBody>
      </p:sp>
      <p:sp>
        <p:nvSpPr>
          <p:cNvPr id="8" name="Rectangle 5"/>
          <p:cNvSpPr>
            <a:spLocks noGrp="1" noChangeArrowheads="1"/>
          </p:cNvSpPr>
          <p:nvPr>
            <p:ph type="ftr" sz="quarter" idx="11"/>
          </p:nvPr>
        </p:nvSpPr>
        <p:spPr/>
        <p:txBody>
          <a:bodyPr/>
          <a:lstStyle>
            <a:lvl1pPr>
              <a:defRPr>
                <a:solidFill>
                  <a:srgbClr val="FFFFFF"/>
                </a:solidFill>
              </a:defRPr>
            </a:lvl1pPr>
          </a:lstStyle>
          <a:p>
            <a:pPr>
              <a:defRPr/>
            </a:pPr>
            <a:endParaRPr lang="es-AR"/>
          </a:p>
        </p:txBody>
      </p:sp>
      <p:sp>
        <p:nvSpPr>
          <p:cNvPr id="9" name="Rectangle 6"/>
          <p:cNvSpPr>
            <a:spLocks noGrp="1" noChangeArrowheads="1"/>
          </p:cNvSpPr>
          <p:nvPr>
            <p:ph type="sldNum" sz="quarter" idx="12"/>
          </p:nvPr>
        </p:nvSpPr>
        <p:spPr/>
        <p:txBody>
          <a:bodyPr/>
          <a:lstStyle>
            <a:lvl1pPr>
              <a:defRPr>
                <a:solidFill>
                  <a:srgbClr val="FFFFFF"/>
                </a:solidFill>
              </a:defRPr>
            </a:lvl1pPr>
          </a:lstStyle>
          <a:p>
            <a:fld id="{3DFA3071-CD27-4D11-8762-192AFC9DE70A}" type="slidenum">
              <a:rPr lang="es-AR"/>
              <a:pPr/>
              <a:t>‹Nº›</a:t>
            </a:fld>
            <a:endParaRPr lang="es-AR"/>
          </a:p>
        </p:txBody>
      </p:sp>
    </p:spTree>
    <p:extLst>
      <p:ext uri="{BB962C8B-B14F-4D97-AF65-F5344CB8AC3E}">
        <p14:creationId xmlns:p14="http://schemas.microsoft.com/office/powerpoint/2010/main" val="232650831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6"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7" name="Rectangle 31"/>
          <p:cNvSpPr>
            <a:spLocks noGrp="1" noChangeArrowheads="1"/>
          </p:cNvSpPr>
          <p:nvPr>
            <p:ph type="sldNum" sz="quarter" idx="12"/>
          </p:nvPr>
        </p:nvSpPr>
        <p:spPr>
          <a:ln/>
        </p:spPr>
        <p:txBody>
          <a:bodyPr/>
          <a:lstStyle>
            <a:lvl1pPr>
              <a:defRPr/>
            </a:lvl1pPr>
          </a:lstStyle>
          <a:p>
            <a:fld id="{E6243525-0A3D-4C8B-96BD-8E19E8B3644C}"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306797151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4" name="3 Triángulo isósceles"/>
          <p:cNvSpPr/>
          <p:nvPr/>
        </p:nvSpPr>
        <p:spPr>
          <a:xfrm rot="16200000">
            <a:off x="10386749" y="5038991"/>
            <a:ext cx="1893887" cy="1725083"/>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8" name="7 Título"/>
          <p:cNvSpPr>
            <a:spLocks noGrp="1"/>
          </p:cNvSpPr>
          <p:nvPr>
            <p:ph type="ctrTitle"/>
          </p:nvPr>
        </p:nvSpPr>
        <p:spPr>
          <a:xfrm>
            <a:off x="720726" y="776289"/>
            <a:ext cx="10750549" cy="1470025"/>
          </a:xfrm>
        </p:spPr>
        <p:txBody>
          <a:bodyPr anchor="b"/>
          <a:lstStyle>
            <a:lvl1pPr algn="r">
              <a:defRPr sz="4400"/>
            </a:lvl1pPr>
          </a:lstStyle>
          <a:p>
            <a:r>
              <a:rPr lang="es-ES"/>
              <a:t>Haga clic para modificar el estilo de título del patrón</a:t>
            </a:r>
            <a:endParaRPr lang="en-US"/>
          </a:p>
        </p:txBody>
      </p:sp>
      <p:sp>
        <p:nvSpPr>
          <p:cNvPr id="9" name="8 Subtítulo"/>
          <p:cNvSpPr>
            <a:spLocks noGrp="1"/>
          </p:cNvSpPr>
          <p:nvPr>
            <p:ph type="subTitle" idx="1"/>
          </p:nvPr>
        </p:nvSpPr>
        <p:spPr>
          <a:xfrm>
            <a:off x="720726" y="2250280"/>
            <a:ext cx="10750549" cy="1752600"/>
          </a:xfrm>
        </p:spPr>
        <p:txBody>
          <a:bodyPr/>
          <a:lstStyle>
            <a:lvl1pPr marL="0" marR="36576" indent="0" algn="r">
              <a:spcBef>
                <a:spcPts val="0"/>
              </a:spcBef>
              <a:buNone/>
              <a:defRPr>
                <a:ln>
                  <a:solidFill>
                    <a:schemeClr val="bg2"/>
                  </a:solidFill>
                </a:ln>
                <a:solidFill>
                  <a:schemeClr val="tx1">
                    <a:tint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s-ES"/>
              <a:t>Haga clic para modificar el estilo de subtítulo del patrón</a:t>
            </a:r>
            <a:endParaRPr lang="en-US"/>
          </a:p>
        </p:txBody>
      </p:sp>
      <p:sp>
        <p:nvSpPr>
          <p:cNvPr id="5" name="27 Marcador de fecha"/>
          <p:cNvSpPr>
            <a:spLocks noGrp="1"/>
          </p:cNvSpPr>
          <p:nvPr>
            <p:ph type="dt" sz="half" idx="10"/>
          </p:nvPr>
        </p:nvSpPr>
        <p:spPr>
          <a:xfrm>
            <a:off x="1828800" y="6011864"/>
            <a:ext cx="7721600" cy="365125"/>
          </a:xfrm>
        </p:spPr>
        <p:txBody>
          <a:bodyPr tIns="0" bIns="0" anchor="t"/>
          <a:lstStyle>
            <a:lvl1pPr algn="r">
              <a:defRPr sz="1000"/>
            </a:lvl1pPr>
          </a:lstStyle>
          <a:p>
            <a:pPr>
              <a:defRPr/>
            </a:pPr>
            <a:fld id="{6AA19982-9792-4299-94C1-3B218DBCB98E}" type="datetime10">
              <a:rPr lang="es-AR" smtClean="0"/>
              <a:t>10:25</a:t>
            </a:fld>
            <a:endParaRPr lang="en-US"/>
          </a:p>
        </p:txBody>
      </p:sp>
      <p:sp>
        <p:nvSpPr>
          <p:cNvPr id="6" name="16 Marcador de pie de página"/>
          <p:cNvSpPr>
            <a:spLocks noGrp="1"/>
          </p:cNvSpPr>
          <p:nvPr>
            <p:ph type="ftr" sz="quarter" idx="11"/>
          </p:nvPr>
        </p:nvSpPr>
        <p:spPr>
          <a:xfrm>
            <a:off x="1828800" y="5649914"/>
            <a:ext cx="7721600" cy="365125"/>
          </a:xfrm>
        </p:spPr>
        <p:txBody>
          <a:bodyPr tIns="0" bIns="0"/>
          <a:lstStyle>
            <a:lvl1pPr algn="r">
              <a:defRPr sz="1100"/>
            </a:lvl1pPr>
          </a:lstStyle>
          <a:p>
            <a:pPr>
              <a:defRPr/>
            </a:pPr>
            <a:endParaRPr lang="en-US"/>
          </a:p>
        </p:txBody>
      </p:sp>
      <p:sp>
        <p:nvSpPr>
          <p:cNvPr id="7" name="28 Marcador de número de diapositiva"/>
          <p:cNvSpPr>
            <a:spLocks noGrp="1"/>
          </p:cNvSpPr>
          <p:nvPr>
            <p:ph type="sldNum" sz="quarter" idx="12"/>
          </p:nvPr>
        </p:nvSpPr>
        <p:spPr>
          <a:xfrm>
            <a:off x="11188700" y="5753101"/>
            <a:ext cx="670984" cy="365125"/>
          </a:xfrm>
        </p:spPr>
        <p:txBody>
          <a:bodyPr anchor="ctr"/>
          <a:lstStyle>
            <a:lvl1pPr algn="ctr">
              <a:defRPr sz="1300">
                <a:solidFill>
                  <a:srgbClr val="FFFFFF"/>
                </a:solidFill>
              </a:defRPr>
            </a:lvl1pPr>
          </a:lstStyle>
          <a:p>
            <a:pPr>
              <a:defRPr/>
            </a:pPr>
            <a:fld id="{79E8BF00-114C-4C62-A4BF-0A9B2F5957C1}" type="slidenum">
              <a:rPr lang="en-US"/>
              <a:pPr>
                <a:defRPr/>
              </a:pPr>
              <a:t>‹Nº›</a:t>
            </a:fld>
            <a:endParaRPr lang="en-US"/>
          </a:p>
        </p:txBody>
      </p:sp>
    </p:spTree>
    <p:extLst>
      <p:ext uri="{BB962C8B-B14F-4D97-AF65-F5344CB8AC3E}">
        <p14:creationId xmlns:p14="http://schemas.microsoft.com/office/powerpoint/2010/main" val="32096369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67494"/>
            <a:ext cx="10972800" cy="1399032"/>
          </a:xfrm>
        </p:spPr>
        <p:txBody>
          <a:bodyPr/>
          <a:lstStyle/>
          <a:p>
            <a:r>
              <a:rPr lang="es-ES"/>
              <a:t>Haga clic para modificar el estilo de título del patrón</a:t>
            </a:r>
            <a:endParaRPr lang="en-US"/>
          </a:p>
        </p:txBody>
      </p:sp>
      <p:sp>
        <p:nvSpPr>
          <p:cNvPr id="3" name="2 Marcador de contenido"/>
          <p:cNvSpPr>
            <a:spLocks noGrp="1"/>
          </p:cNvSpPr>
          <p:nvPr>
            <p:ph idx="1"/>
          </p:nvPr>
        </p:nvSpPr>
        <p:spPr>
          <a:xfrm>
            <a:off x="609600" y="1882808"/>
            <a:ext cx="10972800" cy="4572000"/>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a:xfrm>
            <a:off x="6388100" y="6480176"/>
            <a:ext cx="2844800" cy="301625"/>
          </a:xfrm>
        </p:spPr>
        <p:txBody>
          <a:bodyPr/>
          <a:lstStyle>
            <a:lvl1pPr>
              <a:defRPr/>
            </a:lvl1pPr>
          </a:lstStyle>
          <a:p>
            <a:pPr>
              <a:defRPr/>
            </a:pPr>
            <a:fld id="{91531F7E-763A-4B1C-B37C-DDDB2CE8C69B}" type="datetime10">
              <a:rPr lang="es-AR" smtClean="0"/>
              <a:t>10:25</a:t>
            </a:fld>
            <a:endParaRPr lang="en-US"/>
          </a:p>
        </p:txBody>
      </p:sp>
      <p:sp>
        <p:nvSpPr>
          <p:cNvPr id="5" name="4 Marcador de pie de página"/>
          <p:cNvSpPr>
            <a:spLocks noGrp="1"/>
          </p:cNvSpPr>
          <p:nvPr>
            <p:ph type="ftr" sz="quarter" idx="11"/>
          </p:nvPr>
        </p:nvSpPr>
        <p:spPr>
          <a:xfrm>
            <a:off x="609601" y="6481764"/>
            <a:ext cx="5679017" cy="300037"/>
          </a:xfrm>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085A780F-F3CE-4226-B224-36AA962FE2FE}" type="slidenum">
              <a:rPr lang="en-US"/>
              <a:pPr>
                <a:defRPr/>
              </a:pPr>
              <a:t>‹Nº›</a:t>
            </a:fld>
            <a:endParaRPr lang="en-US"/>
          </a:p>
        </p:txBody>
      </p:sp>
    </p:spTree>
    <p:extLst>
      <p:ext uri="{BB962C8B-B14F-4D97-AF65-F5344CB8AC3E}">
        <p14:creationId xmlns:p14="http://schemas.microsoft.com/office/powerpoint/2010/main" val="180176256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1"/>
      </p:bgRef>
    </p:bg>
    <p:spTree>
      <p:nvGrpSpPr>
        <p:cNvPr id="1" name=""/>
        <p:cNvGrpSpPr/>
        <p:nvPr/>
      </p:nvGrpSpPr>
      <p:grpSpPr>
        <a:xfrm>
          <a:off x="0" y="0"/>
          <a:ext cx="0" cy="0"/>
          <a:chOff x="0" y="0"/>
          <a:chExt cx="0" cy="0"/>
        </a:xfrm>
      </p:grpSpPr>
      <p:sp>
        <p:nvSpPr>
          <p:cNvPr id="4" name="3 Triángulo rectángulo"/>
          <p:cNvSpPr/>
          <p:nvPr/>
        </p:nvSpPr>
        <p:spPr>
          <a:xfrm flipV="1">
            <a:off x="8467" y="6351"/>
            <a:ext cx="12175067" cy="6837363"/>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5" name="4 Triángulo isósceles"/>
          <p:cNvSpPr/>
          <p:nvPr/>
        </p:nvSpPr>
        <p:spPr>
          <a:xfrm rot="5400000" flipV="1">
            <a:off x="10386748" y="93928"/>
            <a:ext cx="1893888" cy="1725083"/>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cxnSp>
        <p:nvCxnSpPr>
          <p:cNvPr id="6" name="5 Conector recto"/>
          <p:cNvCxnSpPr/>
          <p:nvPr/>
        </p:nvCxnSpPr>
        <p:spPr>
          <a:xfrm rot="10800000">
            <a:off x="8625417" y="9525"/>
            <a:ext cx="3564467" cy="1900238"/>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 name="6 Conector recto"/>
          <p:cNvCxnSpPr/>
          <p:nvPr/>
        </p:nvCxnSpPr>
        <p:spPr>
          <a:xfrm flipV="1">
            <a:off x="0" y="6350"/>
            <a:ext cx="12183533" cy="6845300"/>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 name="1 Título"/>
          <p:cNvSpPr>
            <a:spLocks noGrp="1"/>
          </p:cNvSpPr>
          <p:nvPr>
            <p:ph type="title"/>
          </p:nvPr>
        </p:nvSpPr>
        <p:spPr>
          <a:xfrm>
            <a:off x="508000" y="271465"/>
            <a:ext cx="9652000" cy="1362075"/>
          </a:xfrm>
        </p:spPr>
        <p:txBody>
          <a:bodyPr/>
          <a:lstStyle>
            <a:lvl1pPr marL="0" algn="l">
              <a:buNone/>
              <a:defRPr sz="3600" b="1" cap="none" baseline="0"/>
            </a:lvl1pPr>
          </a:lstStyle>
          <a:p>
            <a:r>
              <a:rPr lang="es-ES"/>
              <a:t>Haga clic para modificar el estilo de título del patrón</a:t>
            </a:r>
            <a:endParaRPr lang="en-US"/>
          </a:p>
        </p:txBody>
      </p:sp>
      <p:sp>
        <p:nvSpPr>
          <p:cNvPr id="3" name="2 Marcador de texto"/>
          <p:cNvSpPr>
            <a:spLocks noGrp="1"/>
          </p:cNvSpPr>
          <p:nvPr>
            <p:ph type="body" idx="1"/>
          </p:nvPr>
        </p:nvSpPr>
        <p:spPr>
          <a:xfrm>
            <a:off x="508000" y="1633536"/>
            <a:ext cx="5181600" cy="2286000"/>
          </a:xfrm>
        </p:spPr>
        <p:txBody>
          <a:bodyPr/>
          <a:lstStyle>
            <a:lvl1pPr marL="54864" indent="0" algn="l">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s-ES"/>
              <a:t>Haga clic para modificar el estilo de texto del patrón</a:t>
            </a:r>
          </a:p>
        </p:txBody>
      </p:sp>
      <p:sp>
        <p:nvSpPr>
          <p:cNvPr id="8" name="3 Marcador de fecha"/>
          <p:cNvSpPr>
            <a:spLocks noGrp="1"/>
          </p:cNvSpPr>
          <p:nvPr>
            <p:ph type="dt" sz="half" idx="10"/>
          </p:nvPr>
        </p:nvSpPr>
        <p:spPr>
          <a:xfrm>
            <a:off x="9275233" y="6477000"/>
            <a:ext cx="2844800" cy="304800"/>
          </a:xfrm>
        </p:spPr>
        <p:txBody>
          <a:bodyPr/>
          <a:lstStyle>
            <a:lvl1pPr>
              <a:defRPr/>
            </a:lvl1pPr>
          </a:lstStyle>
          <a:p>
            <a:pPr>
              <a:defRPr/>
            </a:pPr>
            <a:fld id="{242A5E08-751A-4E02-86D1-DCCECFBA033F}" type="datetime10">
              <a:rPr lang="es-AR" smtClean="0"/>
              <a:t>10:25</a:t>
            </a:fld>
            <a:endParaRPr lang="en-US"/>
          </a:p>
        </p:txBody>
      </p:sp>
      <p:sp>
        <p:nvSpPr>
          <p:cNvPr id="9" name="4 Marcador de pie de página"/>
          <p:cNvSpPr>
            <a:spLocks noGrp="1"/>
          </p:cNvSpPr>
          <p:nvPr>
            <p:ph type="ftr" sz="quarter" idx="11"/>
          </p:nvPr>
        </p:nvSpPr>
        <p:spPr>
          <a:xfrm>
            <a:off x="3492500" y="6481764"/>
            <a:ext cx="5681133" cy="300037"/>
          </a:xfrm>
        </p:spPr>
        <p:txBody>
          <a:bodyPr/>
          <a:lstStyle>
            <a:lvl1pPr>
              <a:defRPr/>
            </a:lvl1pPr>
          </a:lstStyle>
          <a:p>
            <a:pPr>
              <a:defRPr/>
            </a:pPr>
            <a:endParaRPr lang="en-US"/>
          </a:p>
        </p:txBody>
      </p:sp>
      <p:sp>
        <p:nvSpPr>
          <p:cNvPr id="10" name="5 Marcador de número de diapositiva"/>
          <p:cNvSpPr>
            <a:spLocks noGrp="1"/>
          </p:cNvSpPr>
          <p:nvPr>
            <p:ph type="sldNum" sz="quarter" idx="12"/>
          </p:nvPr>
        </p:nvSpPr>
        <p:spPr>
          <a:xfrm>
            <a:off x="11267018" y="809625"/>
            <a:ext cx="670983" cy="300038"/>
          </a:xfrm>
        </p:spPr>
        <p:txBody>
          <a:bodyPr/>
          <a:lstStyle>
            <a:lvl1pPr>
              <a:defRPr/>
            </a:lvl1pPr>
          </a:lstStyle>
          <a:p>
            <a:pPr>
              <a:defRPr/>
            </a:pPr>
            <a:fld id="{98A00849-6480-4065-B631-320F922AAF26}" type="slidenum">
              <a:rPr lang="en-US"/>
              <a:pPr>
                <a:defRPr/>
              </a:pPr>
              <a:t>‹Nº›</a:t>
            </a:fld>
            <a:endParaRPr lang="en-US"/>
          </a:p>
        </p:txBody>
      </p:sp>
    </p:spTree>
    <p:extLst>
      <p:ext uri="{BB962C8B-B14F-4D97-AF65-F5344CB8AC3E}">
        <p14:creationId xmlns:p14="http://schemas.microsoft.com/office/powerpoint/2010/main" val="3707962688"/>
      </p:ext>
    </p:extLst>
  </p:cSld>
  <p:clrMapOvr>
    <a:overrideClrMapping bg1="dk1" tx1="lt1" bg2="dk2" tx2="lt2" accent1="accent1" accent2="accent2" accent3="accent3" accent4="accent4" accent5="accent5" accent6="accent6" hlink="hlink" folHlink="folHlink"/>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marL="0" algn="l">
              <a:defRPr/>
            </a:lvl1p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722438"/>
            <a:ext cx="5384800" cy="4525963"/>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722438"/>
            <a:ext cx="5384800" cy="4525963"/>
          </a:xfrm>
        </p:spPr>
        <p:txBody>
          <a:bodyPr/>
          <a:lstStyle>
            <a:lvl1pPr>
              <a:defRPr sz="2600"/>
            </a:lvl1pPr>
            <a:lvl2pPr>
              <a:defRPr sz="2400"/>
            </a:lvl2pPr>
            <a:lvl3pPr>
              <a:defRPr sz="2000"/>
            </a:lvl3pPr>
            <a:lvl4pPr>
              <a:defRPr sz="1800"/>
            </a:lvl4pPr>
            <a:lvl5pPr>
              <a:defRPr sz="18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lvl1pPr>
              <a:defRPr/>
            </a:lvl1pPr>
          </a:lstStyle>
          <a:p>
            <a:pPr>
              <a:defRPr/>
            </a:pPr>
            <a:fld id="{BED90FE8-B83E-4349-AE7B-DCA8AFD7E005}" type="datetime10">
              <a:rPr lang="es-AR" smtClean="0"/>
              <a:t>10:25</a:t>
            </a:fld>
            <a:endParaRPr lang="en-US"/>
          </a:p>
        </p:txBody>
      </p:sp>
      <p:sp>
        <p:nvSpPr>
          <p:cNvPr id="6" name="5 Marcador de pie de página"/>
          <p:cNvSpPr>
            <a:spLocks noGrp="1"/>
          </p:cNvSpPr>
          <p:nvPr>
            <p:ph type="ftr" sz="quarter" idx="11"/>
          </p:nvPr>
        </p:nvSpPr>
        <p:spPr/>
        <p:txBody>
          <a:bodyPr/>
          <a:lstStyle>
            <a:lvl1pPr>
              <a:defRPr/>
            </a:lvl1pPr>
          </a:lstStyle>
          <a:p>
            <a:pPr>
              <a:defRPr/>
            </a:pPr>
            <a:endParaRPr lang="en-US"/>
          </a:p>
        </p:txBody>
      </p:sp>
      <p:sp>
        <p:nvSpPr>
          <p:cNvPr id="7" name="6 Marcador de número de diapositiva"/>
          <p:cNvSpPr>
            <a:spLocks noGrp="1"/>
          </p:cNvSpPr>
          <p:nvPr>
            <p:ph type="sldNum" sz="quarter" idx="12"/>
          </p:nvPr>
        </p:nvSpPr>
        <p:spPr/>
        <p:txBody>
          <a:bodyPr/>
          <a:lstStyle>
            <a:lvl1pPr>
              <a:defRPr/>
            </a:lvl1pPr>
          </a:lstStyle>
          <a:p>
            <a:pPr>
              <a:defRPr/>
            </a:pPr>
            <a:fld id="{6D697BDF-B175-49BC-8B5F-5761BE32A85C}" type="slidenum">
              <a:rPr lang="en-US"/>
              <a:pPr>
                <a:defRPr/>
              </a:pPr>
              <a:t>‹Nº›</a:t>
            </a:fld>
            <a:endParaRPr lang="en-US"/>
          </a:p>
        </p:txBody>
      </p:sp>
    </p:spTree>
    <p:extLst>
      <p:ext uri="{BB962C8B-B14F-4D97-AF65-F5344CB8AC3E}">
        <p14:creationId xmlns:p14="http://schemas.microsoft.com/office/powerpoint/2010/main" val="62560882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330931" y="290732"/>
            <a:ext cx="1422400" cy="6153912"/>
          </a:xfrm>
        </p:spPr>
        <p:txBody>
          <a:bodyPr vert="vert270" anchor="b"/>
          <a:lstStyle>
            <a:lvl1pPr marL="0" algn="ctr">
              <a:defRPr sz="3300" b="1">
                <a:ln w="6350">
                  <a:solidFill>
                    <a:schemeClr val="tx1"/>
                  </a:solidFill>
                </a:ln>
                <a:solidFill>
                  <a:schemeClr val="tx1"/>
                </a:solidFill>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1820008" y="290732"/>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4" name="3 Marcador de texto"/>
          <p:cNvSpPr>
            <a:spLocks noGrp="1"/>
          </p:cNvSpPr>
          <p:nvPr>
            <p:ph type="body" sz="half" idx="3"/>
          </p:nvPr>
        </p:nvSpPr>
        <p:spPr>
          <a:xfrm>
            <a:off x="1820008" y="3427124"/>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a:r>
              <a:rPr lang="es-ES"/>
              <a:t>Haga clic para modificar el estilo de texto del patrón</a:t>
            </a:r>
          </a:p>
        </p:txBody>
      </p:sp>
      <p:sp>
        <p:nvSpPr>
          <p:cNvPr id="5" name="4 Marcador de contenido"/>
          <p:cNvSpPr>
            <a:spLocks noGrp="1"/>
          </p:cNvSpPr>
          <p:nvPr>
            <p:ph sz="quarter" idx="2"/>
          </p:nvPr>
        </p:nvSpPr>
        <p:spPr>
          <a:xfrm>
            <a:off x="2696307" y="290732"/>
            <a:ext cx="9144000" cy="3017520"/>
          </a:xfrm>
        </p:spPr>
        <p:txBody>
          <a:bodyPr/>
          <a:lstStyle>
            <a:lvl1pPr algn="l">
              <a:defRPr sz="2400"/>
            </a:lvl1pPr>
            <a:lvl2pPr algn="l">
              <a:defRPr sz="2000"/>
            </a:lvl2pPr>
            <a:lvl3pPr algn="l">
              <a:defRPr sz="1800"/>
            </a:lvl3pPr>
            <a:lvl4pPr algn="l">
              <a:defRPr sz="1600"/>
            </a:lvl4pPr>
            <a:lvl5pPr algn="l">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5 Marcador de contenido"/>
          <p:cNvSpPr>
            <a:spLocks noGrp="1"/>
          </p:cNvSpPr>
          <p:nvPr>
            <p:ph sz="quarter" idx="4"/>
          </p:nvPr>
        </p:nvSpPr>
        <p:spPr>
          <a:xfrm>
            <a:off x="2696307" y="3427124"/>
            <a:ext cx="9144000" cy="3017520"/>
          </a:xfrm>
        </p:spPr>
        <p:txBody>
          <a:bodyPr/>
          <a:lstStyle>
            <a:lvl1pPr>
              <a:defRPr sz="2400"/>
            </a:lvl1pPr>
            <a:lvl2pPr>
              <a:defRPr sz="2000"/>
            </a:lvl2pPr>
            <a:lvl3pPr>
              <a:defRPr sz="1800"/>
            </a:lvl3pPr>
            <a:lvl4pPr>
              <a:defRPr sz="1600"/>
            </a:lvl4pPr>
            <a:lvl5pPr>
              <a:defRPr sz="16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a:xfrm>
            <a:off x="6388101" y="6481764"/>
            <a:ext cx="2840567" cy="301625"/>
          </a:xfrm>
        </p:spPr>
        <p:txBody>
          <a:bodyPr/>
          <a:lstStyle>
            <a:lvl1pPr>
              <a:defRPr/>
            </a:lvl1pPr>
          </a:lstStyle>
          <a:p>
            <a:pPr>
              <a:defRPr/>
            </a:pPr>
            <a:fld id="{FE17BE62-C204-4EDA-B6E7-D5C55FBD7A3E}" type="datetime10">
              <a:rPr lang="es-AR" smtClean="0"/>
              <a:t>10:25</a:t>
            </a:fld>
            <a:endParaRPr lang="en-US"/>
          </a:p>
        </p:txBody>
      </p:sp>
      <p:sp>
        <p:nvSpPr>
          <p:cNvPr id="8" name="7 Marcador de pie de página"/>
          <p:cNvSpPr>
            <a:spLocks noGrp="1"/>
          </p:cNvSpPr>
          <p:nvPr>
            <p:ph type="ftr" sz="quarter" idx="11"/>
          </p:nvPr>
        </p:nvSpPr>
        <p:spPr>
          <a:xfrm>
            <a:off x="609600" y="6481764"/>
            <a:ext cx="5681133" cy="301625"/>
          </a:xfrm>
        </p:spPr>
        <p:txBody>
          <a:bodyPr/>
          <a:lstStyle>
            <a:lvl1pPr>
              <a:defRPr/>
            </a:lvl1pPr>
          </a:lstStyle>
          <a:p>
            <a:pPr>
              <a:defRPr/>
            </a:pPr>
            <a:endParaRPr lang="en-US"/>
          </a:p>
        </p:txBody>
      </p:sp>
      <p:sp>
        <p:nvSpPr>
          <p:cNvPr id="9" name="8 Marcador de número de diapositiva"/>
          <p:cNvSpPr>
            <a:spLocks noGrp="1"/>
          </p:cNvSpPr>
          <p:nvPr>
            <p:ph type="sldNum" sz="quarter" idx="12"/>
          </p:nvPr>
        </p:nvSpPr>
        <p:spPr>
          <a:xfrm>
            <a:off x="10119785" y="6483351"/>
            <a:ext cx="670983" cy="301625"/>
          </a:xfrm>
        </p:spPr>
        <p:txBody>
          <a:bodyPr/>
          <a:lstStyle>
            <a:lvl1pPr algn="ctr">
              <a:defRPr/>
            </a:lvl1pPr>
          </a:lstStyle>
          <a:p>
            <a:pPr>
              <a:defRPr/>
            </a:pPr>
            <a:fld id="{EF3E2F59-80F0-4638-9901-40B1A1A2380D}" type="slidenum">
              <a:rPr lang="en-US"/>
              <a:pPr>
                <a:defRPr/>
              </a:pPr>
              <a:t>‹Nº›</a:t>
            </a:fld>
            <a:endParaRPr lang="en-US"/>
          </a:p>
        </p:txBody>
      </p:sp>
    </p:spTree>
    <p:extLst>
      <p:ext uri="{BB962C8B-B14F-4D97-AF65-F5344CB8AC3E}">
        <p14:creationId xmlns:p14="http://schemas.microsoft.com/office/powerpoint/2010/main" val="1928103349"/>
      </p:ext>
    </p:extLst>
  </p:cSld>
  <p:clrMapOvr>
    <a:overrideClrMapping bg1="dk1" tx1="lt1" bg2="dk2" tx2="lt2" accent1="accent1" accent2="accent2" accent3="accent3" accent4="accent4" accent5="accent5" accent6="accent6" hlink="hlink" folHlink="folHlink"/>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b="0"/>
            </a:lvl1p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lvl1pPr>
              <a:defRPr/>
            </a:lvl1pPr>
          </a:lstStyle>
          <a:p>
            <a:pPr>
              <a:defRPr/>
            </a:pPr>
            <a:fld id="{B3F48AA1-0F8F-4FA3-8B95-8A04DDABA92D}" type="datetime10">
              <a:rPr lang="es-AR" smtClean="0"/>
              <a:t>10:25</a:t>
            </a:fld>
            <a:endParaRPr lang="en-US"/>
          </a:p>
        </p:txBody>
      </p:sp>
      <p:sp>
        <p:nvSpPr>
          <p:cNvPr id="4" name="3 Marcador de pie de página"/>
          <p:cNvSpPr>
            <a:spLocks noGrp="1"/>
          </p:cNvSpPr>
          <p:nvPr>
            <p:ph type="ftr" sz="quarter" idx="11"/>
          </p:nvPr>
        </p:nvSpPr>
        <p:spPr/>
        <p:txBody>
          <a:bodyPr/>
          <a:lstStyle>
            <a:lvl1pPr>
              <a:defRPr/>
            </a:lvl1pPr>
          </a:lstStyle>
          <a:p>
            <a:pPr>
              <a:defRPr/>
            </a:pPr>
            <a:endParaRPr lang="en-US"/>
          </a:p>
        </p:txBody>
      </p:sp>
      <p:sp>
        <p:nvSpPr>
          <p:cNvPr id="5" name="4 Marcador de número de diapositiva"/>
          <p:cNvSpPr>
            <a:spLocks noGrp="1"/>
          </p:cNvSpPr>
          <p:nvPr>
            <p:ph type="sldNum" sz="quarter" idx="12"/>
          </p:nvPr>
        </p:nvSpPr>
        <p:spPr/>
        <p:txBody>
          <a:bodyPr/>
          <a:lstStyle>
            <a:lvl1pPr>
              <a:defRPr/>
            </a:lvl1pPr>
          </a:lstStyle>
          <a:p>
            <a:pPr>
              <a:defRPr/>
            </a:pPr>
            <a:fld id="{DD3E7ED4-0D32-46D1-AC92-64516F52F123}" type="slidenum">
              <a:rPr lang="en-US"/>
              <a:pPr>
                <a:defRPr/>
              </a:pPr>
              <a:t>‹Nº›</a:t>
            </a:fld>
            <a:endParaRPr lang="en-US"/>
          </a:p>
        </p:txBody>
      </p:sp>
    </p:spTree>
    <p:extLst>
      <p:ext uri="{BB962C8B-B14F-4D97-AF65-F5344CB8AC3E}">
        <p14:creationId xmlns:p14="http://schemas.microsoft.com/office/powerpoint/2010/main" val="2547833724"/>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lvl1pPr>
          </a:lstStyle>
          <a:p>
            <a:pPr>
              <a:defRPr/>
            </a:pPr>
            <a:fld id="{34517DF5-B964-41D5-95D5-C0D39149AD96}" type="datetime10">
              <a:rPr lang="es-AR" smtClean="0"/>
              <a:t>10:25</a:t>
            </a:fld>
            <a:endParaRPr lang="en-US"/>
          </a:p>
        </p:txBody>
      </p:sp>
      <p:sp>
        <p:nvSpPr>
          <p:cNvPr id="3" name="2 Marcador de pie de página"/>
          <p:cNvSpPr>
            <a:spLocks noGrp="1"/>
          </p:cNvSpPr>
          <p:nvPr>
            <p:ph type="ftr" sz="quarter" idx="11"/>
          </p:nvPr>
        </p:nvSpPr>
        <p:spPr/>
        <p:txBody>
          <a:bodyPr/>
          <a:lstStyle>
            <a:lvl1pPr>
              <a:defRPr/>
            </a:lvl1pPr>
          </a:lstStyle>
          <a:p>
            <a:pPr>
              <a:defRPr/>
            </a:pPr>
            <a:endParaRPr lang="en-US"/>
          </a:p>
        </p:txBody>
      </p:sp>
      <p:sp>
        <p:nvSpPr>
          <p:cNvPr id="4" name="3 Marcador de número de diapositiva"/>
          <p:cNvSpPr>
            <a:spLocks noGrp="1"/>
          </p:cNvSpPr>
          <p:nvPr>
            <p:ph type="sldNum" sz="quarter" idx="12"/>
          </p:nvPr>
        </p:nvSpPr>
        <p:spPr/>
        <p:txBody>
          <a:bodyPr/>
          <a:lstStyle>
            <a:lvl1pPr>
              <a:defRPr/>
            </a:lvl1pPr>
          </a:lstStyle>
          <a:p>
            <a:pPr>
              <a:defRPr/>
            </a:pPr>
            <a:fld id="{9F911B05-7197-44C0-8119-69D9D43EB8C2}" type="slidenum">
              <a:rPr lang="en-US"/>
              <a:pPr>
                <a:defRPr/>
              </a:pPr>
              <a:t>‹Nº›</a:t>
            </a:fld>
            <a:endParaRPr lang="en-US"/>
          </a:p>
        </p:txBody>
      </p:sp>
    </p:spTree>
    <p:extLst>
      <p:ext uri="{BB962C8B-B14F-4D97-AF65-F5344CB8AC3E}">
        <p14:creationId xmlns:p14="http://schemas.microsoft.com/office/powerpoint/2010/main" val="265171030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92608" y="367664"/>
            <a:ext cx="1219200" cy="5943600"/>
          </a:xfrm>
        </p:spPr>
        <p:txBody>
          <a:bodyPr vert="vert270" anchor="b"/>
          <a:lstStyle>
            <a:lvl1pPr marL="0" marR="18288" algn="r">
              <a:spcBef>
                <a:spcPts val="0"/>
              </a:spcBef>
              <a:buNone/>
              <a:defRPr sz="2900" b="0" cap="all" baseline="0"/>
            </a:lvl1pPr>
          </a:lstStyle>
          <a:p>
            <a:r>
              <a:rPr lang="es-ES"/>
              <a:t>Haga clic para modificar el estilo de título del patrón</a:t>
            </a:r>
            <a:endParaRPr lang="en-US"/>
          </a:p>
        </p:txBody>
      </p:sp>
      <p:sp>
        <p:nvSpPr>
          <p:cNvPr id="3" name="2 Marcador de texto"/>
          <p:cNvSpPr>
            <a:spLocks noGrp="1"/>
          </p:cNvSpPr>
          <p:nvPr>
            <p:ph type="body" idx="2"/>
          </p:nvPr>
        </p:nvSpPr>
        <p:spPr>
          <a:xfrm>
            <a:off x="1514475" y="367664"/>
            <a:ext cx="3251200" cy="5943600"/>
          </a:xfrm>
        </p:spPr>
        <p:txBody>
          <a:bodyPr/>
          <a:lstStyle>
            <a:lvl1pPr marL="0" indent="0">
              <a:spcBef>
                <a:spcPts val="0"/>
              </a:spcBef>
              <a:buNone/>
              <a:defRPr sz="1400"/>
            </a:lvl1pPr>
            <a:lvl2pPr>
              <a:buNone/>
              <a:defRPr sz="1200"/>
            </a:lvl2pPr>
            <a:lvl3pPr>
              <a:buNone/>
              <a:defRPr sz="1000"/>
            </a:lvl3pPr>
            <a:lvl4pPr>
              <a:buNone/>
              <a:defRPr sz="900"/>
            </a:lvl4pPr>
            <a:lvl5pPr>
              <a:buNone/>
              <a:defRPr sz="900"/>
            </a:lvl5pPr>
          </a:lstStyle>
          <a:p>
            <a:pPr lvl="0"/>
            <a:r>
              <a:rPr lang="es-ES"/>
              <a:t>Haga clic para modificar el estilo de texto del patrón</a:t>
            </a:r>
          </a:p>
        </p:txBody>
      </p:sp>
      <p:sp>
        <p:nvSpPr>
          <p:cNvPr id="4" name="3 Marcador de contenido"/>
          <p:cNvSpPr>
            <a:spLocks noGrp="1"/>
          </p:cNvSpPr>
          <p:nvPr>
            <p:ph sz="half" idx="1"/>
          </p:nvPr>
        </p:nvSpPr>
        <p:spPr>
          <a:xfrm>
            <a:off x="4868333" y="320040"/>
            <a:ext cx="7034784" cy="5989320"/>
          </a:xfrm>
        </p:spPr>
        <p:txBody>
          <a:bodyPr/>
          <a:lstStyle>
            <a:lvl1pPr>
              <a:spcBef>
                <a:spcPts val="0"/>
              </a:spcBef>
              <a:defRPr sz="3000"/>
            </a:lvl1pPr>
            <a:lvl2pPr>
              <a:defRPr sz="2600"/>
            </a:lvl2pPr>
            <a:lvl3pPr>
              <a:defRPr sz="2400"/>
            </a:lvl3pPr>
            <a:lvl4pPr>
              <a:defRPr sz="2000"/>
            </a:lvl4pPr>
            <a:lvl5pPr>
              <a:defRPr sz="2000"/>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a:xfrm>
            <a:off x="8371417" y="6556376"/>
            <a:ext cx="2844800" cy="301625"/>
          </a:xfrm>
        </p:spPr>
        <p:txBody>
          <a:bodyPr/>
          <a:lstStyle>
            <a:lvl1pPr>
              <a:defRPr sz="900"/>
            </a:lvl1pPr>
          </a:lstStyle>
          <a:p>
            <a:pPr>
              <a:defRPr/>
            </a:pPr>
            <a:fld id="{F513C428-00CE-4B4A-9148-0AC79E537E79}" type="datetime10">
              <a:rPr lang="es-AR" smtClean="0"/>
              <a:t>10:25</a:t>
            </a:fld>
            <a:endParaRPr lang="en-US"/>
          </a:p>
        </p:txBody>
      </p:sp>
      <p:sp>
        <p:nvSpPr>
          <p:cNvPr id="6" name="5 Marcador de pie de página"/>
          <p:cNvSpPr>
            <a:spLocks noGrp="1"/>
          </p:cNvSpPr>
          <p:nvPr>
            <p:ph type="ftr" sz="quarter" idx="11"/>
          </p:nvPr>
        </p:nvSpPr>
        <p:spPr>
          <a:xfrm>
            <a:off x="1513417" y="6556376"/>
            <a:ext cx="6858000" cy="301625"/>
          </a:xfrm>
        </p:spPr>
        <p:txBody>
          <a:bodyPr/>
          <a:lstStyle>
            <a:lvl1pPr>
              <a:defRPr sz="900"/>
            </a:lvl1pPr>
          </a:lstStyle>
          <a:p>
            <a:pPr>
              <a:defRPr/>
            </a:pPr>
            <a:endParaRPr lang="en-US"/>
          </a:p>
        </p:txBody>
      </p:sp>
      <p:sp>
        <p:nvSpPr>
          <p:cNvPr id="7" name="6 Marcador de número de diapositiva"/>
          <p:cNvSpPr>
            <a:spLocks noGrp="1"/>
          </p:cNvSpPr>
          <p:nvPr>
            <p:ph type="sldNum" sz="quarter" idx="12"/>
          </p:nvPr>
        </p:nvSpPr>
        <p:spPr>
          <a:xfrm>
            <a:off x="11214100" y="6556376"/>
            <a:ext cx="670984" cy="301625"/>
          </a:xfrm>
        </p:spPr>
        <p:txBody>
          <a:bodyPr/>
          <a:lstStyle>
            <a:lvl1pPr>
              <a:defRPr sz="900"/>
            </a:lvl1pPr>
          </a:lstStyle>
          <a:p>
            <a:pPr>
              <a:defRPr/>
            </a:pPr>
            <a:fld id="{067382E0-1EEE-4725-8F42-F388E2184530}" type="slidenum">
              <a:rPr lang="en-US"/>
              <a:pPr>
                <a:defRPr/>
              </a:pPr>
              <a:t>‹Nº›</a:t>
            </a:fld>
            <a:endParaRPr lang="en-US"/>
          </a:p>
        </p:txBody>
      </p:sp>
    </p:spTree>
    <p:extLst>
      <p:ext uri="{BB962C8B-B14F-4D97-AF65-F5344CB8AC3E}">
        <p14:creationId xmlns:p14="http://schemas.microsoft.com/office/powerpoint/2010/main" val="2033995154"/>
      </p:ext>
    </p:extLst>
  </p:cSld>
  <p:clrMapOvr>
    <a:overrideClrMapping bg1="dk1" tx1="lt1" bg2="dk2" tx2="lt2" accent1="accent1" accent2="accent2" accent3="accent3" accent4="accent4" accent5="accent5" accent6="accent6" hlink="hlink" folHlink="folHlink"/>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150896"/>
            <a:ext cx="1219200" cy="6400800"/>
          </a:xfrm>
        </p:spPr>
        <p:txBody>
          <a:bodyPr vert="vert270" anchor="b"/>
          <a:lstStyle>
            <a:lvl1pPr marL="0" algn="l">
              <a:buNone/>
              <a:defRPr sz="3000" b="0" cap="all" baseline="0"/>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1517649" y="373966"/>
            <a:ext cx="9777984" cy="5486400"/>
          </a:xfrm>
          <a:solidFill>
            <a:schemeClr val="bg2">
              <a:shade val="50000"/>
            </a:schemeClr>
          </a:solidFill>
        </p:spPr>
        <p:txBody>
          <a:bodyPr>
            <a:normAutofit/>
          </a:bodyPr>
          <a:lstStyle>
            <a:lvl1pPr marL="0" indent="0">
              <a:buNone/>
              <a:defRPr sz="3200"/>
            </a:lvl1pPr>
          </a:lstStyle>
          <a:p>
            <a:pPr lvl="0"/>
            <a:r>
              <a:rPr lang="es-ES" noProof="0"/>
              <a:t>Haga clic en el icono para agregar una imagen</a:t>
            </a:r>
            <a:endParaRPr lang="en-US" noProof="0" dirty="0"/>
          </a:p>
        </p:txBody>
      </p:sp>
      <p:sp>
        <p:nvSpPr>
          <p:cNvPr id="4" name="3 Marcador de texto"/>
          <p:cNvSpPr>
            <a:spLocks noGrp="1"/>
          </p:cNvSpPr>
          <p:nvPr>
            <p:ph type="body" sz="half" idx="2"/>
          </p:nvPr>
        </p:nvSpPr>
        <p:spPr>
          <a:xfrm>
            <a:off x="1524000" y="5867400"/>
            <a:ext cx="9777984" cy="685800"/>
          </a:xfrm>
          <a:solidFill>
            <a:schemeClr val="accent1">
              <a:alpha val="15000"/>
            </a:schemeClr>
          </a:solidFill>
          <a:ln>
            <a:solidFill>
              <a:schemeClr val="accent1"/>
            </a:solidFill>
            <a:miter lim="800000"/>
          </a:ln>
        </p:spPr>
        <p:txBody>
          <a:bodyPr/>
          <a:lstStyle>
            <a:lvl1pPr marL="0" indent="0">
              <a:spcBef>
                <a:spcPts val="0"/>
              </a:spcBef>
              <a:buNone/>
              <a:defRPr sz="1400"/>
            </a:lvl1pPr>
            <a:lvl2pPr>
              <a:defRPr sz="1200"/>
            </a:lvl2pPr>
            <a:lvl3pPr>
              <a:defRPr sz="1000"/>
            </a:lvl3pPr>
            <a:lvl4pPr>
              <a:defRPr sz="900"/>
            </a:lvl4pPr>
            <a:lvl5pPr>
              <a:defRPr sz="900"/>
            </a:lvl5pPr>
          </a:lstStyle>
          <a:p>
            <a:pPr lvl="0"/>
            <a:r>
              <a:rPr lang="es-ES"/>
              <a:t>Haga clic para modificar el estilo de texto del patrón</a:t>
            </a:r>
          </a:p>
        </p:txBody>
      </p:sp>
      <p:sp>
        <p:nvSpPr>
          <p:cNvPr id="5" name="4 Marcador de fecha"/>
          <p:cNvSpPr>
            <a:spLocks noGrp="1"/>
          </p:cNvSpPr>
          <p:nvPr>
            <p:ph type="dt" sz="half" idx="10"/>
          </p:nvPr>
        </p:nvSpPr>
        <p:spPr>
          <a:xfrm>
            <a:off x="8144933" y="6556376"/>
            <a:ext cx="2802467" cy="301625"/>
          </a:xfrm>
        </p:spPr>
        <p:txBody>
          <a:bodyPr/>
          <a:lstStyle>
            <a:lvl1pPr>
              <a:defRPr sz="900"/>
            </a:lvl1pPr>
          </a:lstStyle>
          <a:p>
            <a:pPr>
              <a:defRPr/>
            </a:pPr>
            <a:fld id="{2989BB84-FC3E-49BB-A934-28EE7CB2AF07}" type="datetime10">
              <a:rPr lang="es-AR" smtClean="0"/>
              <a:t>10:25</a:t>
            </a:fld>
            <a:endParaRPr lang="en-US"/>
          </a:p>
        </p:txBody>
      </p:sp>
      <p:sp>
        <p:nvSpPr>
          <p:cNvPr id="6" name="5 Marcador de pie de página"/>
          <p:cNvSpPr>
            <a:spLocks noGrp="1"/>
          </p:cNvSpPr>
          <p:nvPr>
            <p:ph type="ftr" sz="quarter" idx="11"/>
          </p:nvPr>
        </p:nvSpPr>
        <p:spPr>
          <a:xfrm>
            <a:off x="1559985" y="6557964"/>
            <a:ext cx="6597649" cy="301625"/>
          </a:xfrm>
        </p:spPr>
        <p:txBody>
          <a:bodyPr/>
          <a:lstStyle>
            <a:lvl1pPr>
              <a:defRPr sz="900"/>
            </a:lvl1pPr>
          </a:lstStyle>
          <a:p>
            <a:pPr>
              <a:defRPr/>
            </a:pPr>
            <a:endParaRPr lang="en-US"/>
          </a:p>
        </p:txBody>
      </p:sp>
      <p:sp>
        <p:nvSpPr>
          <p:cNvPr id="7" name="6 Marcador de número de diapositiva"/>
          <p:cNvSpPr>
            <a:spLocks noGrp="1"/>
          </p:cNvSpPr>
          <p:nvPr>
            <p:ph type="sldNum" sz="quarter" idx="12"/>
          </p:nvPr>
        </p:nvSpPr>
        <p:spPr>
          <a:xfrm>
            <a:off x="10955867" y="6556376"/>
            <a:ext cx="488951" cy="301625"/>
          </a:xfrm>
        </p:spPr>
        <p:txBody>
          <a:bodyPr/>
          <a:lstStyle>
            <a:lvl1pPr algn="ctr">
              <a:defRPr sz="900"/>
            </a:lvl1pPr>
          </a:lstStyle>
          <a:p>
            <a:pPr>
              <a:defRPr/>
            </a:pPr>
            <a:fld id="{7CA1D89A-21C1-44F3-9A15-32B71F2F67EA}" type="slidenum">
              <a:rPr lang="en-US"/>
              <a:pPr>
                <a:defRPr/>
              </a:pPr>
              <a:t>‹Nº›</a:t>
            </a:fld>
            <a:endParaRPr lang="en-US"/>
          </a:p>
        </p:txBody>
      </p:sp>
    </p:spTree>
    <p:extLst>
      <p:ext uri="{BB962C8B-B14F-4D97-AF65-F5344CB8AC3E}">
        <p14:creationId xmlns:p14="http://schemas.microsoft.com/office/powerpoint/2010/main" val="2613552182"/>
      </p:ext>
    </p:extLst>
  </p:cSld>
  <p:clrMapOvr>
    <a:overrideClrMapping bg1="dk1" tx1="lt1" bg2="dk2" tx2="lt2" accent1="accent1" accent2="accent2" accent3="accent3" accent4="accent4" accent5="accent5" accent6="accent6" hlink="hlink" folHlink="folHlink"/>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DB15E9D5-6365-4A98-91B4-B72B9CC57A27}" type="datetime10">
              <a:rPr lang="es-AR" smtClean="0"/>
              <a:t>10:25</a:t>
            </a:fld>
            <a:endParaRPr lang="en-US"/>
          </a:p>
        </p:txBody>
      </p:sp>
      <p:sp>
        <p:nvSpPr>
          <p:cNvPr id="5" name="4 Marcador de pie de página"/>
          <p:cNvSpPr>
            <a:spLocks noGrp="1"/>
          </p:cNvSpPr>
          <p:nvPr>
            <p:ph type="ftr" sz="quarter" idx="11"/>
          </p:nvPr>
        </p:nvSpPr>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C2317EBE-78A0-4005-A96C-8699E9161CA7}" type="slidenum">
              <a:rPr lang="en-US"/>
              <a:pPr>
                <a:defRPr/>
              </a:pPr>
              <a:t>‹Nº›</a:t>
            </a:fld>
            <a:endParaRPr lang="en-US"/>
          </a:p>
        </p:txBody>
      </p:sp>
    </p:spTree>
    <p:extLst>
      <p:ext uri="{BB962C8B-B14F-4D97-AF65-F5344CB8AC3E}">
        <p14:creationId xmlns:p14="http://schemas.microsoft.com/office/powerpoint/2010/main" val="349283482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8"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9" name="Rectangle 31"/>
          <p:cNvSpPr>
            <a:spLocks noGrp="1" noChangeArrowheads="1"/>
          </p:cNvSpPr>
          <p:nvPr>
            <p:ph type="sldNum" sz="quarter" idx="12"/>
          </p:nvPr>
        </p:nvSpPr>
        <p:spPr>
          <a:ln/>
        </p:spPr>
        <p:txBody>
          <a:bodyPr/>
          <a:lstStyle>
            <a:lvl1pPr>
              <a:defRPr/>
            </a:lvl1pPr>
          </a:lstStyle>
          <a:p>
            <a:fld id="{A0BD42C7-0C1E-4C07-81C8-2BA559A839B2}"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398920177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381000"/>
            <a:ext cx="2540000" cy="5486400"/>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381000"/>
            <a:ext cx="8331200" cy="5486400"/>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lvl1pPr>
              <a:defRPr/>
            </a:lvl1pPr>
          </a:lstStyle>
          <a:p>
            <a:pPr>
              <a:defRPr/>
            </a:pPr>
            <a:fld id="{2484F81A-3165-4575-8214-C99B30FC30BA}" type="datetime10">
              <a:rPr lang="es-AR" smtClean="0"/>
              <a:t>10:25</a:t>
            </a:fld>
            <a:endParaRPr lang="en-US"/>
          </a:p>
        </p:txBody>
      </p:sp>
      <p:sp>
        <p:nvSpPr>
          <p:cNvPr id="5" name="4 Marcador de pie de página"/>
          <p:cNvSpPr>
            <a:spLocks noGrp="1"/>
          </p:cNvSpPr>
          <p:nvPr>
            <p:ph type="ftr" sz="quarter" idx="11"/>
          </p:nvPr>
        </p:nvSpPr>
        <p:spPr/>
        <p:txBody>
          <a:bodyPr/>
          <a:lstStyle>
            <a:lvl1pPr>
              <a:defRPr/>
            </a:lvl1pPr>
          </a:lstStyle>
          <a:p>
            <a:pPr>
              <a:defRPr/>
            </a:pPr>
            <a:endParaRPr lang="en-US"/>
          </a:p>
        </p:txBody>
      </p:sp>
      <p:sp>
        <p:nvSpPr>
          <p:cNvPr id="6" name="5 Marcador de número de diapositiva"/>
          <p:cNvSpPr>
            <a:spLocks noGrp="1"/>
          </p:cNvSpPr>
          <p:nvPr>
            <p:ph type="sldNum" sz="quarter" idx="12"/>
          </p:nvPr>
        </p:nvSpPr>
        <p:spPr/>
        <p:txBody>
          <a:bodyPr/>
          <a:lstStyle>
            <a:lvl1pPr>
              <a:defRPr/>
            </a:lvl1pPr>
          </a:lstStyle>
          <a:p>
            <a:pPr>
              <a:defRPr/>
            </a:pPr>
            <a:fld id="{A4E920BF-A58D-48E0-8AB2-0FBF8921BFEB}" type="slidenum">
              <a:rPr lang="en-US"/>
              <a:pPr>
                <a:defRPr/>
              </a:pPr>
              <a:t>‹Nº›</a:t>
            </a:fld>
            <a:endParaRPr lang="en-US"/>
          </a:p>
        </p:txBody>
      </p:sp>
    </p:spTree>
    <p:extLst>
      <p:ext uri="{BB962C8B-B14F-4D97-AF65-F5344CB8AC3E}">
        <p14:creationId xmlns:p14="http://schemas.microsoft.com/office/powerpoint/2010/main" val="103484715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1">
        <a:schemeClr val="bg1"/>
      </p:bgRef>
    </p:bg>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800" b="1">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fld id="{7D8A07E9-7822-4A08-9B09-D80E243044C9}" type="datetime10">
              <a:rPr lang="es-AR" smtClean="0">
                <a:solidFill>
                  <a:srgbClr val="575F6D"/>
                </a:solidFill>
              </a:rPr>
              <a:t>10:25</a:t>
            </a:fld>
            <a:endParaRPr lang="es-AR">
              <a:solidFill>
                <a:srgbClr val="575F6D"/>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endParaRPr lang="es-AR">
              <a:solidFill>
                <a:srgbClr val="575F6D"/>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fld id="{D3B09B4B-36AD-4B7E-AFBC-F47B4EE43512}" type="slidenum">
              <a:rPr lang="es-AR" smtClean="0"/>
              <a:pPr/>
              <a:t>‹Nº›</a:t>
            </a:fld>
            <a:endParaRPr lang="es-AR"/>
          </a:p>
        </p:txBody>
      </p:sp>
    </p:spTree>
    <p:extLst>
      <p:ext uri="{BB962C8B-B14F-4D97-AF65-F5344CB8AC3E}">
        <p14:creationId xmlns:p14="http://schemas.microsoft.com/office/powerpoint/2010/main" val="367307243"/>
      </p:ext>
    </p:extLst>
  </p:cSld>
  <p:clrMapOvr>
    <a:overrideClrMapping bg1="lt1" tx1="dk1" bg2="lt2" tx2="dk2" accent1="accent1" accent2="accent2" accent3="accent3" accent4="accent4" accent5="accent5" accent6="accent6" hlink="hlink" folHlink="folHlink"/>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fld id="{A8D6EDCA-9B12-4F42-B4A5-F9833780EDD9}" type="datetime10">
              <a:rPr lang="es-AR" smtClean="0">
                <a:solidFill>
                  <a:srgbClr val="575F6D"/>
                </a:solidFill>
              </a:rPr>
              <a:t>10:25</a:t>
            </a:fld>
            <a:endParaRPr lang="es-AR">
              <a:solidFill>
                <a:srgbClr val="575F6D"/>
              </a:solidFill>
            </a:endParaRPr>
          </a:p>
        </p:txBody>
      </p:sp>
      <p:sp>
        <p:nvSpPr>
          <p:cNvPr id="9" name="8 Marcador de número de diapositiva"/>
          <p:cNvSpPr>
            <a:spLocks noGrp="1"/>
          </p:cNvSpPr>
          <p:nvPr>
            <p:ph type="sldNum" sz="quarter" idx="15"/>
          </p:nvPr>
        </p:nvSpPr>
        <p:spPr/>
        <p:txBody>
          <a:bodyPr rtlCol="0"/>
          <a:lstStyle/>
          <a:p>
            <a:fld id="{D3B09B4B-36AD-4B7E-AFBC-F47B4EE43512}" type="slidenum">
              <a:rPr lang="es-AR" smtClean="0"/>
              <a:pPr/>
              <a:t>‹Nº›</a:t>
            </a:fld>
            <a:endParaRPr lang="es-AR"/>
          </a:p>
        </p:txBody>
      </p:sp>
      <p:sp>
        <p:nvSpPr>
          <p:cNvPr id="10" name="9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237416874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3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800" b="1">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fld id="{FE7EE285-7060-42CD-837D-525F8DB9BA48}" type="datetime10">
              <a:rPr lang="es-AR" smtClean="0">
                <a:solidFill>
                  <a:srgbClr val="FFF39D"/>
                </a:solidFill>
              </a:rPr>
              <a:t>10:25</a:t>
            </a:fld>
            <a:endParaRPr lang="es-AR">
              <a:solidFill>
                <a:srgbClr val="FFF39D"/>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endParaRPr lang="es-AR">
              <a:solidFill>
                <a:srgbClr val="FFF39D"/>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white"/>
              </a:solidFill>
              <a:ea typeface="ＭＳ Ｐゴシック" pitchFamily="34" charset="-128"/>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fld id="{D3B09B4B-36AD-4B7E-AFBC-F47B4EE43512}" type="slidenum">
              <a:rPr lang="es-AR" smtClean="0"/>
              <a:pPr/>
              <a:t>‹Nº›</a:t>
            </a:fld>
            <a:endParaRPr lang="es-AR"/>
          </a:p>
        </p:txBody>
      </p:sp>
    </p:spTree>
    <p:extLst>
      <p:ext uri="{BB962C8B-B14F-4D97-AF65-F5344CB8AC3E}">
        <p14:creationId xmlns:p14="http://schemas.microsoft.com/office/powerpoint/2010/main" val="2758133457"/>
      </p:ext>
    </p:extLst>
  </p:cSld>
  <p:clrMapOvr>
    <a:overrideClrMapping bg1="dk1" tx1="lt1" bg2="dk2" tx2="lt2" accent1="accent1" accent2="accent2" accent3="accent3" accent4="accent4" accent5="accent5" accent6="accent6" hlink="hlink" folHlink="folHlink"/>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fld id="{148867B8-B095-4BB0-B611-854B5ABF8C9D}" type="datetime10">
              <a:rPr lang="es-AR" smtClean="0">
                <a:solidFill>
                  <a:srgbClr val="575F6D"/>
                </a:solidFill>
              </a:rPr>
              <a:t>10:25</a:t>
            </a:fld>
            <a:endParaRPr lang="es-AR">
              <a:solidFill>
                <a:srgbClr val="575F6D"/>
              </a:solidFill>
            </a:endParaRPr>
          </a:p>
        </p:txBody>
      </p:sp>
      <p:sp>
        <p:nvSpPr>
          <p:cNvPr id="6" name="5 Marcador de pie de página"/>
          <p:cNvSpPr>
            <a:spLocks noGrp="1"/>
          </p:cNvSpPr>
          <p:nvPr>
            <p:ph type="ftr" sz="quarter" idx="11"/>
          </p:nvPr>
        </p:nvSpPr>
        <p:spPr/>
        <p:txBody>
          <a:bodyPr/>
          <a:lstStyle/>
          <a:p>
            <a:endParaRPr lang="es-AR">
              <a:solidFill>
                <a:srgbClr val="575F6D"/>
              </a:solidFill>
            </a:endParaRPr>
          </a:p>
        </p:txBody>
      </p:sp>
      <p:sp>
        <p:nvSpPr>
          <p:cNvPr id="7" name="6 Marcador de número de diapositiva"/>
          <p:cNvSpPr>
            <a:spLocks noGrp="1"/>
          </p:cNvSpPr>
          <p:nvPr>
            <p:ph type="sldNum" sz="quarter" idx="12"/>
          </p:nvPr>
        </p:nvSpPr>
        <p:spPr/>
        <p:txBody>
          <a:bodyPr/>
          <a:lstStyle/>
          <a:p>
            <a:fld id="{D3B09B4B-36AD-4B7E-AFBC-F47B4EE43512}" type="slidenum">
              <a:rPr lang="es-AR" smtClean="0"/>
              <a:pPr/>
              <a:t>‹Nº›</a:t>
            </a:fld>
            <a:endParaRPr lang="es-A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231265474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fld id="{F72EFB8A-279E-46BE-BA44-6D4E1D01DEA5}" type="datetime10">
              <a:rPr lang="es-AR" smtClean="0">
                <a:solidFill>
                  <a:srgbClr val="575F6D"/>
                </a:solidFill>
              </a:rPr>
              <a:t>10:25</a:t>
            </a:fld>
            <a:endParaRPr lang="es-AR">
              <a:solidFill>
                <a:srgbClr val="575F6D"/>
              </a:solidFill>
            </a:endParaRPr>
          </a:p>
        </p:txBody>
      </p:sp>
      <p:sp>
        <p:nvSpPr>
          <p:cNvPr id="8" name="7 Marcador de pie de página"/>
          <p:cNvSpPr>
            <a:spLocks noGrp="1"/>
          </p:cNvSpPr>
          <p:nvPr>
            <p:ph type="ftr" sz="quarter" idx="11"/>
          </p:nvPr>
        </p:nvSpPr>
        <p:spPr/>
        <p:txBody>
          <a:bodyPr/>
          <a:lstStyle/>
          <a:p>
            <a:endParaRPr lang="es-AR">
              <a:solidFill>
                <a:srgbClr val="575F6D"/>
              </a:solidFill>
            </a:endParaRPr>
          </a:p>
        </p:txBody>
      </p:sp>
      <p:sp>
        <p:nvSpPr>
          <p:cNvPr id="9" name="8 Marcador de número de diapositiva"/>
          <p:cNvSpPr>
            <a:spLocks noGrp="1"/>
          </p:cNvSpPr>
          <p:nvPr>
            <p:ph type="sldNum" sz="quarter" idx="12"/>
          </p:nvPr>
        </p:nvSpPr>
        <p:spPr/>
        <p:txBody>
          <a:bodyPr/>
          <a:lstStyle/>
          <a:p>
            <a:fld id="{D3B09B4B-36AD-4B7E-AFBC-F47B4EE43512}" type="slidenum">
              <a:rPr lang="es-AR" smtClean="0"/>
              <a:pPr/>
              <a:t>‹Nº›</a:t>
            </a:fld>
            <a:endParaRPr lang="es-A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2000"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302881329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fld id="{C92B9A76-044B-4EC9-85AD-879EFC1740CC}" type="datetime10">
              <a:rPr lang="es-AR" smtClean="0">
                <a:solidFill>
                  <a:srgbClr val="575F6D"/>
                </a:solidFill>
              </a:rPr>
              <a:t>10:25</a:t>
            </a:fld>
            <a:endParaRPr lang="es-AR">
              <a:solidFill>
                <a:srgbClr val="575F6D"/>
              </a:solidFill>
            </a:endParaRPr>
          </a:p>
        </p:txBody>
      </p:sp>
      <p:sp>
        <p:nvSpPr>
          <p:cNvPr id="7" name="6 Marcador de número de diapositiva"/>
          <p:cNvSpPr>
            <a:spLocks noGrp="1"/>
          </p:cNvSpPr>
          <p:nvPr>
            <p:ph type="sldNum" sz="quarter" idx="11"/>
          </p:nvPr>
        </p:nvSpPr>
        <p:spPr/>
        <p:txBody>
          <a:bodyPr rtlCol="0"/>
          <a:lstStyle/>
          <a:p>
            <a:fld id="{D3B09B4B-36AD-4B7E-AFBC-F47B4EE43512}" type="slidenum">
              <a:rPr lang="es-AR" smtClean="0"/>
              <a:pPr/>
              <a:t>‹Nº›</a:t>
            </a:fld>
            <a:endParaRPr lang="es-AR"/>
          </a:p>
        </p:txBody>
      </p:sp>
      <p:sp>
        <p:nvSpPr>
          <p:cNvPr id="8" name="7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269075769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6199C9A9-81A8-4E85-840A-4EF9CA356AED}" type="datetime10">
              <a:rPr lang="es-AR" smtClean="0">
                <a:solidFill>
                  <a:srgbClr val="575F6D"/>
                </a:solidFill>
              </a:rPr>
              <a:t>10:25</a:t>
            </a:fld>
            <a:endParaRPr lang="es-AR">
              <a:solidFill>
                <a:srgbClr val="575F6D"/>
              </a:solidFill>
            </a:endParaRPr>
          </a:p>
        </p:txBody>
      </p:sp>
      <p:sp>
        <p:nvSpPr>
          <p:cNvPr id="3" name="2 Marcador de pie de página"/>
          <p:cNvSpPr>
            <a:spLocks noGrp="1"/>
          </p:cNvSpPr>
          <p:nvPr>
            <p:ph type="ftr" sz="quarter" idx="11"/>
          </p:nvPr>
        </p:nvSpPr>
        <p:spPr/>
        <p:txBody>
          <a:bodyPr/>
          <a:lstStyle/>
          <a:p>
            <a:endParaRPr lang="es-AR">
              <a:solidFill>
                <a:srgbClr val="575F6D"/>
              </a:solidFill>
            </a:endParaRPr>
          </a:p>
        </p:txBody>
      </p:sp>
      <p:sp>
        <p:nvSpPr>
          <p:cNvPr id="4" name="3 Marcador de número de diapositiva"/>
          <p:cNvSpPr>
            <a:spLocks noGrp="1"/>
          </p:cNvSpPr>
          <p:nvPr>
            <p:ph type="sldNum" sz="quarter" idx="12"/>
          </p:nvPr>
        </p:nvSpPr>
        <p:spPr/>
        <p:txBody>
          <a:bodyPr/>
          <a:lstStyle/>
          <a:p>
            <a:fld id="{D3B09B4B-36AD-4B7E-AFBC-F47B4EE43512}" type="slidenum">
              <a:rPr lang="es-AR" smtClean="0"/>
              <a:pPr/>
              <a:t>‹Nº›</a:t>
            </a:fld>
            <a:endParaRPr lang="es-AR"/>
          </a:p>
        </p:txBody>
      </p:sp>
    </p:spTree>
    <p:extLst>
      <p:ext uri="{BB962C8B-B14F-4D97-AF65-F5344CB8AC3E}">
        <p14:creationId xmlns:p14="http://schemas.microsoft.com/office/powerpoint/2010/main" val="223320655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1"/>
      </p:bgRef>
    </p:bg>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20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400"/>
              </a:spcBef>
              <a:spcAft>
                <a:spcPts val="1000"/>
              </a:spcAft>
              <a:buNone/>
              <a:defRPr sz="12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fld id="{D3043FDA-AF37-46BE-8555-AA424D59B405}" type="datetime10">
              <a:rPr lang="es-AR" smtClean="0">
                <a:solidFill>
                  <a:srgbClr val="575F6D"/>
                </a:solidFill>
              </a:rPr>
              <a:t>10:25</a:t>
            </a:fld>
            <a:endParaRPr lang="es-AR">
              <a:solidFill>
                <a:srgbClr val="575F6D"/>
              </a:solidFill>
            </a:endParaRPr>
          </a:p>
        </p:txBody>
      </p:sp>
      <p:sp>
        <p:nvSpPr>
          <p:cNvPr id="22" name="21 Marcador de número de diapositiva"/>
          <p:cNvSpPr>
            <a:spLocks noGrp="1"/>
          </p:cNvSpPr>
          <p:nvPr>
            <p:ph type="sldNum" sz="quarter" idx="15"/>
          </p:nvPr>
        </p:nvSpPr>
        <p:spPr/>
        <p:txBody>
          <a:bodyPr rtlCol="0"/>
          <a:lstStyle/>
          <a:p>
            <a:fld id="{D3B09B4B-36AD-4B7E-AFBC-F47B4EE43512}" type="slidenum">
              <a:rPr lang="es-AR" smtClean="0"/>
              <a:pPr/>
              <a:t>‹Nº›</a:t>
            </a:fld>
            <a:endParaRPr lang="es-AR"/>
          </a:p>
        </p:txBody>
      </p:sp>
      <p:sp>
        <p:nvSpPr>
          <p:cNvPr id="23" name="22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3797676656"/>
      </p:ext>
    </p:extLst>
  </p:cSld>
  <p:clrMapOvr>
    <a:overrideClrMapping bg1="lt1" tx1="dk1" bg2="lt2" tx2="dk2" accent1="accent1" accent2="accent2" accent3="accent3" accent4="accent4" accent5="accent5" accent6="accent6" hlink="hlink" folHlink="folHlink"/>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2000"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32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100"/>
              </a:spcBef>
              <a:spcAft>
                <a:spcPts val="400"/>
              </a:spcAft>
              <a:buFontTx/>
              <a:buNone/>
              <a:defRPr sz="12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17" name="16 Marcador de fecha"/>
          <p:cNvSpPr>
            <a:spLocks noGrp="1"/>
          </p:cNvSpPr>
          <p:nvPr>
            <p:ph type="dt" sz="half" idx="10"/>
          </p:nvPr>
        </p:nvSpPr>
        <p:spPr/>
        <p:txBody>
          <a:bodyPr rtlCol="0"/>
          <a:lstStyle/>
          <a:p>
            <a:fld id="{A86A6D37-11AC-4F33-B3BD-112F3961781C}" type="datetime10">
              <a:rPr lang="es-AR" smtClean="0">
                <a:solidFill>
                  <a:srgbClr val="575F6D"/>
                </a:solidFill>
              </a:rPr>
              <a:t>10:25</a:t>
            </a:fld>
            <a:endParaRPr lang="es-AR">
              <a:solidFill>
                <a:srgbClr val="575F6D"/>
              </a:solidFill>
            </a:endParaRPr>
          </a:p>
        </p:txBody>
      </p:sp>
      <p:sp>
        <p:nvSpPr>
          <p:cNvPr id="18" name="17 Marcador de número de diapositiva"/>
          <p:cNvSpPr>
            <a:spLocks noGrp="1"/>
          </p:cNvSpPr>
          <p:nvPr>
            <p:ph type="sldNum" sz="quarter" idx="11"/>
          </p:nvPr>
        </p:nvSpPr>
        <p:spPr/>
        <p:txBody>
          <a:bodyPr rtlCol="0"/>
          <a:lstStyle/>
          <a:p>
            <a:fld id="{D3B09B4B-36AD-4B7E-AFBC-F47B4EE43512}" type="slidenum">
              <a:rPr lang="es-AR" smtClean="0"/>
              <a:pPr/>
              <a:t>‹Nº›</a:t>
            </a:fld>
            <a:endParaRPr lang="es-AR"/>
          </a:p>
        </p:txBody>
      </p:sp>
      <p:sp>
        <p:nvSpPr>
          <p:cNvPr id="21" name="20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375397313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4"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5" name="Rectangle 31"/>
          <p:cNvSpPr>
            <a:spLocks noGrp="1" noChangeArrowheads="1"/>
          </p:cNvSpPr>
          <p:nvPr>
            <p:ph type="sldNum" sz="quarter" idx="12"/>
          </p:nvPr>
        </p:nvSpPr>
        <p:spPr>
          <a:ln/>
        </p:spPr>
        <p:txBody>
          <a:bodyPr/>
          <a:lstStyle>
            <a:lvl1pPr>
              <a:defRPr/>
            </a:lvl1pPr>
          </a:lstStyle>
          <a:p>
            <a:fld id="{2DEDA14D-3AAD-4B80-A11C-0CDA0BC7E6C3}"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412698541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C206F340-223B-4388-B2F0-7BD89CA4EAAA}"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D3B09B4B-36AD-4B7E-AFBC-F47B4EE43512}" type="slidenum">
              <a:rPr lang="es-AR" smtClean="0"/>
              <a:pPr/>
              <a:t>‹Nº›</a:t>
            </a:fld>
            <a:endParaRPr lang="es-AR"/>
          </a:p>
        </p:txBody>
      </p:sp>
    </p:spTree>
    <p:extLst>
      <p:ext uri="{BB962C8B-B14F-4D97-AF65-F5344CB8AC3E}">
        <p14:creationId xmlns:p14="http://schemas.microsoft.com/office/powerpoint/2010/main" val="344610235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2"/>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41"/>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16333AD6-1CEC-42F0-A083-2892C443DE03}" type="datetime10">
              <a:rPr lang="es-AR" smtClean="0">
                <a:solidFill>
                  <a:srgbClr val="575F6D"/>
                </a:solidFill>
              </a:rPr>
              <a:t>10:25</a:t>
            </a:fld>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D3B09B4B-36AD-4B7E-AFBC-F47B4EE43512}" type="slidenum">
              <a:rPr lang="es-AR" smtClean="0"/>
              <a:pPr/>
              <a:t>‹Nº›</a:t>
            </a:fld>
            <a:endParaRPr lang="es-AR"/>
          </a:p>
        </p:txBody>
      </p:sp>
    </p:spTree>
    <p:extLst>
      <p:ext uri="{BB962C8B-B14F-4D97-AF65-F5344CB8AC3E}">
        <p14:creationId xmlns:p14="http://schemas.microsoft.com/office/powerpoint/2010/main" val="215699254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18" name="Group 17"/>
          <p:cNvGrpSpPr/>
          <p:nvPr/>
        </p:nvGrpSpPr>
        <p:grpSpPr>
          <a:xfrm>
            <a:off x="0" y="0"/>
            <a:ext cx="12192000" cy="6858000"/>
            <a:chOff x="0" y="0"/>
            <a:chExt cx="12192000" cy="6858000"/>
          </a:xfrm>
        </p:grpSpPr>
        <p:sp>
          <p:nvSpPr>
            <p:cNvPr id="8" name="Rectangle 7"/>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9" name="Oval 8"/>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0" name="Oval 9"/>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1" name="Oval 10"/>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2" name="Oval 11"/>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3" name="Oval 12"/>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ctrTitle"/>
          </p:nvPr>
        </p:nvSpPr>
        <p:spPr>
          <a:xfrm>
            <a:off x="1154955" y="2099733"/>
            <a:ext cx="8825659" cy="2677648"/>
          </a:xfrm>
        </p:spPr>
        <p:txBody>
          <a:bodyPr anchor="b"/>
          <a:lstStyle>
            <a:lvl1pPr>
              <a:defRPr sz="405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1154955" y="4777380"/>
            <a:ext cx="8825659" cy="861420"/>
          </a:xfrm>
        </p:spPr>
        <p:txBody>
          <a:bodyPr anchor="t"/>
          <a:lstStyle>
            <a:lvl1pPr marL="0" indent="0" algn="l">
              <a:buNone/>
              <a:defRPr cap="all">
                <a:solidFill>
                  <a:schemeClr val="accent1"/>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bwMode="gray">
          <a:xfrm rot="5400000">
            <a:off x="10176281" y="1792225"/>
            <a:ext cx="990599" cy="304799"/>
          </a:xfrm>
        </p:spPr>
        <p:txBody>
          <a:bodyPr anchor="t"/>
          <a:lstStyle>
            <a:lvl1pPr algn="l">
              <a:defRPr b="0" i="0">
                <a:solidFill>
                  <a:schemeClr val="bg1"/>
                </a:solidFill>
              </a:defRPr>
            </a:lvl1pPr>
          </a:lstStyle>
          <a:p>
            <a:fld id="{35DD70A0-F54F-40F6-B535-D3D102B575BF}" type="datetime10">
              <a:rPr lang="es-AR" smtClean="0">
                <a:solidFill>
                  <a:prstClr val="white"/>
                </a:solidFill>
              </a:rPr>
              <a:t>10:25</a:t>
            </a:fld>
            <a:endParaRPr lang="en-US" dirty="0">
              <a:solidFill>
                <a:prstClr val="white"/>
              </a:solidFill>
            </a:endParaRPr>
          </a:p>
        </p:txBody>
      </p:sp>
      <p:sp>
        <p:nvSpPr>
          <p:cNvPr id="5" name="Footer Placeholder 4"/>
          <p:cNvSpPr>
            <a:spLocks noGrp="1"/>
          </p:cNvSpPr>
          <p:nvPr>
            <p:ph type="ftr" sz="quarter" idx="11"/>
          </p:nvPr>
        </p:nvSpPr>
        <p:spPr bwMode="gray">
          <a:xfrm rot="5400000">
            <a:off x="8963576" y="3226822"/>
            <a:ext cx="3859795" cy="304801"/>
          </a:xfrm>
        </p:spPr>
        <p:txBody>
          <a:bodyPr anchor="b"/>
          <a:lstStyle>
            <a:lvl1pPr>
              <a:defRPr b="0" i="0">
                <a:solidFill>
                  <a:schemeClr val="bg1"/>
                </a:solidFill>
              </a:defRPr>
            </a:lvl1pPr>
          </a:lstStyle>
          <a:p>
            <a:endParaRPr lang="en-US" dirty="0">
              <a:solidFill>
                <a:prstClr val="white"/>
              </a:solidFill>
            </a:endParaRPr>
          </a:p>
        </p:txBody>
      </p:sp>
      <p:sp>
        <p:nvSpPr>
          <p:cNvPr id="17" name="Rectangle 16"/>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a:xfrm>
            <a:off x="10351010" y="292610"/>
            <a:ext cx="838199" cy="767687"/>
          </a:xfrm>
        </p:spPr>
        <p:txBody>
          <a:bodyPr/>
          <a:lstStyle>
            <a:lvl1pPr>
              <a:defRPr sz="2100" b="0" i="0"/>
            </a:lvl1p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406388220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10" name="Title Placeholder 1"/>
          <p:cNvSpPr>
            <a:spLocks noGrp="1"/>
          </p:cNvSpPr>
          <p:nvPr>
            <p:ph type="title"/>
          </p:nvPr>
        </p:nvSpPr>
        <p:spPr>
          <a:xfrm>
            <a:off x="1154955" y="947920"/>
            <a:ext cx="8761413" cy="728480"/>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7F75E8A7-DCF8-4EC6-8DB9-E1C00D56B1FE}"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130033745"/>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grpSp>
        <p:nvGrpSpPr>
          <p:cNvPr id="10" name="Group 9"/>
          <p:cNvGrpSpPr/>
          <p:nvPr/>
        </p:nvGrpSpPr>
        <p:grpSpPr>
          <a:xfrm>
            <a:off x="0" y="0"/>
            <a:ext cx="12192000" cy="6858000"/>
            <a:chOff x="0" y="0"/>
            <a:chExt cx="12192000" cy="6858000"/>
          </a:xfrm>
        </p:grpSpPr>
        <p:sp>
          <p:nvSpPr>
            <p:cNvPr id="11" name="Rectangle 10"/>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Oval 11"/>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3" name="Oval 12"/>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Rectangle 6"/>
            <p:cNvSpPr/>
            <p:nvPr/>
          </p:nvSpPr>
          <p:spPr>
            <a:xfrm>
              <a:off x="7289800" y="402165"/>
              <a:ext cx="4478865"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8" name="Freeform 5"/>
            <p:cNvSpPr/>
            <p:nvPr/>
          </p:nvSpPr>
          <p:spPr bwMode="gray">
            <a:xfrm rot="16200000">
              <a:off x="3787244"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9" name="Freeform 5"/>
            <p:cNvSpPr/>
            <p:nvPr/>
          </p:nvSpPr>
          <p:spPr bwMode="gray">
            <a:xfrm rot="15922489">
              <a:off x="4698352"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9"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8" y="2677646"/>
            <a:ext cx="4351023" cy="2283823"/>
          </a:xfrm>
        </p:spPr>
        <p:txBody>
          <a:bodyPr anchor="ctr"/>
          <a:lstStyle>
            <a:lvl1pPr algn="l">
              <a:defRPr sz="30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95561" y="2677644"/>
            <a:ext cx="3757545" cy="2283824"/>
          </a:xfrm>
        </p:spPr>
        <p:txBody>
          <a:bodyPr anchor="ctr"/>
          <a:lstStyle>
            <a:lvl1pPr marL="0" indent="0" algn="l">
              <a:buNone/>
              <a:defRPr sz="1500" cap="all">
                <a:solidFill>
                  <a:schemeClr val="accent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27055A6A-12CD-463D-9703-4CBA8D823178}"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15" name="Rectangle 14"/>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3104802137"/>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151368" y="2603502"/>
            <a:ext cx="4828744" cy="3416301"/>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208713" y="2603502"/>
            <a:ext cx="4825159" cy="3377705"/>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F5277990-C9D4-42C7-A8B2-92CC3478D334}" type="datetime10">
              <a:rPr lang="es-AR" smtClean="0">
                <a:solidFill>
                  <a:srgbClr val="F5A408"/>
                </a:solidFill>
              </a:rPr>
              <a:t>10:25</a:t>
            </a:fld>
            <a:endParaRPr lang="en-US" dirty="0">
              <a:solidFill>
                <a:srgbClr val="F5A408"/>
              </a:solidFill>
            </a:endParaRPr>
          </a:p>
        </p:txBody>
      </p:sp>
      <p:sp>
        <p:nvSpPr>
          <p:cNvPr id="6" name="Footer Placeholder 5"/>
          <p:cNvSpPr>
            <a:spLocks noGrp="1"/>
          </p:cNvSpPr>
          <p:nvPr>
            <p:ph type="ftr" sz="quarter" idx="11"/>
          </p:nvPr>
        </p:nvSpPr>
        <p:spPr/>
        <p:txBody>
          <a:bodyPr/>
          <a:lstStyle/>
          <a:p>
            <a:endParaRPr lang="en-US" dirty="0">
              <a:solidFill>
                <a:srgbClr val="F5A408"/>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75490970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54954" y="2636063"/>
            <a:ext cx="4825159" cy="576262"/>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Content Placeholder 3"/>
          <p:cNvSpPr>
            <a:spLocks noGrp="1"/>
          </p:cNvSpPr>
          <p:nvPr>
            <p:ph sz="half" idx="2"/>
          </p:nvPr>
        </p:nvSpPr>
        <p:spPr>
          <a:xfrm>
            <a:off x="1154954" y="3212326"/>
            <a:ext cx="4825159" cy="2807476"/>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208711" y="2603501"/>
            <a:ext cx="4825160" cy="608825"/>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Content Placeholder 5"/>
          <p:cNvSpPr>
            <a:spLocks noGrp="1"/>
          </p:cNvSpPr>
          <p:nvPr>
            <p:ph sz="quarter" idx="4"/>
          </p:nvPr>
        </p:nvSpPr>
        <p:spPr>
          <a:xfrm>
            <a:off x="6208714" y="3212327"/>
            <a:ext cx="4825159" cy="2807474"/>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CA81E33B-09F2-4D90-A987-B4D1C5DACFBC}" type="datetime10">
              <a:rPr lang="es-AR" smtClean="0">
                <a:solidFill>
                  <a:srgbClr val="F5A408"/>
                </a:solidFill>
              </a:rPr>
              <a:t>10:25</a:t>
            </a:fld>
            <a:endParaRPr lang="en-US" dirty="0">
              <a:solidFill>
                <a:srgbClr val="F5A408"/>
              </a:solidFill>
            </a:endParaRPr>
          </a:p>
        </p:txBody>
      </p:sp>
      <p:sp>
        <p:nvSpPr>
          <p:cNvPr id="8" name="Footer Placeholder 7"/>
          <p:cNvSpPr>
            <a:spLocks noGrp="1"/>
          </p:cNvSpPr>
          <p:nvPr>
            <p:ph type="ftr" sz="quarter" idx="11"/>
          </p:nvPr>
        </p:nvSpPr>
        <p:spPr/>
        <p:txBody>
          <a:bodyPr/>
          <a:lstStyle/>
          <a:p>
            <a:endParaRPr lang="en-US" dirty="0">
              <a:solidFill>
                <a:srgbClr val="F5A408"/>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158824728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FD28B6CD-0117-4165-8525-8CE11A467A0F}" type="datetime10">
              <a:rPr lang="es-AR" smtClean="0">
                <a:solidFill>
                  <a:srgbClr val="F5A408"/>
                </a:solidFill>
              </a:rPr>
              <a:t>10:25</a:t>
            </a:fld>
            <a:endParaRPr lang="en-US" dirty="0">
              <a:solidFill>
                <a:srgbClr val="F5A408"/>
              </a:solidFill>
            </a:endParaRPr>
          </a:p>
        </p:txBody>
      </p:sp>
      <p:sp>
        <p:nvSpPr>
          <p:cNvPr id="4" name="Footer Placeholder 3"/>
          <p:cNvSpPr>
            <a:spLocks noGrp="1"/>
          </p:cNvSpPr>
          <p:nvPr>
            <p:ph type="ftr" sz="quarter" idx="11"/>
          </p:nvPr>
        </p:nvSpPr>
        <p:spPr/>
        <p:txBody>
          <a:bodyPr/>
          <a:lstStyle/>
          <a:p>
            <a:endParaRPr lang="en-US" dirty="0">
              <a:solidFill>
                <a:srgbClr val="F5A408"/>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135805789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E26750-E450-4493-B9E0-863C2A8F7096}" type="datetime10">
              <a:rPr lang="es-AR" smtClean="0">
                <a:solidFill>
                  <a:srgbClr val="F5A408"/>
                </a:solidFill>
              </a:rPr>
              <a:t>10:25</a:t>
            </a:fld>
            <a:endParaRPr lang="en-US" dirty="0">
              <a:solidFill>
                <a:srgbClr val="F5A408"/>
              </a:solidFill>
            </a:endParaRPr>
          </a:p>
        </p:txBody>
      </p:sp>
      <p:sp>
        <p:nvSpPr>
          <p:cNvPr id="3" name="Footer Placeholder 2"/>
          <p:cNvSpPr>
            <a:spLocks noGrp="1"/>
          </p:cNvSpPr>
          <p:nvPr>
            <p:ph type="ftr" sz="quarter" idx="11"/>
          </p:nvPr>
        </p:nvSpPr>
        <p:spPr/>
        <p:txBody>
          <a:bodyPr/>
          <a:lstStyle/>
          <a:p>
            <a:endParaRPr lang="en-US" dirty="0">
              <a:solidFill>
                <a:srgbClr val="F5A408"/>
              </a:solidFill>
            </a:endParaRPr>
          </a:p>
        </p:txBody>
      </p:sp>
      <p:sp>
        <p:nvSpPr>
          <p:cNvPr id="6" name="Rectangle 5"/>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4" name="Slide Number Placeholder 3"/>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100922546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12" name="Rectangle 11"/>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Oval 12"/>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16200000">
              <a:off x="2229377"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0" name="Freeform 5"/>
            <p:cNvSpPr/>
            <p:nvPr/>
          </p:nvSpPr>
          <p:spPr bwMode="gray">
            <a:xfrm rot="15922489">
              <a:off x="3140485"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8" name="Rectangle 7"/>
            <p:cNvSpPr/>
            <p:nvPr/>
          </p:nvSpPr>
          <p:spPr bwMode="gray">
            <a:xfrm>
              <a:off x="5713412" y="402165"/>
              <a:ext cx="6055253"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20"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4" y="1295400"/>
            <a:ext cx="2793159" cy="1600200"/>
          </a:xfrm>
        </p:spPr>
        <p:txBody>
          <a:bodyPr anchor="b"/>
          <a:lstStyle>
            <a:lvl1pPr algn="l">
              <a:defRPr sz="1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781148" y="1447800"/>
            <a:ext cx="5190065" cy="4572000"/>
          </a:xfrm>
        </p:spPr>
        <p:txBody>
          <a:bodyPr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bwMode="gray">
          <a:xfrm>
            <a:off x="1154955" y="3129282"/>
            <a:ext cx="2793159" cy="2895599"/>
          </a:xfrm>
        </p:spPr>
        <p:txBody>
          <a:bodyPr/>
          <a:lstStyle>
            <a:lvl1pPr marL="0" indent="0">
              <a:buNone/>
              <a:defRPr sz="1050">
                <a:solidFill>
                  <a:schemeClr val="accent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E25D71EF-C564-4844-BCAF-387A6DD196A9}" type="datetime10">
              <a:rPr lang="es-AR" smtClean="0">
                <a:solidFill>
                  <a:srgbClr val="F5A408"/>
                </a:solidFill>
              </a:rPr>
              <a:t>10:25</a:t>
            </a:fld>
            <a:endParaRPr lang="en-US" dirty="0">
              <a:solidFill>
                <a:srgbClr val="F5A408"/>
              </a:solidFill>
            </a:endParaRPr>
          </a:p>
        </p:txBody>
      </p:sp>
      <p:sp>
        <p:nvSpPr>
          <p:cNvPr id="6" name="Footer Placeholder 5"/>
          <p:cNvSpPr>
            <a:spLocks noGrp="1"/>
          </p:cNvSpPr>
          <p:nvPr>
            <p:ph type="ftr" sz="quarter" idx="11"/>
          </p:nvPr>
        </p:nvSpPr>
        <p:spPr/>
        <p:txBody>
          <a:bodyPr/>
          <a:lstStyle/>
          <a:p>
            <a:endParaRPr lang="en-US" dirty="0">
              <a:solidFill>
                <a:srgbClr val="F5A408"/>
              </a:solidFill>
            </a:endParaRPr>
          </a:p>
        </p:txBody>
      </p:sp>
      <p:sp>
        <p:nvSpPr>
          <p:cNvPr id="15" name="Rectangle 14"/>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295407028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3"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4" name="Rectangle 31"/>
          <p:cNvSpPr>
            <a:spLocks noGrp="1" noChangeArrowheads="1"/>
          </p:cNvSpPr>
          <p:nvPr>
            <p:ph type="sldNum" sz="quarter" idx="12"/>
          </p:nvPr>
        </p:nvSpPr>
        <p:spPr>
          <a:ln/>
        </p:spPr>
        <p:txBody>
          <a:bodyPr/>
          <a:lstStyle>
            <a:lvl1pPr>
              <a:defRPr/>
            </a:lvl1pPr>
          </a:lstStyle>
          <a:p>
            <a:fld id="{B2BE9EE4-9CFC-49B6-9CF7-BC9636590450}"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211265763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grpSp>
        <p:nvGrpSpPr>
          <p:cNvPr id="10" name="Group 9"/>
          <p:cNvGrpSpPr/>
          <p:nvPr/>
        </p:nvGrpSpPr>
        <p:grpSpPr>
          <a:xfrm>
            <a:off x="0" y="0"/>
            <a:ext cx="12192000" cy="6858000"/>
            <a:chOff x="0" y="0"/>
            <a:chExt cx="12192000" cy="6858000"/>
          </a:xfrm>
        </p:grpSpPr>
        <p:sp>
          <p:nvSpPr>
            <p:cNvPr id="12" name="Rectangle 11"/>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Oval 12"/>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1" name="Freeform 5"/>
            <p:cNvSpPr/>
            <p:nvPr/>
          </p:nvSpPr>
          <p:spPr bwMode="gray">
            <a:xfrm rot="15922489">
              <a:off x="4203594"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9" name="Freeform 5"/>
            <p:cNvSpPr/>
            <p:nvPr/>
          </p:nvSpPr>
          <p:spPr bwMode="gray">
            <a:xfrm rot="16200000">
              <a:off x="3295432"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8" name="Rectangle 7"/>
            <p:cNvSpPr/>
            <p:nvPr/>
          </p:nvSpPr>
          <p:spPr bwMode="gray">
            <a:xfrm>
              <a:off x="6172200" y="402165"/>
              <a:ext cx="5596465"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20"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3908" y="1693332"/>
            <a:ext cx="3860259" cy="1735668"/>
          </a:xfrm>
        </p:spPr>
        <p:txBody>
          <a:bodyPr anchor="b">
            <a:normAutofit/>
          </a:bodyPr>
          <a:lstStyle>
            <a:lvl1pPr algn="l">
              <a:defRPr sz="2700" b="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6547872" y="1143000"/>
            <a:ext cx="3227192"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4" name="Text Placeholder 3"/>
          <p:cNvSpPr>
            <a:spLocks noGrp="1"/>
          </p:cNvSpPr>
          <p:nvPr>
            <p:ph type="body" sz="half" idx="2"/>
          </p:nvPr>
        </p:nvSpPr>
        <p:spPr bwMode="gray">
          <a:xfrm>
            <a:off x="1154955" y="3657600"/>
            <a:ext cx="3859212" cy="1371600"/>
          </a:xfrm>
        </p:spPr>
        <p:txBody>
          <a:bodyPr>
            <a:normAutofit/>
          </a:bodyPr>
          <a:lstStyle>
            <a:lvl1pPr marL="0" indent="0">
              <a:buNone/>
              <a:defRPr sz="1050">
                <a:solidFill>
                  <a:schemeClr val="accent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9A4512EB-C008-47CD-BF8D-91ABB7E469F3}" type="datetime10">
              <a:rPr lang="es-AR" smtClean="0">
                <a:solidFill>
                  <a:srgbClr val="F5A408"/>
                </a:solidFill>
              </a:rPr>
              <a:t>10:25</a:t>
            </a:fld>
            <a:endParaRPr lang="en-US" dirty="0">
              <a:solidFill>
                <a:srgbClr val="F5A408"/>
              </a:solidFill>
            </a:endParaRPr>
          </a:p>
        </p:txBody>
      </p:sp>
      <p:sp>
        <p:nvSpPr>
          <p:cNvPr id="6" name="Footer Placeholder 5"/>
          <p:cNvSpPr>
            <a:spLocks noGrp="1"/>
          </p:cNvSpPr>
          <p:nvPr>
            <p:ph type="ftr" sz="quarter" idx="11"/>
          </p:nvPr>
        </p:nvSpPr>
        <p:spPr/>
        <p:txBody>
          <a:bodyPr/>
          <a:lstStyle/>
          <a:p>
            <a:endParaRPr lang="en-US" dirty="0">
              <a:solidFill>
                <a:srgbClr val="F5A408"/>
              </a:solidFill>
            </a:endParaRPr>
          </a:p>
        </p:txBody>
      </p:sp>
      <p:sp>
        <p:nvSpPr>
          <p:cNvPr id="15" name="Rectangle 14"/>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59456692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grpSp>
        <p:nvGrpSpPr>
          <p:cNvPr id="10" name="Group 9"/>
          <p:cNvGrpSpPr/>
          <p:nvPr/>
        </p:nvGrpSpPr>
        <p:grpSpPr>
          <a:xfrm>
            <a:off x="0" y="0"/>
            <a:ext cx="12192000" cy="6858000"/>
            <a:chOff x="0" y="0"/>
            <a:chExt cx="12192000" cy="6858000"/>
          </a:xfrm>
        </p:grpSpPr>
        <p:sp>
          <p:nvSpPr>
            <p:cNvPr id="11" name="Rectangle 10"/>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Oval 11"/>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10800000">
              <a:off x="459506" y="321130"/>
              <a:ext cx="11277600" cy="4533900"/>
            </a:xfrm>
            <a:custGeom>
              <a:avLst/>
              <a:gdLst/>
              <a:ahLst/>
              <a:cxnLst/>
              <a:rect l="0" t="0" r="r" b="b"/>
              <a:pathLst>
                <a:path w="7104" h="2856">
                  <a:moveTo>
                    <a:pt x="0" y="0"/>
                  </a:moveTo>
                  <a:lnTo>
                    <a:pt x="0" y="2856"/>
                  </a:lnTo>
                  <a:lnTo>
                    <a:pt x="7104" y="2856"/>
                  </a:lnTo>
                  <a:lnTo>
                    <a:pt x="7104" y="1"/>
                  </a:lnTo>
                  <a:lnTo>
                    <a:pt x="7104" y="1"/>
                  </a:lnTo>
                  <a:lnTo>
                    <a:pt x="6943" y="26"/>
                  </a:lnTo>
                  <a:lnTo>
                    <a:pt x="6782" y="50"/>
                  </a:lnTo>
                  <a:lnTo>
                    <a:pt x="6621" y="73"/>
                  </a:lnTo>
                  <a:lnTo>
                    <a:pt x="6459" y="93"/>
                  </a:lnTo>
                  <a:lnTo>
                    <a:pt x="6298" y="113"/>
                  </a:lnTo>
                  <a:lnTo>
                    <a:pt x="6136" y="132"/>
                  </a:lnTo>
                  <a:lnTo>
                    <a:pt x="5976" y="148"/>
                  </a:lnTo>
                  <a:lnTo>
                    <a:pt x="5814" y="163"/>
                  </a:lnTo>
                  <a:lnTo>
                    <a:pt x="5653" y="177"/>
                  </a:lnTo>
                  <a:lnTo>
                    <a:pt x="5494" y="189"/>
                  </a:lnTo>
                  <a:lnTo>
                    <a:pt x="5334" y="201"/>
                  </a:lnTo>
                  <a:lnTo>
                    <a:pt x="5175" y="211"/>
                  </a:lnTo>
                  <a:lnTo>
                    <a:pt x="5017" y="219"/>
                  </a:lnTo>
                  <a:lnTo>
                    <a:pt x="4859" y="227"/>
                  </a:lnTo>
                  <a:lnTo>
                    <a:pt x="4703" y="234"/>
                  </a:lnTo>
                  <a:lnTo>
                    <a:pt x="4548" y="239"/>
                  </a:lnTo>
                  <a:lnTo>
                    <a:pt x="4393" y="243"/>
                  </a:lnTo>
                  <a:lnTo>
                    <a:pt x="4240" y="247"/>
                  </a:lnTo>
                  <a:lnTo>
                    <a:pt x="4088" y="249"/>
                  </a:lnTo>
                  <a:lnTo>
                    <a:pt x="3937" y="251"/>
                  </a:lnTo>
                  <a:lnTo>
                    <a:pt x="3788" y="252"/>
                  </a:lnTo>
                  <a:lnTo>
                    <a:pt x="3640" y="251"/>
                  </a:lnTo>
                  <a:lnTo>
                    <a:pt x="3494" y="251"/>
                  </a:lnTo>
                  <a:lnTo>
                    <a:pt x="3349" y="249"/>
                  </a:lnTo>
                  <a:lnTo>
                    <a:pt x="3207" y="246"/>
                  </a:lnTo>
                  <a:lnTo>
                    <a:pt x="3066" y="243"/>
                  </a:lnTo>
                  <a:lnTo>
                    <a:pt x="2928" y="240"/>
                  </a:lnTo>
                  <a:lnTo>
                    <a:pt x="2791" y="235"/>
                  </a:lnTo>
                  <a:lnTo>
                    <a:pt x="2656" y="230"/>
                  </a:lnTo>
                  <a:lnTo>
                    <a:pt x="2524" y="225"/>
                  </a:lnTo>
                  <a:lnTo>
                    <a:pt x="2266" y="212"/>
                  </a:lnTo>
                  <a:lnTo>
                    <a:pt x="2019" y="198"/>
                  </a:lnTo>
                  <a:lnTo>
                    <a:pt x="1782" y="183"/>
                  </a:lnTo>
                  <a:lnTo>
                    <a:pt x="1557" y="167"/>
                  </a:lnTo>
                  <a:lnTo>
                    <a:pt x="1343" y="150"/>
                  </a:lnTo>
                  <a:lnTo>
                    <a:pt x="1144" y="132"/>
                  </a:lnTo>
                  <a:lnTo>
                    <a:pt x="957" y="114"/>
                  </a:lnTo>
                  <a:lnTo>
                    <a:pt x="785" y="96"/>
                  </a:lnTo>
                  <a:lnTo>
                    <a:pt x="627" y="79"/>
                  </a:lnTo>
                  <a:lnTo>
                    <a:pt x="487" y="63"/>
                  </a:lnTo>
                  <a:lnTo>
                    <a:pt x="361" y="48"/>
                  </a:lnTo>
                  <a:lnTo>
                    <a:pt x="254" y="35"/>
                  </a:lnTo>
                  <a:lnTo>
                    <a:pt x="165" y="23"/>
                  </a:lnTo>
                  <a:lnTo>
                    <a:pt x="42" y="6"/>
                  </a:lnTo>
                  <a:lnTo>
                    <a:pt x="0" y="0"/>
                  </a:lnTo>
                  <a:lnTo>
                    <a:pt x="0" y="0"/>
                  </a:lnTo>
                  <a:close/>
                </a:path>
              </a:pathLst>
            </a:custGeom>
            <a:solidFill>
              <a:schemeClr val="bg1"/>
            </a:solidFill>
            <a:ln>
              <a:noFill/>
            </a:ln>
          </p:spPr>
        </p:sp>
        <p:sp>
          <p:nvSpPr>
            <p:cNvPr id="8" name="Freeform 5"/>
            <p:cNvSpPr/>
            <p:nvPr/>
          </p:nvSpPr>
          <p:spPr bwMode="gray">
            <a:xfrm rot="10371525">
              <a:off x="263767" y="4438254"/>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9"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7" y="4965945"/>
            <a:ext cx="8825657" cy="566738"/>
          </a:xfrm>
        </p:spPr>
        <p:txBody>
          <a:bodyPr anchor="b">
            <a:normAutofit/>
          </a:bodyPr>
          <a:lstStyle>
            <a:lvl1pPr algn="l">
              <a:defRPr sz="1800" b="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1154955" y="685800"/>
            <a:ext cx="8825659" cy="3429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4" name="Text Placeholder 3"/>
          <p:cNvSpPr>
            <a:spLocks noGrp="1"/>
          </p:cNvSpPr>
          <p:nvPr>
            <p:ph type="body" sz="half" idx="2"/>
          </p:nvPr>
        </p:nvSpPr>
        <p:spPr bwMode="gray">
          <a:xfrm>
            <a:off x="1154956" y="5532683"/>
            <a:ext cx="8825656" cy="493712"/>
          </a:xfrm>
        </p:spPr>
        <p:txBody>
          <a:bodyPr>
            <a:normAutofit/>
          </a:bodyPr>
          <a:lstStyle>
            <a:lvl1pPr marL="0" indent="0">
              <a:buNone/>
              <a:defRPr sz="900">
                <a:solidFill>
                  <a:schemeClr val="accent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474DBD9-E6D6-4849-9031-07A9210EE577}" type="datetime10">
              <a:rPr lang="es-AR" smtClean="0">
                <a:solidFill>
                  <a:srgbClr val="F5A408"/>
                </a:solidFill>
              </a:rPr>
              <a:t>10:25</a:t>
            </a:fld>
            <a:endParaRPr lang="en-US" dirty="0">
              <a:solidFill>
                <a:srgbClr val="F5A408"/>
              </a:solidFill>
            </a:endParaRPr>
          </a:p>
        </p:txBody>
      </p:sp>
      <p:sp>
        <p:nvSpPr>
          <p:cNvPr id="6" name="Footer Placeholder 5"/>
          <p:cNvSpPr>
            <a:spLocks noGrp="1"/>
          </p:cNvSpPr>
          <p:nvPr>
            <p:ph type="ftr" sz="quarter" idx="11"/>
          </p:nvPr>
        </p:nvSpPr>
        <p:spPr/>
        <p:txBody>
          <a:bodyPr/>
          <a:lstStyle/>
          <a:p>
            <a:endParaRPr lang="en-US" dirty="0">
              <a:solidFill>
                <a:srgbClr val="F5A408"/>
              </a:solidFill>
            </a:endParaRPr>
          </a:p>
        </p:txBody>
      </p:sp>
      <p:sp>
        <p:nvSpPr>
          <p:cNvPr id="13" name="Rectangle 12"/>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3656386884"/>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grpSp>
        <p:nvGrpSpPr>
          <p:cNvPr id="3" name="Group 2"/>
          <p:cNvGrpSpPr/>
          <p:nvPr/>
        </p:nvGrpSpPr>
        <p:grpSpPr>
          <a:xfrm>
            <a:off x="0" y="0"/>
            <a:ext cx="12192000" cy="6858000"/>
            <a:chOff x="0" y="0"/>
            <a:chExt cx="12192000" cy="6858000"/>
          </a:xfrm>
        </p:grpSpPr>
        <p:sp>
          <p:nvSpPr>
            <p:cNvPr id="10" name="Rectangle 9"/>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10"/>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2" name="Oval 11"/>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Freeform 5"/>
            <p:cNvSpPr/>
            <p:nvPr/>
          </p:nvSpPr>
          <p:spPr bwMode="gray">
            <a:xfrm>
              <a:off x="455612" y="2801319"/>
              <a:ext cx="11277600" cy="3602637"/>
            </a:xfrm>
            <a:custGeom>
              <a:avLst/>
              <a:gdLst/>
              <a:ahLst/>
              <a:cxnLst/>
              <a:rect l="l" t="t" r="r" b="b"/>
              <a:pathLst>
                <a:path w="10000" h="7946">
                  <a:moveTo>
                    <a:pt x="0" y="0"/>
                  </a:moveTo>
                  <a:lnTo>
                    <a:pt x="0" y="7945"/>
                  </a:lnTo>
                  <a:lnTo>
                    <a:pt x="10000" y="7946"/>
                  </a:lnTo>
                  <a:lnTo>
                    <a:pt x="10000" y="4"/>
                  </a:lnTo>
                  <a:lnTo>
                    <a:pt x="10000" y="4"/>
                  </a:lnTo>
                  <a:lnTo>
                    <a:pt x="9773" y="91"/>
                  </a:lnTo>
                  <a:lnTo>
                    <a:pt x="9547" y="175"/>
                  </a:lnTo>
                  <a:lnTo>
                    <a:pt x="9320" y="256"/>
                  </a:lnTo>
                  <a:lnTo>
                    <a:pt x="9092" y="326"/>
                  </a:lnTo>
                  <a:lnTo>
                    <a:pt x="8865" y="396"/>
                  </a:lnTo>
                  <a:lnTo>
                    <a:pt x="8637" y="462"/>
                  </a:lnTo>
                  <a:lnTo>
                    <a:pt x="8412" y="518"/>
                  </a:lnTo>
                  <a:lnTo>
                    <a:pt x="8184" y="571"/>
                  </a:lnTo>
                  <a:lnTo>
                    <a:pt x="7957" y="620"/>
                  </a:lnTo>
                  <a:lnTo>
                    <a:pt x="7734" y="662"/>
                  </a:lnTo>
                  <a:lnTo>
                    <a:pt x="7508" y="704"/>
                  </a:lnTo>
                  <a:lnTo>
                    <a:pt x="7285" y="739"/>
                  </a:lnTo>
                  <a:lnTo>
                    <a:pt x="7062" y="767"/>
                  </a:lnTo>
                  <a:lnTo>
                    <a:pt x="6840" y="795"/>
                  </a:lnTo>
                  <a:lnTo>
                    <a:pt x="6620" y="819"/>
                  </a:lnTo>
                  <a:lnTo>
                    <a:pt x="6402" y="837"/>
                  </a:lnTo>
                  <a:lnTo>
                    <a:pt x="6184" y="851"/>
                  </a:lnTo>
                  <a:lnTo>
                    <a:pt x="5968" y="865"/>
                  </a:lnTo>
                  <a:lnTo>
                    <a:pt x="5755" y="872"/>
                  </a:lnTo>
                  <a:lnTo>
                    <a:pt x="5542" y="879"/>
                  </a:lnTo>
                  <a:lnTo>
                    <a:pt x="5332" y="882"/>
                  </a:lnTo>
                  <a:lnTo>
                    <a:pt x="5124" y="879"/>
                  </a:lnTo>
                  <a:lnTo>
                    <a:pt x="4918" y="879"/>
                  </a:lnTo>
                  <a:lnTo>
                    <a:pt x="4714" y="872"/>
                  </a:lnTo>
                  <a:lnTo>
                    <a:pt x="4514" y="861"/>
                  </a:lnTo>
                  <a:lnTo>
                    <a:pt x="4316" y="851"/>
                  </a:lnTo>
                  <a:lnTo>
                    <a:pt x="4122" y="840"/>
                  </a:lnTo>
                  <a:lnTo>
                    <a:pt x="3929" y="823"/>
                  </a:lnTo>
                  <a:lnTo>
                    <a:pt x="3739" y="805"/>
                  </a:lnTo>
                  <a:lnTo>
                    <a:pt x="3553" y="788"/>
                  </a:lnTo>
                  <a:lnTo>
                    <a:pt x="3190" y="742"/>
                  </a:lnTo>
                  <a:lnTo>
                    <a:pt x="2842" y="693"/>
                  </a:lnTo>
                  <a:lnTo>
                    <a:pt x="2508" y="641"/>
                  </a:lnTo>
                  <a:lnTo>
                    <a:pt x="2192" y="585"/>
                  </a:lnTo>
                  <a:lnTo>
                    <a:pt x="1890" y="525"/>
                  </a:lnTo>
                  <a:lnTo>
                    <a:pt x="1610" y="462"/>
                  </a:lnTo>
                  <a:lnTo>
                    <a:pt x="1347" y="399"/>
                  </a:lnTo>
                  <a:lnTo>
                    <a:pt x="1105" y="336"/>
                  </a:lnTo>
                  <a:lnTo>
                    <a:pt x="883" y="277"/>
                  </a:lnTo>
                  <a:lnTo>
                    <a:pt x="686" y="221"/>
                  </a:lnTo>
                  <a:lnTo>
                    <a:pt x="508" y="168"/>
                  </a:lnTo>
                  <a:lnTo>
                    <a:pt x="358" y="123"/>
                  </a:lnTo>
                  <a:lnTo>
                    <a:pt x="232" y="81"/>
                  </a:lnTo>
                  <a:lnTo>
                    <a:pt x="59" y="21"/>
                  </a:lnTo>
                  <a:lnTo>
                    <a:pt x="0" y="0"/>
                  </a:lnTo>
                  <a:lnTo>
                    <a:pt x="0" y="0"/>
                  </a:lnTo>
                  <a:close/>
                </a:path>
              </a:pathLst>
            </a:custGeom>
            <a:solidFill>
              <a:schemeClr val="bg1"/>
            </a:solidFill>
            <a:ln>
              <a:noFill/>
            </a:ln>
          </p:spPr>
        </p:sp>
        <p:sp>
          <p:nvSpPr>
            <p:cNvPr id="9" name="Freeform 5"/>
            <p:cNvSpPr/>
            <p:nvPr/>
          </p:nvSpPr>
          <p:spPr bwMode="gray">
            <a:xfrm rot="21010068">
              <a:off x="8490951" y="2714874"/>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8"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5" y="1063416"/>
            <a:ext cx="8825659" cy="1379755"/>
          </a:xfrm>
        </p:spPr>
        <p:txBody>
          <a:bodyPr anchor="ctr"/>
          <a:lstStyle>
            <a:lvl1pPr>
              <a:defRPr sz="3000"/>
            </a:lvl1pPr>
          </a:lstStyle>
          <a:p>
            <a:r>
              <a:rPr lang="es-ES"/>
              <a:t>Haga clic para modificar el estilo de título del patrón</a:t>
            </a:r>
            <a:endParaRPr lang="en-US" dirty="0"/>
          </a:p>
        </p:txBody>
      </p:sp>
      <p:sp>
        <p:nvSpPr>
          <p:cNvPr id="8" name="Text Placeholder 3"/>
          <p:cNvSpPr>
            <a:spLocks noGrp="1"/>
          </p:cNvSpPr>
          <p:nvPr>
            <p:ph type="body" sz="half" idx="2"/>
          </p:nvPr>
        </p:nvSpPr>
        <p:spPr>
          <a:xfrm>
            <a:off x="1154955" y="3543300"/>
            <a:ext cx="8825659" cy="2476500"/>
          </a:xfrm>
        </p:spPr>
        <p:txBody>
          <a:bodyPr anchor="ctr">
            <a:normAutofit/>
          </a:bodyPr>
          <a:lstStyle>
            <a:lvl1pPr marL="0" indent="0">
              <a:buNone/>
              <a:defRPr sz="13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2258FFA2-581F-4E6C-93DB-35C49F77A971}"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13" name="Rectangle 12"/>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97500072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p:cSld name="Cita con descripción">
    <p:spTree>
      <p:nvGrpSpPr>
        <p:cNvPr id="1" name=""/>
        <p:cNvGrpSpPr/>
        <p:nvPr/>
      </p:nvGrpSpPr>
      <p:grpSpPr>
        <a:xfrm>
          <a:off x="0" y="0"/>
          <a:ext cx="0" cy="0"/>
          <a:chOff x="0" y="0"/>
          <a:chExt cx="0" cy="0"/>
        </a:xfrm>
      </p:grpSpPr>
      <p:grpSp>
        <p:nvGrpSpPr>
          <p:cNvPr id="3" name="Group 2"/>
          <p:cNvGrpSpPr/>
          <p:nvPr/>
        </p:nvGrpSpPr>
        <p:grpSpPr>
          <a:xfrm>
            <a:off x="0" y="0"/>
            <a:ext cx="12192000" cy="6858000"/>
            <a:chOff x="0" y="0"/>
            <a:chExt cx="12192000" cy="6858000"/>
          </a:xfrm>
        </p:grpSpPr>
        <p:sp>
          <p:nvSpPr>
            <p:cNvPr id="16" name="Rectangle 15"/>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Oval 16"/>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0" name="Oval 19"/>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1" name="Oval 20"/>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2" name="Oval 21"/>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2" name="Freeform 5"/>
            <p:cNvSpPr/>
            <p:nvPr/>
          </p:nvSpPr>
          <p:spPr bwMode="gray">
            <a:xfrm rot="21010068">
              <a:off x="8490951" y="418511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5" name="Freeform 5"/>
            <p:cNvSpPr/>
            <p:nvPr/>
          </p:nvSpPr>
          <p:spPr bwMode="gray">
            <a:xfrm>
              <a:off x="455612" y="4241801"/>
              <a:ext cx="11277600" cy="2337161"/>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23"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11" name="TextBox 10"/>
          <p:cNvSpPr txBox="1"/>
          <p:nvPr/>
        </p:nvSpPr>
        <p:spPr bwMode="gray">
          <a:xfrm>
            <a:off x="898295" y="603591"/>
            <a:ext cx="801912" cy="1200329"/>
          </a:xfrm>
          <a:prstGeom prst="rect">
            <a:avLst/>
          </a:prstGeom>
          <a:noFill/>
        </p:spPr>
        <p:txBody>
          <a:bodyPr wrap="square" rtlCol="0">
            <a:spAutoFit/>
          </a:bodyPr>
          <a:lstStyle>
            <a:defPPr>
              <a:defRPr lang="en-US"/>
            </a:defPPr>
            <a:lvl1pPr algn="r">
              <a:defRPr sz="12200" b="0" i="0">
                <a:solidFill>
                  <a:schemeClr val="accent1"/>
                </a:solidFill>
                <a:latin typeface="Arial"/>
                <a:cs typeface="Arial"/>
              </a:defRPr>
            </a:lvl1pPr>
          </a:lstStyle>
          <a:p>
            <a:pPr defTabSz="342900"/>
            <a:r>
              <a:rPr lang="en-US" sz="7200" dirty="0">
                <a:solidFill>
                  <a:srgbClr val="F5A408"/>
                </a:solidFill>
              </a:rPr>
              <a:t>“</a:t>
            </a:r>
          </a:p>
        </p:txBody>
      </p:sp>
      <p:sp>
        <p:nvSpPr>
          <p:cNvPr id="13" name="TextBox 12"/>
          <p:cNvSpPr txBox="1"/>
          <p:nvPr/>
        </p:nvSpPr>
        <p:spPr bwMode="gray">
          <a:xfrm>
            <a:off x="9705137" y="2613789"/>
            <a:ext cx="801912" cy="1200329"/>
          </a:xfrm>
          <a:prstGeom prst="rect">
            <a:avLst/>
          </a:prstGeom>
          <a:noFill/>
        </p:spPr>
        <p:txBody>
          <a:bodyPr wrap="square" rtlCol="0">
            <a:spAutoFit/>
          </a:bodyPr>
          <a:lstStyle>
            <a:defPPr>
              <a:defRPr lang="en-US"/>
            </a:defPPr>
            <a:lvl1pPr algn="r">
              <a:defRPr sz="12200" b="0" i="0">
                <a:solidFill>
                  <a:schemeClr val="accent1"/>
                </a:solidFill>
                <a:latin typeface="Arial"/>
                <a:cs typeface="Arial"/>
              </a:defRPr>
            </a:lvl1pPr>
          </a:lstStyle>
          <a:p>
            <a:pPr defTabSz="342900"/>
            <a:r>
              <a:rPr lang="en-US" sz="7200" dirty="0">
                <a:solidFill>
                  <a:srgbClr val="F5A408"/>
                </a:solidFill>
              </a:rPr>
              <a:t>”</a:t>
            </a:r>
          </a:p>
        </p:txBody>
      </p:sp>
      <p:sp>
        <p:nvSpPr>
          <p:cNvPr id="2" name="Title 1"/>
          <p:cNvSpPr>
            <a:spLocks noGrp="1"/>
          </p:cNvSpPr>
          <p:nvPr>
            <p:ph type="title"/>
          </p:nvPr>
        </p:nvSpPr>
        <p:spPr>
          <a:xfrm>
            <a:off x="1574802" y="980517"/>
            <a:ext cx="8460983" cy="2705034"/>
          </a:xfrm>
        </p:spPr>
        <p:txBody>
          <a:bodyPr anchor="ctr"/>
          <a:lstStyle>
            <a:lvl1pPr>
              <a:defRPr sz="3000"/>
            </a:lvl1pPr>
          </a:lstStyle>
          <a:p>
            <a:r>
              <a:rPr lang="es-ES"/>
              <a:t>Haga clic para modificar el estilo de título del patrón</a:t>
            </a:r>
            <a:endParaRPr lang="en-US" dirty="0"/>
          </a:p>
        </p:txBody>
      </p:sp>
      <p:sp>
        <p:nvSpPr>
          <p:cNvPr id="14" name="Text Placeholder 3"/>
          <p:cNvSpPr>
            <a:spLocks noGrp="1"/>
          </p:cNvSpPr>
          <p:nvPr>
            <p:ph type="body" sz="half" idx="13"/>
          </p:nvPr>
        </p:nvSpPr>
        <p:spPr bwMode="gray">
          <a:xfrm>
            <a:off x="1945946" y="3686515"/>
            <a:ext cx="7725772" cy="342174"/>
          </a:xfrm>
        </p:spPr>
        <p:txBody>
          <a:bodyPr anchor="t">
            <a:normAutofit/>
          </a:bodyPr>
          <a:lstStyle>
            <a:lvl1pPr marL="0" indent="0">
              <a:buNone/>
              <a:defRPr lang="en-US" sz="1050" b="0" i="0" kern="1200" cap="small" dirty="0">
                <a:solidFill>
                  <a:schemeClr val="accent1"/>
                </a:solidFill>
                <a:latin typeface="+mn-lt"/>
                <a:ea typeface="+mn-ea"/>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10" name="Text Placeholder 3"/>
          <p:cNvSpPr>
            <a:spLocks noGrp="1"/>
          </p:cNvSpPr>
          <p:nvPr>
            <p:ph type="body" sz="half" idx="2"/>
          </p:nvPr>
        </p:nvSpPr>
        <p:spPr>
          <a:xfrm>
            <a:off x="1154955" y="5014393"/>
            <a:ext cx="8825659" cy="1012664"/>
          </a:xfrm>
        </p:spPr>
        <p:txBody>
          <a:bodyPr anchor="ctr">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E1150ACE-8EB4-4B3E-BB3F-4BED18B71A37}"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24" name="Rectangle 23"/>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235311800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p:cSld name="Tarjeta de nombre">
    <p:spTree>
      <p:nvGrpSpPr>
        <p:cNvPr id="1" name=""/>
        <p:cNvGrpSpPr/>
        <p:nvPr/>
      </p:nvGrpSpPr>
      <p:grpSpPr>
        <a:xfrm>
          <a:off x="0" y="0"/>
          <a:ext cx="0" cy="0"/>
          <a:chOff x="0" y="0"/>
          <a:chExt cx="0" cy="0"/>
        </a:xfrm>
      </p:grpSpPr>
      <p:grpSp>
        <p:nvGrpSpPr>
          <p:cNvPr id="9" name="Group 8"/>
          <p:cNvGrpSpPr/>
          <p:nvPr/>
        </p:nvGrpSpPr>
        <p:grpSpPr>
          <a:xfrm>
            <a:off x="0" y="0"/>
            <a:ext cx="12192000" cy="6858000"/>
            <a:chOff x="0" y="0"/>
            <a:chExt cx="12192000" cy="6858000"/>
          </a:xfrm>
        </p:grpSpPr>
        <p:sp>
          <p:nvSpPr>
            <p:cNvPr id="10" name="Rectangle 9"/>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10"/>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3" name="Oval 12"/>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Freeform 5"/>
            <p:cNvSpPr/>
            <p:nvPr/>
          </p:nvSpPr>
          <p:spPr bwMode="gray">
            <a:xfrm rot="21010068">
              <a:off x="8490951" y="4193583"/>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8" name="Freeform 5"/>
            <p:cNvSpPr/>
            <p:nvPr/>
          </p:nvSpPr>
          <p:spPr bwMode="gray">
            <a:xfrm>
              <a:off x="455612" y="4241801"/>
              <a:ext cx="11277600" cy="2337161"/>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8"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6" y="2404477"/>
            <a:ext cx="8825659" cy="1788704"/>
          </a:xfrm>
        </p:spPr>
        <p:txBody>
          <a:bodyPr anchor="b"/>
          <a:lstStyle>
            <a:lvl1pPr algn="l">
              <a:defRPr sz="3000" b="0" cap="none"/>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38587" y="5024967"/>
            <a:ext cx="8825659" cy="860400"/>
          </a:xfrm>
        </p:spPr>
        <p:txBody>
          <a:bodyPr anchor="t"/>
          <a:lstStyle>
            <a:lvl1pPr marL="0" indent="0" algn="l">
              <a:buNone/>
              <a:defRPr sz="1500" cap="none">
                <a:solidFill>
                  <a:schemeClr val="accent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9D1A3434-176B-4E16-BA41-8C43DF5F9E1A}"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12" name="Rectangle 11"/>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335228072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p:cSld name="Columna 3">
    <p:spTree>
      <p:nvGrpSpPr>
        <p:cNvPr id="1" name=""/>
        <p:cNvGrpSpPr/>
        <p:nvPr/>
      </p:nvGrpSpPr>
      <p:grpSpPr>
        <a:xfrm>
          <a:off x="0" y="0"/>
          <a:ext cx="0" cy="0"/>
          <a:chOff x="0" y="0"/>
          <a:chExt cx="0" cy="0"/>
        </a:xfrm>
      </p:grpSpPr>
      <p:sp>
        <p:nvSpPr>
          <p:cNvPr id="17" name="Title Placeholder 1"/>
          <p:cNvSpPr>
            <a:spLocks noGrp="1"/>
          </p:cNvSpPr>
          <p:nvPr>
            <p:ph type="title"/>
          </p:nvPr>
        </p:nvSpPr>
        <p:spPr>
          <a:xfrm>
            <a:off x="1154955" y="947920"/>
            <a:ext cx="8761413" cy="728480"/>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54955" y="2610999"/>
            <a:ext cx="3129168" cy="576262"/>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16" name="Text Placeholder 3"/>
          <p:cNvSpPr>
            <a:spLocks noGrp="1"/>
          </p:cNvSpPr>
          <p:nvPr>
            <p:ph type="body" sz="half" idx="15"/>
          </p:nvPr>
        </p:nvSpPr>
        <p:spPr>
          <a:xfrm>
            <a:off x="1154955" y="3187261"/>
            <a:ext cx="3129168" cy="2839796"/>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Text Placeholder 4"/>
          <p:cNvSpPr>
            <a:spLocks noGrp="1"/>
          </p:cNvSpPr>
          <p:nvPr>
            <p:ph type="body" sz="quarter" idx="3"/>
          </p:nvPr>
        </p:nvSpPr>
        <p:spPr>
          <a:xfrm>
            <a:off x="4512722" y="2610999"/>
            <a:ext cx="3145380" cy="576262"/>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19" name="Text Placeholder 3"/>
          <p:cNvSpPr>
            <a:spLocks noGrp="1"/>
          </p:cNvSpPr>
          <p:nvPr>
            <p:ph type="body" sz="half" idx="16"/>
          </p:nvPr>
        </p:nvSpPr>
        <p:spPr>
          <a:xfrm>
            <a:off x="4512722" y="3187263"/>
            <a:ext cx="3145380" cy="2839795"/>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14" name="Text Placeholder 4"/>
          <p:cNvSpPr>
            <a:spLocks noGrp="1"/>
          </p:cNvSpPr>
          <p:nvPr>
            <p:ph type="body" sz="quarter" idx="13"/>
          </p:nvPr>
        </p:nvSpPr>
        <p:spPr>
          <a:xfrm>
            <a:off x="7886701" y="2603502"/>
            <a:ext cx="3157448" cy="576261"/>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20" name="Text Placeholder 3"/>
          <p:cNvSpPr>
            <a:spLocks noGrp="1"/>
          </p:cNvSpPr>
          <p:nvPr>
            <p:ph type="body" sz="half" idx="17"/>
          </p:nvPr>
        </p:nvSpPr>
        <p:spPr>
          <a:xfrm>
            <a:off x="7886700" y="3187261"/>
            <a:ext cx="3161029" cy="2839794"/>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cxnSp>
        <p:nvCxnSpPr>
          <p:cNvPr id="22" name="Straight Connector 21"/>
          <p:cNvCxnSpPr/>
          <p:nvPr/>
        </p:nvCxnSpPr>
        <p:spPr>
          <a:xfrm>
            <a:off x="4403971" y="2569635"/>
            <a:ext cx="0" cy="3492499"/>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a:off x="7772401" y="2569635"/>
            <a:ext cx="0" cy="3492499"/>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6"/>
          <p:cNvSpPr>
            <a:spLocks noGrp="1"/>
          </p:cNvSpPr>
          <p:nvPr>
            <p:ph type="dt" sz="half" idx="10"/>
          </p:nvPr>
        </p:nvSpPr>
        <p:spPr/>
        <p:txBody>
          <a:bodyPr/>
          <a:lstStyle/>
          <a:p>
            <a:fld id="{2A98565E-AE27-4F66-A9A4-9CA115E7D5D8}" type="datetime10">
              <a:rPr lang="es-AR" smtClean="0">
                <a:solidFill>
                  <a:srgbClr val="F5A408"/>
                </a:solidFill>
              </a:rPr>
              <a:t>10:25</a:t>
            </a:fld>
            <a:endParaRPr lang="en-US" dirty="0">
              <a:solidFill>
                <a:srgbClr val="F5A408"/>
              </a:solidFill>
            </a:endParaRPr>
          </a:p>
        </p:txBody>
      </p:sp>
      <p:sp>
        <p:nvSpPr>
          <p:cNvPr id="8" name="Footer Placeholder 7"/>
          <p:cNvSpPr>
            <a:spLocks noGrp="1"/>
          </p:cNvSpPr>
          <p:nvPr>
            <p:ph type="ftr" sz="quarter" idx="11"/>
          </p:nvPr>
        </p:nvSpPr>
        <p:spPr/>
        <p:txBody>
          <a:bodyPr/>
          <a:lstStyle/>
          <a:p>
            <a:endParaRPr lang="en-US" dirty="0">
              <a:solidFill>
                <a:srgbClr val="F5A408"/>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231480052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p:cSld name="Columna de imagen 3">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lvl1pPr>
              <a:defRPr sz="27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54955" y="4532846"/>
            <a:ext cx="3020744" cy="576263"/>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29" name="Picture Placeholder 2"/>
          <p:cNvSpPr>
            <a:spLocks noGrp="1" noChangeAspect="1"/>
          </p:cNvSpPr>
          <p:nvPr>
            <p:ph type="pic" idx="15"/>
          </p:nvPr>
        </p:nvSpPr>
        <p:spPr>
          <a:xfrm>
            <a:off x="1334552" y="2611246"/>
            <a:ext cx="2691243" cy="1583764"/>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22" name="Text Placeholder 3"/>
          <p:cNvSpPr>
            <a:spLocks noGrp="1"/>
          </p:cNvSpPr>
          <p:nvPr>
            <p:ph type="body" sz="half" idx="18"/>
          </p:nvPr>
        </p:nvSpPr>
        <p:spPr>
          <a:xfrm>
            <a:off x="1154954" y="5109109"/>
            <a:ext cx="3020745" cy="91794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Text Placeholder 4"/>
          <p:cNvSpPr>
            <a:spLocks noGrp="1"/>
          </p:cNvSpPr>
          <p:nvPr>
            <p:ph type="body" sz="quarter" idx="3"/>
          </p:nvPr>
        </p:nvSpPr>
        <p:spPr>
          <a:xfrm>
            <a:off x="4568866" y="4532845"/>
            <a:ext cx="3050439" cy="576262"/>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30" name="Picture Placeholder 2"/>
          <p:cNvSpPr>
            <a:spLocks noGrp="1" noChangeAspect="1"/>
          </p:cNvSpPr>
          <p:nvPr>
            <p:ph type="pic" idx="21"/>
          </p:nvPr>
        </p:nvSpPr>
        <p:spPr>
          <a:xfrm>
            <a:off x="4748463" y="2642840"/>
            <a:ext cx="2691243" cy="155217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23" name="Text Placeholder 3"/>
          <p:cNvSpPr>
            <a:spLocks noGrp="1"/>
          </p:cNvSpPr>
          <p:nvPr>
            <p:ph type="body" sz="half" idx="19"/>
          </p:nvPr>
        </p:nvSpPr>
        <p:spPr>
          <a:xfrm>
            <a:off x="4568866" y="5109109"/>
            <a:ext cx="3050439" cy="92140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14" name="Text Placeholder 4"/>
          <p:cNvSpPr>
            <a:spLocks noGrp="1"/>
          </p:cNvSpPr>
          <p:nvPr>
            <p:ph type="body" sz="quarter" idx="13"/>
          </p:nvPr>
        </p:nvSpPr>
        <p:spPr>
          <a:xfrm>
            <a:off x="7983434" y="4532845"/>
            <a:ext cx="3050439" cy="576262"/>
          </a:xfrm>
        </p:spPr>
        <p:txBody>
          <a:bodyPr anchor="b">
            <a:noAutofit/>
          </a:bodyPr>
          <a:lstStyle>
            <a:lvl1pPr marL="0" indent="0">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31" name="Picture Placeholder 2"/>
          <p:cNvSpPr>
            <a:spLocks noGrp="1" noChangeAspect="1"/>
          </p:cNvSpPr>
          <p:nvPr>
            <p:ph type="pic" idx="22"/>
          </p:nvPr>
        </p:nvSpPr>
        <p:spPr>
          <a:xfrm>
            <a:off x="8163031" y="2618992"/>
            <a:ext cx="2691243" cy="1576018"/>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24" name="Text Placeholder 3"/>
          <p:cNvSpPr>
            <a:spLocks noGrp="1"/>
          </p:cNvSpPr>
          <p:nvPr>
            <p:ph type="body" sz="half" idx="20"/>
          </p:nvPr>
        </p:nvSpPr>
        <p:spPr>
          <a:xfrm>
            <a:off x="7983435" y="5109109"/>
            <a:ext cx="3054127" cy="896341"/>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cxnSp>
        <p:nvCxnSpPr>
          <p:cNvPr id="21" name="Straight Connector 20"/>
          <p:cNvCxnSpPr/>
          <p:nvPr/>
        </p:nvCxnSpPr>
        <p:spPr>
          <a:xfrm>
            <a:off x="4405831" y="2569635"/>
            <a:ext cx="0" cy="3492499"/>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7797803" y="2569635"/>
            <a:ext cx="0" cy="3492499"/>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6"/>
          <p:cNvSpPr>
            <a:spLocks noGrp="1"/>
          </p:cNvSpPr>
          <p:nvPr>
            <p:ph type="dt" sz="half" idx="10"/>
          </p:nvPr>
        </p:nvSpPr>
        <p:spPr/>
        <p:txBody>
          <a:bodyPr/>
          <a:lstStyle/>
          <a:p>
            <a:fld id="{3DFE25E7-53B4-44B6-9C35-B7E0723F8ECE}" type="datetime10">
              <a:rPr lang="es-AR" smtClean="0">
                <a:solidFill>
                  <a:srgbClr val="F5A408"/>
                </a:solidFill>
              </a:rPr>
              <a:t>10:25</a:t>
            </a:fld>
            <a:endParaRPr lang="en-US" dirty="0">
              <a:solidFill>
                <a:srgbClr val="F5A408"/>
              </a:solidFill>
            </a:endParaRPr>
          </a:p>
        </p:txBody>
      </p:sp>
      <p:sp>
        <p:nvSpPr>
          <p:cNvPr id="8" name="Footer Placeholder 7"/>
          <p:cNvSpPr>
            <a:spLocks noGrp="1"/>
          </p:cNvSpPr>
          <p:nvPr>
            <p:ph type="ftr" sz="quarter" idx="11"/>
          </p:nvPr>
        </p:nvSpPr>
        <p:spPr/>
        <p:txBody>
          <a:bodyPr/>
          <a:lstStyle/>
          <a:p>
            <a:endParaRPr lang="en-US" dirty="0">
              <a:solidFill>
                <a:srgbClr val="F5A408"/>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2047932242"/>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10" name="Title Placeholder 1"/>
          <p:cNvSpPr>
            <a:spLocks noGrp="1"/>
          </p:cNvSpPr>
          <p:nvPr>
            <p:ph type="title"/>
          </p:nvPr>
        </p:nvSpPr>
        <p:spPr>
          <a:xfrm>
            <a:off x="1154955" y="947920"/>
            <a:ext cx="8761413" cy="728480"/>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54955" y="2603500"/>
            <a:ext cx="8825659" cy="3416300"/>
          </a:xfrm>
        </p:spPr>
        <p:txBody>
          <a:bodyPr vert="eaVert" anchor="t" anchorCtr="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AE404847-DF61-4D96-8336-9EC45C0DA75D}"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259426800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grpSp>
        <p:nvGrpSpPr>
          <p:cNvPr id="7" name="Group 6"/>
          <p:cNvGrpSpPr/>
          <p:nvPr/>
        </p:nvGrpSpPr>
        <p:grpSpPr>
          <a:xfrm>
            <a:off x="0" y="0"/>
            <a:ext cx="12192000" cy="6858000"/>
            <a:chOff x="0" y="0"/>
            <a:chExt cx="12192000" cy="6858000"/>
          </a:xfrm>
        </p:grpSpPr>
        <p:sp>
          <p:nvSpPr>
            <p:cNvPr id="11" name="Rectangle 10"/>
            <p:cNvSpPr/>
            <p:nvPr/>
          </p:nvSpPr>
          <p:spPr>
            <a:xfrm>
              <a:off x="0" y="0"/>
              <a:ext cx="12192000" cy="6858000"/>
            </a:xfrm>
            <a:prstGeom prst="rect">
              <a:avLst/>
            </a:prstGeom>
            <a:blipFill>
              <a:blip r:embed="rId2">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Oval 14"/>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0" name="Oval 19"/>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1" name="Oval 20"/>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2" name="Freeform 5"/>
            <p:cNvSpPr/>
            <p:nvPr/>
          </p:nvSpPr>
          <p:spPr bwMode="gray">
            <a:xfrm rot="5101749">
              <a:off x="6294738" y="457773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3" name="Rectangle 12"/>
            <p:cNvSpPr/>
            <p:nvPr/>
          </p:nvSpPr>
          <p:spPr>
            <a:xfrm>
              <a:off x="414867" y="402165"/>
              <a:ext cx="6510866"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14" name="Freeform 5"/>
            <p:cNvSpPr/>
            <p:nvPr/>
          </p:nvSpPr>
          <p:spPr bwMode="gray">
            <a:xfrm rot="5400000">
              <a:off x="4449232"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22"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Vertical Title 1"/>
          <p:cNvSpPr>
            <a:spLocks noGrp="1"/>
          </p:cNvSpPr>
          <p:nvPr>
            <p:ph type="title" orient="vert"/>
          </p:nvPr>
        </p:nvSpPr>
        <p:spPr>
          <a:xfrm>
            <a:off x="8585236" y="1297430"/>
            <a:ext cx="1409965" cy="4729626"/>
          </a:xfrm>
        </p:spPr>
        <p:txBody>
          <a:bodyPr vert="eaVert" anchor="b" anchorCtr="0"/>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54953" y="1297431"/>
            <a:ext cx="6247547" cy="4729627"/>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835975CA-7569-49C1-8F87-43A455BBAF88}" type="datetime10">
              <a:rPr lang="es-AR" smtClean="0">
                <a:solidFill>
                  <a:srgbClr val="F5A408"/>
                </a:solidFill>
              </a:rPr>
              <a:t>10:25</a:t>
            </a:fld>
            <a:endParaRPr lang="en-US" dirty="0">
              <a:solidFill>
                <a:srgbClr val="F5A408"/>
              </a:solidFill>
            </a:endParaRPr>
          </a:p>
        </p:txBody>
      </p:sp>
      <p:sp>
        <p:nvSpPr>
          <p:cNvPr id="5" name="Footer Placeholder 4"/>
          <p:cNvSpPr>
            <a:spLocks noGrp="1"/>
          </p:cNvSpPr>
          <p:nvPr>
            <p:ph type="ftr" sz="quarter" idx="11"/>
          </p:nvPr>
        </p:nvSpPr>
        <p:spPr/>
        <p:txBody>
          <a:bodyPr/>
          <a:lstStyle/>
          <a:p>
            <a:endParaRPr lang="en-US" dirty="0">
              <a:solidFill>
                <a:srgbClr val="F5A408"/>
              </a:solidFill>
            </a:endParaRPr>
          </a:p>
        </p:txBody>
      </p:sp>
      <p:sp>
        <p:nvSpPr>
          <p:cNvPr id="18" name="Rectangle 17"/>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smtClean="0">
                <a:solidFill>
                  <a:prstClr val="white"/>
                </a:solidFill>
              </a:rPr>
              <a:pPr/>
              <a:t>‹Nº›</a:t>
            </a:fld>
            <a:endParaRPr lang="en-US" dirty="0">
              <a:solidFill>
                <a:prstClr val="white"/>
              </a:solidFill>
            </a:endParaRPr>
          </a:p>
        </p:txBody>
      </p:sp>
    </p:spTree>
    <p:extLst>
      <p:ext uri="{BB962C8B-B14F-4D97-AF65-F5344CB8AC3E}">
        <p14:creationId xmlns:p14="http://schemas.microsoft.com/office/powerpoint/2010/main" val="100079215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9771FE12-961D-46E2-B889-378003055E99}"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white">
                  <a:tint val="75000"/>
                </a:prstClr>
              </a:solidFill>
            </a:endParaRPr>
          </a:p>
        </p:txBody>
      </p:sp>
      <p:sp>
        <p:nvSpPr>
          <p:cNvPr id="6" name="5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3597988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46706" y="609601"/>
            <a:ext cx="3856037" cy="1639884"/>
          </a:xfrm>
        </p:spPr>
        <p:txBody>
          <a:bodyPr anchor="b"/>
          <a:lstStyle>
            <a:lvl1pPr>
              <a:defRPr sz="32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156201" y="592666"/>
            <a:ext cx="5891209" cy="5198534"/>
          </a:xfrm>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146706" y="2249486"/>
            <a:ext cx="3856037" cy="3541714"/>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F1F56898-C216-4D75-A64E-CB5A2143BF49}"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76301784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6"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7" name="Rectangle 31"/>
          <p:cNvSpPr>
            <a:spLocks noGrp="1" noChangeArrowheads="1"/>
          </p:cNvSpPr>
          <p:nvPr>
            <p:ph type="sldNum" sz="quarter" idx="12"/>
          </p:nvPr>
        </p:nvSpPr>
        <p:spPr>
          <a:ln/>
        </p:spPr>
        <p:txBody>
          <a:bodyPr/>
          <a:lstStyle>
            <a:lvl1pPr>
              <a:defRPr/>
            </a:lvl1pPr>
          </a:lstStyle>
          <a:p>
            <a:fld id="{7182482D-B8ED-4AF2-9836-D7D30EE2F0B8}"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94086242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C0D71AA5-D827-44A1-B505-CAE9C80D5F58}"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white">
                  <a:tint val="75000"/>
                </a:prstClr>
              </a:solidFill>
            </a:endParaRPr>
          </a:p>
        </p:txBody>
      </p:sp>
      <p:sp>
        <p:nvSpPr>
          <p:cNvPr id="6" name="5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76376083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5E187878-0182-46DA-8C60-EC1436D86F27}"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white">
                  <a:tint val="75000"/>
                </a:prstClr>
              </a:solidFill>
            </a:endParaRPr>
          </a:p>
        </p:txBody>
      </p:sp>
      <p:sp>
        <p:nvSpPr>
          <p:cNvPr id="6" name="5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20187027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E8C74E1F-15AD-4287-892F-9BC8D19B5C94}" type="datetime10">
              <a:rPr lang="es-AR" smtClean="0">
                <a:solidFill>
                  <a:prstClr val="white">
                    <a:tint val="75000"/>
                  </a:prstClr>
                </a:solidFill>
              </a:rPr>
              <a:t>10:25</a:t>
            </a:fld>
            <a:endParaRPr lang="es-AR">
              <a:solidFill>
                <a:prstClr val="white">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white">
                  <a:tint val="75000"/>
                </a:prstClr>
              </a:solidFill>
            </a:endParaRPr>
          </a:p>
        </p:txBody>
      </p:sp>
      <p:sp>
        <p:nvSpPr>
          <p:cNvPr id="7" name="6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101868951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C756B3F1-3B09-4181-9796-36D37ED47874}" type="datetime10">
              <a:rPr lang="es-AR" smtClean="0">
                <a:solidFill>
                  <a:prstClr val="white">
                    <a:tint val="75000"/>
                  </a:prstClr>
                </a:solidFill>
              </a:rPr>
              <a:t>10:25</a:t>
            </a:fld>
            <a:endParaRPr lang="es-AR">
              <a:solidFill>
                <a:prstClr val="white">
                  <a:tint val="75000"/>
                </a:prstClr>
              </a:solidFill>
            </a:endParaRPr>
          </a:p>
        </p:txBody>
      </p:sp>
      <p:sp>
        <p:nvSpPr>
          <p:cNvPr id="8" name="7 Marcador de pie de página"/>
          <p:cNvSpPr>
            <a:spLocks noGrp="1"/>
          </p:cNvSpPr>
          <p:nvPr>
            <p:ph type="ftr" sz="quarter" idx="11"/>
          </p:nvPr>
        </p:nvSpPr>
        <p:spPr/>
        <p:txBody>
          <a:bodyPr/>
          <a:lstStyle/>
          <a:p>
            <a:endParaRPr lang="es-AR">
              <a:solidFill>
                <a:prstClr val="white">
                  <a:tint val="75000"/>
                </a:prstClr>
              </a:solidFill>
            </a:endParaRPr>
          </a:p>
        </p:txBody>
      </p:sp>
      <p:sp>
        <p:nvSpPr>
          <p:cNvPr id="9" name="8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87397900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4CB8E7BD-F9B9-48AB-9600-8F7EF93F29B3}" type="datetime10">
              <a:rPr lang="es-AR" smtClean="0">
                <a:solidFill>
                  <a:prstClr val="white">
                    <a:tint val="75000"/>
                  </a:prstClr>
                </a:solidFill>
              </a:rPr>
              <a:t>10:25</a:t>
            </a:fld>
            <a:endParaRPr lang="es-AR">
              <a:solidFill>
                <a:prstClr val="white">
                  <a:tint val="75000"/>
                </a:prstClr>
              </a:solidFill>
            </a:endParaRPr>
          </a:p>
        </p:txBody>
      </p:sp>
      <p:sp>
        <p:nvSpPr>
          <p:cNvPr id="4" name="3 Marcador de pie de página"/>
          <p:cNvSpPr>
            <a:spLocks noGrp="1"/>
          </p:cNvSpPr>
          <p:nvPr>
            <p:ph type="ftr" sz="quarter" idx="11"/>
          </p:nvPr>
        </p:nvSpPr>
        <p:spPr/>
        <p:txBody>
          <a:bodyPr/>
          <a:lstStyle/>
          <a:p>
            <a:endParaRPr lang="es-AR">
              <a:solidFill>
                <a:prstClr val="white">
                  <a:tint val="75000"/>
                </a:prstClr>
              </a:solidFill>
            </a:endParaRPr>
          </a:p>
        </p:txBody>
      </p:sp>
      <p:sp>
        <p:nvSpPr>
          <p:cNvPr id="5" name="4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70800728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E41AAAB3-CA55-4F86-AF4B-39DA5A713F1E}" type="datetime10">
              <a:rPr lang="es-AR" smtClean="0">
                <a:solidFill>
                  <a:prstClr val="white">
                    <a:tint val="75000"/>
                  </a:prstClr>
                </a:solidFill>
              </a:rPr>
              <a:t>10:25</a:t>
            </a:fld>
            <a:endParaRPr lang="es-AR">
              <a:solidFill>
                <a:prstClr val="white">
                  <a:tint val="75000"/>
                </a:prstClr>
              </a:solidFill>
            </a:endParaRPr>
          </a:p>
        </p:txBody>
      </p:sp>
      <p:sp>
        <p:nvSpPr>
          <p:cNvPr id="3" name="2 Marcador de pie de página"/>
          <p:cNvSpPr>
            <a:spLocks noGrp="1"/>
          </p:cNvSpPr>
          <p:nvPr>
            <p:ph type="ftr" sz="quarter" idx="11"/>
          </p:nvPr>
        </p:nvSpPr>
        <p:spPr/>
        <p:txBody>
          <a:bodyPr/>
          <a:lstStyle/>
          <a:p>
            <a:endParaRPr lang="es-AR">
              <a:solidFill>
                <a:prstClr val="white">
                  <a:tint val="75000"/>
                </a:prstClr>
              </a:solidFill>
            </a:endParaRPr>
          </a:p>
        </p:txBody>
      </p:sp>
      <p:sp>
        <p:nvSpPr>
          <p:cNvPr id="4" name="3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15771052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067FC532-DDD5-4B92-B527-9A371F4F6FAE}" type="datetime10">
              <a:rPr lang="es-AR" smtClean="0">
                <a:solidFill>
                  <a:prstClr val="white">
                    <a:tint val="75000"/>
                  </a:prstClr>
                </a:solidFill>
              </a:rPr>
              <a:t>10:25</a:t>
            </a:fld>
            <a:endParaRPr lang="es-AR">
              <a:solidFill>
                <a:prstClr val="white">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white">
                  <a:tint val="75000"/>
                </a:prstClr>
              </a:solidFill>
            </a:endParaRPr>
          </a:p>
        </p:txBody>
      </p:sp>
      <p:sp>
        <p:nvSpPr>
          <p:cNvPr id="7" name="6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408274234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8429B225-10AB-4CA9-8900-D607A5765A68}" type="datetime10">
              <a:rPr lang="es-AR" smtClean="0">
                <a:solidFill>
                  <a:prstClr val="white">
                    <a:tint val="75000"/>
                  </a:prstClr>
                </a:solidFill>
              </a:rPr>
              <a:t>10:25</a:t>
            </a:fld>
            <a:endParaRPr lang="es-AR">
              <a:solidFill>
                <a:prstClr val="white">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white">
                  <a:tint val="75000"/>
                </a:prstClr>
              </a:solidFill>
            </a:endParaRPr>
          </a:p>
        </p:txBody>
      </p:sp>
      <p:sp>
        <p:nvSpPr>
          <p:cNvPr id="7" name="6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636660510"/>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ADB25633-7054-436E-B1DF-0A53177FDBD0}"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white">
                  <a:tint val="75000"/>
                </a:prstClr>
              </a:solidFill>
            </a:endParaRPr>
          </a:p>
        </p:txBody>
      </p:sp>
      <p:sp>
        <p:nvSpPr>
          <p:cNvPr id="6" name="5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12851905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07B8F86A-4B48-4A07-AB85-CCD0039283A7}"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white">
                  <a:tint val="75000"/>
                </a:prstClr>
              </a:solidFill>
            </a:endParaRPr>
          </a:p>
        </p:txBody>
      </p:sp>
      <p:sp>
        <p:nvSpPr>
          <p:cNvPr id="6" name="5 Marcador de número de diapositiva"/>
          <p:cNvSpPr>
            <a:spLocks noGrp="1"/>
          </p:cNvSpPr>
          <p:nvPr>
            <p:ph type="sldNum" sz="quarter" idx="12"/>
          </p:nvPr>
        </p:nvSpPr>
        <p:spPr/>
        <p:txBody>
          <a:body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6586031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6"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7" name="Rectangle 31"/>
          <p:cNvSpPr>
            <a:spLocks noGrp="1" noChangeArrowheads="1"/>
          </p:cNvSpPr>
          <p:nvPr>
            <p:ph type="sldNum" sz="quarter" idx="12"/>
          </p:nvPr>
        </p:nvSpPr>
        <p:spPr>
          <a:ln/>
        </p:spPr>
        <p:txBody>
          <a:bodyPr/>
          <a:lstStyle>
            <a:lvl1pPr>
              <a:defRPr/>
            </a:lvl1pPr>
          </a:lstStyle>
          <a:p>
            <a:fld id="{0AAE70A4-3D84-4604-9D98-D4F6C806C23F}"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243522800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AR"/>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AR"/>
          </a:p>
        </p:txBody>
      </p:sp>
      <p:sp>
        <p:nvSpPr>
          <p:cNvPr id="4" name="Marcador de fecha 3"/>
          <p:cNvSpPr>
            <a:spLocks noGrp="1"/>
          </p:cNvSpPr>
          <p:nvPr>
            <p:ph type="dt" sz="half" idx="10"/>
          </p:nvPr>
        </p:nvSpPr>
        <p:spPr/>
        <p:txBody>
          <a:bodyPr/>
          <a:lstStyle>
            <a:lvl1pPr>
              <a:defRPr/>
            </a:lvl1pPr>
          </a:lstStyle>
          <a:p>
            <a:fld id="{0D760504-7590-4A60-9F58-6424D8BCF797}" type="datetime10">
              <a:rPr lang="es-AR" altLang="es-AR" smtClean="0">
                <a:solidFill>
                  <a:srgbClr val="000000"/>
                </a:solidFill>
              </a:rPr>
              <a:t>10:25</a:t>
            </a:fld>
            <a:endParaRPr lang="es-ES" altLang="es-AR">
              <a:solidFill>
                <a:srgbClr val="000000"/>
              </a:solidFill>
            </a:endParaRPr>
          </a:p>
        </p:txBody>
      </p:sp>
      <p:sp>
        <p:nvSpPr>
          <p:cNvPr id="5" name="Marcador de pie de página 4"/>
          <p:cNvSpPr>
            <a:spLocks noGrp="1"/>
          </p:cNvSpPr>
          <p:nvPr>
            <p:ph type="ftr" sz="quarter" idx="11"/>
          </p:nvPr>
        </p:nvSpPr>
        <p:spPr/>
        <p:txBody>
          <a:bodyPr/>
          <a:lstStyle>
            <a:lvl1pPr>
              <a:defRPr/>
            </a:lvl1pPr>
          </a:lstStyle>
          <a:p>
            <a:endParaRPr lang="es-ES" altLang="es-AR">
              <a:solidFill>
                <a:srgbClr val="000000"/>
              </a:solidFill>
            </a:endParaRPr>
          </a:p>
        </p:txBody>
      </p:sp>
      <p:sp>
        <p:nvSpPr>
          <p:cNvPr id="6" name="Marcador de número de diapositiva 5"/>
          <p:cNvSpPr>
            <a:spLocks noGrp="1"/>
          </p:cNvSpPr>
          <p:nvPr>
            <p:ph type="sldNum" sz="quarter" idx="12"/>
          </p:nvPr>
        </p:nvSpPr>
        <p:spPr/>
        <p:txBody>
          <a:bodyPr/>
          <a:lstStyle>
            <a:lvl1pPr>
              <a:defRPr/>
            </a:lvl1pPr>
          </a:lstStyle>
          <a:p>
            <a:fld id="{A74C99FD-F6DD-41BB-BB9F-5F37AB69B4F1}"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360064279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AR"/>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Marcador de fecha 3"/>
          <p:cNvSpPr>
            <a:spLocks noGrp="1"/>
          </p:cNvSpPr>
          <p:nvPr>
            <p:ph type="dt" sz="half" idx="10"/>
          </p:nvPr>
        </p:nvSpPr>
        <p:spPr/>
        <p:txBody>
          <a:bodyPr/>
          <a:lstStyle>
            <a:lvl1pPr>
              <a:defRPr/>
            </a:lvl1pPr>
          </a:lstStyle>
          <a:p>
            <a:fld id="{5DBA1D7F-4DF8-4035-9446-452E850BBBF1}" type="datetime10">
              <a:rPr lang="es-AR" altLang="es-AR" smtClean="0">
                <a:solidFill>
                  <a:srgbClr val="000000"/>
                </a:solidFill>
              </a:rPr>
              <a:t>10:25</a:t>
            </a:fld>
            <a:endParaRPr lang="es-ES" altLang="es-AR">
              <a:solidFill>
                <a:srgbClr val="000000"/>
              </a:solidFill>
            </a:endParaRPr>
          </a:p>
        </p:txBody>
      </p:sp>
      <p:sp>
        <p:nvSpPr>
          <p:cNvPr id="5" name="Marcador de pie de página 4"/>
          <p:cNvSpPr>
            <a:spLocks noGrp="1"/>
          </p:cNvSpPr>
          <p:nvPr>
            <p:ph type="ftr" sz="quarter" idx="11"/>
          </p:nvPr>
        </p:nvSpPr>
        <p:spPr/>
        <p:txBody>
          <a:bodyPr/>
          <a:lstStyle>
            <a:lvl1pPr>
              <a:defRPr/>
            </a:lvl1pPr>
          </a:lstStyle>
          <a:p>
            <a:endParaRPr lang="es-ES" altLang="es-AR">
              <a:solidFill>
                <a:srgbClr val="000000"/>
              </a:solidFill>
            </a:endParaRPr>
          </a:p>
        </p:txBody>
      </p:sp>
      <p:sp>
        <p:nvSpPr>
          <p:cNvPr id="6" name="Marcador de número de diapositiva 5"/>
          <p:cNvSpPr>
            <a:spLocks noGrp="1"/>
          </p:cNvSpPr>
          <p:nvPr>
            <p:ph type="sldNum" sz="quarter" idx="12"/>
          </p:nvPr>
        </p:nvSpPr>
        <p:spPr/>
        <p:txBody>
          <a:bodyPr/>
          <a:lstStyle>
            <a:lvl1pPr>
              <a:defRPr/>
            </a:lvl1pPr>
          </a:lstStyle>
          <a:p>
            <a:fld id="{830646B4-A987-4249-9DCA-AB3A25E17782}"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73063725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1" y="1709739"/>
            <a:ext cx="10515600" cy="2852737"/>
          </a:xfrm>
        </p:spPr>
        <p:txBody>
          <a:bodyPr anchor="b"/>
          <a:lstStyle>
            <a:lvl1pPr>
              <a:defRPr sz="6000"/>
            </a:lvl1pPr>
          </a:lstStyle>
          <a:p>
            <a:r>
              <a:rPr lang="es-ES"/>
              <a:t>Haga clic para modificar el estilo de título del patrón</a:t>
            </a:r>
            <a:endParaRPr lang="es-AR"/>
          </a:p>
        </p:txBody>
      </p:sp>
      <p:sp>
        <p:nvSpPr>
          <p:cNvPr id="3" name="Marcador de texto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s-ES"/>
              <a:t>Haga clic para modificar el estilo de texto del patrón</a:t>
            </a:r>
          </a:p>
        </p:txBody>
      </p:sp>
      <p:sp>
        <p:nvSpPr>
          <p:cNvPr id="4" name="Marcador de fecha 3"/>
          <p:cNvSpPr>
            <a:spLocks noGrp="1"/>
          </p:cNvSpPr>
          <p:nvPr>
            <p:ph type="dt" sz="half" idx="10"/>
          </p:nvPr>
        </p:nvSpPr>
        <p:spPr/>
        <p:txBody>
          <a:bodyPr/>
          <a:lstStyle>
            <a:lvl1pPr>
              <a:defRPr/>
            </a:lvl1pPr>
          </a:lstStyle>
          <a:p>
            <a:fld id="{2579835E-892B-4EB5-8002-E67F24899109}" type="datetime10">
              <a:rPr lang="es-AR" altLang="es-AR" smtClean="0">
                <a:solidFill>
                  <a:srgbClr val="000000"/>
                </a:solidFill>
              </a:rPr>
              <a:t>10:25</a:t>
            </a:fld>
            <a:endParaRPr lang="es-ES" altLang="es-AR">
              <a:solidFill>
                <a:srgbClr val="000000"/>
              </a:solidFill>
            </a:endParaRPr>
          </a:p>
        </p:txBody>
      </p:sp>
      <p:sp>
        <p:nvSpPr>
          <p:cNvPr id="5" name="Marcador de pie de página 4"/>
          <p:cNvSpPr>
            <a:spLocks noGrp="1"/>
          </p:cNvSpPr>
          <p:nvPr>
            <p:ph type="ftr" sz="quarter" idx="11"/>
          </p:nvPr>
        </p:nvSpPr>
        <p:spPr/>
        <p:txBody>
          <a:bodyPr/>
          <a:lstStyle>
            <a:lvl1pPr>
              <a:defRPr/>
            </a:lvl1pPr>
          </a:lstStyle>
          <a:p>
            <a:endParaRPr lang="es-ES" altLang="es-AR">
              <a:solidFill>
                <a:srgbClr val="000000"/>
              </a:solidFill>
            </a:endParaRPr>
          </a:p>
        </p:txBody>
      </p:sp>
      <p:sp>
        <p:nvSpPr>
          <p:cNvPr id="6" name="Marcador de número de diapositiva 5"/>
          <p:cNvSpPr>
            <a:spLocks noGrp="1"/>
          </p:cNvSpPr>
          <p:nvPr>
            <p:ph type="sldNum" sz="quarter" idx="12"/>
          </p:nvPr>
        </p:nvSpPr>
        <p:spPr/>
        <p:txBody>
          <a:bodyPr/>
          <a:lstStyle>
            <a:lvl1pPr>
              <a:defRPr/>
            </a:lvl1pPr>
          </a:lstStyle>
          <a:p>
            <a:fld id="{EA2652A0-B713-4F08-B153-F51197064F5D}"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415804733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AR"/>
          </a:p>
        </p:txBody>
      </p:sp>
      <p:sp>
        <p:nvSpPr>
          <p:cNvPr id="3" name="Marcador de contenido 2"/>
          <p:cNvSpPr>
            <a:spLocks noGrp="1"/>
          </p:cNvSpPr>
          <p:nvPr>
            <p:ph sz="half" idx="1"/>
          </p:nvPr>
        </p:nvSpPr>
        <p:spPr>
          <a:xfrm>
            <a:off x="609600" y="1600201"/>
            <a:ext cx="5384800" cy="452596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Marcador de contenido 3"/>
          <p:cNvSpPr>
            <a:spLocks noGrp="1"/>
          </p:cNvSpPr>
          <p:nvPr>
            <p:ph sz="half" idx="2"/>
          </p:nvPr>
        </p:nvSpPr>
        <p:spPr>
          <a:xfrm>
            <a:off x="6197600" y="1600201"/>
            <a:ext cx="5384800" cy="4525963"/>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Marcador de fecha 4"/>
          <p:cNvSpPr>
            <a:spLocks noGrp="1"/>
          </p:cNvSpPr>
          <p:nvPr>
            <p:ph type="dt" sz="half" idx="10"/>
          </p:nvPr>
        </p:nvSpPr>
        <p:spPr/>
        <p:txBody>
          <a:bodyPr/>
          <a:lstStyle>
            <a:lvl1pPr>
              <a:defRPr/>
            </a:lvl1pPr>
          </a:lstStyle>
          <a:p>
            <a:fld id="{E65E65C7-AA53-4731-A443-432A2D2EDFC6}" type="datetime10">
              <a:rPr lang="es-AR" altLang="es-AR" smtClean="0">
                <a:solidFill>
                  <a:srgbClr val="000000"/>
                </a:solidFill>
              </a:rPr>
              <a:t>10:25</a:t>
            </a:fld>
            <a:endParaRPr lang="es-ES" altLang="es-AR">
              <a:solidFill>
                <a:srgbClr val="000000"/>
              </a:solidFill>
            </a:endParaRPr>
          </a:p>
        </p:txBody>
      </p:sp>
      <p:sp>
        <p:nvSpPr>
          <p:cNvPr id="6" name="Marcador de pie de página 5"/>
          <p:cNvSpPr>
            <a:spLocks noGrp="1"/>
          </p:cNvSpPr>
          <p:nvPr>
            <p:ph type="ftr" sz="quarter" idx="11"/>
          </p:nvPr>
        </p:nvSpPr>
        <p:spPr/>
        <p:txBody>
          <a:bodyPr/>
          <a:lstStyle>
            <a:lvl1pPr>
              <a:defRPr/>
            </a:lvl1pPr>
          </a:lstStyle>
          <a:p>
            <a:endParaRPr lang="es-ES" altLang="es-AR">
              <a:solidFill>
                <a:srgbClr val="000000"/>
              </a:solidFill>
            </a:endParaRPr>
          </a:p>
        </p:txBody>
      </p:sp>
      <p:sp>
        <p:nvSpPr>
          <p:cNvPr id="7" name="Marcador de número de diapositiva 6"/>
          <p:cNvSpPr>
            <a:spLocks noGrp="1"/>
          </p:cNvSpPr>
          <p:nvPr>
            <p:ph type="sldNum" sz="quarter" idx="12"/>
          </p:nvPr>
        </p:nvSpPr>
        <p:spPr/>
        <p:txBody>
          <a:bodyPr/>
          <a:lstStyle>
            <a:lvl1pPr>
              <a:defRPr/>
            </a:lvl1pPr>
          </a:lstStyle>
          <a:p>
            <a:fld id="{70B02092-26DD-4918-9A8B-19C72F8B0FD3}"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326368697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40317" y="365126"/>
            <a:ext cx="10515600" cy="1325563"/>
          </a:xfrm>
        </p:spPr>
        <p:txBody>
          <a:bodyPr/>
          <a:lstStyle/>
          <a:p>
            <a:r>
              <a:rPr lang="es-ES"/>
              <a:t>Haga clic para modificar el estilo de título del patrón</a:t>
            </a:r>
            <a:endParaRPr lang="es-AR"/>
          </a:p>
        </p:txBody>
      </p:sp>
      <p:sp>
        <p:nvSpPr>
          <p:cNvPr id="3" name="Marcador de texto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Marcador de contenido 3"/>
          <p:cNvSpPr>
            <a:spLocks noGrp="1"/>
          </p:cNvSpPr>
          <p:nvPr>
            <p:ph sz="half" idx="2"/>
          </p:nvPr>
        </p:nvSpPr>
        <p:spPr>
          <a:xfrm>
            <a:off x="840318" y="2505075"/>
            <a:ext cx="5158316"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Marcador de texto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Marcador de contenido 5"/>
          <p:cNvSpPr>
            <a:spLocks noGrp="1"/>
          </p:cNvSpPr>
          <p:nvPr>
            <p:ph sz="quarter" idx="4"/>
          </p:nvPr>
        </p:nvSpPr>
        <p:spPr>
          <a:xfrm>
            <a:off x="6172200" y="2505075"/>
            <a:ext cx="5183717"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Marcador de fecha 6"/>
          <p:cNvSpPr>
            <a:spLocks noGrp="1"/>
          </p:cNvSpPr>
          <p:nvPr>
            <p:ph type="dt" sz="half" idx="10"/>
          </p:nvPr>
        </p:nvSpPr>
        <p:spPr/>
        <p:txBody>
          <a:bodyPr/>
          <a:lstStyle>
            <a:lvl1pPr>
              <a:defRPr/>
            </a:lvl1pPr>
          </a:lstStyle>
          <a:p>
            <a:fld id="{2758C167-E09E-48F5-8C17-B8EABA0BEA24}" type="datetime10">
              <a:rPr lang="es-AR" altLang="es-AR" smtClean="0">
                <a:solidFill>
                  <a:srgbClr val="000000"/>
                </a:solidFill>
              </a:rPr>
              <a:t>10:25</a:t>
            </a:fld>
            <a:endParaRPr lang="es-ES" altLang="es-AR">
              <a:solidFill>
                <a:srgbClr val="000000"/>
              </a:solidFill>
            </a:endParaRPr>
          </a:p>
        </p:txBody>
      </p:sp>
      <p:sp>
        <p:nvSpPr>
          <p:cNvPr id="8" name="Marcador de pie de página 7"/>
          <p:cNvSpPr>
            <a:spLocks noGrp="1"/>
          </p:cNvSpPr>
          <p:nvPr>
            <p:ph type="ftr" sz="quarter" idx="11"/>
          </p:nvPr>
        </p:nvSpPr>
        <p:spPr/>
        <p:txBody>
          <a:bodyPr/>
          <a:lstStyle>
            <a:lvl1pPr>
              <a:defRPr/>
            </a:lvl1pPr>
          </a:lstStyle>
          <a:p>
            <a:endParaRPr lang="es-ES" altLang="es-AR">
              <a:solidFill>
                <a:srgbClr val="000000"/>
              </a:solidFill>
            </a:endParaRPr>
          </a:p>
        </p:txBody>
      </p:sp>
      <p:sp>
        <p:nvSpPr>
          <p:cNvPr id="9" name="Marcador de número de diapositiva 8"/>
          <p:cNvSpPr>
            <a:spLocks noGrp="1"/>
          </p:cNvSpPr>
          <p:nvPr>
            <p:ph type="sldNum" sz="quarter" idx="12"/>
          </p:nvPr>
        </p:nvSpPr>
        <p:spPr/>
        <p:txBody>
          <a:bodyPr/>
          <a:lstStyle>
            <a:lvl1pPr>
              <a:defRPr/>
            </a:lvl1pPr>
          </a:lstStyle>
          <a:p>
            <a:fld id="{7094EC6D-290A-47EB-A0FB-9701D2EB709D}"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303339237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AR"/>
          </a:p>
        </p:txBody>
      </p:sp>
      <p:sp>
        <p:nvSpPr>
          <p:cNvPr id="3" name="Marcador de fecha 2"/>
          <p:cNvSpPr>
            <a:spLocks noGrp="1"/>
          </p:cNvSpPr>
          <p:nvPr>
            <p:ph type="dt" sz="half" idx="10"/>
          </p:nvPr>
        </p:nvSpPr>
        <p:spPr/>
        <p:txBody>
          <a:bodyPr/>
          <a:lstStyle>
            <a:lvl1pPr>
              <a:defRPr/>
            </a:lvl1pPr>
          </a:lstStyle>
          <a:p>
            <a:fld id="{94941E49-48C0-4ECF-A721-E33B627F82E6}" type="datetime10">
              <a:rPr lang="es-AR" altLang="es-AR" smtClean="0">
                <a:solidFill>
                  <a:srgbClr val="000000"/>
                </a:solidFill>
              </a:rPr>
              <a:t>10:25</a:t>
            </a:fld>
            <a:endParaRPr lang="es-ES" altLang="es-AR">
              <a:solidFill>
                <a:srgbClr val="000000"/>
              </a:solidFill>
            </a:endParaRPr>
          </a:p>
        </p:txBody>
      </p:sp>
      <p:sp>
        <p:nvSpPr>
          <p:cNvPr id="4" name="Marcador de pie de página 3"/>
          <p:cNvSpPr>
            <a:spLocks noGrp="1"/>
          </p:cNvSpPr>
          <p:nvPr>
            <p:ph type="ftr" sz="quarter" idx="11"/>
          </p:nvPr>
        </p:nvSpPr>
        <p:spPr/>
        <p:txBody>
          <a:bodyPr/>
          <a:lstStyle>
            <a:lvl1pPr>
              <a:defRPr/>
            </a:lvl1pPr>
          </a:lstStyle>
          <a:p>
            <a:endParaRPr lang="es-ES" altLang="es-AR">
              <a:solidFill>
                <a:srgbClr val="000000"/>
              </a:solidFill>
            </a:endParaRPr>
          </a:p>
        </p:txBody>
      </p:sp>
      <p:sp>
        <p:nvSpPr>
          <p:cNvPr id="5" name="Marcador de número de diapositiva 4"/>
          <p:cNvSpPr>
            <a:spLocks noGrp="1"/>
          </p:cNvSpPr>
          <p:nvPr>
            <p:ph type="sldNum" sz="quarter" idx="12"/>
          </p:nvPr>
        </p:nvSpPr>
        <p:spPr/>
        <p:txBody>
          <a:bodyPr/>
          <a:lstStyle>
            <a:lvl1pPr>
              <a:defRPr/>
            </a:lvl1pPr>
          </a:lstStyle>
          <a:p>
            <a:fld id="{3DFD5AC6-C6B1-4904-AD42-E9470C84E712}"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408472818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lvl1pPr>
              <a:defRPr/>
            </a:lvl1pPr>
          </a:lstStyle>
          <a:p>
            <a:fld id="{374EDCA9-10C6-4190-AF72-B980DC9DA862}" type="datetime10">
              <a:rPr lang="es-AR" altLang="es-AR" smtClean="0">
                <a:solidFill>
                  <a:srgbClr val="000000"/>
                </a:solidFill>
              </a:rPr>
              <a:t>10:25</a:t>
            </a:fld>
            <a:endParaRPr lang="es-ES" altLang="es-AR">
              <a:solidFill>
                <a:srgbClr val="000000"/>
              </a:solidFill>
            </a:endParaRPr>
          </a:p>
        </p:txBody>
      </p:sp>
      <p:sp>
        <p:nvSpPr>
          <p:cNvPr id="3" name="Marcador de pie de página 2"/>
          <p:cNvSpPr>
            <a:spLocks noGrp="1"/>
          </p:cNvSpPr>
          <p:nvPr>
            <p:ph type="ftr" sz="quarter" idx="11"/>
          </p:nvPr>
        </p:nvSpPr>
        <p:spPr/>
        <p:txBody>
          <a:bodyPr/>
          <a:lstStyle>
            <a:lvl1pPr>
              <a:defRPr/>
            </a:lvl1pPr>
          </a:lstStyle>
          <a:p>
            <a:endParaRPr lang="es-ES" altLang="es-AR">
              <a:solidFill>
                <a:srgbClr val="000000"/>
              </a:solidFill>
            </a:endParaRPr>
          </a:p>
        </p:txBody>
      </p:sp>
      <p:sp>
        <p:nvSpPr>
          <p:cNvPr id="4" name="Marcador de número de diapositiva 3"/>
          <p:cNvSpPr>
            <a:spLocks noGrp="1"/>
          </p:cNvSpPr>
          <p:nvPr>
            <p:ph type="sldNum" sz="quarter" idx="12"/>
          </p:nvPr>
        </p:nvSpPr>
        <p:spPr/>
        <p:txBody>
          <a:bodyPr/>
          <a:lstStyle>
            <a:lvl1pPr>
              <a:defRPr/>
            </a:lvl1pPr>
          </a:lstStyle>
          <a:p>
            <a:fld id="{9DD0C6D2-8F05-40C0-B2B2-94C1874E6963}"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272401512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40318" y="457200"/>
            <a:ext cx="3932767" cy="1600200"/>
          </a:xfrm>
        </p:spPr>
        <p:txBody>
          <a:bodyPr anchor="b"/>
          <a:lstStyle>
            <a:lvl1pPr>
              <a:defRPr sz="3200"/>
            </a:lvl1pPr>
          </a:lstStyle>
          <a:p>
            <a:r>
              <a:rPr lang="es-ES"/>
              <a:t>Haga clic para modificar el estilo de título del patrón</a:t>
            </a:r>
            <a:endParaRPr lang="es-AR"/>
          </a:p>
        </p:txBody>
      </p:sp>
      <p:sp>
        <p:nvSpPr>
          <p:cNvPr id="3" name="Marcador de contenido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Marcador de texto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4"/>
          <p:cNvSpPr>
            <a:spLocks noGrp="1"/>
          </p:cNvSpPr>
          <p:nvPr>
            <p:ph type="dt" sz="half" idx="10"/>
          </p:nvPr>
        </p:nvSpPr>
        <p:spPr/>
        <p:txBody>
          <a:bodyPr/>
          <a:lstStyle>
            <a:lvl1pPr>
              <a:defRPr/>
            </a:lvl1pPr>
          </a:lstStyle>
          <a:p>
            <a:fld id="{6E20AF4E-D339-40DA-A9B2-9DC1C13F9377}" type="datetime10">
              <a:rPr lang="es-AR" altLang="es-AR" smtClean="0">
                <a:solidFill>
                  <a:srgbClr val="000000"/>
                </a:solidFill>
              </a:rPr>
              <a:t>10:25</a:t>
            </a:fld>
            <a:endParaRPr lang="es-ES" altLang="es-AR">
              <a:solidFill>
                <a:srgbClr val="000000"/>
              </a:solidFill>
            </a:endParaRPr>
          </a:p>
        </p:txBody>
      </p:sp>
      <p:sp>
        <p:nvSpPr>
          <p:cNvPr id="6" name="Marcador de pie de página 5"/>
          <p:cNvSpPr>
            <a:spLocks noGrp="1"/>
          </p:cNvSpPr>
          <p:nvPr>
            <p:ph type="ftr" sz="quarter" idx="11"/>
          </p:nvPr>
        </p:nvSpPr>
        <p:spPr/>
        <p:txBody>
          <a:bodyPr/>
          <a:lstStyle>
            <a:lvl1pPr>
              <a:defRPr/>
            </a:lvl1pPr>
          </a:lstStyle>
          <a:p>
            <a:endParaRPr lang="es-ES" altLang="es-AR">
              <a:solidFill>
                <a:srgbClr val="000000"/>
              </a:solidFill>
            </a:endParaRPr>
          </a:p>
        </p:txBody>
      </p:sp>
      <p:sp>
        <p:nvSpPr>
          <p:cNvPr id="7" name="Marcador de número de diapositiva 6"/>
          <p:cNvSpPr>
            <a:spLocks noGrp="1"/>
          </p:cNvSpPr>
          <p:nvPr>
            <p:ph type="sldNum" sz="quarter" idx="12"/>
          </p:nvPr>
        </p:nvSpPr>
        <p:spPr/>
        <p:txBody>
          <a:bodyPr/>
          <a:lstStyle>
            <a:lvl1pPr>
              <a:defRPr/>
            </a:lvl1pPr>
          </a:lstStyle>
          <a:p>
            <a:fld id="{9FCE1DB8-DC69-425C-A853-6C5B1E5FD840}"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372783210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40318" y="457200"/>
            <a:ext cx="3932767" cy="1600200"/>
          </a:xfrm>
        </p:spPr>
        <p:txBody>
          <a:bodyPr anchor="b"/>
          <a:lstStyle>
            <a:lvl1pPr>
              <a:defRPr sz="3200"/>
            </a:lvl1pPr>
          </a:lstStyle>
          <a:p>
            <a:r>
              <a:rPr lang="es-ES"/>
              <a:t>Haga clic para modificar el estilo de título del patrón</a:t>
            </a:r>
            <a:endParaRPr lang="es-AR"/>
          </a:p>
        </p:txBody>
      </p:sp>
      <p:sp>
        <p:nvSpPr>
          <p:cNvPr id="3" name="Marcador de posición de imagen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a:p>
        </p:txBody>
      </p:sp>
      <p:sp>
        <p:nvSpPr>
          <p:cNvPr id="4" name="Marcador de texto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4"/>
          <p:cNvSpPr>
            <a:spLocks noGrp="1"/>
          </p:cNvSpPr>
          <p:nvPr>
            <p:ph type="dt" sz="half" idx="10"/>
          </p:nvPr>
        </p:nvSpPr>
        <p:spPr/>
        <p:txBody>
          <a:bodyPr/>
          <a:lstStyle>
            <a:lvl1pPr>
              <a:defRPr/>
            </a:lvl1pPr>
          </a:lstStyle>
          <a:p>
            <a:fld id="{59FEDEA1-34BB-4D66-8885-B1EF8B62CD1F}" type="datetime10">
              <a:rPr lang="es-AR" altLang="es-AR" smtClean="0">
                <a:solidFill>
                  <a:srgbClr val="000000"/>
                </a:solidFill>
              </a:rPr>
              <a:t>10:25</a:t>
            </a:fld>
            <a:endParaRPr lang="es-ES" altLang="es-AR">
              <a:solidFill>
                <a:srgbClr val="000000"/>
              </a:solidFill>
            </a:endParaRPr>
          </a:p>
        </p:txBody>
      </p:sp>
      <p:sp>
        <p:nvSpPr>
          <p:cNvPr id="6" name="Marcador de pie de página 5"/>
          <p:cNvSpPr>
            <a:spLocks noGrp="1"/>
          </p:cNvSpPr>
          <p:nvPr>
            <p:ph type="ftr" sz="quarter" idx="11"/>
          </p:nvPr>
        </p:nvSpPr>
        <p:spPr/>
        <p:txBody>
          <a:bodyPr/>
          <a:lstStyle>
            <a:lvl1pPr>
              <a:defRPr/>
            </a:lvl1pPr>
          </a:lstStyle>
          <a:p>
            <a:endParaRPr lang="es-ES" altLang="es-AR">
              <a:solidFill>
                <a:srgbClr val="000000"/>
              </a:solidFill>
            </a:endParaRPr>
          </a:p>
        </p:txBody>
      </p:sp>
      <p:sp>
        <p:nvSpPr>
          <p:cNvPr id="7" name="Marcador de número de diapositiva 6"/>
          <p:cNvSpPr>
            <a:spLocks noGrp="1"/>
          </p:cNvSpPr>
          <p:nvPr>
            <p:ph type="sldNum" sz="quarter" idx="12"/>
          </p:nvPr>
        </p:nvSpPr>
        <p:spPr/>
        <p:txBody>
          <a:bodyPr/>
          <a:lstStyle>
            <a:lvl1pPr>
              <a:defRPr/>
            </a:lvl1pPr>
          </a:lstStyle>
          <a:p>
            <a:fld id="{E1FA60BF-B9F4-4F56-AC1F-64D12AD16549}"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421573659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AR"/>
          </a:p>
        </p:txBody>
      </p:sp>
      <p:sp>
        <p:nvSpPr>
          <p:cNvPr id="3" name="Marcador de texto vertical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Marcador de fecha 3"/>
          <p:cNvSpPr>
            <a:spLocks noGrp="1"/>
          </p:cNvSpPr>
          <p:nvPr>
            <p:ph type="dt" sz="half" idx="10"/>
          </p:nvPr>
        </p:nvSpPr>
        <p:spPr/>
        <p:txBody>
          <a:bodyPr/>
          <a:lstStyle>
            <a:lvl1pPr>
              <a:defRPr/>
            </a:lvl1pPr>
          </a:lstStyle>
          <a:p>
            <a:fld id="{3EAED670-690D-4FAC-BE62-4D33D73062B6}" type="datetime10">
              <a:rPr lang="es-AR" altLang="es-AR" smtClean="0">
                <a:solidFill>
                  <a:srgbClr val="000000"/>
                </a:solidFill>
              </a:rPr>
              <a:t>10:25</a:t>
            </a:fld>
            <a:endParaRPr lang="es-ES" altLang="es-AR">
              <a:solidFill>
                <a:srgbClr val="000000"/>
              </a:solidFill>
            </a:endParaRPr>
          </a:p>
        </p:txBody>
      </p:sp>
      <p:sp>
        <p:nvSpPr>
          <p:cNvPr id="5" name="Marcador de pie de página 4"/>
          <p:cNvSpPr>
            <a:spLocks noGrp="1"/>
          </p:cNvSpPr>
          <p:nvPr>
            <p:ph type="ftr" sz="quarter" idx="11"/>
          </p:nvPr>
        </p:nvSpPr>
        <p:spPr/>
        <p:txBody>
          <a:bodyPr/>
          <a:lstStyle>
            <a:lvl1pPr>
              <a:defRPr/>
            </a:lvl1pPr>
          </a:lstStyle>
          <a:p>
            <a:endParaRPr lang="es-ES" altLang="es-AR">
              <a:solidFill>
                <a:srgbClr val="000000"/>
              </a:solidFill>
            </a:endParaRPr>
          </a:p>
        </p:txBody>
      </p:sp>
      <p:sp>
        <p:nvSpPr>
          <p:cNvPr id="6" name="Marcador de número de diapositiva 5"/>
          <p:cNvSpPr>
            <a:spLocks noGrp="1"/>
          </p:cNvSpPr>
          <p:nvPr>
            <p:ph type="sldNum" sz="quarter" idx="12"/>
          </p:nvPr>
        </p:nvSpPr>
        <p:spPr/>
        <p:txBody>
          <a:bodyPr/>
          <a:lstStyle>
            <a:lvl1pPr>
              <a:defRPr/>
            </a:lvl1pPr>
          </a:lstStyle>
          <a:p>
            <a:fld id="{172584E7-0267-4798-9981-ED1F0AF8C308}"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39659214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5"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6" name="Rectangle 31"/>
          <p:cNvSpPr>
            <a:spLocks noGrp="1" noChangeArrowheads="1"/>
          </p:cNvSpPr>
          <p:nvPr>
            <p:ph type="sldNum" sz="quarter" idx="12"/>
          </p:nvPr>
        </p:nvSpPr>
        <p:spPr>
          <a:ln/>
        </p:spPr>
        <p:txBody>
          <a:bodyPr/>
          <a:lstStyle>
            <a:lvl1pPr>
              <a:defRPr/>
            </a:lvl1pPr>
          </a:lstStyle>
          <a:p>
            <a:fld id="{40F259F7-C031-497A-B323-EBDE56BADF75}"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193255868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Marcador de texto vertical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Marcador de fecha 3"/>
          <p:cNvSpPr>
            <a:spLocks noGrp="1"/>
          </p:cNvSpPr>
          <p:nvPr>
            <p:ph type="dt" sz="half" idx="10"/>
          </p:nvPr>
        </p:nvSpPr>
        <p:spPr/>
        <p:txBody>
          <a:bodyPr/>
          <a:lstStyle>
            <a:lvl1pPr>
              <a:defRPr/>
            </a:lvl1pPr>
          </a:lstStyle>
          <a:p>
            <a:fld id="{70533EB2-9FE4-4145-8E59-0E5B58222230}" type="datetime10">
              <a:rPr lang="es-AR" altLang="es-AR" smtClean="0">
                <a:solidFill>
                  <a:srgbClr val="000000"/>
                </a:solidFill>
              </a:rPr>
              <a:t>10:25</a:t>
            </a:fld>
            <a:endParaRPr lang="es-ES" altLang="es-AR">
              <a:solidFill>
                <a:srgbClr val="000000"/>
              </a:solidFill>
            </a:endParaRPr>
          </a:p>
        </p:txBody>
      </p:sp>
      <p:sp>
        <p:nvSpPr>
          <p:cNvPr id="5" name="Marcador de pie de página 4"/>
          <p:cNvSpPr>
            <a:spLocks noGrp="1"/>
          </p:cNvSpPr>
          <p:nvPr>
            <p:ph type="ftr" sz="quarter" idx="11"/>
          </p:nvPr>
        </p:nvSpPr>
        <p:spPr/>
        <p:txBody>
          <a:bodyPr/>
          <a:lstStyle>
            <a:lvl1pPr>
              <a:defRPr/>
            </a:lvl1pPr>
          </a:lstStyle>
          <a:p>
            <a:endParaRPr lang="es-ES" altLang="es-AR">
              <a:solidFill>
                <a:srgbClr val="000000"/>
              </a:solidFill>
            </a:endParaRPr>
          </a:p>
        </p:txBody>
      </p:sp>
      <p:sp>
        <p:nvSpPr>
          <p:cNvPr id="6" name="Marcador de número de diapositiva 5"/>
          <p:cNvSpPr>
            <a:spLocks noGrp="1"/>
          </p:cNvSpPr>
          <p:nvPr>
            <p:ph type="sldNum" sz="quarter" idx="12"/>
          </p:nvPr>
        </p:nvSpPr>
        <p:spPr/>
        <p:txBody>
          <a:bodyPr/>
          <a:lstStyle>
            <a:lvl1pPr>
              <a:defRPr/>
            </a:lvl1pPr>
          </a:lstStyle>
          <a:p>
            <a:fld id="{85CD4025-7046-4C4F-A33B-652404EB0E2A}" type="slidenum">
              <a:rPr lang="es-ES" altLang="es-AR">
                <a:solidFill>
                  <a:srgbClr val="000000"/>
                </a:solidFill>
              </a:rPr>
              <a:pPr/>
              <a:t>‹Nº›</a:t>
            </a:fld>
            <a:endParaRPr lang="es-ES" altLang="es-AR">
              <a:solidFill>
                <a:srgbClr val="000000"/>
              </a:solidFill>
            </a:endParaRPr>
          </a:p>
        </p:txBody>
      </p:sp>
    </p:spTree>
    <p:extLst>
      <p:ext uri="{BB962C8B-B14F-4D97-AF65-F5344CB8AC3E}">
        <p14:creationId xmlns:p14="http://schemas.microsoft.com/office/powerpoint/2010/main" val="83445501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14" name="13 Título"/>
          <p:cNvSpPr>
            <a:spLocks noGrp="1"/>
          </p:cNvSpPr>
          <p:nvPr>
            <p:ph type="ctrTitle"/>
          </p:nvPr>
        </p:nvSpPr>
        <p:spPr>
          <a:xfrm>
            <a:off x="1910080" y="359898"/>
            <a:ext cx="9875520" cy="1472184"/>
          </a:xfrm>
        </p:spPr>
        <p:txBody>
          <a:bodyPr anchor="b"/>
          <a:lstStyle>
            <a:lvl1pPr algn="l">
              <a:defRPr/>
            </a:lvl1pPr>
            <a:extLst/>
          </a:lstStyle>
          <a:p>
            <a:r>
              <a:rPr kumimoji="0" lang="es-ES"/>
              <a:t>Haga clic para modificar el estilo de título del patrón</a:t>
            </a:r>
            <a:endParaRPr kumimoji="0" lang="en-US"/>
          </a:p>
        </p:txBody>
      </p:sp>
      <p:sp>
        <p:nvSpPr>
          <p:cNvPr id="22" name="21 Subtítulo"/>
          <p:cNvSpPr>
            <a:spLocks noGrp="1"/>
          </p:cNvSpPr>
          <p:nvPr>
            <p:ph type="subTitle" idx="1"/>
          </p:nvPr>
        </p:nvSpPr>
        <p:spPr>
          <a:xfrm>
            <a:off x="1910080" y="1850064"/>
            <a:ext cx="9875520" cy="1752600"/>
          </a:xfrm>
        </p:spPr>
        <p:txBody>
          <a:bodyPr tIns="0"/>
          <a:lstStyle>
            <a:lvl1pPr marL="20574" indent="0" algn="l">
              <a:buNone/>
              <a:defRPr sz="1950">
                <a:solidFill>
                  <a:schemeClr val="tx2">
                    <a:shade val="30000"/>
                    <a:satMod val="150000"/>
                  </a:schemeClr>
                </a:solidFill>
              </a:defRPr>
            </a:lvl1pPr>
            <a:lvl2pPr marL="342900" indent="0" algn="ctr">
              <a:buNone/>
            </a:lvl2pPr>
            <a:lvl3pPr marL="685800" indent="0" algn="ctr">
              <a:buNone/>
            </a:lvl3pPr>
            <a:lvl4pPr marL="1028700" indent="0" algn="ctr">
              <a:buNone/>
            </a:lvl4pPr>
            <a:lvl5pPr marL="1371600" indent="0" algn="ctr">
              <a:buNone/>
            </a:lvl5pPr>
            <a:lvl6pPr marL="1714500" indent="0" algn="ctr">
              <a:buNone/>
            </a:lvl6pPr>
            <a:lvl7pPr marL="2057400" indent="0" algn="ctr">
              <a:buNone/>
            </a:lvl7pPr>
            <a:lvl8pPr marL="2400300" indent="0" algn="ctr">
              <a:buNone/>
            </a:lvl8pPr>
            <a:lvl9pPr marL="2743200" indent="0" algn="ctr">
              <a:buNone/>
            </a:lvl9pPr>
            <a:extLst/>
          </a:lstStyle>
          <a:p>
            <a:r>
              <a:rPr kumimoji="0" lang="es-ES"/>
              <a:t>Haga clic para modificar el estilo de subtítulo del patrón</a:t>
            </a:r>
            <a:endParaRPr kumimoji="0" lang="en-US"/>
          </a:p>
        </p:txBody>
      </p:sp>
      <p:sp>
        <p:nvSpPr>
          <p:cNvPr id="7" name="6 Marcador de fecha"/>
          <p:cNvSpPr>
            <a:spLocks noGrp="1"/>
          </p:cNvSpPr>
          <p:nvPr>
            <p:ph type="dt" sz="half" idx="10"/>
          </p:nvPr>
        </p:nvSpPr>
        <p:spPr/>
        <p:txBody>
          <a:bodyPr/>
          <a:lstStyle/>
          <a:p>
            <a:fld id="{F475C2FD-E287-4792-AC98-689A57003B73}"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20" name="19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10" name="9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
        <p:nvSpPr>
          <p:cNvPr id="8" name="7 Elipse"/>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endParaRPr lang="en-US" sz="1350">
              <a:solidFill>
                <a:prstClr val="black"/>
              </a:solidFill>
            </a:endParaRPr>
          </a:p>
        </p:txBody>
      </p:sp>
      <p:sp>
        <p:nvSpPr>
          <p:cNvPr id="9" name="8 Elipse"/>
          <p:cNvSpPr/>
          <p:nvPr/>
        </p:nvSpPr>
        <p:spPr>
          <a:xfrm>
            <a:off x="1542901" y="1345016"/>
            <a:ext cx="85344"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endParaRPr lang="en-US" sz="1350">
              <a:solidFill>
                <a:prstClr val="black"/>
              </a:solidFill>
            </a:endParaRPr>
          </a:p>
        </p:txBody>
      </p:sp>
    </p:spTree>
    <p:extLst>
      <p:ext uri="{BB962C8B-B14F-4D97-AF65-F5344CB8AC3E}">
        <p14:creationId xmlns:p14="http://schemas.microsoft.com/office/powerpoint/2010/main" val="240434695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contenido"/>
          <p:cNvSpPr>
            <a:spLocks noGrp="1"/>
          </p:cNvSpPr>
          <p:nvPr>
            <p:ph idx="1"/>
          </p:nvPr>
        </p:nvSpPr>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3458EE2D-5BF3-4704-B192-743A048EC7F7}"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5" name="4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6" name="5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427914939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6 Rectángulo"/>
          <p:cNvSpPr/>
          <p:nvPr/>
        </p:nvSpPr>
        <p:spPr>
          <a:xfrm>
            <a:off x="3043853" y="-54"/>
            <a:ext cx="9144000"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2" name="1 Título"/>
          <p:cNvSpPr>
            <a:spLocks noGrp="1"/>
          </p:cNvSpPr>
          <p:nvPr>
            <p:ph type="title"/>
          </p:nvPr>
        </p:nvSpPr>
        <p:spPr>
          <a:xfrm>
            <a:off x="3437856" y="2600325"/>
            <a:ext cx="8534400" cy="2286000"/>
          </a:xfrm>
        </p:spPr>
        <p:txBody>
          <a:bodyPr anchor="t"/>
          <a:lstStyle>
            <a:lvl1pPr algn="l">
              <a:lnSpc>
                <a:spcPts val="3375"/>
              </a:lnSpc>
              <a:buNone/>
              <a:defRPr sz="3000" b="1" cap="all"/>
            </a:lvl1pPr>
            <a:extLst/>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437856" y="1066800"/>
            <a:ext cx="8534400" cy="1509712"/>
          </a:xfrm>
        </p:spPr>
        <p:txBody>
          <a:bodyPr anchor="b"/>
          <a:lstStyle>
            <a:lvl1pPr marL="13716" indent="0">
              <a:lnSpc>
                <a:spcPts val="1725"/>
              </a:lnSpc>
              <a:spcBef>
                <a:spcPts val="0"/>
              </a:spcBef>
              <a:buNone/>
              <a:defRPr sz="1500">
                <a:solidFill>
                  <a:schemeClr val="tx2">
                    <a:shade val="30000"/>
                    <a:satMod val="150000"/>
                  </a:schemeClr>
                </a:solidFill>
              </a:defRPr>
            </a:lvl1pPr>
            <a:lvl2pPr>
              <a:buNone/>
              <a:defRPr sz="1350">
                <a:solidFill>
                  <a:schemeClr val="tx1">
                    <a:tint val="75000"/>
                  </a:schemeClr>
                </a:solidFill>
              </a:defRPr>
            </a:lvl2pPr>
            <a:lvl3pPr>
              <a:buNone/>
              <a:defRPr sz="1200">
                <a:solidFill>
                  <a:schemeClr val="tx1">
                    <a:tint val="75000"/>
                  </a:schemeClr>
                </a:solidFill>
              </a:defRPr>
            </a:lvl3pPr>
            <a:lvl4pPr>
              <a:buNone/>
              <a:defRPr sz="1050">
                <a:solidFill>
                  <a:schemeClr val="tx1">
                    <a:tint val="75000"/>
                  </a:schemeClr>
                </a:solidFill>
              </a:defRPr>
            </a:lvl4pPr>
            <a:lvl5pPr>
              <a:buNone/>
              <a:defRPr sz="1050">
                <a:solidFill>
                  <a:schemeClr val="tx1">
                    <a:tint val="75000"/>
                  </a:schemeClr>
                </a:solidFill>
              </a:defRPr>
            </a:lvl5pPr>
            <a:extLst/>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p:txBody>
          <a:bodyPr/>
          <a:lstStyle/>
          <a:p>
            <a:fld id="{1B0FCBC3-11B6-4A22-A9E8-75A154705097}"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5" name="4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6" name="5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
        <p:nvSpPr>
          <p:cNvPr id="10" name="9 Rectángulo"/>
          <p:cNvSpPr/>
          <p:nvPr/>
        </p:nvSpPr>
        <p:spPr bwMode="invGray">
          <a:xfrm>
            <a:off x="3048000" y="0"/>
            <a:ext cx="101600"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8" name="7 Elipse"/>
          <p:cNvSpPr/>
          <p:nvPr/>
        </p:nvSpPr>
        <p:spPr>
          <a:xfrm>
            <a:off x="2896428" y="2814656"/>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endParaRPr lang="en-US" sz="1350">
              <a:solidFill>
                <a:prstClr val="black"/>
              </a:solidFill>
            </a:endParaRPr>
          </a:p>
        </p:txBody>
      </p:sp>
      <p:sp>
        <p:nvSpPr>
          <p:cNvPr id="9" name="8 Elipse"/>
          <p:cNvSpPr/>
          <p:nvPr/>
        </p:nvSpPr>
        <p:spPr>
          <a:xfrm>
            <a:off x="3210752" y="2745870"/>
            <a:ext cx="85344"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a:endParaRPr lang="en-US" sz="1350">
              <a:solidFill>
                <a:prstClr val="black"/>
              </a:solidFill>
            </a:endParaRPr>
          </a:p>
        </p:txBody>
      </p:sp>
    </p:spTree>
    <p:extLst>
      <p:ext uri="{BB962C8B-B14F-4D97-AF65-F5344CB8AC3E}">
        <p14:creationId xmlns:p14="http://schemas.microsoft.com/office/powerpoint/2010/main" val="189969858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1914144" y="274320"/>
            <a:ext cx="9997440" cy="1143000"/>
          </a:xfrm>
        </p:spPr>
        <p:txBody>
          <a:bodyPr/>
          <a:lstStyle/>
          <a:p>
            <a:r>
              <a:rPr kumimoji="0" lang="es-ES"/>
              <a:t>Haga clic para modificar el estilo de título del patrón</a:t>
            </a:r>
            <a:endParaRPr kumimoji="0" lang="en-US"/>
          </a:p>
        </p:txBody>
      </p:sp>
      <p:sp>
        <p:nvSpPr>
          <p:cNvPr id="3" name="2 Marcador de contenido"/>
          <p:cNvSpPr>
            <a:spLocks noGrp="1"/>
          </p:cNvSpPr>
          <p:nvPr>
            <p:ph sz="half" idx="1"/>
          </p:nvPr>
        </p:nvSpPr>
        <p:spPr>
          <a:xfrm>
            <a:off x="1914144" y="1524000"/>
            <a:ext cx="4876800" cy="4663440"/>
          </a:xfrm>
        </p:spPr>
        <p:txBody>
          <a:bodyPr/>
          <a:lstStyle>
            <a:lvl1pPr>
              <a:defRPr sz="2100"/>
            </a:lvl1pPr>
            <a:lvl2pPr>
              <a:defRPr sz="1800"/>
            </a:lvl2pPr>
            <a:lvl3pPr>
              <a:defRPr sz="1500"/>
            </a:lvl3pPr>
            <a:lvl4pPr>
              <a:defRPr sz="1350"/>
            </a:lvl4pPr>
            <a:lvl5pPr>
              <a:defRPr sz="135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7034784" y="1524000"/>
            <a:ext cx="4876800" cy="4663440"/>
          </a:xfrm>
        </p:spPr>
        <p:txBody>
          <a:bodyPr/>
          <a:lstStyle>
            <a:lvl1pPr>
              <a:defRPr sz="2100"/>
            </a:lvl1pPr>
            <a:lvl2pPr>
              <a:defRPr sz="1800"/>
            </a:lvl2pPr>
            <a:lvl3pPr>
              <a:defRPr sz="1500"/>
            </a:lvl3pPr>
            <a:lvl4pPr>
              <a:defRPr sz="1350"/>
            </a:lvl4pPr>
            <a:lvl5pPr>
              <a:defRPr sz="135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p:txBody>
          <a:bodyPr/>
          <a:lstStyle/>
          <a:p>
            <a:fld id="{03BDCE1A-1616-4A31-8DED-3FA909C2E3B5}"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6" name="5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7" name="6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32184624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5160336"/>
            <a:ext cx="10972800" cy="1143000"/>
          </a:xfrm>
        </p:spPr>
        <p:txBody>
          <a:bodyPr anchor="ctr"/>
          <a:lstStyle>
            <a:lvl1pPr algn="ctr">
              <a:defRPr sz="3375" b="1" cap="none" baseline="0"/>
            </a:lvl1pPr>
            <a:extLst/>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609600" y="328278"/>
            <a:ext cx="5364480" cy="640080"/>
          </a:xfrm>
          <a:solidFill>
            <a:schemeClr val="bg1"/>
          </a:solidFill>
          <a:ln w="10795">
            <a:solidFill>
              <a:schemeClr val="bg1"/>
            </a:solidFill>
            <a:miter lim="800000"/>
          </a:ln>
        </p:spPr>
        <p:txBody>
          <a:bodyPr anchor="ctr"/>
          <a:lstStyle>
            <a:lvl1pPr marL="48006" indent="0" algn="l">
              <a:lnSpc>
                <a:spcPct val="100000"/>
              </a:lnSpc>
              <a:spcBef>
                <a:spcPts val="75"/>
              </a:spcBef>
              <a:buNone/>
              <a:defRPr sz="1425" b="0">
                <a:solidFill>
                  <a:schemeClr val="tx1"/>
                </a:solidFill>
              </a:defRPr>
            </a:lvl1pPr>
            <a:lvl2pPr>
              <a:buNone/>
              <a:defRPr sz="1500" b="1"/>
            </a:lvl2pPr>
            <a:lvl3pPr>
              <a:buNone/>
              <a:defRPr sz="1350" b="1"/>
            </a:lvl3pPr>
            <a:lvl4pPr>
              <a:buNone/>
              <a:defRPr sz="1200" b="1"/>
            </a:lvl4pPr>
            <a:lvl5pPr>
              <a:buNone/>
              <a:defRPr sz="1200" b="1"/>
            </a:lvl5pPr>
            <a:extLst/>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6217920" y="328278"/>
            <a:ext cx="5364480" cy="640080"/>
          </a:xfrm>
          <a:solidFill>
            <a:schemeClr val="bg1"/>
          </a:solidFill>
          <a:ln w="10795">
            <a:solidFill>
              <a:schemeClr val="bg1"/>
            </a:solidFill>
            <a:miter lim="800000"/>
          </a:ln>
        </p:spPr>
        <p:txBody>
          <a:bodyPr anchor="ctr"/>
          <a:lstStyle>
            <a:lvl1pPr marL="48006" indent="0" algn="l">
              <a:lnSpc>
                <a:spcPct val="100000"/>
              </a:lnSpc>
              <a:spcBef>
                <a:spcPts val="75"/>
              </a:spcBef>
              <a:buNone/>
              <a:defRPr sz="1425" b="0">
                <a:solidFill>
                  <a:schemeClr val="tx1"/>
                </a:solidFill>
              </a:defRPr>
            </a:lvl1pPr>
            <a:lvl2pPr>
              <a:buNone/>
              <a:defRPr sz="1500" b="1"/>
            </a:lvl2pPr>
            <a:lvl3pPr>
              <a:buNone/>
              <a:defRPr sz="1350" b="1"/>
            </a:lvl3pPr>
            <a:lvl4pPr>
              <a:buNone/>
              <a:defRPr sz="1200" b="1"/>
            </a:lvl4pPr>
            <a:lvl5pPr>
              <a:buNone/>
              <a:defRPr sz="1200" b="1"/>
            </a:lvl5pPr>
            <a:extLst/>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609600" y="969336"/>
            <a:ext cx="5364480" cy="4114800"/>
          </a:xfrm>
          <a:ln w="10795">
            <a:solidFill>
              <a:schemeClr val="bg1"/>
            </a:solidFill>
            <a:prstDash val="dash"/>
            <a:miter lim="800000"/>
          </a:ln>
        </p:spPr>
        <p:txBody>
          <a:bodyPr/>
          <a:lstStyle>
            <a:lvl1pPr marL="294894" indent="-205740">
              <a:lnSpc>
                <a:spcPct val="100000"/>
              </a:lnSpc>
              <a:spcBef>
                <a:spcPts val="525"/>
              </a:spcBef>
              <a:defRPr sz="1800"/>
            </a:lvl1pPr>
            <a:lvl2pPr>
              <a:lnSpc>
                <a:spcPct val="100000"/>
              </a:lnSpc>
              <a:spcBef>
                <a:spcPts val="525"/>
              </a:spcBef>
              <a:defRPr sz="1500"/>
            </a:lvl2pPr>
            <a:lvl3pPr>
              <a:lnSpc>
                <a:spcPct val="100000"/>
              </a:lnSpc>
              <a:spcBef>
                <a:spcPts val="525"/>
              </a:spcBef>
              <a:defRPr sz="1350"/>
            </a:lvl3pPr>
            <a:lvl4pPr>
              <a:lnSpc>
                <a:spcPct val="100000"/>
              </a:lnSpc>
              <a:spcBef>
                <a:spcPts val="525"/>
              </a:spcBef>
              <a:defRPr sz="1200"/>
            </a:lvl4pPr>
            <a:lvl5pPr>
              <a:lnSpc>
                <a:spcPct val="100000"/>
              </a:lnSpc>
              <a:spcBef>
                <a:spcPts val="525"/>
              </a:spcBef>
              <a:defRPr sz="12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6217920" y="969336"/>
            <a:ext cx="5364480" cy="4114800"/>
          </a:xfrm>
          <a:ln w="10795">
            <a:solidFill>
              <a:schemeClr val="bg1"/>
            </a:solidFill>
            <a:prstDash val="dash"/>
            <a:miter lim="800000"/>
          </a:ln>
        </p:spPr>
        <p:txBody>
          <a:bodyPr/>
          <a:lstStyle>
            <a:lvl1pPr marL="294894" indent="-205740">
              <a:lnSpc>
                <a:spcPct val="100000"/>
              </a:lnSpc>
              <a:spcBef>
                <a:spcPts val="525"/>
              </a:spcBef>
              <a:defRPr sz="1800"/>
            </a:lvl1pPr>
            <a:lvl2pPr>
              <a:lnSpc>
                <a:spcPct val="100000"/>
              </a:lnSpc>
              <a:spcBef>
                <a:spcPts val="525"/>
              </a:spcBef>
              <a:defRPr sz="1500"/>
            </a:lvl2pPr>
            <a:lvl3pPr>
              <a:lnSpc>
                <a:spcPct val="100000"/>
              </a:lnSpc>
              <a:spcBef>
                <a:spcPts val="525"/>
              </a:spcBef>
              <a:defRPr sz="1350"/>
            </a:lvl3pPr>
            <a:lvl4pPr>
              <a:lnSpc>
                <a:spcPct val="100000"/>
              </a:lnSpc>
              <a:spcBef>
                <a:spcPts val="525"/>
              </a:spcBef>
              <a:defRPr sz="1200"/>
            </a:lvl4pPr>
            <a:lvl5pPr>
              <a:lnSpc>
                <a:spcPct val="100000"/>
              </a:lnSpc>
              <a:spcBef>
                <a:spcPts val="525"/>
              </a:spcBef>
              <a:defRPr sz="12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p:txBody>
          <a:bodyPr/>
          <a:lstStyle/>
          <a:p>
            <a:fld id="{A1AB3062-1E6A-4693-BF40-0F74FA64D7B2}"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8" name="7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9" name="8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68271205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1914144" y="274320"/>
            <a:ext cx="9997440" cy="1143000"/>
          </a:xfrm>
        </p:spPr>
        <p:txBody>
          <a:bodyPr anchor="ctr"/>
          <a:lstStyle/>
          <a:p>
            <a:r>
              <a:rPr kumimoji="0" lang="es-ES"/>
              <a:t>Haga clic para modificar el estilo de título del patrón</a:t>
            </a:r>
            <a:endParaRPr kumimoji="0" lang="en-US"/>
          </a:p>
        </p:txBody>
      </p:sp>
      <p:sp>
        <p:nvSpPr>
          <p:cNvPr id="3" name="2 Marcador de fecha"/>
          <p:cNvSpPr>
            <a:spLocks noGrp="1"/>
          </p:cNvSpPr>
          <p:nvPr>
            <p:ph type="dt" sz="half" idx="10"/>
          </p:nvPr>
        </p:nvSpPr>
        <p:spPr/>
        <p:txBody>
          <a:bodyPr/>
          <a:lstStyle/>
          <a:p>
            <a:fld id="{E22EED71-8C0D-4931-A8BB-13677908720E}"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4" name="3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5" name="4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124065168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5" name="4 Rectángulo"/>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2" name="1 Marcador de fecha"/>
          <p:cNvSpPr>
            <a:spLocks noGrp="1"/>
          </p:cNvSpPr>
          <p:nvPr>
            <p:ph type="dt" sz="half" idx="10"/>
          </p:nvPr>
        </p:nvSpPr>
        <p:spPr/>
        <p:txBody>
          <a:bodyPr/>
          <a:lstStyle/>
          <a:p>
            <a:fld id="{2403FFE9-70AB-4111-93D4-6450CCBD0844}"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3" name="2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4" name="3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
        <p:nvSpPr>
          <p:cNvPr id="6" name="5 Rectángulo"/>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Tree>
    <p:extLst>
      <p:ext uri="{BB962C8B-B14F-4D97-AF65-F5344CB8AC3E}">
        <p14:creationId xmlns:p14="http://schemas.microsoft.com/office/powerpoint/2010/main" val="48156928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0" y="216778"/>
            <a:ext cx="5080000" cy="1162050"/>
          </a:xfrm>
          <a:ln>
            <a:noFill/>
          </a:ln>
        </p:spPr>
        <p:txBody>
          <a:bodyPr anchor="b"/>
          <a:lstStyle>
            <a:lvl1pPr algn="l">
              <a:lnSpc>
                <a:spcPts val="1500"/>
              </a:lnSpc>
              <a:buNone/>
              <a:defRPr sz="1650" b="1" cap="all" baseline="0"/>
            </a:lvl1pPr>
            <a:extLst/>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609600" y="1406964"/>
            <a:ext cx="5080000" cy="698500"/>
          </a:xfrm>
        </p:spPr>
        <p:txBody>
          <a:bodyPr/>
          <a:lstStyle>
            <a:lvl1pPr marL="34290" indent="0">
              <a:lnSpc>
                <a:spcPct val="100000"/>
              </a:lnSpc>
              <a:spcBef>
                <a:spcPts val="0"/>
              </a:spcBef>
              <a:buNone/>
              <a:defRPr sz="1050"/>
            </a:lvl1pPr>
            <a:lvl2pPr>
              <a:buNone/>
              <a:defRPr sz="900"/>
            </a:lvl2pPr>
            <a:lvl3pPr>
              <a:buNone/>
              <a:defRPr sz="750"/>
            </a:lvl3pPr>
            <a:lvl4pPr>
              <a:buNone/>
              <a:defRPr sz="675"/>
            </a:lvl4pPr>
            <a:lvl5pPr>
              <a:buNone/>
              <a:defRPr sz="675"/>
            </a:lvl5pPr>
            <a:extLst/>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609600" y="2133603"/>
            <a:ext cx="10871200" cy="3992563"/>
          </a:xfrm>
        </p:spPr>
        <p:txBody>
          <a:bodyPr/>
          <a:lstStyle>
            <a:lvl1pPr>
              <a:defRPr sz="2400"/>
            </a:lvl1pPr>
            <a:lvl2pPr>
              <a:defRPr sz="2100"/>
            </a:lvl2pPr>
            <a:lvl3pPr>
              <a:defRPr sz="1800"/>
            </a:lvl3pPr>
            <a:lvl4pPr>
              <a:defRPr sz="1500"/>
            </a:lvl4pPr>
            <a:lvl5pPr>
              <a:defRPr sz="1500"/>
            </a:lvl5pPr>
            <a:extLs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p:txBody>
          <a:bodyPr/>
          <a:lstStyle/>
          <a:p>
            <a:fld id="{F0FCD3DE-978A-4C05-9F6B-9DD247400E6C}"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6" name="5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7" name="6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35752222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7849195" y="1066800"/>
            <a:ext cx="3657600" cy="1981200"/>
          </a:xfrm>
        </p:spPr>
        <p:txBody>
          <a:bodyPr anchor="b">
            <a:noAutofit/>
          </a:bodyPr>
          <a:lstStyle>
            <a:lvl1pPr algn="l">
              <a:buNone/>
              <a:defRPr sz="1575" b="1">
                <a:effectLst/>
              </a:defRPr>
            </a:lvl1pPr>
            <a:extLst/>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fld id="{5ABC349E-38A7-41FD-B9EB-9E415A41E3DC}"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6" name="5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7" name="6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
        <p:nvSpPr>
          <p:cNvPr id="8" name="7 Rectángulo"/>
          <p:cNvSpPr/>
          <p:nvPr/>
        </p:nvSpPr>
        <p:spPr>
          <a:xfrm>
            <a:off x="1016000" y="1066800"/>
            <a:ext cx="6096000"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lIns="68580" tIns="205740" rtlCol="0" anchor="t">
            <a:normAutofit/>
          </a:bodyPr>
          <a:lstStyle/>
          <a:p>
            <a:pPr indent="-212598">
              <a:lnSpc>
                <a:spcPts val="2250"/>
              </a:lnSpc>
              <a:spcBef>
                <a:spcPts val="450"/>
              </a:spcBef>
              <a:buClr>
                <a:srgbClr val="3891A7"/>
              </a:buClr>
              <a:buSzPct val="80000"/>
              <a:buFont typeface="Wingdings 2"/>
              <a:buNone/>
            </a:pPr>
            <a:endParaRPr lang="en-US" sz="2400">
              <a:solidFill>
                <a:prstClr val="black"/>
              </a:solidFill>
            </a:endParaRPr>
          </a:p>
        </p:txBody>
      </p:sp>
      <p:sp>
        <p:nvSpPr>
          <p:cNvPr id="3" name="2 Marcador de posición de imagen"/>
          <p:cNvSpPr>
            <a:spLocks noGrp="1"/>
          </p:cNvSpPr>
          <p:nvPr>
            <p:ph type="pic" idx="1"/>
          </p:nvPr>
        </p:nvSpPr>
        <p:spPr>
          <a:xfrm>
            <a:off x="1117600" y="1143006"/>
            <a:ext cx="5892800" cy="3514531"/>
          </a:xfrm>
          <a:prstGeom prst="roundRect">
            <a:avLst>
              <a:gd name="adj" fmla="val 783"/>
            </a:avLst>
          </a:prstGeom>
          <a:solidFill>
            <a:schemeClr val="bg2"/>
          </a:solidFill>
          <a:ln w="127000">
            <a:noFill/>
            <a:miter lim="800000"/>
          </a:ln>
          <a:effectLst/>
        </p:spPr>
        <p:txBody>
          <a:bodyPr lIns="91440" tIns="274320" anchor="t"/>
          <a:lstStyle>
            <a:lvl1pPr marL="0" indent="0" algn="l" eaLnBrk="1" latinLnBrk="0" hangingPunct="1">
              <a:buNone/>
              <a:defRPr sz="2400"/>
            </a:lvl1pPr>
            <a:extLst/>
          </a:lstStyle>
          <a:p>
            <a:pPr marL="0" algn="l" eaLnBrk="1" latinLnBrk="0" hangingPunct="1"/>
            <a:r>
              <a:rPr kumimoji="0" lang="es-ES"/>
              <a:t>Haga clic en el icono para agregar una imagen</a:t>
            </a:r>
            <a:endParaRPr kumimoji="0" lang="en-US" dirty="0"/>
          </a:p>
        </p:txBody>
      </p:sp>
      <p:sp>
        <p:nvSpPr>
          <p:cNvPr id="9" name="8 Proceso"/>
          <p:cNvSpPr/>
          <p:nvPr/>
        </p:nvSpPr>
        <p:spPr>
          <a:xfrm rot="19468671">
            <a:off x="528967" y="954341"/>
            <a:ext cx="914400"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0" name="9 Proceso"/>
          <p:cNvSpPr/>
          <p:nvPr/>
        </p:nvSpPr>
        <p:spPr>
          <a:xfrm rot="2103354" flipH="1">
            <a:off x="6671556" y="936786"/>
            <a:ext cx="865632"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4" name="3 Marcador de texto"/>
          <p:cNvSpPr>
            <a:spLocks noGrp="1"/>
          </p:cNvSpPr>
          <p:nvPr>
            <p:ph type="body" sz="half" idx="2"/>
          </p:nvPr>
        </p:nvSpPr>
        <p:spPr>
          <a:xfrm>
            <a:off x="1117600" y="4800600"/>
            <a:ext cx="5892800" cy="762000"/>
          </a:xfrm>
        </p:spPr>
        <p:txBody>
          <a:bodyPr anchor="ctr"/>
          <a:lstStyle>
            <a:lvl1pPr marL="0" indent="0" algn="l">
              <a:lnSpc>
                <a:spcPts val="1200"/>
              </a:lnSpc>
              <a:spcBef>
                <a:spcPts val="0"/>
              </a:spcBef>
              <a:buNone/>
              <a:defRPr sz="1050">
                <a:solidFill>
                  <a:srgbClr val="777777"/>
                </a:solidFill>
              </a:defRPr>
            </a:lvl1pPr>
            <a:lvl2pPr>
              <a:defRPr sz="900"/>
            </a:lvl2pPr>
            <a:lvl3pPr>
              <a:defRPr sz="750"/>
            </a:lvl3pPr>
            <a:lvl4pPr>
              <a:defRPr sz="675"/>
            </a:lvl4pPr>
            <a:lvl5pPr>
              <a:defRPr sz="675"/>
            </a:lvl5pPr>
            <a:extLst/>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6179046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29"/>
          <p:cNvSpPr>
            <a:spLocks noGrp="1" noChangeArrowheads="1"/>
          </p:cNvSpPr>
          <p:nvPr>
            <p:ph type="dt" sz="half" idx="10"/>
          </p:nvPr>
        </p:nvSpPr>
        <p:spPr>
          <a:ln/>
        </p:spPr>
        <p:txBody>
          <a:bodyPr/>
          <a:lstStyle>
            <a:lvl1pPr>
              <a:defRPr/>
            </a:lvl1pPr>
          </a:lstStyle>
          <a:p>
            <a:pPr>
              <a:defRPr/>
            </a:pPr>
            <a:endParaRPr lang="en-US">
              <a:solidFill>
                <a:srgbClr val="808080"/>
              </a:solidFill>
            </a:endParaRPr>
          </a:p>
        </p:txBody>
      </p:sp>
      <p:sp>
        <p:nvSpPr>
          <p:cNvPr id="5" name="Rectangle 30"/>
          <p:cNvSpPr>
            <a:spLocks noGrp="1" noChangeArrowheads="1"/>
          </p:cNvSpPr>
          <p:nvPr>
            <p:ph type="ftr" sz="quarter" idx="11"/>
          </p:nvPr>
        </p:nvSpPr>
        <p:spPr>
          <a:ln/>
        </p:spPr>
        <p:txBody>
          <a:bodyPr/>
          <a:lstStyle>
            <a:lvl1pPr>
              <a:defRPr/>
            </a:lvl1pPr>
          </a:lstStyle>
          <a:p>
            <a:pPr>
              <a:defRPr/>
            </a:pPr>
            <a:endParaRPr lang="en-US">
              <a:solidFill>
                <a:srgbClr val="808080"/>
              </a:solidFill>
            </a:endParaRPr>
          </a:p>
        </p:txBody>
      </p:sp>
      <p:sp>
        <p:nvSpPr>
          <p:cNvPr id="6" name="Rectangle 31"/>
          <p:cNvSpPr>
            <a:spLocks noGrp="1" noChangeArrowheads="1"/>
          </p:cNvSpPr>
          <p:nvPr>
            <p:ph type="sldNum" sz="quarter" idx="12"/>
          </p:nvPr>
        </p:nvSpPr>
        <p:spPr>
          <a:ln/>
        </p:spPr>
        <p:txBody>
          <a:bodyPr/>
          <a:lstStyle>
            <a:lvl1pPr>
              <a:defRPr/>
            </a:lvl1pPr>
          </a:lstStyle>
          <a:p>
            <a:fld id="{110D46B7-75A0-4725-BD3C-B0F1914DAE07}" type="slidenum">
              <a:rPr lang="en-US">
                <a:solidFill>
                  <a:srgbClr val="808080"/>
                </a:solidFill>
              </a:rPr>
              <a:pPr/>
              <a:t>‹Nº›</a:t>
            </a:fld>
            <a:endParaRPr lang="en-US">
              <a:solidFill>
                <a:srgbClr val="808080"/>
              </a:solidFill>
            </a:endParaRPr>
          </a:p>
        </p:txBody>
      </p:sp>
    </p:spTree>
    <p:extLst>
      <p:ext uri="{BB962C8B-B14F-4D97-AF65-F5344CB8AC3E}">
        <p14:creationId xmlns:p14="http://schemas.microsoft.com/office/powerpoint/2010/main" val="75497207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38C37AAB-6437-45F0-9448-8EBFF6BF3601}"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5" name="4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6" name="5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427557754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144000" y="274642"/>
            <a:ext cx="24384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1524000" y="274643"/>
            <a:ext cx="74168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77172A7F-E68D-4786-AEA9-55E1981CCB9A}"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5" name="4 Marcador de pie de página"/>
          <p:cNvSpPr>
            <a:spLocks noGrp="1"/>
          </p:cNvSpPr>
          <p:nvPr>
            <p:ph type="ftr" sz="quarter" idx="11"/>
          </p:nvPr>
        </p:nvSpPr>
        <p:spPr/>
        <p:txBody>
          <a:bodyPr/>
          <a:lstStyle/>
          <a:p>
            <a:endParaRPr lang="es-AR">
              <a:solidFill>
                <a:srgbClr val="E7DEC9">
                  <a:shade val="50000"/>
                  <a:satMod val="200000"/>
                </a:srgbClr>
              </a:solidFill>
            </a:endParaRPr>
          </a:p>
        </p:txBody>
      </p:sp>
      <p:sp>
        <p:nvSpPr>
          <p:cNvPr id="6" name="5 Marcador de número de diapositiva"/>
          <p:cNvSpPr>
            <a:spLocks noGrp="1"/>
          </p:cNvSpPr>
          <p:nvPr>
            <p:ph type="sldNum" sz="quarter" idx="12"/>
          </p:nvPr>
        </p:nvSpPr>
        <p:spPr/>
        <p:txBody>
          <a:bodyPr/>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Tree>
    <p:extLst>
      <p:ext uri="{BB962C8B-B14F-4D97-AF65-F5344CB8AC3E}">
        <p14:creationId xmlns:p14="http://schemas.microsoft.com/office/powerpoint/2010/main" val="160335386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 name="Picture 2" descr="\\DROBO-FS\QuickDrops\JB\PPTX NG\Droplets\LightingOverlay.png"/>
          <p:cNvPicPr>
            <a:picLocks noChangeAspect="1" noChangeArrowheads="1"/>
          </p:cNvPicPr>
          <p:nvPr/>
        </p:nvPicPr>
        <p:blipFill>
          <a:blip r:embed="rId2" cstate="print">
            <a:alphaModFix amt="30000"/>
            <a:duotone>
              <a:prstClr val="black"/>
              <a:schemeClr val="tx2">
                <a:tint val="45000"/>
                <a:satMod val="400000"/>
              </a:schemeClr>
            </a:duotone>
            <a:extLst/>
          </a:blip>
          <a:srcRect/>
          <a:stretch>
            <a:fillRect/>
          </a:stretch>
        </p:blipFill>
        <p:spPr bwMode="auto">
          <a:xfrm>
            <a:off x="1" y="-1"/>
            <a:ext cx="12192003" cy="6858001"/>
          </a:xfrm>
          <a:prstGeom prst="rect">
            <a:avLst/>
          </a:prstGeom>
          <a:noFill/>
          <a:extLst>
            <a:ext uri="{909E8E84-426E-40dd-AFC4-6F175D3DCCD1}"/>
          </a:extLst>
        </p:spPr>
      </p:pic>
      <p:grpSp>
        <p:nvGrpSpPr>
          <p:cNvPr id="5" name="Group 65"/>
          <p:cNvGrpSpPr/>
          <p:nvPr/>
        </p:nvGrpSpPr>
        <p:grpSpPr>
          <a:xfrm>
            <a:off x="1" y="1"/>
            <a:ext cx="3073401" cy="6858001"/>
            <a:chOff x="0" y="0"/>
            <a:chExt cx="2305051" cy="6858001"/>
          </a:xfrm>
          <a:gradFill flip="none" rotWithShape="1">
            <a:gsLst>
              <a:gs pos="0">
                <a:schemeClr val="tx2"/>
              </a:gs>
              <a:gs pos="100000">
                <a:schemeClr val="tx2">
                  <a:lumMod val="75000"/>
                </a:schemeClr>
              </a:gs>
            </a:gsLst>
            <a:lin ang="5400000" scaled="0"/>
            <a:tileRect/>
          </a:gradFill>
        </p:grpSpPr>
        <p:sp>
          <p:nvSpPr>
            <p:cNvPr id="6" name="Rectangle 5"/>
            <p:cNvSpPr>
              <a:spLocks noChangeArrowheads="1"/>
            </p:cNvSpPr>
            <p:nvPr/>
          </p:nvSpPr>
          <p:spPr bwMode="auto">
            <a:xfrm>
              <a:off x="1209675" y="4763"/>
              <a:ext cx="23813" cy="2181225"/>
            </a:xfrm>
            <a:prstGeom prst="rect">
              <a:avLst/>
            </a:prstGeom>
            <a:grpFill/>
            <a:ln>
              <a:noFill/>
            </a:ln>
            <a:extLst>
              <a:ext uri="{91240B29-F687-4f45-9708-019B960494DF}"/>
            </a:extLst>
          </p:spPr>
        </p:sp>
        <p:sp>
          <p:nvSpPr>
            <p:cNvPr id="7" name="Freeform 6"/>
            <p:cNvSpPr>
              <a:spLocks noEditPoints="1"/>
            </p:cNvSpPr>
            <p:nvPr/>
          </p:nvSpPr>
          <p:spPr bwMode="auto">
            <a:xfrm>
              <a:off x="1128713"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8" name="Freeform 7"/>
            <p:cNvSpPr>
              <a:spLocks noEditPoints="1"/>
            </p:cNvSpPr>
            <p:nvPr/>
          </p:nvSpPr>
          <p:spPr bwMode="auto">
            <a:xfrm>
              <a:off x="1123950"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9" name="Rectangle 8"/>
            <p:cNvSpPr>
              <a:spLocks noChangeArrowheads="1"/>
            </p:cNvSpPr>
            <p:nvPr/>
          </p:nvSpPr>
          <p:spPr bwMode="auto">
            <a:xfrm>
              <a:off x="414338" y="9525"/>
              <a:ext cx="28575" cy="4481513"/>
            </a:xfrm>
            <a:prstGeom prst="rect">
              <a:avLst/>
            </a:prstGeom>
            <a:grpFill/>
            <a:ln>
              <a:noFill/>
            </a:ln>
            <a:extLst>
              <a:ext uri="{91240B29-F687-4f45-9708-019B960494DF}"/>
            </a:extLst>
          </p:spPr>
        </p:sp>
        <p:sp>
          <p:nvSpPr>
            <p:cNvPr id="10" name="Freeform 9"/>
            <p:cNvSpPr>
              <a:spLocks noEditPoints="1"/>
            </p:cNvSpPr>
            <p:nvPr/>
          </p:nvSpPr>
          <p:spPr bwMode="auto">
            <a:xfrm>
              <a:off x="333375"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11" name="Freeform 10"/>
            <p:cNvSpPr/>
            <p:nvPr/>
          </p:nvSpPr>
          <p:spPr bwMode="auto">
            <a:xfrm>
              <a:off x="190500" y="9525"/>
              <a:ext cx="152400" cy="908050"/>
            </a:xfrm>
            <a:custGeom>
              <a:avLst/>
              <a:gdLst/>
              <a:ahLst/>
              <a:cxnLst/>
              <a:rect l="0" t="0" r="r" b="b"/>
              <a:pathLst>
                <a:path w="96" h="572">
                  <a:moveTo>
                    <a:pt x="15" y="572"/>
                  </a:moveTo>
                  <a:lnTo>
                    <a:pt x="0" y="566"/>
                  </a:lnTo>
                  <a:lnTo>
                    <a:pt x="81" y="380"/>
                  </a:lnTo>
                  <a:lnTo>
                    <a:pt x="81" y="0"/>
                  </a:lnTo>
                  <a:lnTo>
                    <a:pt x="96" y="0"/>
                  </a:lnTo>
                  <a:lnTo>
                    <a:pt x="96" y="383"/>
                  </a:lnTo>
                  <a:lnTo>
                    <a:pt x="15" y="572"/>
                  </a:lnTo>
                  <a:close/>
                </a:path>
              </a:pathLst>
            </a:custGeom>
            <a:grpFill/>
            <a:ln>
              <a:noFill/>
            </a:ln>
            <a:extLst>
              <a:ext uri="{91240B29-F687-4f45-9708-019B960494DF}"/>
            </a:extLst>
          </p:spPr>
        </p:sp>
        <p:sp>
          <p:nvSpPr>
            <p:cNvPr id="12" name="Freeform 11"/>
            <p:cNvSpPr/>
            <p:nvPr/>
          </p:nvSpPr>
          <p:spPr bwMode="auto">
            <a:xfrm>
              <a:off x="1290638" y="14288"/>
              <a:ext cx="376238" cy="1801813"/>
            </a:xfrm>
            <a:custGeom>
              <a:avLst/>
              <a:gdLst/>
              <a:ahLst/>
              <a:cxnLst/>
              <a:rect l="0" t="0" r="r" b="b"/>
              <a:pathLst>
                <a:path w="237" h="1135">
                  <a:moveTo>
                    <a:pt x="222" y="1135"/>
                  </a:moveTo>
                  <a:lnTo>
                    <a:pt x="0" y="620"/>
                  </a:lnTo>
                  <a:lnTo>
                    <a:pt x="0" y="0"/>
                  </a:lnTo>
                  <a:lnTo>
                    <a:pt x="18" y="0"/>
                  </a:lnTo>
                  <a:lnTo>
                    <a:pt x="18" y="617"/>
                  </a:lnTo>
                  <a:lnTo>
                    <a:pt x="237" y="1129"/>
                  </a:lnTo>
                  <a:lnTo>
                    <a:pt x="222" y="1135"/>
                  </a:lnTo>
                  <a:close/>
                </a:path>
              </a:pathLst>
            </a:custGeom>
            <a:grpFill/>
            <a:ln>
              <a:noFill/>
            </a:ln>
            <a:extLst>
              <a:ext uri="{91240B29-F687-4f45-9708-019B960494DF}"/>
            </a:extLst>
          </p:spPr>
        </p:sp>
        <p:sp>
          <p:nvSpPr>
            <p:cNvPr id="13" name="Freeform 12"/>
            <p:cNvSpPr>
              <a:spLocks noEditPoints="1"/>
            </p:cNvSpPr>
            <p:nvPr/>
          </p:nvSpPr>
          <p:spPr bwMode="auto">
            <a:xfrm>
              <a:off x="1600200" y="180181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14" name="Freeform 13"/>
            <p:cNvSpPr/>
            <p:nvPr/>
          </p:nvSpPr>
          <p:spPr bwMode="auto">
            <a:xfrm>
              <a:off x="1381125" y="9525"/>
              <a:ext cx="371475" cy="1425575"/>
            </a:xfrm>
            <a:custGeom>
              <a:avLst/>
              <a:gdLst/>
              <a:ahLst/>
              <a:cxnLst/>
              <a:rect l="0" t="0" r="r" b="b"/>
              <a:pathLst>
                <a:path w="234" h="898">
                  <a:moveTo>
                    <a:pt x="219" y="898"/>
                  </a:moveTo>
                  <a:lnTo>
                    <a:pt x="0" y="383"/>
                  </a:lnTo>
                  <a:lnTo>
                    <a:pt x="0" y="0"/>
                  </a:lnTo>
                  <a:lnTo>
                    <a:pt x="15" y="0"/>
                  </a:lnTo>
                  <a:lnTo>
                    <a:pt x="15" y="380"/>
                  </a:lnTo>
                  <a:lnTo>
                    <a:pt x="234" y="892"/>
                  </a:lnTo>
                  <a:lnTo>
                    <a:pt x="219" y="898"/>
                  </a:lnTo>
                  <a:close/>
                </a:path>
              </a:pathLst>
            </a:custGeom>
            <a:grpFill/>
            <a:ln>
              <a:noFill/>
            </a:ln>
            <a:extLst>
              <a:ext uri="{91240B29-F687-4f45-9708-019B960494DF}"/>
            </a:extLst>
          </p:spPr>
        </p:sp>
        <p:sp>
          <p:nvSpPr>
            <p:cNvPr id="15" name="Freeform 14"/>
            <p:cNvSpPr/>
            <p:nvPr/>
          </p:nvSpPr>
          <p:spPr bwMode="auto">
            <a:xfrm>
              <a:off x="1643063"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extLst>
          </p:spPr>
        </p:sp>
        <p:sp>
          <p:nvSpPr>
            <p:cNvPr id="16" name="Freeform 15"/>
            <p:cNvSpPr>
              <a:spLocks noEditPoints="1"/>
            </p:cNvSpPr>
            <p:nvPr/>
          </p:nvSpPr>
          <p:spPr bwMode="auto">
            <a:xfrm>
              <a:off x="1685925" y="14208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17" name="Freeform 16"/>
            <p:cNvSpPr>
              <a:spLocks noEditPoints="1"/>
            </p:cNvSpPr>
            <p:nvPr/>
          </p:nvSpPr>
          <p:spPr bwMode="auto">
            <a:xfrm>
              <a:off x="168592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18" name="Freeform 17"/>
            <p:cNvSpPr/>
            <p:nvPr/>
          </p:nvSpPr>
          <p:spPr bwMode="auto">
            <a:xfrm>
              <a:off x="1743075" y="4763"/>
              <a:ext cx="419100" cy="522288"/>
            </a:xfrm>
            <a:custGeom>
              <a:avLst/>
              <a:gdLst/>
              <a:ahLst/>
              <a:cxnLst/>
              <a:rect l="0" t="0" r="r" b="b"/>
              <a:pathLst>
                <a:path w="264" h="329">
                  <a:moveTo>
                    <a:pt x="252" y="329"/>
                  </a:moveTo>
                  <a:lnTo>
                    <a:pt x="45" y="120"/>
                  </a:lnTo>
                  <a:lnTo>
                    <a:pt x="0" y="6"/>
                  </a:lnTo>
                  <a:lnTo>
                    <a:pt x="15" y="0"/>
                  </a:lnTo>
                  <a:lnTo>
                    <a:pt x="60" y="111"/>
                  </a:lnTo>
                  <a:lnTo>
                    <a:pt x="264" y="317"/>
                  </a:lnTo>
                  <a:lnTo>
                    <a:pt x="252" y="329"/>
                  </a:lnTo>
                  <a:close/>
                </a:path>
              </a:pathLst>
            </a:custGeom>
            <a:grpFill/>
            <a:ln>
              <a:noFill/>
            </a:ln>
            <a:extLst>
              <a:ext uri="{91240B29-F687-4f45-9708-019B960494DF}"/>
            </a:extLst>
          </p:spPr>
        </p:sp>
        <p:sp>
          <p:nvSpPr>
            <p:cNvPr id="19" name="Freeform 18"/>
            <p:cNvSpPr>
              <a:spLocks noEditPoints="1"/>
            </p:cNvSpPr>
            <p:nvPr/>
          </p:nvSpPr>
          <p:spPr bwMode="auto">
            <a:xfrm>
              <a:off x="2119313"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extLst>
          </p:spPr>
        </p:sp>
        <p:sp>
          <p:nvSpPr>
            <p:cNvPr id="20" name="Freeform 19"/>
            <p:cNvSpPr/>
            <p:nvPr/>
          </p:nvSpPr>
          <p:spPr bwMode="auto">
            <a:xfrm>
              <a:off x="952500" y="4763"/>
              <a:ext cx="152400" cy="908050"/>
            </a:xfrm>
            <a:custGeom>
              <a:avLst/>
              <a:gdLst/>
              <a:ahLst/>
              <a:cxnLst/>
              <a:rect l="0" t="0" r="r" b="b"/>
              <a:pathLst>
                <a:path w="96" h="572">
                  <a:moveTo>
                    <a:pt x="15" y="572"/>
                  </a:moveTo>
                  <a:lnTo>
                    <a:pt x="0" y="572"/>
                  </a:lnTo>
                  <a:lnTo>
                    <a:pt x="0" y="189"/>
                  </a:lnTo>
                  <a:lnTo>
                    <a:pt x="81" y="0"/>
                  </a:lnTo>
                  <a:lnTo>
                    <a:pt x="96" y="6"/>
                  </a:lnTo>
                  <a:lnTo>
                    <a:pt x="15" y="192"/>
                  </a:lnTo>
                  <a:lnTo>
                    <a:pt x="15" y="572"/>
                  </a:lnTo>
                  <a:close/>
                </a:path>
              </a:pathLst>
            </a:custGeom>
            <a:grpFill/>
            <a:ln>
              <a:noFill/>
            </a:ln>
            <a:extLst>
              <a:ext uri="{91240B29-F687-4f45-9708-019B960494DF}"/>
            </a:extLst>
          </p:spPr>
        </p:sp>
        <p:sp>
          <p:nvSpPr>
            <p:cNvPr id="21" name="Freeform 20"/>
            <p:cNvSpPr>
              <a:spLocks noEditPoints="1"/>
            </p:cNvSpPr>
            <p:nvPr/>
          </p:nvSpPr>
          <p:spPr bwMode="auto">
            <a:xfrm>
              <a:off x="86677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2"/>
                    <a:pt x="4" y="20"/>
                  </a:cubicBezTo>
                  <a:cubicBezTo>
                    <a:pt x="4" y="29"/>
                    <a:pt x="11" y="36"/>
                    <a:pt x="20" y="36"/>
                  </a:cubicBezTo>
                  <a:cubicBezTo>
                    <a:pt x="29" y="36"/>
                    <a:pt x="36" y="29"/>
                    <a:pt x="36" y="20"/>
                  </a:cubicBezTo>
                  <a:cubicBezTo>
                    <a:pt x="36" y="12"/>
                    <a:pt x="29" y="4"/>
                    <a:pt x="20" y="4"/>
                  </a:cubicBezTo>
                  <a:close/>
                </a:path>
              </a:pathLst>
            </a:custGeom>
            <a:grpFill/>
            <a:ln>
              <a:noFill/>
            </a:ln>
            <a:extLst>
              <a:ext uri="{91240B29-F687-4f45-9708-019B960494DF}"/>
            </a:extLst>
          </p:spPr>
        </p:sp>
        <p:sp>
          <p:nvSpPr>
            <p:cNvPr id="22" name="Freeform 21"/>
            <p:cNvSpPr>
              <a:spLocks noEditPoints="1"/>
            </p:cNvSpPr>
            <p:nvPr/>
          </p:nvSpPr>
          <p:spPr bwMode="auto">
            <a:xfrm>
              <a:off x="890588" y="15541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extLst>
          </p:spPr>
        </p:sp>
        <p:sp>
          <p:nvSpPr>
            <p:cNvPr id="23" name="Freeform 22"/>
            <p:cNvSpPr/>
            <p:nvPr/>
          </p:nvSpPr>
          <p:spPr bwMode="auto">
            <a:xfrm>
              <a:off x="738188" y="5622925"/>
              <a:ext cx="338138" cy="1216025"/>
            </a:xfrm>
            <a:custGeom>
              <a:avLst/>
              <a:gdLst/>
              <a:ahLst/>
              <a:cxnLst/>
              <a:rect l="0" t="0" r="r" b="b"/>
              <a:pathLst>
                <a:path w="213" h="766">
                  <a:moveTo>
                    <a:pt x="213" y="766"/>
                  </a:moveTo>
                  <a:lnTo>
                    <a:pt x="195" y="766"/>
                  </a:lnTo>
                  <a:lnTo>
                    <a:pt x="195" y="464"/>
                  </a:lnTo>
                  <a:lnTo>
                    <a:pt x="0" y="6"/>
                  </a:lnTo>
                  <a:lnTo>
                    <a:pt x="12" y="0"/>
                  </a:lnTo>
                  <a:lnTo>
                    <a:pt x="213" y="461"/>
                  </a:lnTo>
                  <a:lnTo>
                    <a:pt x="213" y="766"/>
                  </a:lnTo>
                  <a:close/>
                </a:path>
              </a:pathLst>
            </a:custGeom>
            <a:grpFill/>
            <a:ln>
              <a:noFill/>
            </a:ln>
            <a:extLst>
              <a:ext uri="{91240B29-F687-4f45-9708-019B960494DF}"/>
            </a:extLst>
          </p:spPr>
        </p:sp>
        <p:sp>
          <p:nvSpPr>
            <p:cNvPr id="24" name="Freeform 23"/>
            <p:cNvSpPr>
              <a:spLocks noEditPoints="1"/>
            </p:cNvSpPr>
            <p:nvPr/>
          </p:nvSpPr>
          <p:spPr bwMode="auto">
            <a:xfrm>
              <a:off x="647700" y="5480050"/>
              <a:ext cx="157163" cy="157163"/>
            </a:xfrm>
            <a:custGeom>
              <a:avLst/>
              <a:gdLst/>
              <a:ahLst/>
              <a:cxnLst/>
              <a:rect l="0" t="0" r="r" b="b"/>
              <a:pathLst>
                <a:path w="33" h="33">
                  <a:moveTo>
                    <a:pt x="17" y="33"/>
                  </a:moveTo>
                  <a:cubicBezTo>
                    <a:pt x="8" y="33"/>
                    <a:pt x="0" y="26"/>
                    <a:pt x="0" y="17"/>
                  </a:cubicBezTo>
                  <a:cubicBezTo>
                    <a:pt x="0" y="8"/>
                    <a:pt x="8" y="0"/>
                    <a:pt x="17" y="0"/>
                  </a:cubicBezTo>
                  <a:cubicBezTo>
                    <a:pt x="26" y="0"/>
                    <a:pt x="33" y="8"/>
                    <a:pt x="33" y="17"/>
                  </a:cubicBezTo>
                  <a:cubicBezTo>
                    <a:pt x="33" y="26"/>
                    <a:pt x="26" y="33"/>
                    <a:pt x="17" y="33"/>
                  </a:cubicBezTo>
                  <a:close/>
                  <a:moveTo>
                    <a:pt x="17" y="4"/>
                  </a:moveTo>
                  <a:cubicBezTo>
                    <a:pt x="10" y="4"/>
                    <a:pt x="4" y="10"/>
                    <a:pt x="4" y="17"/>
                  </a:cubicBezTo>
                  <a:cubicBezTo>
                    <a:pt x="4" y="24"/>
                    <a:pt x="10" y="29"/>
                    <a:pt x="17" y="29"/>
                  </a:cubicBezTo>
                  <a:cubicBezTo>
                    <a:pt x="23" y="29"/>
                    <a:pt x="29" y="24"/>
                    <a:pt x="29" y="17"/>
                  </a:cubicBezTo>
                  <a:cubicBezTo>
                    <a:pt x="29" y="10"/>
                    <a:pt x="23" y="4"/>
                    <a:pt x="17" y="4"/>
                  </a:cubicBezTo>
                  <a:close/>
                </a:path>
              </a:pathLst>
            </a:custGeom>
            <a:grpFill/>
            <a:ln>
              <a:noFill/>
            </a:ln>
            <a:extLst>
              <a:ext uri="{91240B29-F687-4f45-9708-019B960494DF}"/>
            </a:extLst>
          </p:spPr>
        </p:sp>
        <p:sp>
          <p:nvSpPr>
            <p:cNvPr id="25" name="Freeform 24"/>
            <p:cNvSpPr>
              <a:spLocks noEditPoints="1"/>
            </p:cNvSpPr>
            <p:nvPr/>
          </p:nvSpPr>
          <p:spPr bwMode="auto">
            <a:xfrm>
              <a:off x="66675" y="903288"/>
              <a:ext cx="190500" cy="190500"/>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2"/>
                    <a:pt x="4" y="20"/>
                  </a:cubicBezTo>
                  <a:cubicBezTo>
                    <a:pt x="4" y="29"/>
                    <a:pt x="12" y="36"/>
                    <a:pt x="20" y="36"/>
                  </a:cubicBezTo>
                  <a:cubicBezTo>
                    <a:pt x="29" y="36"/>
                    <a:pt x="36" y="29"/>
                    <a:pt x="36" y="20"/>
                  </a:cubicBezTo>
                  <a:cubicBezTo>
                    <a:pt x="36" y="12"/>
                    <a:pt x="29" y="4"/>
                    <a:pt x="20" y="4"/>
                  </a:cubicBezTo>
                  <a:close/>
                </a:path>
              </a:pathLst>
            </a:custGeom>
            <a:grpFill/>
            <a:ln>
              <a:noFill/>
            </a:ln>
            <a:extLst>
              <a:ext uri="{91240B29-F687-4f45-9708-019B960494DF}"/>
            </a:extLst>
          </p:spPr>
        </p:sp>
        <p:sp>
          <p:nvSpPr>
            <p:cNvPr id="26" name="Freeform 25"/>
            <p:cNvSpPr/>
            <p:nvPr/>
          </p:nvSpPr>
          <p:spPr bwMode="auto">
            <a:xfrm>
              <a:off x="0" y="3897313"/>
              <a:ext cx="133350" cy="266700"/>
            </a:xfrm>
            <a:custGeom>
              <a:avLst/>
              <a:gdLst/>
              <a:ahLst/>
              <a:cxnLst/>
              <a:rect l="0" t="0" r="r" b="b"/>
              <a:pathLst>
                <a:path w="84" h="168">
                  <a:moveTo>
                    <a:pt x="69" y="168"/>
                  </a:moveTo>
                  <a:lnTo>
                    <a:pt x="0" y="6"/>
                  </a:lnTo>
                  <a:lnTo>
                    <a:pt x="12" y="0"/>
                  </a:lnTo>
                  <a:lnTo>
                    <a:pt x="84" y="162"/>
                  </a:lnTo>
                  <a:lnTo>
                    <a:pt x="69" y="168"/>
                  </a:lnTo>
                  <a:close/>
                </a:path>
              </a:pathLst>
            </a:custGeom>
            <a:grpFill/>
            <a:ln>
              <a:noFill/>
            </a:ln>
            <a:extLst>
              <a:ext uri="{91240B29-F687-4f45-9708-019B960494DF}"/>
            </a:extLst>
          </p:spPr>
        </p:sp>
        <p:sp>
          <p:nvSpPr>
            <p:cNvPr id="27" name="Freeform 26"/>
            <p:cNvSpPr>
              <a:spLocks noEditPoints="1"/>
            </p:cNvSpPr>
            <p:nvPr/>
          </p:nvSpPr>
          <p:spPr bwMode="auto">
            <a:xfrm>
              <a:off x="66675" y="414972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extLst>
          </p:spPr>
        </p:sp>
        <p:sp>
          <p:nvSpPr>
            <p:cNvPr id="28" name="Freeform 27"/>
            <p:cNvSpPr/>
            <p:nvPr/>
          </p:nvSpPr>
          <p:spPr bwMode="auto">
            <a:xfrm>
              <a:off x="0" y="1644650"/>
              <a:ext cx="133350" cy="269875"/>
            </a:xfrm>
            <a:custGeom>
              <a:avLst/>
              <a:gdLst/>
              <a:ahLst/>
              <a:cxnLst/>
              <a:rect l="0" t="0" r="r" b="b"/>
              <a:pathLst>
                <a:path w="84" h="170">
                  <a:moveTo>
                    <a:pt x="12" y="170"/>
                  </a:moveTo>
                  <a:lnTo>
                    <a:pt x="0" y="164"/>
                  </a:lnTo>
                  <a:lnTo>
                    <a:pt x="69" y="0"/>
                  </a:lnTo>
                  <a:lnTo>
                    <a:pt x="84" y="6"/>
                  </a:lnTo>
                  <a:lnTo>
                    <a:pt x="12" y="170"/>
                  </a:lnTo>
                  <a:close/>
                </a:path>
              </a:pathLst>
            </a:custGeom>
            <a:grpFill/>
            <a:ln>
              <a:noFill/>
            </a:ln>
            <a:extLst>
              <a:ext uri="{91240B29-F687-4f45-9708-019B960494DF}"/>
            </a:extLst>
          </p:spPr>
        </p:sp>
        <p:sp>
          <p:nvSpPr>
            <p:cNvPr id="29" name="Freeform 28"/>
            <p:cNvSpPr>
              <a:spLocks noEditPoints="1"/>
            </p:cNvSpPr>
            <p:nvPr/>
          </p:nvSpPr>
          <p:spPr bwMode="auto">
            <a:xfrm>
              <a:off x="66675" y="146843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extLst>
          </p:spPr>
        </p:sp>
        <p:sp>
          <p:nvSpPr>
            <p:cNvPr id="30" name="Freeform 29"/>
            <p:cNvSpPr/>
            <p:nvPr/>
          </p:nvSpPr>
          <p:spPr bwMode="auto">
            <a:xfrm>
              <a:off x="695325" y="4763"/>
              <a:ext cx="309563" cy="1558925"/>
            </a:xfrm>
            <a:custGeom>
              <a:avLst/>
              <a:gdLst/>
              <a:ahLst/>
              <a:cxnLst/>
              <a:rect l="0" t="0" r="r" b="b"/>
              <a:pathLst>
                <a:path w="195" h="982">
                  <a:moveTo>
                    <a:pt x="195" y="982"/>
                  </a:moveTo>
                  <a:lnTo>
                    <a:pt x="177" y="982"/>
                  </a:lnTo>
                  <a:lnTo>
                    <a:pt x="177" y="805"/>
                  </a:lnTo>
                  <a:lnTo>
                    <a:pt x="0" y="629"/>
                  </a:lnTo>
                  <a:lnTo>
                    <a:pt x="0" y="0"/>
                  </a:lnTo>
                  <a:lnTo>
                    <a:pt x="18" y="0"/>
                  </a:lnTo>
                  <a:lnTo>
                    <a:pt x="18" y="623"/>
                  </a:lnTo>
                  <a:lnTo>
                    <a:pt x="195" y="796"/>
                  </a:lnTo>
                  <a:lnTo>
                    <a:pt x="195" y="982"/>
                  </a:lnTo>
                  <a:close/>
                </a:path>
              </a:pathLst>
            </a:custGeom>
            <a:grpFill/>
            <a:ln>
              <a:noFill/>
            </a:ln>
            <a:extLst>
              <a:ext uri="{91240B29-F687-4f45-9708-019B960494DF}"/>
            </a:extLst>
          </p:spPr>
        </p:sp>
        <p:sp>
          <p:nvSpPr>
            <p:cNvPr id="31" name="Freeform 30"/>
            <p:cNvSpPr>
              <a:spLocks noEditPoints="1"/>
            </p:cNvSpPr>
            <p:nvPr/>
          </p:nvSpPr>
          <p:spPr bwMode="auto">
            <a:xfrm>
              <a:off x="57150" y="48815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32" name="Freeform 31"/>
            <p:cNvSpPr/>
            <p:nvPr/>
          </p:nvSpPr>
          <p:spPr bwMode="auto">
            <a:xfrm>
              <a:off x="138113" y="5060950"/>
              <a:ext cx="304800" cy="1778000"/>
            </a:xfrm>
            <a:custGeom>
              <a:avLst/>
              <a:gdLst/>
              <a:ahLst/>
              <a:cxnLst/>
              <a:rect l="0" t="0" r="r" b="b"/>
              <a:pathLst>
                <a:path w="192" h="1120">
                  <a:moveTo>
                    <a:pt x="192" y="1120"/>
                  </a:moveTo>
                  <a:lnTo>
                    <a:pt x="177" y="1120"/>
                  </a:lnTo>
                  <a:lnTo>
                    <a:pt x="177" y="360"/>
                  </a:lnTo>
                  <a:lnTo>
                    <a:pt x="0" y="183"/>
                  </a:lnTo>
                  <a:lnTo>
                    <a:pt x="0" y="0"/>
                  </a:lnTo>
                  <a:lnTo>
                    <a:pt x="15" y="0"/>
                  </a:lnTo>
                  <a:lnTo>
                    <a:pt x="15" y="177"/>
                  </a:lnTo>
                  <a:lnTo>
                    <a:pt x="192" y="354"/>
                  </a:lnTo>
                  <a:lnTo>
                    <a:pt x="192" y="1120"/>
                  </a:lnTo>
                  <a:close/>
                </a:path>
              </a:pathLst>
            </a:custGeom>
            <a:grpFill/>
            <a:ln>
              <a:noFill/>
            </a:ln>
            <a:extLst>
              <a:ext uri="{91240B29-F687-4f45-9708-019B960494DF}"/>
            </a:extLst>
          </p:spPr>
        </p:sp>
        <p:sp>
          <p:nvSpPr>
            <p:cNvPr id="33" name="Freeform 32"/>
            <p:cNvSpPr>
              <a:spLocks noEditPoints="1"/>
            </p:cNvSpPr>
            <p:nvPr/>
          </p:nvSpPr>
          <p:spPr bwMode="auto">
            <a:xfrm>
              <a:off x="561975" y="64309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34" name="Rectangle 33"/>
            <p:cNvSpPr>
              <a:spLocks noChangeArrowheads="1"/>
            </p:cNvSpPr>
            <p:nvPr/>
          </p:nvSpPr>
          <p:spPr bwMode="auto">
            <a:xfrm>
              <a:off x="642938" y="6610350"/>
              <a:ext cx="23813" cy="242888"/>
            </a:xfrm>
            <a:prstGeom prst="rect">
              <a:avLst/>
            </a:prstGeom>
            <a:grpFill/>
            <a:ln>
              <a:noFill/>
            </a:ln>
            <a:extLst>
              <a:ext uri="{91240B29-F687-4f45-9708-019B960494DF}"/>
            </a:extLst>
          </p:spPr>
        </p:sp>
        <p:sp>
          <p:nvSpPr>
            <p:cNvPr id="35" name="Freeform 34"/>
            <p:cNvSpPr>
              <a:spLocks noEditPoints="1"/>
            </p:cNvSpPr>
            <p:nvPr/>
          </p:nvSpPr>
          <p:spPr bwMode="auto">
            <a:xfrm>
              <a:off x="76200" y="6430963"/>
              <a:ext cx="190500" cy="188913"/>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36" name="Freeform 35"/>
            <p:cNvSpPr/>
            <p:nvPr/>
          </p:nvSpPr>
          <p:spPr bwMode="auto">
            <a:xfrm>
              <a:off x="0" y="5978525"/>
              <a:ext cx="190500" cy="461963"/>
            </a:xfrm>
            <a:custGeom>
              <a:avLst/>
              <a:gdLst/>
              <a:ahLst/>
              <a:cxnLst/>
              <a:rect l="0" t="0" r="r" b="b"/>
              <a:pathLst>
                <a:path w="120" h="291">
                  <a:moveTo>
                    <a:pt x="120" y="291"/>
                  </a:moveTo>
                  <a:lnTo>
                    <a:pt x="105" y="291"/>
                  </a:lnTo>
                  <a:lnTo>
                    <a:pt x="105" y="114"/>
                  </a:lnTo>
                  <a:lnTo>
                    <a:pt x="0" y="9"/>
                  </a:lnTo>
                  <a:lnTo>
                    <a:pt x="12" y="0"/>
                  </a:lnTo>
                  <a:lnTo>
                    <a:pt x="120" y="108"/>
                  </a:lnTo>
                  <a:lnTo>
                    <a:pt x="120" y="291"/>
                  </a:lnTo>
                  <a:close/>
                </a:path>
              </a:pathLst>
            </a:custGeom>
            <a:grpFill/>
            <a:ln>
              <a:noFill/>
            </a:ln>
            <a:extLst>
              <a:ext uri="{91240B29-F687-4f45-9708-019B960494DF}"/>
            </a:extLst>
          </p:spPr>
        </p:sp>
        <p:sp>
          <p:nvSpPr>
            <p:cNvPr id="37" name="Freeform 36"/>
            <p:cNvSpPr/>
            <p:nvPr/>
          </p:nvSpPr>
          <p:spPr bwMode="auto">
            <a:xfrm>
              <a:off x="1014413" y="1801813"/>
              <a:ext cx="214313" cy="755650"/>
            </a:xfrm>
            <a:custGeom>
              <a:avLst/>
              <a:gdLst/>
              <a:ahLst/>
              <a:cxnLst/>
              <a:rect l="0" t="0" r="r" b="b"/>
              <a:pathLst>
                <a:path w="135" h="476">
                  <a:moveTo>
                    <a:pt x="12" y="476"/>
                  </a:moveTo>
                  <a:lnTo>
                    <a:pt x="0" y="476"/>
                  </a:lnTo>
                  <a:lnTo>
                    <a:pt x="0" y="128"/>
                  </a:lnTo>
                  <a:lnTo>
                    <a:pt x="126" y="0"/>
                  </a:lnTo>
                  <a:lnTo>
                    <a:pt x="135" y="9"/>
                  </a:lnTo>
                  <a:lnTo>
                    <a:pt x="12" y="131"/>
                  </a:lnTo>
                  <a:lnTo>
                    <a:pt x="12" y="476"/>
                  </a:lnTo>
                  <a:close/>
                </a:path>
              </a:pathLst>
            </a:custGeom>
            <a:grpFill/>
            <a:ln>
              <a:noFill/>
            </a:ln>
            <a:extLst>
              <a:ext uri="{91240B29-F687-4f45-9708-019B960494DF}"/>
            </a:extLst>
          </p:spPr>
        </p:sp>
        <p:sp>
          <p:nvSpPr>
            <p:cNvPr id="38" name="Freeform 37"/>
            <p:cNvSpPr>
              <a:spLocks noEditPoints="1"/>
            </p:cNvSpPr>
            <p:nvPr/>
          </p:nvSpPr>
          <p:spPr bwMode="auto">
            <a:xfrm>
              <a:off x="938213" y="2547938"/>
              <a:ext cx="166688" cy="160338"/>
            </a:xfrm>
            <a:custGeom>
              <a:avLst/>
              <a:gdLst/>
              <a:ahLst/>
              <a:cxnLst/>
              <a:rect l="0" t="0" r="r" b="b"/>
              <a:pathLst>
                <a:path w="35" h="34">
                  <a:moveTo>
                    <a:pt x="18" y="34"/>
                  </a:moveTo>
                  <a:cubicBezTo>
                    <a:pt x="8" y="34"/>
                    <a:pt x="0" y="26"/>
                    <a:pt x="0" y="17"/>
                  </a:cubicBezTo>
                  <a:cubicBezTo>
                    <a:pt x="0" y="7"/>
                    <a:pt x="8" y="0"/>
                    <a:pt x="18" y="0"/>
                  </a:cubicBezTo>
                  <a:cubicBezTo>
                    <a:pt x="27" y="0"/>
                    <a:pt x="35" y="7"/>
                    <a:pt x="35" y="17"/>
                  </a:cubicBezTo>
                  <a:cubicBezTo>
                    <a:pt x="35" y="26"/>
                    <a:pt x="27" y="34"/>
                    <a:pt x="18" y="34"/>
                  </a:cubicBezTo>
                  <a:close/>
                  <a:moveTo>
                    <a:pt x="18" y="4"/>
                  </a:moveTo>
                  <a:cubicBezTo>
                    <a:pt x="10" y="4"/>
                    <a:pt x="4" y="10"/>
                    <a:pt x="4" y="17"/>
                  </a:cubicBezTo>
                  <a:cubicBezTo>
                    <a:pt x="4" y="24"/>
                    <a:pt x="10" y="30"/>
                    <a:pt x="18" y="30"/>
                  </a:cubicBezTo>
                  <a:cubicBezTo>
                    <a:pt x="25" y="30"/>
                    <a:pt x="31" y="24"/>
                    <a:pt x="31" y="17"/>
                  </a:cubicBezTo>
                  <a:cubicBezTo>
                    <a:pt x="31" y="10"/>
                    <a:pt x="25" y="4"/>
                    <a:pt x="18" y="4"/>
                  </a:cubicBezTo>
                  <a:close/>
                </a:path>
              </a:pathLst>
            </a:custGeom>
            <a:grpFill/>
            <a:ln>
              <a:noFill/>
            </a:ln>
            <a:extLst>
              <a:ext uri="{91240B29-F687-4f45-9708-019B960494DF}"/>
            </a:extLst>
          </p:spPr>
        </p:sp>
        <p:sp>
          <p:nvSpPr>
            <p:cNvPr id="39" name="Freeform 38"/>
            <p:cNvSpPr/>
            <p:nvPr/>
          </p:nvSpPr>
          <p:spPr bwMode="auto">
            <a:xfrm>
              <a:off x="595313" y="4763"/>
              <a:ext cx="638175" cy="4025900"/>
            </a:xfrm>
            <a:custGeom>
              <a:avLst/>
              <a:gdLst/>
              <a:ahLst/>
              <a:cxnLst/>
              <a:rect l="0" t="0" r="r" b="b"/>
              <a:pathLst>
                <a:path w="402" h="2536">
                  <a:moveTo>
                    <a:pt x="402" y="2536"/>
                  </a:moveTo>
                  <a:lnTo>
                    <a:pt x="387" y="2536"/>
                  </a:lnTo>
                  <a:lnTo>
                    <a:pt x="387" y="2311"/>
                  </a:lnTo>
                  <a:lnTo>
                    <a:pt x="0" y="1925"/>
                  </a:lnTo>
                  <a:lnTo>
                    <a:pt x="0" y="0"/>
                  </a:lnTo>
                  <a:lnTo>
                    <a:pt x="15" y="0"/>
                  </a:lnTo>
                  <a:lnTo>
                    <a:pt x="15" y="1916"/>
                  </a:lnTo>
                  <a:lnTo>
                    <a:pt x="402" y="2302"/>
                  </a:lnTo>
                  <a:lnTo>
                    <a:pt x="402" y="2536"/>
                  </a:lnTo>
                  <a:close/>
                </a:path>
              </a:pathLst>
            </a:custGeom>
            <a:grpFill/>
            <a:ln>
              <a:noFill/>
            </a:ln>
            <a:extLst>
              <a:ext uri="{91240B29-F687-4f45-9708-019B960494DF}"/>
            </a:extLst>
          </p:spPr>
        </p:sp>
        <p:sp>
          <p:nvSpPr>
            <p:cNvPr id="40" name="Freeform 39"/>
            <p:cNvSpPr/>
            <p:nvPr/>
          </p:nvSpPr>
          <p:spPr bwMode="auto">
            <a:xfrm>
              <a:off x="1223963"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extLst>
          </p:spPr>
        </p:sp>
        <p:sp>
          <p:nvSpPr>
            <p:cNvPr id="41" name="Freeform 40"/>
            <p:cNvSpPr>
              <a:spLocks noEditPoints="1"/>
            </p:cNvSpPr>
            <p:nvPr/>
          </p:nvSpPr>
          <p:spPr bwMode="auto">
            <a:xfrm>
              <a:off x="1300163" y="1849438"/>
              <a:ext cx="109538" cy="107950"/>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extLst>
          </p:spPr>
        </p:sp>
        <p:sp>
          <p:nvSpPr>
            <p:cNvPr id="42" name="Freeform 41"/>
            <p:cNvSpPr/>
            <p:nvPr/>
          </p:nvSpPr>
          <p:spPr bwMode="auto">
            <a:xfrm>
              <a:off x="280988" y="3417888"/>
              <a:ext cx="142875" cy="474663"/>
            </a:xfrm>
            <a:custGeom>
              <a:avLst/>
              <a:gdLst/>
              <a:ahLst/>
              <a:cxnLst/>
              <a:rect l="0" t="0" r="r" b="b"/>
              <a:pathLst>
                <a:path w="90" h="299">
                  <a:moveTo>
                    <a:pt x="12" y="299"/>
                  </a:moveTo>
                  <a:lnTo>
                    <a:pt x="0" y="299"/>
                  </a:lnTo>
                  <a:lnTo>
                    <a:pt x="0" y="80"/>
                  </a:lnTo>
                  <a:lnTo>
                    <a:pt x="81" y="0"/>
                  </a:lnTo>
                  <a:lnTo>
                    <a:pt x="90" y="8"/>
                  </a:lnTo>
                  <a:lnTo>
                    <a:pt x="12" y="83"/>
                  </a:lnTo>
                  <a:lnTo>
                    <a:pt x="12" y="299"/>
                  </a:lnTo>
                  <a:close/>
                </a:path>
              </a:pathLst>
            </a:custGeom>
            <a:grpFill/>
            <a:ln>
              <a:noFill/>
            </a:ln>
            <a:extLst>
              <a:ext uri="{91240B29-F687-4f45-9708-019B960494DF}"/>
            </a:extLst>
          </p:spPr>
        </p:sp>
        <p:sp>
          <p:nvSpPr>
            <p:cNvPr id="43" name="Freeform 42"/>
            <p:cNvSpPr>
              <a:spLocks noEditPoints="1"/>
            </p:cNvSpPr>
            <p:nvPr/>
          </p:nvSpPr>
          <p:spPr bwMode="auto">
            <a:xfrm>
              <a:off x="238125" y="3883025"/>
              <a:ext cx="109538" cy="109538"/>
            </a:xfrm>
            <a:custGeom>
              <a:avLst/>
              <a:gdLst/>
              <a:ahLst/>
              <a:cxnLst/>
              <a:rect l="0" t="0" r="r" b="b"/>
              <a:pathLst>
                <a:path w="23" h="23">
                  <a:moveTo>
                    <a:pt x="11" y="23"/>
                  </a:moveTo>
                  <a:cubicBezTo>
                    <a:pt x="5" y="23"/>
                    <a:pt x="0" y="18"/>
                    <a:pt x="0" y="12"/>
                  </a:cubicBezTo>
                  <a:cubicBezTo>
                    <a:pt x="0" y="5"/>
                    <a:pt x="5" y="0"/>
                    <a:pt x="11" y="0"/>
                  </a:cubicBezTo>
                  <a:cubicBezTo>
                    <a:pt x="17" y="0"/>
                    <a:pt x="23" y="5"/>
                    <a:pt x="23" y="12"/>
                  </a:cubicBezTo>
                  <a:cubicBezTo>
                    <a:pt x="23" y="18"/>
                    <a:pt x="17" y="23"/>
                    <a:pt x="11" y="23"/>
                  </a:cubicBezTo>
                  <a:close/>
                  <a:moveTo>
                    <a:pt x="11" y="4"/>
                  </a:moveTo>
                  <a:cubicBezTo>
                    <a:pt x="7" y="4"/>
                    <a:pt x="4" y="8"/>
                    <a:pt x="4" y="12"/>
                  </a:cubicBezTo>
                  <a:cubicBezTo>
                    <a:pt x="4" y="16"/>
                    <a:pt x="7" y="19"/>
                    <a:pt x="11" y="19"/>
                  </a:cubicBezTo>
                  <a:cubicBezTo>
                    <a:pt x="15" y="19"/>
                    <a:pt x="19" y="16"/>
                    <a:pt x="19" y="12"/>
                  </a:cubicBezTo>
                  <a:cubicBezTo>
                    <a:pt x="19" y="8"/>
                    <a:pt x="15" y="4"/>
                    <a:pt x="11" y="4"/>
                  </a:cubicBezTo>
                  <a:close/>
                </a:path>
              </a:pathLst>
            </a:custGeom>
            <a:grpFill/>
            <a:ln>
              <a:noFill/>
            </a:ln>
            <a:extLst>
              <a:ext uri="{91240B29-F687-4f45-9708-019B960494DF}"/>
            </a:extLst>
          </p:spPr>
        </p:sp>
        <p:sp>
          <p:nvSpPr>
            <p:cNvPr id="44" name="Freeform 43"/>
            <p:cNvSpPr/>
            <p:nvPr/>
          </p:nvSpPr>
          <p:spPr bwMode="auto">
            <a:xfrm>
              <a:off x="4763" y="2166938"/>
              <a:ext cx="114300" cy="452438"/>
            </a:xfrm>
            <a:custGeom>
              <a:avLst/>
              <a:gdLst/>
              <a:ahLst/>
              <a:cxnLst/>
              <a:rect l="0" t="0" r="r" b="b"/>
              <a:pathLst>
                <a:path w="72" h="285">
                  <a:moveTo>
                    <a:pt x="6" y="285"/>
                  </a:moveTo>
                  <a:lnTo>
                    <a:pt x="0" y="276"/>
                  </a:lnTo>
                  <a:lnTo>
                    <a:pt x="60" y="216"/>
                  </a:lnTo>
                  <a:lnTo>
                    <a:pt x="60" y="0"/>
                  </a:lnTo>
                  <a:lnTo>
                    <a:pt x="72" y="0"/>
                  </a:lnTo>
                  <a:lnTo>
                    <a:pt x="72" y="222"/>
                  </a:lnTo>
                  <a:lnTo>
                    <a:pt x="6" y="285"/>
                  </a:lnTo>
                  <a:close/>
                </a:path>
              </a:pathLst>
            </a:custGeom>
            <a:grpFill/>
            <a:ln>
              <a:noFill/>
            </a:ln>
            <a:extLst>
              <a:ext uri="{91240B29-F687-4f45-9708-019B960494DF}"/>
            </a:extLst>
          </p:spPr>
        </p:sp>
        <p:sp>
          <p:nvSpPr>
            <p:cNvPr id="45" name="Freeform 44"/>
            <p:cNvSpPr>
              <a:spLocks noEditPoints="1"/>
            </p:cNvSpPr>
            <p:nvPr/>
          </p:nvSpPr>
          <p:spPr bwMode="auto">
            <a:xfrm>
              <a:off x="52388" y="2066925"/>
              <a:ext cx="109538" cy="109538"/>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extLst>
          </p:spPr>
        </p:sp>
        <p:sp>
          <p:nvSpPr>
            <p:cNvPr id="46" name="Rectangle 45"/>
            <p:cNvSpPr>
              <a:spLocks noChangeArrowheads="1"/>
            </p:cNvSpPr>
            <p:nvPr/>
          </p:nvSpPr>
          <p:spPr bwMode="auto">
            <a:xfrm>
              <a:off x="1228725" y="4662488"/>
              <a:ext cx="23813" cy="2181225"/>
            </a:xfrm>
            <a:prstGeom prst="rect">
              <a:avLst/>
            </a:prstGeom>
            <a:grpFill/>
            <a:ln>
              <a:noFill/>
            </a:ln>
            <a:extLst>
              <a:ext uri="{91240B29-F687-4f45-9708-019B960494DF}"/>
            </a:extLst>
          </p:spPr>
        </p:sp>
        <p:sp>
          <p:nvSpPr>
            <p:cNvPr id="47" name="Freeform 46"/>
            <p:cNvSpPr/>
            <p:nvPr/>
          </p:nvSpPr>
          <p:spPr bwMode="auto">
            <a:xfrm>
              <a:off x="1319213" y="5041900"/>
              <a:ext cx="371475" cy="1801813"/>
            </a:xfrm>
            <a:custGeom>
              <a:avLst/>
              <a:gdLst/>
              <a:ahLst/>
              <a:cxnLst/>
              <a:rect l="0" t="0" r="r" b="b"/>
              <a:pathLst>
                <a:path w="234" h="1135">
                  <a:moveTo>
                    <a:pt x="15" y="1135"/>
                  </a:moveTo>
                  <a:lnTo>
                    <a:pt x="0" y="1135"/>
                  </a:lnTo>
                  <a:lnTo>
                    <a:pt x="0" y="515"/>
                  </a:lnTo>
                  <a:lnTo>
                    <a:pt x="0" y="512"/>
                  </a:lnTo>
                  <a:lnTo>
                    <a:pt x="219" y="0"/>
                  </a:lnTo>
                  <a:lnTo>
                    <a:pt x="234" y="6"/>
                  </a:lnTo>
                  <a:lnTo>
                    <a:pt x="15" y="518"/>
                  </a:lnTo>
                  <a:lnTo>
                    <a:pt x="15" y="1135"/>
                  </a:lnTo>
                  <a:close/>
                </a:path>
              </a:pathLst>
            </a:custGeom>
            <a:grpFill/>
            <a:ln>
              <a:noFill/>
            </a:ln>
            <a:extLst>
              <a:ext uri="{91240B29-F687-4f45-9708-019B960494DF}"/>
            </a:extLst>
          </p:spPr>
        </p:sp>
        <p:sp>
          <p:nvSpPr>
            <p:cNvPr id="48" name="Freeform 47"/>
            <p:cNvSpPr>
              <a:spLocks noEditPoints="1"/>
            </p:cNvSpPr>
            <p:nvPr/>
          </p:nvSpPr>
          <p:spPr bwMode="auto">
            <a:xfrm>
              <a:off x="1147763"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49" name="Freeform 48"/>
            <p:cNvSpPr/>
            <p:nvPr/>
          </p:nvSpPr>
          <p:spPr bwMode="auto">
            <a:xfrm>
              <a:off x="819150" y="3983038"/>
              <a:ext cx="347663" cy="2860675"/>
            </a:xfrm>
            <a:custGeom>
              <a:avLst/>
              <a:gdLst/>
              <a:ahLst/>
              <a:cxnLst/>
              <a:rect l="0" t="0" r="r" b="b"/>
              <a:pathLst>
                <a:path w="219" h="1802">
                  <a:moveTo>
                    <a:pt x="219" y="1802"/>
                  </a:moveTo>
                  <a:lnTo>
                    <a:pt x="201" y="1802"/>
                  </a:lnTo>
                  <a:lnTo>
                    <a:pt x="201" y="1185"/>
                  </a:lnTo>
                  <a:lnTo>
                    <a:pt x="0" y="3"/>
                  </a:lnTo>
                  <a:lnTo>
                    <a:pt x="15" y="0"/>
                  </a:lnTo>
                  <a:lnTo>
                    <a:pt x="219" y="1185"/>
                  </a:lnTo>
                  <a:lnTo>
                    <a:pt x="219" y="1802"/>
                  </a:lnTo>
                  <a:close/>
                </a:path>
              </a:pathLst>
            </a:custGeom>
            <a:grpFill/>
            <a:ln>
              <a:noFill/>
            </a:ln>
            <a:extLst>
              <a:ext uri="{91240B29-F687-4f45-9708-019B960494DF}"/>
            </a:extLst>
          </p:spPr>
        </p:sp>
        <p:sp>
          <p:nvSpPr>
            <p:cNvPr id="50" name="Freeform 49"/>
            <p:cNvSpPr>
              <a:spLocks noEditPoints="1"/>
            </p:cNvSpPr>
            <p:nvPr/>
          </p:nvSpPr>
          <p:spPr bwMode="auto">
            <a:xfrm>
              <a:off x="728663" y="3806825"/>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extLst>
          </p:spPr>
        </p:sp>
        <p:sp>
          <p:nvSpPr>
            <p:cNvPr id="51" name="Freeform 50"/>
            <p:cNvSpPr>
              <a:spLocks noEditPoints="1"/>
            </p:cNvSpPr>
            <p:nvPr/>
          </p:nvSpPr>
          <p:spPr bwMode="auto">
            <a:xfrm>
              <a:off x="1624013"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52" name="Freeform 51"/>
            <p:cNvSpPr/>
            <p:nvPr/>
          </p:nvSpPr>
          <p:spPr bwMode="auto">
            <a:xfrm>
              <a:off x="1404938" y="5422900"/>
              <a:ext cx="371475" cy="1425575"/>
            </a:xfrm>
            <a:custGeom>
              <a:avLst/>
              <a:gdLst/>
              <a:ahLst/>
              <a:cxnLst/>
              <a:rect l="0" t="0" r="r" b="b"/>
              <a:pathLst>
                <a:path w="234" h="898">
                  <a:moveTo>
                    <a:pt x="18" y="898"/>
                  </a:moveTo>
                  <a:lnTo>
                    <a:pt x="0" y="898"/>
                  </a:lnTo>
                  <a:lnTo>
                    <a:pt x="0" y="515"/>
                  </a:lnTo>
                  <a:lnTo>
                    <a:pt x="0" y="512"/>
                  </a:lnTo>
                  <a:lnTo>
                    <a:pt x="222" y="0"/>
                  </a:lnTo>
                  <a:lnTo>
                    <a:pt x="234" y="6"/>
                  </a:lnTo>
                  <a:lnTo>
                    <a:pt x="18" y="518"/>
                  </a:lnTo>
                  <a:lnTo>
                    <a:pt x="18" y="898"/>
                  </a:lnTo>
                  <a:close/>
                </a:path>
              </a:pathLst>
            </a:custGeom>
            <a:grpFill/>
            <a:ln>
              <a:noFill/>
            </a:ln>
            <a:extLst>
              <a:ext uri="{91240B29-F687-4f45-9708-019B960494DF}"/>
            </a:extLst>
          </p:spPr>
        </p:sp>
        <p:sp>
          <p:nvSpPr>
            <p:cNvPr id="53" name="Freeform 52"/>
            <p:cNvSpPr/>
            <p:nvPr/>
          </p:nvSpPr>
          <p:spPr bwMode="auto">
            <a:xfrm>
              <a:off x="1666875"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extLst>
          </p:spPr>
        </p:sp>
        <p:sp>
          <p:nvSpPr>
            <p:cNvPr id="54" name="Freeform 53"/>
            <p:cNvSpPr>
              <a:spLocks noEditPoints="1"/>
            </p:cNvSpPr>
            <p:nvPr/>
          </p:nvSpPr>
          <p:spPr bwMode="auto">
            <a:xfrm>
              <a:off x="1709738"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55" name="Freeform 54"/>
            <p:cNvSpPr>
              <a:spLocks noEditPoints="1"/>
            </p:cNvSpPr>
            <p:nvPr/>
          </p:nvSpPr>
          <p:spPr bwMode="auto">
            <a:xfrm>
              <a:off x="1709738"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56" name="Freeform 55"/>
            <p:cNvSpPr/>
            <p:nvPr/>
          </p:nvSpPr>
          <p:spPr bwMode="auto">
            <a:xfrm>
              <a:off x="1766888" y="6330950"/>
              <a:ext cx="419100" cy="527050"/>
            </a:xfrm>
            <a:custGeom>
              <a:avLst/>
              <a:gdLst/>
              <a:ahLst/>
              <a:cxnLst/>
              <a:rect l="0" t="0" r="r" b="b"/>
              <a:pathLst>
                <a:path w="264" h="332">
                  <a:moveTo>
                    <a:pt x="12" y="332"/>
                  </a:moveTo>
                  <a:lnTo>
                    <a:pt x="0" y="326"/>
                  </a:lnTo>
                  <a:lnTo>
                    <a:pt x="45" y="206"/>
                  </a:lnTo>
                  <a:lnTo>
                    <a:pt x="255" y="0"/>
                  </a:lnTo>
                  <a:lnTo>
                    <a:pt x="264" y="12"/>
                  </a:lnTo>
                  <a:lnTo>
                    <a:pt x="60" y="215"/>
                  </a:lnTo>
                  <a:lnTo>
                    <a:pt x="12" y="332"/>
                  </a:lnTo>
                  <a:close/>
                </a:path>
              </a:pathLst>
            </a:custGeom>
            <a:grpFill/>
            <a:ln>
              <a:noFill/>
            </a:ln>
            <a:extLst>
              <a:ext uri="{91240B29-F687-4f45-9708-019B960494DF}"/>
            </a:extLst>
          </p:spPr>
        </p:sp>
        <p:sp>
          <p:nvSpPr>
            <p:cNvPr id="57" name="Freeform 56"/>
            <p:cNvSpPr>
              <a:spLocks noEditPoints="1"/>
            </p:cNvSpPr>
            <p:nvPr/>
          </p:nvSpPr>
          <p:spPr bwMode="auto">
            <a:xfrm>
              <a:off x="2147888"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extLst>
          </p:spPr>
        </p:sp>
        <p:sp>
          <p:nvSpPr>
            <p:cNvPr id="58" name="Freeform 57"/>
            <p:cNvSpPr/>
            <p:nvPr/>
          </p:nvSpPr>
          <p:spPr bwMode="auto">
            <a:xfrm>
              <a:off x="504825" y="9525"/>
              <a:ext cx="233363" cy="5103813"/>
            </a:xfrm>
            <a:custGeom>
              <a:avLst/>
              <a:gdLst/>
              <a:ahLst/>
              <a:cxnLst/>
              <a:rect l="0" t="0" r="r" b="b"/>
              <a:pathLst>
                <a:path w="147" h="3215">
                  <a:moveTo>
                    <a:pt x="132" y="3215"/>
                  </a:moveTo>
                  <a:lnTo>
                    <a:pt x="129" y="2754"/>
                  </a:lnTo>
                  <a:lnTo>
                    <a:pt x="0" y="1901"/>
                  </a:lnTo>
                  <a:lnTo>
                    <a:pt x="0" y="0"/>
                  </a:lnTo>
                  <a:lnTo>
                    <a:pt x="15" y="0"/>
                  </a:lnTo>
                  <a:lnTo>
                    <a:pt x="15" y="1898"/>
                  </a:lnTo>
                  <a:lnTo>
                    <a:pt x="144" y="2754"/>
                  </a:lnTo>
                  <a:lnTo>
                    <a:pt x="147" y="3215"/>
                  </a:lnTo>
                  <a:lnTo>
                    <a:pt x="132" y="3215"/>
                  </a:lnTo>
                  <a:close/>
                </a:path>
              </a:pathLst>
            </a:custGeom>
            <a:grpFill/>
            <a:ln>
              <a:noFill/>
            </a:ln>
            <a:extLst>
              <a:ext uri="{91240B29-F687-4f45-9708-019B960494DF}"/>
            </a:extLst>
          </p:spPr>
        </p:sp>
        <p:sp>
          <p:nvSpPr>
            <p:cNvPr id="59" name="Freeform 58"/>
            <p:cNvSpPr>
              <a:spLocks noEditPoints="1"/>
            </p:cNvSpPr>
            <p:nvPr/>
          </p:nvSpPr>
          <p:spPr bwMode="auto">
            <a:xfrm>
              <a:off x="633413" y="5103813"/>
              <a:ext cx="185738" cy="185738"/>
            </a:xfrm>
            <a:custGeom>
              <a:avLst/>
              <a:gdLst/>
              <a:ahLst/>
              <a:cxnLst/>
              <a:rect l="0" t="0" r="r" b="b"/>
              <a:pathLst>
                <a:path w="39" h="39">
                  <a:moveTo>
                    <a:pt x="20" y="39"/>
                  </a:moveTo>
                  <a:cubicBezTo>
                    <a:pt x="9" y="39"/>
                    <a:pt x="0" y="30"/>
                    <a:pt x="0" y="19"/>
                  </a:cubicBezTo>
                  <a:cubicBezTo>
                    <a:pt x="0" y="9"/>
                    <a:pt x="9" y="0"/>
                    <a:pt x="20" y="0"/>
                  </a:cubicBezTo>
                  <a:cubicBezTo>
                    <a:pt x="30" y="0"/>
                    <a:pt x="39" y="9"/>
                    <a:pt x="39" y="19"/>
                  </a:cubicBezTo>
                  <a:cubicBezTo>
                    <a:pt x="39" y="30"/>
                    <a:pt x="30" y="39"/>
                    <a:pt x="20" y="39"/>
                  </a:cubicBezTo>
                  <a:close/>
                  <a:moveTo>
                    <a:pt x="20" y="4"/>
                  </a:moveTo>
                  <a:cubicBezTo>
                    <a:pt x="11" y="4"/>
                    <a:pt x="4" y="11"/>
                    <a:pt x="4" y="19"/>
                  </a:cubicBezTo>
                  <a:cubicBezTo>
                    <a:pt x="4" y="28"/>
                    <a:pt x="11" y="35"/>
                    <a:pt x="20" y="35"/>
                  </a:cubicBezTo>
                  <a:cubicBezTo>
                    <a:pt x="28" y="35"/>
                    <a:pt x="35" y="28"/>
                    <a:pt x="35" y="19"/>
                  </a:cubicBezTo>
                  <a:cubicBezTo>
                    <a:pt x="35" y="11"/>
                    <a:pt x="28" y="4"/>
                    <a:pt x="20" y="4"/>
                  </a:cubicBezTo>
                  <a:close/>
                </a:path>
              </a:pathLst>
            </a:custGeom>
            <a:grpFill/>
            <a:ln>
              <a:noFill/>
            </a:ln>
            <a:extLst>
              <a:ext uri="{91240B29-F687-4f45-9708-019B960494DF}"/>
            </a:extLst>
          </p:spPr>
        </p:sp>
      </p:grpSp>
      <p:sp>
        <p:nvSpPr>
          <p:cNvPr id="2" name="Title 1"/>
          <p:cNvSpPr>
            <a:spLocks noGrp="1"/>
          </p:cNvSpPr>
          <p:nvPr>
            <p:ph type="ctrTitle"/>
          </p:nvPr>
        </p:nvSpPr>
        <p:spPr>
          <a:xfrm>
            <a:off x="2533651" y="1122363"/>
            <a:ext cx="8791575" cy="2387600"/>
          </a:xfrm>
        </p:spPr>
        <p:txBody>
          <a:bodyPr anchor="b"/>
          <a:lstStyle>
            <a:lvl1pPr algn="l">
              <a:defRPr sz="48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533651" y="3602038"/>
            <a:ext cx="8791575" cy="1655762"/>
          </a:xfrm>
        </p:spPr>
        <p:txBody>
          <a:bodyPr>
            <a:normAutofit/>
          </a:bodyPr>
          <a:lstStyle>
            <a:lvl1pPr marL="0" indent="0" algn="l">
              <a:buNone/>
              <a:defRPr sz="2000" cap="all"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US" dirty="0"/>
          </a:p>
        </p:txBody>
      </p:sp>
      <p:sp>
        <p:nvSpPr>
          <p:cNvPr id="60" name="Date Placeholder 3"/>
          <p:cNvSpPr>
            <a:spLocks noGrp="1"/>
          </p:cNvSpPr>
          <p:nvPr>
            <p:ph type="dt" sz="half" idx="10"/>
          </p:nvPr>
        </p:nvSpPr>
        <p:spPr>
          <a:xfrm>
            <a:off x="7734300" y="5410201"/>
            <a:ext cx="2743200" cy="365125"/>
          </a:xfrm>
        </p:spPr>
        <p:txBody>
          <a:bodyPr/>
          <a:lstStyle>
            <a:lvl1pPr>
              <a:defRPr/>
            </a:lvl1pPr>
          </a:lstStyle>
          <a:p>
            <a:pPr>
              <a:defRPr/>
            </a:pPr>
            <a:fld id="{97A80305-712D-4A55-AEDC-BE5B2D70B7C7}" type="datetime1">
              <a:rPr lang="es-AR"/>
              <a:pPr>
                <a:defRPr/>
              </a:pPr>
              <a:t>20/4/2016</a:t>
            </a:fld>
            <a:endParaRPr lang="es-AR"/>
          </a:p>
        </p:txBody>
      </p:sp>
      <p:sp>
        <p:nvSpPr>
          <p:cNvPr id="61" name="Footer Placeholder 4"/>
          <p:cNvSpPr>
            <a:spLocks noGrp="1"/>
          </p:cNvSpPr>
          <p:nvPr>
            <p:ph type="ftr" sz="quarter" idx="11"/>
          </p:nvPr>
        </p:nvSpPr>
        <p:spPr>
          <a:xfrm>
            <a:off x="2533652" y="5410201"/>
            <a:ext cx="5124449" cy="365125"/>
          </a:xfrm>
        </p:spPr>
        <p:txBody>
          <a:bodyPr/>
          <a:lstStyle>
            <a:lvl1pPr>
              <a:defRPr/>
            </a:lvl1pPr>
          </a:lstStyle>
          <a:p>
            <a:pPr>
              <a:defRPr/>
            </a:pPr>
            <a:endParaRPr lang="es-AR"/>
          </a:p>
        </p:txBody>
      </p:sp>
      <p:sp>
        <p:nvSpPr>
          <p:cNvPr id="62" name="Slide Number Placeholder 5"/>
          <p:cNvSpPr>
            <a:spLocks noGrp="1"/>
          </p:cNvSpPr>
          <p:nvPr>
            <p:ph type="sldNum" sz="quarter" idx="12"/>
          </p:nvPr>
        </p:nvSpPr>
        <p:spPr>
          <a:xfrm>
            <a:off x="10553700" y="5410201"/>
            <a:ext cx="772584" cy="365125"/>
          </a:xfrm>
        </p:spPr>
        <p:txBody>
          <a:bodyPr/>
          <a:lstStyle>
            <a:lvl1pPr>
              <a:defRPr/>
            </a:lvl1pPr>
          </a:lstStyle>
          <a:p>
            <a:pPr>
              <a:defRPr/>
            </a:pPr>
            <a:fld id="{F97E9CB0-58A7-462E-88E3-4E07A3F33786}" type="slidenum">
              <a:rPr lang="es-AR"/>
              <a:pPr>
                <a:defRPr/>
              </a:pPr>
              <a:t>‹Nº›</a:t>
            </a:fld>
            <a:endParaRPr lang="es-AR"/>
          </a:p>
        </p:txBody>
      </p:sp>
    </p:spTree>
    <p:extLst>
      <p:ext uri="{BB962C8B-B14F-4D97-AF65-F5344CB8AC3E}">
        <p14:creationId xmlns:p14="http://schemas.microsoft.com/office/powerpoint/2010/main" val="86519037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47" name="Title 1"/>
          <p:cNvSpPr>
            <a:spLocks noGrp="1"/>
          </p:cNvSpPr>
          <p:nvPr>
            <p:ph type="title"/>
          </p:nvPr>
        </p:nvSpPr>
        <p:spPr>
          <a:xfrm>
            <a:off x="1141414" y="618518"/>
            <a:ext cx="9905999" cy="1478570"/>
          </a:xfrm>
        </p:spPr>
        <p:txBody>
          <a:bodyPr/>
          <a:lstStyle/>
          <a:p>
            <a:r>
              <a:rPr lang="es-ES"/>
              <a:t>Haga clic para modificar el estilo de título del patrón</a:t>
            </a:r>
            <a:endParaRPr lang="en-US" dirty="0"/>
          </a:p>
        </p:txBody>
      </p:sp>
      <p:sp>
        <p:nvSpPr>
          <p:cNvPr id="48" name="Content Placeholder 2"/>
          <p:cNvSpPr>
            <a:spLocks noGrp="1"/>
          </p:cNvSpPr>
          <p:nvPr>
            <p:ph idx="1"/>
          </p:nvPr>
        </p:nvSpPr>
        <p:spPr>
          <a:xfrm>
            <a:off x="1141414" y="2249487"/>
            <a:ext cx="9905999"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FC14785F-EBC0-4567-A175-0A5A7229C7D1}" type="slidenum">
              <a:rPr lang="es-AR"/>
              <a:pPr>
                <a:defRPr/>
              </a:pPr>
              <a:t>‹Nº›</a:t>
            </a:fld>
            <a:endParaRPr lang="es-AR"/>
          </a:p>
        </p:txBody>
      </p:sp>
    </p:spTree>
    <p:extLst>
      <p:ext uri="{BB962C8B-B14F-4D97-AF65-F5344CB8AC3E}">
        <p14:creationId xmlns:p14="http://schemas.microsoft.com/office/powerpoint/2010/main" val="3952361696"/>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1419228"/>
            <a:ext cx="9906000" cy="2852737"/>
          </a:xfrm>
        </p:spPr>
        <p:txBody>
          <a:bodyPr anchor="b"/>
          <a:lstStyle>
            <a:lvl1pPr>
              <a:defRPr sz="36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41411" y="4424362"/>
            <a:ext cx="9906000" cy="1374776"/>
          </a:xfrm>
        </p:spPr>
        <p:txBody>
          <a:bodyPr>
            <a:normAutofit/>
          </a:bodyPr>
          <a:lstStyle>
            <a:lvl1pPr marL="0" indent="0">
              <a:buNone/>
              <a:defRPr sz="1800" cap="all" baseline="0">
                <a:solidFill>
                  <a:schemeClr val="tx1">
                    <a:tint val="75000"/>
                  </a:schemeClr>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BEEB96E4-8BC7-444A-8DE6-9FDDA9B50D7E}" type="slidenum">
              <a:rPr lang="es-AR"/>
              <a:pPr>
                <a:defRPr/>
              </a:pPr>
              <a:t>‹Nº›</a:t>
            </a:fld>
            <a:endParaRPr lang="es-AR"/>
          </a:p>
        </p:txBody>
      </p:sp>
    </p:spTree>
    <p:extLst>
      <p:ext uri="{BB962C8B-B14F-4D97-AF65-F5344CB8AC3E}">
        <p14:creationId xmlns:p14="http://schemas.microsoft.com/office/powerpoint/2010/main" val="348725878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141411" y="2249486"/>
            <a:ext cx="4878389"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72201" y="2249486"/>
            <a:ext cx="4875211" cy="3541714"/>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E6A23B25-068A-43C8-8D61-B2F35DEDFA78}" type="slidenum">
              <a:rPr lang="es-AR"/>
              <a:pPr>
                <a:defRPr/>
              </a:pPr>
              <a:t>‹Nº›</a:t>
            </a:fld>
            <a:endParaRPr lang="es-AR"/>
          </a:p>
        </p:txBody>
      </p:sp>
    </p:spTree>
    <p:extLst>
      <p:ext uri="{BB962C8B-B14F-4D97-AF65-F5344CB8AC3E}">
        <p14:creationId xmlns:p14="http://schemas.microsoft.com/office/powerpoint/2010/main" val="401241421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619128"/>
            <a:ext cx="9906000" cy="1477961"/>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438537" y="2249486"/>
            <a:ext cx="4581265" cy="823912"/>
          </a:xfrm>
        </p:spPr>
        <p:txBody>
          <a:bodyPr anchor="b"/>
          <a:lstStyle>
            <a:lvl1pPr marL="0" indent="0">
              <a:lnSpc>
                <a:spcPct val="90000"/>
              </a:lnSpc>
              <a:buNone/>
              <a:defRPr sz="24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1141411" y="3073399"/>
            <a:ext cx="4878391" cy="2717801"/>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469323" y="2249485"/>
            <a:ext cx="4578087" cy="823912"/>
          </a:xfrm>
        </p:spPr>
        <p:txBody>
          <a:bodyPr anchor="b"/>
          <a:lstStyle>
            <a:lvl1pPr marL="0" indent="0">
              <a:lnSpc>
                <a:spcPct val="90000"/>
              </a:lnSpc>
              <a:buNone/>
              <a:defRPr sz="24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72200" y="3073399"/>
            <a:ext cx="4875211" cy="2717801"/>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8" name="Footer Placeholder 4"/>
          <p:cNvSpPr>
            <a:spLocks noGrp="1"/>
          </p:cNvSpPr>
          <p:nvPr>
            <p:ph type="ftr" sz="quarter" idx="11"/>
          </p:nvPr>
        </p:nvSpPr>
        <p:spPr/>
        <p:txBody>
          <a:bodyPr/>
          <a:lstStyle>
            <a:lvl1pPr>
              <a:defRPr/>
            </a:lvl1pPr>
          </a:lstStyle>
          <a:p>
            <a:pPr>
              <a:defRPr/>
            </a:pPr>
            <a:endParaRPr lang="es-AR"/>
          </a:p>
        </p:txBody>
      </p:sp>
      <p:sp>
        <p:nvSpPr>
          <p:cNvPr id="9" name="Slide Number Placeholder 5"/>
          <p:cNvSpPr>
            <a:spLocks noGrp="1"/>
          </p:cNvSpPr>
          <p:nvPr>
            <p:ph type="sldNum" sz="quarter" idx="12"/>
          </p:nvPr>
        </p:nvSpPr>
        <p:spPr/>
        <p:txBody>
          <a:bodyPr/>
          <a:lstStyle>
            <a:lvl1pPr>
              <a:defRPr/>
            </a:lvl1pPr>
          </a:lstStyle>
          <a:p>
            <a:pPr>
              <a:defRPr/>
            </a:pPr>
            <a:fld id="{7A5BA7BF-9328-4AA0-996A-58FC7141693C}" type="slidenum">
              <a:rPr lang="es-AR"/>
              <a:pPr>
                <a:defRPr/>
              </a:pPr>
              <a:t>‹Nº›</a:t>
            </a:fld>
            <a:endParaRPr lang="es-AR"/>
          </a:p>
        </p:txBody>
      </p:sp>
    </p:spTree>
    <p:extLst>
      <p:ext uri="{BB962C8B-B14F-4D97-AF65-F5344CB8AC3E}">
        <p14:creationId xmlns:p14="http://schemas.microsoft.com/office/powerpoint/2010/main" val="991976095"/>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4" name="Footer Placeholder 4"/>
          <p:cNvSpPr>
            <a:spLocks noGrp="1"/>
          </p:cNvSpPr>
          <p:nvPr>
            <p:ph type="ftr" sz="quarter" idx="11"/>
          </p:nvPr>
        </p:nvSpPr>
        <p:spPr/>
        <p:txBody>
          <a:bodyPr/>
          <a:lstStyle>
            <a:lvl1pPr>
              <a:defRPr/>
            </a:lvl1pPr>
          </a:lstStyle>
          <a:p>
            <a:pPr>
              <a:defRPr/>
            </a:pPr>
            <a:endParaRPr lang="es-AR"/>
          </a:p>
        </p:txBody>
      </p:sp>
      <p:sp>
        <p:nvSpPr>
          <p:cNvPr id="5" name="Slide Number Placeholder 5"/>
          <p:cNvSpPr>
            <a:spLocks noGrp="1"/>
          </p:cNvSpPr>
          <p:nvPr>
            <p:ph type="sldNum" sz="quarter" idx="12"/>
          </p:nvPr>
        </p:nvSpPr>
        <p:spPr/>
        <p:txBody>
          <a:bodyPr/>
          <a:lstStyle>
            <a:lvl1pPr>
              <a:defRPr/>
            </a:lvl1pPr>
          </a:lstStyle>
          <a:p>
            <a:pPr>
              <a:defRPr/>
            </a:pPr>
            <a:fld id="{459A4707-FAA7-414E-A0D6-A8AC8198E3E3}" type="slidenum">
              <a:rPr lang="es-AR"/>
              <a:pPr>
                <a:defRPr/>
              </a:pPr>
              <a:t>‹Nº›</a:t>
            </a:fld>
            <a:endParaRPr lang="es-AR"/>
          </a:p>
        </p:txBody>
      </p:sp>
    </p:spTree>
    <p:extLst>
      <p:ext uri="{BB962C8B-B14F-4D97-AF65-F5344CB8AC3E}">
        <p14:creationId xmlns:p14="http://schemas.microsoft.com/office/powerpoint/2010/main" val="21384006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3" name="Footer Placeholder 4"/>
          <p:cNvSpPr>
            <a:spLocks noGrp="1"/>
          </p:cNvSpPr>
          <p:nvPr>
            <p:ph type="ftr" sz="quarter" idx="11"/>
          </p:nvPr>
        </p:nvSpPr>
        <p:spPr/>
        <p:txBody>
          <a:bodyPr/>
          <a:lstStyle>
            <a:lvl1pPr>
              <a:defRPr/>
            </a:lvl1pPr>
          </a:lstStyle>
          <a:p>
            <a:pPr>
              <a:defRPr/>
            </a:pPr>
            <a:endParaRPr lang="es-AR"/>
          </a:p>
        </p:txBody>
      </p:sp>
      <p:sp>
        <p:nvSpPr>
          <p:cNvPr id="4" name="Slide Number Placeholder 5"/>
          <p:cNvSpPr>
            <a:spLocks noGrp="1"/>
          </p:cNvSpPr>
          <p:nvPr>
            <p:ph type="sldNum" sz="quarter" idx="12"/>
          </p:nvPr>
        </p:nvSpPr>
        <p:spPr/>
        <p:txBody>
          <a:bodyPr/>
          <a:lstStyle>
            <a:lvl1pPr>
              <a:defRPr/>
            </a:lvl1pPr>
          </a:lstStyle>
          <a:p>
            <a:pPr>
              <a:defRPr/>
            </a:pPr>
            <a:fld id="{F5AA5F39-3557-4162-9A9B-15584904D423}" type="slidenum">
              <a:rPr lang="es-AR"/>
              <a:pPr>
                <a:defRPr/>
              </a:pPr>
              <a:t>‹Nº›</a:t>
            </a:fld>
            <a:endParaRPr lang="es-AR"/>
          </a:p>
        </p:txBody>
      </p:sp>
    </p:spTree>
    <p:extLst>
      <p:ext uri="{BB962C8B-B14F-4D97-AF65-F5344CB8AC3E}">
        <p14:creationId xmlns:p14="http://schemas.microsoft.com/office/powerpoint/2010/main" val="38264372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46706" y="609601"/>
            <a:ext cx="3856037" cy="1639884"/>
          </a:xfrm>
        </p:spPr>
        <p:txBody>
          <a:bodyPr anchor="b"/>
          <a:lstStyle>
            <a:lvl1pPr>
              <a:defRPr sz="32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5156201" y="592666"/>
            <a:ext cx="5891209" cy="5198534"/>
          </a:xfrm>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146706" y="2249486"/>
            <a:ext cx="3856037" cy="3541714"/>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3BF0FD52-4977-4C48-BF20-CF0E963502B5}" type="slidenum">
              <a:rPr lang="es-AR"/>
              <a:pPr>
                <a:defRPr/>
              </a:pPr>
              <a:t>‹Nº›</a:t>
            </a:fld>
            <a:endParaRPr lang="es-AR"/>
          </a:p>
        </p:txBody>
      </p:sp>
    </p:spTree>
    <p:extLst>
      <p:ext uri="{BB962C8B-B14F-4D97-AF65-F5344CB8AC3E}">
        <p14:creationId xmlns:p14="http://schemas.microsoft.com/office/powerpoint/2010/main" val="111399448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lang="en-US"/>
          </a:p>
        </p:txBody>
      </p:sp>
      <p:sp>
        <p:nvSpPr>
          <p:cNvPr id="3" name="Content Placeholder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10"/>
          </p:nvPr>
        </p:nvSpPr>
        <p:spPr/>
        <p:txBody>
          <a:bodyPr/>
          <a:lstStyle>
            <a:lvl1pPr>
              <a:defRPr/>
            </a:lvl1pPr>
          </a:lstStyle>
          <a:p>
            <a:pPr>
              <a:defRPr/>
            </a:pPr>
            <a:fld id="{E216DEA2-6E6C-42C1-86C5-C8C7CBC4BC27}" type="datetime1">
              <a:rPr lang="es-AR" smtClean="0"/>
              <a:pPr>
                <a:defRPr/>
              </a:pPr>
              <a:t>20/4/2016</a:t>
            </a:fld>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cs typeface="+mn-cs"/>
              </a:defRPr>
            </a:lvl1pPr>
          </a:lstStyle>
          <a:p>
            <a:pPr>
              <a:defRPr/>
            </a:pPr>
            <a:fld id="{1C4F1E81-AF84-47C3-A2A1-DE0D55312EF5}" type="slidenum">
              <a:rPr lang="es-AR"/>
              <a:pPr>
                <a:defRPr/>
              </a:pPr>
              <a:t>‹Nº›</a:t>
            </a:fld>
            <a:endParaRPr lang="es-AR"/>
          </a:p>
        </p:txBody>
      </p:sp>
    </p:spTree>
    <p:extLst>
      <p:ext uri="{BB962C8B-B14F-4D97-AF65-F5344CB8AC3E}">
        <p14:creationId xmlns:p14="http://schemas.microsoft.com/office/powerpoint/2010/main" val="1315891773"/>
      </p:ext>
    </p:extLst>
  </p:cSld>
  <p:clrMapOvr>
    <a:masterClrMapping/>
  </p:clrMapOvr>
  <p:transition spd="med">
    <p:fade thruBlk="1"/>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41415" y="609600"/>
            <a:ext cx="5005283" cy="1639886"/>
          </a:xfrm>
        </p:spPr>
        <p:txBody>
          <a:bodyPr anchor="b"/>
          <a:lstStyle>
            <a:lvl1pPr>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6443822" y="609600"/>
            <a:ext cx="4603591" cy="5181602"/>
          </a:xfrm>
          <a:prstGeom prst="round2DiagRect">
            <a:avLst>
              <a:gd name="adj1" fmla="val 6074"/>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rtlCol="0">
            <a:normAutofit/>
          </a:bodyPr>
          <a:lstStyle>
            <a:lvl1pPr>
              <a:defRPr lang="en-US" sz="3200"/>
            </a:lvl1pPr>
          </a:lstStyle>
          <a:p>
            <a:pPr lvl="0"/>
            <a:r>
              <a:rPr lang="es-ES" noProof="0"/>
              <a:t>Haga clic en el icono para agregar una imagen</a:t>
            </a:r>
            <a:endParaRPr lang="en-US" noProof="0" dirty="0"/>
          </a:p>
        </p:txBody>
      </p:sp>
      <p:sp>
        <p:nvSpPr>
          <p:cNvPr id="4" name="Text Placeholder 3"/>
          <p:cNvSpPr>
            <a:spLocks noGrp="1"/>
          </p:cNvSpPr>
          <p:nvPr>
            <p:ph type="body" sz="half" idx="2"/>
          </p:nvPr>
        </p:nvSpPr>
        <p:spPr>
          <a:xfrm>
            <a:off x="1141412" y="2249486"/>
            <a:ext cx="5005285" cy="3541714"/>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E9940325-AD19-499E-96EE-C3088AD05B1C}" type="slidenum">
              <a:rPr lang="es-AR"/>
              <a:pPr>
                <a:defRPr/>
              </a:pPr>
              <a:t>‹Nº›</a:t>
            </a:fld>
            <a:endParaRPr lang="es-AR"/>
          </a:p>
        </p:txBody>
      </p:sp>
    </p:spTree>
    <p:extLst>
      <p:ext uri="{BB962C8B-B14F-4D97-AF65-F5344CB8AC3E}">
        <p14:creationId xmlns:p14="http://schemas.microsoft.com/office/powerpoint/2010/main" val="2354973693"/>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11" y="4304666"/>
            <a:ext cx="9912355" cy="819355"/>
          </a:xfrm>
        </p:spPr>
        <p:txBody>
          <a:bodyPr anchor="b"/>
          <a:lstStyle>
            <a:lvl1pPr>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1141411" y="606426"/>
            <a:ext cx="9912355" cy="3299778"/>
          </a:xfrm>
          <a:prstGeom prst="round2DiagRect">
            <a:avLst>
              <a:gd name="adj1" fmla="val 5101"/>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rtlCol="0">
            <a:normAutofit/>
          </a:bodyPr>
          <a:lstStyle>
            <a:lvl1pPr>
              <a:buNone/>
              <a:defRPr lang="en-US" sz="3200"/>
            </a:lvl1pPr>
          </a:lstStyle>
          <a:p>
            <a:pPr lvl="0"/>
            <a:r>
              <a:rPr lang="es-ES" noProof="0"/>
              <a:t>Haga clic en el icono para agregar una imagen</a:t>
            </a:r>
            <a:endParaRPr lang="en-US" noProof="0" dirty="0"/>
          </a:p>
        </p:txBody>
      </p:sp>
      <p:sp>
        <p:nvSpPr>
          <p:cNvPr id="4" name="Text Placeholder 3"/>
          <p:cNvSpPr>
            <a:spLocks noGrp="1"/>
          </p:cNvSpPr>
          <p:nvPr>
            <p:ph type="body" sz="half" idx="2"/>
          </p:nvPr>
        </p:nvSpPr>
        <p:spPr>
          <a:xfrm>
            <a:off x="1141365" y="5124020"/>
            <a:ext cx="9910859" cy="682472"/>
          </a:xfr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158621FD-BF56-4213-BEA3-E054A1541074}" type="slidenum">
              <a:rPr lang="es-AR"/>
              <a:pPr>
                <a:defRPr/>
              </a:pPr>
              <a:t>‹Nº›</a:t>
            </a:fld>
            <a:endParaRPr lang="es-AR"/>
          </a:p>
        </p:txBody>
      </p:sp>
    </p:spTree>
    <p:extLst>
      <p:ext uri="{BB962C8B-B14F-4D97-AF65-F5344CB8AC3E}">
        <p14:creationId xmlns:p14="http://schemas.microsoft.com/office/powerpoint/2010/main" val="216900801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57" y="609600"/>
            <a:ext cx="9905955" cy="3429000"/>
          </a:xfrm>
        </p:spPr>
        <p:txBody>
          <a:bodyPr/>
          <a:lstStyle>
            <a:lvl1pPr>
              <a:defRPr sz="36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1141411" y="4419601"/>
            <a:ext cx="9904459" cy="1371599"/>
          </a:xfrm>
        </p:spPr>
        <p:txBody>
          <a:bodyPr anchor="ct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DB05D7B3-6FFB-4B08-930C-B09392C69228}" type="slidenum">
              <a:rPr lang="es-AR"/>
              <a:pPr>
                <a:defRPr/>
              </a:pPr>
              <a:t>‹Nº›</a:t>
            </a:fld>
            <a:endParaRPr lang="es-AR"/>
          </a:p>
        </p:txBody>
      </p:sp>
    </p:spTree>
    <p:extLst>
      <p:ext uri="{BB962C8B-B14F-4D97-AF65-F5344CB8AC3E}">
        <p14:creationId xmlns:p14="http://schemas.microsoft.com/office/powerpoint/2010/main" val="1923135393"/>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5" name="TextBox 51"/>
          <p:cNvSpPr txBox="1"/>
          <p:nvPr/>
        </p:nvSpPr>
        <p:spPr>
          <a:xfrm>
            <a:off x="929217" y="719138"/>
            <a:ext cx="609600" cy="584200"/>
          </a:xfrm>
          <a:prstGeom prst="rect">
            <a:avLst/>
          </a:prstGeom>
        </p:spPr>
        <p:txBody>
          <a:bodyPr anchor="ct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sz="8000" dirty="0">
                <a:solidFill>
                  <a:prstClr val="white"/>
                </a:solidFill>
                <a:effectLst/>
              </a:rPr>
              <a:t>“</a:t>
            </a:r>
          </a:p>
        </p:txBody>
      </p:sp>
      <p:sp>
        <p:nvSpPr>
          <p:cNvPr id="6" name="TextBox 52"/>
          <p:cNvSpPr txBox="1"/>
          <p:nvPr/>
        </p:nvSpPr>
        <p:spPr>
          <a:xfrm>
            <a:off x="10422467" y="2765425"/>
            <a:ext cx="609600" cy="584200"/>
          </a:xfrm>
          <a:prstGeom prst="rect">
            <a:avLst/>
          </a:prstGeom>
        </p:spPr>
        <p:txBody>
          <a:bodyPr anchor="ct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defRPr/>
            </a:pPr>
            <a:r>
              <a:rPr lang="en-US" sz="8000" dirty="0">
                <a:solidFill>
                  <a:prstClr val="white"/>
                </a:solidFill>
                <a:effectLst/>
              </a:rPr>
              <a:t>”</a:t>
            </a:r>
          </a:p>
        </p:txBody>
      </p:sp>
      <p:sp>
        <p:nvSpPr>
          <p:cNvPr id="2" name="Title 1"/>
          <p:cNvSpPr>
            <a:spLocks noGrp="1"/>
          </p:cNvSpPr>
          <p:nvPr>
            <p:ph type="title"/>
          </p:nvPr>
        </p:nvSpPr>
        <p:spPr>
          <a:xfrm>
            <a:off x="1446212" y="609601"/>
            <a:ext cx="9302752" cy="2748429"/>
          </a:xfrm>
        </p:spPr>
        <p:txBody>
          <a:bodyPr/>
          <a:lstStyle>
            <a:lvl1pPr>
              <a:defRPr sz="3600"/>
            </a:lvl1pPr>
          </a:lstStyle>
          <a:p>
            <a:r>
              <a:rPr lang="es-ES"/>
              <a:t>Haga clic para modificar el estilo de título del patrón</a:t>
            </a:r>
            <a:endParaRPr lang="en-US" dirty="0"/>
          </a:p>
        </p:txBody>
      </p:sp>
      <p:sp>
        <p:nvSpPr>
          <p:cNvPr id="12" name="Text Placeholder 3"/>
          <p:cNvSpPr>
            <a:spLocks noGrp="1"/>
          </p:cNvSpPr>
          <p:nvPr>
            <p:ph type="body" sz="half" idx="13"/>
          </p:nvPr>
        </p:nvSpPr>
        <p:spPr>
          <a:xfrm>
            <a:off x="1720645" y="3365557"/>
            <a:ext cx="8752299" cy="548968"/>
          </a:xfrm>
        </p:spPr>
        <p:txBody>
          <a:bodyPr>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4" name="Text Placeholder 3"/>
          <p:cNvSpPr>
            <a:spLocks noGrp="1"/>
          </p:cNvSpPr>
          <p:nvPr>
            <p:ph type="body" sz="half" idx="2"/>
          </p:nvPr>
        </p:nvSpPr>
        <p:spPr>
          <a:xfrm>
            <a:off x="1141411" y="4309919"/>
            <a:ext cx="9906003" cy="1489496"/>
          </a:xfrm>
        </p:spPr>
        <p:txBody>
          <a:bodyPr anchor="ct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7" name="Date Placeholder 4"/>
          <p:cNvSpPr>
            <a:spLocks noGrp="1"/>
          </p:cNvSpPr>
          <p:nvPr>
            <p:ph type="dt" sz="half" idx="14"/>
          </p:nvPr>
        </p:nvSpPr>
        <p:spPr/>
        <p:txBody>
          <a:bodyPr/>
          <a:lstStyle>
            <a:lvl1pPr>
              <a:defRPr/>
            </a:lvl1pPr>
          </a:lstStyle>
          <a:p>
            <a:pPr>
              <a:defRPr/>
            </a:pPr>
            <a:fld id="{902B2535-B13F-4558-BDD7-60EDF6B002EB}" type="datetime1">
              <a:rPr lang="es-AR"/>
              <a:pPr>
                <a:defRPr/>
              </a:pPr>
              <a:t>20/4/2016</a:t>
            </a:fld>
            <a:endParaRPr lang="es-AR"/>
          </a:p>
        </p:txBody>
      </p:sp>
      <p:sp>
        <p:nvSpPr>
          <p:cNvPr id="8" name="Footer Placeholder 5"/>
          <p:cNvSpPr>
            <a:spLocks noGrp="1"/>
          </p:cNvSpPr>
          <p:nvPr>
            <p:ph type="ftr" sz="quarter" idx="15"/>
          </p:nvPr>
        </p:nvSpPr>
        <p:spPr/>
        <p:txBody>
          <a:bodyPr/>
          <a:lstStyle>
            <a:lvl1pPr>
              <a:defRPr/>
            </a:lvl1pPr>
          </a:lstStyle>
          <a:p>
            <a:pPr>
              <a:defRPr/>
            </a:pPr>
            <a:endParaRPr lang="es-AR"/>
          </a:p>
        </p:txBody>
      </p:sp>
      <p:sp>
        <p:nvSpPr>
          <p:cNvPr id="9" name="Slide Number Placeholder 6"/>
          <p:cNvSpPr>
            <a:spLocks noGrp="1"/>
          </p:cNvSpPr>
          <p:nvPr>
            <p:ph type="sldNum" sz="quarter" idx="16"/>
          </p:nvPr>
        </p:nvSpPr>
        <p:spPr/>
        <p:txBody>
          <a:bodyPr/>
          <a:lstStyle>
            <a:lvl1pPr>
              <a:defRPr/>
            </a:lvl1pPr>
          </a:lstStyle>
          <a:p>
            <a:pPr>
              <a:defRPr/>
            </a:pPr>
            <a:fld id="{852DE0F0-03EB-4D9A-85E0-EFE9476815D0}" type="slidenum">
              <a:rPr lang="es-AR"/>
              <a:pPr>
                <a:defRPr/>
              </a:pPr>
              <a:t>‹Nº›</a:t>
            </a:fld>
            <a:endParaRPr lang="es-AR"/>
          </a:p>
        </p:txBody>
      </p:sp>
    </p:spTree>
    <p:extLst>
      <p:ext uri="{BB962C8B-B14F-4D97-AF65-F5344CB8AC3E}">
        <p14:creationId xmlns:p14="http://schemas.microsoft.com/office/powerpoint/2010/main" val="347855975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1141412" y="2134043"/>
            <a:ext cx="9906001" cy="2511835"/>
          </a:xfrm>
        </p:spPr>
        <p:txBody>
          <a:bodyPr anchor="b"/>
          <a:lstStyle>
            <a:lvl1pPr>
              <a:defRPr sz="3600"/>
            </a:lvl1pPr>
          </a:lstStyle>
          <a:p>
            <a:r>
              <a:rPr lang="es-ES"/>
              <a:t>Haga clic para modificar el estilo de título del patrón</a:t>
            </a:r>
            <a:endParaRPr lang="en-US" dirty="0"/>
          </a:p>
        </p:txBody>
      </p:sp>
      <p:sp>
        <p:nvSpPr>
          <p:cNvPr id="4" name="Text Placeholder 3"/>
          <p:cNvSpPr>
            <a:spLocks noGrp="1"/>
          </p:cNvSpPr>
          <p:nvPr>
            <p:ph type="body" sz="half" idx="2"/>
          </p:nvPr>
        </p:nvSpPr>
        <p:spPr>
          <a:xfrm>
            <a:off x="1141365" y="4657655"/>
            <a:ext cx="9904505" cy="1140644"/>
          </a:xfrm>
        </p:spPr>
        <p:txBody>
          <a:bodyP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6" name="Footer Placeholder 4"/>
          <p:cNvSpPr>
            <a:spLocks noGrp="1"/>
          </p:cNvSpPr>
          <p:nvPr>
            <p:ph type="ftr" sz="quarter" idx="11"/>
          </p:nvPr>
        </p:nvSpPr>
        <p:spPr/>
        <p:txBody>
          <a:bodyPr/>
          <a:lstStyle>
            <a:lvl1pPr>
              <a:defRPr/>
            </a:lvl1pPr>
          </a:lstStyle>
          <a:p>
            <a:pPr>
              <a:defRPr/>
            </a:pPr>
            <a:endParaRPr lang="es-AR"/>
          </a:p>
        </p:txBody>
      </p:sp>
      <p:sp>
        <p:nvSpPr>
          <p:cNvPr id="7" name="Slide Number Placeholder 5"/>
          <p:cNvSpPr>
            <a:spLocks noGrp="1"/>
          </p:cNvSpPr>
          <p:nvPr>
            <p:ph type="sldNum" sz="quarter" idx="12"/>
          </p:nvPr>
        </p:nvSpPr>
        <p:spPr/>
        <p:txBody>
          <a:bodyPr/>
          <a:lstStyle>
            <a:lvl1pPr>
              <a:defRPr/>
            </a:lvl1pPr>
          </a:lstStyle>
          <a:p>
            <a:pPr>
              <a:defRPr/>
            </a:pPr>
            <a:fld id="{67E2B815-60AE-4064-970C-3F6E54C8305E}" type="slidenum">
              <a:rPr lang="es-AR"/>
              <a:pPr>
                <a:defRPr/>
              </a:pPr>
              <a:t>‹Nº›</a:t>
            </a:fld>
            <a:endParaRPr lang="es-AR"/>
          </a:p>
        </p:txBody>
      </p:sp>
    </p:spTree>
    <p:extLst>
      <p:ext uri="{BB962C8B-B14F-4D97-AF65-F5344CB8AC3E}">
        <p14:creationId xmlns:p14="http://schemas.microsoft.com/office/powerpoint/2010/main" val="3898141569"/>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p:cSld name="Columna 3">
    <p:spTree>
      <p:nvGrpSpPr>
        <p:cNvPr id="1" name=""/>
        <p:cNvGrpSpPr/>
        <p:nvPr/>
      </p:nvGrpSpPr>
      <p:grpSpPr>
        <a:xfrm>
          <a:off x="0" y="0"/>
          <a:ext cx="0" cy="0"/>
          <a:chOff x="0" y="0"/>
          <a:chExt cx="0" cy="0"/>
        </a:xfrm>
      </p:grpSpPr>
      <p:sp>
        <p:nvSpPr>
          <p:cNvPr id="15" name="Title 1"/>
          <p:cNvSpPr>
            <a:spLocks noGrp="1"/>
          </p:cNvSpPr>
          <p:nvPr>
            <p:ph type="title"/>
          </p:nvPr>
        </p:nvSpPr>
        <p:spPr>
          <a:xfrm>
            <a:off x="1141414" y="609600"/>
            <a:ext cx="9905999" cy="1905000"/>
          </a:xfrm>
        </p:spPr>
        <p:txBody>
          <a:bodyPr/>
          <a:lstStyle/>
          <a:p>
            <a:r>
              <a:rPr lang="es-ES"/>
              <a:t>Haga clic para modificar el estilo de título del patrón</a:t>
            </a:r>
            <a:endParaRPr lang="en-US" dirty="0"/>
          </a:p>
        </p:txBody>
      </p:sp>
      <p:sp>
        <p:nvSpPr>
          <p:cNvPr id="7" name="Text Placeholder 2"/>
          <p:cNvSpPr>
            <a:spLocks noGrp="1"/>
          </p:cNvSpPr>
          <p:nvPr>
            <p:ph type="body" idx="1"/>
          </p:nvPr>
        </p:nvSpPr>
        <p:spPr>
          <a:xfrm>
            <a:off x="1141411" y="2674463"/>
            <a:ext cx="3196899"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8" name="Text Placeholder 3"/>
          <p:cNvSpPr>
            <a:spLocks noGrp="1"/>
          </p:cNvSpPr>
          <p:nvPr>
            <p:ph type="body" sz="half" idx="15"/>
          </p:nvPr>
        </p:nvSpPr>
        <p:spPr>
          <a:xfrm>
            <a:off x="1141412" y="3360263"/>
            <a:ext cx="3195243" cy="2430936"/>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9" name="Text Placeholder 4"/>
          <p:cNvSpPr>
            <a:spLocks noGrp="1"/>
          </p:cNvSpPr>
          <p:nvPr>
            <p:ph type="body" sz="quarter" idx="3"/>
          </p:nvPr>
        </p:nvSpPr>
        <p:spPr>
          <a:xfrm>
            <a:off x="4514768" y="2677635"/>
            <a:ext cx="3184385"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0" name="Text Placeholder 3"/>
          <p:cNvSpPr>
            <a:spLocks noGrp="1"/>
          </p:cNvSpPr>
          <p:nvPr>
            <p:ph type="body" sz="half" idx="16"/>
          </p:nvPr>
        </p:nvSpPr>
        <p:spPr>
          <a:xfrm>
            <a:off x="4514767" y="3363435"/>
            <a:ext cx="3185277" cy="2430936"/>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1" name="Text Placeholder 4"/>
          <p:cNvSpPr>
            <a:spLocks noGrp="1"/>
          </p:cNvSpPr>
          <p:nvPr>
            <p:ph type="body" sz="quarter" idx="13"/>
          </p:nvPr>
        </p:nvSpPr>
        <p:spPr>
          <a:xfrm>
            <a:off x="7852443" y="2674463"/>
            <a:ext cx="3194968" cy="685800"/>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12" name="Text Placeholder 3"/>
          <p:cNvSpPr>
            <a:spLocks noGrp="1"/>
          </p:cNvSpPr>
          <p:nvPr>
            <p:ph type="body" sz="half" idx="17"/>
          </p:nvPr>
        </p:nvSpPr>
        <p:spPr>
          <a:xfrm>
            <a:off x="7852443" y="3360263"/>
            <a:ext cx="3194968" cy="2430936"/>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3" name="Date Placeholder 3"/>
          <p:cNvSpPr>
            <a:spLocks noGrp="1"/>
          </p:cNvSpPr>
          <p:nvPr>
            <p:ph type="dt" sz="half" idx="18"/>
          </p:nvPr>
        </p:nvSpPr>
        <p:spPr/>
        <p:txBody>
          <a:bodyPr/>
          <a:lstStyle>
            <a:lvl1pPr>
              <a:defRPr/>
            </a:lvl1pPr>
          </a:lstStyle>
          <a:p>
            <a:pPr>
              <a:defRPr/>
            </a:pPr>
            <a:fld id="{7FDA7F6E-4E8E-4FEF-8843-BEC0DFFFB341}" type="datetime1">
              <a:rPr lang="es-AR"/>
              <a:pPr>
                <a:defRPr/>
              </a:pPr>
              <a:t>20/4/2016</a:t>
            </a:fld>
            <a:endParaRPr lang="es-AR"/>
          </a:p>
        </p:txBody>
      </p:sp>
      <p:sp>
        <p:nvSpPr>
          <p:cNvPr id="14" name="Footer Placeholder 4"/>
          <p:cNvSpPr>
            <a:spLocks noGrp="1"/>
          </p:cNvSpPr>
          <p:nvPr>
            <p:ph type="ftr" sz="quarter" idx="19"/>
          </p:nvPr>
        </p:nvSpPr>
        <p:spPr/>
        <p:txBody>
          <a:bodyPr/>
          <a:lstStyle>
            <a:lvl1pPr>
              <a:defRPr/>
            </a:lvl1pPr>
          </a:lstStyle>
          <a:p>
            <a:pPr>
              <a:defRPr/>
            </a:pPr>
            <a:endParaRPr lang="es-AR"/>
          </a:p>
        </p:txBody>
      </p:sp>
      <p:sp>
        <p:nvSpPr>
          <p:cNvPr id="16" name="Slide Number Placeholder 5"/>
          <p:cNvSpPr>
            <a:spLocks noGrp="1"/>
          </p:cNvSpPr>
          <p:nvPr>
            <p:ph type="sldNum" sz="quarter" idx="20"/>
          </p:nvPr>
        </p:nvSpPr>
        <p:spPr/>
        <p:txBody>
          <a:bodyPr/>
          <a:lstStyle>
            <a:lvl1pPr>
              <a:defRPr/>
            </a:lvl1pPr>
          </a:lstStyle>
          <a:p>
            <a:pPr>
              <a:defRPr/>
            </a:pPr>
            <a:fld id="{130FC7C2-FA22-4936-B29A-23D97D113566}" type="slidenum">
              <a:rPr lang="es-AR"/>
              <a:pPr>
                <a:defRPr/>
              </a:pPr>
              <a:t>‹Nº›</a:t>
            </a:fld>
            <a:endParaRPr lang="es-AR"/>
          </a:p>
        </p:txBody>
      </p:sp>
    </p:spTree>
    <p:extLst>
      <p:ext uri="{BB962C8B-B14F-4D97-AF65-F5344CB8AC3E}">
        <p14:creationId xmlns:p14="http://schemas.microsoft.com/office/powerpoint/2010/main" val="196462967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p:cSld name="Columna de imagen 3">
    <p:spTree>
      <p:nvGrpSpPr>
        <p:cNvPr id="1" name=""/>
        <p:cNvGrpSpPr/>
        <p:nvPr/>
      </p:nvGrpSpPr>
      <p:grpSpPr>
        <a:xfrm>
          <a:off x="0" y="0"/>
          <a:ext cx="0" cy="0"/>
          <a:chOff x="0" y="0"/>
          <a:chExt cx="0" cy="0"/>
        </a:xfrm>
      </p:grpSpPr>
      <p:sp>
        <p:nvSpPr>
          <p:cNvPr id="30" name="Title 1"/>
          <p:cNvSpPr>
            <a:spLocks noGrp="1"/>
          </p:cNvSpPr>
          <p:nvPr>
            <p:ph type="title"/>
          </p:nvPr>
        </p:nvSpPr>
        <p:spPr>
          <a:xfrm>
            <a:off x="1141413" y="609600"/>
            <a:ext cx="9905999" cy="1905000"/>
          </a:xfrm>
        </p:spPr>
        <p:txBody>
          <a:bodyPr/>
          <a:lstStyle/>
          <a:p>
            <a:r>
              <a:rPr lang="es-ES"/>
              <a:t>Haga clic para modificar el estilo de título del patrón</a:t>
            </a:r>
            <a:endParaRPr lang="en-US" dirty="0"/>
          </a:p>
        </p:txBody>
      </p:sp>
      <p:sp>
        <p:nvSpPr>
          <p:cNvPr id="19" name="Text Placeholder 2"/>
          <p:cNvSpPr>
            <a:spLocks noGrp="1"/>
          </p:cNvSpPr>
          <p:nvPr>
            <p:ph type="body" idx="1"/>
          </p:nvPr>
        </p:nvSpPr>
        <p:spPr>
          <a:xfrm>
            <a:off x="1141413" y="4404596"/>
            <a:ext cx="3195240"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0" name="Picture Placeholder 2"/>
          <p:cNvSpPr>
            <a:spLocks noGrp="1" noChangeAspect="1"/>
          </p:cNvSpPr>
          <p:nvPr>
            <p:ph type="pic" idx="15"/>
          </p:nvPr>
        </p:nvSpPr>
        <p:spPr>
          <a:xfrm>
            <a:off x="1141413" y="2666998"/>
            <a:ext cx="31952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rtlCol="0">
            <a:normAutofit/>
          </a:bodyPr>
          <a:lstStyle>
            <a:lvl1pPr>
              <a:buNone/>
              <a:defRPr lang="en-US" sz="1800" dirty="0"/>
            </a:lvl1pPr>
          </a:lstStyle>
          <a:p>
            <a:pPr lvl="0"/>
            <a:r>
              <a:rPr lang="es-ES" noProof="0"/>
              <a:t>Haga clic en el icono para agregar una imagen</a:t>
            </a:r>
            <a:endParaRPr lang="en-US" noProof="0" dirty="0"/>
          </a:p>
        </p:txBody>
      </p:sp>
      <p:sp>
        <p:nvSpPr>
          <p:cNvPr id="21" name="Text Placeholder 3"/>
          <p:cNvSpPr>
            <a:spLocks noGrp="1"/>
          </p:cNvSpPr>
          <p:nvPr>
            <p:ph type="body" sz="half" idx="18"/>
          </p:nvPr>
        </p:nvSpPr>
        <p:spPr>
          <a:xfrm>
            <a:off x="1141413" y="4980860"/>
            <a:ext cx="3195240" cy="817843"/>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2" name="Text Placeholder 4"/>
          <p:cNvSpPr>
            <a:spLocks noGrp="1"/>
          </p:cNvSpPr>
          <p:nvPr>
            <p:ph type="body" sz="quarter" idx="3"/>
          </p:nvPr>
        </p:nvSpPr>
        <p:spPr>
          <a:xfrm>
            <a:off x="4489053" y="4404596"/>
            <a:ext cx="3200400"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3" name="Picture Placeholder 2"/>
          <p:cNvSpPr>
            <a:spLocks noGrp="1" noChangeAspect="1"/>
          </p:cNvSpPr>
          <p:nvPr>
            <p:ph type="pic" idx="21"/>
          </p:nvPr>
        </p:nvSpPr>
        <p:spPr>
          <a:xfrm>
            <a:off x="4489054" y="2666998"/>
            <a:ext cx="31989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rtlCol="0">
            <a:normAutofit/>
          </a:bodyPr>
          <a:lstStyle>
            <a:lvl1pPr>
              <a:buNone/>
              <a:defRPr lang="en-US" sz="1800" dirty="0"/>
            </a:lvl1pPr>
          </a:lstStyle>
          <a:p>
            <a:pPr lvl="0"/>
            <a:r>
              <a:rPr lang="es-ES" noProof="0"/>
              <a:t>Haga clic en el icono para agregar una imagen</a:t>
            </a:r>
            <a:endParaRPr lang="en-US" noProof="0" dirty="0"/>
          </a:p>
        </p:txBody>
      </p:sp>
      <p:sp>
        <p:nvSpPr>
          <p:cNvPr id="24" name="Text Placeholder 3"/>
          <p:cNvSpPr>
            <a:spLocks noGrp="1"/>
          </p:cNvSpPr>
          <p:nvPr>
            <p:ph type="body" sz="half" idx="19"/>
          </p:nvPr>
        </p:nvSpPr>
        <p:spPr>
          <a:xfrm>
            <a:off x="4487593" y="4980857"/>
            <a:ext cx="3200400" cy="810342"/>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25" name="Text Placeholder 4"/>
          <p:cNvSpPr>
            <a:spLocks noGrp="1"/>
          </p:cNvSpPr>
          <p:nvPr>
            <p:ph type="body" sz="quarter" idx="13"/>
          </p:nvPr>
        </p:nvSpPr>
        <p:spPr>
          <a:xfrm>
            <a:off x="7852568" y="4404595"/>
            <a:ext cx="3190741" cy="576262"/>
          </a:xfrm>
        </p:spPr>
        <p:txBody>
          <a:bodyPr anchor="b">
            <a:noAutofit/>
          </a:bodyPr>
          <a:lstStyle>
            <a:lvl1pPr marL="0" indent="0">
              <a:lnSpc>
                <a:spcPct val="90000"/>
              </a:lnSpc>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26" name="Picture Placeholder 2"/>
          <p:cNvSpPr>
            <a:spLocks noGrp="1" noChangeAspect="1"/>
          </p:cNvSpPr>
          <p:nvPr>
            <p:ph type="pic" idx="22"/>
          </p:nvPr>
        </p:nvSpPr>
        <p:spPr>
          <a:xfrm>
            <a:off x="7852444" y="2666998"/>
            <a:ext cx="3194969"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rtlCol="0">
            <a:normAutofit/>
          </a:bodyPr>
          <a:lstStyle>
            <a:lvl1pPr>
              <a:buNone/>
              <a:defRPr lang="en-US" sz="1800" dirty="0"/>
            </a:lvl1pPr>
          </a:lstStyle>
          <a:p>
            <a:pPr lvl="0"/>
            <a:r>
              <a:rPr lang="es-ES" noProof="0"/>
              <a:t>Haga clic en el icono para agregar una imagen</a:t>
            </a:r>
            <a:endParaRPr lang="en-US" noProof="0" dirty="0"/>
          </a:p>
        </p:txBody>
      </p:sp>
      <p:sp>
        <p:nvSpPr>
          <p:cNvPr id="27" name="Text Placeholder 3"/>
          <p:cNvSpPr>
            <a:spLocks noGrp="1"/>
          </p:cNvSpPr>
          <p:nvPr>
            <p:ph type="body" sz="half" idx="20"/>
          </p:nvPr>
        </p:nvSpPr>
        <p:spPr>
          <a:xfrm>
            <a:off x="7852443" y="4980856"/>
            <a:ext cx="3194968" cy="810345"/>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12" name="Date Placeholder 2"/>
          <p:cNvSpPr>
            <a:spLocks noGrp="1"/>
          </p:cNvSpPr>
          <p:nvPr>
            <p:ph type="dt" sz="half" idx="23"/>
          </p:nvPr>
        </p:nvSpPr>
        <p:spPr/>
        <p:txBody>
          <a:bodyPr/>
          <a:lstStyle>
            <a:lvl1pPr>
              <a:defRPr/>
            </a:lvl1pPr>
          </a:lstStyle>
          <a:p>
            <a:pPr>
              <a:defRPr/>
            </a:pPr>
            <a:fld id="{BC9CA3C7-5DEA-4300-AB19-3E4FE28366F2}" type="datetime1">
              <a:rPr lang="es-AR"/>
              <a:pPr>
                <a:defRPr/>
              </a:pPr>
              <a:t>20/4/2016</a:t>
            </a:fld>
            <a:endParaRPr lang="es-AR"/>
          </a:p>
        </p:txBody>
      </p:sp>
      <p:sp>
        <p:nvSpPr>
          <p:cNvPr id="13" name="Footer Placeholder 3"/>
          <p:cNvSpPr>
            <a:spLocks noGrp="1"/>
          </p:cNvSpPr>
          <p:nvPr>
            <p:ph type="ftr" sz="quarter" idx="24"/>
          </p:nvPr>
        </p:nvSpPr>
        <p:spPr/>
        <p:txBody>
          <a:bodyPr/>
          <a:lstStyle>
            <a:lvl1pPr>
              <a:defRPr cap="all" baseline="0"/>
            </a:lvl1pPr>
          </a:lstStyle>
          <a:p>
            <a:pPr>
              <a:defRPr/>
            </a:pPr>
            <a:endParaRPr lang="es-AR"/>
          </a:p>
        </p:txBody>
      </p:sp>
      <p:sp>
        <p:nvSpPr>
          <p:cNvPr id="14" name="Slide Number Placeholder 4"/>
          <p:cNvSpPr>
            <a:spLocks noGrp="1"/>
          </p:cNvSpPr>
          <p:nvPr>
            <p:ph type="sldNum" sz="quarter" idx="25"/>
          </p:nvPr>
        </p:nvSpPr>
        <p:spPr/>
        <p:txBody>
          <a:bodyPr/>
          <a:lstStyle>
            <a:lvl1pPr>
              <a:defRPr/>
            </a:lvl1pPr>
          </a:lstStyle>
          <a:p>
            <a:pPr>
              <a:defRPr/>
            </a:pPr>
            <a:fld id="{77A130AD-6A1A-4D51-BC05-90FBDB65646A}" type="slidenum">
              <a:rPr lang="es-AR"/>
              <a:pPr>
                <a:defRPr/>
              </a:pPr>
              <a:t>‹Nº›</a:t>
            </a:fld>
            <a:endParaRPr lang="es-AR"/>
          </a:p>
        </p:txBody>
      </p:sp>
    </p:spTree>
    <p:extLst>
      <p:ext uri="{BB962C8B-B14F-4D97-AF65-F5344CB8AC3E}">
        <p14:creationId xmlns:p14="http://schemas.microsoft.com/office/powerpoint/2010/main" val="27297614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89EE536B-E9CC-4599-95BC-03C5D71BC1C7}" type="slidenum">
              <a:rPr lang="es-AR"/>
              <a:pPr>
                <a:defRPr/>
              </a:pPr>
              <a:t>‹Nº›</a:t>
            </a:fld>
            <a:endParaRPr lang="es-AR"/>
          </a:p>
        </p:txBody>
      </p:sp>
    </p:spTree>
    <p:extLst>
      <p:ext uri="{BB962C8B-B14F-4D97-AF65-F5344CB8AC3E}">
        <p14:creationId xmlns:p14="http://schemas.microsoft.com/office/powerpoint/2010/main" val="163016404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609601"/>
            <a:ext cx="2005011" cy="5181601"/>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41410" y="609601"/>
            <a:ext cx="7748591" cy="5181601"/>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lvl1pPr>
              <a:defRPr/>
            </a:lvl1pPr>
          </a:lstStyle>
          <a:p>
            <a:pPr>
              <a:defRPr/>
            </a:pPr>
            <a:fld id="{7FDA7F6E-4E8E-4FEF-8843-BEC0DFFFB341}" type="datetime1">
              <a:rPr lang="es-AR"/>
              <a:pPr>
                <a:defRPr/>
              </a:pPr>
              <a:t>20/4/2016</a:t>
            </a:fld>
            <a:endParaRPr lang="es-AR"/>
          </a:p>
        </p:txBody>
      </p:sp>
      <p:sp>
        <p:nvSpPr>
          <p:cNvPr id="5" name="Footer Placeholder 4"/>
          <p:cNvSpPr>
            <a:spLocks noGrp="1"/>
          </p:cNvSpPr>
          <p:nvPr>
            <p:ph type="ftr" sz="quarter" idx="11"/>
          </p:nvPr>
        </p:nvSpPr>
        <p:spPr/>
        <p:txBody>
          <a:bodyPr/>
          <a:lstStyle>
            <a:lvl1pPr>
              <a:defRPr/>
            </a:lvl1pPr>
          </a:lstStyle>
          <a:p>
            <a:pPr>
              <a:defRPr/>
            </a:pPr>
            <a:endParaRPr lang="es-AR"/>
          </a:p>
        </p:txBody>
      </p:sp>
      <p:sp>
        <p:nvSpPr>
          <p:cNvPr id="6" name="Slide Number Placeholder 5"/>
          <p:cNvSpPr>
            <a:spLocks noGrp="1"/>
          </p:cNvSpPr>
          <p:nvPr>
            <p:ph type="sldNum" sz="quarter" idx="12"/>
          </p:nvPr>
        </p:nvSpPr>
        <p:spPr/>
        <p:txBody>
          <a:bodyPr/>
          <a:lstStyle>
            <a:lvl1pPr>
              <a:defRPr/>
            </a:lvl1pPr>
          </a:lstStyle>
          <a:p>
            <a:pPr>
              <a:defRPr/>
            </a:pPr>
            <a:fld id="{853D5DD8-F68E-42A9-9205-333690B1F6B7}" type="slidenum">
              <a:rPr lang="es-AR"/>
              <a:pPr>
                <a:defRPr/>
              </a:pPr>
              <a:t>‹Nº›</a:t>
            </a:fld>
            <a:endParaRPr lang="es-AR"/>
          </a:p>
        </p:txBody>
      </p:sp>
    </p:spTree>
    <p:extLst>
      <p:ext uri="{BB962C8B-B14F-4D97-AF65-F5344CB8AC3E}">
        <p14:creationId xmlns:p14="http://schemas.microsoft.com/office/powerpoint/2010/main" val="27438601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200" y="153923"/>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Subtitle 2"/>
          <p:cNvSpPr>
            <a:spLocks noGrp="1"/>
          </p:cNvSpPr>
          <p:nvPr>
            <p:ph type="subTitle" idx="1"/>
          </p:nvPr>
        </p:nvSpPr>
        <p:spPr>
          <a:xfrm>
            <a:off x="9347200" y="2052960"/>
            <a:ext cx="2641600" cy="1828800"/>
          </a:xfrm>
        </p:spPr>
        <p:txBody>
          <a:bodyPr anchor="ctr">
            <a:normAutofit/>
          </a:bodyPr>
          <a:lstStyle>
            <a:lvl1pPr marL="0" indent="0" algn="l">
              <a:buNone/>
              <a:defRPr sz="19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0" name="Date Placeholder 9"/>
          <p:cNvSpPr>
            <a:spLocks noGrp="1"/>
          </p:cNvSpPr>
          <p:nvPr>
            <p:ph type="dt" sz="half" idx="10"/>
          </p:nvPr>
        </p:nvSpPr>
        <p:spPr/>
        <p:txBody>
          <a:bodyPr/>
          <a:lstStyle>
            <a:lvl1pPr>
              <a:defRPr>
                <a:solidFill>
                  <a:schemeClr val="bg2"/>
                </a:solidFill>
              </a:defRPr>
            </a:lvl1pPr>
          </a:lstStyle>
          <a:p>
            <a:pPr>
              <a:defRPr/>
            </a:pPr>
            <a:fld id="{114AEE12-EC6F-47B4-BE91-E9604C860252}" type="datetime10">
              <a:rPr lang="es-AR" smtClean="0">
                <a:solidFill>
                  <a:srgbClr val="CCD1B9"/>
                </a:solidFill>
              </a:rPr>
              <a:t>10:25</a:t>
            </a:fld>
            <a:endParaRPr lang="en-US">
              <a:solidFill>
                <a:srgbClr val="CCD1B9"/>
              </a:solidFill>
            </a:endParaRPr>
          </a:p>
        </p:txBody>
      </p:sp>
      <p:sp>
        <p:nvSpPr>
          <p:cNvPr id="11" name="Slide Number Placeholder 10"/>
          <p:cNvSpPr>
            <a:spLocks noGrp="1"/>
          </p:cNvSpPr>
          <p:nvPr>
            <p:ph type="sldNum" sz="quarter" idx="11"/>
          </p:nvPr>
        </p:nvSpPr>
        <p:spPr/>
        <p:txBody>
          <a:bodyPr/>
          <a:lstStyle>
            <a:lvl1pPr>
              <a:defRPr>
                <a:solidFill>
                  <a:srgbClr val="FFFFFF"/>
                </a:solidFill>
              </a:defRPr>
            </a:lvl1pPr>
          </a:lstStyle>
          <a:p>
            <a:pPr>
              <a:defRPr/>
            </a:pPr>
            <a:fld id="{EF082367-AF44-446C-B08E-6DCED414DBEC}" type="slidenum">
              <a:rPr lang="en-US" smtClean="0"/>
              <a:pPr>
                <a:defRPr/>
              </a:pPr>
              <a:t>‹Nº›</a:t>
            </a:fld>
            <a:endParaRPr lang="en-US"/>
          </a:p>
        </p:txBody>
      </p:sp>
      <p:sp>
        <p:nvSpPr>
          <p:cNvPr id="12" name="Footer Placeholder 11"/>
          <p:cNvSpPr>
            <a:spLocks noGrp="1"/>
          </p:cNvSpPr>
          <p:nvPr>
            <p:ph type="ftr" sz="quarter" idx="12"/>
          </p:nvPr>
        </p:nvSpPr>
        <p:spPr/>
        <p:txBody>
          <a:bodyPr/>
          <a:lstStyle>
            <a:lvl1pPr>
              <a:defRPr>
                <a:solidFill>
                  <a:schemeClr val="bg2"/>
                </a:solidFill>
              </a:defRPr>
            </a:lvl1pPr>
          </a:lstStyle>
          <a:p>
            <a:pPr>
              <a:defRPr/>
            </a:pPr>
            <a:endParaRPr lang="en-US">
              <a:solidFill>
                <a:srgbClr val="CCD1B9"/>
              </a:solidFill>
            </a:endParaRPr>
          </a:p>
        </p:txBody>
      </p:sp>
      <p:sp>
        <p:nvSpPr>
          <p:cNvPr id="13" name="Title 12"/>
          <p:cNvSpPr>
            <a:spLocks noGrp="1"/>
          </p:cNvSpPr>
          <p:nvPr>
            <p:ph type="title"/>
          </p:nvPr>
        </p:nvSpPr>
        <p:spPr>
          <a:xfrm>
            <a:off x="609600" y="2052960"/>
            <a:ext cx="8432800" cy="182880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260862240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2192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8" name="Freeform 6"/>
            <p:cNvSpPr>
              <a:spLocks/>
            </p:cNvSpPr>
            <p:nvPr/>
          </p:nvSpPr>
          <p:spPr bwMode="hidden">
            <a:xfrm>
              <a:off x="4038" y="3577"/>
              <a:ext cx="1720" cy="65"/>
            </a:xfrm>
            <a:custGeom>
              <a:avLst/>
              <a:gdLst>
                <a:gd name="T0" fmla="*/ 1710 w 1722"/>
                <a:gd name="T1" fmla="*/ 60 h 66"/>
                <a:gd name="T2" fmla="*/ 1710 w 1722"/>
                <a:gd name="T3" fmla="*/ 54 h 66"/>
                <a:gd name="T4" fmla="*/ 0 w 1722"/>
                <a:gd name="T5" fmla="*/ 0 h 66"/>
                <a:gd name="T6" fmla="*/ 0 w 1722"/>
                <a:gd name="T7" fmla="*/ 42 h 66"/>
                <a:gd name="T8" fmla="*/ 1710 w 1722"/>
                <a:gd name="T9" fmla="*/ 60 h 66"/>
                <a:gd name="T10" fmla="*/ 1710 w 1722"/>
                <a:gd name="T11" fmla="*/ 6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0" name="Freeform 8"/>
            <p:cNvSpPr>
              <a:spLocks/>
            </p:cNvSpPr>
            <p:nvPr/>
          </p:nvSpPr>
          <p:spPr bwMode="hidden">
            <a:xfrm>
              <a:off x="4784" y="3702"/>
              <a:ext cx="974" cy="101"/>
            </a:xfrm>
            <a:custGeom>
              <a:avLst/>
              <a:gdLst>
                <a:gd name="T0" fmla="*/ 969 w 975"/>
                <a:gd name="T1" fmla="*/ 48 h 101"/>
                <a:gd name="T2" fmla="*/ 969 w 975"/>
                <a:gd name="T3" fmla="*/ 0 h 101"/>
                <a:gd name="T4" fmla="*/ 0 w 975"/>
                <a:gd name="T5" fmla="*/ 24 h 101"/>
                <a:gd name="T6" fmla="*/ 0 w 975"/>
                <a:gd name="T7" fmla="*/ 101 h 101"/>
                <a:gd name="T8" fmla="*/ 969 w 975"/>
                <a:gd name="T9" fmla="*/ 48 h 101"/>
                <a:gd name="T10" fmla="*/ 96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1" name="Freeform 9"/>
            <p:cNvSpPr>
              <a:spLocks/>
            </p:cNvSpPr>
            <p:nvPr/>
          </p:nvSpPr>
          <p:spPr bwMode="hidden">
            <a:xfrm>
              <a:off x="3619" y="3815"/>
              <a:ext cx="2139" cy="198"/>
            </a:xfrm>
            <a:custGeom>
              <a:avLst/>
              <a:gdLst>
                <a:gd name="T0" fmla="*/ 2129 w 2141"/>
                <a:gd name="T1" fmla="*/ 0 h 198"/>
                <a:gd name="T2" fmla="*/ 0 w 2141"/>
                <a:gd name="T3" fmla="*/ 156 h 198"/>
                <a:gd name="T4" fmla="*/ 0 w 2141"/>
                <a:gd name="T5" fmla="*/ 198 h 198"/>
                <a:gd name="T6" fmla="*/ 2129 w 2141"/>
                <a:gd name="T7" fmla="*/ 0 h 198"/>
                <a:gd name="T8" fmla="*/ 21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 name="Freeform 11"/>
            <p:cNvSpPr>
              <a:spLocks/>
            </p:cNvSpPr>
            <p:nvPr/>
          </p:nvSpPr>
          <p:spPr bwMode="hidden">
            <a:xfrm>
              <a:off x="2097" y="4043"/>
              <a:ext cx="2514" cy="276"/>
            </a:xfrm>
            <a:custGeom>
              <a:avLst/>
              <a:gdLst>
                <a:gd name="T0" fmla="*/ 2164 w 2517"/>
                <a:gd name="T1" fmla="*/ 276 h 276"/>
                <a:gd name="T2" fmla="*/ 2499 w 2517"/>
                <a:gd name="T3" fmla="*/ 204 h 276"/>
                <a:gd name="T4" fmla="*/ 2242 w 2517"/>
                <a:gd name="T5" fmla="*/ 0 h 276"/>
                <a:gd name="T6" fmla="*/ 0 w 2517"/>
                <a:gd name="T7" fmla="*/ 276 h 276"/>
                <a:gd name="T8" fmla="*/ 2164 w 2517"/>
                <a:gd name="T9" fmla="*/ 276 h 276"/>
                <a:gd name="T10" fmla="*/ 216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5" name="Freeform 13"/>
            <p:cNvSpPr>
              <a:spLocks/>
            </p:cNvSpPr>
            <p:nvPr/>
          </p:nvSpPr>
          <p:spPr bwMode="hidden">
            <a:xfrm>
              <a:off x="5030" y="3151"/>
              <a:ext cx="728" cy="240"/>
            </a:xfrm>
            <a:custGeom>
              <a:avLst/>
              <a:gdLst>
                <a:gd name="T0" fmla="*/ 723 w 729"/>
                <a:gd name="T1" fmla="*/ 240 h 240"/>
                <a:gd name="T2" fmla="*/ 0 w 729"/>
                <a:gd name="T3" fmla="*/ 0 h 240"/>
                <a:gd name="T4" fmla="*/ 0 w 729"/>
                <a:gd name="T5" fmla="*/ 6 h 240"/>
                <a:gd name="T6" fmla="*/ 723 w 729"/>
                <a:gd name="T7" fmla="*/ 240 h 240"/>
                <a:gd name="T8" fmla="*/ 72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7" name="Freeform 15"/>
            <p:cNvSpPr>
              <a:spLocks/>
            </p:cNvSpPr>
            <p:nvPr/>
          </p:nvSpPr>
          <p:spPr bwMode="hidden">
            <a:xfrm>
              <a:off x="5030" y="3049"/>
              <a:ext cx="728" cy="318"/>
            </a:xfrm>
            <a:custGeom>
              <a:avLst/>
              <a:gdLst>
                <a:gd name="T0" fmla="*/ 723 w 729"/>
                <a:gd name="T1" fmla="*/ 318 h 318"/>
                <a:gd name="T2" fmla="*/ 723 w 729"/>
                <a:gd name="T3" fmla="*/ 312 h 318"/>
                <a:gd name="T4" fmla="*/ 0 w 729"/>
                <a:gd name="T5" fmla="*/ 0 h 318"/>
                <a:gd name="T6" fmla="*/ 0 w 729"/>
                <a:gd name="T7" fmla="*/ 54 h 318"/>
                <a:gd name="T8" fmla="*/ 723 w 729"/>
                <a:gd name="T9" fmla="*/ 318 h 318"/>
                <a:gd name="T10" fmla="*/ 72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sp>
        <p:nvSpPr>
          <p:cNvPr id="44074" name="Rectangle 42"/>
          <p:cNvSpPr>
            <a:spLocks noGrp="1" noChangeArrowheads="1"/>
          </p:cNvSpPr>
          <p:nvPr>
            <p:ph type="ctrTitle" sz="quarter"/>
          </p:nvPr>
        </p:nvSpPr>
        <p:spPr>
          <a:xfrm>
            <a:off x="609600" y="1600200"/>
            <a:ext cx="10972800" cy="1828800"/>
          </a:xfrm>
        </p:spPr>
        <p:txBody>
          <a:bodyPr/>
          <a:lstStyle>
            <a:lvl1pPr>
              <a:defRPr sz="4800"/>
            </a:lvl1pPr>
          </a:lstStyle>
          <a:p>
            <a:r>
              <a:rPr lang="es-AR"/>
              <a:t>Haga clic para cambiar el estilo de título	</a:t>
            </a:r>
          </a:p>
        </p:txBody>
      </p:sp>
      <p:sp>
        <p:nvSpPr>
          <p:cNvPr id="44075" name="Rectangle 43"/>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sz="3600"/>
            </a:lvl1pPr>
          </a:lstStyle>
          <a:p>
            <a:r>
              <a:rPr lang="es-AR"/>
              <a:t>Haga clic para modificar el estilo de subtítulo del patrón</a:t>
            </a:r>
          </a:p>
        </p:txBody>
      </p:sp>
      <p:sp>
        <p:nvSpPr>
          <p:cNvPr id="44" name="Rectangle 44"/>
          <p:cNvSpPr>
            <a:spLocks noGrp="1" noChangeArrowheads="1"/>
          </p:cNvSpPr>
          <p:nvPr>
            <p:ph type="dt" sz="quarter" idx="10"/>
          </p:nvPr>
        </p:nvSpPr>
        <p:spPr/>
        <p:txBody>
          <a:bodyPr/>
          <a:lstStyle>
            <a:lvl1pPr>
              <a:defRPr/>
            </a:lvl1pPr>
          </a:lstStyle>
          <a:p>
            <a:pPr>
              <a:defRPr/>
            </a:pPr>
            <a:endParaRPr lang="es-AR">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s-AR">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8FACD2B6-3C56-42B0-927C-478ADB5793AA}"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595292285"/>
      </p:ext>
    </p:extLst>
  </p:cSld>
  <p:clrMapOvr>
    <a:masterClrMapping/>
  </p:clrMapOvr>
  <p:transition spd="med">
    <p:fade thruBlk="1"/>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fld id="{858DAD30-3CF2-41CD-9982-D7CE72B83251}" type="datetime10">
              <a:rPr lang="es-AR" smtClean="0">
                <a:solidFill>
                  <a:srgbClr val="534949"/>
                </a:solidFill>
              </a:rPr>
              <a:t>10:25</a:t>
            </a:fld>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90AEB6A0-4188-4C2C-8209-5AAC82F34AF0}" type="slidenum">
              <a:rPr lang="en-US" smtClean="0">
                <a:solidFill>
                  <a:srgbClr val="534949"/>
                </a:solidFill>
              </a:rPr>
              <a:pPr>
                <a:defRPr/>
              </a:pPr>
              <a:t>‹Nº›</a:t>
            </a:fld>
            <a:endParaRPr lang="en-US">
              <a:solidFill>
                <a:srgbClr val="534949"/>
              </a:solidFill>
            </a:endParaRPr>
          </a:p>
        </p:txBody>
      </p:sp>
      <p:sp>
        <p:nvSpPr>
          <p:cNvPr id="7" name="Title 6"/>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409903729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200" y="153923"/>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Text Placeholder 2"/>
          <p:cNvSpPr>
            <a:spLocks noGrp="1"/>
          </p:cNvSpPr>
          <p:nvPr>
            <p:ph type="body" idx="1"/>
          </p:nvPr>
        </p:nvSpPr>
        <p:spPr>
          <a:xfrm>
            <a:off x="9550400" y="2892277"/>
            <a:ext cx="2133601" cy="1645920"/>
          </a:xfrm>
        </p:spPr>
        <p:txBody>
          <a:bodyPr anchor="ctr"/>
          <a:lstStyle>
            <a:lvl1pPr marL="0" indent="0">
              <a:buNone/>
              <a:defRPr sz="200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9" name="Date Placeholder 8"/>
          <p:cNvSpPr>
            <a:spLocks noGrp="1"/>
          </p:cNvSpPr>
          <p:nvPr>
            <p:ph type="dt" sz="half" idx="10"/>
          </p:nvPr>
        </p:nvSpPr>
        <p:spPr/>
        <p:txBody>
          <a:bodyPr/>
          <a:lstStyle>
            <a:lvl1pPr>
              <a:defRPr>
                <a:solidFill>
                  <a:srgbClr val="FFFFFF"/>
                </a:solidFill>
              </a:defRPr>
            </a:lvl1pPr>
          </a:lstStyle>
          <a:p>
            <a:pPr>
              <a:defRPr/>
            </a:pPr>
            <a:fld id="{D97DB3DD-19AE-497F-9168-FE4D6EEE6CF0}" type="datetime10">
              <a:rPr lang="es-AR" smtClean="0"/>
              <a:t>10:25</a:t>
            </a:fld>
            <a:endParaRPr lang="en-US"/>
          </a:p>
        </p:txBody>
      </p:sp>
      <p:sp>
        <p:nvSpPr>
          <p:cNvPr id="10" name="Slide Number Placeholder 9"/>
          <p:cNvSpPr>
            <a:spLocks noGrp="1"/>
          </p:cNvSpPr>
          <p:nvPr>
            <p:ph type="sldNum" sz="quarter" idx="11"/>
          </p:nvPr>
        </p:nvSpPr>
        <p:spPr/>
        <p:txBody>
          <a:bodyPr/>
          <a:lstStyle>
            <a:lvl1pPr>
              <a:defRPr>
                <a:solidFill>
                  <a:schemeClr val="bg2"/>
                </a:solidFill>
              </a:defRPr>
            </a:lvl1pPr>
          </a:lstStyle>
          <a:p>
            <a:pPr>
              <a:defRPr/>
            </a:pPr>
            <a:fld id="{748A4916-C421-4E6A-9206-A81345132FAC}" type="slidenum">
              <a:rPr lang="en-US" smtClean="0">
                <a:solidFill>
                  <a:srgbClr val="CCD1B9"/>
                </a:solidFill>
              </a:rPr>
              <a:pPr>
                <a:defRPr/>
              </a:pPr>
              <a:t>‹Nº›</a:t>
            </a:fld>
            <a:endParaRPr lang="en-US">
              <a:solidFill>
                <a:srgbClr val="CCD1B9"/>
              </a:solidFill>
            </a:endParaRPr>
          </a:p>
        </p:txBody>
      </p:sp>
      <p:sp>
        <p:nvSpPr>
          <p:cNvPr id="11" name="Footer Placeholder 10"/>
          <p:cNvSpPr>
            <a:spLocks noGrp="1"/>
          </p:cNvSpPr>
          <p:nvPr>
            <p:ph type="ftr" sz="quarter" idx="12"/>
          </p:nvPr>
        </p:nvSpPr>
        <p:spPr/>
        <p:txBody>
          <a:bodyPr/>
          <a:lstStyle>
            <a:lvl1pPr>
              <a:defRPr>
                <a:solidFill>
                  <a:srgbClr val="FFFFFF"/>
                </a:solidFill>
              </a:defRPr>
            </a:lvl1pPr>
          </a:lstStyle>
          <a:p>
            <a:pPr>
              <a:defRPr/>
            </a:pPr>
            <a:endParaRPr lang="en-US"/>
          </a:p>
        </p:txBody>
      </p:sp>
      <p:sp>
        <p:nvSpPr>
          <p:cNvPr id="12" name="Title 11"/>
          <p:cNvSpPr>
            <a:spLocks noGrp="1"/>
          </p:cNvSpPr>
          <p:nvPr>
            <p:ph type="title"/>
          </p:nvPr>
        </p:nvSpPr>
        <p:spPr>
          <a:xfrm>
            <a:off x="508000" y="2892277"/>
            <a:ext cx="8432800" cy="164592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23373714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pPr>
              <a:defRPr/>
            </a:pPr>
            <a:fld id="{F5040393-AED1-4B7D-857B-0F2DE1088602}" type="datetime10">
              <a:rPr lang="es-AR" smtClean="0">
                <a:solidFill>
                  <a:srgbClr val="534949"/>
                </a:solidFill>
              </a:rPr>
              <a:t>10:25</a:t>
            </a:fld>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p:txBody>
          <a:bodyPr/>
          <a:lstStyle/>
          <a:p>
            <a:pPr>
              <a:defRPr/>
            </a:pPr>
            <a:fld id="{61591FD5-1B17-4249-9B6B-48BC2581AD92}" type="slidenum">
              <a:rPr lang="en-US" smtClean="0">
                <a:solidFill>
                  <a:srgbClr val="534949"/>
                </a:solidFill>
              </a:rPr>
              <a:pPr>
                <a:defRPr/>
              </a:pPr>
              <a:t>‹Nº›</a:t>
            </a:fld>
            <a:endParaRPr lang="en-US">
              <a:solidFill>
                <a:srgbClr val="534949"/>
              </a:solidFill>
            </a:endParaRPr>
          </a:p>
        </p:txBody>
      </p:sp>
      <p:sp>
        <p:nvSpPr>
          <p:cNvPr id="8" name="Title 7"/>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4719959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722438"/>
            <a:ext cx="5386917"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609600" y="2438400"/>
            <a:ext cx="5386917"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68" y="1722438"/>
            <a:ext cx="5389033"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68" y="2438400"/>
            <a:ext cx="5389033"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pPr>
              <a:defRPr/>
            </a:pPr>
            <a:fld id="{1DC9C3A2-AAF6-4826-B613-38DC2472A26F}" type="datetime10">
              <a:rPr lang="es-AR" smtClean="0">
                <a:solidFill>
                  <a:srgbClr val="534949"/>
                </a:solidFill>
              </a:rPr>
              <a:t>10:25</a:t>
            </a:fld>
            <a:endParaRPr lang="en-US">
              <a:solidFill>
                <a:srgbClr val="534949"/>
              </a:solidFill>
            </a:endParaRPr>
          </a:p>
        </p:txBody>
      </p:sp>
      <p:sp>
        <p:nvSpPr>
          <p:cNvPr id="8" name="Footer Placeholder 7"/>
          <p:cNvSpPr>
            <a:spLocks noGrp="1"/>
          </p:cNvSpPr>
          <p:nvPr>
            <p:ph type="ftr" sz="quarter" idx="11"/>
          </p:nvPr>
        </p:nvSpPr>
        <p:spPr/>
        <p:txBody>
          <a:bodyPr/>
          <a:lstStyle/>
          <a:p>
            <a:pPr>
              <a:defRPr/>
            </a:pPr>
            <a:endParaRPr lang="en-US">
              <a:solidFill>
                <a:srgbClr val="534949"/>
              </a:solidFill>
            </a:endParaRPr>
          </a:p>
        </p:txBody>
      </p:sp>
      <p:sp>
        <p:nvSpPr>
          <p:cNvPr id="9" name="Slide Number Placeholder 8"/>
          <p:cNvSpPr>
            <a:spLocks noGrp="1"/>
          </p:cNvSpPr>
          <p:nvPr>
            <p:ph type="sldNum" sz="quarter" idx="12"/>
          </p:nvPr>
        </p:nvSpPr>
        <p:spPr/>
        <p:txBody>
          <a:bodyPr/>
          <a:lstStyle/>
          <a:p>
            <a:pPr>
              <a:defRPr/>
            </a:pPr>
            <a:fld id="{BC669A86-A9E0-428A-B906-D3ED51BF3542}" type="slidenum">
              <a:rPr lang="en-US" smtClean="0">
                <a:solidFill>
                  <a:srgbClr val="534949"/>
                </a:solidFill>
              </a:rPr>
              <a:pPr>
                <a:defRPr/>
              </a:pPr>
              <a:t>‹Nº›</a:t>
            </a:fld>
            <a:endParaRPr lang="en-US">
              <a:solidFill>
                <a:srgbClr val="534949"/>
              </a:solidFill>
            </a:endParaRPr>
          </a:p>
        </p:txBody>
      </p:sp>
      <p:sp>
        <p:nvSpPr>
          <p:cNvPr id="10" name="Title 9"/>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46063392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pPr>
              <a:defRPr/>
            </a:pPr>
            <a:fld id="{69137B01-ED95-4FA8-89EE-5ED49B618FE6}" type="datetime10">
              <a:rPr lang="es-AR" smtClean="0">
                <a:solidFill>
                  <a:srgbClr val="534949"/>
                </a:solidFill>
              </a:rPr>
              <a:t>10:25</a:t>
            </a:fld>
            <a:endParaRPr lang="en-US">
              <a:solidFill>
                <a:srgbClr val="534949"/>
              </a:solidFill>
            </a:endParaRPr>
          </a:p>
        </p:txBody>
      </p:sp>
      <p:sp>
        <p:nvSpPr>
          <p:cNvPr id="4" name="Footer Placeholder 3"/>
          <p:cNvSpPr>
            <a:spLocks noGrp="1"/>
          </p:cNvSpPr>
          <p:nvPr>
            <p:ph type="ftr" sz="quarter" idx="11"/>
          </p:nvPr>
        </p:nvSpPr>
        <p:spPr/>
        <p:txBody>
          <a:bodyPr/>
          <a:lstStyle/>
          <a:p>
            <a:pPr>
              <a:defRPr/>
            </a:pPr>
            <a:endParaRPr lang="en-US">
              <a:solidFill>
                <a:srgbClr val="534949"/>
              </a:solidFill>
            </a:endParaRPr>
          </a:p>
        </p:txBody>
      </p:sp>
      <p:sp>
        <p:nvSpPr>
          <p:cNvPr id="5" name="Slide Number Placeholder 4"/>
          <p:cNvSpPr>
            <a:spLocks noGrp="1"/>
          </p:cNvSpPr>
          <p:nvPr>
            <p:ph type="sldNum" sz="quarter" idx="12"/>
          </p:nvPr>
        </p:nvSpPr>
        <p:spPr/>
        <p:txBody>
          <a:bodyPr/>
          <a:lstStyle/>
          <a:p>
            <a:pPr>
              <a:defRPr/>
            </a:pPr>
            <a:fld id="{89B5AF0F-8641-4838-8479-60F2767EBA68}" type="slidenum">
              <a:rPr lang="en-US" smtClean="0">
                <a:solidFill>
                  <a:srgbClr val="534949"/>
                </a:solidFill>
              </a:rPr>
              <a:pPr>
                <a:defRPr/>
              </a:pPr>
              <a:t>‹Nº›</a:t>
            </a:fld>
            <a:endParaRPr lang="en-US">
              <a:solidFill>
                <a:srgbClr val="534949"/>
              </a:solidFill>
            </a:endParaRPr>
          </a:p>
        </p:txBody>
      </p:sp>
      <p:sp>
        <p:nvSpPr>
          <p:cNvPr id="6" name="Title 5"/>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207465367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5" name="Rectangle 4"/>
          <p:cNvSpPr/>
          <p:nvPr/>
        </p:nvSpPr>
        <p:spPr>
          <a:xfrm>
            <a:off x="203200" y="150919"/>
            <a:ext cx="11775736"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Date Placeholder 1"/>
          <p:cNvSpPr>
            <a:spLocks noGrp="1"/>
          </p:cNvSpPr>
          <p:nvPr>
            <p:ph type="dt" sz="half" idx="10"/>
          </p:nvPr>
        </p:nvSpPr>
        <p:spPr/>
        <p:txBody>
          <a:bodyPr/>
          <a:lstStyle/>
          <a:p>
            <a:pPr>
              <a:defRPr/>
            </a:pPr>
            <a:fld id="{BD3869B2-1CAB-4801-9580-A0B214E60026}" type="datetime10">
              <a:rPr lang="es-AR" smtClean="0">
                <a:solidFill>
                  <a:srgbClr val="534949"/>
                </a:solidFill>
              </a:rPr>
              <a:t>10:25</a:t>
            </a:fld>
            <a:endParaRPr lang="en-US">
              <a:solidFill>
                <a:srgbClr val="534949"/>
              </a:solidFill>
            </a:endParaRPr>
          </a:p>
        </p:txBody>
      </p:sp>
      <p:sp>
        <p:nvSpPr>
          <p:cNvPr id="3" name="Footer Placeholder 2"/>
          <p:cNvSpPr>
            <a:spLocks noGrp="1"/>
          </p:cNvSpPr>
          <p:nvPr>
            <p:ph type="ftr" sz="quarter" idx="11"/>
          </p:nvPr>
        </p:nvSpPr>
        <p:spPr/>
        <p:txBody>
          <a:bodyPr/>
          <a:lstStyle/>
          <a:p>
            <a:pPr>
              <a:defRPr/>
            </a:pPr>
            <a:endParaRPr lang="en-US">
              <a:solidFill>
                <a:srgbClr val="534949"/>
              </a:solidFill>
            </a:endParaRPr>
          </a:p>
        </p:txBody>
      </p:sp>
      <p:sp>
        <p:nvSpPr>
          <p:cNvPr id="4" name="Slide Number Placeholder 3"/>
          <p:cNvSpPr>
            <a:spLocks noGrp="1"/>
          </p:cNvSpPr>
          <p:nvPr>
            <p:ph type="sldNum" sz="quarter" idx="12"/>
          </p:nvPr>
        </p:nvSpPr>
        <p:spPr/>
        <p:txBody>
          <a:bodyPr/>
          <a:lstStyle/>
          <a:p>
            <a:pPr>
              <a:defRPr/>
            </a:pPr>
            <a:fld id="{3C627081-EA06-45AE-8ADA-35F5156A2B8C}"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340115519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2"/>
      </p:bgRef>
    </p:bg>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9347200" y="150876"/>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useBgFill="1">
        <p:nvSpPr>
          <p:cNvPr id="9" name="Rectangle 8"/>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Content Placeholder 2"/>
          <p:cNvSpPr>
            <a:spLocks noGrp="1"/>
          </p:cNvSpPr>
          <p:nvPr>
            <p:ph idx="1"/>
          </p:nvPr>
        </p:nvSpPr>
        <p:spPr>
          <a:xfrm>
            <a:off x="812800" y="304801"/>
            <a:ext cx="7823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fld id="{3097277C-4FAE-4587-9584-426153F0BF7E}" type="datetime10">
              <a:rPr lang="es-AR" smtClean="0">
                <a:solidFill>
                  <a:srgbClr val="534949"/>
                </a:solidFill>
              </a:rPr>
              <a:t>10:25</a:t>
            </a:fld>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a:ln>
            <a:noFill/>
          </a:ln>
        </p:spPr>
        <p:txBody>
          <a:bodyPr/>
          <a:lstStyle>
            <a:lvl1pPr>
              <a:defRPr>
                <a:solidFill>
                  <a:srgbClr val="FFFFFF"/>
                </a:solidFill>
              </a:defRPr>
            </a:lvl1pPr>
          </a:lstStyle>
          <a:p>
            <a:pPr>
              <a:defRPr/>
            </a:pPr>
            <a:fld id="{F62EDF83-1AE2-44D6-8EE1-C4EC2EEEA625}" type="slidenum">
              <a:rPr lang="en-US" smtClean="0"/>
              <a:pPr>
                <a:defRPr/>
              </a:pPr>
              <a:t>‹Nº›</a:t>
            </a:fld>
            <a:endParaRPr lang="en-US"/>
          </a:p>
        </p:txBody>
      </p:sp>
      <p:sp>
        <p:nvSpPr>
          <p:cNvPr id="11" name="Title 10"/>
          <p:cNvSpPr>
            <a:spLocks noGrp="1"/>
          </p:cNvSpPr>
          <p:nvPr>
            <p:ph type="title"/>
          </p:nvPr>
        </p:nvSpPr>
        <p:spPr>
          <a:xfrm>
            <a:off x="9546336" y="457200"/>
            <a:ext cx="2234213" cy="1673352"/>
          </a:xfrm>
        </p:spPr>
        <p:txBody>
          <a:bodyPr anchor="b"/>
          <a:lstStyle>
            <a:lvl1pPr algn="l">
              <a:defRPr sz="20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16198894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1">
        <a:schemeClr val="bg2"/>
      </p:bgRef>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useBgFill="1">
        <p:nvSpPr>
          <p:cNvPr id="9" name="Rectangle 8"/>
          <p:cNvSpPr/>
          <p:nvPr/>
        </p:nvSpPr>
        <p:spPr>
          <a:xfrm>
            <a:off x="9347200" y="150876"/>
            <a:ext cx="2641600" cy="65562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9550400" y="2133600"/>
            <a:ext cx="2235200" cy="2971800"/>
          </a:xfrm>
        </p:spPr>
        <p:txBody>
          <a:bodyPr tIns="0"/>
          <a:lstStyle>
            <a:lvl1pPr marL="0" indent="0">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fld id="{1FE66E1A-5FC7-4B0A-9969-273781B622F9}" type="datetime10">
              <a:rPr lang="es-AR" smtClean="0">
                <a:solidFill>
                  <a:srgbClr val="CCD1B9"/>
                </a:solidFill>
              </a:rPr>
              <a:t>10:25</a:t>
            </a:fld>
            <a:endParaRPr lang="en-US">
              <a:solidFill>
                <a:srgbClr val="CCD1B9"/>
              </a:solidFill>
            </a:endParaRPr>
          </a:p>
        </p:txBody>
      </p:sp>
      <p:sp>
        <p:nvSpPr>
          <p:cNvPr id="6" name="Footer Placeholder 5"/>
          <p:cNvSpPr>
            <a:spLocks noGrp="1"/>
          </p:cNvSpPr>
          <p:nvPr>
            <p:ph type="ftr" sz="quarter" idx="11"/>
          </p:nvPr>
        </p:nvSpPr>
        <p:spPr/>
        <p:txBody>
          <a:bodyPr/>
          <a:lstStyle/>
          <a:p>
            <a:pPr>
              <a:defRPr/>
            </a:pPr>
            <a:endParaRPr lang="en-US">
              <a:solidFill>
                <a:srgbClr val="CCD1B9"/>
              </a:solidFill>
            </a:endParaRPr>
          </a:p>
        </p:txBody>
      </p:sp>
      <p:sp>
        <p:nvSpPr>
          <p:cNvPr id="7" name="Slide Number Placeholder 6"/>
          <p:cNvSpPr>
            <a:spLocks noGrp="1"/>
          </p:cNvSpPr>
          <p:nvPr>
            <p:ph type="sldNum" sz="quarter" idx="12"/>
          </p:nvPr>
        </p:nvSpPr>
        <p:spPr/>
        <p:txBody>
          <a:bodyPr/>
          <a:lstStyle/>
          <a:p>
            <a:pPr>
              <a:defRPr/>
            </a:pPr>
            <a:fld id="{56836D5A-5D82-4793-8A3A-DBBFE4F70E9D}" type="slidenum">
              <a:rPr lang="en-US" smtClean="0">
                <a:solidFill>
                  <a:srgbClr val="CCD1B9"/>
                </a:solidFill>
              </a:rPr>
              <a:pPr>
                <a:defRPr/>
              </a:pPr>
              <a:t>‹Nº›</a:t>
            </a:fld>
            <a:endParaRPr lang="en-US">
              <a:solidFill>
                <a:srgbClr val="CCD1B9"/>
              </a:solidFill>
            </a:endParaRPr>
          </a:p>
        </p:txBody>
      </p:sp>
      <p:sp>
        <p:nvSpPr>
          <p:cNvPr id="10" name="Title 9"/>
          <p:cNvSpPr>
            <a:spLocks noGrp="1"/>
          </p:cNvSpPr>
          <p:nvPr>
            <p:ph type="title"/>
          </p:nvPr>
        </p:nvSpPr>
        <p:spPr>
          <a:xfrm>
            <a:off x="9550400" y="460248"/>
            <a:ext cx="2235200" cy="1673352"/>
          </a:xfrm>
        </p:spPr>
        <p:txBody>
          <a:bodyPr anchor="b"/>
          <a:lstStyle>
            <a:lvl1pPr algn="l">
              <a:defRPr sz="2000" spc="150" baseline="0">
                <a:solidFill>
                  <a:schemeClr val="tx2"/>
                </a:solidFill>
              </a:defRPr>
            </a:lvl1pPr>
          </a:lstStyle>
          <a:p>
            <a:r>
              <a:rPr lang="es-ES"/>
              <a:t>Haga clic para modificar el estilo de título del patrón</a:t>
            </a:r>
            <a:endParaRPr lang="en-US" dirty="0"/>
          </a:p>
        </p:txBody>
      </p:sp>
    </p:spTree>
    <p:extLst>
      <p:ext uri="{BB962C8B-B14F-4D97-AF65-F5344CB8AC3E}">
        <p14:creationId xmlns:p14="http://schemas.microsoft.com/office/powerpoint/2010/main" val="16191985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a:defRPr/>
            </a:pPr>
            <a:fld id="{FFDBD963-A598-4730-9E59-4F2AAE84EE54}" type="datetime10">
              <a:rPr lang="es-AR" smtClean="0">
                <a:solidFill>
                  <a:srgbClr val="534949"/>
                </a:solidFill>
              </a:rPr>
              <a:t>10:25</a:t>
            </a:fld>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E1DB2368-B315-45E3-B6DE-24F4AA6B8C0F}"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235105667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7" name="Rectangle 6"/>
          <p:cNvSpPr/>
          <p:nvPr/>
        </p:nvSpPr>
        <p:spPr>
          <a:xfrm>
            <a:off x="203200" y="147319"/>
            <a:ext cx="8940800"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9347200" y="147319"/>
            <a:ext cx="2608061"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Vertical Title 1"/>
          <p:cNvSpPr>
            <a:spLocks noGrp="1"/>
          </p:cNvSpPr>
          <p:nvPr>
            <p:ph type="title" orient="vert"/>
          </p:nvPr>
        </p:nvSpPr>
        <p:spPr>
          <a:xfrm>
            <a:off x="9550400" y="274639"/>
            <a:ext cx="2235200"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fld id="{64C54EA8-6CFF-494E-BBA4-69A63EB16BBC}" type="datetime10">
              <a:rPr lang="es-AR" smtClean="0">
                <a:solidFill>
                  <a:srgbClr val="534949"/>
                </a:solidFill>
              </a:rPr>
              <a:t>10:25</a:t>
            </a:fld>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lvl1pPr>
              <a:defRPr>
                <a:solidFill>
                  <a:schemeClr val="bg2"/>
                </a:solidFill>
              </a:defRPr>
            </a:lvl1pPr>
          </a:lstStyle>
          <a:p>
            <a:pPr>
              <a:defRPr/>
            </a:pPr>
            <a:fld id="{97D7EB8C-D606-4D45-8571-88A34586B25E}" type="slidenum">
              <a:rPr lang="en-US" smtClean="0">
                <a:solidFill>
                  <a:srgbClr val="CCD1B9"/>
                </a:solidFill>
              </a:rPr>
              <a:pPr>
                <a:defRPr/>
              </a:pPr>
              <a:t>‹Nº›</a:t>
            </a:fld>
            <a:endParaRPr lang="en-US">
              <a:solidFill>
                <a:srgbClr val="CCD1B9"/>
              </a:solidFill>
            </a:endParaRPr>
          </a:p>
        </p:txBody>
      </p:sp>
    </p:spTree>
    <p:extLst>
      <p:ext uri="{BB962C8B-B14F-4D97-AF65-F5344CB8AC3E}">
        <p14:creationId xmlns:p14="http://schemas.microsoft.com/office/powerpoint/2010/main" val="211641827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BA01F7E-66BE-49D9-84B1-3837DD0E392F}"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832773561"/>
      </p:ext>
    </p:extLst>
  </p:cSld>
  <p:clrMapOvr>
    <a:masterClrMapping/>
  </p:clrMapOvr>
  <p:transition spd="med">
    <p:fade thruBlk="1"/>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3600">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575">
                <a:solidFill>
                  <a:schemeClr val="bg2">
                    <a:lumMod val="50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A334F959-2C30-4DB1-8677-A83EF0983C47}"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cxnSp>
        <p:nvCxnSpPr>
          <p:cNvPr id="16" name="Straight Connector 15"/>
          <p:cNvCxnSpPr/>
          <p:nvPr/>
        </p:nvCxnSpPr>
        <p:spPr>
          <a:xfrm flipH="1">
            <a:off x="8228012"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1730469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984F390D-1981-4276-BF1D-DE9FA8DE8F4B}"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92249887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2006600"/>
            <a:ext cx="8534401" cy="2281600"/>
          </a:xfrm>
        </p:spPr>
        <p:txBody>
          <a:bodyPr anchor="b">
            <a:normAutofit/>
          </a:bodyPr>
          <a:lstStyle>
            <a:lvl1pPr algn="l">
              <a:defRPr sz="27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6596CD21-8107-462E-B801-289A1E2B144C}"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19544314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684213" y="685802"/>
            <a:ext cx="4937655" cy="3615267"/>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5808134" y="685801"/>
            <a:ext cx="4934479" cy="3615266"/>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1D683791-979D-4FB1-A2E1-7C832AF0B5E0}" type="datetime10">
              <a:rPr lang="es-AR" smtClean="0">
                <a:solidFill>
                  <a:srgbClr val="D06F1E">
                    <a:lumMod val="50000"/>
                  </a:srgbClr>
                </a:solidFill>
              </a:rPr>
              <a:t>10:25</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0123580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972081" y="685800"/>
            <a:ext cx="4649787"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Content Placeholder 3"/>
          <p:cNvSpPr>
            <a:spLocks noGrp="1"/>
          </p:cNvSpPr>
          <p:nvPr>
            <p:ph sz="half" idx="2"/>
          </p:nvPr>
        </p:nvSpPr>
        <p:spPr>
          <a:xfrm>
            <a:off x="684213" y="1270529"/>
            <a:ext cx="4937655"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079066" y="685800"/>
            <a:ext cx="4665135"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664B2837-7487-45FA-9C09-C59386A42023}" type="datetime10">
              <a:rPr lang="es-AR" smtClean="0">
                <a:solidFill>
                  <a:srgbClr val="D06F1E">
                    <a:lumMod val="50000"/>
                  </a:srgbClr>
                </a:solidFill>
              </a:rPr>
              <a:t>10:25</a:t>
            </a:fld>
            <a:endParaRPr lang="en-US" dirty="0">
              <a:solidFill>
                <a:srgbClr val="D06F1E">
                  <a:lumMod val="50000"/>
                </a:srgbClr>
              </a:solidFill>
            </a:endParaRPr>
          </a:p>
        </p:txBody>
      </p:sp>
      <p:sp>
        <p:nvSpPr>
          <p:cNvPr id="8" name="Footer Placeholder 7"/>
          <p:cNvSpPr>
            <a:spLocks noGrp="1"/>
          </p:cNvSpPr>
          <p:nvPr>
            <p:ph type="ftr" sz="quarter" idx="11"/>
          </p:nvPr>
        </p:nvSpPr>
        <p:spPr/>
        <p:txBody>
          <a:bodyPr/>
          <a:lstStyle/>
          <a:p>
            <a:endParaRPr lang="en-US" dirty="0">
              <a:solidFill>
                <a:srgbClr val="D06F1E">
                  <a:lumMod val="5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0441540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60778358-F65B-43B9-BD8B-0F822A6340BD}" type="datetime10">
              <a:rPr lang="es-AR" smtClean="0">
                <a:solidFill>
                  <a:srgbClr val="D06F1E">
                    <a:lumMod val="50000"/>
                  </a:srgbClr>
                </a:solidFill>
              </a:rPr>
              <a:t>10:25</a:t>
            </a:fld>
            <a:endParaRPr lang="en-US" dirty="0">
              <a:solidFill>
                <a:srgbClr val="D06F1E">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D06F1E">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96889137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C260D2-2218-495E-B7FD-EAF79030C3E0}" type="datetime10">
              <a:rPr lang="es-AR" smtClean="0">
                <a:solidFill>
                  <a:srgbClr val="D06F1E">
                    <a:lumMod val="50000"/>
                  </a:srgbClr>
                </a:solidFill>
              </a:rPr>
              <a:t>10:25</a:t>
            </a:fld>
            <a:endParaRPr lang="en-US" dirty="0">
              <a:solidFill>
                <a:srgbClr val="D06F1E">
                  <a:lumMod val="50000"/>
                </a:srgbClr>
              </a:solidFill>
            </a:endParaRPr>
          </a:p>
        </p:txBody>
      </p:sp>
      <p:sp>
        <p:nvSpPr>
          <p:cNvPr id="3" name="Footer Placeholder 2"/>
          <p:cNvSpPr>
            <a:spLocks noGrp="1"/>
          </p:cNvSpPr>
          <p:nvPr>
            <p:ph type="ftr" sz="quarter" idx="11"/>
          </p:nvPr>
        </p:nvSpPr>
        <p:spPr/>
        <p:txBody>
          <a:bodyPr/>
          <a:lstStyle/>
          <a:p>
            <a:endParaRPr lang="en-US" dirty="0">
              <a:solidFill>
                <a:srgbClr val="D06F1E">
                  <a:lumMod val="5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17285317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085012" y="685800"/>
            <a:ext cx="3657600" cy="1371600"/>
          </a:xfrm>
        </p:spPr>
        <p:txBody>
          <a:bodyPr anchor="b">
            <a:normAutofit/>
          </a:bodyPr>
          <a:lstStyle>
            <a:lvl1pPr algn="l">
              <a:defRPr sz="1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085012" y="2209801"/>
            <a:ext cx="3657600" cy="2091267"/>
          </a:xfrm>
        </p:spPr>
        <p:txBody>
          <a:bodyPr anchor="t">
            <a:normAutofit/>
          </a:bodyPr>
          <a:lstStyle>
            <a:lvl1pPr marL="0" indent="0">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AE34215C-CCD6-4457-B9D1-453E5224080C}" type="datetime10">
              <a:rPr lang="es-AR" smtClean="0">
                <a:solidFill>
                  <a:srgbClr val="D06F1E">
                    <a:lumMod val="50000"/>
                  </a:srgbClr>
                </a:solidFill>
              </a:rPr>
              <a:t>10:25</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1705203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800" cy="1143000"/>
          </a:xfrm>
        </p:spPr>
        <p:txBody>
          <a:bodyPr anchor="b">
            <a:normAutofit/>
          </a:bodyPr>
          <a:lstStyle>
            <a:lvl1pPr algn="l">
              <a:defRPr sz="2100" b="0"/>
            </a:lvl1pPr>
          </a:lstStyle>
          <a:p>
            <a:r>
              <a:rPr lang="es-ES"/>
              <a:t>Haga clic para modificar el estilo de título del patrón</a:t>
            </a:r>
            <a:endParaRPr lang="en-US" dirty="0"/>
          </a:p>
        </p:txBody>
      </p:sp>
      <p:sp>
        <p:nvSpPr>
          <p:cNvPr id="14" name="Picture Placeholder 2"/>
          <p:cNvSpPr>
            <a:spLocks noGrp="1" noChangeAspect="1"/>
          </p:cNvSpPr>
          <p:nvPr>
            <p:ph type="pic" idx="1"/>
          </p:nvPr>
        </p:nvSpPr>
        <p:spPr>
          <a:xfrm>
            <a:off x="989013" y="914400"/>
            <a:ext cx="3280975"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4722813" y="2777067"/>
            <a:ext cx="6021388" cy="2048933"/>
          </a:xfrm>
        </p:spPr>
        <p:txBody>
          <a:bodyPr anchor="t">
            <a:normAutofit/>
          </a:bodyPr>
          <a:lstStyle>
            <a:lvl1pPr marL="0" indent="0">
              <a:buNone/>
              <a:defRPr sz="13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F0515382-BD38-4710-8FAB-7A7DA174CD0A}" type="datetime10">
              <a:rPr lang="es-AR" smtClean="0">
                <a:solidFill>
                  <a:srgbClr val="D06F1E">
                    <a:lumMod val="50000"/>
                  </a:srgbClr>
                </a:solidFill>
              </a:rPr>
              <a:t>10:25</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626971889"/>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17" name="Picture Placeholder 2"/>
          <p:cNvSpPr>
            <a:spLocks noGrp="1" noChangeAspect="1"/>
          </p:cNvSpPr>
          <p:nvPr>
            <p:ph type="pic" idx="13"/>
          </p:nvPr>
        </p:nvSpPr>
        <p:spPr>
          <a:xfrm>
            <a:off x="685801"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16" name="Text Placeholder 9"/>
          <p:cNvSpPr>
            <a:spLocks noGrp="1"/>
          </p:cNvSpPr>
          <p:nvPr>
            <p:ph type="body" sz="quarter" idx="14"/>
          </p:nvPr>
        </p:nvSpPr>
        <p:spPr>
          <a:xfrm>
            <a:off x="914401" y="3843867"/>
            <a:ext cx="8304211" cy="457200"/>
          </a:xfrm>
        </p:spPr>
        <p:txBody>
          <a:bodyPr anchor="t">
            <a:normAutofit/>
          </a:bodyPr>
          <a:lstStyle>
            <a:lvl1pPr marL="0" indent="0">
              <a:buFontTx/>
              <a:buNone/>
              <a:defRPr sz="1200"/>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79D0025E-7116-40CB-927D-9923ABB287E9}" type="datetime10">
              <a:rPr lang="es-AR" smtClean="0">
                <a:solidFill>
                  <a:srgbClr val="D06F1E">
                    <a:lumMod val="50000"/>
                  </a:srgbClr>
                </a:solidFill>
              </a:rPr>
              <a:t>10:25</a:t>
            </a:fld>
            <a:endParaRPr lang="en-US" dirty="0">
              <a:solidFill>
                <a:srgbClr val="D06F1E">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D06F1E">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131321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E8EA5E8-63B9-48F8-BA5D-AAA00AEF3A9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457112293"/>
      </p:ext>
    </p:extLst>
  </p:cSld>
  <p:clrMapOvr>
    <a:masterClrMapping/>
  </p:clrMapOvr>
  <p:transition spd="med">
    <p:fade thruBlk="1"/>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anchor="ctr">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114800"/>
            <a:ext cx="8535988" cy="1879600"/>
          </a:xfrm>
        </p:spPr>
        <p:txBody>
          <a:bodyPr anchor="ctr">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DAB16A76-F255-4F5C-B3BB-086E387F737E}"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02131272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1"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E43D7284-20A8-46BE-8ECC-11501389DB1F}"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
        <p:nvSpPr>
          <p:cNvPr id="14" name="TextBox 13"/>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rPr>
              <a:t>“</a:t>
            </a:r>
          </a:p>
        </p:txBody>
      </p:sp>
      <p:sp>
        <p:nvSpPr>
          <p:cNvPr id="15" name="TextBox 14"/>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rPr>
              <a:t>”</a:t>
            </a:r>
          </a:p>
        </p:txBody>
      </p:sp>
    </p:spTree>
    <p:extLst>
      <p:ext uri="{BB962C8B-B14F-4D97-AF65-F5344CB8AC3E}">
        <p14:creationId xmlns:p14="http://schemas.microsoft.com/office/powerpoint/2010/main" val="419724199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1" y="5132981"/>
            <a:ext cx="8535991" cy="860400"/>
          </a:xfrm>
        </p:spPr>
        <p:txBody>
          <a:bodyPr anchor="t">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F86B28D7-7213-4849-92CB-AEF1B354C11F}"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6388197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p:cSld name="Citar la 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978400"/>
            <a:ext cx="8534401" cy="1016000"/>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177587D9-DB2B-46C2-AAC5-3E54F022D6FE}"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
        <p:nvSpPr>
          <p:cNvPr id="11" name="TextBox 10"/>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rPr>
              <a:t>“</a:t>
            </a:r>
          </a:p>
        </p:txBody>
      </p:sp>
      <p:sp>
        <p:nvSpPr>
          <p:cNvPr id="12" name="TextBox 11"/>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rPr>
              <a:t>”</a:t>
            </a:r>
          </a:p>
        </p:txBody>
      </p:sp>
    </p:spTree>
    <p:extLst>
      <p:ext uri="{BB962C8B-B14F-4D97-AF65-F5344CB8AC3E}">
        <p14:creationId xmlns:p14="http://schemas.microsoft.com/office/powerpoint/2010/main" val="2499306134"/>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p:cSld name="Verdadero o falso">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vert="horz" lIns="91440" tIns="45720" rIns="91440" bIns="45720" rtlCol="0" anchor="ctr">
            <a:normAutofit/>
          </a:bodyPr>
          <a:lstStyle>
            <a:lvl1pPr>
              <a:defRPr lang="en-US" b="0" dirty="0"/>
            </a:lvl1pPr>
          </a:lstStyle>
          <a:p>
            <a:pPr marL="0" lvl="0"/>
            <a:r>
              <a:rPr lang="es-ES"/>
              <a:t>Haga clic para modificar el estilo de título del patrón</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766734"/>
            <a:ext cx="8534401" cy="1227667"/>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F08916ED-C8C9-403A-9A45-E6B06217253A}"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43567213"/>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7AC83888-A036-459A-BFCF-B313741DA586}"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7051738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0" cy="4572000"/>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85800" y="685800"/>
            <a:ext cx="7823200" cy="5308600"/>
          </a:xfrm>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3FF20E30-3D90-492B-872D-835D7F8412A5}" type="datetime10">
              <a:rPr lang="es-AR" smtClean="0">
                <a:solidFill>
                  <a:srgbClr val="D06F1E">
                    <a:lumMod val="50000"/>
                  </a:srgbClr>
                </a:solidFill>
              </a:rPr>
              <a:t>10:25</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184716330"/>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11"/>
          </p:nvPr>
        </p:nvSpPr>
        <p:spPr/>
        <p:txBody>
          <a:bodyPr/>
          <a:lstStyle/>
          <a:p>
            <a:endParaRPr lang="es-AR" dirty="0"/>
          </a:p>
        </p:txBody>
      </p:sp>
      <p:sp>
        <p:nvSpPr>
          <p:cNvPr id="6" name="5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1038587499"/>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11"/>
          </p:nvPr>
        </p:nvSpPr>
        <p:spPr/>
        <p:txBody>
          <a:bodyPr/>
          <a:lstStyle/>
          <a:p>
            <a:endParaRPr lang="es-AR" dirty="0"/>
          </a:p>
        </p:txBody>
      </p:sp>
      <p:sp>
        <p:nvSpPr>
          <p:cNvPr id="6" name="5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238410067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11"/>
          </p:nvPr>
        </p:nvSpPr>
        <p:spPr/>
        <p:txBody>
          <a:bodyPr/>
          <a:lstStyle/>
          <a:p>
            <a:endParaRPr lang="es-AR" dirty="0"/>
          </a:p>
        </p:txBody>
      </p:sp>
      <p:sp>
        <p:nvSpPr>
          <p:cNvPr id="6" name="5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396350481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F7DD9B56-E88E-424D-9453-EB970007A198}"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23031206"/>
      </p:ext>
    </p:extLst>
  </p:cSld>
  <p:clrMapOvr>
    <a:masterClrMapping/>
  </p:clrMapOvr>
  <p:transition spd="med">
    <p:fade thruBlk="1"/>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6" name="5 Marcador de pie de página"/>
          <p:cNvSpPr>
            <a:spLocks noGrp="1"/>
          </p:cNvSpPr>
          <p:nvPr>
            <p:ph type="ftr" sz="quarter" idx="11"/>
          </p:nvPr>
        </p:nvSpPr>
        <p:spPr/>
        <p:txBody>
          <a:bodyPr/>
          <a:lstStyle/>
          <a:p>
            <a:endParaRPr lang="es-AR" dirty="0"/>
          </a:p>
        </p:txBody>
      </p:sp>
      <p:sp>
        <p:nvSpPr>
          <p:cNvPr id="7" name="6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318199633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8" name="7 Marcador de pie de página"/>
          <p:cNvSpPr>
            <a:spLocks noGrp="1"/>
          </p:cNvSpPr>
          <p:nvPr>
            <p:ph type="ftr" sz="quarter" idx="11"/>
          </p:nvPr>
        </p:nvSpPr>
        <p:spPr/>
        <p:txBody>
          <a:bodyPr/>
          <a:lstStyle/>
          <a:p>
            <a:endParaRPr lang="es-AR" dirty="0"/>
          </a:p>
        </p:txBody>
      </p:sp>
      <p:sp>
        <p:nvSpPr>
          <p:cNvPr id="9" name="8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425473215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4" name="3 Marcador de pie de página"/>
          <p:cNvSpPr>
            <a:spLocks noGrp="1"/>
          </p:cNvSpPr>
          <p:nvPr>
            <p:ph type="ftr" sz="quarter" idx="11"/>
          </p:nvPr>
        </p:nvSpPr>
        <p:spPr/>
        <p:txBody>
          <a:bodyPr/>
          <a:lstStyle/>
          <a:p>
            <a:endParaRPr lang="es-AR" dirty="0"/>
          </a:p>
        </p:txBody>
      </p:sp>
      <p:sp>
        <p:nvSpPr>
          <p:cNvPr id="5" name="4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339792735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3" name="2 Marcador de pie de página"/>
          <p:cNvSpPr>
            <a:spLocks noGrp="1"/>
          </p:cNvSpPr>
          <p:nvPr>
            <p:ph type="ftr" sz="quarter" idx="11"/>
          </p:nvPr>
        </p:nvSpPr>
        <p:spPr/>
        <p:txBody>
          <a:bodyPr/>
          <a:lstStyle/>
          <a:p>
            <a:endParaRPr lang="es-AR" dirty="0"/>
          </a:p>
        </p:txBody>
      </p:sp>
      <p:sp>
        <p:nvSpPr>
          <p:cNvPr id="4" name="3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3053831286"/>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6" name="5 Marcador de pie de página"/>
          <p:cNvSpPr>
            <a:spLocks noGrp="1"/>
          </p:cNvSpPr>
          <p:nvPr>
            <p:ph type="ftr" sz="quarter" idx="11"/>
          </p:nvPr>
        </p:nvSpPr>
        <p:spPr/>
        <p:txBody>
          <a:bodyPr/>
          <a:lstStyle/>
          <a:p>
            <a:endParaRPr lang="es-AR" dirty="0"/>
          </a:p>
        </p:txBody>
      </p:sp>
      <p:sp>
        <p:nvSpPr>
          <p:cNvPr id="7" name="6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4121204911"/>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AR" dirty="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6" name="5 Marcador de pie de página"/>
          <p:cNvSpPr>
            <a:spLocks noGrp="1"/>
          </p:cNvSpPr>
          <p:nvPr>
            <p:ph type="ftr" sz="quarter" idx="11"/>
          </p:nvPr>
        </p:nvSpPr>
        <p:spPr/>
        <p:txBody>
          <a:bodyPr/>
          <a:lstStyle/>
          <a:p>
            <a:endParaRPr lang="es-AR" dirty="0"/>
          </a:p>
        </p:txBody>
      </p:sp>
      <p:sp>
        <p:nvSpPr>
          <p:cNvPr id="7" name="6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29321978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11"/>
          </p:nvPr>
        </p:nvSpPr>
        <p:spPr/>
        <p:txBody>
          <a:bodyPr/>
          <a:lstStyle/>
          <a:p>
            <a:endParaRPr lang="es-AR" dirty="0"/>
          </a:p>
        </p:txBody>
      </p:sp>
      <p:sp>
        <p:nvSpPr>
          <p:cNvPr id="6" name="5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286705330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11"/>
          </p:nvPr>
        </p:nvSpPr>
        <p:spPr/>
        <p:txBody>
          <a:bodyPr/>
          <a:lstStyle/>
          <a:p>
            <a:endParaRPr lang="es-AR" dirty="0"/>
          </a:p>
        </p:txBody>
      </p:sp>
      <p:sp>
        <p:nvSpPr>
          <p:cNvPr id="6" name="5 Marcador de número de diapositiva"/>
          <p:cNvSpPr>
            <a:spLocks noGrp="1"/>
          </p:cNvSpPr>
          <p:nvPr>
            <p:ph type="sldNum" sz="quarter" idx="12"/>
          </p:nvPr>
        </p:nvSpPr>
        <p:spPr/>
        <p:txBody>
          <a:body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79113803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lvl1pPr>
              <a:defRPr/>
            </a:lvl1pPr>
          </a:lstStyle>
          <a:p>
            <a:pPr>
              <a:defRPr/>
            </a:pPr>
            <a:fld id="{1A53B072-2B57-4415-B621-C1105956CC1F}"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098C1856-A350-467A-B744-B1177D748A19}" type="slidenum">
              <a:rPr lang="es-AR" altLang="es-AR"/>
              <a:pPr/>
              <a:t>‹Nº›</a:t>
            </a:fld>
            <a:endParaRPr lang="es-AR" altLang="es-AR"/>
          </a:p>
        </p:txBody>
      </p:sp>
    </p:spTree>
    <p:extLst>
      <p:ext uri="{BB962C8B-B14F-4D97-AF65-F5344CB8AC3E}">
        <p14:creationId xmlns:p14="http://schemas.microsoft.com/office/powerpoint/2010/main" val="209767726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41B6E96A-2A55-406F-A29F-A6D233B22969}"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9E4E454B-8776-4FF0-96F0-8571F807045E}" type="slidenum">
              <a:rPr lang="es-AR" altLang="es-AR"/>
              <a:pPr/>
              <a:t>‹Nº›</a:t>
            </a:fld>
            <a:endParaRPr lang="es-AR" altLang="es-AR"/>
          </a:p>
        </p:txBody>
      </p:sp>
    </p:spTree>
    <p:extLst>
      <p:ext uri="{BB962C8B-B14F-4D97-AF65-F5344CB8AC3E}">
        <p14:creationId xmlns:p14="http://schemas.microsoft.com/office/powerpoint/2010/main" val="252819032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4638"/>
            <a:ext cx="10972800" cy="1143000"/>
          </a:xfrm>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C2056CFD-3DCB-46C2-A622-3D9E189A59E4}"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178120282"/>
      </p:ext>
    </p:extLst>
  </p:cSld>
  <p:clrMapOvr>
    <a:masterClrMapping/>
  </p:clrMapOvr>
  <p:transition spd="med">
    <p:fade thruBlk="1"/>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lvl1pPr>
              <a:defRPr/>
            </a:lvl1pPr>
          </a:lstStyle>
          <a:p>
            <a:pPr>
              <a:defRPr/>
            </a:pPr>
            <a:fld id="{59D12A07-53A8-4719-AE5E-1A2353EF1A63}"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EA9EA09A-FDE5-4F25-ACEB-260F84D4B5FC}" type="slidenum">
              <a:rPr lang="es-AR" altLang="es-AR"/>
              <a:pPr/>
              <a:t>‹Nº›</a:t>
            </a:fld>
            <a:endParaRPr lang="es-AR" altLang="es-AR"/>
          </a:p>
        </p:txBody>
      </p:sp>
    </p:spTree>
    <p:extLst>
      <p:ext uri="{BB962C8B-B14F-4D97-AF65-F5344CB8AC3E}">
        <p14:creationId xmlns:p14="http://schemas.microsoft.com/office/powerpoint/2010/main" val="4141257471"/>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3 Marcador de fecha"/>
          <p:cNvSpPr>
            <a:spLocks noGrp="1"/>
          </p:cNvSpPr>
          <p:nvPr>
            <p:ph type="dt" sz="half" idx="10"/>
          </p:nvPr>
        </p:nvSpPr>
        <p:spPr/>
        <p:txBody>
          <a:bodyPr/>
          <a:lstStyle>
            <a:lvl1pPr>
              <a:defRPr/>
            </a:lvl1pPr>
          </a:lstStyle>
          <a:p>
            <a:pPr>
              <a:defRPr/>
            </a:pPr>
            <a:fld id="{FB3497E7-36BB-43AC-BA23-B57F0649449B}"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CDBB9F75-91DE-412B-AF29-A81D99579D71}" type="slidenum">
              <a:rPr lang="es-AR" altLang="es-AR"/>
              <a:pPr/>
              <a:t>‹Nº›</a:t>
            </a:fld>
            <a:endParaRPr lang="es-AR" altLang="es-AR"/>
          </a:p>
        </p:txBody>
      </p:sp>
    </p:spTree>
    <p:extLst>
      <p:ext uri="{BB962C8B-B14F-4D97-AF65-F5344CB8AC3E}">
        <p14:creationId xmlns:p14="http://schemas.microsoft.com/office/powerpoint/2010/main" val="137479999"/>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3 Marcador de fecha"/>
          <p:cNvSpPr>
            <a:spLocks noGrp="1"/>
          </p:cNvSpPr>
          <p:nvPr>
            <p:ph type="dt" sz="half" idx="10"/>
          </p:nvPr>
        </p:nvSpPr>
        <p:spPr/>
        <p:txBody>
          <a:bodyPr/>
          <a:lstStyle>
            <a:lvl1pPr>
              <a:defRPr/>
            </a:lvl1pPr>
          </a:lstStyle>
          <a:p>
            <a:pPr>
              <a:defRPr/>
            </a:pPr>
            <a:fld id="{67F00538-2236-4CB2-9AE3-FB521BF10574}"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8"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9" name="5 Marcador de número de diapositiva"/>
          <p:cNvSpPr>
            <a:spLocks noGrp="1"/>
          </p:cNvSpPr>
          <p:nvPr>
            <p:ph type="sldNum" sz="quarter" idx="12"/>
          </p:nvPr>
        </p:nvSpPr>
        <p:spPr/>
        <p:txBody>
          <a:bodyPr/>
          <a:lstStyle>
            <a:lvl1pPr>
              <a:defRPr/>
            </a:lvl1pPr>
          </a:lstStyle>
          <a:p>
            <a:fld id="{A1845D0A-1187-4799-9F8A-5CAB939F99F1}" type="slidenum">
              <a:rPr lang="es-AR" altLang="es-AR"/>
              <a:pPr/>
              <a:t>‹Nº›</a:t>
            </a:fld>
            <a:endParaRPr lang="es-AR" altLang="es-AR"/>
          </a:p>
        </p:txBody>
      </p:sp>
    </p:spTree>
    <p:extLst>
      <p:ext uri="{BB962C8B-B14F-4D97-AF65-F5344CB8AC3E}">
        <p14:creationId xmlns:p14="http://schemas.microsoft.com/office/powerpoint/2010/main" val="211629851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3 Marcador de fecha"/>
          <p:cNvSpPr>
            <a:spLocks noGrp="1"/>
          </p:cNvSpPr>
          <p:nvPr>
            <p:ph type="dt" sz="half" idx="10"/>
          </p:nvPr>
        </p:nvSpPr>
        <p:spPr/>
        <p:txBody>
          <a:bodyPr/>
          <a:lstStyle>
            <a:lvl1pPr>
              <a:defRPr/>
            </a:lvl1pPr>
          </a:lstStyle>
          <a:p>
            <a:pPr>
              <a:defRPr/>
            </a:pPr>
            <a:fld id="{FE26EB0B-0F1F-450B-9E72-28A2A158CCF7}"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4"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5" name="5 Marcador de número de diapositiva"/>
          <p:cNvSpPr>
            <a:spLocks noGrp="1"/>
          </p:cNvSpPr>
          <p:nvPr>
            <p:ph type="sldNum" sz="quarter" idx="12"/>
          </p:nvPr>
        </p:nvSpPr>
        <p:spPr/>
        <p:txBody>
          <a:bodyPr/>
          <a:lstStyle>
            <a:lvl1pPr>
              <a:defRPr/>
            </a:lvl1pPr>
          </a:lstStyle>
          <a:p>
            <a:fld id="{6169F462-538A-4697-8635-82BC1FA67F12}" type="slidenum">
              <a:rPr lang="es-AR" altLang="es-AR"/>
              <a:pPr/>
              <a:t>‹Nº›</a:t>
            </a:fld>
            <a:endParaRPr lang="es-AR" altLang="es-AR"/>
          </a:p>
        </p:txBody>
      </p:sp>
    </p:spTree>
    <p:extLst>
      <p:ext uri="{BB962C8B-B14F-4D97-AF65-F5344CB8AC3E}">
        <p14:creationId xmlns:p14="http://schemas.microsoft.com/office/powerpoint/2010/main" val="14646238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p:cNvSpPr>
            <a:spLocks noGrp="1"/>
          </p:cNvSpPr>
          <p:nvPr>
            <p:ph type="dt" sz="half" idx="10"/>
          </p:nvPr>
        </p:nvSpPr>
        <p:spPr/>
        <p:txBody>
          <a:bodyPr/>
          <a:lstStyle>
            <a:lvl1pPr>
              <a:defRPr/>
            </a:lvl1pPr>
          </a:lstStyle>
          <a:p>
            <a:pPr>
              <a:defRPr/>
            </a:pPr>
            <a:fld id="{504B6C03-FDCF-4C16-A768-FF27DF0EFBAD}"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3"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4" name="5 Marcador de número de diapositiva"/>
          <p:cNvSpPr>
            <a:spLocks noGrp="1"/>
          </p:cNvSpPr>
          <p:nvPr>
            <p:ph type="sldNum" sz="quarter" idx="12"/>
          </p:nvPr>
        </p:nvSpPr>
        <p:spPr/>
        <p:txBody>
          <a:bodyPr/>
          <a:lstStyle>
            <a:lvl1pPr>
              <a:defRPr/>
            </a:lvl1pPr>
          </a:lstStyle>
          <a:p>
            <a:fld id="{022869DA-8FFE-4CFC-A81C-F517695E18B9}" type="slidenum">
              <a:rPr lang="es-AR" altLang="es-AR"/>
              <a:pPr/>
              <a:t>‹Nº›</a:t>
            </a:fld>
            <a:endParaRPr lang="es-AR" altLang="es-AR"/>
          </a:p>
        </p:txBody>
      </p:sp>
    </p:spTree>
    <p:extLst>
      <p:ext uri="{BB962C8B-B14F-4D97-AF65-F5344CB8AC3E}">
        <p14:creationId xmlns:p14="http://schemas.microsoft.com/office/powerpoint/2010/main" val="642133097"/>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13664154-EAF7-480B-B925-3E642F13E63D}"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3DF53906-BDEF-45D5-AA76-F194275D9619}" type="slidenum">
              <a:rPr lang="es-AR" altLang="es-AR"/>
              <a:pPr/>
              <a:t>‹Nº›</a:t>
            </a:fld>
            <a:endParaRPr lang="es-AR" altLang="es-AR"/>
          </a:p>
        </p:txBody>
      </p:sp>
    </p:spTree>
    <p:extLst>
      <p:ext uri="{BB962C8B-B14F-4D97-AF65-F5344CB8AC3E}">
        <p14:creationId xmlns:p14="http://schemas.microsoft.com/office/powerpoint/2010/main" val="72913900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dirty="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6A64A319-E8DF-4595-BBDC-0530B764C640}"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6"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7" name="5 Marcador de número de diapositiva"/>
          <p:cNvSpPr>
            <a:spLocks noGrp="1"/>
          </p:cNvSpPr>
          <p:nvPr>
            <p:ph type="sldNum" sz="quarter" idx="12"/>
          </p:nvPr>
        </p:nvSpPr>
        <p:spPr/>
        <p:txBody>
          <a:bodyPr/>
          <a:lstStyle>
            <a:lvl1pPr>
              <a:defRPr/>
            </a:lvl1pPr>
          </a:lstStyle>
          <a:p>
            <a:fld id="{3EBBCD61-0B26-4EBC-8549-2ED2F5575E90}" type="slidenum">
              <a:rPr lang="es-AR" altLang="es-AR"/>
              <a:pPr/>
              <a:t>‹Nº›</a:t>
            </a:fld>
            <a:endParaRPr lang="es-AR" altLang="es-AR"/>
          </a:p>
        </p:txBody>
      </p:sp>
    </p:spTree>
    <p:extLst>
      <p:ext uri="{BB962C8B-B14F-4D97-AF65-F5344CB8AC3E}">
        <p14:creationId xmlns:p14="http://schemas.microsoft.com/office/powerpoint/2010/main" val="218815039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192FB435-B149-4BB2-B3C0-7468EBBEB548}"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8FAF9267-1B19-4CDC-A714-D0F26615F979}" type="slidenum">
              <a:rPr lang="es-AR" altLang="es-AR"/>
              <a:pPr/>
              <a:t>‹Nº›</a:t>
            </a:fld>
            <a:endParaRPr lang="es-AR" altLang="es-AR"/>
          </a:p>
        </p:txBody>
      </p:sp>
    </p:spTree>
    <p:extLst>
      <p:ext uri="{BB962C8B-B14F-4D97-AF65-F5344CB8AC3E}">
        <p14:creationId xmlns:p14="http://schemas.microsoft.com/office/powerpoint/2010/main" val="273674802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lvl1pPr>
              <a:defRPr/>
            </a:lvl1pPr>
          </a:lstStyle>
          <a:p>
            <a:pPr>
              <a:defRPr/>
            </a:pPr>
            <a:fld id="{3EB8824B-6CFA-49BD-AEC4-DF750B53437A}"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11"/>
          </p:nvPr>
        </p:nvSpPr>
        <p:spPr/>
        <p:txBody>
          <a:bodyPr/>
          <a:lstStyle>
            <a:lvl1pPr>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lvl1pPr>
              <a:defRPr/>
            </a:lvl1pPr>
          </a:lstStyle>
          <a:p>
            <a:fld id="{6E483704-7C08-4DE6-94BB-C381F684E611}" type="slidenum">
              <a:rPr lang="es-AR" altLang="es-AR"/>
              <a:pPr/>
              <a:t>‹Nº›</a:t>
            </a:fld>
            <a:endParaRPr lang="es-AR" altLang="es-AR"/>
          </a:p>
        </p:txBody>
      </p:sp>
    </p:spTree>
    <p:extLst>
      <p:ext uri="{BB962C8B-B14F-4D97-AF65-F5344CB8AC3E}">
        <p14:creationId xmlns:p14="http://schemas.microsoft.com/office/powerpoint/2010/main" val="3395151720"/>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200" y="153923"/>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Subtitle 2"/>
          <p:cNvSpPr>
            <a:spLocks noGrp="1"/>
          </p:cNvSpPr>
          <p:nvPr>
            <p:ph type="subTitle" idx="1"/>
          </p:nvPr>
        </p:nvSpPr>
        <p:spPr>
          <a:xfrm>
            <a:off x="9347200" y="2052960"/>
            <a:ext cx="2641600" cy="1828800"/>
          </a:xfrm>
        </p:spPr>
        <p:txBody>
          <a:bodyPr anchor="ctr">
            <a:normAutofit/>
          </a:bodyPr>
          <a:lstStyle>
            <a:lvl1pPr marL="0" indent="0" algn="l">
              <a:buNone/>
              <a:defRPr sz="19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10" name="Date Placeholder 9"/>
          <p:cNvSpPr>
            <a:spLocks noGrp="1"/>
          </p:cNvSpPr>
          <p:nvPr>
            <p:ph type="dt" sz="half" idx="10"/>
          </p:nvPr>
        </p:nvSpPr>
        <p:spPr/>
        <p:txBody>
          <a:bodyPr/>
          <a:lstStyle>
            <a:lvl1pPr>
              <a:defRPr>
                <a:solidFill>
                  <a:schemeClr val="bg2"/>
                </a:solidFill>
              </a:defRPr>
            </a:lvl1pPr>
          </a:lstStyle>
          <a:p>
            <a:pPr>
              <a:defRPr/>
            </a:pPr>
            <a:endParaRPr lang="en-US">
              <a:solidFill>
                <a:srgbClr val="CCD1B9"/>
              </a:solidFill>
            </a:endParaRPr>
          </a:p>
        </p:txBody>
      </p:sp>
      <p:sp>
        <p:nvSpPr>
          <p:cNvPr id="11" name="Slide Number Placeholder 10"/>
          <p:cNvSpPr>
            <a:spLocks noGrp="1"/>
          </p:cNvSpPr>
          <p:nvPr>
            <p:ph type="sldNum" sz="quarter" idx="11"/>
          </p:nvPr>
        </p:nvSpPr>
        <p:spPr/>
        <p:txBody>
          <a:bodyPr/>
          <a:lstStyle>
            <a:lvl1pPr>
              <a:defRPr>
                <a:solidFill>
                  <a:srgbClr val="FFFFFF"/>
                </a:solidFill>
              </a:defRPr>
            </a:lvl1pPr>
          </a:lstStyle>
          <a:p>
            <a:pPr>
              <a:defRPr/>
            </a:pPr>
            <a:fld id="{EF082367-AF44-446C-B08E-6DCED414DBEC}" type="slidenum">
              <a:rPr lang="en-US" smtClean="0"/>
              <a:pPr>
                <a:defRPr/>
              </a:pPr>
              <a:t>‹Nº›</a:t>
            </a:fld>
            <a:endParaRPr lang="en-US"/>
          </a:p>
        </p:txBody>
      </p:sp>
      <p:sp>
        <p:nvSpPr>
          <p:cNvPr id="12" name="Footer Placeholder 11"/>
          <p:cNvSpPr>
            <a:spLocks noGrp="1"/>
          </p:cNvSpPr>
          <p:nvPr>
            <p:ph type="ftr" sz="quarter" idx="12"/>
          </p:nvPr>
        </p:nvSpPr>
        <p:spPr/>
        <p:txBody>
          <a:bodyPr/>
          <a:lstStyle>
            <a:lvl1pPr>
              <a:defRPr>
                <a:solidFill>
                  <a:schemeClr val="bg2"/>
                </a:solidFill>
              </a:defRPr>
            </a:lvl1pPr>
          </a:lstStyle>
          <a:p>
            <a:pPr>
              <a:defRPr/>
            </a:pPr>
            <a:endParaRPr lang="en-US">
              <a:solidFill>
                <a:srgbClr val="CCD1B9"/>
              </a:solidFill>
            </a:endParaRPr>
          </a:p>
        </p:txBody>
      </p:sp>
      <p:sp>
        <p:nvSpPr>
          <p:cNvPr id="13" name="Title 12"/>
          <p:cNvSpPr>
            <a:spLocks noGrp="1"/>
          </p:cNvSpPr>
          <p:nvPr>
            <p:ph type="title"/>
          </p:nvPr>
        </p:nvSpPr>
        <p:spPr>
          <a:xfrm>
            <a:off x="609600" y="2052960"/>
            <a:ext cx="8432800" cy="182880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798772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41415" y="609600"/>
            <a:ext cx="5005283" cy="1639886"/>
          </a:xfrm>
        </p:spPr>
        <p:txBody>
          <a:bodyPr anchor="b"/>
          <a:lstStyle>
            <a:lvl1pPr>
              <a:defRPr sz="32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6443822" y="609600"/>
            <a:ext cx="4603591" cy="5181602"/>
          </a:xfrm>
          <a:prstGeom prst="round2DiagRect">
            <a:avLst>
              <a:gd name="adj1" fmla="val 6074"/>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defRPr lang="en-US" sz="3200"/>
            </a:lvl1pPr>
          </a:lstStyle>
          <a:p>
            <a:pPr marL="0" lvl="0" indent="0">
              <a:buNone/>
            </a:pPr>
            <a:r>
              <a:rPr lang="es-ES"/>
              <a:t>Haga clic en el icono para agregar una imagen</a:t>
            </a:r>
            <a:endParaRPr lang="en-US" dirty="0"/>
          </a:p>
        </p:txBody>
      </p:sp>
      <p:sp>
        <p:nvSpPr>
          <p:cNvPr id="4" name="Text Placeholder 3"/>
          <p:cNvSpPr>
            <a:spLocks noGrp="1"/>
          </p:cNvSpPr>
          <p:nvPr>
            <p:ph type="body" sz="half" idx="2"/>
          </p:nvPr>
        </p:nvSpPr>
        <p:spPr>
          <a:xfrm>
            <a:off x="1141412" y="2249486"/>
            <a:ext cx="5005285" cy="3541714"/>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C01D315A-932E-4810-B70F-176C037BC24D}" type="datetime1">
              <a:rPr lang="es-AR" smtClean="0">
                <a:solidFill>
                  <a:prstClr val="white">
                    <a:tint val="75000"/>
                  </a:prstClr>
                </a:solidFill>
              </a:rPr>
              <a:pPr/>
              <a:t>20/4/2016</a:t>
            </a:fld>
            <a:endParaRPr lang="es-AR">
              <a:solidFill>
                <a:prstClr val="white">
                  <a:tint val="75000"/>
                </a:prstClr>
              </a:solidFill>
            </a:endParaRPr>
          </a:p>
        </p:txBody>
      </p:sp>
      <p:sp>
        <p:nvSpPr>
          <p:cNvPr id="6" name="Footer Placeholder 5"/>
          <p:cNvSpPr>
            <a:spLocks noGrp="1"/>
          </p:cNvSpPr>
          <p:nvPr>
            <p:ph type="ftr" sz="quarter" idx="11"/>
          </p:nvPr>
        </p:nvSpPr>
        <p:spPr/>
        <p:txBody>
          <a:bodyPr/>
          <a:lstStyle/>
          <a:p>
            <a:endParaRPr lang="es-AR">
              <a:solidFill>
                <a:prstClr val="white">
                  <a:tint val="75000"/>
                </a:prstClr>
              </a:solidFill>
            </a:endParaRPr>
          </a:p>
        </p:txBody>
      </p:sp>
      <p:sp>
        <p:nvSpPr>
          <p:cNvPr id="7" name="Slide Number Placeholder 6"/>
          <p:cNvSpPr>
            <a:spLocks noGrp="1"/>
          </p:cNvSpPr>
          <p:nvPr>
            <p:ph type="sldNum" sz="quarter" idx="12"/>
          </p:nvPr>
        </p:nvSpPr>
        <p:spPr/>
        <p:txBody>
          <a:body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8103180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99E468B4-21CE-4C2D-953A-8F020540C6E4}"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883322722"/>
      </p:ext>
    </p:extLst>
  </p:cSld>
  <p:clrMapOvr>
    <a:masterClrMapping/>
  </p:clrMapOvr>
  <p:transition spd="med">
    <p:fade thruBlk="1"/>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90AEB6A0-4188-4C2C-8209-5AAC82F34AF0}" type="slidenum">
              <a:rPr lang="en-US" smtClean="0">
                <a:solidFill>
                  <a:srgbClr val="534949"/>
                </a:solidFill>
              </a:rPr>
              <a:pPr>
                <a:defRPr/>
              </a:pPr>
              <a:t>‹Nº›</a:t>
            </a:fld>
            <a:endParaRPr lang="en-US">
              <a:solidFill>
                <a:srgbClr val="534949"/>
              </a:solidFill>
            </a:endParaRPr>
          </a:p>
        </p:txBody>
      </p:sp>
      <p:sp>
        <p:nvSpPr>
          <p:cNvPr id="7" name="Title 6"/>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262473256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Rectangle 6"/>
          <p:cNvSpPr/>
          <p:nvPr/>
        </p:nvSpPr>
        <p:spPr>
          <a:xfrm>
            <a:off x="9347200" y="152399"/>
            <a:ext cx="2641600"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200" y="153923"/>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Text Placeholder 2"/>
          <p:cNvSpPr>
            <a:spLocks noGrp="1"/>
          </p:cNvSpPr>
          <p:nvPr>
            <p:ph type="body" idx="1"/>
          </p:nvPr>
        </p:nvSpPr>
        <p:spPr>
          <a:xfrm>
            <a:off x="9550418" y="2892277"/>
            <a:ext cx="2133601" cy="1645920"/>
          </a:xfrm>
        </p:spPr>
        <p:txBody>
          <a:bodyPr anchor="ctr"/>
          <a:lstStyle>
            <a:lvl1pPr marL="0" indent="0">
              <a:buNone/>
              <a:defRPr sz="200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9" name="Date Placeholder 8"/>
          <p:cNvSpPr>
            <a:spLocks noGrp="1"/>
          </p:cNvSpPr>
          <p:nvPr>
            <p:ph type="dt" sz="half" idx="10"/>
          </p:nvPr>
        </p:nvSpPr>
        <p:spPr/>
        <p:txBody>
          <a:bodyPr/>
          <a:lstStyle>
            <a:lvl1pPr>
              <a:defRPr>
                <a:solidFill>
                  <a:srgbClr val="FFFFFF"/>
                </a:solidFill>
              </a:defRPr>
            </a:lvl1pPr>
          </a:lstStyle>
          <a:p>
            <a:pPr>
              <a:defRPr/>
            </a:pPr>
            <a:endParaRPr lang="en-US"/>
          </a:p>
        </p:txBody>
      </p:sp>
      <p:sp>
        <p:nvSpPr>
          <p:cNvPr id="10" name="Slide Number Placeholder 9"/>
          <p:cNvSpPr>
            <a:spLocks noGrp="1"/>
          </p:cNvSpPr>
          <p:nvPr>
            <p:ph type="sldNum" sz="quarter" idx="11"/>
          </p:nvPr>
        </p:nvSpPr>
        <p:spPr/>
        <p:txBody>
          <a:bodyPr/>
          <a:lstStyle>
            <a:lvl1pPr>
              <a:defRPr>
                <a:solidFill>
                  <a:schemeClr val="bg2"/>
                </a:solidFill>
              </a:defRPr>
            </a:lvl1pPr>
          </a:lstStyle>
          <a:p>
            <a:pPr>
              <a:defRPr/>
            </a:pPr>
            <a:fld id="{748A4916-C421-4E6A-9206-A81345132FAC}" type="slidenum">
              <a:rPr lang="en-US" smtClean="0">
                <a:solidFill>
                  <a:srgbClr val="CCD1B9"/>
                </a:solidFill>
              </a:rPr>
              <a:pPr>
                <a:defRPr/>
              </a:pPr>
              <a:t>‹Nº›</a:t>
            </a:fld>
            <a:endParaRPr lang="en-US">
              <a:solidFill>
                <a:srgbClr val="CCD1B9"/>
              </a:solidFill>
            </a:endParaRPr>
          </a:p>
        </p:txBody>
      </p:sp>
      <p:sp>
        <p:nvSpPr>
          <p:cNvPr id="11" name="Footer Placeholder 10"/>
          <p:cNvSpPr>
            <a:spLocks noGrp="1"/>
          </p:cNvSpPr>
          <p:nvPr>
            <p:ph type="ftr" sz="quarter" idx="12"/>
          </p:nvPr>
        </p:nvSpPr>
        <p:spPr/>
        <p:txBody>
          <a:bodyPr/>
          <a:lstStyle>
            <a:lvl1pPr>
              <a:defRPr>
                <a:solidFill>
                  <a:srgbClr val="FFFFFF"/>
                </a:solidFill>
              </a:defRPr>
            </a:lvl1pPr>
          </a:lstStyle>
          <a:p>
            <a:pPr>
              <a:defRPr/>
            </a:pPr>
            <a:endParaRPr lang="en-US"/>
          </a:p>
        </p:txBody>
      </p:sp>
      <p:sp>
        <p:nvSpPr>
          <p:cNvPr id="12" name="Title 11"/>
          <p:cNvSpPr>
            <a:spLocks noGrp="1"/>
          </p:cNvSpPr>
          <p:nvPr>
            <p:ph type="title"/>
          </p:nvPr>
        </p:nvSpPr>
        <p:spPr>
          <a:xfrm>
            <a:off x="508000" y="2892277"/>
            <a:ext cx="8432800" cy="164592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274865183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0" y="1719072"/>
            <a:ext cx="5384800" cy="440740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pPr>
              <a:defRPr/>
            </a:pPr>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p:txBody>
          <a:bodyPr/>
          <a:lstStyle/>
          <a:p>
            <a:pPr>
              <a:defRPr/>
            </a:pPr>
            <a:fld id="{61591FD5-1B17-4249-9B6B-48BC2581AD92}" type="slidenum">
              <a:rPr lang="en-US" smtClean="0">
                <a:solidFill>
                  <a:srgbClr val="534949"/>
                </a:solidFill>
              </a:rPr>
              <a:pPr>
                <a:defRPr/>
              </a:pPr>
              <a:t>‹Nº›</a:t>
            </a:fld>
            <a:endParaRPr lang="en-US">
              <a:solidFill>
                <a:srgbClr val="534949"/>
              </a:solidFill>
            </a:endParaRPr>
          </a:p>
        </p:txBody>
      </p:sp>
      <p:sp>
        <p:nvSpPr>
          <p:cNvPr id="8" name="Title 7"/>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164047204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722438"/>
            <a:ext cx="5386917"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609600" y="2438428"/>
            <a:ext cx="5386917"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86" y="1722438"/>
            <a:ext cx="5389033" cy="639762"/>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86" y="2438428"/>
            <a:ext cx="5389033" cy="36877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pPr>
              <a:defRPr/>
            </a:pPr>
            <a:endParaRPr lang="en-US">
              <a:solidFill>
                <a:srgbClr val="534949"/>
              </a:solidFill>
            </a:endParaRPr>
          </a:p>
        </p:txBody>
      </p:sp>
      <p:sp>
        <p:nvSpPr>
          <p:cNvPr id="8" name="Footer Placeholder 7"/>
          <p:cNvSpPr>
            <a:spLocks noGrp="1"/>
          </p:cNvSpPr>
          <p:nvPr>
            <p:ph type="ftr" sz="quarter" idx="11"/>
          </p:nvPr>
        </p:nvSpPr>
        <p:spPr/>
        <p:txBody>
          <a:bodyPr/>
          <a:lstStyle/>
          <a:p>
            <a:pPr>
              <a:defRPr/>
            </a:pPr>
            <a:endParaRPr lang="en-US">
              <a:solidFill>
                <a:srgbClr val="534949"/>
              </a:solidFill>
            </a:endParaRPr>
          </a:p>
        </p:txBody>
      </p:sp>
      <p:sp>
        <p:nvSpPr>
          <p:cNvPr id="9" name="Slide Number Placeholder 8"/>
          <p:cNvSpPr>
            <a:spLocks noGrp="1"/>
          </p:cNvSpPr>
          <p:nvPr>
            <p:ph type="sldNum" sz="quarter" idx="12"/>
          </p:nvPr>
        </p:nvSpPr>
        <p:spPr/>
        <p:txBody>
          <a:bodyPr/>
          <a:lstStyle/>
          <a:p>
            <a:pPr>
              <a:defRPr/>
            </a:pPr>
            <a:fld id="{BC669A86-A9E0-428A-B906-D3ED51BF3542}" type="slidenum">
              <a:rPr lang="en-US" smtClean="0">
                <a:solidFill>
                  <a:srgbClr val="534949"/>
                </a:solidFill>
              </a:rPr>
              <a:pPr>
                <a:defRPr/>
              </a:pPr>
              <a:t>‹Nº›</a:t>
            </a:fld>
            <a:endParaRPr lang="en-US">
              <a:solidFill>
                <a:srgbClr val="534949"/>
              </a:solidFill>
            </a:endParaRPr>
          </a:p>
        </p:txBody>
      </p:sp>
      <p:sp>
        <p:nvSpPr>
          <p:cNvPr id="10" name="Title 9"/>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1942519328"/>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pPr>
              <a:defRPr/>
            </a:pPr>
            <a:endParaRPr lang="en-US">
              <a:solidFill>
                <a:srgbClr val="534949"/>
              </a:solidFill>
            </a:endParaRPr>
          </a:p>
        </p:txBody>
      </p:sp>
      <p:sp>
        <p:nvSpPr>
          <p:cNvPr id="4" name="Footer Placeholder 3"/>
          <p:cNvSpPr>
            <a:spLocks noGrp="1"/>
          </p:cNvSpPr>
          <p:nvPr>
            <p:ph type="ftr" sz="quarter" idx="11"/>
          </p:nvPr>
        </p:nvSpPr>
        <p:spPr/>
        <p:txBody>
          <a:bodyPr/>
          <a:lstStyle/>
          <a:p>
            <a:pPr>
              <a:defRPr/>
            </a:pPr>
            <a:endParaRPr lang="en-US">
              <a:solidFill>
                <a:srgbClr val="534949"/>
              </a:solidFill>
            </a:endParaRPr>
          </a:p>
        </p:txBody>
      </p:sp>
      <p:sp>
        <p:nvSpPr>
          <p:cNvPr id="5" name="Slide Number Placeholder 4"/>
          <p:cNvSpPr>
            <a:spLocks noGrp="1"/>
          </p:cNvSpPr>
          <p:nvPr>
            <p:ph type="sldNum" sz="quarter" idx="12"/>
          </p:nvPr>
        </p:nvSpPr>
        <p:spPr/>
        <p:txBody>
          <a:bodyPr/>
          <a:lstStyle/>
          <a:p>
            <a:pPr>
              <a:defRPr/>
            </a:pPr>
            <a:fld id="{89B5AF0F-8641-4838-8479-60F2767EBA68}" type="slidenum">
              <a:rPr lang="en-US" smtClean="0">
                <a:solidFill>
                  <a:srgbClr val="534949"/>
                </a:solidFill>
              </a:rPr>
              <a:pPr>
                <a:defRPr/>
              </a:pPr>
              <a:t>‹Nº›</a:t>
            </a:fld>
            <a:endParaRPr lang="en-US">
              <a:solidFill>
                <a:srgbClr val="534949"/>
              </a:solidFill>
            </a:endParaRPr>
          </a:p>
        </p:txBody>
      </p:sp>
      <p:sp>
        <p:nvSpPr>
          <p:cNvPr id="6" name="Title 5"/>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268856691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5" name="Rectangle 4"/>
          <p:cNvSpPr/>
          <p:nvPr/>
        </p:nvSpPr>
        <p:spPr>
          <a:xfrm>
            <a:off x="203200" y="150919"/>
            <a:ext cx="11775736"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Date Placeholder 1"/>
          <p:cNvSpPr>
            <a:spLocks noGrp="1"/>
          </p:cNvSpPr>
          <p:nvPr>
            <p:ph type="dt" sz="half" idx="10"/>
          </p:nvPr>
        </p:nvSpPr>
        <p:spPr/>
        <p:txBody>
          <a:bodyPr/>
          <a:lstStyle/>
          <a:p>
            <a:pPr>
              <a:defRPr/>
            </a:pPr>
            <a:endParaRPr lang="en-US">
              <a:solidFill>
                <a:srgbClr val="534949"/>
              </a:solidFill>
            </a:endParaRPr>
          </a:p>
        </p:txBody>
      </p:sp>
      <p:sp>
        <p:nvSpPr>
          <p:cNvPr id="3" name="Footer Placeholder 2"/>
          <p:cNvSpPr>
            <a:spLocks noGrp="1"/>
          </p:cNvSpPr>
          <p:nvPr>
            <p:ph type="ftr" sz="quarter" idx="11"/>
          </p:nvPr>
        </p:nvSpPr>
        <p:spPr/>
        <p:txBody>
          <a:bodyPr/>
          <a:lstStyle/>
          <a:p>
            <a:pPr>
              <a:defRPr/>
            </a:pPr>
            <a:endParaRPr lang="en-US">
              <a:solidFill>
                <a:srgbClr val="534949"/>
              </a:solidFill>
            </a:endParaRPr>
          </a:p>
        </p:txBody>
      </p:sp>
      <p:sp>
        <p:nvSpPr>
          <p:cNvPr id="4" name="Slide Number Placeholder 3"/>
          <p:cNvSpPr>
            <a:spLocks noGrp="1"/>
          </p:cNvSpPr>
          <p:nvPr>
            <p:ph type="sldNum" sz="quarter" idx="12"/>
          </p:nvPr>
        </p:nvSpPr>
        <p:spPr/>
        <p:txBody>
          <a:bodyPr/>
          <a:lstStyle/>
          <a:p>
            <a:pPr>
              <a:defRPr/>
            </a:pPr>
            <a:fld id="{3C627081-EA06-45AE-8ADA-35F5156A2B8C}"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3202675536"/>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2"/>
      </p:bgRef>
    </p:bg>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9347200" y="150876"/>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useBgFill="1">
        <p:nvSpPr>
          <p:cNvPr id="9" name="Rectangle 8"/>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Content Placeholder 2"/>
          <p:cNvSpPr>
            <a:spLocks noGrp="1"/>
          </p:cNvSpPr>
          <p:nvPr>
            <p:ph idx="1"/>
          </p:nvPr>
        </p:nvSpPr>
        <p:spPr>
          <a:xfrm>
            <a:off x="812800" y="304829"/>
            <a:ext cx="7823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endParaRPr lang="en-US">
              <a:solidFill>
                <a:srgbClr val="534949"/>
              </a:solidFill>
            </a:endParaRPr>
          </a:p>
        </p:txBody>
      </p:sp>
      <p:sp>
        <p:nvSpPr>
          <p:cNvPr id="6" name="Footer Placeholder 5"/>
          <p:cNvSpPr>
            <a:spLocks noGrp="1"/>
          </p:cNvSpPr>
          <p:nvPr>
            <p:ph type="ftr" sz="quarter" idx="11"/>
          </p:nvPr>
        </p:nvSpPr>
        <p:spPr/>
        <p:txBody>
          <a:bodyPr/>
          <a:lstStyle/>
          <a:p>
            <a:pPr>
              <a:defRPr/>
            </a:pPr>
            <a:endParaRPr lang="en-US">
              <a:solidFill>
                <a:srgbClr val="534949"/>
              </a:solidFill>
            </a:endParaRPr>
          </a:p>
        </p:txBody>
      </p:sp>
      <p:sp>
        <p:nvSpPr>
          <p:cNvPr id="7" name="Slide Number Placeholder 6"/>
          <p:cNvSpPr>
            <a:spLocks noGrp="1"/>
          </p:cNvSpPr>
          <p:nvPr>
            <p:ph type="sldNum" sz="quarter" idx="12"/>
          </p:nvPr>
        </p:nvSpPr>
        <p:spPr>
          <a:ln>
            <a:noFill/>
          </a:ln>
        </p:spPr>
        <p:txBody>
          <a:bodyPr/>
          <a:lstStyle>
            <a:lvl1pPr>
              <a:defRPr>
                <a:solidFill>
                  <a:srgbClr val="FFFFFF"/>
                </a:solidFill>
              </a:defRPr>
            </a:lvl1pPr>
          </a:lstStyle>
          <a:p>
            <a:pPr>
              <a:defRPr/>
            </a:pPr>
            <a:fld id="{F62EDF83-1AE2-44D6-8EE1-C4EC2EEEA625}" type="slidenum">
              <a:rPr lang="en-US" smtClean="0"/>
              <a:pPr>
                <a:defRPr/>
              </a:pPr>
              <a:t>‹Nº›</a:t>
            </a:fld>
            <a:endParaRPr lang="en-US"/>
          </a:p>
        </p:txBody>
      </p:sp>
      <p:sp>
        <p:nvSpPr>
          <p:cNvPr id="11" name="Title 10"/>
          <p:cNvSpPr>
            <a:spLocks noGrp="1"/>
          </p:cNvSpPr>
          <p:nvPr>
            <p:ph type="title"/>
          </p:nvPr>
        </p:nvSpPr>
        <p:spPr>
          <a:xfrm>
            <a:off x="9546336" y="457200"/>
            <a:ext cx="2234213" cy="1673352"/>
          </a:xfrm>
        </p:spPr>
        <p:txBody>
          <a:bodyPr anchor="b"/>
          <a:lstStyle>
            <a:lvl1pPr algn="l">
              <a:defRPr sz="20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2659543342"/>
      </p:ext>
    </p:extLst>
  </p:cSld>
  <p:clrMapOvr>
    <a:overrideClrMapping bg1="lt1" tx1="dk1" bg2="lt2" tx2="dk2" accent1="accent1" accent2="accent2" accent3="accent3" accent4="accent4" accent5="accent5" accent6="accent6" hlink="hlink" folHlink="folHlink"/>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1">
        <a:schemeClr val="bg2"/>
      </p:bgRef>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useBgFill="1">
        <p:nvSpPr>
          <p:cNvPr id="9" name="Rectangle 8"/>
          <p:cNvSpPr/>
          <p:nvPr/>
        </p:nvSpPr>
        <p:spPr>
          <a:xfrm>
            <a:off x="9347200" y="150876"/>
            <a:ext cx="2641600" cy="65562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9550400" y="2133600"/>
            <a:ext cx="2235200" cy="2971800"/>
          </a:xfrm>
        </p:spPr>
        <p:txBody>
          <a:bodyPr tIns="0"/>
          <a:lstStyle>
            <a:lvl1pPr marL="0" indent="0">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pPr>
              <a:defRPr/>
            </a:pPr>
            <a:endParaRPr lang="en-US">
              <a:solidFill>
                <a:srgbClr val="CCD1B9"/>
              </a:solidFill>
            </a:endParaRPr>
          </a:p>
        </p:txBody>
      </p:sp>
      <p:sp>
        <p:nvSpPr>
          <p:cNvPr id="6" name="Footer Placeholder 5"/>
          <p:cNvSpPr>
            <a:spLocks noGrp="1"/>
          </p:cNvSpPr>
          <p:nvPr>
            <p:ph type="ftr" sz="quarter" idx="11"/>
          </p:nvPr>
        </p:nvSpPr>
        <p:spPr/>
        <p:txBody>
          <a:bodyPr/>
          <a:lstStyle/>
          <a:p>
            <a:pPr>
              <a:defRPr/>
            </a:pPr>
            <a:endParaRPr lang="en-US">
              <a:solidFill>
                <a:srgbClr val="CCD1B9"/>
              </a:solidFill>
            </a:endParaRPr>
          </a:p>
        </p:txBody>
      </p:sp>
      <p:sp>
        <p:nvSpPr>
          <p:cNvPr id="7" name="Slide Number Placeholder 6"/>
          <p:cNvSpPr>
            <a:spLocks noGrp="1"/>
          </p:cNvSpPr>
          <p:nvPr>
            <p:ph type="sldNum" sz="quarter" idx="12"/>
          </p:nvPr>
        </p:nvSpPr>
        <p:spPr/>
        <p:txBody>
          <a:bodyPr/>
          <a:lstStyle/>
          <a:p>
            <a:pPr>
              <a:defRPr/>
            </a:pPr>
            <a:fld id="{56836D5A-5D82-4793-8A3A-DBBFE4F70E9D}" type="slidenum">
              <a:rPr lang="en-US" smtClean="0">
                <a:solidFill>
                  <a:srgbClr val="CCD1B9"/>
                </a:solidFill>
              </a:rPr>
              <a:pPr>
                <a:defRPr/>
              </a:pPr>
              <a:t>‹Nº›</a:t>
            </a:fld>
            <a:endParaRPr lang="en-US">
              <a:solidFill>
                <a:srgbClr val="CCD1B9"/>
              </a:solidFill>
            </a:endParaRPr>
          </a:p>
        </p:txBody>
      </p:sp>
      <p:sp>
        <p:nvSpPr>
          <p:cNvPr id="10" name="Title 9"/>
          <p:cNvSpPr>
            <a:spLocks noGrp="1"/>
          </p:cNvSpPr>
          <p:nvPr>
            <p:ph type="title"/>
          </p:nvPr>
        </p:nvSpPr>
        <p:spPr>
          <a:xfrm>
            <a:off x="9550400" y="460248"/>
            <a:ext cx="2235200" cy="1673352"/>
          </a:xfrm>
        </p:spPr>
        <p:txBody>
          <a:bodyPr anchor="b"/>
          <a:lstStyle>
            <a:lvl1pPr algn="l">
              <a:defRPr sz="2000" spc="150" baseline="0">
                <a:solidFill>
                  <a:schemeClr val="tx2"/>
                </a:solidFill>
              </a:defRPr>
            </a:lvl1pPr>
          </a:lstStyle>
          <a:p>
            <a:r>
              <a:rPr lang="es-ES"/>
              <a:t>Haga clic para modificar el estilo de título del patrón</a:t>
            </a:r>
            <a:endParaRPr lang="en-US" dirty="0"/>
          </a:p>
        </p:txBody>
      </p:sp>
    </p:spTree>
    <p:extLst>
      <p:ext uri="{BB962C8B-B14F-4D97-AF65-F5344CB8AC3E}">
        <p14:creationId xmlns:p14="http://schemas.microsoft.com/office/powerpoint/2010/main" val="803581786"/>
      </p:ext>
    </p:extLst>
  </p:cSld>
  <p:clrMapOvr>
    <a:overrideClrMapping bg1="dk1" tx1="lt1" bg2="dk2" tx2="lt2" accent1="accent1" accent2="accent2" accent3="accent3" accent4="accent4" accent5="accent5" accent6="accent6" hlink="hlink" folHlink="folHlink"/>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p>
            <a:pPr>
              <a:defRPr/>
            </a:pPr>
            <a:fld id="{E1DB2368-B315-45E3-B6DE-24F4AA6B8C0F}" type="slidenum">
              <a:rPr lang="en-US" smtClean="0">
                <a:solidFill>
                  <a:srgbClr val="534949"/>
                </a:solidFill>
              </a:rPr>
              <a:pPr>
                <a:defRPr/>
              </a:pPr>
              <a:t>‹Nº›</a:t>
            </a:fld>
            <a:endParaRPr lang="en-US">
              <a:solidFill>
                <a:srgbClr val="534949"/>
              </a:solidFill>
            </a:endParaRPr>
          </a:p>
        </p:txBody>
      </p:sp>
    </p:spTree>
    <p:extLst>
      <p:ext uri="{BB962C8B-B14F-4D97-AF65-F5344CB8AC3E}">
        <p14:creationId xmlns:p14="http://schemas.microsoft.com/office/powerpoint/2010/main" val="170833854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7" name="Rectangle 6"/>
          <p:cNvSpPr/>
          <p:nvPr/>
        </p:nvSpPr>
        <p:spPr>
          <a:xfrm>
            <a:off x="203200" y="147319"/>
            <a:ext cx="8940800"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9347200" y="147319"/>
            <a:ext cx="2608061"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Vertical Title 1"/>
          <p:cNvSpPr>
            <a:spLocks noGrp="1"/>
          </p:cNvSpPr>
          <p:nvPr>
            <p:ph type="title" orient="vert"/>
          </p:nvPr>
        </p:nvSpPr>
        <p:spPr>
          <a:xfrm>
            <a:off x="9550400" y="274667"/>
            <a:ext cx="2235200"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67"/>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pPr>
              <a:defRPr/>
            </a:pPr>
            <a:endParaRPr lang="en-US">
              <a:solidFill>
                <a:srgbClr val="534949"/>
              </a:solidFill>
            </a:endParaRPr>
          </a:p>
        </p:txBody>
      </p:sp>
      <p:sp>
        <p:nvSpPr>
          <p:cNvPr id="5" name="Footer Placeholder 4"/>
          <p:cNvSpPr>
            <a:spLocks noGrp="1"/>
          </p:cNvSpPr>
          <p:nvPr>
            <p:ph type="ftr" sz="quarter" idx="11"/>
          </p:nvPr>
        </p:nvSpPr>
        <p:spPr/>
        <p:txBody>
          <a:bodyPr/>
          <a:lstStyle/>
          <a:p>
            <a:pPr>
              <a:defRPr/>
            </a:pPr>
            <a:endParaRPr lang="en-US">
              <a:solidFill>
                <a:srgbClr val="534949"/>
              </a:solidFill>
            </a:endParaRPr>
          </a:p>
        </p:txBody>
      </p:sp>
      <p:sp>
        <p:nvSpPr>
          <p:cNvPr id="6" name="Slide Number Placeholder 5"/>
          <p:cNvSpPr>
            <a:spLocks noGrp="1"/>
          </p:cNvSpPr>
          <p:nvPr>
            <p:ph type="sldNum" sz="quarter" idx="12"/>
          </p:nvPr>
        </p:nvSpPr>
        <p:spPr/>
        <p:txBody>
          <a:bodyPr/>
          <a:lstStyle>
            <a:lvl1pPr>
              <a:defRPr>
                <a:solidFill>
                  <a:schemeClr val="bg2"/>
                </a:solidFill>
              </a:defRPr>
            </a:lvl1pPr>
          </a:lstStyle>
          <a:p>
            <a:pPr>
              <a:defRPr/>
            </a:pPr>
            <a:fld id="{97D7EB8C-D606-4D45-8571-88A34586B25E}" type="slidenum">
              <a:rPr lang="en-US" smtClean="0">
                <a:solidFill>
                  <a:srgbClr val="CCD1B9"/>
                </a:solidFill>
              </a:rPr>
              <a:pPr>
                <a:defRPr/>
              </a:pPr>
              <a:t>‹Nº›</a:t>
            </a:fld>
            <a:endParaRPr lang="en-US">
              <a:solidFill>
                <a:srgbClr val="CCD1B9"/>
              </a:solidFill>
            </a:endParaRPr>
          </a:p>
        </p:txBody>
      </p:sp>
    </p:spTree>
    <p:extLst>
      <p:ext uri="{BB962C8B-B14F-4D97-AF65-F5344CB8AC3E}">
        <p14:creationId xmlns:p14="http://schemas.microsoft.com/office/powerpoint/2010/main" val="39957908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54E178C1-1D1E-483F-815D-F4B608199FF9}"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182930980"/>
      </p:ext>
    </p:extLst>
  </p:cSld>
  <p:clrMapOvr>
    <a:masterClrMapping/>
  </p:clrMapOvr>
  <p:transition spd="med">
    <p:fade thruBlk="1"/>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1">
        <a:schemeClr val="bg1"/>
      </p:bgRef>
    </p:bg>
    <p:spTree>
      <p:nvGrpSpPr>
        <p:cNvPr id="1" name=""/>
        <p:cNvGrpSpPr/>
        <p:nvPr/>
      </p:nvGrpSpPr>
      <p:grpSpPr>
        <a:xfrm>
          <a:off x="0" y="0"/>
          <a:ext cx="0" cy="0"/>
          <a:chOff x="0" y="0"/>
          <a:chExt cx="0" cy="0"/>
        </a:xfrm>
      </p:grpSpPr>
      <p:sp>
        <p:nvSpPr>
          <p:cNvPr id="8" name="7 Título"/>
          <p:cNvSpPr>
            <a:spLocks noGrp="1"/>
          </p:cNvSpPr>
          <p:nvPr>
            <p:ph type="ctrTitle"/>
          </p:nvPr>
        </p:nvSpPr>
        <p:spPr>
          <a:xfrm>
            <a:off x="3048000" y="3124200"/>
            <a:ext cx="8229600" cy="1894362"/>
          </a:xfrm>
        </p:spPr>
        <p:txBody>
          <a:bodyPr/>
          <a:lstStyle>
            <a:lvl1pPr>
              <a:defRPr b="1"/>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3048000" y="5003322"/>
            <a:ext cx="8229600" cy="1371600"/>
          </a:xfrm>
        </p:spPr>
        <p:txBody>
          <a:bodyPr/>
          <a:lstStyle>
            <a:lvl1pPr marL="0" indent="0" algn="l">
              <a:buNone/>
              <a:defRPr sz="1350" b="1">
                <a:solidFill>
                  <a:schemeClr val="tx2"/>
                </a:solidFill>
              </a:defRPr>
            </a:lvl1pPr>
            <a:lvl2pPr marL="342900" indent="0" algn="ctr">
              <a:buNone/>
            </a:lvl2pPr>
            <a:lvl3pPr marL="685800" indent="0" algn="ctr">
              <a:buNone/>
            </a:lvl3pPr>
            <a:lvl4pPr marL="1028700" indent="0" algn="ctr">
              <a:buNone/>
            </a:lvl4pPr>
            <a:lvl5pPr marL="1371600" indent="0" algn="ctr">
              <a:buNone/>
            </a:lvl5pPr>
            <a:lvl6pPr marL="1714500" indent="0" algn="ctr">
              <a:buNone/>
            </a:lvl6pPr>
            <a:lvl7pPr marL="2057400" indent="0" algn="ctr">
              <a:buNone/>
            </a:lvl7pPr>
            <a:lvl8pPr marL="2400300" indent="0" algn="ctr">
              <a:buNone/>
            </a:lvl8pPr>
            <a:lvl9pPr marL="27432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bwMode="auto">
          <a:xfrm rot="5400000">
            <a:off x="10733828" y="1110597"/>
            <a:ext cx="2286000" cy="508000"/>
          </a:xfrm>
        </p:spPr>
        <p:txBody>
          <a:bodyPr/>
          <a:lstStyle/>
          <a:p>
            <a:endParaRPr lang="es-AR">
              <a:solidFill>
                <a:srgbClr val="575F6D"/>
              </a:solidFill>
            </a:endParaRPr>
          </a:p>
        </p:txBody>
      </p:sp>
      <p:sp>
        <p:nvSpPr>
          <p:cNvPr id="17" name="16 Marcador de pie de página"/>
          <p:cNvSpPr>
            <a:spLocks noGrp="1"/>
          </p:cNvSpPr>
          <p:nvPr>
            <p:ph type="ftr" sz="quarter" idx="11"/>
          </p:nvPr>
        </p:nvSpPr>
        <p:spPr bwMode="auto">
          <a:xfrm rot="5400000">
            <a:off x="10045959" y="4117661"/>
            <a:ext cx="3657600" cy="512064"/>
          </a:xfrm>
        </p:spPr>
        <p:txBody>
          <a:bodyPr/>
          <a:lstStyle/>
          <a:p>
            <a:endParaRPr lang="es-AR">
              <a:solidFill>
                <a:srgbClr val="575F6D"/>
              </a:solidFill>
            </a:endParaRPr>
          </a:p>
        </p:txBody>
      </p:sp>
      <p:sp>
        <p:nvSpPr>
          <p:cNvPr id="10" name="9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4" name="13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9" name="18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8" name="17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20" name="19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5" name="14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22" name="21 Conector recto"/>
          <p:cNvSpPr>
            <a:spLocks noChangeShapeType="1"/>
          </p:cNvSpPr>
          <p:nvPr/>
        </p:nvSpPr>
        <p:spPr bwMode="auto">
          <a:xfrm>
            <a:off x="12151808"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27" name="26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1" name="20 Elipse"/>
          <p:cNvSpPr/>
          <p:nvPr/>
        </p:nvSpPr>
        <p:spPr bwMode="auto">
          <a:xfrm>
            <a:off x="812800" y="3429000"/>
            <a:ext cx="1727200" cy="1295400"/>
          </a:xfrm>
          <a:prstGeom prst="ellipse">
            <a:avLst/>
          </a:prstGeom>
          <a:solidFill>
            <a:schemeClr val="accent1"/>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Elipse"/>
          <p:cNvSpPr/>
          <p:nvPr/>
        </p:nvSpPr>
        <p:spPr bwMode="auto">
          <a:xfrm>
            <a:off x="1746176"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4" name="23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6" name="25 Elipse"/>
          <p:cNvSpPr/>
          <p:nvPr/>
        </p:nvSpPr>
        <p:spPr bwMode="auto">
          <a:xfrm>
            <a:off x="2218944" y="5788152"/>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5" name="24 Elipse"/>
          <p:cNvSpPr/>
          <p:nvPr/>
        </p:nvSpPr>
        <p:spPr>
          <a:xfrm>
            <a:off x="2540000" y="4495800"/>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9" name="28 Marcador de número de diapositiva"/>
          <p:cNvSpPr>
            <a:spLocks noGrp="1"/>
          </p:cNvSpPr>
          <p:nvPr>
            <p:ph type="sldNum" sz="quarter" idx="12"/>
          </p:nvPr>
        </p:nvSpPr>
        <p:spPr bwMode="auto">
          <a:xfrm>
            <a:off x="1767392" y="4928702"/>
            <a:ext cx="812800" cy="517524"/>
          </a:xfrm>
        </p:spPr>
        <p:txBody>
          <a:bodyPr/>
          <a:lstStyle/>
          <a:p>
            <a:fld id="{E1E91AD0-CF8C-4DE4-830C-3AE0829A734C}" type="slidenum">
              <a:rPr lang="es-AR" smtClean="0"/>
              <a:pPr/>
              <a:t>‹Nº›</a:t>
            </a:fld>
            <a:endParaRPr lang="es-AR"/>
          </a:p>
        </p:txBody>
      </p:sp>
    </p:spTree>
    <p:extLst>
      <p:ext uri="{BB962C8B-B14F-4D97-AF65-F5344CB8AC3E}">
        <p14:creationId xmlns:p14="http://schemas.microsoft.com/office/powerpoint/2010/main" val="2051484586"/>
      </p:ext>
    </p:extLst>
  </p:cSld>
  <p:clrMapOvr>
    <a:overrideClrMapping bg1="lt1" tx1="dk1" bg2="lt2" tx2="dk2" accent1="accent1" accent2="accent2" accent3="accent3" accent4="accent4" accent5="accent5" accent6="accent6" hlink="hlink" folHlink="folHlink"/>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8" name="7 Marcador de contenido"/>
          <p:cNvSpPr>
            <a:spLocks noGrp="1"/>
          </p:cNvSpPr>
          <p:nvPr>
            <p:ph sz="quarter" idx="1"/>
          </p:nvPr>
        </p:nvSpPr>
        <p:spPr>
          <a:xfrm>
            <a:off x="609600" y="1600200"/>
            <a:ext cx="9956800" cy="4873752"/>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4"/>
          </p:nvPr>
        </p:nvSpPr>
        <p:spPr/>
        <p:txBody>
          <a:bodyPr rtlCol="0"/>
          <a:lstStyle/>
          <a:p>
            <a:endParaRPr lang="es-AR">
              <a:solidFill>
                <a:srgbClr val="575F6D"/>
              </a:solidFill>
            </a:endParaRPr>
          </a:p>
        </p:txBody>
      </p:sp>
      <p:sp>
        <p:nvSpPr>
          <p:cNvPr id="9" name="8 Marcador de número de diapositiva"/>
          <p:cNvSpPr>
            <a:spLocks noGrp="1"/>
          </p:cNvSpPr>
          <p:nvPr>
            <p:ph type="sldNum" sz="quarter" idx="15"/>
          </p:nvPr>
        </p:nvSpPr>
        <p:spPr/>
        <p:txBody>
          <a:bodyPr rtlCol="0"/>
          <a:lstStyle/>
          <a:p>
            <a:fld id="{E1E91AD0-CF8C-4DE4-830C-3AE0829A734C}" type="slidenum">
              <a:rPr lang="es-AR" smtClean="0"/>
              <a:pPr/>
              <a:t>‹Nº›</a:t>
            </a:fld>
            <a:endParaRPr lang="es-AR"/>
          </a:p>
        </p:txBody>
      </p:sp>
      <p:sp>
        <p:nvSpPr>
          <p:cNvPr id="10" name="9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273934601"/>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1">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048000" y="2895600"/>
            <a:ext cx="8229600" cy="2053590"/>
          </a:xfrm>
        </p:spPr>
        <p:txBody>
          <a:bodyPr/>
          <a:lstStyle>
            <a:lvl1pPr algn="l">
              <a:buNone/>
              <a:defRPr sz="225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3048000" y="5010150"/>
            <a:ext cx="8229600" cy="1371600"/>
          </a:xfrm>
        </p:spPr>
        <p:txBody>
          <a:bodyPr anchor="t"/>
          <a:lstStyle>
            <a:lvl1pPr marL="0" indent="0">
              <a:buNone/>
              <a:defRPr sz="1350" b="1">
                <a:solidFill>
                  <a:schemeClr val="tx2"/>
                </a:solidFill>
              </a:defRPr>
            </a:lvl1pPr>
            <a:lvl2pPr>
              <a:buNone/>
              <a:defRPr sz="1350">
                <a:solidFill>
                  <a:schemeClr val="tx1">
                    <a:tint val="75000"/>
                  </a:schemeClr>
                </a:solidFill>
              </a:defRPr>
            </a:lvl2pPr>
            <a:lvl3pPr>
              <a:buNone/>
              <a:defRPr sz="1200">
                <a:solidFill>
                  <a:schemeClr val="tx1">
                    <a:tint val="75000"/>
                  </a:schemeClr>
                </a:solidFill>
              </a:defRPr>
            </a:lvl3pPr>
            <a:lvl4pPr>
              <a:buNone/>
              <a:defRPr sz="1050">
                <a:solidFill>
                  <a:schemeClr val="tx1">
                    <a:tint val="75000"/>
                  </a:schemeClr>
                </a:solidFill>
              </a:defRPr>
            </a:lvl4pPr>
            <a:lvl5pPr>
              <a:buNone/>
              <a:defRPr sz="1050">
                <a:solidFill>
                  <a:schemeClr val="tx1">
                    <a:tint val="75000"/>
                  </a:schemeClr>
                </a:solidFill>
              </a:defRPr>
            </a:lvl5pPr>
          </a:lstStyle>
          <a:p>
            <a:pPr lvl="0" eaLnBrk="1" latinLnBrk="0" hangingPunct="1"/>
            <a:r>
              <a:rPr kumimoji="0" lang="es-ES"/>
              <a:t>Haga clic para modificar el estilo de texto del patrón</a:t>
            </a:r>
          </a:p>
        </p:txBody>
      </p:sp>
      <p:sp>
        <p:nvSpPr>
          <p:cNvPr id="4" name="3 Marcador de fecha"/>
          <p:cNvSpPr>
            <a:spLocks noGrp="1"/>
          </p:cNvSpPr>
          <p:nvPr>
            <p:ph type="dt" sz="half" idx="10"/>
          </p:nvPr>
        </p:nvSpPr>
        <p:spPr bwMode="auto">
          <a:xfrm rot="5400000">
            <a:off x="10732008" y="1106932"/>
            <a:ext cx="2286000" cy="508000"/>
          </a:xfrm>
        </p:spPr>
        <p:txBody>
          <a:bodyPr/>
          <a:lstStyle/>
          <a:p>
            <a:endParaRPr lang="es-AR">
              <a:solidFill>
                <a:srgbClr val="FFF39D"/>
              </a:solidFill>
            </a:endParaRPr>
          </a:p>
        </p:txBody>
      </p:sp>
      <p:sp>
        <p:nvSpPr>
          <p:cNvPr id="5" name="4 Marcador de pie de página"/>
          <p:cNvSpPr>
            <a:spLocks noGrp="1"/>
          </p:cNvSpPr>
          <p:nvPr>
            <p:ph type="ftr" sz="quarter" idx="11"/>
          </p:nvPr>
        </p:nvSpPr>
        <p:spPr bwMode="auto">
          <a:xfrm rot="5400000">
            <a:off x="10046208" y="4114800"/>
            <a:ext cx="3657600" cy="512064"/>
          </a:xfrm>
        </p:spPr>
        <p:txBody>
          <a:bodyPr/>
          <a:lstStyle/>
          <a:p>
            <a:endParaRPr lang="es-AR">
              <a:solidFill>
                <a:srgbClr val="FFF39D"/>
              </a:solidFill>
            </a:endParaRPr>
          </a:p>
        </p:txBody>
      </p:sp>
      <p:sp>
        <p:nvSpPr>
          <p:cNvPr id="9" name="8 Rectángulo"/>
          <p:cNvSpPr/>
          <p:nvPr/>
        </p:nvSpPr>
        <p:spPr bwMode="auto">
          <a:xfrm>
            <a:off x="508000" y="0"/>
            <a:ext cx="812800" cy="6858000"/>
          </a:xfrm>
          <a:prstGeom prst="rect">
            <a:avLst/>
          </a:prstGeom>
          <a:solidFill>
            <a:schemeClr val="accent1">
              <a:tint val="60000"/>
              <a:alpha val="54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0" name="9 Rectángulo"/>
          <p:cNvSpPr/>
          <p:nvPr/>
        </p:nvSpPr>
        <p:spPr bwMode="auto">
          <a:xfrm>
            <a:off x="368448" y="0"/>
            <a:ext cx="139552" cy="6858000"/>
          </a:xfrm>
          <a:prstGeom prst="rect">
            <a:avLst/>
          </a:prstGeom>
          <a:solidFill>
            <a:schemeClr val="accent1">
              <a:tint val="40000"/>
              <a:alpha val="36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Rectángulo"/>
          <p:cNvSpPr/>
          <p:nvPr/>
        </p:nvSpPr>
        <p:spPr bwMode="auto">
          <a:xfrm>
            <a:off x="1320800" y="0"/>
            <a:ext cx="242496" cy="6858000"/>
          </a:xfrm>
          <a:prstGeom prst="rect">
            <a:avLst/>
          </a:prstGeom>
          <a:solidFill>
            <a:schemeClr val="accent1">
              <a:tint val="40000"/>
              <a:alpha val="7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Rectángulo"/>
          <p:cNvSpPr/>
          <p:nvPr/>
        </p:nvSpPr>
        <p:spPr bwMode="auto">
          <a:xfrm>
            <a:off x="1521760" y="0"/>
            <a:ext cx="307040" cy="6858000"/>
          </a:xfrm>
          <a:prstGeom prst="rect">
            <a:avLst/>
          </a:prstGeom>
          <a:solidFill>
            <a:schemeClr val="accent1">
              <a:tint val="20000"/>
              <a:alpha val="7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3" name="12 Conector recto"/>
          <p:cNvSpPr>
            <a:spLocks noChangeShapeType="1"/>
          </p:cNvSpPr>
          <p:nvPr/>
        </p:nvSpPr>
        <p:spPr bwMode="auto">
          <a:xfrm>
            <a:off x="141792" y="0"/>
            <a:ext cx="0" cy="6858000"/>
          </a:xfrm>
          <a:prstGeom prst="line">
            <a:avLst/>
          </a:prstGeom>
          <a:noFill/>
          <a:ln w="57150" cap="flat" cmpd="sng" algn="ctr">
            <a:solidFill>
              <a:schemeClr val="accent1">
                <a:tint val="60000"/>
                <a:alpha val="7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14" name="13 Conector recto"/>
          <p:cNvSpPr>
            <a:spLocks noChangeShapeType="1"/>
          </p:cNvSpPr>
          <p:nvPr/>
        </p:nvSpPr>
        <p:spPr bwMode="auto">
          <a:xfrm>
            <a:off x="1219200" y="0"/>
            <a:ext cx="0" cy="6858000"/>
          </a:xfrm>
          <a:prstGeom prst="line">
            <a:avLst/>
          </a:prstGeom>
          <a:noFill/>
          <a:ln w="57150" cap="flat" cmpd="sng" algn="ctr">
            <a:solidFill>
              <a:schemeClr val="accent1">
                <a:tint val="20000"/>
                <a:alpha val="83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15" name="14 Conector recto"/>
          <p:cNvSpPr>
            <a:spLocks noChangeShapeType="1"/>
          </p:cNvSpPr>
          <p:nvPr/>
        </p:nvSpPr>
        <p:spPr bwMode="auto">
          <a:xfrm>
            <a:off x="1138816" y="0"/>
            <a:ext cx="0" cy="6858000"/>
          </a:xfrm>
          <a:prstGeom prst="line">
            <a:avLst/>
          </a:prstGeom>
          <a:noFill/>
          <a:ln w="5715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16" name="15 Conector recto"/>
          <p:cNvSpPr>
            <a:spLocks noChangeShapeType="1"/>
          </p:cNvSpPr>
          <p:nvPr/>
        </p:nvSpPr>
        <p:spPr bwMode="auto">
          <a:xfrm>
            <a:off x="2302187" y="0"/>
            <a:ext cx="0" cy="6858000"/>
          </a:xfrm>
          <a:prstGeom prst="line">
            <a:avLst/>
          </a:prstGeom>
          <a:noFill/>
          <a:ln w="28575" cap="flat" cmpd="sng" algn="ctr">
            <a:solidFill>
              <a:schemeClr val="accent1">
                <a:tint val="60000"/>
                <a:alpha val="82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17" name="16 Conector recto"/>
          <p:cNvSpPr>
            <a:spLocks noChangeShapeType="1"/>
          </p:cNvSpPr>
          <p:nvPr/>
        </p:nvSpPr>
        <p:spPr bwMode="auto">
          <a:xfrm>
            <a:off x="1422400" y="0"/>
            <a:ext cx="0" cy="6858000"/>
          </a:xfrm>
          <a:prstGeom prst="line">
            <a:avLst/>
          </a:prstGeom>
          <a:noFill/>
          <a:ln w="9525"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18" name="17 Rectángulo"/>
          <p:cNvSpPr/>
          <p:nvPr/>
        </p:nvSpPr>
        <p:spPr bwMode="auto">
          <a:xfrm>
            <a:off x="1625600" y="0"/>
            <a:ext cx="101600" cy="6858000"/>
          </a:xfrm>
          <a:prstGeom prst="rect">
            <a:avLst/>
          </a:prstGeom>
          <a:solidFill>
            <a:schemeClr val="accent1">
              <a:tint val="60000"/>
              <a:alpha val="51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19" name="18 Elipse"/>
          <p:cNvSpPr/>
          <p:nvPr/>
        </p:nvSpPr>
        <p:spPr bwMode="auto">
          <a:xfrm>
            <a:off x="812800" y="3429000"/>
            <a:ext cx="1727200" cy="129540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0" name="19 Elipse"/>
          <p:cNvSpPr/>
          <p:nvPr/>
        </p:nvSpPr>
        <p:spPr bwMode="auto">
          <a:xfrm>
            <a:off x="1766272" y="4866752"/>
            <a:ext cx="855232" cy="641424"/>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1" name="20 Elipse"/>
          <p:cNvSpPr/>
          <p:nvPr/>
        </p:nvSpPr>
        <p:spPr bwMode="auto">
          <a:xfrm>
            <a:off x="1454773" y="5500632"/>
            <a:ext cx="182880" cy="13716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2" name="21 Elipse"/>
          <p:cNvSpPr/>
          <p:nvPr/>
        </p:nvSpPr>
        <p:spPr bwMode="auto">
          <a:xfrm>
            <a:off x="2218944" y="5791200"/>
            <a:ext cx="365760" cy="274320"/>
          </a:xfrm>
          <a:prstGeom prst="ellipse">
            <a:avLst/>
          </a:prstGeom>
          <a:ln w="127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Elipse"/>
          <p:cNvSpPr/>
          <p:nvPr/>
        </p:nvSpPr>
        <p:spPr bwMode="auto">
          <a:xfrm>
            <a:off x="2505387" y="4479888"/>
            <a:ext cx="487680" cy="365760"/>
          </a:xfrm>
          <a:prstGeom prst="ellipse">
            <a:avLst/>
          </a:prstGeom>
          <a:ln w="285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6" name="25 Conector recto"/>
          <p:cNvSpPr>
            <a:spLocks noChangeShapeType="1"/>
          </p:cNvSpPr>
          <p:nvPr/>
        </p:nvSpPr>
        <p:spPr bwMode="auto">
          <a:xfrm>
            <a:off x="12130592"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white"/>
              </a:solidFill>
            </a:endParaRPr>
          </a:p>
        </p:txBody>
      </p:sp>
      <p:sp>
        <p:nvSpPr>
          <p:cNvPr id="6" name="5 Marcador de número de diapositiva"/>
          <p:cNvSpPr>
            <a:spLocks noGrp="1"/>
          </p:cNvSpPr>
          <p:nvPr>
            <p:ph type="sldNum" sz="quarter" idx="12"/>
          </p:nvPr>
        </p:nvSpPr>
        <p:spPr bwMode="auto">
          <a:xfrm>
            <a:off x="1787488" y="4928702"/>
            <a:ext cx="812800" cy="517524"/>
          </a:xfrm>
        </p:spPr>
        <p:txBody>
          <a:bodyPr/>
          <a:lstStyle/>
          <a:p>
            <a:fld id="{E1E91AD0-CF8C-4DE4-830C-3AE0829A734C}" type="slidenum">
              <a:rPr lang="es-AR" smtClean="0"/>
              <a:pPr/>
              <a:t>‹Nº›</a:t>
            </a:fld>
            <a:endParaRPr lang="es-AR"/>
          </a:p>
        </p:txBody>
      </p:sp>
    </p:spTree>
    <p:extLst>
      <p:ext uri="{BB962C8B-B14F-4D97-AF65-F5344CB8AC3E}">
        <p14:creationId xmlns:p14="http://schemas.microsoft.com/office/powerpoint/2010/main" val="605854064"/>
      </p:ext>
    </p:extLst>
  </p:cSld>
  <p:clrMapOvr>
    <a:overrideClrMapping bg1="dk1" tx1="lt1" bg2="dk2" tx2="lt2" accent1="accent1" accent2="accent2" accent3="accent3" accent4="accent4" accent5="accent5" accent6="accent6" hlink="hlink" folHlink="folHlink"/>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5" name="4 Marcador de fecha"/>
          <p:cNvSpPr>
            <a:spLocks noGrp="1"/>
          </p:cNvSpPr>
          <p:nvPr>
            <p:ph type="dt" sz="half" idx="10"/>
          </p:nvPr>
        </p:nvSpPr>
        <p:spPr/>
        <p:txBody>
          <a:bodyPr/>
          <a:lstStyle/>
          <a:p>
            <a:endParaRPr lang="es-AR">
              <a:solidFill>
                <a:srgbClr val="575F6D"/>
              </a:solidFill>
            </a:endParaRPr>
          </a:p>
        </p:txBody>
      </p:sp>
      <p:sp>
        <p:nvSpPr>
          <p:cNvPr id="6" name="5 Marcador de pie de página"/>
          <p:cNvSpPr>
            <a:spLocks noGrp="1"/>
          </p:cNvSpPr>
          <p:nvPr>
            <p:ph type="ftr" sz="quarter" idx="11"/>
          </p:nvPr>
        </p:nvSpPr>
        <p:spPr/>
        <p:txBody>
          <a:bodyPr/>
          <a:lstStyle/>
          <a:p>
            <a:endParaRPr lang="es-AR">
              <a:solidFill>
                <a:srgbClr val="575F6D"/>
              </a:solidFill>
            </a:endParaRPr>
          </a:p>
        </p:txBody>
      </p:sp>
      <p:sp>
        <p:nvSpPr>
          <p:cNvPr id="7" name="6 Marcador de número de diapositiva"/>
          <p:cNvSpPr>
            <a:spLocks noGrp="1"/>
          </p:cNvSpPr>
          <p:nvPr>
            <p:ph type="sldNum" sz="quarter" idx="12"/>
          </p:nvPr>
        </p:nvSpPr>
        <p:spPr/>
        <p:txBody>
          <a:bodyPr/>
          <a:lstStyle/>
          <a:p>
            <a:fld id="{E1E91AD0-CF8C-4DE4-830C-3AE0829A734C}" type="slidenum">
              <a:rPr lang="es-AR" smtClean="0"/>
              <a:pPr/>
              <a:t>‹Nº›</a:t>
            </a:fld>
            <a:endParaRPr lang="es-AR"/>
          </a:p>
        </p:txBody>
      </p:sp>
      <p:sp>
        <p:nvSpPr>
          <p:cNvPr id="9" name="8 Marcador de contenido"/>
          <p:cNvSpPr>
            <a:spLocks noGrp="1"/>
          </p:cNvSpPr>
          <p:nvPr>
            <p:ph sz="quarter" idx="1"/>
          </p:nvPr>
        </p:nvSpPr>
        <p:spPr>
          <a:xfrm>
            <a:off x="609600"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1" name="10 Marcador de contenido"/>
          <p:cNvSpPr>
            <a:spLocks noGrp="1"/>
          </p:cNvSpPr>
          <p:nvPr>
            <p:ph sz="quarter" idx="2"/>
          </p:nvPr>
        </p:nvSpPr>
        <p:spPr>
          <a:xfrm>
            <a:off x="5693664" y="1600200"/>
            <a:ext cx="4876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Tree>
    <p:extLst>
      <p:ext uri="{BB962C8B-B14F-4D97-AF65-F5344CB8AC3E}">
        <p14:creationId xmlns:p14="http://schemas.microsoft.com/office/powerpoint/2010/main" val="33672068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609600" y="273050"/>
            <a:ext cx="10058400" cy="1143000"/>
          </a:xfrm>
        </p:spPr>
        <p:txBody>
          <a:bodyPr anchor="b"/>
          <a:lstStyle>
            <a:lvl1pPr>
              <a:defRPr/>
            </a:lvl1pPr>
          </a:lstStyle>
          <a:p>
            <a:r>
              <a:rPr kumimoji="0" lang="es-ES"/>
              <a:t>Haga clic para modificar el estilo de título del patrón</a:t>
            </a:r>
            <a:endParaRPr kumimoji="0" lang="en-US"/>
          </a:p>
        </p:txBody>
      </p:sp>
      <p:sp>
        <p:nvSpPr>
          <p:cNvPr id="7" name="6 Marcador de fecha"/>
          <p:cNvSpPr>
            <a:spLocks noGrp="1"/>
          </p:cNvSpPr>
          <p:nvPr>
            <p:ph type="dt" sz="half" idx="10"/>
          </p:nvPr>
        </p:nvSpPr>
        <p:spPr/>
        <p:txBody>
          <a:bodyPr/>
          <a:lstStyle/>
          <a:p>
            <a:endParaRPr lang="es-AR">
              <a:solidFill>
                <a:srgbClr val="575F6D"/>
              </a:solidFill>
            </a:endParaRPr>
          </a:p>
        </p:txBody>
      </p:sp>
      <p:sp>
        <p:nvSpPr>
          <p:cNvPr id="8" name="7 Marcador de pie de página"/>
          <p:cNvSpPr>
            <a:spLocks noGrp="1"/>
          </p:cNvSpPr>
          <p:nvPr>
            <p:ph type="ftr" sz="quarter" idx="11"/>
          </p:nvPr>
        </p:nvSpPr>
        <p:spPr/>
        <p:txBody>
          <a:bodyPr/>
          <a:lstStyle/>
          <a:p>
            <a:endParaRPr lang="es-AR">
              <a:solidFill>
                <a:srgbClr val="575F6D"/>
              </a:solidFill>
            </a:endParaRPr>
          </a:p>
        </p:txBody>
      </p:sp>
      <p:sp>
        <p:nvSpPr>
          <p:cNvPr id="9" name="8 Marcador de número de diapositiva"/>
          <p:cNvSpPr>
            <a:spLocks noGrp="1"/>
          </p:cNvSpPr>
          <p:nvPr>
            <p:ph type="sldNum" sz="quarter" idx="12"/>
          </p:nvPr>
        </p:nvSpPr>
        <p:spPr/>
        <p:txBody>
          <a:bodyPr/>
          <a:lstStyle/>
          <a:p>
            <a:fld id="{E1E91AD0-CF8C-4DE4-830C-3AE0829A734C}" type="slidenum">
              <a:rPr lang="es-AR" smtClean="0"/>
              <a:pPr/>
              <a:t>‹Nº›</a:t>
            </a:fld>
            <a:endParaRPr lang="es-AR"/>
          </a:p>
        </p:txBody>
      </p:sp>
      <p:sp>
        <p:nvSpPr>
          <p:cNvPr id="11" name="10 Marcador de contenido"/>
          <p:cNvSpPr>
            <a:spLocks noGrp="1"/>
          </p:cNvSpPr>
          <p:nvPr>
            <p:ph sz="quarter" idx="2"/>
          </p:nvPr>
        </p:nvSpPr>
        <p:spPr>
          <a:xfrm>
            <a:off x="6096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3" name="12 Marcador de contenido"/>
          <p:cNvSpPr>
            <a:spLocks noGrp="1"/>
          </p:cNvSpPr>
          <p:nvPr>
            <p:ph sz="quarter" idx="4"/>
          </p:nvPr>
        </p:nvSpPr>
        <p:spPr>
          <a:xfrm>
            <a:off x="5829300" y="2362200"/>
            <a:ext cx="4876800" cy="38862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2" name="11 Marcador de texto"/>
          <p:cNvSpPr>
            <a:spLocks noGrp="1"/>
          </p:cNvSpPr>
          <p:nvPr>
            <p:ph type="body" sz="quarter" idx="1"/>
          </p:nvPr>
        </p:nvSpPr>
        <p:spPr>
          <a:xfrm>
            <a:off x="6096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500" b="1">
                <a:solidFill>
                  <a:srgbClr val="FFFFFF"/>
                </a:solidFill>
              </a:defRPr>
            </a:lvl1pPr>
          </a:lstStyle>
          <a:p>
            <a:pPr lvl="0" eaLnBrk="1" latinLnBrk="0" hangingPunct="1"/>
            <a:r>
              <a:rPr kumimoji="0" lang="es-ES"/>
              <a:t>Haga clic para modificar el estilo de texto del patrón</a:t>
            </a:r>
          </a:p>
        </p:txBody>
      </p:sp>
      <p:sp>
        <p:nvSpPr>
          <p:cNvPr id="14" name="13 Marcador de texto"/>
          <p:cNvSpPr>
            <a:spLocks noGrp="1"/>
          </p:cNvSpPr>
          <p:nvPr>
            <p:ph type="body" sz="quarter" idx="3"/>
          </p:nvPr>
        </p:nvSpPr>
        <p:spPr>
          <a:xfrm>
            <a:off x="5791200" y="1569720"/>
            <a:ext cx="4876800" cy="658368"/>
          </a:xfrm>
          <a:prstGeom prst="roundRect">
            <a:avLst>
              <a:gd name="adj" fmla="val 16667"/>
            </a:avLst>
          </a:prstGeom>
          <a:solidFill>
            <a:schemeClr val="accent1"/>
          </a:solidFill>
        </p:spPr>
        <p:txBody>
          <a:bodyPr rtlCol="0" anchor="ctr">
            <a:noAutofit/>
          </a:bodyPr>
          <a:lstStyle>
            <a:lvl1pPr marL="0" indent="0">
              <a:buFontTx/>
              <a:buNone/>
              <a:defRPr sz="1500" b="1">
                <a:solidFill>
                  <a:srgbClr val="FFFFFF"/>
                </a:solidFill>
              </a:defRPr>
            </a:lvl1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3257066876"/>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6" name="5 Marcador de fecha"/>
          <p:cNvSpPr>
            <a:spLocks noGrp="1"/>
          </p:cNvSpPr>
          <p:nvPr>
            <p:ph type="dt" sz="half" idx="10"/>
          </p:nvPr>
        </p:nvSpPr>
        <p:spPr/>
        <p:txBody>
          <a:bodyPr rtlCol="0"/>
          <a:lstStyle/>
          <a:p>
            <a:endParaRPr lang="es-AR">
              <a:solidFill>
                <a:srgbClr val="575F6D"/>
              </a:solidFill>
            </a:endParaRPr>
          </a:p>
        </p:txBody>
      </p:sp>
      <p:sp>
        <p:nvSpPr>
          <p:cNvPr id="7" name="6 Marcador de número de diapositiva"/>
          <p:cNvSpPr>
            <a:spLocks noGrp="1"/>
          </p:cNvSpPr>
          <p:nvPr>
            <p:ph type="sldNum" sz="quarter" idx="11"/>
          </p:nvPr>
        </p:nvSpPr>
        <p:spPr/>
        <p:txBody>
          <a:bodyPr rtlCol="0"/>
          <a:lstStyle/>
          <a:p>
            <a:fld id="{E1E91AD0-CF8C-4DE4-830C-3AE0829A734C}" type="slidenum">
              <a:rPr lang="es-AR" smtClean="0"/>
              <a:pPr/>
              <a:t>‹Nº›</a:t>
            </a:fld>
            <a:endParaRPr lang="es-AR"/>
          </a:p>
        </p:txBody>
      </p:sp>
      <p:sp>
        <p:nvSpPr>
          <p:cNvPr id="8" name="7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53478994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endParaRPr lang="es-AR">
              <a:solidFill>
                <a:srgbClr val="575F6D"/>
              </a:solidFill>
            </a:endParaRPr>
          </a:p>
        </p:txBody>
      </p:sp>
      <p:sp>
        <p:nvSpPr>
          <p:cNvPr id="3" name="2 Marcador de pie de página"/>
          <p:cNvSpPr>
            <a:spLocks noGrp="1"/>
          </p:cNvSpPr>
          <p:nvPr>
            <p:ph type="ftr" sz="quarter" idx="11"/>
          </p:nvPr>
        </p:nvSpPr>
        <p:spPr/>
        <p:txBody>
          <a:bodyPr/>
          <a:lstStyle/>
          <a:p>
            <a:endParaRPr lang="es-AR">
              <a:solidFill>
                <a:srgbClr val="575F6D"/>
              </a:solidFill>
            </a:endParaRPr>
          </a:p>
        </p:txBody>
      </p:sp>
      <p:sp>
        <p:nvSpPr>
          <p:cNvPr id="4" name="3 Marcador de número de diapositiva"/>
          <p:cNvSpPr>
            <a:spLocks noGrp="1"/>
          </p:cNvSpPr>
          <p:nvPr>
            <p:ph type="sldNum" sz="quarter" idx="12"/>
          </p:nvPr>
        </p:nvSpPr>
        <p:spPr/>
        <p:txBody>
          <a:bodyPr/>
          <a:lstStyle/>
          <a:p>
            <a:fld id="{E1E91AD0-CF8C-4DE4-830C-3AE0829A734C}" type="slidenum">
              <a:rPr lang="es-AR" smtClean="0"/>
              <a:pPr/>
              <a:t>‹Nº›</a:t>
            </a:fld>
            <a:endParaRPr lang="es-AR"/>
          </a:p>
        </p:txBody>
      </p:sp>
    </p:spTree>
    <p:extLst>
      <p:ext uri="{BB962C8B-B14F-4D97-AF65-F5344CB8AC3E}">
        <p14:creationId xmlns:p14="http://schemas.microsoft.com/office/powerpoint/2010/main" val="264137360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1"/>
      </p:bgRef>
    </p:bg>
    <p:spTree>
      <p:nvGrpSpPr>
        <p:cNvPr id="1" name=""/>
        <p:cNvGrpSpPr/>
        <p:nvPr/>
      </p:nvGrpSpPr>
      <p:grpSpPr>
        <a:xfrm>
          <a:off x="0" y="0"/>
          <a:ext cx="0" cy="0"/>
          <a:chOff x="0" y="0"/>
          <a:chExt cx="0" cy="0"/>
        </a:xfrm>
      </p:grpSpPr>
      <p:sp>
        <p:nvSpPr>
          <p:cNvPr id="10" name="9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2" name="1 Título"/>
          <p:cNvSpPr>
            <a:spLocks noGrp="1"/>
          </p:cNvSpPr>
          <p:nvPr>
            <p:ph type="title"/>
          </p:nvPr>
        </p:nvSpPr>
        <p:spPr>
          <a:xfrm rot="5400000">
            <a:off x="5547360" y="3124200"/>
            <a:ext cx="6309360" cy="609600"/>
          </a:xfrm>
        </p:spPr>
        <p:txBody>
          <a:bodyPr anchor="b"/>
          <a:lstStyle>
            <a:lvl1pPr algn="l">
              <a:buNone/>
              <a:defRPr sz="1500" b="1" cap="sm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9083040" y="274320"/>
            <a:ext cx="2036064" cy="4983480"/>
          </a:xfrm>
        </p:spPr>
        <p:txBody>
          <a:bodyPr/>
          <a:lstStyle>
            <a:lvl1pPr marL="0" indent="0">
              <a:spcBef>
                <a:spcPts val="300"/>
              </a:spcBef>
              <a:spcAft>
                <a:spcPts val="750"/>
              </a:spcAft>
              <a:buNone/>
              <a:defRPr sz="900"/>
            </a:lvl1pPr>
            <a:lvl2pPr>
              <a:buNone/>
              <a:defRPr sz="900"/>
            </a:lvl2pPr>
            <a:lvl3pPr>
              <a:buNone/>
              <a:defRPr sz="750"/>
            </a:lvl3pPr>
            <a:lvl4pPr>
              <a:buNone/>
              <a:defRPr sz="675"/>
            </a:lvl4pPr>
            <a:lvl5pPr>
              <a:buNone/>
              <a:defRPr sz="675"/>
            </a:lvl5pPr>
          </a:lstStyle>
          <a:p>
            <a:pPr lvl="0" eaLnBrk="1" latinLnBrk="0" hangingPunct="1"/>
            <a:r>
              <a:rPr kumimoji="0" lang="es-ES"/>
              <a:t>Haga clic para modificar el estilo de texto del patrón</a:t>
            </a:r>
          </a:p>
        </p:txBody>
      </p:sp>
      <p:sp>
        <p:nvSpPr>
          <p:cNvPr id="8" name="7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9" name="8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11" name="10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2" name="11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3" name="12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4" name="13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18" name="17 Marcador de contenido"/>
          <p:cNvSpPr>
            <a:spLocks noGrp="1"/>
          </p:cNvSpPr>
          <p:nvPr>
            <p:ph sz="quarter" idx="1"/>
          </p:nvPr>
        </p:nvSpPr>
        <p:spPr>
          <a:xfrm>
            <a:off x="406400" y="274320"/>
            <a:ext cx="7518400" cy="6327648"/>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21" name="20 Marcador de fecha"/>
          <p:cNvSpPr>
            <a:spLocks noGrp="1"/>
          </p:cNvSpPr>
          <p:nvPr>
            <p:ph type="dt" sz="half" idx="14"/>
          </p:nvPr>
        </p:nvSpPr>
        <p:spPr/>
        <p:txBody>
          <a:bodyPr rtlCol="0"/>
          <a:lstStyle/>
          <a:p>
            <a:endParaRPr lang="es-AR">
              <a:solidFill>
                <a:srgbClr val="575F6D"/>
              </a:solidFill>
            </a:endParaRPr>
          </a:p>
        </p:txBody>
      </p:sp>
      <p:sp>
        <p:nvSpPr>
          <p:cNvPr id="22" name="21 Marcador de número de diapositiva"/>
          <p:cNvSpPr>
            <a:spLocks noGrp="1"/>
          </p:cNvSpPr>
          <p:nvPr>
            <p:ph type="sldNum" sz="quarter" idx="15"/>
          </p:nvPr>
        </p:nvSpPr>
        <p:spPr/>
        <p:txBody>
          <a:bodyPr rtlCol="0"/>
          <a:lstStyle/>
          <a:p>
            <a:fld id="{E1E91AD0-CF8C-4DE4-830C-3AE0829A734C}" type="slidenum">
              <a:rPr lang="es-AR" smtClean="0"/>
              <a:pPr/>
              <a:t>‹Nº›</a:t>
            </a:fld>
            <a:endParaRPr lang="es-AR"/>
          </a:p>
        </p:txBody>
      </p:sp>
      <p:sp>
        <p:nvSpPr>
          <p:cNvPr id="23" name="22 Marcador de pie de página"/>
          <p:cNvSpPr>
            <a:spLocks noGrp="1"/>
          </p:cNvSpPr>
          <p:nvPr>
            <p:ph type="ftr" sz="quarter" idx="16"/>
          </p:nvPr>
        </p:nvSpPr>
        <p:spPr/>
        <p:txBody>
          <a:bodyPr rtlCol="0"/>
          <a:lstStyle/>
          <a:p>
            <a:endParaRPr lang="es-AR">
              <a:solidFill>
                <a:srgbClr val="575F6D"/>
              </a:solidFill>
            </a:endParaRPr>
          </a:p>
        </p:txBody>
      </p:sp>
    </p:spTree>
    <p:extLst>
      <p:ext uri="{BB962C8B-B14F-4D97-AF65-F5344CB8AC3E}">
        <p14:creationId xmlns:p14="http://schemas.microsoft.com/office/powerpoint/2010/main" val="3615279076"/>
      </p:ext>
    </p:extLst>
  </p:cSld>
  <p:clrMapOvr>
    <a:overrideClrMapping bg1="lt1" tx1="dk1" bg2="lt2" tx2="dk2" accent1="accent1" accent2="accent2" accent3="accent3" accent4="accent4" accent5="accent5" accent6="accent6" hlink="hlink" folHlink="folHlink"/>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9" name="8 Conector recto"/>
          <p:cNvSpPr>
            <a:spLocks noChangeShapeType="1"/>
          </p:cNvSpPr>
          <p:nvPr/>
        </p:nvSpPr>
        <p:spPr bwMode="auto">
          <a:xfrm>
            <a:off x="116840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3" name="12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 name="1 Título"/>
          <p:cNvSpPr>
            <a:spLocks noGrp="1"/>
          </p:cNvSpPr>
          <p:nvPr>
            <p:ph type="title"/>
          </p:nvPr>
        </p:nvSpPr>
        <p:spPr>
          <a:xfrm rot="5400000">
            <a:off x="5518404" y="3124200"/>
            <a:ext cx="6309360" cy="609600"/>
          </a:xfrm>
        </p:spPr>
        <p:txBody>
          <a:bodyPr anchor="b"/>
          <a:lstStyle>
            <a:lvl1pPr algn="l">
              <a:buNone/>
              <a:defRPr sz="1500" b="1"/>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0" y="0"/>
            <a:ext cx="8229600" cy="6858000"/>
          </a:xfrm>
          <a:solidFill>
            <a:schemeClr val="bg2"/>
          </a:solidFill>
          <a:ln w="1270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lstStyle>
            <a:lvl1pPr marL="0" indent="0">
              <a:buNone/>
              <a:defRPr sz="2400"/>
            </a:lvl1pPr>
          </a:lstStyle>
          <a:p>
            <a:pPr algn="ctr" eaLnBrk="1" latinLnBrk="0" hangingPunct="1">
              <a:buFontTx/>
              <a:buNone/>
            </a:pPr>
            <a:r>
              <a:rPr kumimoji="0" lang="es-ES"/>
              <a:t>Haga clic en el icono para agregar una imagen</a:t>
            </a:r>
            <a:endParaRPr kumimoji="0" lang="en-US" dirty="0"/>
          </a:p>
        </p:txBody>
      </p:sp>
      <p:sp>
        <p:nvSpPr>
          <p:cNvPr id="4" name="3 Marcador de texto"/>
          <p:cNvSpPr>
            <a:spLocks noGrp="1"/>
          </p:cNvSpPr>
          <p:nvPr>
            <p:ph type="body" sz="half" idx="2"/>
          </p:nvPr>
        </p:nvSpPr>
        <p:spPr>
          <a:xfrm>
            <a:off x="9021064" y="264795"/>
            <a:ext cx="2032000" cy="4956048"/>
          </a:xfrm>
        </p:spPr>
        <p:txBody>
          <a:bodyPr rot="0" spcFirstLastPara="0" vertOverflow="overflow" horzOverflow="overflow" vert="horz" wrap="square" lIns="91440" tIns="45720" rIns="91440" bIns="45720" numCol="1" spcCol="274320" rtlCol="0" fromWordArt="0" anchor="t" anchorCtr="0" forceAA="0" compatLnSpc="1">
            <a:normAutofit/>
          </a:bodyPr>
          <a:lstStyle>
            <a:lvl1pPr marL="0" indent="0">
              <a:spcBef>
                <a:spcPts val="75"/>
              </a:spcBef>
              <a:spcAft>
                <a:spcPts val="300"/>
              </a:spcAft>
              <a:buFontTx/>
              <a:buNone/>
              <a:defRPr sz="900"/>
            </a:lvl1pPr>
            <a:lvl2pPr>
              <a:defRPr sz="900"/>
            </a:lvl2pPr>
            <a:lvl3pPr>
              <a:defRPr sz="750"/>
            </a:lvl3pPr>
            <a:lvl4pPr>
              <a:defRPr sz="675"/>
            </a:lvl4pPr>
            <a:lvl5pPr>
              <a:defRPr sz="675"/>
            </a:lvl5pPr>
          </a:lstStyle>
          <a:p>
            <a:pPr lvl="0" eaLnBrk="1" latinLnBrk="0" hangingPunct="1"/>
            <a:r>
              <a:rPr kumimoji="0" lang="es-ES"/>
              <a:t>Haga clic para modificar el estilo de texto del patrón</a:t>
            </a:r>
          </a:p>
        </p:txBody>
      </p:sp>
      <p:sp>
        <p:nvSpPr>
          <p:cNvPr id="10" name="9 Conector recto"/>
          <p:cNvSpPr>
            <a:spLocks noChangeShapeType="1"/>
          </p:cNvSpPr>
          <p:nvPr/>
        </p:nvSpPr>
        <p:spPr bwMode="auto">
          <a:xfrm>
            <a:off x="11988800" y="0"/>
            <a:ext cx="0" cy="6858000"/>
          </a:xfrm>
          <a:prstGeom prst="line">
            <a:avLst/>
          </a:prstGeom>
          <a:noFill/>
          <a:ln w="9525" cap="flat" cmpd="sng" algn="ctr">
            <a:solidFill>
              <a:schemeClr val="tx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1" name="10 Rectángulo"/>
          <p:cNvSpPr/>
          <p:nvPr/>
        </p:nvSpPr>
        <p:spPr bwMode="auto">
          <a:xfrm>
            <a:off x="11785600" y="0"/>
            <a:ext cx="406400" cy="6858000"/>
          </a:xfrm>
          <a:prstGeom prst="rect">
            <a:avLst/>
          </a:prstGeom>
          <a:solidFill>
            <a:schemeClr val="accent1">
              <a:tint val="60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9" name="18 Conector recto"/>
          <p:cNvSpPr>
            <a:spLocks noChangeShapeType="1"/>
          </p:cNvSpPr>
          <p:nvPr/>
        </p:nvSpPr>
        <p:spPr bwMode="auto">
          <a:xfrm>
            <a:off x="8331200" y="0"/>
            <a:ext cx="0" cy="6858000"/>
          </a:xfrm>
          <a:prstGeom prst="line">
            <a:avLst/>
          </a:prstGeom>
          <a:noFill/>
          <a:ln w="38100" cap="flat" cmpd="sng"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20" name="19 Conector recto"/>
          <p:cNvSpPr>
            <a:spLocks noChangeShapeType="1"/>
          </p:cNvSpPr>
          <p:nvPr/>
        </p:nvSpPr>
        <p:spPr bwMode="auto">
          <a:xfrm>
            <a:off x="8256395" y="0"/>
            <a:ext cx="0" cy="6858000"/>
          </a:xfrm>
          <a:prstGeom prst="line">
            <a:avLst/>
          </a:prstGeom>
          <a:noFill/>
          <a:ln w="1270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17" name="16 Marcador de fecha"/>
          <p:cNvSpPr>
            <a:spLocks noGrp="1"/>
          </p:cNvSpPr>
          <p:nvPr>
            <p:ph type="dt" sz="half" idx="10"/>
          </p:nvPr>
        </p:nvSpPr>
        <p:spPr/>
        <p:txBody>
          <a:bodyPr rtlCol="0"/>
          <a:lstStyle/>
          <a:p>
            <a:endParaRPr lang="es-AR">
              <a:solidFill>
                <a:srgbClr val="575F6D"/>
              </a:solidFill>
            </a:endParaRPr>
          </a:p>
        </p:txBody>
      </p:sp>
      <p:sp>
        <p:nvSpPr>
          <p:cNvPr id="18" name="17 Marcador de número de diapositiva"/>
          <p:cNvSpPr>
            <a:spLocks noGrp="1"/>
          </p:cNvSpPr>
          <p:nvPr>
            <p:ph type="sldNum" sz="quarter" idx="11"/>
          </p:nvPr>
        </p:nvSpPr>
        <p:spPr/>
        <p:txBody>
          <a:bodyPr rtlCol="0"/>
          <a:lstStyle/>
          <a:p>
            <a:fld id="{E1E91AD0-CF8C-4DE4-830C-3AE0829A734C}" type="slidenum">
              <a:rPr lang="es-AR" smtClean="0"/>
              <a:pPr/>
              <a:t>‹Nº›</a:t>
            </a:fld>
            <a:endParaRPr lang="es-AR"/>
          </a:p>
        </p:txBody>
      </p:sp>
      <p:sp>
        <p:nvSpPr>
          <p:cNvPr id="21" name="20 Marcador de pie de página"/>
          <p:cNvSpPr>
            <a:spLocks noGrp="1"/>
          </p:cNvSpPr>
          <p:nvPr>
            <p:ph type="ftr" sz="quarter" idx="12"/>
          </p:nvPr>
        </p:nvSpPr>
        <p:spPr/>
        <p:txBody>
          <a:bodyPr rtlCol="0"/>
          <a:lstStyle/>
          <a:p>
            <a:endParaRPr lang="es-AR">
              <a:solidFill>
                <a:srgbClr val="575F6D"/>
              </a:solidFill>
            </a:endParaRPr>
          </a:p>
        </p:txBody>
      </p:sp>
    </p:spTree>
    <p:extLst>
      <p:ext uri="{BB962C8B-B14F-4D97-AF65-F5344CB8AC3E}">
        <p14:creationId xmlns:p14="http://schemas.microsoft.com/office/powerpoint/2010/main" val="416989451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E1E91AD0-CF8C-4DE4-830C-3AE0829A734C}" type="slidenum">
              <a:rPr lang="es-AR" smtClean="0"/>
              <a:pPr/>
              <a:t>‹Nº›</a:t>
            </a:fld>
            <a:endParaRPr lang="es-AR"/>
          </a:p>
        </p:txBody>
      </p:sp>
    </p:spTree>
    <p:extLst>
      <p:ext uri="{BB962C8B-B14F-4D97-AF65-F5344CB8AC3E}">
        <p14:creationId xmlns:p14="http://schemas.microsoft.com/office/powerpoint/2010/main" val="91839294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41FC774-60B1-485C-93F0-C20EFEF5FBF7}"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756670750"/>
      </p:ext>
    </p:extLst>
  </p:cSld>
  <p:clrMapOvr>
    <a:masterClrMapping/>
  </p:clrMapOvr>
  <p:transition spd="med">
    <p:fade thruBlk="1"/>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42"/>
            <a:ext cx="2235200" cy="5851525"/>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274641"/>
            <a:ext cx="8026400" cy="5851525"/>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endParaRPr lang="es-AR">
              <a:solidFill>
                <a:srgbClr val="575F6D"/>
              </a:solidFill>
            </a:endParaRPr>
          </a:p>
        </p:txBody>
      </p:sp>
      <p:sp>
        <p:nvSpPr>
          <p:cNvPr id="5" name="4 Marcador de pie de página"/>
          <p:cNvSpPr>
            <a:spLocks noGrp="1"/>
          </p:cNvSpPr>
          <p:nvPr>
            <p:ph type="ftr" sz="quarter" idx="11"/>
          </p:nvPr>
        </p:nvSpPr>
        <p:spPr/>
        <p:txBody>
          <a:bodyPr/>
          <a:lstStyle/>
          <a:p>
            <a:endParaRPr lang="es-AR">
              <a:solidFill>
                <a:srgbClr val="575F6D"/>
              </a:solidFill>
            </a:endParaRPr>
          </a:p>
        </p:txBody>
      </p:sp>
      <p:sp>
        <p:nvSpPr>
          <p:cNvPr id="6" name="5 Marcador de número de diapositiva"/>
          <p:cNvSpPr>
            <a:spLocks noGrp="1"/>
          </p:cNvSpPr>
          <p:nvPr>
            <p:ph type="sldNum" sz="quarter" idx="12"/>
          </p:nvPr>
        </p:nvSpPr>
        <p:spPr/>
        <p:txBody>
          <a:bodyPr/>
          <a:lstStyle/>
          <a:p>
            <a:fld id="{E1E91AD0-CF8C-4DE4-830C-3AE0829A734C}" type="slidenum">
              <a:rPr lang="es-AR" smtClean="0"/>
              <a:pPr/>
              <a:t>‹Nº›</a:t>
            </a:fld>
            <a:endParaRPr lang="es-AR"/>
          </a:p>
        </p:txBody>
      </p:sp>
    </p:spTree>
    <p:extLst>
      <p:ext uri="{BB962C8B-B14F-4D97-AF65-F5344CB8AC3E}">
        <p14:creationId xmlns:p14="http://schemas.microsoft.com/office/powerpoint/2010/main" val="193732444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n-US"/>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n-US"/>
          </a:p>
        </p:txBody>
      </p:sp>
      <p:sp>
        <p:nvSpPr>
          <p:cNvPr id="4" name="3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11"/>
          </p:nvPr>
        </p:nvSpPr>
        <p:spPr/>
        <p:txBody>
          <a:bodyPr/>
          <a:lstStyle/>
          <a:p>
            <a:endParaRPr lang="en-US"/>
          </a:p>
        </p:txBody>
      </p:sp>
      <p:sp>
        <p:nvSpPr>
          <p:cNvPr id="6" name="5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25490275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11"/>
          </p:nvPr>
        </p:nvSpPr>
        <p:spPr/>
        <p:txBody>
          <a:bodyPr/>
          <a:lstStyle/>
          <a:p>
            <a:endParaRPr lang="en-US"/>
          </a:p>
        </p:txBody>
      </p:sp>
      <p:sp>
        <p:nvSpPr>
          <p:cNvPr id="6" name="5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56762935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n-US"/>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11"/>
          </p:nvPr>
        </p:nvSpPr>
        <p:spPr/>
        <p:txBody>
          <a:bodyPr/>
          <a:lstStyle/>
          <a:p>
            <a:endParaRPr lang="en-US"/>
          </a:p>
        </p:txBody>
      </p:sp>
      <p:sp>
        <p:nvSpPr>
          <p:cNvPr id="6" name="5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66936390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6" name="5 Marcador de pie de página"/>
          <p:cNvSpPr>
            <a:spLocks noGrp="1"/>
          </p:cNvSpPr>
          <p:nvPr>
            <p:ph type="ftr" sz="quarter" idx="11"/>
          </p:nvPr>
        </p:nvSpPr>
        <p:spPr/>
        <p:txBody>
          <a:bodyPr/>
          <a:lstStyle/>
          <a:p>
            <a:endParaRPr lang="en-US"/>
          </a:p>
        </p:txBody>
      </p:sp>
      <p:sp>
        <p:nvSpPr>
          <p:cNvPr id="7" name="6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40132517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6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8" name="7 Marcador de pie de página"/>
          <p:cNvSpPr>
            <a:spLocks noGrp="1"/>
          </p:cNvSpPr>
          <p:nvPr>
            <p:ph type="ftr" sz="quarter" idx="11"/>
          </p:nvPr>
        </p:nvSpPr>
        <p:spPr/>
        <p:txBody>
          <a:bodyPr/>
          <a:lstStyle/>
          <a:p>
            <a:endParaRPr lang="en-US"/>
          </a:p>
        </p:txBody>
      </p:sp>
      <p:sp>
        <p:nvSpPr>
          <p:cNvPr id="9" name="8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30568268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4" name="3 Marcador de pie de página"/>
          <p:cNvSpPr>
            <a:spLocks noGrp="1"/>
          </p:cNvSpPr>
          <p:nvPr>
            <p:ph type="ftr" sz="quarter" idx="11"/>
          </p:nvPr>
        </p:nvSpPr>
        <p:spPr/>
        <p:txBody>
          <a:bodyPr/>
          <a:lstStyle/>
          <a:p>
            <a:endParaRPr lang="en-US"/>
          </a:p>
        </p:txBody>
      </p:sp>
      <p:sp>
        <p:nvSpPr>
          <p:cNvPr id="5" name="4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192735379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3" name="2 Marcador de pie de página"/>
          <p:cNvSpPr>
            <a:spLocks noGrp="1"/>
          </p:cNvSpPr>
          <p:nvPr>
            <p:ph type="ftr" sz="quarter" idx="11"/>
          </p:nvPr>
        </p:nvSpPr>
        <p:spPr/>
        <p:txBody>
          <a:bodyPr/>
          <a:lstStyle/>
          <a:p>
            <a:endParaRPr lang="en-US"/>
          </a:p>
        </p:txBody>
      </p:sp>
      <p:sp>
        <p:nvSpPr>
          <p:cNvPr id="4" name="3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2603607038"/>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n-US"/>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6" name="5 Marcador de pie de página"/>
          <p:cNvSpPr>
            <a:spLocks noGrp="1"/>
          </p:cNvSpPr>
          <p:nvPr>
            <p:ph type="ftr" sz="quarter" idx="11"/>
          </p:nvPr>
        </p:nvSpPr>
        <p:spPr/>
        <p:txBody>
          <a:bodyPr/>
          <a:lstStyle/>
          <a:p>
            <a:endParaRPr lang="en-US"/>
          </a:p>
        </p:txBody>
      </p:sp>
      <p:sp>
        <p:nvSpPr>
          <p:cNvPr id="7" name="6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1765457345"/>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6" name="5 Marcador de pie de página"/>
          <p:cNvSpPr>
            <a:spLocks noGrp="1"/>
          </p:cNvSpPr>
          <p:nvPr>
            <p:ph type="ftr" sz="quarter" idx="11"/>
          </p:nvPr>
        </p:nvSpPr>
        <p:spPr/>
        <p:txBody>
          <a:bodyPr/>
          <a:lstStyle/>
          <a:p>
            <a:endParaRPr lang="en-US"/>
          </a:p>
        </p:txBody>
      </p:sp>
      <p:sp>
        <p:nvSpPr>
          <p:cNvPr id="7" name="6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108153213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DAEBBE40-F917-49C2-8DA8-260E73E71F17}"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2991381076"/>
      </p:ext>
    </p:extLst>
  </p:cSld>
  <p:clrMapOvr>
    <a:masterClrMapping/>
  </p:clrMapOvr>
  <p:transition spd="med">
    <p:fade thruBlk="1"/>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11"/>
          </p:nvPr>
        </p:nvSpPr>
        <p:spPr/>
        <p:txBody>
          <a:bodyPr/>
          <a:lstStyle/>
          <a:p>
            <a:endParaRPr lang="en-US"/>
          </a:p>
        </p:txBody>
      </p:sp>
      <p:sp>
        <p:nvSpPr>
          <p:cNvPr id="6" name="5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270599119"/>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10"/>
          </p:nvPr>
        </p:nvSpPr>
        <p:spPr/>
        <p:txBody>
          <a:body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11"/>
          </p:nvPr>
        </p:nvSpPr>
        <p:spPr/>
        <p:txBody>
          <a:bodyPr/>
          <a:lstStyle/>
          <a:p>
            <a:endParaRPr lang="en-US"/>
          </a:p>
        </p:txBody>
      </p:sp>
      <p:sp>
        <p:nvSpPr>
          <p:cNvPr id="6" name="5 Marcador de número de diapositiva"/>
          <p:cNvSpPr>
            <a:spLocks noGrp="1"/>
          </p:cNvSpPr>
          <p:nvPr>
            <p:ph type="sldNum" sz="quarter" idx="12"/>
          </p:nvPr>
        </p:nvSpPr>
        <p:spPr/>
        <p:txBody>
          <a:bodyPr/>
          <a:lstStyle/>
          <a:p>
            <a:fld id="{73D4A782-E1A0-4C75-BC8D-92D1D4C9D3E7}" type="slidenum">
              <a:rPr lang="en-US" smtClean="0"/>
              <a:pPr/>
              <a:t>‹Nº›</a:t>
            </a:fld>
            <a:endParaRPr lang="en-US"/>
          </a:p>
        </p:txBody>
      </p:sp>
    </p:spTree>
    <p:extLst>
      <p:ext uri="{BB962C8B-B14F-4D97-AF65-F5344CB8AC3E}">
        <p14:creationId xmlns:p14="http://schemas.microsoft.com/office/powerpoint/2010/main" val="3175356157"/>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3600">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575">
                <a:solidFill>
                  <a:schemeClr val="tx1"/>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A8BFFBA3-A626-4DA0-A0D4-6B2A5E7515B8}"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cxnSp>
        <p:nvCxnSpPr>
          <p:cNvPr id="16" name="Straight Connector 15"/>
          <p:cNvCxnSpPr/>
          <p:nvPr/>
        </p:nvCxnSpPr>
        <p:spPr>
          <a:xfrm flipH="1">
            <a:off x="8228012"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356187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0B07C67D-5351-4729-81EB-7D377453A9FF}"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322985745"/>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2006600"/>
            <a:ext cx="8534401" cy="2281600"/>
          </a:xfrm>
        </p:spPr>
        <p:txBody>
          <a:bodyPr anchor="b">
            <a:normAutofit/>
          </a:bodyPr>
          <a:lstStyle>
            <a:lvl1pPr algn="l">
              <a:defRPr sz="27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35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11503181-280D-48D3-B1F1-4E70DB3EA898}"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53827796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684213" y="685802"/>
            <a:ext cx="4937655" cy="3615267"/>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5808134" y="685801"/>
            <a:ext cx="4934479" cy="3615266"/>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8B957154-92C1-4C40-A028-800D9A69A2B6}" type="datetime12">
              <a:rPr lang="es-AR" smtClean="0">
                <a:solidFill>
                  <a:srgbClr val="AD2E03">
                    <a:lumMod val="50000"/>
                  </a:srgbClr>
                </a:solidFill>
              </a:rPr>
              <a:pPr/>
              <a:t>11:14 a. m.</a:t>
            </a:fld>
            <a:endParaRPr lang="en-US" dirty="0">
              <a:solidFill>
                <a:srgbClr val="AD2E03">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AD2E03">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135701412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972081" y="685800"/>
            <a:ext cx="4649787"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Content Placeholder 3"/>
          <p:cNvSpPr>
            <a:spLocks noGrp="1"/>
          </p:cNvSpPr>
          <p:nvPr>
            <p:ph sz="half" idx="2"/>
          </p:nvPr>
        </p:nvSpPr>
        <p:spPr>
          <a:xfrm>
            <a:off x="684213" y="1270529"/>
            <a:ext cx="4937655"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079066" y="685800"/>
            <a:ext cx="4665135"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226C0B37-50C1-449B-B04D-DD097FB3A647}" type="datetime12">
              <a:rPr lang="es-AR" smtClean="0">
                <a:solidFill>
                  <a:srgbClr val="AD2E03">
                    <a:lumMod val="50000"/>
                  </a:srgbClr>
                </a:solidFill>
              </a:rPr>
              <a:pPr/>
              <a:t>11:14 a. m.</a:t>
            </a:fld>
            <a:endParaRPr lang="en-US" dirty="0">
              <a:solidFill>
                <a:srgbClr val="AD2E03">
                  <a:lumMod val="50000"/>
                </a:srgbClr>
              </a:solidFill>
            </a:endParaRPr>
          </a:p>
        </p:txBody>
      </p:sp>
      <p:sp>
        <p:nvSpPr>
          <p:cNvPr id="8" name="Footer Placeholder 7"/>
          <p:cNvSpPr>
            <a:spLocks noGrp="1"/>
          </p:cNvSpPr>
          <p:nvPr>
            <p:ph type="ftr" sz="quarter" idx="11"/>
          </p:nvPr>
        </p:nvSpPr>
        <p:spPr/>
        <p:txBody>
          <a:bodyPr/>
          <a:lstStyle/>
          <a:p>
            <a:endParaRPr lang="en-US" dirty="0">
              <a:solidFill>
                <a:srgbClr val="AD2E03">
                  <a:lumMod val="5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167021266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A37505E0-C3FE-4166-ACA5-8FB2930B0C98}" type="datetime12">
              <a:rPr lang="es-AR" smtClean="0">
                <a:solidFill>
                  <a:srgbClr val="AD2E03">
                    <a:lumMod val="50000"/>
                  </a:srgbClr>
                </a:solidFill>
              </a:rPr>
              <a:pPr/>
              <a:t>11:14 a. m.</a:t>
            </a:fld>
            <a:endParaRPr lang="en-US" dirty="0">
              <a:solidFill>
                <a:srgbClr val="AD2E03">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AD2E03">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3044521873"/>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19BA4E6-05FA-4C09-B03B-0762AFCB2CD5}" type="datetime12">
              <a:rPr lang="es-AR" smtClean="0">
                <a:solidFill>
                  <a:srgbClr val="AD2E03">
                    <a:lumMod val="50000"/>
                  </a:srgbClr>
                </a:solidFill>
              </a:rPr>
              <a:pPr/>
              <a:t>11:14 a. m.</a:t>
            </a:fld>
            <a:endParaRPr lang="en-US" dirty="0">
              <a:solidFill>
                <a:srgbClr val="AD2E03">
                  <a:lumMod val="50000"/>
                </a:srgbClr>
              </a:solidFill>
            </a:endParaRPr>
          </a:p>
        </p:txBody>
      </p:sp>
      <p:sp>
        <p:nvSpPr>
          <p:cNvPr id="3" name="Footer Placeholder 2"/>
          <p:cNvSpPr>
            <a:spLocks noGrp="1"/>
          </p:cNvSpPr>
          <p:nvPr>
            <p:ph type="ftr" sz="quarter" idx="11"/>
          </p:nvPr>
        </p:nvSpPr>
        <p:spPr/>
        <p:txBody>
          <a:bodyPr/>
          <a:lstStyle/>
          <a:p>
            <a:endParaRPr lang="en-US" dirty="0">
              <a:solidFill>
                <a:srgbClr val="AD2E03">
                  <a:lumMod val="5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3910350384"/>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085012" y="685800"/>
            <a:ext cx="3657600" cy="1371600"/>
          </a:xfrm>
        </p:spPr>
        <p:txBody>
          <a:bodyPr anchor="b">
            <a:normAutofit/>
          </a:bodyPr>
          <a:lstStyle>
            <a:lvl1pPr algn="l">
              <a:defRPr sz="1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085012" y="2209801"/>
            <a:ext cx="3657600" cy="2091267"/>
          </a:xfrm>
        </p:spPr>
        <p:txBody>
          <a:bodyPr anchor="t">
            <a:normAutofit/>
          </a:bodyPr>
          <a:lstStyle>
            <a:lvl1pPr marL="0" indent="0">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DFDB5B22-119B-4442-A1D6-4DBF9B108360}" type="datetime12">
              <a:rPr lang="es-AR" smtClean="0">
                <a:solidFill>
                  <a:srgbClr val="AD2E03">
                    <a:lumMod val="50000"/>
                  </a:srgbClr>
                </a:solidFill>
              </a:rPr>
              <a:pPr/>
              <a:t>11:14 a. m.</a:t>
            </a:fld>
            <a:endParaRPr lang="en-US" dirty="0">
              <a:solidFill>
                <a:srgbClr val="AD2E03">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AD2E03">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125573961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E1558357-F5AD-442A-A218-A8E91270F82D}"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3399958829"/>
      </p:ext>
    </p:extLst>
  </p:cSld>
  <p:clrMapOvr>
    <a:masterClrMapping/>
  </p:clrMapOvr>
  <p:transition spd="med">
    <p:fade thruBlk="1"/>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800" cy="1143000"/>
          </a:xfrm>
        </p:spPr>
        <p:txBody>
          <a:bodyPr anchor="b">
            <a:normAutofit/>
          </a:bodyPr>
          <a:lstStyle>
            <a:lvl1pPr algn="l">
              <a:defRPr sz="2100" b="0"/>
            </a:lvl1pPr>
          </a:lstStyle>
          <a:p>
            <a:r>
              <a:rPr lang="es-ES"/>
              <a:t>Haga clic para modificar el estilo de título del patrón</a:t>
            </a:r>
            <a:endParaRPr lang="en-US" dirty="0"/>
          </a:p>
        </p:txBody>
      </p:sp>
      <p:sp>
        <p:nvSpPr>
          <p:cNvPr id="14" name="Picture Placeholder 2"/>
          <p:cNvSpPr>
            <a:spLocks noGrp="1" noChangeAspect="1"/>
          </p:cNvSpPr>
          <p:nvPr>
            <p:ph type="pic" idx="1"/>
          </p:nvPr>
        </p:nvSpPr>
        <p:spPr>
          <a:xfrm>
            <a:off x="989013" y="914400"/>
            <a:ext cx="3280975"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4722813" y="2777067"/>
            <a:ext cx="6021388" cy="2048933"/>
          </a:xfrm>
        </p:spPr>
        <p:txBody>
          <a:bodyPr anchor="t">
            <a:normAutofit/>
          </a:bodyPr>
          <a:lstStyle>
            <a:lvl1pPr marL="0" indent="0">
              <a:buNone/>
              <a:defRPr sz="13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AB8B9BC1-71F9-4B48-B7A7-2B35346A7FBA}" type="datetime12">
              <a:rPr lang="es-AR" smtClean="0">
                <a:solidFill>
                  <a:srgbClr val="AD2E03">
                    <a:lumMod val="50000"/>
                  </a:srgbClr>
                </a:solidFill>
              </a:rPr>
              <a:pPr/>
              <a:t>11:14 a. m.</a:t>
            </a:fld>
            <a:endParaRPr lang="en-US" dirty="0">
              <a:solidFill>
                <a:srgbClr val="AD2E03">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AD2E03">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315927342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17" name="Picture Placeholder 2"/>
          <p:cNvSpPr>
            <a:spLocks noGrp="1" noChangeAspect="1"/>
          </p:cNvSpPr>
          <p:nvPr>
            <p:ph type="pic" idx="13"/>
          </p:nvPr>
        </p:nvSpPr>
        <p:spPr>
          <a:xfrm>
            <a:off x="685801"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16" name="Text Placeholder 9"/>
          <p:cNvSpPr>
            <a:spLocks noGrp="1"/>
          </p:cNvSpPr>
          <p:nvPr>
            <p:ph type="body" sz="quarter" idx="14"/>
          </p:nvPr>
        </p:nvSpPr>
        <p:spPr>
          <a:xfrm>
            <a:off x="914401" y="3843867"/>
            <a:ext cx="8304211" cy="457200"/>
          </a:xfrm>
        </p:spPr>
        <p:txBody>
          <a:bodyPr anchor="t">
            <a:normAutofit/>
          </a:bodyPr>
          <a:lstStyle>
            <a:lvl1pPr marL="0" indent="0">
              <a:buFontTx/>
              <a:buNone/>
              <a:defRPr sz="1200"/>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BF8DD758-4A9C-486A-8774-6168CC04A02A}" type="datetime12">
              <a:rPr lang="es-AR" smtClean="0">
                <a:solidFill>
                  <a:srgbClr val="AD2E03">
                    <a:lumMod val="50000"/>
                  </a:srgbClr>
                </a:solidFill>
              </a:rPr>
              <a:pPr/>
              <a:t>11:14 a. m.</a:t>
            </a:fld>
            <a:endParaRPr lang="en-US" dirty="0">
              <a:solidFill>
                <a:srgbClr val="AD2E03">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AD2E03">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793692753"/>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anchor="ctr">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114800"/>
            <a:ext cx="8535988" cy="1879600"/>
          </a:xfrm>
        </p:spPr>
        <p:txBody>
          <a:bodyPr anchor="ctr">
            <a:normAutofit/>
          </a:bodyPr>
          <a:lstStyle>
            <a:lvl1pPr marL="0" indent="0" algn="l">
              <a:buNone/>
              <a:defRPr sz="150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9C35CAB2-C68C-4F8B-8C7C-25DA3D6C4703}"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260325869"/>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1"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50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685AF842-BC82-4945-9281-D233D94E5F3E}"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
        <p:nvSpPr>
          <p:cNvPr id="14" name="TextBox 13"/>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ea typeface="ＭＳ Ｐゴシック" pitchFamily="34" charset="-128"/>
              </a:rPr>
              <a:t>“</a:t>
            </a:r>
          </a:p>
        </p:txBody>
      </p:sp>
      <p:sp>
        <p:nvSpPr>
          <p:cNvPr id="15" name="TextBox 14"/>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ea typeface="ＭＳ Ｐゴシック" pitchFamily="34" charset="-128"/>
              </a:rPr>
              <a:t>”</a:t>
            </a:r>
          </a:p>
        </p:txBody>
      </p:sp>
    </p:spTree>
    <p:extLst>
      <p:ext uri="{BB962C8B-B14F-4D97-AF65-F5344CB8AC3E}">
        <p14:creationId xmlns:p14="http://schemas.microsoft.com/office/powerpoint/2010/main" val="121494665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1" y="5132981"/>
            <a:ext cx="8535991" cy="860400"/>
          </a:xfrm>
        </p:spPr>
        <p:txBody>
          <a:bodyPr anchor="t">
            <a:normAutofit/>
          </a:bodyPr>
          <a:lstStyle>
            <a:lvl1pPr marL="0" indent="0" algn="l">
              <a:buNone/>
              <a:defRPr sz="150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F37B14F6-8CB5-4C6E-9E28-32DAD850FAB5}"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348938773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p:cSld name="Citar la 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978400"/>
            <a:ext cx="8534401" cy="1016000"/>
          </a:xfrm>
        </p:spPr>
        <p:txBody>
          <a:bodyPr anchor="t">
            <a:normAutofit/>
          </a:bodyPr>
          <a:lstStyle>
            <a:lvl1pPr marL="0" indent="0" algn="l">
              <a:buNone/>
              <a:defRPr sz="135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42C32E7D-38CE-428B-9B26-9367BA1C9671}"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
        <p:nvSpPr>
          <p:cNvPr id="11" name="TextBox 10"/>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ea typeface="ＭＳ Ｐゴシック" pitchFamily="34" charset="-128"/>
              </a:rPr>
              <a:t>“</a:t>
            </a:r>
          </a:p>
        </p:txBody>
      </p:sp>
      <p:sp>
        <p:nvSpPr>
          <p:cNvPr id="12" name="TextBox 11"/>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ea typeface="ＭＳ Ｐゴシック" pitchFamily="34" charset="-128"/>
              </a:rPr>
              <a:t>”</a:t>
            </a:r>
          </a:p>
        </p:txBody>
      </p:sp>
    </p:spTree>
    <p:extLst>
      <p:ext uri="{BB962C8B-B14F-4D97-AF65-F5344CB8AC3E}">
        <p14:creationId xmlns:p14="http://schemas.microsoft.com/office/powerpoint/2010/main" val="135344577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p:cSld name="Verdadero o falso">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vert="horz" lIns="91440" tIns="45720" rIns="91440" bIns="45720" rtlCol="0" anchor="ctr">
            <a:normAutofit/>
          </a:bodyPr>
          <a:lstStyle>
            <a:lvl1pPr>
              <a:defRPr lang="en-US" b="0" dirty="0"/>
            </a:lvl1pPr>
          </a:lstStyle>
          <a:p>
            <a:pPr marL="0" lvl="0"/>
            <a:r>
              <a:rPr lang="es-ES"/>
              <a:t>Haga clic para modificar el estilo de título del patrón</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766734"/>
            <a:ext cx="8534401" cy="1227667"/>
          </a:xfrm>
        </p:spPr>
        <p:txBody>
          <a:bodyPr anchor="t">
            <a:normAutofit/>
          </a:bodyPr>
          <a:lstStyle>
            <a:lvl1pPr marL="0" indent="0" algn="l">
              <a:buNone/>
              <a:defRPr sz="135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4D393094-0303-44E3-A280-24E6E508C9A6}"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283955370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C78AC7EE-9FFE-4EEE-BF7E-1B7E73F755F0}"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16634270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0" cy="4572000"/>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85800" y="685800"/>
            <a:ext cx="7823200" cy="5308600"/>
          </a:xfrm>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4F2B9938-B9D2-4F76-8C4F-F1C3FC45A3B5}" type="datetime12">
              <a:rPr lang="es-AR" smtClean="0">
                <a:solidFill>
                  <a:srgbClr val="AD2E03">
                    <a:lumMod val="50000"/>
                  </a:srgbClr>
                </a:solidFill>
              </a:rPr>
              <a:pPr/>
              <a:t>11:14 a. m.</a:t>
            </a:fld>
            <a:endParaRPr lang="en-US" dirty="0">
              <a:solidFill>
                <a:srgbClr val="AD2E03">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AD2E03">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AD2E03">
                    <a:lumMod val="50000"/>
                  </a:srgbClr>
                </a:solidFill>
              </a:rPr>
              <a:pPr/>
              <a:t>‹Nº›</a:t>
            </a:fld>
            <a:endParaRPr lang="en-US" dirty="0">
              <a:solidFill>
                <a:srgbClr val="AD2E03">
                  <a:lumMod val="50000"/>
                </a:srgbClr>
              </a:solidFill>
            </a:endParaRPr>
          </a:p>
        </p:txBody>
      </p:sp>
    </p:spTree>
    <p:extLst>
      <p:ext uri="{BB962C8B-B14F-4D97-AF65-F5344CB8AC3E}">
        <p14:creationId xmlns:p14="http://schemas.microsoft.com/office/powerpoint/2010/main" val="291106935"/>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Diapositiva de título">
    <p:bg>
      <p:bgRef idx="1003">
        <a:schemeClr val="bg2"/>
      </p:bgRef>
    </p:bg>
    <p:spTree>
      <p:nvGrpSpPr>
        <p:cNvPr id="1" name=""/>
        <p:cNvGrpSpPr/>
        <p:nvPr/>
      </p:nvGrpSpPr>
      <p:grpSpPr>
        <a:xfrm>
          <a:off x="0" y="0"/>
          <a:ext cx="0" cy="0"/>
          <a:chOff x="0" y="0"/>
          <a:chExt cx="0" cy="0"/>
        </a:xfrm>
      </p:grpSpPr>
      <p:pic>
        <p:nvPicPr>
          <p:cNvPr id="4" name="Picture 9" descr="paperBackingColor.jpg"/>
          <p:cNvPicPr>
            <a:picLocks noChangeAspect="1"/>
          </p:cNvPicPr>
          <p:nvPr/>
        </p:nvPicPr>
        <p:blipFill>
          <a:blip r:embed="rId3"/>
          <a:srcRect l="469" t="13915"/>
          <a:stretch>
            <a:fillRect/>
          </a:stretch>
        </p:blipFill>
        <p:spPr>
          <a:xfrm>
            <a:off x="2151871" y="699248"/>
            <a:ext cx="7888259" cy="3837694"/>
          </a:xfrm>
          <a:prstGeom prst="rect">
            <a:avLst/>
          </a:prstGeom>
          <a:solidFill>
            <a:srgbClr val="FFFFFF">
              <a:shade val="85000"/>
            </a:srgbClr>
          </a:solidFill>
          <a:ln w="22225" cap="sq">
            <a:solidFill>
              <a:srgbClr val="FDFDFD"/>
            </a:solidFill>
            <a:miter lim="800000"/>
          </a:ln>
          <a:effectLst>
            <a:outerShdw blurRad="57150" dist="37500" dir="7560000" sy="98000" kx="80000" ky="63000" algn="tl" rotWithShape="0">
              <a:srgbClr val="000000">
                <a:alpha val="20000"/>
              </a:srgbClr>
            </a:outerShdw>
          </a:effectLst>
          <a:scene3d>
            <a:camera prst="orthographicFront"/>
            <a:lightRig rig="twoPt" dir="t">
              <a:rot lat="0" lon="0" rev="7200000"/>
            </a:lightRig>
          </a:scene3d>
          <a:sp3d prstMaterial="matte">
            <a:bevelT w="22860" h="12700"/>
            <a:contourClr>
              <a:srgbClr val="FFFFFF"/>
            </a:contourClr>
          </a:sp3d>
        </p:spPr>
      </p:pic>
      <p:sp>
        <p:nvSpPr>
          <p:cNvPr id="2" name="Title 1"/>
          <p:cNvSpPr>
            <a:spLocks noGrp="1"/>
          </p:cNvSpPr>
          <p:nvPr>
            <p:ph type="ctrTitle"/>
          </p:nvPr>
        </p:nvSpPr>
        <p:spPr>
          <a:xfrm>
            <a:off x="2279426" y="1143001"/>
            <a:ext cx="7633149" cy="1846961"/>
          </a:xfrm>
        </p:spPr>
        <p:txBody>
          <a:bodyPr rtlCol="0" anchor="b">
            <a:noAutofit/>
          </a:bodyPr>
          <a:lstStyle>
            <a:lvl1pPr algn="ctr" defTabSz="914400" rtl="0" eaLnBrk="1" latinLnBrk="0" hangingPunct="1">
              <a:spcBef>
                <a:spcPct val="0"/>
              </a:spcBef>
              <a:buNone/>
              <a:defRPr sz="6000" kern="1200">
                <a:solidFill>
                  <a:schemeClr val="bg2">
                    <a:lumMod val="75000"/>
                  </a:schemeClr>
                </a:solidFill>
                <a:effectLst>
                  <a:outerShdw blurRad="50800" dist="38100" dir="2700000" algn="tl" rotWithShape="0">
                    <a:prstClr val="black">
                      <a:alpha val="40000"/>
                    </a:prstClr>
                  </a:outerShdw>
                </a:effectLst>
                <a:latin typeface="+mj-lt"/>
                <a:ea typeface="+mj-ea"/>
                <a:cs typeface="+mj-cs"/>
              </a:defRPr>
            </a:lvl1pPr>
          </a:lstStyle>
          <a:p>
            <a:r>
              <a:rPr lang="es-ES_tradnl"/>
              <a:t>Clic para editar título</a:t>
            </a:r>
            <a:endParaRPr/>
          </a:p>
        </p:txBody>
      </p:sp>
      <p:sp>
        <p:nvSpPr>
          <p:cNvPr id="3" name="Subtitle 2"/>
          <p:cNvSpPr>
            <a:spLocks noGrp="1"/>
          </p:cNvSpPr>
          <p:nvPr>
            <p:ph type="subTitle" idx="1"/>
          </p:nvPr>
        </p:nvSpPr>
        <p:spPr>
          <a:xfrm>
            <a:off x="2279426" y="2994212"/>
            <a:ext cx="7633149" cy="1007200"/>
          </a:xfrm>
        </p:spPr>
        <p:txBody>
          <a:bodyPr rtlCol="0">
            <a:normAutofit/>
          </a:bodyPr>
          <a:lstStyle>
            <a:lvl1pPr marL="0" indent="0" algn="ctr" defTabSz="914400" rtl="0" eaLnBrk="1" latinLnBrk="0" hangingPunct="1">
              <a:spcBef>
                <a:spcPts val="0"/>
              </a:spcBef>
              <a:buSzPct val="90000"/>
              <a:buFont typeface="Wingdings" pitchFamily="2" charset="2"/>
              <a:buNone/>
              <a:defRPr sz="2000" kern="1200">
                <a:solidFill>
                  <a:schemeClr val="bg2">
                    <a:lumMod val="75000"/>
                  </a:schemeClr>
                </a:solidFill>
                <a:effectLst>
                  <a:outerShdw blurRad="50800" dist="38100" dir="2700000" algn="tl" rotWithShape="0">
                    <a:prstClr val="black">
                      <a:alpha val="40000"/>
                    </a:prstClr>
                  </a:outerShdw>
                </a:effectLst>
                <a:latin typeface="+mn-lt"/>
                <a:ea typeface="+mn-ea"/>
                <a:cs typeface="+mn-cs"/>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5" name="Date Placeholder 3"/>
          <p:cNvSpPr>
            <a:spLocks noGrp="1"/>
          </p:cNvSpPr>
          <p:nvPr>
            <p:ph type="dt" sz="half" idx="10"/>
          </p:nvPr>
        </p:nvSpPr>
        <p:spPr/>
        <p:txBody>
          <a:bodyPr/>
          <a:lstStyle>
            <a:lvl1pPr>
              <a:defRPr>
                <a:solidFill>
                  <a:prstClr val="white">
                    <a:lumMod val="65000"/>
                    <a:lumOff val="35000"/>
                  </a:prstClr>
                </a:solidFill>
              </a:defRPr>
            </a:lvl1pPr>
          </a:lstStyle>
          <a:p>
            <a:pPr>
              <a:defRPr/>
            </a:pPr>
            <a:fld id="{156CC663-41E4-4976-AC7B-D65FA9E73707}" type="datetime12">
              <a:rPr lang="es-AR" smtClean="0"/>
              <a:pPr>
                <a:defRPr/>
              </a:pPr>
              <a:t>11:14 a. m.</a:t>
            </a:fld>
            <a:endParaRPr lang="es-ES"/>
          </a:p>
        </p:txBody>
      </p:sp>
      <p:sp>
        <p:nvSpPr>
          <p:cNvPr id="6" name="Footer Placeholder 4"/>
          <p:cNvSpPr>
            <a:spLocks noGrp="1"/>
          </p:cNvSpPr>
          <p:nvPr>
            <p:ph type="ftr" sz="quarter" idx="11"/>
          </p:nvPr>
        </p:nvSpPr>
        <p:spPr/>
        <p:txBody>
          <a:bodyPr/>
          <a:lstStyle>
            <a:lvl1pPr>
              <a:defRPr>
                <a:solidFill>
                  <a:prstClr val="white">
                    <a:lumMod val="65000"/>
                    <a:lumOff val="35000"/>
                  </a:prstClr>
                </a:solidFill>
              </a:defRPr>
            </a:lvl1pPr>
          </a:lstStyle>
          <a:p>
            <a:pPr>
              <a:defRPr/>
            </a:pPr>
            <a:endParaRPr lang="es-ES"/>
          </a:p>
        </p:txBody>
      </p:sp>
      <p:sp>
        <p:nvSpPr>
          <p:cNvPr id="7" name="Slide Number Placeholder 5"/>
          <p:cNvSpPr>
            <a:spLocks noGrp="1"/>
          </p:cNvSpPr>
          <p:nvPr>
            <p:ph type="sldNum" sz="quarter" idx="12"/>
          </p:nvPr>
        </p:nvSpPr>
        <p:spPr/>
        <p:txBody>
          <a:bodyPr/>
          <a:lstStyle>
            <a:lvl1pPr>
              <a:defRPr>
                <a:solidFill>
                  <a:srgbClr val="FFFFFF"/>
                </a:solidFill>
              </a:defRPr>
            </a:lvl1pPr>
          </a:lstStyle>
          <a:p>
            <a:pPr>
              <a:defRPr/>
            </a:pPr>
            <a:fld id="{088B3BBA-BF78-48AD-A8E7-61CD1DEF7BE2}" type="slidenum">
              <a:rPr lang="es-ES"/>
              <a:pPr>
                <a:defRPr/>
              </a:pPr>
              <a:t>‹Nº›</a:t>
            </a:fld>
            <a:endParaRPr lang="es-ES"/>
          </a:p>
        </p:txBody>
      </p:sp>
    </p:spTree>
    <p:extLst>
      <p:ext uri="{BB962C8B-B14F-4D97-AF65-F5344CB8AC3E}">
        <p14:creationId xmlns:p14="http://schemas.microsoft.com/office/powerpoint/2010/main" val="2189513782"/>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7813"/>
            <a:ext cx="2743200" cy="5853112"/>
          </a:xfrm>
        </p:spPr>
        <p:txBody>
          <a:bodyPr vert="eaVert"/>
          <a:lstStyle/>
          <a:p>
            <a:r>
              <a:rPr lang="es-ES"/>
              <a:t>Haga clic para modificar el estilo de título del patrón</a:t>
            </a:r>
            <a:endParaRPr lang="es-AR"/>
          </a:p>
        </p:txBody>
      </p:sp>
      <p:sp>
        <p:nvSpPr>
          <p:cNvPr id="3" name="2 Marcador de texto vertical"/>
          <p:cNvSpPr>
            <a:spLocks noGrp="1"/>
          </p:cNvSpPr>
          <p:nvPr>
            <p:ph type="body" orient="vert" idx="1"/>
          </p:nvPr>
        </p:nvSpPr>
        <p:spPr>
          <a:xfrm>
            <a:off x="609600" y="277813"/>
            <a:ext cx="8026400" cy="5853112"/>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4"/>
          <p:cNvSpPr>
            <a:spLocks noGrp="1" noChangeArrowheads="1"/>
          </p:cNvSpPr>
          <p:nvPr>
            <p:ph type="dt" sz="half" idx="10"/>
          </p:nvPr>
        </p:nvSpPr>
        <p:spPr>
          <a:ln/>
        </p:spPr>
        <p:txBody>
          <a:bodyPr/>
          <a:lstStyle>
            <a:lvl1pPr>
              <a:defRPr/>
            </a:lvl1pPr>
          </a:lstStyle>
          <a:p>
            <a:pPr>
              <a:defRPr/>
            </a:pPr>
            <a:endParaRPr lang="es-AR">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s-AR">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F9AF41B4-6DF1-4C00-9657-DF230F1C4EBE}" type="slidenum">
              <a:rPr lang="es-AR">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483705710"/>
      </p:ext>
    </p:extLst>
  </p:cSld>
  <p:clrMapOvr>
    <a:masterClrMapping/>
  </p:clrMapOvr>
  <p:transition spd="med">
    <p:fade thruBlk="1"/>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idx="1"/>
          </p:nvPr>
        </p:nvSpPr>
        <p:spPr/>
        <p:txBody>
          <a:bodyPr/>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fld id="{7322DDA1-4D37-45C1-BBB6-25FB92EADC3F}" type="datetime12">
              <a:rPr lang="es-AR" smtClean="0"/>
              <a:pPr>
                <a:defRPr/>
              </a:pPr>
              <a:t>11:14 a. m.</a:t>
            </a:fld>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029A0329-C2A7-452C-A17C-2CC5165043ED}" type="slidenum">
              <a:rPr lang="es-ES"/>
              <a:pPr>
                <a:defRPr/>
              </a:pPr>
              <a:t>‹Nº›</a:t>
            </a:fld>
            <a:endParaRPr lang="es-ES"/>
          </a:p>
        </p:txBody>
      </p:sp>
    </p:spTree>
    <p:extLst>
      <p:ext uri="{BB962C8B-B14F-4D97-AF65-F5344CB8AC3E}">
        <p14:creationId xmlns:p14="http://schemas.microsoft.com/office/powerpoint/2010/main" val="3719849500"/>
      </p:ext>
    </p:extLst>
  </p:cSld>
  <p:clrMapOvr>
    <a:masterClrMapping/>
  </p:clrMapOvr>
  <p:transition spd="med">
    <p:fade thruBlk="1"/>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p:cSld name="Diapositiva de título con imagen">
    <p:bg>
      <p:bgRef idx="1003">
        <a:schemeClr val="bg2"/>
      </p:bgRef>
    </p:bg>
    <p:spTree>
      <p:nvGrpSpPr>
        <p:cNvPr id="1" name=""/>
        <p:cNvGrpSpPr/>
        <p:nvPr/>
      </p:nvGrpSpPr>
      <p:grpSpPr>
        <a:xfrm>
          <a:off x="0" y="0"/>
          <a:ext cx="0" cy="0"/>
          <a:chOff x="0" y="0"/>
          <a:chExt cx="0" cy="0"/>
        </a:xfrm>
      </p:grpSpPr>
      <p:pic>
        <p:nvPicPr>
          <p:cNvPr id="5" name="Picture 11" descr="titlePhotoBacking-r.png"/>
          <p:cNvPicPr>
            <a:picLocks noChangeAspect="1"/>
          </p:cNvPicPr>
          <p:nvPr/>
        </p:nvPicPr>
        <p:blipFill>
          <a:blip r:embed="rId3">
            <a:extLst>
              <a:ext uri="{28A0092B-C50C-407E-A947-70E740481C1C}">
                <a14:useLocalDpi xmlns:a14="http://schemas.microsoft.com/office/drawing/2010/main" val="0"/>
              </a:ext>
            </a:extLst>
          </a:blip>
          <a:srcRect l="17352" t="9412" r="17500" b="32353"/>
          <a:stretch>
            <a:fillRect/>
          </a:stretch>
        </p:blipFill>
        <p:spPr bwMode="auto">
          <a:xfrm>
            <a:off x="2116667" y="646113"/>
            <a:ext cx="7941733" cy="399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99247" y="4953000"/>
            <a:ext cx="10793507" cy="857250"/>
          </a:xfrm>
        </p:spPr>
        <p:txBody>
          <a:bodyPr anchor="b">
            <a:noAutofit/>
          </a:bodyPr>
          <a:lstStyle>
            <a:lvl1pPr>
              <a:defRPr sz="5400">
                <a:solidFill>
                  <a:schemeClr val="tx2"/>
                </a:solidFill>
                <a:effectLst>
                  <a:outerShdw blurRad="50800" dist="38100" dir="2700000" algn="tl" rotWithShape="0">
                    <a:prstClr val="black">
                      <a:alpha val="40000"/>
                    </a:prstClr>
                  </a:outerShdw>
                </a:effectLst>
              </a:defRPr>
            </a:lvl1pPr>
          </a:lstStyle>
          <a:p>
            <a:r>
              <a:rPr lang="es-ES_tradnl"/>
              <a:t>Clic para editar título</a:t>
            </a:r>
            <a:endParaRPr/>
          </a:p>
        </p:txBody>
      </p:sp>
      <p:sp>
        <p:nvSpPr>
          <p:cNvPr id="3" name="Subtitle 2"/>
          <p:cNvSpPr>
            <a:spLocks noGrp="1"/>
          </p:cNvSpPr>
          <p:nvPr>
            <p:ph type="subTitle" idx="1"/>
          </p:nvPr>
        </p:nvSpPr>
        <p:spPr>
          <a:xfrm>
            <a:off x="699247" y="5791200"/>
            <a:ext cx="10793507" cy="507200"/>
          </a:xfrm>
        </p:spPr>
        <p:txBody>
          <a:bodyPr>
            <a:normAutofit/>
          </a:bodyPr>
          <a:lstStyle>
            <a:lvl1pPr marL="0" indent="0" algn="ctr">
              <a:spcBef>
                <a:spcPts val="0"/>
              </a:spcBef>
              <a:buNone/>
              <a:defRPr sz="1800">
                <a:solidFill>
                  <a:schemeClr val="tx2"/>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dirty="0"/>
          </a:p>
        </p:txBody>
      </p:sp>
      <p:sp>
        <p:nvSpPr>
          <p:cNvPr id="11" name="Picture Placeholder 10"/>
          <p:cNvSpPr>
            <a:spLocks noGrp="1"/>
          </p:cNvSpPr>
          <p:nvPr>
            <p:ph type="pic" sz="quarter" idx="13"/>
          </p:nvPr>
        </p:nvSpPr>
        <p:spPr>
          <a:xfrm>
            <a:off x="2353056" y="804672"/>
            <a:ext cx="7518400" cy="3657600"/>
          </a:xfrm>
        </p:spPr>
        <p:txBody>
          <a:bodyPr rtlCol="0">
            <a:normAutofit/>
          </a:bodyPr>
          <a:lstStyle>
            <a:lvl1pPr>
              <a:buNone/>
              <a:defRPr>
                <a:solidFill>
                  <a:schemeClr val="bg2"/>
                </a:solidFill>
              </a:defRPr>
            </a:lvl1pPr>
          </a:lstStyle>
          <a:p>
            <a:pPr lvl="0"/>
            <a:r>
              <a:rPr lang="es-ES_tradnl" noProof="0"/>
              <a:t>Arrastre la imagen al marcador de posición o haga clic en el icono para agregar</a:t>
            </a:r>
            <a:endParaRPr noProof="0"/>
          </a:p>
        </p:txBody>
      </p:sp>
      <p:sp>
        <p:nvSpPr>
          <p:cNvPr id="6" name="Date Placeholder 3"/>
          <p:cNvSpPr>
            <a:spLocks noGrp="1"/>
          </p:cNvSpPr>
          <p:nvPr>
            <p:ph type="dt" sz="half" idx="14"/>
          </p:nvPr>
        </p:nvSpPr>
        <p:spPr>
          <a:xfrm>
            <a:off x="609600" y="6324600"/>
            <a:ext cx="2844800" cy="273050"/>
          </a:xfrm>
        </p:spPr>
        <p:txBody>
          <a:bodyPr/>
          <a:lstStyle>
            <a:lvl1pPr>
              <a:defRPr sz="1400">
                <a:solidFill>
                  <a:srgbClr val="E8E9D1">
                    <a:lumMod val="75000"/>
                  </a:srgbClr>
                </a:solidFill>
              </a:defRPr>
            </a:lvl1pPr>
          </a:lstStyle>
          <a:p>
            <a:pPr>
              <a:defRPr/>
            </a:pPr>
            <a:fld id="{4AF0DEE8-D4B6-4176-ACCE-81FFFA61F075}" type="datetime12">
              <a:rPr lang="es-AR" smtClean="0"/>
              <a:pPr>
                <a:defRPr/>
              </a:pPr>
              <a:t>11:14 a. m.</a:t>
            </a:fld>
            <a:endParaRPr lang="es-ES"/>
          </a:p>
        </p:txBody>
      </p:sp>
      <p:sp>
        <p:nvSpPr>
          <p:cNvPr id="7" name="Footer Placeholder 4"/>
          <p:cNvSpPr>
            <a:spLocks noGrp="1"/>
          </p:cNvSpPr>
          <p:nvPr>
            <p:ph type="ftr" sz="quarter" idx="15"/>
          </p:nvPr>
        </p:nvSpPr>
        <p:spPr>
          <a:xfrm>
            <a:off x="4165600" y="6324600"/>
            <a:ext cx="3860800" cy="273050"/>
          </a:xfrm>
        </p:spPr>
        <p:txBody>
          <a:bodyPr/>
          <a:lstStyle>
            <a:lvl1pPr>
              <a:defRPr sz="1400">
                <a:solidFill>
                  <a:srgbClr val="E8E9D1">
                    <a:lumMod val="75000"/>
                  </a:srgbClr>
                </a:solidFill>
              </a:defRPr>
            </a:lvl1pPr>
          </a:lstStyle>
          <a:p>
            <a:pPr>
              <a:defRPr/>
            </a:pPr>
            <a:endParaRPr lang="es-ES"/>
          </a:p>
        </p:txBody>
      </p:sp>
      <p:sp>
        <p:nvSpPr>
          <p:cNvPr id="8" name="Slide Number Placeholder 5"/>
          <p:cNvSpPr>
            <a:spLocks noGrp="1"/>
          </p:cNvSpPr>
          <p:nvPr>
            <p:ph type="sldNum" sz="quarter" idx="16"/>
          </p:nvPr>
        </p:nvSpPr>
        <p:spPr>
          <a:xfrm>
            <a:off x="8737600" y="6324600"/>
            <a:ext cx="2844800" cy="273050"/>
          </a:xfrm>
        </p:spPr>
        <p:txBody>
          <a:bodyPr/>
          <a:lstStyle>
            <a:lvl1pPr>
              <a:defRPr>
                <a:solidFill>
                  <a:srgbClr val="C3C586"/>
                </a:solidFill>
              </a:defRPr>
            </a:lvl1pPr>
          </a:lstStyle>
          <a:p>
            <a:pPr>
              <a:defRPr/>
            </a:pPr>
            <a:fld id="{774B8C26-5BBD-4705-8BB6-963303BA40ED}" type="slidenum">
              <a:rPr lang="es-ES"/>
              <a:pPr>
                <a:defRPr/>
              </a:pPr>
              <a:t>‹Nº›</a:t>
            </a:fld>
            <a:endParaRPr lang="es-ES"/>
          </a:p>
        </p:txBody>
      </p:sp>
    </p:spTree>
    <p:extLst>
      <p:ext uri="{BB962C8B-B14F-4D97-AF65-F5344CB8AC3E}">
        <p14:creationId xmlns:p14="http://schemas.microsoft.com/office/powerpoint/2010/main" val="539093002"/>
      </p:ext>
    </p:extLst>
  </p:cSld>
  <p:clrMapOvr>
    <a:overrideClrMapping bg1="dk1" tx1="lt1" bg2="dk2" tx2="lt2" accent1="accent1" accent2="accent2" accent3="accent3" accent4="accent4" accent5="accent5" accent6="accent6" hlink="hlink" folHlink="folHlink"/>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3">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654425" y="2514600"/>
            <a:ext cx="10883153" cy="914400"/>
          </a:xfrm>
        </p:spPr>
        <p:txBody>
          <a:bodyPr anchor="b"/>
          <a:lstStyle>
            <a:lvl1pPr algn="ctr">
              <a:defRPr sz="5400" b="0" cap="none" baseline="0">
                <a:solidFill>
                  <a:schemeClr val="tx2"/>
                </a:solidFill>
                <a:effectLst>
                  <a:outerShdw blurRad="50800" dist="38100" dir="2700000" algn="tl" rotWithShape="0">
                    <a:prstClr val="black">
                      <a:alpha val="40000"/>
                    </a:prstClr>
                  </a:outerShdw>
                </a:effectLst>
              </a:defRPr>
            </a:lvl1pPr>
          </a:lstStyle>
          <a:p>
            <a:r>
              <a:rPr lang="es-ES_tradnl"/>
              <a:t>Clic para editar título</a:t>
            </a:r>
            <a:endParaRPr/>
          </a:p>
        </p:txBody>
      </p:sp>
      <p:sp>
        <p:nvSpPr>
          <p:cNvPr id="3" name="Text Placeholder 2"/>
          <p:cNvSpPr>
            <a:spLocks noGrp="1"/>
          </p:cNvSpPr>
          <p:nvPr>
            <p:ph type="body" idx="1"/>
          </p:nvPr>
        </p:nvSpPr>
        <p:spPr>
          <a:xfrm>
            <a:off x="654425" y="3429000"/>
            <a:ext cx="10883153" cy="701000"/>
          </a:xfrm>
        </p:spPr>
        <p:txBody>
          <a:bodyPr>
            <a:normAutofit/>
          </a:bodyPr>
          <a:lstStyle>
            <a:lvl1pPr marL="0" indent="0" algn="ctr">
              <a:spcBef>
                <a:spcPts val="0"/>
              </a:spcBef>
              <a:buNone/>
              <a:defRPr sz="1800">
                <a:solidFill>
                  <a:schemeClr val="tx2"/>
                </a:solidFill>
                <a:effectLst>
                  <a:outerShdw blurRad="50800" dist="38100" dir="2700000" algn="tl" rotWithShape="0">
                    <a:prstClr val="black">
                      <a:alpha val="40000"/>
                    </a:prstClr>
                  </a:outerShdw>
                </a:effectLs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Date Placeholder 3"/>
          <p:cNvSpPr>
            <a:spLocks noGrp="1"/>
          </p:cNvSpPr>
          <p:nvPr>
            <p:ph type="dt" sz="half" idx="10"/>
          </p:nvPr>
        </p:nvSpPr>
        <p:spPr/>
        <p:txBody>
          <a:bodyPr/>
          <a:lstStyle>
            <a:lvl1pPr marL="0" algn="l" defTabSz="914400" rtl="0" eaLnBrk="1" latinLnBrk="0" hangingPunct="1">
              <a:defRPr sz="1400" kern="1200">
                <a:solidFill>
                  <a:srgbClr val="E8E9D1">
                    <a:lumMod val="75000"/>
                  </a:srgbClr>
                </a:solidFill>
                <a:latin typeface="+mn-lt"/>
                <a:ea typeface="+mn-ea"/>
                <a:cs typeface="+mn-cs"/>
              </a:defRPr>
            </a:lvl1pPr>
          </a:lstStyle>
          <a:p>
            <a:pPr>
              <a:defRPr/>
            </a:pPr>
            <a:fld id="{023F10F4-E825-4EB5-8455-065EC9446E74}" type="datetime12">
              <a:rPr lang="es-AR" smtClean="0"/>
              <a:pPr>
                <a:defRPr/>
              </a:pPr>
              <a:t>11:14 a. m.</a:t>
            </a:fld>
            <a:endParaRPr lang="es-ES"/>
          </a:p>
        </p:txBody>
      </p:sp>
      <p:sp>
        <p:nvSpPr>
          <p:cNvPr id="5" name="Footer Placeholder 4"/>
          <p:cNvSpPr>
            <a:spLocks noGrp="1"/>
          </p:cNvSpPr>
          <p:nvPr>
            <p:ph type="ftr" sz="quarter" idx="11"/>
          </p:nvPr>
        </p:nvSpPr>
        <p:spPr/>
        <p:txBody>
          <a:bodyPr/>
          <a:lstStyle>
            <a:lvl1pPr marL="0" algn="ctr" defTabSz="914400" rtl="0" eaLnBrk="1" latinLnBrk="0" hangingPunct="1">
              <a:defRPr sz="1400" kern="1200">
                <a:solidFill>
                  <a:srgbClr val="E8E9D1">
                    <a:lumMod val="75000"/>
                  </a:srgbClr>
                </a:solidFill>
                <a:latin typeface="+mn-lt"/>
                <a:ea typeface="+mn-ea"/>
                <a:cs typeface="+mn-cs"/>
              </a:defRPr>
            </a:lvl1pPr>
          </a:lstStyle>
          <a:p>
            <a:pPr>
              <a:defRPr/>
            </a:pPr>
            <a:endParaRPr lang="es-ES"/>
          </a:p>
        </p:txBody>
      </p:sp>
      <p:sp>
        <p:nvSpPr>
          <p:cNvPr id="6" name="Slide Number Placeholder 5"/>
          <p:cNvSpPr>
            <a:spLocks noGrp="1"/>
          </p:cNvSpPr>
          <p:nvPr>
            <p:ph type="sldNum" sz="quarter" idx="12"/>
          </p:nvPr>
        </p:nvSpPr>
        <p:spPr/>
        <p:txBody>
          <a:bodyPr/>
          <a:lstStyle>
            <a:lvl1pPr>
              <a:defRPr>
                <a:solidFill>
                  <a:srgbClr val="C3C586"/>
                </a:solidFill>
                <a:latin typeface="Calisto MT" pitchFamily="18" charset="0"/>
              </a:defRPr>
            </a:lvl1pPr>
          </a:lstStyle>
          <a:p>
            <a:pPr>
              <a:defRPr/>
            </a:pPr>
            <a:fld id="{16FA3286-09C3-4681-B4B4-46D548197C23}" type="slidenum">
              <a:rPr lang="es-ES"/>
              <a:pPr>
                <a:defRPr/>
              </a:pPr>
              <a:t>‹Nº›</a:t>
            </a:fld>
            <a:endParaRPr lang="es-ES"/>
          </a:p>
        </p:txBody>
      </p:sp>
    </p:spTree>
    <p:extLst>
      <p:ext uri="{BB962C8B-B14F-4D97-AF65-F5344CB8AC3E}">
        <p14:creationId xmlns:p14="http://schemas.microsoft.com/office/powerpoint/2010/main" val="650755588"/>
      </p:ext>
    </p:extLst>
  </p:cSld>
  <p:clrMapOvr>
    <a:overrideClrMapping bg1="dk1" tx1="lt1" bg2="dk2" tx2="lt2" accent1="accent1" accent2="accent2" accent3="accent3" accent4="accent4" accent5="accent5" accent6="accent6" hlink="hlink" folHlink="folHlink"/>
  </p:clrMapOvr>
  <p:transition spd="med">
    <p:fade thruBlk="1"/>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Content Placeholder 3"/>
          <p:cNvSpPr>
            <a:spLocks noGrp="1"/>
          </p:cNvSpPr>
          <p:nvPr>
            <p:ph sz="half" idx="2"/>
          </p:nvPr>
        </p:nvSpPr>
        <p:spPr>
          <a:xfrm>
            <a:off x="61976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Date Placeholder 4"/>
          <p:cNvSpPr>
            <a:spLocks noGrp="1"/>
          </p:cNvSpPr>
          <p:nvPr>
            <p:ph type="dt" sz="half" idx="10"/>
          </p:nvPr>
        </p:nvSpPr>
        <p:spPr/>
        <p:txBody>
          <a:bodyPr/>
          <a:lstStyle>
            <a:lvl1pPr>
              <a:defRPr/>
            </a:lvl1pPr>
          </a:lstStyle>
          <a:p>
            <a:pPr>
              <a:defRPr/>
            </a:pPr>
            <a:fld id="{E4A25F20-8F7B-452B-BB0D-39A30E871708}" type="datetime12">
              <a:rPr lang="es-AR" smtClean="0"/>
              <a:pPr>
                <a:defRPr/>
              </a:pPr>
              <a:t>11:14 a. m.</a:t>
            </a:fld>
            <a:endParaRPr lang="es-ES"/>
          </a:p>
        </p:txBody>
      </p:sp>
      <p:sp>
        <p:nvSpPr>
          <p:cNvPr id="6" name="Footer Placeholder 5"/>
          <p:cNvSpPr>
            <a:spLocks noGrp="1"/>
          </p:cNvSpPr>
          <p:nvPr>
            <p:ph type="ftr" sz="quarter" idx="11"/>
          </p:nvPr>
        </p:nvSpPr>
        <p:spPr/>
        <p:txBody>
          <a:bodyPr/>
          <a:lstStyle>
            <a:lvl1pPr>
              <a:defRPr/>
            </a:lvl1pPr>
          </a:lstStyle>
          <a:p>
            <a:pPr>
              <a:defRPr/>
            </a:pPr>
            <a:endParaRPr lang="es-ES"/>
          </a:p>
        </p:txBody>
      </p:sp>
      <p:sp>
        <p:nvSpPr>
          <p:cNvPr id="7" name="Slide Number Placeholder 6"/>
          <p:cNvSpPr>
            <a:spLocks noGrp="1"/>
          </p:cNvSpPr>
          <p:nvPr>
            <p:ph type="sldNum" sz="quarter" idx="12"/>
          </p:nvPr>
        </p:nvSpPr>
        <p:spPr/>
        <p:txBody>
          <a:bodyPr/>
          <a:lstStyle>
            <a:lvl1pPr>
              <a:defRPr/>
            </a:lvl1pPr>
          </a:lstStyle>
          <a:p>
            <a:pPr>
              <a:defRPr/>
            </a:pPr>
            <a:fld id="{9CA38009-8C52-4472-954B-C26A53D97F8A}" type="slidenum">
              <a:rPr lang="es-ES"/>
              <a:pPr>
                <a:defRPr/>
              </a:pPr>
              <a:t>‹Nº›</a:t>
            </a:fld>
            <a:endParaRPr lang="es-ES"/>
          </a:p>
        </p:txBody>
      </p:sp>
    </p:spTree>
    <p:extLst>
      <p:ext uri="{BB962C8B-B14F-4D97-AF65-F5344CB8AC3E}">
        <p14:creationId xmlns:p14="http://schemas.microsoft.com/office/powerpoint/2010/main" val="1915246107"/>
      </p:ext>
    </p:extLst>
  </p:cSld>
  <p:clrMapOvr>
    <a:masterClrMapping/>
  </p:clrMapOvr>
  <p:transition spd="med">
    <p:fade thruBlk="1"/>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 para editar título</a:t>
            </a:r>
            <a:endParaRPr/>
          </a:p>
        </p:txBody>
      </p:sp>
      <p:sp>
        <p:nvSpPr>
          <p:cNvPr id="3" name="Text Placeholder 2"/>
          <p:cNvSpPr>
            <a:spLocks noGrp="1"/>
          </p:cNvSpPr>
          <p:nvPr>
            <p:ph type="body" idx="1"/>
          </p:nvPr>
        </p:nvSpPr>
        <p:spPr>
          <a:xfrm>
            <a:off x="965200" y="1598613"/>
            <a:ext cx="5031317" cy="427877"/>
          </a:xfrm>
        </p:spPr>
        <p:txBody>
          <a:bodyPr anchor="b">
            <a:normAutofit/>
          </a:bodyPr>
          <a:lstStyle>
            <a:lvl1pPr marL="0" indent="0" algn="ctr">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Content Placeholder 3"/>
          <p:cNvSpPr>
            <a:spLocks noGrp="1"/>
          </p:cNvSpPr>
          <p:nvPr>
            <p:ph sz="half" idx="2"/>
          </p:nvPr>
        </p:nvSpPr>
        <p:spPr>
          <a:xfrm>
            <a:off x="965200" y="2174876"/>
            <a:ext cx="5031317" cy="3997325"/>
          </a:xfrm>
        </p:spPr>
        <p:txBody>
          <a:bodyPr/>
          <a:lstStyle>
            <a:lvl1pPr>
              <a:defRPr sz="2400"/>
            </a:lvl1pPr>
            <a:lvl2pPr>
              <a:defRPr sz="2200"/>
            </a:lvl2pPr>
            <a:lvl3pPr>
              <a:defRPr sz="2000"/>
            </a:lvl3pPr>
            <a:lvl4pPr>
              <a:defRPr sz="1800"/>
            </a:lvl4pPr>
            <a:lvl5pPr>
              <a:defRPr sz="1800"/>
            </a:lvl5pPr>
            <a:lvl6pPr>
              <a:defRPr sz="1600"/>
            </a:lvl6pPr>
            <a:lvl7pPr marL="2290763" indent="-344488">
              <a:defRPr sz="1600"/>
            </a:lvl7pPr>
            <a:lvl8pPr marL="2290763" indent="-344488">
              <a:defRPr sz="1600"/>
            </a:lvl8pPr>
            <a:lvl9pPr marL="2290763" indent="-344488">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Text Placeholder 4"/>
          <p:cNvSpPr>
            <a:spLocks noGrp="1"/>
          </p:cNvSpPr>
          <p:nvPr>
            <p:ph type="body" sz="quarter" idx="3"/>
          </p:nvPr>
        </p:nvSpPr>
        <p:spPr>
          <a:xfrm>
            <a:off x="6193368" y="1598613"/>
            <a:ext cx="5035296" cy="427877"/>
          </a:xfrm>
        </p:spPr>
        <p:txBody>
          <a:bodyPr anchor="b">
            <a:normAutofit/>
          </a:bodyPr>
          <a:lstStyle>
            <a:lvl1pPr marL="0" indent="0" algn="ctr">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Content Placeholder 5"/>
          <p:cNvSpPr>
            <a:spLocks noGrp="1"/>
          </p:cNvSpPr>
          <p:nvPr>
            <p:ph sz="quarter" idx="4"/>
          </p:nvPr>
        </p:nvSpPr>
        <p:spPr>
          <a:xfrm>
            <a:off x="6193368" y="2174876"/>
            <a:ext cx="5035296" cy="3997325"/>
          </a:xfrm>
        </p:spPr>
        <p:txBody>
          <a:bodyPr/>
          <a:lstStyle>
            <a:lvl1pPr>
              <a:defRPr sz="2400"/>
            </a:lvl1pPr>
            <a:lvl2pPr>
              <a:defRPr sz="2200"/>
            </a:lvl2pPr>
            <a:lvl3pPr>
              <a:defRPr sz="2000"/>
            </a:lvl3pPr>
            <a:lvl4pPr>
              <a:defRPr sz="1800"/>
            </a:lvl4pPr>
            <a:lvl5pPr>
              <a:defRPr sz="1800"/>
            </a:lvl5pPr>
            <a:lvl6pPr>
              <a:defRPr sz="1600"/>
            </a:lvl6pPr>
            <a:lvl7pPr marL="2290763" indent="-344488">
              <a:defRPr sz="1600"/>
            </a:lvl7pPr>
            <a:lvl8pPr marL="2290763" indent="-344488">
              <a:defRPr sz="1600"/>
            </a:lvl8pPr>
            <a:lvl9pPr marL="2290763" indent="-344488">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7" name="Date Placeholder 6"/>
          <p:cNvSpPr>
            <a:spLocks noGrp="1"/>
          </p:cNvSpPr>
          <p:nvPr>
            <p:ph type="dt" sz="half" idx="10"/>
          </p:nvPr>
        </p:nvSpPr>
        <p:spPr/>
        <p:txBody>
          <a:bodyPr/>
          <a:lstStyle>
            <a:lvl1pPr>
              <a:defRPr/>
            </a:lvl1pPr>
          </a:lstStyle>
          <a:p>
            <a:pPr>
              <a:defRPr/>
            </a:pPr>
            <a:fld id="{11AE7C28-6464-4C76-A9E0-43BC7164CE84}" type="datetime12">
              <a:rPr lang="es-AR" smtClean="0"/>
              <a:pPr>
                <a:defRPr/>
              </a:pPr>
              <a:t>11:14 a. m.</a:t>
            </a:fld>
            <a:endParaRPr lang="es-ES"/>
          </a:p>
        </p:txBody>
      </p:sp>
      <p:sp>
        <p:nvSpPr>
          <p:cNvPr id="8" name="Footer Placeholder 7"/>
          <p:cNvSpPr>
            <a:spLocks noGrp="1"/>
          </p:cNvSpPr>
          <p:nvPr>
            <p:ph type="ftr" sz="quarter" idx="11"/>
          </p:nvPr>
        </p:nvSpPr>
        <p:spPr/>
        <p:txBody>
          <a:bodyPr/>
          <a:lstStyle>
            <a:lvl1pPr>
              <a:defRPr/>
            </a:lvl1pPr>
          </a:lstStyle>
          <a:p>
            <a:pPr>
              <a:defRPr/>
            </a:pPr>
            <a:endParaRPr lang="es-ES"/>
          </a:p>
        </p:txBody>
      </p:sp>
      <p:sp>
        <p:nvSpPr>
          <p:cNvPr id="9" name="Slide Number Placeholder 8"/>
          <p:cNvSpPr>
            <a:spLocks noGrp="1"/>
          </p:cNvSpPr>
          <p:nvPr>
            <p:ph type="sldNum" sz="quarter" idx="12"/>
          </p:nvPr>
        </p:nvSpPr>
        <p:spPr/>
        <p:txBody>
          <a:bodyPr/>
          <a:lstStyle>
            <a:lvl1pPr>
              <a:defRPr/>
            </a:lvl1pPr>
          </a:lstStyle>
          <a:p>
            <a:pPr>
              <a:defRPr/>
            </a:pPr>
            <a:fld id="{57380054-82D0-4E65-B56F-B07D7FA8E3E2}" type="slidenum">
              <a:rPr lang="es-ES"/>
              <a:pPr>
                <a:defRPr/>
              </a:pPr>
              <a:t>‹Nº›</a:t>
            </a:fld>
            <a:endParaRPr lang="es-ES"/>
          </a:p>
        </p:txBody>
      </p:sp>
    </p:spTree>
    <p:extLst>
      <p:ext uri="{BB962C8B-B14F-4D97-AF65-F5344CB8AC3E}">
        <p14:creationId xmlns:p14="http://schemas.microsoft.com/office/powerpoint/2010/main" val="3712961277"/>
      </p:ext>
    </p:extLst>
  </p:cSld>
  <p:clrMapOvr>
    <a:masterClrMapping/>
  </p:clrMapOvr>
  <p:transition spd="med">
    <p:fade thruBlk="1"/>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p:cSld name="2 objetos, superior e inferi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10276541" cy="2231136"/>
          </a:xfrm>
        </p:spPr>
        <p:txBody>
          <a:bodyPr>
            <a:normAutofit/>
          </a:bodyPr>
          <a:lstStyle>
            <a:lvl1pPr>
              <a:defRPr sz="24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2"/>
          <p:cNvSpPr>
            <a:spLocks noGrp="1"/>
          </p:cNvSpPr>
          <p:nvPr>
            <p:ph sz="half" idx="13"/>
          </p:nvPr>
        </p:nvSpPr>
        <p:spPr>
          <a:xfrm>
            <a:off x="965200" y="3914170"/>
            <a:ext cx="10276541" cy="2231136"/>
          </a:xfrm>
        </p:spPr>
        <p:txBody>
          <a:bodyPr>
            <a:normAutofit/>
          </a:bodyPr>
          <a:lstStyle>
            <a:lvl1pPr>
              <a:defRPr sz="24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5" name="Date Placeholder 3"/>
          <p:cNvSpPr>
            <a:spLocks noGrp="1"/>
          </p:cNvSpPr>
          <p:nvPr>
            <p:ph type="dt" sz="half" idx="14"/>
          </p:nvPr>
        </p:nvSpPr>
        <p:spPr/>
        <p:txBody>
          <a:bodyPr/>
          <a:lstStyle>
            <a:lvl1pPr>
              <a:defRPr/>
            </a:lvl1pPr>
          </a:lstStyle>
          <a:p>
            <a:pPr>
              <a:defRPr/>
            </a:pPr>
            <a:fld id="{2B27F292-B41E-4DFF-A2DF-D29858703F8E}" type="datetime12">
              <a:rPr lang="es-AR" smtClean="0"/>
              <a:pPr>
                <a:defRPr/>
              </a:pPr>
              <a:t>11:14 a. m.</a:t>
            </a:fld>
            <a:endParaRPr lang="en-US"/>
          </a:p>
        </p:txBody>
      </p:sp>
      <p:sp>
        <p:nvSpPr>
          <p:cNvPr id="6" name="Footer Placeholder 4"/>
          <p:cNvSpPr>
            <a:spLocks noGrp="1"/>
          </p:cNvSpPr>
          <p:nvPr>
            <p:ph type="ftr" sz="quarter" idx="15"/>
          </p:nvPr>
        </p:nvSpPr>
        <p:spPr/>
        <p:txBody>
          <a:bodyPr/>
          <a:lstStyle>
            <a:lvl1pPr>
              <a:defRPr/>
            </a:lvl1pPr>
          </a:lstStyle>
          <a:p>
            <a:pPr>
              <a:defRPr/>
            </a:pPr>
            <a:endParaRPr lang="en-US"/>
          </a:p>
        </p:txBody>
      </p:sp>
      <p:sp>
        <p:nvSpPr>
          <p:cNvPr id="7" name="Slide Number Placeholder 5"/>
          <p:cNvSpPr>
            <a:spLocks noGrp="1"/>
          </p:cNvSpPr>
          <p:nvPr>
            <p:ph type="sldNum" sz="quarter" idx="16"/>
          </p:nvPr>
        </p:nvSpPr>
        <p:spPr/>
        <p:txBody>
          <a:bodyPr/>
          <a:lstStyle>
            <a:lvl1pPr>
              <a:defRPr/>
            </a:lvl1pPr>
          </a:lstStyle>
          <a:p>
            <a:pPr>
              <a:defRPr/>
            </a:pPr>
            <a:fld id="{6A717A7E-5C9E-40EA-8427-E2DEBBB2EB7B}" type="slidenum">
              <a:rPr lang="en-US"/>
              <a:pPr>
                <a:defRPr/>
              </a:pPr>
              <a:t>‹Nº›</a:t>
            </a:fld>
            <a:endParaRPr lang="en-US"/>
          </a:p>
        </p:txBody>
      </p:sp>
    </p:spTree>
    <p:extLst>
      <p:ext uri="{BB962C8B-B14F-4D97-AF65-F5344CB8AC3E}">
        <p14:creationId xmlns:p14="http://schemas.microsoft.com/office/powerpoint/2010/main" val="65338271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p:cSld name="3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Content Placeholder 2"/>
          <p:cNvSpPr>
            <a:spLocks noGrp="1"/>
          </p:cNvSpPr>
          <p:nvPr>
            <p:ph sz="half" idx="1"/>
          </p:nvPr>
        </p:nvSpPr>
        <p:spPr>
          <a:xfrm>
            <a:off x="965200" y="1586753"/>
            <a:ext cx="5035296" cy="4583860"/>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3"/>
          <p:cNvSpPr>
            <a:spLocks noGrp="1"/>
          </p:cNvSpPr>
          <p:nvPr>
            <p:ph sz="half" idx="2"/>
          </p:nvPr>
        </p:nvSpPr>
        <p:spPr>
          <a:xfrm>
            <a:off x="61976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9" name="Content Placeholder 3"/>
          <p:cNvSpPr>
            <a:spLocks noGrp="1"/>
          </p:cNvSpPr>
          <p:nvPr>
            <p:ph sz="half" idx="14"/>
          </p:nvPr>
        </p:nvSpPr>
        <p:spPr>
          <a:xfrm>
            <a:off x="61976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6" name="Date Placeholder 3"/>
          <p:cNvSpPr>
            <a:spLocks noGrp="1"/>
          </p:cNvSpPr>
          <p:nvPr>
            <p:ph type="dt" sz="half" idx="15"/>
          </p:nvPr>
        </p:nvSpPr>
        <p:spPr/>
        <p:txBody>
          <a:bodyPr/>
          <a:lstStyle>
            <a:lvl1pPr>
              <a:defRPr/>
            </a:lvl1pPr>
          </a:lstStyle>
          <a:p>
            <a:pPr>
              <a:defRPr/>
            </a:pPr>
            <a:fld id="{1CF05834-6F44-45DF-9DE7-77C0EA8AFA0C}" type="datetime12">
              <a:rPr lang="es-AR" smtClean="0"/>
              <a:pPr>
                <a:defRPr/>
              </a:pPr>
              <a:t>11:14 a. m.</a:t>
            </a:fld>
            <a:endParaRPr lang="en-US"/>
          </a:p>
        </p:txBody>
      </p:sp>
      <p:sp>
        <p:nvSpPr>
          <p:cNvPr id="7" name="Footer Placeholder 4"/>
          <p:cNvSpPr>
            <a:spLocks noGrp="1"/>
          </p:cNvSpPr>
          <p:nvPr>
            <p:ph type="ftr" sz="quarter" idx="16"/>
          </p:nvPr>
        </p:nvSpPr>
        <p:spPr/>
        <p:txBody>
          <a:bodyPr/>
          <a:lstStyle>
            <a:lvl1pPr>
              <a:defRPr/>
            </a:lvl1pPr>
          </a:lstStyle>
          <a:p>
            <a:pPr>
              <a:defRPr/>
            </a:pPr>
            <a:endParaRPr lang="en-US"/>
          </a:p>
        </p:txBody>
      </p:sp>
      <p:sp>
        <p:nvSpPr>
          <p:cNvPr id="10" name="Slide Number Placeholder 5"/>
          <p:cNvSpPr>
            <a:spLocks noGrp="1"/>
          </p:cNvSpPr>
          <p:nvPr>
            <p:ph type="sldNum" sz="quarter" idx="17"/>
          </p:nvPr>
        </p:nvSpPr>
        <p:spPr/>
        <p:txBody>
          <a:bodyPr/>
          <a:lstStyle>
            <a:lvl1pPr>
              <a:defRPr/>
            </a:lvl1pPr>
          </a:lstStyle>
          <a:p>
            <a:pPr>
              <a:defRPr/>
            </a:pPr>
            <a:fld id="{AB49242C-9880-4CEB-B36A-F37FC8099486}" type="slidenum">
              <a:rPr lang="en-US"/>
              <a:pPr>
                <a:defRPr/>
              </a:pPr>
              <a:t>‹Nº›</a:t>
            </a:fld>
            <a:endParaRPr lang="en-US"/>
          </a:p>
        </p:txBody>
      </p:sp>
    </p:spTree>
    <p:extLst>
      <p:ext uri="{BB962C8B-B14F-4D97-AF65-F5344CB8AC3E}">
        <p14:creationId xmlns:p14="http://schemas.microsoft.com/office/powerpoint/2010/main" val="4283306802"/>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p:cSld name="4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6" name="Content Placeholder 2"/>
          <p:cNvSpPr>
            <a:spLocks noGrp="1"/>
          </p:cNvSpPr>
          <p:nvPr>
            <p:ph sz="half" idx="1"/>
          </p:nvPr>
        </p:nvSpPr>
        <p:spPr>
          <a:xfrm>
            <a:off x="9652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7" name="Content Placeholder 3"/>
          <p:cNvSpPr>
            <a:spLocks noGrp="1"/>
          </p:cNvSpPr>
          <p:nvPr>
            <p:ph sz="half" idx="2"/>
          </p:nvPr>
        </p:nvSpPr>
        <p:spPr>
          <a:xfrm>
            <a:off x="6197600" y="1586753"/>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8" name="Content Placeholder 2"/>
          <p:cNvSpPr>
            <a:spLocks noGrp="1"/>
          </p:cNvSpPr>
          <p:nvPr>
            <p:ph sz="half" idx="13"/>
          </p:nvPr>
        </p:nvSpPr>
        <p:spPr>
          <a:xfrm>
            <a:off x="9652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9" name="Content Placeholder 3"/>
          <p:cNvSpPr>
            <a:spLocks noGrp="1"/>
          </p:cNvSpPr>
          <p:nvPr>
            <p:ph sz="half" idx="14"/>
          </p:nvPr>
        </p:nvSpPr>
        <p:spPr>
          <a:xfrm>
            <a:off x="6197600" y="3913094"/>
            <a:ext cx="5035296" cy="2232212"/>
          </a:xfrm>
        </p:spPr>
        <p:txBody>
          <a:bodyPr>
            <a:normAutofit/>
          </a:bodyPr>
          <a:lstStyle>
            <a:lvl1pPr>
              <a:defRPr sz="2400"/>
            </a:lvl1pPr>
            <a:lvl2pPr>
              <a:defRPr sz="2200"/>
            </a:lvl2pPr>
            <a:lvl3pPr>
              <a:defRPr sz="2000"/>
            </a:lvl3pPr>
            <a:lvl4pPr>
              <a:defRPr sz="1800"/>
            </a:lvl4pPr>
            <a:lvl5pPr>
              <a:defRPr sz="1800"/>
            </a:lvl5pPr>
            <a:lvl6pPr>
              <a:defRPr sz="1800"/>
            </a:lvl6pPr>
            <a:lvl7pPr marL="2290763" indent="-344488">
              <a:defRPr sz="1800"/>
            </a:lvl7pPr>
            <a:lvl8pPr marL="2290763" indent="-344488">
              <a:defRPr sz="1800"/>
            </a:lvl8pPr>
            <a:lvl9pPr marL="2290763" indent="-344488">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10" name="Date Placeholder 3"/>
          <p:cNvSpPr>
            <a:spLocks noGrp="1"/>
          </p:cNvSpPr>
          <p:nvPr>
            <p:ph type="dt" sz="half" idx="15"/>
          </p:nvPr>
        </p:nvSpPr>
        <p:spPr/>
        <p:txBody>
          <a:bodyPr/>
          <a:lstStyle>
            <a:lvl1pPr>
              <a:defRPr/>
            </a:lvl1pPr>
          </a:lstStyle>
          <a:p>
            <a:pPr>
              <a:defRPr/>
            </a:pPr>
            <a:fld id="{05D2ECF1-DB6F-47B2-B65E-5DE34511D2CD}" type="datetime12">
              <a:rPr lang="es-AR" smtClean="0"/>
              <a:pPr>
                <a:defRPr/>
              </a:pPr>
              <a:t>11:14 a. m.</a:t>
            </a:fld>
            <a:endParaRPr lang="en-US"/>
          </a:p>
        </p:txBody>
      </p:sp>
      <p:sp>
        <p:nvSpPr>
          <p:cNvPr id="11" name="Footer Placeholder 4"/>
          <p:cNvSpPr>
            <a:spLocks noGrp="1"/>
          </p:cNvSpPr>
          <p:nvPr>
            <p:ph type="ftr" sz="quarter" idx="16"/>
          </p:nvPr>
        </p:nvSpPr>
        <p:spPr/>
        <p:txBody>
          <a:bodyPr/>
          <a:lstStyle>
            <a:lvl1pPr>
              <a:defRPr/>
            </a:lvl1pPr>
          </a:lstStyle>
          <a:p>
            <a:pPr>
              <a:defRPr/>
            </a:pPr>
            <a:endParaRPr lang="en-US"/>
          </a:p>
        </p:txBody>
      </p:sp>
      <p:sp>
        <p:nvSpPr>
          <p:cNvPr id="12" name="Slide Number Placeholder 5"/>
          <p:cNvSpPr>
            <a:spLocks noGrp="1"/>
          </p:cNvSpPr>
          <p:nvPr>
            <p:ph type="sldNum" sz="quarter" idx="17"/>
          </p:nvPr>
        </p:nvSpPr>
        <p:spPr/>
        <p:txBody>
          <a:bodyPr/>
          <a:lstStyle>
            <a:lvl1pPr>
              <a:defRPr/>
            </a:lvl1pPr>
          </a:lstStyle>
          <a:p>
            <a:pPr>
              <a:defRPr/>
            </a:pPr>
            <a:fld id="{C4C6C75A-5C69-4FD6-AAA2-6E574272747C}" type="slidenum">
              <a:rPr lang="en-US"/>
              <a:pPr>
                <a:defRPr/>
              </a:pPr>
              <a:t>‹Nº›</a:t>
            </a:fld>
            <a:endParaRPr lang="en-US"/>
          </a:p>
        </p:txBody>
      </p:sp>
    </p:spTree>
    <p:extLst>
      <p:ext uri="{BB962C8B-B14F-4D97-AF65-F5344CB8AC3E}">
        <p14:creationId xmlns:p14="http://schemas.microsoft.com/office/powerpoint/2010/main" val="287171131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 para editar título</a:t>
            </a:r>
            <a:endParaRPr/>
          </a:p>
        </p:txBody>
      </p:sp>
      <p:sp>
        <p:nvSpPr>
          <p:cNvPr id="3" name="Date Placeholder 2"/>
          <p:cNvSpPr>
            <a:spLocks noGrp="1"/>
          </p:cNvSpPr>
          <p:nvPr>
            <p:ph type="dt" sz="half" idx="10"/>
          </p:nvPr>
        </p:nvSpPr>
        <p:spPr/>
        <p:txBody>
          <a:bodyPr/>
          <a:lstStyle>
            <a:lvl1pPr>
              <a:defRPr/>
            </a:lvl1pPr>
          </a:lstStyle>
          <a:p>
            <a:pPr>
              <a:defRPr/>
            </a:pPr>
            <a:fld id="{7B955508-5CFD-42ED-B2C1-5FE42E221C8A}" type="datetime12">
              <a:rPr lang="es-AR" smtClean="0"/>
              <a:pPr>
                <a:defRPr/>
              </a:pPr>
              <a:t>11:14 a. m.</a:t>
            </a:fld>
            <a:endParaRPr lang="es-ES"/>
          </a:p>
        </p:txBody>
      </p:sp>
      <p:sp>
        <p:nvSpPr>
          <p:cNvPr id="4" name="Footer Placeholder 3"/>
          <p:cNvSpPr>
            <a:spLocks noGrp="1"/>
          </p:cNvSpPr>
          <p:nvPr>
            <p:ph type="ftr" sz="quarter" idx="11"/>
          </p:nvPr>
        </p:nvSpPr>
        <p:spPr/>
        <p:txBody>
          <a:bodyPr/>
          <a:lstStyle>
            <a:lvl1pPr>
              <a:defRPr/>
            </a:lvl1pPr>
          </a:lstStyle>
          <a:p>
            <a:pPr>
              <a:defRPr/>
            </a:pPr>
            <a:endParaRPr lang="es-ES"/>
          </a:p>
        </p:txBody>
      </p:sp>
      <p:sp>
        <p:nvSpPr>
          <p:cNvPr id="5" name="Slide Number Placeholder 4"/>
          <p:cNvSpPr>
            <a:spLocks noGrp="1"/>
          </p:cNvSpPr>
          <p:nvPr>
            <p:ph type="sldNum" sz="quarter" idx="12"/>
          </p:nvPr>
        </p:nvSpPr>
        <p:spPr/>
        <p:txBody>
          <a:bodyPr/>
          <a:lstStyle>
            <a:lvl1pPr>
              <a:defRPr/>
            </a:lvl1pPr>
          </a:lstStyle>
          <a:p>
            <a:pPr>
              <a:defRPr/>
            </a:pPr>
            <a:fld id="{527C2C23-C33B-4F29-9103-7A51111C6EA6}" type="slidenum">
              <a:rPr lang="es-ES"/>
              <a:pPr>
                <a:defRPr/>
              </a:pPr>
              <a:t>‹Nº›</a:t>
            </a:fld>
            <a:endParaRPr lang="es-ES"/>
          </a:p>
        </p:txBody>
      </p:sp>
    </p:spTree>
    <p:extLst>
      <p:ext uri="{BB962C8B-B14F-4D97-AF65-F5344CB8AC3E}">
        <p14:creationId xmlns:p14="http://schemas.microsoft.com/office/powerpoint/2010/main" val="3584871286"/>
      </p:ext>
    </p:extLst>
  </p:cSld>
  <p:clrMapOvr>
    <a:masterClrMapping/>
  </p:clrMapOvr>
  <p:transition spd="med">
    <p:fade thruBlk="1"/>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B7019253-7F5F-4CA0-AB9F-11700122E652}" type="datetime12">
              <a:rPr lang="es-AR" smtClean="0"/>
              <a:pPr>
                <a:defRPr/>
              </a:pPr>
              <a:t>11:14 a. m.</a:t>
            </a:fld>
            <a:endParaRPr lang="es-ES"/>
          </a:p>
        </p:txBody>
      </p:sp>
      <p:sp>
        <p:nvSpPr>
          <p:cNvPr id="3" name="Footer Placeholder 2"/>
          <p:cNvSpPr>
            <a:spLocks noGrp="1"/>
          </p:cNvSpPr>
          <p:nvPr>
            <p:ph type="ftr" sz="quarter" idx="11"/>
          </p:nvPr>
        </p:nvSpPr>
        <p:spPr/>
        <p:txBody>
          <a:bodyPr/>
          <a:lstStyle>
            <a:lvl1pPr>
              <a:defRPr/>
            </a:lvl1pPr>
          </a:lstStyle>
          <a:p>
            <a:pPr>
              <a:defRPr/>
            </a:pPr>
            <a:endParaRPr lang="es-ES"/>
          </a:p>
        </p:txBody>
      </p:sp>
      <p:sp>
        <p:nvSpPr>
          <p:cNvPr id="4" name="Slide Number Placeholder 3"/>
          <p:cNvSpPr>
            <a:spLocks noGrp="1"/>
          </p:cNvSpPr>
          <p:nvPr>
            <p:ph type="sldNum" sz="quarter" idx="12"/>
          </p:nvPr>
        </p:nvSpPr>
        <p:spPr/>
        <p:txBody>
          <a:bodyPr/>
          <a:lstStyle>
            <a:lvl1pPr>
              <a:defRPr/>
            </a:lvl1pPr>
          </a:lstStyle>
          <a:p>
            <a:pPr>
              <a:defRPr/>
            </a:pPr>
            <a:fld id="{F49FE457-B454-4BC5-9E65-8D293D7B844A}" type="slidenum">
              <a:rPr lang="es-ES"/>
              <a:pPr>
                <a:defRPr/>
              </a:pPr>
              <a:t>‹Nº›</a:t>
            </a:fld>
            <a:endParaRPr lang="es-ES"/>
          </a:p>
        </p:txBody>
      </p:sp>
    </p:spTree>
    <p:extLst>
      <p:ext uri="{BB962C8B-B14F-4D97-AF65-F5344CB8AC3E}">
        <p14:creationId xmlns:p14="http://schemas.microsoft.com/office/powerpoint/2010/main" val="3585955685"/>
      </p:ext>
    </p:extLst>
  </p:cSld>
  <p:clrMapOvr>
    <a:masterClrMapping/>
  </p:clrMapOvr>
  <p:transition spd="med">
    <p:fade thruBlk="1"/>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9" name="8 Marcador de contenido"/>
          <p:cNvSpPr>
            <a:spLocks noGrp="1"/>
          </p:cNvSpPr>
          <p:nvPr>
            <p:ph idx="1"/>
          </p:nvPr>
        </p:nvSpPr>
        <p:spPr>
          <a:xfrm>
            <a:off x="609600" y="1524000"/>
            <a:ext cx="10972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14" name="13 Marcador de fecha"/>
          <p:cNvSpPr>
            <a:spLocks noGrp="1"/>
          </p:cNvSpPr>
          <p:nvPr>
            <p:ph type="dt" sz="half" idx="14"/>
          </p:nvPr>
        </p:nvSpPr>
        <p:spPr/>
        <p:txBody>
          <a:bodyPr/>
          <a:lstStyle/>
          <a:p>
            <a:fld id="{30A55EA2-4BD1-46EC-873E-D8743DA61AA2}" type="datetime1">
              <a:rPr lang="es-AR" smtClean="0">
                <a:solidFill>
                  <a:srgbClr val="C6E7FC"/>
                </a:solidFill>
              </a:rPr>
              <a:pPr/>
              <a:t>20/4/2016</a:t>
            </a:fld>
            <a:endParaRPr lang="es-AR">
              <a:solidFill>
                <a:srgbClr val="C6E7FC"/>
              </a:solidFill>
            </a:endParaRPr>
          </a:p>
        </p:txBody>
      </p:sp>
      <p:sp>
        <p:nvSpPr>
          <p:cNvPr id="15" name="14 Marcador de número de diapositiva"/>
          <p:cNvSpPr>
            <a:spLocks noGrp="1"/>
          </p:cNvSpPr>
          <p:nvPr>
            <p:ph type="sldNum" sz="quarter" idx="15"/>
          </p:nvPr>
        </p:nvSpPr>
        <p:spPr/>
        <p:txBody>
          <a:bodyPr/>
          <a:lstStyle>
            <a:lvl1pPr algn="ctr">
              <a:defRPr/>
            </a:lvl1pPr>
          </a:lstStyle>
          <a:p>
            <a:fld id="{6C725DFC-A825-4F3D-AD8B-81F398D96081}" type="slidenum">
              <a:rPr lang="es-AR" smtClean="0">
                <a:solidFill>
                  <a:srgbClr val="C6E7FC"/>
                </a:solidFill>
              </a:rPr>
              <a:pPr/>
              <a:t>‹Nº›</a:t>
            </a:fld>
            <a:endParaRPr lang="es-AR">
              <a:solidFill>
                <a:srgbClr val="C6E7FC"/>
              </a:solidFill>
            </a:endParaRPr>
          </a:p>
        </p:txBody>
      </p:sp>
      <p:sp>
        <p:nvSpPr>
          <p:cNvPr id="16" name="15 Marcador de pie de página"/>
          <p:cNvSpPr>
            <a:spLocks noGrp="1"/>
          </p:cNvSpPr>
          <p:nvPr>
            <p:ph type="ftr" sz="quarter" idx="16"/>
          </p:nvPr>
        </p:nvSpPr>
        <p:spPr/>
        <p:txBody>
          <a:bodyPr/>
          <a:lstStyle/>
          <a:p>
            <a:endParaRPr lang="es-AR">
              <a:solidFill>
                <a:srgbClr val="C6E7FC"/>
              </a:solidFill>
            </a:endParaRPr>
          </a:p>
        </p:txBody>
      </p:sp>
      <p:sp>
        <p:nvSpPr>
          <p:cNvPr id="17" name="16 Título"/>
          <p:cNvSpPr>
            <a:spLocks noGrp="1"/>
          </p:cNvSpPr>
          <p:nvPr>
            <p:ph type="title"/>
          </p:nvPr>
        </p:nvSpPr>
        <p:spPr/>
        <p:txBody>
          <a:bodyPr rtlCol="0" anchor="b" anchorCtr="0"/>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4294112353"/>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947151" y="1143000"/>
            <a:ext cx="5076883" cy="1341344"/>
          </a:xfrm>
        </p:spPr>
        <p:txBody>
          <a:bodyPr anchor="b"/>
          <a:lstStyle>
            <a:lvl1pPr algn="ctr">
              <a:defRPr sz="4400" b="0"/>
            </a:lvl1pPr>
          </a:lstStyle>
          <a:p>
            <a:r>
              <a:rPr lang="es-ES_tradnl"/>
              <a:t>Clic para editar título</a:t>
            </a:r>
            <a:endParaRPr/>
          </a:p>
        </p:txBody>
      </p:sp>
      <p:sp>
        <p:nvSpPr>
          <p:cNvPr id="3" name="Content Placeholder 2"/>
          <p:cNvSpPr>
            <a:spLocks noGrp="1"/>
          </p:cNvSpPr>
          <p:nvPr>
            <p:ph idx="1"/>
          </p:nvPr>
        </p:nvSpPr>
        <p:spPr>
          <a:xfrm>
            <a:off x="6197599" y="605119"/>
            <a:ext cx="5035296" cy="5565495"/>
          </a:xfrm>
        </p:spPr>
        <p:txBody>
          <a:bodyPr>
            <a:normAutofit/>
          </a:bodyPr>
          <a:lstStyle>
            <a:lvl1pPr>
              <a:defRPr sz="2400"/>
            </a:lvl1pPr>
            <a:lvl2pPr>
              <a:defRPr sz="2200"/>
            </a:lvl2pPr>
            <a:lvl3pPr>
              <a:defRPr sz="2000"/>
            </a:lvl3pPr>
            <a:lvl4pPr>
              <a:defRPr sz="1800"/>
            </a:lvl4pPr>
            <a:lvl5pPr>
              <a:defRPr sz="1800"/>
            </a:lvl5pPr>
            <a:lvl6pPr>
              <a:defRPr sz="2000"/>
            </a:lvl6pPr>
            <a:lvl7pPr marL="2290763" indent="-344488">
              <a:defRPr sz="2000"/>
            </a:lvl7pPr>
            <a:lvl8pPr marL="2290763" indent="-344488">
              <a:defRPr sz="2000"/>
            </a:lvl8pPr>
            <a:lvl9pPr marL="2290763" indent="-344488">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Text Placeholder 3"/>
          <p:cNvSpPr>
            <a:spLocks noGrp="1"/>
          </p:cNvSpPr>
          <p:nvPr>
            <p:ph type="body" sz="half" idx="2"/>
          </p:nvPr>
        </p:nvSpPr>
        <p:spPr>
          <a:xfrm>
            <a:off x="947151" y="2618815"/>
            <a:ext cx="5076883" cy="3133164"/>
          </a:xfrm>
        </p:spPr>
        <p:txBody>
          <a:bodyPr>
            <a:normAutofit/>
          </a:bodyPr>
          <a:lstStyle>
            <a:lvl1pPr marL="0" indent="0" algn="ctr">
              <a:spcBef>
                <a:spcPts val="600"/>
              </a:spcBef>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Date Placeholder 4"/>
          <p:cNvSpPr>
            <a:spLocks noGrp="1"/>
          </p:cNvSpPr>
          <p:nvPr>
            <p:ph type="dt" sz="half" idx="10"/>
          </p:nvPr>
        </p:nvSpPr>
        <p:spPr/>
        <p:txBody>
          <a:bodyPr/>
          <a:lstStyle>
            <a:lvl1pPr>
              <a:defRPr/>
            </a:lvl1pPr>
          </a:lstStyle>
          <a:p>
            <a:pPr>
              <a:defRPr/>
            </a:pPr>
            <a:fld id="{BD813CED-8DE5-4AF5-B37A-4658A5DE8674}" type="datetime12">
              <a:rPr lang="es-AR" smtClean="0"/>
              <a:pPr>
                <a:defRPr/>
              </a:pPr>
              <a:t>11:14 a. m.</a:t>
            </a:fld>
            <a:endParaRPr lang="es-ES"/>
          </a:p>
        </p:txBody>
      </p:sp>
      <p:sp>
        <p:nvSpPr>
          <p:cNvPr id="6" name="Footer Placeholder 5"/>
          <p:cNvSpPr>
            <a:spLocks noGrp="1"/>
          </p:cNvSpPr>
          <p:nvPr>
            <p:ph type="ftr" sz="quarter" idx="11"/>
          </p:nvPr>
        </p:nvSpPr>
        <p:spPr/>
        <p:txBody>
          <a:bodyPr/>
          <a:lstStyle>
            <a:lvl1pPr>
              <a:defRPr/>
            </a:lvl1pPr>
          </a:lstStyle>
          <a:p>
            <a:pPr>
              <a:defRPr/>
            </a:pPr>
            <a:endParaRPr lang="es-ES"/>
          </a:p>
        </p:txBody>
      </p:sp>
      <p:sp>
        <p:nvSpPr>
          <p:cNvPr id="7" name="Slide Number Placeholder 6"/>
          <p:cNvSpPr>
            <a:spLocks noGrp="1"/>
          </p:cNvSpPr>
          <p:nvPr>
            <p:ph type="sldNum" sz="quarter" idx="12"/>
          </p:nvPr>
        </p:nvSpPr>
        <p:spPr/>
        <p:txBody>
          <a:bodyPr/>
          <a:lstStyle>
            <a:lvl1pPr>
              <a:defRPr/>
            </a:lvl1pPr>
          </a:lstStyle>
          <a:p>
            <a:pPr>
              <a:defRPr/>
            </a:pPr>
            <a:fld id="{93F02FEF-191F-4BEE-B88E-5C0C294CF5B5}" type="slidenum">
              <a:rPr lang="es-ES"/>
              <a:pPr>
                <a:defRPr/>
              </a:pPr>
              <a:t>‹Nº›</a:t>
            </a:fld>
            <a:endParaRPr lang="es-ES"/>
          </a:p>
        </p:txBody>
      </p:sp>
    </p:spTree>
    <p:extLst>
      <p:ext uri="{BB962C8B-B14F-4D97-AF65-F5344CB8AC3E}">
        <p14:creationId xmlns:p14="http://schemas.microsoft.com/office/powerpoint/2010/main" val="3220498424"/>
      </p:ext>
    </p:extLst>
  </p:cSld>
  <p:clrMapOvr>
    <a:masterClrMapping/>
  </p:clrMapOvr>
  <p:transition spd="med">
    <p:fade thruBlk="1"/>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p:cSld name="Imagen con título">
    <p:spTree>
      <p:nvGrpSpPr>
        <p:cNvPr id="1" name=""/>
        <p:cNvGrpSpPr/>
        <p:nvPr/>
      </p:nvGrpSpPr>
      <p:grpSpPr>
        <a:xfrm>
          <a:off x="0" y="0"/>
          <a:ext cx="0" cy="0"/>
          <a:chOff x="0" y="0"/>
          <a:chExt cx="0" cy="0"/>
        </a:xfrm>
      </p:grpSpPr>
      <p:pic>
        <p:nvPicPr>
          <p:cNvPr id="5" name="Picture 9" descr="pictureCaptionBacking.png"/>
          <p:cNvPicPr>
            <a:picLocks noChangeAspect="1"/>
          </p:cNvPicPr>
          <p:nvPr/>
        </p:nvPicPr>
        <p:blipFill>
          <a:blip r:embed="rId2">
            <a:extLst>
              <a:ext uri="{28A0092B-C50C-407E-A947-70E740481C1C}">
                <a14:useLocalDpi xmlns:a14="http://schemas.microsoft.com/office/drawing/2010/main" val="0"/>
              </a:ext>
            </a:extLst>
          </a:blip>
          <a:srcRect l="52272" t="8888" r="5151" b="16566"/>
          <a:stretch>
            <a:fillRect/>
          </a:stretch>
        </p:blipFill>
        <p:spPr bwMode="auto">
          <a:xfrm>
            <a:off x="6125633" y="663575"/>
            <a:ext cx="5190067"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p:cNvSpPr>
            <a:spLocks noGrp="1"/>
          </p:cNvSpPr>
          <p:nvPr>
            <p:ph type="title"/>
          </p:nvPr>
        </p:nvSpPr>
        <p:spPr>
          <a:xfrm>
            <a:off x="967317" y="1143000"/>
            <a:ext cx="5056716" cy="1341344"/>
          </a:xfrm>
        </p:spPr>
        <p:txBody>
          <a:bodyPr anchor="b"/>
          <a:lstStyle>
            <a:lvl1pPr algn="ctr">
              <a:defRPr sz="4400" b="0"/>
            </a:lvl1pPr>
          </a:lstStyle>
          <a:p>
            <a:r>
              <a:rPr lang="es-ES_tradnl"/>
              <a:t>Clic para editar título</a:t>
            </a:r>
            <a:endParaRPr/>
          </a:p>
        </p:txBody>
      </p:sp>
      <p:sp>
        <p:nvSpPr>
          <p:cNvPr id="12" name="Text Placeholder 3"/>
          <p:cNvSpPr>
            <a:spLocks noGrp="1"/>
          </p:cNvSpPr>
          <p:nvPr>
            <p:ph type="body" sz="half" idx="2"/>
          </p:nvPr>
        </p:nvSpPr>
        <p:spPr>
          <a:xfrm>
            <a:off x="967317" y="2618815"/>
            <a:ext cx="5056716" cy="3133164"/>
          </a:xfrm>
        </p:spPr>
        <p:txBody>
          <a:bodyPr>
            <a:normAutofit/>
          </a:bodyPr>
          <a:lstStyle>
            <a:lvl1pPr marL="0" indent="0" algn="ctr">
              <a:spcBef>
                <a:spcPts val="600"/>
              </a:spcBef>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3" name="Picture Placeholder 2"/>
          <p:cNvSpPr>
            <a:spLocks noGrp="1"/>
          </p:cNvSpPr>
          <p:nvPr>
            <p:ph type="pic" idx="1"/>
          </p:nvPr>
        </p:nvSpPr>
        <p:spPr>
          <a:xfrm>
            <a:off x="6439918" y="864971"/>
            <a:ext cx="4562767" cy="470916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_tradnl" noProof="0"/>
              <a:t>Arrastre la imagen al marcador de posición o haga clic en el icono para agregar</a:t>
            </a:r>
            <a:endParaRPr noProof="0"/>
          </a:p>
        </p:txBody>
      </p:sp>
      <p:sp>
        <p:nvSpPr>
          <p:cNvPr id="6" name="Date Placeholder 4"/>
          <p:cNvSpPr>
            <a:spLocks noGrp="1"/>
          </p:cNvSpPr>
          <p:nvPr>
            <p:ph type="dt" sz="half" idx="10"/>
          </p:nvPr>
        </p:nvSpPr>
        <p:spPr/>
        <p:txBody>
          <a:bodyPr/>
          <a:lstStyle>
            <a:lvl1pPr>
              <a:defRPr/>
            </a:lvl1pPr>
          </a:lstStyle>
          <a:p>
            <a:pPr>
              <a:defRPr/>
            </a:pPr>
            <a:fld id="{043B9DD6-5E04-4243-9486-43A352CE28C2}" type="datetime12">
              <a:rPr lang="es-AR" smtClean="0"/>
              <a:pPr>
                <a:defRPr/>
              </a:pPr>
              <a:t>11:14 a. m.</a:t>
            </a:fld>
            <a:endParaRPr lang="es-ES"/>
          </a:p>
        </p:txBody>
      </p:sp>
      <p:sp>
        <p:nvSpPr>
          <p:cNvPr id="7" name="Footer Placeholder 5"/>
          <p:cNvSpPr>
            <a:spLocks noGrp="1"/>
          </p:cNvSpPr>
          <p:nvPr>
            <p:ph type="ftr" sz="quarter" idx="11"/>
          </p:nvPr>
        </p:nvSpPr>
        <p:spPr/>
        <p:txBody>
          <a:bodyPr/>
          <a:lstStyle>
            <a:lvl1pPr>
              <a:defRPr/>
            </a:lvl1pPr>
          </a:lstStyle>
          <a:p>
            <a:pPr>
              <a:defRPr/>
            </a:pPr>
            <a:endParaRPr lang="es-ES"/>
          </a:p>
        </p:txBody>
      </p:sp>
      <p:sp>
        <p:nvSpPr>
          <p:cNvPr id="8" name="Slide Number Placeholder 6"/>
          <p:cNvSpPr>
            <a:spLocks noGrp="1"/>
          </p:cNvSpPr>
          <p:nvPr>
            <p:ph type="sldNum" sz="quarter" idx="12"/>
          </p:nvPr>
        </p:nvSpPr>
        <p:spPr/>
        <p:txBody>
          <a:bodyPr/>
          <a:lstStyle>
            <a:lvl1pPr>
              <a:defRPr/>
            </a:lvl1pPr>
          </a:lstStyle>
          <a:p>
            <a:pPr>
              <a:defRPr/>
            </a:pPr>
            <a:fld id="{2B966F24-149E-43F7-B726-1A01CE4DAFFE}" type="slidenum">
              <a:rPr lang="es-ES"/>
              <a:pPr>
                <a:defRPr/>
              </a:pPr>
              <a:t>‹Nº›</a:t>
            </a:fld>
            <a:endParaRPr lang="es-ES"/>
          </a:p>
        </p:txBody>
      </p:sp>
    </p:spTree>
    <p:extLst>
      <p:ext uri="{BB962C8B-B14F-4D97-AF65-F5344CB8AC3E}">
        <p14:creationId xmlns:p14="http://schemas.microsoft.com/office/powerpoint/2010/main" val="578889509"/>
      </p:ext>
    </p:extLst>
  </p:cSld>
  <p:clrMapOvr>
    <a:masterClrMapping/>
  </p:clrMapOvr>
  <p:transition spd="med">
    <p:fade thruBlk="1"/>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a:xfrm>
            <a:off x="967317" y="462897"/>
            <a:ext cx="10291233" cy="828021"/>
          </a:xfrm>
        </p:spPr>
        <p:txBody>
          <a:bodyPr/>
          <a:lstStyle/>
          <a:p>
            <a:r>
              <a:rPr lang="es-ES_tradnl"/>
              <a:t>Clic para editar título</a:t>
            </a:r>
            <a:endParaRPr/>
          </a:p>
        </p:txBody>
      </p:sp>
      <p:sp>
        <p:nvSpPr>
          <p:cNvPr id="3" name="Vertical Text Placeholder 2"/>
          <p:cNvSpPr>
            <a:spLocks noGrp="1"/>
          </p:cNvSpPr>
          <p:nvPr>
            <p:ph type="body" orient="vert" idx="1"/>
          </p:nvPr>
        </p:nvSpPr>
        <p:spPr>
          <a:xfrm>
            <a:off x="967319" y="1598613"/>
            <a:ext cx="10291232" cy="4572000"/>
          </a:xfrm>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fld id="{C71564B2-0671-40D4-99EA-909FD42E9035}" type="datetime12">
              <a:rPr lang="es-AR" smtClean="0"/>
              <a:pPr>
                <a:defRPr/>
              </a:pPr>
              <a:t>11:14 a. m.</a:t>
            </a:fld>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8ED27227-B020-4F3C-ACCD-1218E5FEA917}" type="slidenum">
              <a:rPr lang="es-ES"/>
              <a:pPr>
                <a:defRPr/>
              </a:pPr>
              <a:t>‹Nº›</a:t>
            </a:fld>
            <a:endParaRPr lang="es-ES"/>
          </a:p>
        </p:txBody>
      </p:sp>
    </p:spTree>
    <p:extLst>
      <p:ext uri="{BB962C8B-B14F-4D97-AF65-F5344CB8AC3E}">
        <p14:creationId xmlns:p14="http://schemas.microsoft.com/office/powerpoint/2010/main" val="2155688376"/>
      </p:ext>
    </p:extLst>
  </p:cSld>
  <p:clrMapOvr>
    <a:masterClrMapping/>
  </p:clrMapOvr>
  <p:transition spd="med">
    <p:fade thruBlk="1"/>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160000" y="685801"/>
            <a:ext cx="1422400" cy="5484812"/>
          </a:xfrm>
        </p:spPr>
        <p:txBody>
          <a:bodyPr vert="eaVert"/>
          <a:lstStyle/>
          <a:p>
            <a:r>
              <a:rPr lang="es-ES_tradnl"/>
              <a:t>Clic para editar título</a:t>
            </a:r>
            <a:endParaRPr/>
          </a:p>
        </p:txBody>
      </p:sp>
      <p:sp>
        <p:nvSpPr>
          <p:cNvPr id="3" name="Vertical Text Placeholder 2"/>
          <p:cNvSpPr>
            <a:spLocks noGrp="1"/>
          </p:cNvSpPr>
          <p:nvPr>
            <p:ph type="body" orient="vert" idx="1"/>
          </p:nvPr>
        </p:nvSpPr>
        <p:spPr>
          <a:xfrm>
            <a:off x="967317" y="685758"/>
            <a:ext cx="8583083" cy="5482221"/>
          </a:xfrm>
        </p:spPr>
        <p:txBody>
          <a:bodyPr vert="eaVert"/>
          <a:lstStyle>
            <a:lvl5pPr>
              <a:defRPr/>
            </a:lvl5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dirty="0"/>
          </a:p>
        </p:txBody>
      </p:sp>
      <p:sp>
        <p:nvSpPr>
          <p:cNvPr id="4" name="Date Placeholder 3"/>
          <p:cNvSpPr>
            <a:spLocks noGrp="1"/>
          </p:cNvSpPr>
          <p:nvPr>
            <p:ph type="dt" sz="half" idx="10"/>
          </p:nvPr>
        </p:nvSpPr>
        <p:spPr/>
        <p:txBody>
          <a:bodyPr/>
          <a:lstStyle>
            <a:lvl1pPr>
              <a:defRPr/>
            </a:lvl1pPr>
          </a:lstStyle>
          <a:p>
            <a:pPr>
              <a:defRPr/>
            </a:pPr>
            <a:fld id="{38FC13FF-F4EA-4DB6-BB11-89D1CC5D497E}" type="datetime12">
              <a:rPr lang="es-AR" smtClean="0"/>
              <a:pPr>
                <a:defRPr/>
              </a:pPr>
              <a:t>11:14 a. m.</a:t>
            </a:fld>
            <a:endParaRPr lang="es-ES"/>
          </a:p>
        </p:txBody>
      </p:sp>
      <p:sp>
        <p:nvSpPr>
          <p:cNvPr id="5" name="Footer Placeholder 4"/>
          <p:cNvSpPr>
            <a:spLocks noGrp="1"/>
          </p:cNvSpPr>
          <p:nvPr>
            <p:ph type="ftr" sz="quarter" idx="11"/>
          </p:nvPr>
        </p:nvSpPr>
        <p:spPr/>
        <p:txBody>
          <a:bodyPr/>
          <a:lstStyle>
            <a:lvl1pPr>
              <a:defRPr/>
            </a:lvl1pPr>
          </a:lstStyle>
          <a:p>
            <a:pPr>
              <a:defRPr/>
            </a:pPr>
            <a:endParaRPr lang="es-ES"/>
          </a:p>
        </p:txBody>
      </p:sp>
      <p:sp>
        <p:nvSpPr>
          <p:cNvPr id="6" name="Slide Number Placeholder 5"/>
          <p:cNvSpPr>
            <a:spLocks noGrp="1"/>
          </p:cNvSpPr>
          <p:nvPr>
            <p:ph type="sldNum" sz="quarter" idx="12"/>
          </p:nvPr>
        </p:nvSpPr>
        <p:spPr/>
        <p:txBody>
          <a:bodyPr/>
          <a:lstStyle>
            <a:lvl1pPr>
              <a:defRPr/>
            </a:lvl1pPr>
          </a:lstStyle>
          <a:p>
            <a:pPr>
              <a:defRPr/>
            </a:pPr>
            <a:fld id="{CE62625F-8886-4904-83F0-9011C1089E80}" type="slidenum">
              <a:rPr lang="es-ES"/>
              <a:pPr>
                <a:defRPr/>
              </a:pPr>
              <a:t>‹Nº›</a:t>
            </a:fld>
            <a:endParaRPr lang="es-ES"/>
          </a:p>
        </p:txBody>
      </p:sp>
    </p:spTree>
    <p:extLst>
      <p:ext uri="{BB962C8B-B14F-4D97-AF65-F5344CB8AC3E}">
        <p14:creationId xmlns:p14="http://schemas.microsoft.com/office/powerpoint/2010/main" val="2150294482"/>
      </p:ext>
    </p:extLst>
  </p:cSld>
  <p:clrMapOvr>
    <a:masterClrMapping/>
  </p:clrMapOvr>
  <p:transition spd="med">
    <p:fade thruBlk="1"/>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09600" y="274638"/>
            <a:ext cx="10972800" cy="1143000"/>
          </a:xfrm>
        </p:spPr>
        <p:txBody>
          <a:bodyPr/>
          <a:lstStyle/>
          <a:p>
            <a:r>
              <a:rPr lang="es-ES"/>
              <a:t>Haga clic para modificar el estilo de título del patrón</a:t>
            </a:r>
            <a:endParaRPr lang="es-AR"/>
          </a:p>
        </p:txBody>
      </p:sp>
      <p:sp>
        <p:nvSpPr>
          <p:cNvPr id="3" name="2 Marcador de contenido"/>
          <p:cNvSpPr>
            <a:spLocks noGrp="1"/>
          </p:cNvSpPr>
          <p:nvPr>
            <p:ph sz="quarter" idx="1"/>
          </p:nvPr>
        </p:nvSpPr>
        <p:spPr>
          <a:xfrm>
            <a:off x="609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quarter" idx="2"/>
          </p:nvPr>
        </p:nvSpPr>
        <p:spPr>
          <a:xfrm>
            <a:off x="6197600" y="1600200"/>
            <a:ext cx="5384800" cy="21859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contenido"/>
          <p:cNvSpPr>
            <a:spLocks noGrp="1"/>
          </p:cNvSpPr>
          <p:nvPr>
            <p:ph sz="quarter" idx="3"/>
          </p:nvPr>
        </p:nvSpPr>
        <p:spPr>
          <a:xfrm>
            <a:off x="609600" y="3938589"/>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5 Marcador de contenido"/>
          <p:cNvSpPr>
            <a:spLocks noGrp="1"/>
          </p:cNvSpPr>
          <p:nvPr>
            <p:ph sz="quarter" idx="4"/>
          </p:nvPr>
        </p:nvSpPr>
        <p:spPr>
          <a:xfrm>
            <a:off x="6197600" y="3938589"/>
            <a:ext cx="5384800" cy="2187575"/>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Rectangle 4"/>
          <p:cNvSpPr>
            <a:spLocks noGrp="1" noChangeArrowheads="1"/>
          </p:cNvSpPr>
          <p:nvPr>
            <p:ph type="dt" sz="half" idx="10"/>
          </p:nvPr>
        </p:nvSpPr>
        <p:spPr>
          <a:ln/>
        </p:spPr>
        <p:txBody>
          <a:bodyPr/>
          <a:lstStyle>
            <a:lvl1pPr>
              <a:defRPr/>
            </a:lvl1pPr>
          </a:lstStyle>
          <a:p>
            <a:pPr>
              <a:defRPr/>
            </a:pPr>
            <a:fld id="{1FE28858-ABDA-4C25-8323-9A75816B1C8D}" type="datetime12">
              <a:rPr lang="es-AR" smtClean="0">
                <a:solidFill>
                  <a:srgbClr val="000000"/>
                </a:solidFill>
              </a:rPr>
              <a:pPr>
                <a:defRPr/>
              </a:pPr>
              <a:t>11:14 a. m.</a:t>
            </a:fld>
            <a:endParaRPr lang="es-A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s-A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C91BA45-CB1A-4A5E-9360-60FB6C395F4B}" type="slidenum">
              <a:rPr lang="es-AR">
                <a:solidFill>
                  <a:srgbClr val="000000"/>
                </a:solidFill>
              </a:rPr>
              <a:pPr>
                <a:defRPr/>
              </a:pPr>
              <a:t>‹Nº›</a:t>
            </a:fld>
            <a:endParaRPr lang="es-AR">
              <a:solidFill>
                <a:srgbClr val="000000"/>
              </a:solidFill>
            </a:endParaRPr>
          </a:p>
        </p:txBody>
      </p:sp>
    </p:spTree>
    <p:extLst>
      <p:ext uri="{BB962C8B-B14F-4D97-AF65-F5344CB8AC3E}">
        <p14:creationId xmlns:p14="http://schemas.microsoft.com/office/powerpoint/2010/main" val="1272090297"/>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3600">
                <a:effectLst/>
              </a:defRPr>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575">
                <a:solidFill>
                  <a:schemeClr val="bg2">
                    <a:lumMod val="50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cxnSp>
        <p:nvCxnSpPr>
          <p:cNvPr id="16" name="Straight Connector 15"/>
          <p:cNvCxnSpPr/>
          <p:nvPr/>
        </p:nvCxnSpPr>
        <p:spPr>
          <a:xfrm flipH="1">
            <a:off x="8228012"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822850776"/>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nchor="ct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59586428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2006600"/>
            <a:ext cx="8534401" cy="2281600"/>
          </a:xfrm>
        </p:spPr>
        <p:txBody>
          <a:bodyPr anchor="b">
            <a:normAutofit/>
          </a:bodyPr>
          <a:lstStyle>
            <a:lvl1pPr algn="l">
              <a:defRPr sz="27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71195175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684213" y="685802"/>
            <a:ext cx="4937655" cy="3615267"/>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5808134" y="685801"/>
            <a:ext cx="4934479" cy="3615266"/>
          </a:xfrm>
        </p:spPr>
        <p:txBody>
          <a:bodyP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39848020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972081" y="685800"/>
            <a:ext cx="4649787"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Content Placeholder 3"/>
          <p:cNvSpPr>
            <a:spLocks noGrp="1"/>
          </p:cNvSpPr>
          <p:nvPr>
            <p:ph sz="half" idx="2"/>
          </p:nvPr>
        </p:nvSpPr>
        <p:spPr>
          <a:xfrm>
            <a:off x="684213" y="1270529"/>
            <a:ext cx="4937655"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079066" y="685800"/>
            <a:ext cx="4665135" cy="576262"/>
          </a:xfrm>
        </p:spPr>
        <p:txBody>
          <a:bodyPr anchor="b">
            <a:no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8" name="Footer Placeholder 7"/>
          <p:cNvSpPr>
            <a:spLocks noGrp="1"/>
          </p:cNvSpPr>
          <p:nvPr>
            <p:ph type="ftr" sz="quarter" idx="11"/>
          </p:nvPr>
        </p:nvSpPr>
        <p:spPr/>
        <p:txBody>
          <a:bodyPr/>
          <a:lstStyle/>
          <a:p>
            <a:endParaRPr lang="en-US" dirty="0">
              <a:solidFill>
                <a:srgbClr val="D06F1E">
                  <a:lumMod val="5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854042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4"/>
          <p:cNvGrpSpPr>
            <a:grpSpLocks/>
          </p:cNvGrpSpPr>
          <p:nvPr/>
        </p:nvGrpSpPr>
        <p:grpSpPr bwMode="auto">
          <a:xfrm>
            <a:off x="237067" y="230189"/>
            <a:ext cx="270933"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w="9525">
              <a:noFill/>
              <a:miter lim="800000"/>
              <a:headEnd/>
              <a:tailEnd/>
            </a:ln>
          </p:spPr>
          <p:txBody>
            <a:bodyPr wrap="none" anchor="ctr"/>
            <a:lstStyle/>
            <a:p>
              <a:pPr algn="ctr" fontAlgn="base">
                <a:spcBef>
                  <a:spcPct val="0"/>
                </a:spcBef>
                <a:spcAft>
                  <a:spcPct val="0"/>
                </a:spcAft>
              </a:pPr>
              <a:endParaRPr lang="es-ES_tradnl" sz="2400">
                <a:solidFill>
                  <a:srgbClr val="F8F8F8"/>
                </a:solidFill>
                <a:latin typeface="Times New Roman" pitchFamily="18" charset="0"/>
                <a:ea typeface="MS PGothic" pitchFamily="34" charset="-128"/>
              </a:endParaRPr>
            </a:p>
          </p:txBody>
        </p:sp>
      </p:grpSp>
      <p:grpSp>
        <p:nvGrpSpPr>
          <p:cNvPr id="7" name="Group 7"/>
          <p:cNvGrpSpPr>
            <a:grpSpLocks/>
          </p:cNvGrpSpPr>
          <p:nvPr/>
        </p:nvGrpSpPr>
        <p:grpSpPr bwMode="auto">
          <a:xfrm>
            <a:off x="11724218" y="220664"/>
            <a:ext cx="264583"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grpSp>
        <p:nvGrpSpPr>
          <p:cNvPr id="10" name="Group 10"/>
          <p:cNvGrpSpPr>
            <a:grpSpLocks/>
          </p:cNvGrpSpPr>
          <p:nvPr/>
        </p:nvGrpSpPr>
        <p:grpSpPr bwMode="auto">
          <a:xfrm>
            <a:off x="550333" y="6477000"/>
            <a:ext cx="115824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grpSp>
        <p:nvGrpSpPr>
          <p:cNvPr id="13" name="Group 13"/>
          <p:cNvGrpSpPr>
            <a:grpSpLocks/>
          </p:cNvGrpSpPr>
          <p:nvPr/>
        </p:nvGrpSpPr>
        <p:grpSpPr bwMode="auto">
          <a:xfrm>
            <a:off x="101600" y="176214"/>
            <a:ext cx="11660717"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sp>
        <p:nvSpPr>
          <p:cNvPr id="1015810" name="Rectangle 2"/>
          <p:cNvSpPr>
            <a:spLocks noGrp="1" noChangeArrowheads="1"/>
          </p:cNvSpPr>
          <p:nvPr>
            <p:ph type="ctrTitle"/>
          </p:nvPr>
        </p:nvSpPr>
        <p:spPr>
          <a:xfrm>
            <a:off x="914400" y="1219200"/>
            <a:ext cx="10363200" cy="1143000"/>
          </a:xfrm>
        </p:spPr>
        <p:txBody>
          <a:bodyPr anchorCtr="1"/>
          <a:lstStyle>
            <a:lvl1pPr>
              <a:defRPr sz="3600">
                <a:solidFill>
                  <a:schemeClr val="tx1"/>
                </a:solidFill>
              </a:defRPr>
            </a:lvl1pPr>
          </a:lstStyle>
          <a:p>
            <a:r>
              <a:rPr lang="es-ES"/>
              <a:t>Haga clic aquí para modificar el estilo del título</a:t>
            </a:r>
          </a:p>
        </p:txBody>
      </p:sp>
      <p:sp>
        <p:nvSpPr>
          <p:cNvPr id="1015811" name="Rectangle 3"/>
          <p:cNvSpPr>
            <a:spLocks noGrp="1" noChangeArrowheads="1"/>
          </p:cNvSpPr>
          <p:nvPr>
            <p:ph type="subTitle" idx="1"/>
          </p:nvPr>
        </p:nvSpPr>
        <p:spPr>
          <a:xfrm>
            <a:off x="1828800" y="2667000"/>
            <a:ext cx="8534400" cy="1752600"/>
          </a:xfrm>
        </p:spPr>
        <p:txBody>
          <a:bodyPr/>
          <a:lstStyle>
            <a:lvl1pPr marL="0" indent="0" algn="ctr">
              <a:buFontTx/>
              <a:buNone/>
              <a:defRPr sz="2800"/>
            </a:lvl1pPr>
          </a:lstStyle>
          <a:p>
            <a:r>
              <a:rPr lang="es-ES"/>
              <a:t>Haga clic para modificar el estilo de subtítulo del patrón</a:t>
            </a:r>
          </a:p>
        </p:txBody>
      </p:sp>
      <p:sp>
        <p:nvSpPr>
          <p:cNvPr id="16" name="Rectangle 16"/>
          <p:cNvSpPr>
            <a:spLocks noGrp="1" noChangeArrowheads="1"/>
          </p:cNvSpPr>
          <p:nvPr>
            <p:ph type="dt" sz="half" idx="10"/>
          </p:nvPr>
        </p:nvSpPr>
        <p:spPr/>
        <p:txBody>
          <a:bodyPr/>
          <a:lstStyle>
            <a:lvl1pPr>
              <a:defRPr/>
            </a:lvl1pPr>
          </a:lstStyle>
          <a:p>
            <a:pPr>
              <a:defRPr/>
            </a:pPr>
            <a:endParaRPr lang="es-ES">
              <a:solidFill>
                <a:srgbClr val="808080"/>
              </a:solidFill>
            </a:endParaRPr>
          </a:p>
        </p:txBody>
      </p:sp>
      <p:sp>
        <p:nvSpPr>
          <p:cNvPr id="17" name="Rectangle 17"/>
          <p:cNvSpPr>
            <a:spLocks noGrp="1" noChangeArrowheads="1"/>
          </p:cNvSpPr>
          <p:nvPr>
            <p:ph type="ftr" sz="quarter" idx="11"/>
          </p:nvPr>
        </p:nvSpPr>
        <p:spPr/>
        <p:txBody>
          <a:bodyPr/>
          <a:lstStyle>
            <a:lvl1pPr>
              <a:defRPr/>
            </a:lvl1pPr>
          </a:lstStyle>
          <a:p>
            <a:pPr>
              <a:defRPr/>
            </a:pPr>
            <a:endParaRPr lang="es-ES">
              <a:solidFill>
                <a:srgbClr val="808080"/>
              </a:solidFill>
            </a:endParaRPr>
          </a:p>
        </p:txBody>
      </p:sp>
      <p:sp>
        <p:nvSpPr>
          <p:cNvPr id="18" name="Rectangle 18"/>
          <p:cNvSpPr>
            <a:spLocks noGrp="1" noChangeArrowheads="1"/>
          </p:cNvSpPr>
          <p:nvPr>
            <p:ph type="sldNum" sz="quarter" idx="12"/>
          </p:nvPr>
        </p:nvSpPr>
        <p:spPr/>
        <p:txBody>
          <a:bodyPr/>
          <a:lstStyle>
            <a:lvl1pPr>
              <a:defRPr/>
            </a:lvl1pPr>
          </a:lstStyle>
          <a:p>
            <a:fld id="{2D3987A6-8FD6-438F-99C3-42506A3AE2C7}"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406552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stCondLst>
                                            <p:cond delay="0"/>
                                          </p:stCondLst>
                                        </p:cTn>
                                        <p:tgtEl>
                                          <p:spTgt spid="4"/>
                                        </p:tgtEl>
                                        <p:attrNameLst>
                                          <p:attrName>ppt_x</p:attrName>
                                        </p:attrNameLst>
                                      </p:cBhvr>
                                      <p:tavLst>
                                        <p:tav tm="0">
                                          <p:val>
                                            <p:strVal val="#ppt_x"/>
                                          </p:val>
                                        </p:tav>
                                        <p:tav tm="100000">
                                          <p:val>
                                            <p:strVal val="#ppt_x"/>
                                          </p:val>
                                        </p:tav>
                                      </p:tavLst>
                                    </p:anim>
                                    <p:anim calcmode="lin" valueType="num">
                                      <p:cBhvr additive="base">
                                        <p:cTn id="8" dur="500" fill="hold">
                                          <p:stCondLst>
                                            <p:cond delay="0"/>
                                          </p:stCondLst>
                                        </p:cTn>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13" dur="500" fill="hold">
                                          <p:stCondLst>
                                            <p:cond delay="0"/>
                                          </p:stCondLst>
                                        </p:cTn>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stCondLst>
                                            <p:cond delay="0"/>
                                          </p:stCondLst>
                                        </p:cTn>
                                        <p:tgtEl>
                                          <p:spTgt spid="7"/>
                                        </p:tgtEl>
                                        <p:attrNameLst>
                                          <p:attrName>ppt_x</p:attrName>
                                        </p:attrNameLst>
                                      </p:cBhvr>
                                      <p:tavLst>
                                        <p:tav tm="0">
                                          <p:val>
                                            <p:strVal val="#ppt_x"/>
                                          </p:val>
                                        </p:tav>
                                        <p:tav tm="100000">
                                          <p:val>
                                            <p:strVal val="#ppt_x"/>
                                          </p:val>
                                        </p:tav>
                                      </p:tavLst>
                                    </p:anim>
                                    <p:anim calcmode="lin" valueType="num">
                                      <p:cBhvr additive="base">
                                        <p:cTn id="18" dur="500" fill="hold">
                                          <p:stCondLst>
                                            <p:cond delay="0"/>
                                          </p:stCondLst>
                                        </p:cTn>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stCondLst>
                                            <p:cond delay="0"/>
                                          </p:stCondLst>
                                        </p:cTn>
                                        <p:tgtEl>
                                          <p:spTgt spid="13"/>
                                        </p:tgtEl>
                                        <p:attrNameLst>
                                          <p:attrName>ppt_x</p:attrName>
                                        </p:attrNameLst>
                                      </p:cBhvr>
                                      <p:tavLst>
                                        <p:tav tm="0">
                                          <p:val>
                                            <p:strVal val="1+#ppt_w/2"/>
                                          </p:val>
                                        </p:tav>
                                        <p:tav tm="100000">
                                          <p:val>
                                            <p:strVal val="#ppt_x"/>
                                          </p:val>
                                        </p:tav>
                                      </p:tavLst>
                                    </p:anim>
                                    <p:anim calcmode="lin" valueType="num">
                                      <p:cBhvr additive="base">
                                        <p:cTn id="23" dur="500" fill="hold">
                                          <p:stCondLst>
                                            <p:cond delay="0"/>
                                          </p:stCondLst>
                                        </p:cTn>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D06F1E">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31530094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3" name="Footer Placeholder 2"/>
          <p:cNvSpPr>
            <a:spLocks noGrp="1"/>
          </p:cNvSpPr>
          <p:nvPr>
            <p:ph type="ftr" sz="quarter" idx="11"/>
          </p:nvPr>
        </p:nvSpPr>
        <p:spPr/>
        <p:txBody>
          <a:bodyPr/>
          <a:lstStyle/>
          <a:p>
            <a:endParaRPr lang="en-US" dirty="0">
              <a:solidFill>
                <a:srgbClr val="D06F1E">
                  <a:lumMod val="5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774478621"/>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7085012" y="685800"/>
            <a:ext cx="3657600" cy="1371600"/>
          </a:xfrm>
        </p:spPr>
        <p:txBody>
          <a:bodyPr anchor="b">
            <a:normAutofit/>
          </a:bodyPr>
          <a:lstStyle>
            <a:lvl1pPr algn="l">
              <a:defRPr sz="1800" b="0"/>
            </a:lvl1pPr>
          </a:lstStyle>
          <a:p>
            <a:r>
              <a:rPr lang="es-ES"/>
              <a:t>Haga clic para modificar el estilo de título del patrón</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7085012" y="2209801"/>
            <a:ext cx="3657600" cy="2091267"/>
          </a:xfrm>
        </p:spPr>
        <p:txBody>
          <a:bodyPr anchor="t">
            <a:normAutofit/>
          </a:bodyPr>
          <a:lstStyle>
            <a:lvl1pPr marL="0" indent="0">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735199016"/>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800" cy="1143000"/>
          </a:xfrm>
        </p:spPr>
        <p:txBody>
          <a:bodyPr anchor="b">
            <a:normAutofit/>
          </a:bodyPr>
          <a:lstStyle>
            <a:lvl1pPr algn="l">
              <a:defRPr sz="2100" b="0"/>
            </a:lvl1pPr>
          </a:lstStyle>
          <a:p>
            <a:r>
              <a:rPr lang="es-ES"/>
              <a:t>Haga clic para modificar el estilo de título del patrón</a:t>
            </a:r>
            <a:endParaRPr lang="en-US" dirty="0"/>
          </a:p>
        </p:txBody>
      </p:sp>
      <p:sp>
        <p:nvSpPr>
          <p:cNvPr id="14" name="Picture Placeholder 2"/>
          <p:cNvSpPr>
            <a:spLocks noGrp="1" noChangeAspect="1"/>
          </p:cNvSpPr>
          <p:nvPr>
            <p:ph type="pic" idx="1"/>
          </p:nvPr>
        </p:nvSpPr>
        <p:spPr>
          <a:xfrm>
            <a:off x="989013" y="914400"/>
            <a:ext cx="3280975"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4722813" y="2777067"/>
            <a:ext cx="6021388" cy="2048933"/>
          </a:xfrm>
        </p:spPr>
        <p:txBody>
          <a:bodyPr anchor="t">
            <a:normAutofit/>
          </a:bodyPr>
          <a:lstStyle>
            <a:lvl1pPr marL="0" indent="0">
              <a:buNone/>
              <a:defRPr sz="13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6" name="Footer Placeholder 5"/>
          <p:cNvSpPr>
            <a:spLocks noGrp="1"/>
          </p:cNvSpPr>
          <p:nvPr>
            <p:ph type="ftr" sz="quarter" idx="11"/>
          </p:nvPr>
        </p:nvSpPr>
        <p:spPr/>
        <p:txBody>
          <a:bodyPr/>
          <a:lstStyle/>
          <a:p>
            <a:endParaRPr lang="en-US" dirty="0">
              <a:solidFill>
                <a:srgbClr val="D06F1E">
                  <a:lumMod val="5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30823470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p:cSld name="Imagen panorámica con descripció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17" name="Picture Placeholder 2"/>
          <p:cNvSpPr>
            <a:spLocks noGrp="1" noChangeAspect="1"/>
          </p:cNvSpPr>
          <p:nvPr>
            <p:ph type="pic" idx="13"/>
          </p:nvPr>
        </p:nvSpPr>
        <p:spPr>
          <a:xfrm>
            <a:off x="685801"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s-ES"/>
              <a:t>Haga clic en el icono para agregar una imagen</a:t>
            </a:r>
            <a:endParaRPr lang="en-US" dirty="0"/>
          </a:p>
        </p:txBody>
      </p:sp>
      <p:sp>
        <p:nvSpPr>
          <p:cNvPr id="16" name="Text Placeholder 9"/>
          <p:cNvSpPr>
            <a:spLocks noGrp="1"/>
          </p:cNvSpPr>
          <p:nvPr>
            <p:ph type="body" sz="quarter" idx="14"/>
          </p:nvPr>
        </p:nvSpPr>
        <p:spPr>
          <a:xfrm>
            <a:off x="914401" y="3843867"/>
            <a:ext cx="8304211" cy="457200"/>
          </a:xfrm>
        </p:spPr>
        <p:txBody>
          <a:bodyPr anchor="t">
            <a:normAutofit/>
          </a:bodyPr>
          <a:lstStyle>
            <a:lvl1pPr marL="0" indent="0">
              <a:buFontTx/>
              <a:buNone/>
              <a:defRPr sz="1200"/>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Date Placeholder 2"/>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4" name="Footer Placeholder 3"/>
          <p:cNvSpPr>
            <a:spLocks noGrp="1"/>
          </p:cNvSpPr>
          <p:nvPr>
            <p:ph type="ftr" sz="quarter" idx="11"/>
          </p:nvPr>
        </p:nvSpPr>
        <p:spPr/>
        <p:txBody>
          <a:bodyPr/>
          <a:lstStyle/>
          <a:p>
            <a:endParaRPr lang="en-US" dirty="0">
              <a:solidFill>
                <a:srgbClr val="D06F1E">
                  <a:lumMod val="5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290904043"/>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p:cSld name="Título y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anchor="ctr">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3" y="4114800"/>
            <a:ext cx="8535988" cy="1879600"/>
          </a:xfrm>
        </p:spPr>
        <p:txBody>
          <a:bodyPr anchor="ctr">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244158209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p:cSld name="Cita con descripción">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1"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a:r>
              <a:rPr lang="es-ES"/>
              <a:t>Haga clic para modificar el estilo de texto del patrón</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
        <p:nvSpPr>
          <p:cNvPr id="14" name="TextBox 13"/>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rPr>
              <a:t>“</a:t>
            </a:r>
          </a:p>
        </p:txBody>
      </p:sp>
      <p:sp>
        <p:nvSpPr>
          <p:cNvPr id="15" name="TextBox 14"/>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rPr>
              <a:t>”</a:t>
            </a:r>
          </a:p>
        </p:txBody>
      </p:sp>
    </p:spTree>
    <p:extLst>
      <p:ext uri="{BB962C8B-B14F-4D97-AF65-F5344CB8AC3E}">
        <p14:creationId xmlns:p14="http://schemas.microsoft.com/office/powerpoint/2010/main" val="3598545062"/>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p:cSld name="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400" b="0" cap="all"/>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1" y="5132981"/>
            <a:ext cx="8535991" cy="860400"/>
          </a:xfrm>
        </p:spPr>
        <p:txBody>
          <a:bodyPr anchor="t">
            <a:normAutofit/>
          </a:bodyPr>
          <a:lstStyle>
            <a:lvl1pPr marL="0" indent="0" algn="l">
              <a:buNone/>
              <a:defRPr sz="150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149613792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p:cSld name="Citar la tarjeta de nombre">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400" b="0" cap="all">
                <a:solidFill>
                  <a:schemeClr val="tx1"/>
                </a:solidFill>
              </a:defRPr>
            </a:lvl1pPr>
          </a:lstStyle>
          <a:p>
            <a:r>
              <a:rPr lang="es-ES"/>
              <a:t>Haga clic para modificar el estilo de título del patrón</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978400"/>
            <a:ext cx="8534401" cy="1016000"/>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
        <p:nvSpPr>
          <p:cNvPr id="11" name="TextBox 10"/>
          <p:cNvSpPr txBox="1"/>
          <p:nvPr/>
        </p:nvSpPr>
        <p:spPr>
          <a:xfrm>
            <a:off x="531812" y="812222"/>
            <a:ext cx="609600" cy="584776"/>
          </a:xfrm>
          <a:prstGeom prst="rect">
            <a:avLst/>
          </a:prstGeom>
        </p:spPr>
        <p:txBody>
          <a:bodyPr vert="horz" lIns="68580" tIns="34290" rIns="68580" bIns="34290" rtlCol="0" anchor="ctr">
            <a:noAutofit/>
          </a:bodyPr>
          <a:lstStyle/>
          <a:p>
            <a:pPr defTabSz="342900"/>
            <a:r>
              <a:rPr lang="en-US" sz="6000" dirty="0">
                <a:solidFill>
                  <a:prstClr val="white"/>
                </a:solidFill>
              </a:rPr>
              <a:t>“</a:t>
            </a:r>
          </a:p>
        </p:txBody>
      </p:sp>
      <p:sp>
        <p:nvSpPr>
          <p:cNvPr id="12" name="TextBox 11"/>
          <p:cNvSpPr txBox="1"/>
          <p:nvPr/>
        </p:nvSpPr>
        <p:spPr>
          <a:xfrm>
            <a:off x="10285412" y="2768601"/>
            <a:ext cx="609600" cy="584776"/>
          </a:xfrm>
          <a:prstGeom prst="rect">
            <a:avLst/>
          </a:prstGeom>
        </p:spPr>
        <p:txBody>
          <a:bodyPr vert="horz" lIns="68580" tIns="34290" rIns="68580" bIns="34290" rtlCol="0" anchor="ctr">
            <a:noAutofit/>
          </a:bodyPr>
          <a:lstStyle/>
          <a:p>
            <a:pPr algn="r" defTabSz="342900"/>
            <a:r>
              <a:rPr lang="en-US" sz="6000" dirty="0">
                <a:solidFill>
                  <a:prstClr val="white"/>
                </a:solidFill>
              </a:rPr>
              <a:t>”</a:t>
            </a:r>
          </a:p>
        </p:txBody>
      </p:sp>
    </p:spTree>
    <p:extLst>
      <p:ext uri="{BB962C8B-B14F-4D97-AF65-F5344CB8AC3E}">
        <p14:creationId xmlns:p14="http://schemas.microsoft.com/office/powerpoint/2010/main" val="349072725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p:cSld name="Verdadero o falso">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400" cy="2743200"/>
          </a:xfrm>
        </p:spPr>
        <p:txBody>
          <a:bodyPr vert="horz" lIns="91440" tIns="45720" rIns="91440" bIns="45720" rtlCol="0" anchor="ctr">
            <a:normAutofit/>
          </a:bodyPr>
          <a:lstStyle>
            <a:lvl1pPr>
              <a:defRPr lang="en-US" b="0" dirty="0"/>
            </a:lvl1pPr>
          </a:lstStyle>
          <a:p>
            <a:pPr marL="0" lvl="0"/>
            <a:r>
              <a:rPr lang="es-ES"/>
              <a:t>Haga clic para modificar el estilo de título del patrón</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1800" b="0" cap="all" dirty="0">
                <a:ln w="3175" cmpd="sng">
                  <a:noFill/>
                </a:ln>
                <a:solidFill>
                  <a:schemeClr val="tx1"/>
                </a:solidFill>
                <a:effectLst/>
              </a:defRPr>
            </a:lvl1pPr>
          </a:lstStyle>
          <a:p>
            <a:pPr marL="0" lvl="0">
              <a:spcBef>
                <a:spcPct val="0"/>
              </a:spcBef>
              <a:buNone/>
            </a:pPr>
            <a:r>
              <a:rPr lang="es-ES"/>
              <a:t>Haga clic para modificar el estilo de texto del patrón</a:t>
            </a:r>
          </a:p>
        </p:txBody>
      </p:sp>
      <p:sp>
        <p:nvSpPr>
          <p:cNvPr id="3" name="Text Placeholder 2"/>
          <p:cNvSpPr>
            <a:spLocks noGrp="1"/>
          </p:cNvSpPr>
          <p:nvPr>
            <p:ph type="body" idx="1"/>
          </p:nvPr>
        </p:nvSpPr>
        <p:spPr>
          <a:xfrm>
            <a:off x="684213" y="4766734"/>
            <a:ext cx="8534401" cy="1227667"/>
          </a:xfrm>
        </p:spPr>
        <p:txBody>
          <a:bodyPr anchor="t">
            <a:normAutofit/>
          </a:bodyPr>
          <a:lstStyle>
            <a:lvl1pPr marL="0" indent="0" algn="l">
              <a:buNone/>
              <a:defRPr sz="1350">
                <a:solidFill>
                  <a:schemeClr val="bg2">
                    <a:lumMod val="50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s-ES"/>
              <a:t>Haga clic para modificar el estilo de texto del patrón</a:t>
            </a:r>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85473283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6" name="Rectangle 6"/>
          <p:cNvSpPr>
            <a:spLocks noGrp="1" noChangeArrowheads="1"/>
          </p:cNvSpPr>
          <p:nvPr>
            <p:ph type="sldNum" sz="quarter" idx="12"/>
          </p:nvPr>
        </p:nvSpPr>
        <p:spPr>
          <a:ln/>
        </p:spPr>
        <p:txBody>
          <a:bodyPr/>
          <a:lstStyle>
            <a:lvl1pPr>
              <a:defRPr/>
            </a:lvl1pPr>
          </a:lstStyle>
          <a:p>
            <a:fld id="{06D99BE2-3E50-42AE-B17B-C7451D4D0ABE}"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61927619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47979177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0" cy="4572000"/>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85800" y="685800"/>
            <a:ext cx="7823200" cy="5308600"/>
          </a:xfrm>
        </p:spPr>
        <p:txBody>
          <a:bodyPr vert="eaVert" ancho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solidFill>
                  <a:srgbClr val="D06F1E">
                    <a:lumMod val="50000"/>
                  </a:srgbClr>
                </a:solidFill>
              </a:rPr>
              <a:pPr/>
              <a:t>4/20/2016</a:t>
            </a:fld>
            <a:endParaRPr lang="en-US" dirty="0">
              <a:solidFill>
                <a:srgbClr val="D06F1E">
                  <a:lumMod val="50000"/>
                </a:srgbClr>
              </a:solidFill>
            </a:endParaRPr>
          </a:p>
        </p:txBody>
      </p:sp>
      <p:sp>
        <p:nvSpPr>
          <p:cNvPr id="5" name="Footer Placeholder 4"/>
          <p:cNvSpPr>
            <a:spLocks noGrp="1"/>
          </p:cNvSpPr>
          <p:nvPr>
            <p:ph type="ftr" sz="quarter" idx="11"/>
          </p:nvPr>
        </p:nvSpPr>
        <p:spPr/>
        <p:txBody>
          <a:bodyPr/>
          <a:lstStyle/>
          <a:p>
            <a:endParaRPr lang="en-US" dirty="0">
              <a:solidFill>
                <a:srgbClr val="D06F1E">
                  <a:lumMod val="5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dirty="0">
                <a:solidFill>
                  <a:srgbClr val="D06F1E">
                    <a:lumMod val="50000"/>
                  </a:srgbClr>
                </a:solidFill>
              </a:rPr>
              <a:pPr/>
              <a:t>‹Nº›</a:t>
            </a:fld>
            <a:endParaRPr lang="en-US" dirty="0">
              <a:solidFill>
                <a:srgbClr val="D06F1E">
                  <a:lumMod val="50000"/>
                </a:srgbClr>
              </a:solidFill>
            </a:endParaRPr>
          </a:p>
        </p:txBody>
      </p:sp>
    </p:spTree>
    <p:extLst>
      <p:ext uri="{BB962C8B-B14F-4D97-AF65-F5344CB8AC3E}">
        <p14:creationId xmlns:p14="http://schemas.microsoft.com/office/powerpoint/2010/main" val="365329936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6 Triángulo isósceles"/>
          <p:cNvSpPr/>
          <p:nvPr/>
        </p:nvSpPr>
        <p:spPr>
          <a:xfrm rot="16200000">
            <a:off x="10387963" y="5038579"/>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Título"/>
          <p:cNvSpPr>
            <a:spLocks noGrp="1"/>
          </p:cNvSpPr>
          <p:nvPr>
            <p:ph type="ctrTitle"/>
          </p:nvPr>
        </p:nvSpPr>
        <p:spPr>
          <a:xfrm>
            <a:off x="720726" y="776289"/>
            <a:ext cx="10750549" cy="1470025"/>
          </a:xfrm>
        </p:spPr>
        <p:txBody>
          <a:bodyPr anchor="b">
            <a:normAutofit/>
          </a:bodyPr>
          <a:lstStyle>
            <a:lvl1pPr algn="r">
              <a:defRPr sz="4400"/>
            </a:lvl1pPr>
          </a:lstStyle>
          <a:p>
            <a:r>
              <a:rPr kumimoji="0" lang="es-ES"/>
              <a:t>Haga clic para modificar el estilo de título del patrón</a:t>
            </a:r>
            <a:endParaRPr kumimoji="0" lang="en-US"/>
          </a:p>
        </p:txBody>
      </p:sp>
      <p:sp>
        <p:nvSpPr>
          <p:cNvPr id="9" name="8 Subtítulo"/>
          <p:cNvSpPr>
            <a:spLocks noGrp="1"/>
          </p:cNvSpPr>
          <p:nvPr>
            <p:ph type="subTitle" idx="1"/>
          </p:nvPr>
        </p:nvSpPr>
        <p:spPr>
          <a:xfrm>
            <a:off x="720726" y="2250280"/>
            <a:ext cx="10750549" cy="1752600"/>
          </a:xfrm>
        </p:spPr>
        <p:txBody>
          <a:bodyPr/>
          <a:lstStyle>
            <a:lvl1pPr marL="0" marR="36576" indent="0" algn="r">
              <a:spcBef>
                <a:spcPts val="0"/>
              </a:spcBef>
              <a:buNone/>
              <a:defRPr>
                <a:ln>
                  <a:solidFill>
                    <a:schemeClr val="bg2"/>
                  </a:solidFill>
                </a:ln>
                <a:solidFill>
                  <a:schemeClr val="tx1">
                    <a:tint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s-ES"/>
              <a:t>Haga clic para modificar el estilo de subtítulo del patrón</a:t>
            </a:r>
            <a:endParaRPr kumimoji="0" lang="en-US"/>
          </a:p>
        </p:txBody>
      </p:sp>
      <p:sp>
        <p:nvSpPr>
          <p:cNvPr id="28" name="27 Marcador de fecha"/>
          <p:cNvSpPr>
            <a:spLocks noGrp="1"/>
          </p:cNvSpPr>
          <p:nvPr>
            <p:ph type="dt" sz="half" idx="10"/>
          </p:nvPr>
        </p:nvSpPr>
        <p:spPr>
          <a:xfrm>
            <a:off x="1828800" y="6012657"/>
            <a:ext cx="7721600" cy="365125"/>
          </a:xfrm>
        </p:spPr>
        <p:txBody>
          <a:bodyPr tIns="0" bIns="0" anchor="t"/>
          <a:lstStyle>
            <a:lvl1pPr algn="r">
              <a:defRPr sz="1000"/>
            </a:lvl1pPr>
          </a:lstStyle>
          <a:p>
            <a:fld id="{37A598E7-8944-4B1E-A752-65CFDDD7798B}" type="datetimeFigureOut">
              <a:rPr lang="es-AR" smtClean="0">
                <a:solidFill>
                  <a:prstClr val="white"/>
                </a:solidFill>
              </a:rPr>
              <a:pPr/>
              <a:t>20/4/2016</a:t>
            </a:fld>
            <a:endParaRPr lang="es-AR">
              <a:solidFill>
                <a:prstClr val="white"/>
              </a:solidFill>
            </a:endParaRPr>
          </a:p>
        </p:txBody>
      </p:sp>
      <p:sp>
        <p:nvSpPr>
          <p:cNvPr id="17" name="16 Marcador de pie de página"/>
          <p:cNvSpPr>
            <a:spLocks noGrp="1"/>
          </p:cNvSpPr>
          <p:nvPr>
            <p:ph type="ftr" sz="quarter" idx="11"/>
          </p:nvPr>
        </p:nvSpPr>
        <p:spPr>
          <a:xfrm>
            <a:off x="1828800" y="5650705"/>
            <a:ext cx="7721600" cy="365125"/>
          </a:xfrm>
        </p:spPr>
        <p:txBody>
          <a:bodyPr tIns="0" bIns="0" anchor="b"/>
          <a:lstStyle>
            <a:lvl1pPr algn="r">
              <a:defRPr sz="1100"/>
            </a:lvl1pPr>
          </a:lstStyle>
          <a:p>
            <a:endParaRPr lang="es-AR">
              <a:solidFill>
                <a:prstClr val="white"/>
              </a:solidFill>
            </a:endParaRPr>
          </a:p>
        </p:txBody>
      </p:sp>
      <p:sp>
        <p:nvSpPr>
          <p:cNvPr id="29" name="28 Marcador de número de diapositiva"/>
          <p:cNvSpPr>
            <a:spLocks noGrp="1"/>
          </p:cNvSpPr>
          <p:nvPr>
            <p:ph type="sldNum" sz="quarter" idx="12"/>
          </p:nvPr>
        </p:nvSpPr>
        <p:spPr>
          <a:xfrm>
            <a:off x="11189663" y="5752308"/>
            <a:ext cx="670560" cy="365125"/>
          </a:xfrm>
        </p:spPr>
        <p:txBody>
          <a:bodyPr anchor="ctr"/>
          <a:lstStyle>
            <a:lvl1pPr algn="ctr">
              <a:defRPr sz="1300">
                <a:solidFill>
                  <a:srgbClr val="FFFFFF"/>
                </a:solidFill>
              </a:defRPr>
            </a:lvl1pPr>
          </a:lstStyle>
          <a:p>
            <a:fld id="{07CC190C-D24A-40CA-B328-B22F77E978A7}" type="slidenum">
              <a:rPr lang="es-AR" smtClean="0"/>
              <a:pPr/>
              <a:t>‹Nº›</a:t>
            </a:fld>
            <a:endParaRPr lang="es-AR"/>
          </a:p>
        </p:txBody>
      </p:sp>
    </p:spTree>
    <p:extLst>
      <p:ext uri="{BB962C8B-B14F-4D97-AF65-F5344CB8AC3E}">
        <p14:creationId xmlns:p14="http://schemas.microsoft.com/office/powerpoint/2010/main" val="3773656255"/>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609600" y="267494"/>
            <a:ext cx="10972800" cy="1399032"/>
          </a:xfrm>
        </p:spPr>
        <p:txBody>
          <a:bodyPr/>
          <a:lstStyle/>
          <a:p>
            <a:r>
              <a:rPr kumimoji="0" lang="es-ES"/>
              <a:t>Haga clic para modificar el estilo de título del patrón</a:t>
            </a:r>
            <a:endParaRPr kumimoji="0" lang="en-US"/>
          </a:p>
        </p:txBody>
      </p:sp>
      <p:sp>
        <p:nvSpPr>
          <p:cNvPr id="3" name="2 Marcador de contenido"/>
          <p:cNvSpPr>
            <a:spLocks noGrp="1"/>
          </p:cNvSpPr>
          <p:nvPr>
            <p:ph idx="1"/>
          </p:nvPr>
        </p:nvSpPr>
        <p:spPr>
          <a:xfrm>
            <a:off x="609600" y="1882808"/>
            <a:ext cx="10972800" cy="4572000"/>
          </a:xfrm>
        </p:spPr>
        <p:txBody>
          <a:body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a:xfrm>
            <a:off x="6388608" y="6480048"/>
            <a:ext cx="2844800" cy="301752"/>
          </a:xfrm>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5" name="4 Marcador de pie de página"/>
          <p:cNvSpPr>
            <a:spLocks noGrp="1"/>
          </p:cNvSpPr>
          <p:nvPr>
            <p:ph type="ftr" sz="quarter" idx="11"/>
          </p:nvPr>
        </p:nvSpPr>
        <p:spPr>
          <a:xfrm>
            <a:off x="609600" y="6480970"/>
            <a:ext cx="5680075" cy="300831"/>
          </a:xfrm>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959276462"/>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Ref idx="1002">
        <a:schemeClr val="bg1"/>
      </p:bgRef>
    </p:bg>
    <p:spTree>
      <p:nvGrpSpPr>
        <p:cNvPr id="1" name=""/>
        <p:cNvGrpSpPr/>
        <p:nvPr/>
      </p:nvGrpSpPr>
      <p:grpSpPr>
        <a:xfrm>
          <a:off x="0" y="0"/>
          <a:ext cx="0" cy="0"/>
          <a:chOff x="0" y="0"/>
          <a:chExt cx="0" cy="0"/>
        </a:xfrm>
      </p:grpSpPr>
      <p:sp>
        <p:nvSpPr>
          <p:cNvPr id="9" name="8 Triángulo rectángulo"/>
          <p:cNvSpPr/>
          <p:nvPr/>
        </p:nvSpPr>
        <p:spPr>
          <a:xfrm flipV="1">
            <a:off x="9379" y="7035"/>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8" name="7 Triángulo isósceles"/>
          <p:cNvSpPr/>
          <p:nvPr/>
        </p:nvSpPr>
        <p:spPr>
          <a:xfrm rot="5400000" flipV="1">
            <a:off x="10387963" y="93786"/>
            <a:ext cx="1892949" cy="1725637"/>
          </a:xfrm>
          <a:prstGeom prst="triangle">
            <a:avLst>
              <a:gd name="adj" fmla="val 51323"/>
            </a:avLst>
          </a:prstGeom>
          <a:gradFill flip="none" rotWithShape="1">
            <a:gsLst>
              <a:gs pos="0">
                <a:schemeClr val="accent1">
                  <a:shade val="30000"/>
                  <a:satMod val="155000"/>
                  <a:alpha val="100000"/>
                </a:schemeClr>
              </a:gs>
              <a:gs pos="60000">
                <a:schemeClr val="accent1">
                  <a:satMod val="160000"/>
                  <a:alpha val="100000"/>
                </a:schemeClr>
              </a:gs>
              <a:gs pos="100000">
                <a:schemeClr val="accent1">
                  <a:tint val="70000"/>
                  <a:satMod val="200000"/>
                  <a:alpha val="100000"/>
                </a:schemeClr>
              </a:gs>
            </a:gsLst>
            <a:lin ang="155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4" name="3 Marcador de fecha"/>
          <p:cNvSpPr>
            <a:spLocks noGrp="1"/>
          </p:cNvSpPr>
          <p:nvPr>
            <p:ph type="dt" sz="half" idx="10"/>
          </p:nvPr>
        </p:nvSpPr>
        <p:spPr>
          <a:xfrm>
            <a:off x="9274176" y="6477000"/>
            <a:ext cx="2844800" cy="304800"/>
          </a:xfrm>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5" name="4 Marcador de pie de página"/>
          <p:cNvSpPr>
            <a:spLocks noGrp="1"/>
          </p:cNvSpPr>
          <p:nvPr>
            <p:ph type="ftr" sz="quarter" idx="11"/>
          </p:nvPr>
        </p:nvSpPr>
        <p:spPr>
          <a:xfrm>
            <a:off x="3492501" y="6480970"/>
            <a:ext cx="5680075" cy="300831"/>
          </a:xfrm>
        </p:spPr>
        <p:txBody>
          <a:bodyPr/>
          <a:lstStyle/>
          <a:p>
            <a:endParaRPr lang="es-AR">
              <a:solidFill>
                <a:prstClr val="white"/>
              </a:solidFill>
            </a:endParaRPr>
          </a:p>
        </p:txBody>
      </p:sp>
      <p:sp>
        <p:nvSpPr>
          <p:cNvPr id="6" name="5 Marcador de número de diapositiva"/>
          <p:cNvSpPr>
            <a:spLocks noGrp="1"/>
          </p:cNvSpPr>
          <p:nvPr>
            <p:ph type="sldNum" sz="quarter" idx="12"/>
          </p:nvPr>
        </p:nvSpPr>
        <p:spPr>
          <a:xfrm>
            <a:off x="11268075" y="809625"/>
            <a:ext cx="670560" cy="300831"/>
          </a:xfrm>
        </p:spPr>
        <p:txBody>
          <a:bodyPr/>
          <a:lstStyle/>
          <a:p>
            <a:fld id="{07CC190C-D24A-40CA-B328-B22F77E978A7}" type="slidenum">
              <a:rPr lang="es-AR" smtClean="0">
                <a:solidFill>
                  <a:prstClr val="white"/>
                </a:solidFill>
              </a:rPr>
              <a:pPr/>
              <a:t>‹Nº›</a:t>
            </a:fld>
            <a:endParaRPr lang="es-AR">
              <a:solidFill>
                <a:prstClr val="white"/>
              </a:solidFill>
            </a:endParaRPr>
          </a:p>
        </p:txBody>
      </p:sp>
      <p:cxnSp>
        <p:nvCxnSpPr>
          <p:cNvPr id="11" name="10 Conector recto"/>
          <p:cNvCxnSpPr/>
          <p:nvPr/>
        </p:nvCxnSpPr>
        <p:spPr>
          <a:xfrm rot="10800000">
            <a:off x="8625059" y="9381"/>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 name="9 Conector recto"/>
          <p:cNvCxnSpPr/>
          <p:nvPr/>
        </p:nvCxnSpPr>
        <p:spPr>
          <a:xfrm flipV="1">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 name="1 Título"/>
          <p:cNvSpPr>
            <a:spLocks noGrp="1"/>
          </p:cNvSpPr>
          <p:nvPr>
            <p:ph type="title"/>
          </p:nvPr>
        </p:nvSpPr>
        <p:spPr>
          <a:xfrm>
            <a:off x="508000" y="271465"/>
            <a:ext cx="9652000" cy="1362075"/>
          </a:xfrm>
        </p:spPr>
        <p:txBody>
          <a:bodyPr anchor="ctr"/>
          <a:lstStyle>
            <a:lvl1pPr marL="0" algn="l">
              <a:buNone/>
              <a:defRPr sz="3600" b="1" cap="none" baseline="0"/>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508000" y="1633536"/>
            <a:ext cx="5181600" cy="2286000"/>
          </a:xfrm>
        </p:spPr>
        <p:txBody>
          <a:bodyPr anchor="t"/>
          <a:lstStyle>
            <a:lvl1pPr marL="54864" indent="0" algn="l">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s-ES"/>
              <a:t>Haga clic para modificar el estilo de texto del patrón</a:t>
            </a:r>
          </a:p>
        </p:txBody>
      </p:sp>
    </p:spTree>
    <p:extLst>
      <p:ext uri="{BB962C8B-B14F-4D97-AF65-F5344CB8AC3E}">
        <p14:creationId xmlns:p14="http://schemas.microsoft.com/office/powerpoint/2010/main" val="1142973305"/>
      </p:ext>
    </p:extLst>
  </p:cSld>
  <p:clrMapOvr>
    <a:overrideClrMapping bg1="dk1" tx1="lt1" bg2="dk2" tx2="lt2" accent1="accent1" accent2="accent2" accent3="accent3" accent4="accent4" accent5="accent5" accent6="accent6" hlink="hlink" folHlink="folHlink"/>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marL="0" algn="l">
              <a:defRPr/>
            </a:lvl1pPr>
          </a:lstStyle>
          <a:p>
            <a:r>
              <a:rPr kumimoji="0" lang="es-ES"/>
              <a:t>Haga clic para modificar el estilo de título del patrón</a:t>
            </a:r>
            <a:endParaRPr kumimoji="0" lang="en-US"/>
          </a:p>
        </p:txBody>
      </p:sp>
      <p:sp>
        <p:nvSpPr>
          <p:cNvPr id="3" name="2 Marcador de contenido"/>
          <p:cNvSpPr>
            <a:spLocks noGrp="1"/>
          </p:cNvSpPr>
          <p:nvPr>
            <p:ph sz="half" idx="1"/>
          </p:nvPr>
        </p:nvSpPr>
        <p:spPr>
          <a:xfrm>
            <a:off x="609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contenido"/>
          <p:cNvSpPr>
            <a:spLocks noGrp="1"/>
          </p:cNvSpPr>
          <p:nvPr>
            <p:ph sz="half" idx="2"/>
          </p:nvPr>
        </p:nvSpPr>
        <p:spPr>
          <a:xfrm>
            <a:off x="6197600" y="1722438"/>
            <a:ext cx="53848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6388608" y="6480969"/>
            <a:ext cx="2844800" cy="301752"/>
          </a:xfrm>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6" name="5 Marcador de pie de página"/>
          <p:cNvSpPr>
            <a:spLocks noGrp="1"/>
          </p:cNvSpPr>
          <p:nvPr>
            <p:ph type="ftr" sz="quarter" idx="11"/>
          </p:nvPr>
        </p:nvSpPr>
        <p:spPr>
          <a:xfrm>
            <a:off x="609600" y="6480969"/>
            <a:ext cx="5680075" cy="301752"/>
          </a:xfrm>
        </p:spPr>
        <p:txBody>
          <a:bodyPr/>
          <a:lstStyle/>
          <a:p>
            <a:endParaRPr lang="es-AR">
              <a:solidFill>
                <a:prstClr val="white"/>
              </a:solidFill>
            </a:endParaRPr>
          </a:p>
        </p:txBody>
      </p:sp>
      <p:sp>
        <p:nvSpPr>
          <p:cNvPr id="7" name="6 Marcador de número de diapositiva"/>
          <p:cNvSpPr>
            <a:spLocks noGrp="1"/>
          </p:cNvSpPr>
          <p:nvPr>
            <p:ph type="sldNum" sz="quarter" idx="12"/>
          </p:nvPr>
        </p:nvSpPr>
        <p:spPr>
          <a:xfrm>
            <a:off x="10119360" y="6480969"/>
            <a:ext cx="670560" cy="301752"/>
          </a:xfrm>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64056985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330931" y="290732"/>
            <a:ext cx="1422400" cy="6153912"/>
          </a:xfrm>
        </p:spPr>
        <p:txBody>
          <a:bodyPr vert="vert270" anchor="b"/>
          <a:lstStyle>
            <a:lvl1pPr marL="0" algn="ctr">
              <a:defRPr sz="3300" b="1">
                <a:ln w="6350">
                  <a:solidFill>
                    <a:schemeClr val="tx1"/>
                  </a:solidFill>
                </a:ln>
                <a:solidFill>
                  <a:schemeClr val="tx1"/>
                </a:solidFill>
              </a:defRPr>
            </a:lvl1pPr>
          </a:lstStyle>
          <a:p>
            <a:r>
              <a:rPr kumimoji="0" lang="es-ES"/>
              <a:t>Haga clic para modificar el estilo de título del patrón</a:t>
            </a:r>
            <a:endParaRPr kumimoji="0" lang="en-US"/>
          </a:p>
        </p:txBody>
      </p:sp>
      <p:sp>
        <p:nvSpPr>
          <p:cNvPr id="3" name="2 Marcador de texto"/>
          <p:cNvSpPr>
            <a:spLocks noGrp="1"/>
          </p:cNvSpPr>
          <p:nvPr>
            <p:ph type="body" idx="1"/>
          </p:nvPr>
        </p:nvSpPr>
        <p:spPr>
          <a:xfrm>
            <a:off x="1820008" y="290732"/>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4" name="3 Marcador de texto"/>
          <p:cNvSpPr>
            <a:spLocks noGrp="1"/>
          </p:cNvSpPr>
          <p:nvPr>
            <p:ph type="body" sz="half" idx="3"/>
          </p:nvPr>
        </p:nvSpPr>
        <p:spPr>
          <a:xfrm>
            <a:off x="1820008" y="3427124"/>
            <a:ext cx="774699" cy="3017520"/>
          </a:xfrm>
          <a:solidFill>
            <a:schemeClr val="bg1"/>
          </a:solidFill>
          <a:ln w="12700">
            <a:noFill/>
          </a:ln>
        </p:spPr>
        <p:txBody>
          <a:bodyPr vert="vert270" anchor="ctr"/>
          <a:lstStyle>
            <a:lvl1pPr marL="0" indent="0" algn="ctr">
              <a:buNone/>
              <a:defRPr sz="1600" b="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s-ES"/>
              <a:t>Haga clic para modificar el estilo de texto del patrón</a:t>
            </a:r>
          </a:p>
        </p:txBody>
      </p:sp>
      <p:sp>
        <p:nvSpPr>
          <p:cNvPr id="5" name="4 Marcador de contenido"/>
          <p:cNvSpPr>
            <a:spLocks noGrp="1"/>
          </p:cNvSpPr>
          <p:nvPr>
            <p:ph sz="quarter" idx="2"/>
          </p:nvPr>
        </p:nvSpPr>
        <p:spPr>
          <a:xfrm>
            <a:off x="2696307" y="290732"/>
            <a:ext cx="9144000" cy="3017520"/>
          </a:xfrm>
        </p:spPr>
        <p:txBody>
          <a:bodyPr/>
          <a:lstStyle>
            <a:lvl1pPr algn="l">
              <a:defRPr sz="2400"/>
            </a:lvl1pPr>
            <a:lvl2pPr algn="l">
              <a:defRPr sz="2000"/>
            </a:lvl2pPr>
            <a:lvl3pPr algn="l">
              <a:defRPr sz="1800"/>
            </a:lvl3pPr>
            <a:lvl4pPr algn="l">
              <a:defRPr sz="1600"/>
            </a:lvl4pPr>
            <a:lvl5pPr algn="l">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6" name="5 Marcador de contenido"/>
          <p:cNvSpPr>
            <a:spLocks noGrp="1"/>
          </p:cNvSpPr>
          <p:nvPr>
            <p:ph sz="quarter" idx="4"/>
          </p:nvPr>
        </p:nvSpPr>
        <p:spPr>
          <a:xfrm>
            <a:off x="2696307" y="3427124"/>
            <a:ext cx="9144000" cy="3017520"/>
          </a:xfrm>
        </p:spPr>
        <p:txBody>
          <a:bodyPr/>
          <a:lstStyle>
            <a:lvl1pPr>
              <a:defRPr sz="2400"/>
            </a:lvl1pPr>
            <a:lvl2pPr>
              <a:defRPr sz="2000"/>
            </a:lvl2pPr>
            <a:lvl3pPr>
              <a:defRPr sz="1800"/>
            </a:lvl3pPr>
            <a:lvl4pPr>
              <a:defRPr sz="1600"/>
            </a:lvl4pPr>
            <a:lvl5pPr>
              <a:defRPr sz="16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7" name="6 Marcador de fecha"/>
          <p:cNvSpPr>
            <a:spLocks noGrp="1"/>
          </p:cNvSpPr>
          <p:nvPr>
            <p:ph type="dt" sz="half" idx="10"/>
          </p:nvPr>
        </p:nvSpPr>
        <p:spPr>
          <a:xfrm>
            <a:off x="6388608" y="6480969"/>
            <a:ext cx="2840736" cy="301752"/>
          </a:xfrm>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8" name="7 Marcador de pie de página"/>
          <p:cNvSpPr>
            <a:spLocks noGrp="1"/>
          </p:cNvSpPr>
          <p:nvPr>
            <p:ph type="ftr" sz="quarter" idx="11"/>
          </p:nvPr>
        </p:nvSpPr>
        <p:spPr>
          <a:xfrm>
            <a:off x="609600" y="6480969"/>
            <a:ext cx="5681472" cy="301752"/>
          </a:xfrm>
        </p:spPr>
        <p:txBody>
          <a:bodyPr/>
          <a:lstStyle/>
          <a:p>
            <a:endParaRPr lang="es-AR">
              <a:solidFill>
                <a:prstClr val="white"/>
              </a:solidFill>
            </a:endParaRPr>
          </a:p>
        </p:txBody>
      </p:sp>
      <p:sp>
        <p:nvSpPr>
          <p:cNvPr id="9" name="8 Marcador de número de diapositiva"/>
          <p:cNvSpPr>
            <a:spLocks noGrp="1"/>
          </p:cNvSpPr>
          <p:nvPr>
            <p:ph type="sldNum" sz="quarter" idx="12"/>
          </p:nvPr>
        </p:nvSpPr>
        <p:spPr>
          <a:xfrm>
            <a:off x="10119360" y="6483096"/>
            <a:ext cx="670560" cy="301752"/>
          </a:xfrm>
        </p:spPr>
        <p:txBody>
          <a:bodyPr/>
          <a:lstStyle>
            <a:lvl1pPr algn="ctr">
              <a:defRPr/>
            </a:lvl1p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40272544"/>
      </p:ext>
    </p:extLst>
  </p:cSld>
  <p:clrMapOvr>
    <a:overrideClrMapping bg1="dk1" tx1="lt1" bg2="dk2" tx2="lt2" accent1="accent1" accent2="accent2" accent3="accent3" accent4="accent4" accent5="accent5" accent6="accent6" hlink="hlink" folHlink="folHlink"/>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b="0"/>
            </a:lvl1pPr>
          </a:lstStyle>
          <a:p>
            <a:r>
              <a:rPr kumimoji="0" lang="es-ES"/>
              <a:t>Haga clic para modificar el estilo de título del patrón</a:t>
            </a:r>
            <a:endParaRPr kumimoji="0" lang="en-US"/>
          </a:p>
        </p:txBody>
      </p:sp>
      <p:sp>
        <p:nvSpPr>
          <p:cNvPr id="3" name="2 Marcador de fecha"/>
          <p:cNvSpPr>
            <a:spLocks noGrp="1"/>
          </p:cNvSpPr>
          <p:nvPr>
            <p:ph type="dt" sz="half" idx="10"/>
          </p:nvPr>
        </p:nvSpPr>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4" name="3 Marcador de pie de página"/>
          <p:cNvSpPr>
            <a:spLocks noGrp="1"/>
          </p:cNvSpPr>
          <p:nvPr>
            <p:ph type="ftr" sz="quarter" idx="11"/>
          </p:nvPr>
        </p:nvSpPr>
        <p:spPr/>
        <p:txBody>
          <a:bodyPr/>
          <a:lstStyle/>
          <a:p>
            <a:endParaRPr lang="es-AR">
              <a:solidFill>
                <a:prstClr val="white"/>
              </a:solidFill>
            </a:endParaRPr>
          </a:p>
        </p:txBody>
      </p:sp>
      <p:sp>
        <p:nvSpPr>
          <p:cNvPr id="5" name="4 Marcador de número de diapositiva"/>
          <p:cNvSpPr>
            <a:spLocks noGrp="1"/>
          </p:cNvSpPr>
          <p:nvPr>
            <p:ph type="sldNum" sz="quarter" idx="12"/>
          </p:nvPr>
        </p:nvSpPr>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416825860"/>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a:xfrm>
            <a:off x="6388608" y="6480969"/>
            <a:ext cx="2844800" cy="301752"/>
          </a:xfrm>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3" name="2 Marcador de pie de página"/>
          <p:cNvSpPr>
            <a:spLocks noGrp="1"/>
          </p:cNvSpPr>
          <p:nvPr>
            <p:ph type="ftr" sz="quarter" idx="11"/>
          </p:nvPr>
        </p:nvSpPr>
        <p:spPr>
          <a:xfrm>
            <a:off x="609600" y="6481891"/>
            <a:ext cx="5680075" cy="300831"/>
          </a:xfrm>
        </p:spPr>
        <p:txBody>
          <a:bodyPr/>
          <a:lstStyle/>
          <a:p>
            <a:endParaRPr lang="es-AR">
              <a:solidFill>
                <a:prstClr val="white"/>
              </a:solidFill>
            </a:endParaRPr>
          </a:p>
        </p:txBody>
      </p:sp>
      <p:sp>
        <p:nvSpPr>
          <p:cNvPr id="4" name="3 Marcador de número de diapositiva"/>
          <p:cNvSpPr>
            <a:spLocks noGrp="1"/>
          </p:cNvSpPr>
          <p:nvPr>
            <p:ph type="sldNum" sz="quarter" idx="12"/>
          </p:nvPr>
        </p:nvSpPr>
        <p:spPr>
          <a:xfrm>
            <a:off x="10119360" y="6480969"/>
            <a:ext cx="670560" cy="301752"/>
          </a:xfrm>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164556601"/>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2">
        <a:schemeClr val="bg2"/>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367664"/>
            <a:ext cx="1219200" cy="5943600"/>
          </a:xfrm>
        </p:spPr>
        <p:txBody>
          <a:bodyPr vert="vert270" anchor="b"/>
          <a:lstStyle>
            <a:lvl1pPr marL="0" marR="18288" algn="r">
              <a:spcBef>
                <a:spcPts val="0"/>
              </a:spcBef>
              <a:buNone/>
              <a:defRPr sz="2900" b="0" cap="all" baseline="0"/>
            </a:lvl1pPr>
          </a:lstStyle>
          <a:p>
            <a:r>
              <a:rPr kumimoji="0" lang="es-ES"/>
              <a:t>Haga clic para modificar el estilo de título del patrón</a:t>
            </a:r>
            <a:endParaRPr kumimoji="0" lang="en-US"/>
          </a:p>
        </p:txBody>
      </p:sp>
      <p:sp>
        <p:nvSpPr>
          <p:cNvPr id="3" name="2 Marcador de texto"/>
          <p:cNvSpPr>
            <a:spLocks noGrp="1"/>
          </p:cNvSpPr>
          <p:nvPr>
            <p:ph type="body" idx="2"/>
          </p:nvPr>
        </p:nvSpPr>
        <p:spPr>
          <a:xfrm>
            <a:off x="1514475" y="367664"/>
            <a:ext cx="3251200" cy="5943600"/>
          </a:xfrm>
        </p:spPr>
        <p:txBody>
          <a:bodyPr anchor="t"/>
          <a:lstStyle>
            <a:lvl1pPr marL="0" indent="0">
              <a:spcBef>
                <a:spcPts val="0"/>
              </a:spcBef>
              <a:buNone/>
              <a:defRPr sz="1400"/>
            </a:lvl1pPr>
            <a:lvl2pPr>
              <a:buNone/>
              <a:defRPr sz="1200"/>
            </a:lvl2pPr>
            <a:lvl3pPr>
              <a:buNone/>
              <a:defRPr sz="1000"/>
            </a:lvl3pPr>
            <a:lvl4pPr>
              <a:buNone/>
              <a:defRPr sz="900"/>
            </a:lvl4pPr>
            <a:lvl5pPr>
              <a:buNone/>
              <a:defRPr sz="900"/>
            </a:lvl5pPr>
          </a:lstStyle>
          <a:p>
            <a:pPr lvl="0" eaLnBrk="1" latinLnBrk="0" hangingPunct="1"/>
            <a:r>
              <a:rPr kumimoji="0" lang="es-ES"/>
              <a:t>Haga clic para modificar el estilo de texto del patrón</a:t>
            </a:r>
          </a:p>
        </p:txBody>
      </p:sp>
      <p:sp>
        <p:nvSpPr>
          <p:cNvPr id="4" name="3 Marcador de contenido"/>
          <p:cNvSpPr>
            <a:spLocks noGrp="1"/>
          </p:cNvSpPr>
          <p:nvPr>
            <p:ph sz="half" idx="1"/>
          </p:nvPr>
        </p:nvSpPr>
        <p:spPr>
          <a:xfrm>
            <a:off x="4868333" y="320040"/>
            <a:ext cx="7034784" cy="5989320"/>
          </a:xfrm>
        </p:spPr>
        <p:txBody>
          <a:bodyPr/>
          <a:lstStyle>
            <a:lvl1pPr>
              <a:spcBef>
                <a:spcPts val="0"/>
              </a:spcBef>
              <a:defRPr sz="3000"/>
            </a:lvl1pPr>
            <a:lvl2pPr>
              <a:defRPr sz="2600"/>
            </a:lvl2pPr>
            <a:lvl3pPr>
              <a:defRPr sz="2400"/>
            </a:lvl3pPr>
            <a:lvl4pPr>
              <a:defRPr sz="2000"/>
            </a:lvl4pPr>
            <a:lvl5pPr>
              <a:defRPr sz="2000"/>
            </a:lvl5pPr>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5" name="4 Marcador de fecha"/>
          <p:cNvSpPr>
            <a:spLocks noGrp="1"/>
          </p:cNvSpPr>
          <p:nvPr>
            <p:ph type="dt" sz="half" idx="10"/>
          </p:nvPr>
        </p:nvSpPr>
        <p:spPr>
          <a:xfrm>
            <a:off x="8371968" y="6556248"/>
            <a:ext cx="2844800" cy="301752"/>
          </a:xfrm>
        </p:spPr>
        <p:txBody>
          <a:bodyPr/>
          <a:lstStyle>
            <a:lvl1pPr>
              <a:defRPr sz="900"/>
            </a:lvl1pPr>
          </a:lstStyle>
          <a:p>
            <a:fld id="{37A598E7-8944-4B1E-A752-65CFDDD7798B}" type="datetimeFigureOut">
              <a:rPr lang="es-AR" smtClean="0">
                <a:solidFill>
                  <a:prstClr val="white"/>
                </a:solidFill>
              </a:rPr>
              <a:pPr/>
              <a:t>20/4/2016</a:t>
            </a:fld>
            <a:endParaRPr lang="es-AR">
              <a:solidFill>
                <a:prstClr val="white"/>
              </a:solidFill>
            </a:endParaRPr>
          </a:p>
        </p:txBody>
      </p:sp>
      <p:sp>
        <p:nvSpPr>
          <p:cNvPr id="6" name="5 Marcador de pie de página"/>
          <p:cNvSpPr>
            <a:spLocks noGrp="1"/>
          </p:cNvSpPr>
          <p:nvPr>
            <p:ph type="ftr" sz="quarter" idx="11"/>
          </p:nvPr>
        </p:nvSpPr>
        <p:spPr>
          <a:xfrm>
            <a:off x="1514475" y="6556248"/>
            <a:ext cx="6857493" cy="301752"/>
          </a:xfrm>
        </p:spPr>
        <p:txBody>
          <a:bodyPr/>
          <a:lstStyle>
            <a:lvl1pPr>
              <a:defRPr sz="900"/>
            </a:lvl1pPr>
          </a:lstStyle>
          <a:p>
            <a:endParaRPr lang="es-AR">
              <a:solidFill>
                <a:prstClr val="white"/>
              </a:solidFill>
            </a:endParaRPr>
          </a:p>
        </p:txBody>
      </p:sp>
      <p:sp>
        <p:nvSpPr>
          <p:cNvPr id="7" name="6 Marcador de número de diapositiva"/>
          <p:cNvSpPr>
            <a:spLocks noGrp="1"/>
          </p:cNvSpPr>
          <p:nvPr>
            <p:ph type="sldNum" sz="quarter" idx="12"/>
          </p:nvPr>
        </p:nvSpPr>
        <p:spPr>
          <a:xfrm>
            <a:off x="11214101" y="6556248"/>
            <a:ext cx="670560" cy="301752"/>
          </a:xfrm>
        </p:spPr>
        <p:txBody>
          <a:bodyPr/>
          <a:lstStyle>
            <a:lvl1pPr>
              <a:defRPr sz="900"/>
            </a:lvl1p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455109051"/>
      </p:ext>
    </p:extLst>
  </p:cSld>
  <p:clrMapOvr>
    <a:overrideClrMapping bg1="dk1" tx1="lt1" bg2="dk2" tx2="lt2" accent1="accent1" accent2="accent2" accent3="accent3" accent4="accent4" accent5="accent5" accent6="accent6" hlink="hlink" folHlink="folHlink"/>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s-ES">
              <a:solidFill>
                <a:srgbClr val="80808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s-ES">
              <a:solidFill>
                <a:srgbClr val="808080"/>
              </a:solidFill>
            </a:endParaRPr>
          </a:p>
        </p:txBody>
      </p:sp>
      <p:sp>
        <p:nvSpPr>
          <p:cNvPr id="6" name="Rectangle 6"/>
          <p:cNvSpPr>
            <a:spLocks noGrp="1" noChangeArrowheads="1"/>
          </p:cNvSpPr>
          <p:nvPr>
            <p:ph type="sldNum" sz="quarter" idx="12"/>
          </p:nvPr>
        </p:nvSpPr>
        <p:spPr>
          <a:ln/>
        </p:spPr>
        <p:txBody>
          <a:bodyPr/>
          <a:lstStyle>
            <a:lvl1pPr>
              <a:defRPr/>
            </a:lvl1pPr>
          </a:lstStyle>
          <a:p>
            <a:fld id="{7751D433-5AC2-43AD-BB74-F0BBA0BB153F}" type="slidenum">
              <a:rPr lang="es-ES">
                <a:solidFill>
                  <a:srgbClr val="808080"/>
                </a:solidFill>
              </a:rPr>
              <a:pPr/>
              <a:t>‹Nº›</a:t>
            </a:fld>
            <a:endParaRPr lang="es-ES">
              <a:solidFill>
                <a:srgbClr val="808080"/>
              </a:solidFill>
            </a:endParaRPr>
          </a:p>
        </p:txBody>
      </p:sp>
    </p:spTree>
    <p:extLst>
      <p:ext uri="{BB962C8B-B14F-4D97-AF65-F5344CB8AC3E}">
        <p14:creationId xmlns:p14="http://schemas.microsoft.com/office/powerpoint/2010/main" val="371121090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292608" y="150896"/>
            <a:ext cx="1219200" cy="6400800"/>
          </a:xfrm>
        </p:spPr>
        <p:txBody>
          <a:bodyPr vert="vert270" anchor="b"/>
          <a:lstStyle>
            <a:lvl1pPr marL="0" algn="l">
              <a:buNone/>
              <a:defRPr sz="3000" b="0" cap="all" baseline="0"/>
            </a:lvl1pPr>
          </a:lstStyle>
          <a:p>
            <a:r>
              <a:rPr kumimoji="0" lang="es-ES"/>
              <a:t>Haga clic para modificar el estilo de título del patrón</a:t>
            </a:r>
            <a:endParaRPr kumimoji="0" lang="en-US"/>
          </a:p>
        </p:txBody>
      </p:sp>
      <p:sp>
        <p:nvSpPr>
          <p:cNvPr id="3" name="2 Marcador de posición de imagen"/>
          <p:cNvSpPr>
            <a:spLocks noGrp="1"/>
          </p:cNvSpPr>
          <p:nvPr>
            <p:ph type="pic" idx="1"/>
          </p:nvPr>
        </p:nvSpPr>
        <p:spPr>
          <a:xfrm>
            <a:off x="1517649" y="373966"/>
            <a:ext cx="9777984" cy="5486400"/>
          </a:xfrm>
          <a:solidFill>
            <a:schemeClr val="bg2">
              <a:shade val="50000"/>
            </a:schemeClr>
          </a:solidFill>
        </p:spPr>
        <p:txBody>
          <a:bodyPr/>
          <a:lstStyle>
            <a:lvl1pPr marL="0" indent="0">
              <a:buNone/>
              <a:defRPr sz="3200"/>
            </a:lvl1pPr>
          </a:lstStyle>
          <a:p>
            <a:r>
              <a:rPr kumimoji="0" lang="es-ES"/>
              <a:t>Haga clic en el icono para agregar una imagen</a:t>
            </a:r>
            <a:endParaRPr kumimoji="0" lang="en-US" dirty="0"/>
          </a:p>
        </p:txBody>
      </p:sp>
      <p:sp>
        <p:nvSpPr>
          <p:cNvPr id="4" name="3 Marcador de texto"/>
          <p:cNvSpPr>
            <a:spLocks noGrp="1"/>
          </p:cNvSpPr>
          <p:nvPr>
            <p:ph type="body" sz="half" idx="2"/>
          </p:nvPr>
        </p:nvSpPr>
        <p:spPr>
          <a:xfrm>
            <a:off x="1524000" y="5867400"/>
            <a:ext cx="9777984" cy="685800"/>
          </a:xfrm>
          <a:solidFill>
            <a:schemeClr val="accent1">
              <a:alpha val="15000"/>
            </a:schemeClr>
          </a:solidFill>
          <a:ln>
            <a:solidFill>
              <a:schemeClr val="accent1"/>
            </a:solidFill>
            <a:miter lim="800000"/>
          </a:ln>
        </p:spPr>
        <p:txBody>
          <a:bodyPr/>
          <a:lstStyle>
            <a:lvl1pPr marL="0" indent="0">
              <a:spcBef>
                <a:spcPts val="0"/>
              </a:spcBef>
              <a:buNone/>
              <a:defRPr sz="1400"/>
            </a:lvl1pPr>
            <a:lvl2pPr>
              <a:defRPr sz="1200"/>
            </a:lvl2pPr>
            <a:lvl3pPr>
              <a:defRPr sz="1000"/>
            </a:lvl3pPr>
            <a:lvl4pPr>
              <a:defRPr sz="900"/>
            </a:lvl4pPr>
            <a:lvl5pPr>
              <a:defRPr sz="900"/>
            </a:lvl5pPr>
          </a:lstStyle>
          <a:p>
            <a:pPr lvl="0" eaLnBrk="1" latinLnBrk="0" hangingPunct="1"/>
            <a:r>
              <a:rPr kumimoji="0" lang="es-ES"/>
              <a:t>Haga clic para modificar el estilo de texto del patrón</a:t>
            </a:r>
          </a:p>
        </p:txBody>
      </p:sp>
      <p:sp>
        <p:nvSpPr>
          <p:cNvPr id="5" name="4 Marcador de fecha"/>
          <p:cNvSpPr>
            <a:spLocks noGrp="1"/>
          </p:cNvSpPr>
          <p:nvPr>
            <p:ph type="dt" sz="half" idx="10"/>
          </p:nvPr>
        </p:nvSpPr>
        <p:spPr>
          <a:xfrm>
            <a:off x="8144256" y="6556248"/>
            <a:ext cx="2804160" cy="301752"/>
          </a:xfrm>
        </p:spPr>
        <p:txBody>
          <a:bodyPr/>
          <a:lstStyle>
            <a:lvl1pPr>
              <a:defRPr sz="900"/>
            </a:lvl1pPr>
          </a:lstStyle>
          <a:p>
            <a:fld id="{37A598E7-8944-4B1E-A752-65CFDDD7798B}" type="datetimeFigureOut">
              <a:rPr lang="es-AR" smtClean="0">
                <a:solidFill>
                  <a:prstClr val="white"/>
                </a:solidFill>
              </a:rPr>
              <a:pPr/>
              <a:t>20/4/2016</a:t>
            </a:fld>
            <a:endParaRPr lang="es-AR">
              <a:solidFill>
                <a:prstClr val="white"/>
              </a:solidFill>
            </a:endParaRPr>
          </a:p>
        </p:txBody>
      </p:sp>
      <p:sp>
        <p:nvSpPr>
          <p:cNvPr id="6" name="5 Marcador de pie de página"/>
          <p:cNvSpPr>
            <a:spLocks noGrp="1"/>
          </p:cNvSpPr>
          <p:nvPr>
            <p:ph type="ftr" sz="quarter" idx="11"/>
          </p:nvPr>
        </p:nvSpPr>
        <p:spPr>
          <a:xfrm>
            <a:off x="1560576" y="6557169"/>
            <a:ext cx="6597429" cy="301752"/>
          </a:xfrm>
        </p:spPr>
        <p:txBody>
          <a:bodyPr/>
          <a:lstStyle>
            <a:lvl1pPr>
              <a:defRPr sz="900"/>
            </a:lvl1pPr>
          </a:lstStyle>
          <a:p>
            <a:endParaRPr lang="es-AR">
              <a:solidFill>
                <a:prstClr val="white"/>
              </a:solidFill>
            </a:endParaRPr>
          </a:p>
        </p:txBody>
      </p:sp>
      <p:sp>
        <p:nvSpPr>
          <p:cNvPr id="7" name="6 Marcador de número de diapositiva"/>
          <p:cNvSpPr>
            <a:spLocks noGrp="1"/>
          </p:cNvSpPr>
          <p:nvPr>
            <p:ph type="sldNum" sz="quarter" idx="12"/>
          </p:nvPr>
        </p:nvSpPr>
        <p:spPr>
          <a:xfrm>
            <a:off x="10956256" y="6556248"/>
            <a:ext cx="487680" cy="301752"/>
          </a:xfrm>
        </p:spPr>
        <p:txBody>
          <a:bodyPr/>
          <a:lstStyle>
            <a:lvl1pPr algn="ctr">
              <a:defRPr sz="900"/>
            </a:lvl1p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816366490"/>
      </p:ext>
    </p:extLst>
  </p:cSld>
  <p:clrMapOvr>
    <a:overrideClrMapping bg1="dk1" tx1="lt1" bg2="dk2" tx2="lt2" accent1="accent1" accent2="accent2" accent3="accent3" accent4="accent4" accent5="accent5" accent6="accent6" hlink="hlink" folHlink="folHlink"/>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5" name="4 Marcador de pie de página"/>
          <p:cNvSpPr>
            <a:spLocks noGrp="1"/>
          </p:cNvSpPr>
          <p:nvPr>
            <p:ph type="ftr" sz="quarter" idx="11"/>
          </p:nvPr>
        </p:nvSpPr>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1306552525"/>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9042400" y="381000"/>
            <a:ext cx="2540000" cy="5486400"/>
          </a:xfrm>
        </p:spPr>
        <p:txBody>
          <a:bodyPr vert="eaVert"/>
          <a:lstStyle/>
          <a:p>
            <a:r>
              <a:rPr kumimoji="0" lang="es-ES"/>
              <a:t>Haga clic para modificar el estilo de título del patrón</a:t>
            </a:r>
            <a:endParaRPr kumimoji="0" lang="en-US"/>
          </a:p>
        </p:txBody>
      </p:sp>
      <p:sp>
        <p:nvSpPr>
          <p:cNvPr id="3" name="2 Marcador de texto vertical"/>
          <p:cNvSpPr>
            <a:spLocks noGrp="1"/>
          </p:cNvSpPr>
          <p:nvPr>
            <p:ph type="body" orient="vert" idx="1"/>
          </p:nvPr>
        </p:nvSpPr>
        <p:spPr>
          <a:xfrm>
            <a:off x="609600" y="381000"/>
            <a:ext cx="8331200" cy="5486400"/>
          </a:xfrm>
        </p:spPr>
        <p:txBody>
          <a:bodyPr vert="eaVert"/>
          <a:lstStyle/>
          <a:p>
            <a:pPr lvl="0" eaLnBrk="1" latinLnBrk="0" hangingPunct="1"/>
            <a:r>
              <a:rPr lang="es-ES"/>
              <a:t>Haga clic para modificar el estilo de texto del patrón</a:t>
            </a:r>
          </a:p>
          <a:p>
            <a:pPr lvl="1" eaLnBrk="1" latinLnBrk="0" hangingPunct="1"/>
            <a:r>
              <a:rPr lang="es-ES"/>
              <a:t>Segundo nivel</a:t>
            </a:r>
          </a:p>
          <a:p>
            <a:pPr lvl="2" eaLnBrk="1" latinLnBrk="0" hangingPunct="1"/>
            <a:r>
              <a:rPr lang="es-ES"/>
              <a:t>Tercer nivel</a:t>
            </a:r>
          </a:p>
          <a:p>
            <a:pPr lvl="3" eaLnBrk="1" latinLnBrk="0" hangingPunct="1"/>
            <a:r>
              <a:rPr lang="es-ES"/>
              <a:t>Cuarto nivel</a:t>
            </a:r>
          </a:p>
          <a:p>
            <a:pPr lvl="4" eaLnBrk="1" latinLnBrk="0" hangingPunct="1"/>
            <a:r>
              <a:rPr lang="es-ES"/>
              <a:t>Quinto nivel</a:t>
            </a:r>
            <a:endParaRPr kumimoji="0" lang="en-US"/>
          </a:p>
        </p:txBody>
      </p:sp>
      <p:sp>
        <p:nvSpPr>
          <p:cNvPr id="4" name="3 Marcador de fecha"/>
          <p:cNvSpPr>
            <a:spLocks noGrp="1"/>
          </p:cNvSpPr>
          <p:nvPr>
            <p:ph type="dt" sz="half" idx="10"/>
          </p:nvPr>
        </p:nvSpPr>
        <p:spPr/>
        <p:txBody>
          <a:bodyPr/>
          <a:lstStyle/>
          <a:p>
            <a:fld id="{37A598E7-8944-4B1E-A752-65CFDDD7798B}" type="datetimeFigureOut">
              <a:rPr lang="es-AR" smtClean="0">
                <a:solidFill>
                  <a:prstClr val="white"/>
                </a:solidFill>
              </a:rPr>
              <a:pPr/>
              <a:t>20/4/2016</a:t>
            </a:fld>
            <a:endParaRPr lang="es-AR">
              <a:solidFill>
                <a:prstClr val="white"/>
              </a:solidFill>
            </a:endParaRPr>
          </a:p>
        </p:txBody>
      </p:sp>
      <p:sp>
        <p:nvSpPr>
          <p:cNvPr id="5" name="4 Marcador de pie de página"/>
          <p:cNvSpPr>
            <a:spLocks noGrp="1"/>
          </p:cNvSpPr>
          <p:nvPr>
            <p:ph type="ftr" sz="quarter" idx="11"/>
          </p:nvPr>
        </p:nvSpPr>
        <p:spPr/>
        <p:txBody>
          <a:bodyPr/>
          <a:lstStyle/>
          <a:p>
            <a:endParaRPr lang="es-AR">
              <a:solidFill>
                <a:prstClr val="white"/>
              </a:solidFill>
            </a:endParaRPr>
          </a:p>
        </p:txBody>
      </p:sp>
      <p:sp>
        <p:nvSpPr>
          <p:cNvPr id="6" name="5 Marcador de número de diapositiva"/>
          <p:cNvSpPr>
            <a:spLocks noGrp="1"/>
          </p:cNvSpPr>
          <p:nvPr>
            <p:ph type="sldNum" sz="quarter" idx="12"/>
          </p:nvPr>
        </p:nvSpPr>
        <p:spPr/>
        <p:txBody>
          <a:body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3038833834"/>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endParaRPr lang="es-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AR"/>
          </a:p>
        </p:txBody>
      </p:sp>
      <p:sp>
        <p:nvSpPr>
          <p:cNvPr id="4" name="3 Marcador de fecha"/>
          <p:cNvSpPr>
            <a:spLocks noGrp="1"/>
          </p:cNvSpPr>
          <p:nvPr>
            <p:ph type="dt" sz="half" idx="10"/>
          </p:nvPr>
        </p:nvSpPr>
        <p:spPr/>
        <p:txBody>
          <a:bodyPr/>
          <a:lstStyle/>
          <a:p>
            <a:fld id="{DE94773A-2484-4FFA-A5D1-56C376D15DBB}"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451149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10"/>
          </p:nvPr>
        </p:nvSpPr>
        <p:spPr/>
        <p:txBody>
          <a:bodyPr/>
          <a:lstStyle/>
          <a:p>
            <a:fld id="{31B68FA7-3321-44E9-B2E4-C02B7007F8D3}"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4331314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73EB097F-86E3-4620-B2C3-1E222D8DDD72}"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AR">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603961621"/>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fecha"/>
          <p:cNvSpPr>
            <a:spLocks noGrp="1"/>
          </p:cNvSpPr>
          <p:nvPr>
            <p:ph type="dt" sz="half" idx="10"/>
          </p:nvPr>
        </p:nvSpPr>
        <p:spPr/>
        <p:txBody>
          <a:bodyPr/>
          <a:lstStyle/>
          <a:p>
            <a:fld id="{2542C338-66E4-43E5-8FB4-67A45589D77A}" type="datetime10">
              <a:rPr lang="es-AR" smtClean="0">
                <a:solidFill>
                  <a:prstClr val="black">
                    <a:tint val="75000"/>
                  </a:prstClr>
                </a:solidFill>
              </a:rPr>
              <a:t>10:25</a:t>
            </a:fld>
            <a:endParaRPr lang="es-AR">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AR">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1981015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7" name="6 Marcador de fecha"/>
          <p:cNvSpPr>
            <a:spLocks noGrp="1"/>
          </p:cNvSpPr>
          <p:nvPr>
            <p:ph type="dt" sz="half" idx="10"/>
          </p:nvPr>
        </p:nvSpPr>
        <p:spPr/>
        <p:txBody>
          <a:bodyPr/>
          <a:lstStyle/>
          <a:p>
            <a:fld id="{7A2503F5-12D3-4C3B-9C7A-4C94D34F73EF}" type="datetime10">
              <a:rPr lang="es-AR" smtClean="0">
                <a:solidFill>
                  <a:prstClr val="black">
                    <a:tint val="75000"/>
                  </a:prstClr>
                </a:solidFill>
              </a:rPr>
              <a:t>10:25</a:t>
            </a:fld>
            <a:endParaRPr lang="es-AR">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s-AR">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372745833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AR"/>
          </a:p>
        </p:txBody>
      </p:sp>
      <p:sp>
        <p:nvSpPr>
          <p:cNvPr id="3" name="2 Marcador de fecha"/>
          <p:cNvSpPr>
            <a:spLocks noGrp="1"/>
          </p:cNvSpPr>
          <p:nvPr>
            <p:ph type="dt" sz="half" idx="10"/>
          </p:nvPr>
        </p:nvSpPr>
        <p:spPr/>
        <p:txBody>
          <a:bodyPr/>
          <a:lstStyle/>
          <a:p>
            <a:fld id="{F7D700C4-5723-49A0-A038-4501B3906927}" type="datetime10">
              <a:rPr lang="es-AR" smtClean="0">
                <a:solidFill>
                  <a:prstClr val="black">
                    <a:tint val="75000"/>
                  </a:prstClr>
                </a:solidFill>
              </a:rPr>
              <a:t>10:25</a:t>
            </a:fld>
            <a:endParaRPr lang="es-AR">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s-AR">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891314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86BF7663-401A-4F66-85F4-4F5A5120D0CD}" type="datetime10">
              <a:rPr lang="es-AR" smtClean="0">
                <a:solidFill>
                  <a:prstClr val="black">
                    <a:tint val="75000"/>
                  </a:prstClr>
                </a:solidFill>
              </a:rPr>
              <a:t>10:25</a:t>
            </a:fld>
            <a:endParaRPr lang="es-AR">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s-AR">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21700556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96.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theme" Target="../theme/theme100.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slideLayout" Target="../slideLayouts/slideLayout1112.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 Id="rId14" Type="http://schemas.openxmlformats.org/officeDocument/2006/relationships/image" Target="../media/image72.png"/></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20.xml"/><Relationship Id="rId3" Type="http://schemas.openxmlformats.org/officeDocument/2006/relationships/slideLayout" Target="../slideLayouts/slideLayout1115.xml"/><Relationship Id="rId7" Type="http://schemas.openxmlformats.org/officeDocument/2006/relationships/slideLayout" Target="../slideLayouts/slideLayout1119.xml"/><Relationship Id="rId12" Type="http://schemas.openxmlformats.org/officeDocument/2006/relationships/theme" Target="../theme/theme101.xml"/><Relationship Id="rId2" Type="http://schemas.openxmlformats.org/officeDocument/2006/relationships/slideLayout" Target="../slideLayouts/slideLayout1114.xml"/><Relationship Id="rId1" Type="http://schemas.openxmlformats.org/officeDocument/2006/relationships/slideLayout" Target="../slideLayouts/slideLayout1113.xml"/><Relationship Id="rId6" Type="http://schemas.openxmlformats.org/officeDocument/2006/relationships/slideLayout" Target="../slideLayouts/slideLayout1118.xml"/><Relationship Id="rId11" Type="http://schemas.openxmlformats.org/officeDocument/2006/relationships/slideLayout" Target="../slideLayouts/slideLayout1123.xml"/><Relationship Id="rId5" Type="http://schemas.openxmlformats.org/officeDocument/2006/relationships/slideLayout" Target="../slideLayouts/slideLayout1117.xml"/><Relationship Id="rId10" Type="http://schemas.openxmlformats.org/officeDocument/2006/relationships/slideLayout" Target="../slideLayouts/slideLayout1122.xml"/><Relationship Id="rId4" Type="http://schemas.openxmlformats.org/officeDocument/2006/relationships/slideLayout" Target="../slideLayouts/slideLayout1116.xml"/><Relationship Id="rId9" Type="http://schemas.openxmlformats.org/officeDocument/2006/relationships/slideLayout" Target="../slideLayouts/slideLayout112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31.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theme" Target="../theme/theme102.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42.xml"/><Relationship Id="rId3" Type="http://schemas.openxmlformats.org/officeDocument/2006/relationships/slideLayout" Target="../slideLayouts/slideLayout1137.xml"/><Relationship Id="rId7" Type="http://schemas.openxmlformats.org/officeDocument/2006/relationships/slideLayout" Target="../slideLayouts/slideLayout1141.xml"/><Relationship Id="rId12" Type="http://schemas.openxmlformats.org/officeDocument/2006/relationships/theme" Target="../theme/theme103.xml"/><Relationship Id="rId2" Type="http://schemas.openxmlformats.org/officeDocument/2006/relationships/slideLayout" Target="../slideLayouts/slideLayout1136.xml"/><Relationship Id="rId1" Type="http://schemas.openxmlformats.org/officeDocument/2006/relationships/slideLayout" Target="../slideLayouts/slideLayout1135.xml"/><Relationship Id="rId6" Type="http://schemas.openxmlformats.org/officeDocument/2006/relationships/slideLayout" Target="../slideLayouts/slideLayout1140.xml"/><Relationship Id="rId11" Type="http://schemas.openxmlformats.org/officeDocument/2006/relationships/slideLayout" Target="../slideLayouts/slideLayout1145.xml"/><Relationship Id="rId5" Type="http://schemas.openxmlformats.org/officeDocument/2006/relationships/slideLayout" Target="../slideLayouts/slideLayout1139.xml"/><Relationship Id="rId10" Type="http://schemas.openxmlformats.org/officeDocument/2006/relationships/slideLayout" Target="../slideLayouts/slideLayout1144.xml"/><Relationship Id="rId4" Type="http://schemas.openxmlformats.org/officeDocument/2006/relationships/slideLayout" Target="../slideLayouts/slideLayout1138.xml"/><Relationship Id="rId9" Type="http://schemas.openxmlformats.org/officeDocument/2006/relationships/slideLayout" Target="../slideLayouts/slideLayout1143.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53.xml"/><Relationship Id="rId13" Type="http://schemas.openxmlformats.org/officeDocument/2006/relationships/theme" Target="../theme/theme104.xml"/><Relationship Id="rId3" Type="http://schemas.openxmlformats.org/officeDocument/2006/relationships/slideLayout" Target="../slideLayouts/slideLayout1148.xml"/><Relationship Id="rId7" Type="http://schemas.openxmlformats.org/officeDocument/2006/relationships/slideLayout" Target="../slideLayouts/slideLayout1152.xml"/><Relationship Id="rId12" Type="http://schemas.openxmlformats.org/officeDocument/2006/relationships/slideLayout" Target="../slideLayouts/slideLayout1157.xml"/><Relationship Id="rId2" Type="http://schemas.openxmlformats.org/officeDocument/2006/relationships/slideLayout" Target="../slideLayouts/slideLayout1147.xml"/><Relationship Id="rId1" Type="http://schemas.openxmlformats.org/officeDocument/2006/relationships/slideLayout" Target="../slideLayouts/slideLayout1146.xml"/><Relationship Id="rId6" Type="http://schemas.openxmlformats.org/officeDocument/2006/relationships/slideLayout" Target="../slideLayouts/slideLayout1151.xml"/><Relationship Id="rId11" Type="http://schemas.openxmlformats.org/officeDocument/2006/relationships/slideLayout" Target="../slideLayouts/slideLayout1156.xml"/><Relationship Id="rId5" Type="http://schemas.openxmlformats.org/officeDocument/2006/relationships/slideLayout" Target="../slideLayouts/slideLayout1150.xml"/><Relationship Id="rId10" Type="http://schemas.openxmlformats.org/officeDocument/2006/relationships/slideLayout" Target="../slideLayouts/slideLayout1155.xml"/><Relationship Id="rId4" Type="http://schemas.openxmlformats.org/officeDocument/2006/relationships/slideLayout" Target="../slideLayouts/slideLayout1149.xml"/><Relationship Id="rId9" Type="http://schemas.openxmlformats.org/officeDocument/2006/relationships/slideLayout" Target="../slideLayouts/slideLayout1154.xml"/><Relationship Id="rId14" Type="http://schemas.openxmlformats.org/officeDocument/2006/relationships/image" Target="../media/image72.png"/></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65.xml"/><Relationship Id="rId3" Type="http://schemas.openxmlformats.org/officeDocument/2006/relationships/slideLayout" Target="../slideLayouts/slideLayout1160.xml"/><Relationship Id="rId7" Type="http://schemas.openxmlformats.org/officeDocument/2006/relationships/slideLayout" Target="../slideLayouts/slideLayout1164.xml"/><Relationship Id="rId12" Type="http://schemas.openxmlformats.org/officeDocument/2006/relationships/theme" Target="../theme/theme105.xml"/><Relationship Id="rId2" Type="http://schemas.openxmlformats.org/officeDocument/2006/relationships/slideLayout" Target="../slideLayouts/slideLayout1159.xml"/><Relationship Id="rId1" Type="http://schemas.openxmlformats.org/officeDocument/2006/relationships/slideLayout" Target="../slideLayouts/slideLayout1158.xml"/><Relationship Id="rId6" Type="http://schemas.openxmlformats.org/officeDocument/2006/relationships/slideLayout" Target="../slideLayouts/slideLayout1163.xml"/><Relationship Id="rId11" Type="http://schemas.openxmlformats.org/officeDocument/2006/relationships/slideLayout" Target="../slideLayouts/slideLayout1168.xml"/><Relationship Id="rId5" Type="http://schemas.openxmlformats.org/officeDocument/2006/relationships/slideLayout" Target="../slideLayouts/slideLayout1162.xml"/><Relationship Id="rId10" Type="http://schemas.openxmlformats.org/officeDocument/2006/relationships/slideLayout" Target="../slideLayouts/slideLayout1167.xml"/><Relationship Id="rId4" Type="http://schemas.openxmlformats.org/officeDocument/2006/relationships/slideLayout" Target="../slideLayouts/slideLayout1161.xml"/><Relationship Id="rId9" Type="http://schemas.openxmlformats.org/officeDocument/2006/relationships/slideLayout" Target="../slideLayouts/slideLayout1166.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76.xml"/><Relationship Id="rId3" Type="http://schemas.openxmlformats.org/officeDocument/2006/relationships/slideLayout" Target="../slideLayouts/slideLayout1171.xml"/><Relationship Id="rId7" Type="http://schemas.openxmlformats.org/officeDocument/2006/relationships/slideLayout" Target="../slideLayouts/slideLayout1175.xml"/><Relationship Id="rId12" Type="http://schemas.openxmlformats.org/officeDocument/2006/relationships/theme" Target="../theme/theme106.xml"/><Relationship Id="rId2" Type="http://schemas.openxmlformats.org/officeDocument/2006/relationships/slideLayout" Target="../slideLayouts/slideLayout1170.xml"/><Relationship Id="rId1" Type="http://schemas.openxmlformats.org/officeDocument/2006/relationships/slideLayout" Target="../slideLayouts/slideLayout1169.xml"/><Relationship Id="rId6" Type="http://schemas.openxmlformats.org/officeDocument/2006/relationships/slideLayout" Target="../slideLayouts/slideLayout1174.xml"/><Relationship Id="rId11" Type="http://schemas.openxmlformats.org/officeDocument/2006/relationships/slideLayout" Target="../slideLayouts/slideLayout1179.xml"/><Relationship Id="rId5" Type="http://schemas.openxmlformats.org/officeDocument/2006/relationships/slideLayout" Target="../slideLayouts/slideLayout1173.xml"/><Relationship Id="rId10" Type="http://schemas.openxmlformats.org/officeDocument/2006/relationships/slideLayout" Target="../slideLayouts/slideLayout1178.xml"/><Relationship Id="rId4" Type="http://schemas.openxmlformats.org/officeDocument/2006/relationships/slideLayout" Target="../slideLayouts/slideLayout1172.xml"/><Relationship Id="rId9" Type="http://schemas.openxmlformats.org/officeDocument/2006/relationships/slideLayout" Target="../slideLayouts/slideLayout1177.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87.xml"/><Relationship Id="rId3" Type="http://schemas.openxmlformats.org/officeDocument/2006/relationships/slideLayout" Target="../slideLayouts/slideLayout1182.xml"/><Relationship Id="rId7" Type="http://schemas.openxmlformats.org/officeDocument/2006/relationships/slideLayout" Target="../slideLayouts/slideLayout1186.xml"/><Relationship Id="rId12" Type="http://schemas.openxmlformats.org/officeDocument/2006/relationships/theme" Target="../theme/theme107.xml"/><Relationship Id="rId2" Type="http://schemas.openxmlformats.org/officeDocument/2006/relationships/slideLayout" Target="../slideLayouts/slideLayout1181.xml"/><Relationship Id="rId1" Type="http://schemas.openxmlformats.org/officeDocument/2006/relationships/slideLayout" Target="../slideLayouts/slideLayout1180.xml"/><Relationship Id="rId6" Type="http://schemas.openxmlformats.org/officeDocument/2006/relationships/slideLayout" Target="../slideLayouts/slideLayout1185.xml"/><Relationship Id="rId11" Type="http://schemas.openxmlformats.org/officeDocument/2006/relationships/slideLayout" Target="../slideLayouts/slideLayout1190.xml"/><Relationship Id="rId5" Type="http://schemas.openxmlformats.org/officeDocument/2006/relationships/slideLayout" Target="../slideLayouts/slideLayout1184.xml"/><Relationship Id="rId10" Type="http://schemas.openxmlformats.org/officeDocument/2006/relationships/slideLayout" Target="../slideLayouts/slideLayout1189.xml"/><Relationship Id="rId4" Type="http://schemas.openxmlformats.org/officeDocument/2006/relationships/slideLayout" Target="../slideLayouts/slideLayout1183.xml"/><Relationship Id="rId9" Type="http://schemas.openxmlformats.org/officeDocument/2006/relationships/slideLayout" Target="../slideLayouts/slideLayout1188.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98.xml"/><Relationship Id="rId3" Type="http://schemas.openxmlformats.org/officeDocument/2006/relationships/slideLayout" Target="../slideLayouts/slideLayout1193.xml"/><Relationship Id="rId7" Type="http://schemas.openxmlformats.org/officeDocument/2006/relationships/slideLayout" Target="../slideLayouts/slideLayout1197.xml"/><Relationship Id="rId12" Type="http://schemas.openxmlformats.org/officeDocument/2006/relationships/theme" Target="../theme/theme108.xml"/><Relationship Id="rId2" Type="http://schemas.openxmlformats.org/officeDocument/2006/relationships/slideLayout" Target="../slideLayouts/slideLayout1192.xml"/><Relationship Id="rId1" Type="http://schemas.openxmlformats.org/officeDocument/2006/relationships/slideLayout" Target="../slideLayouts/slideLayout1191.xml"/><Relationship Id="rId6" Type="http://schemas.openxmlformats.org/officeDocument/2006/relationships/slideLayout" Target="../slideLayouts/slideLayout1196.xml"/><Relationship Id="rId11" Type="http://schemas.openxmlformats.org/officeDocument/2006/relationships/slideLayout" Target="../slideLayouts/slideLayout1201.xml"/><Relationship Id="rId5" Type="http://schemas.openxmlformats.org/officeDocument/2006/relationships/slideLayout" Target="../slideLayouts/slideLayout1195.xml"/><Relationship Id="rId10" Type="http://schemas.openxmlformats.org/officeDocument/2006/relationships/slideLayout" Target="../slideLayouts/slideLayout1200.xml"/><Relationship Id="rId4" Type="http://schemas.openxmlformats.org/officeDocument/2006/relationships/slideLayout" Target="../slideLayouts/slideLayout1194.xml"/><Relationship Id="rId9"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1.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0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6.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3.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image" Target="NULL"/><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5.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image" Target="../media/image17.png"/><Relationship Id="rId2" Type="http://schemas.openxmlformats.org/officeDocument/2006/relationships/slideLayout" Target="../slideLayouts/slideLayout133.xml"/><Relationship Id="rId16" Type="http://schemas.openxmlformats.org/officeDocument/2006/relationships/image" Target="../media/image16.jpeg"/><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theme" Target="../theme/theme1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slideLayout" Target="../slideLayouts/slideLayout158.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theme" Target="../theme/theme17.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image" Target="../media/image18.jpeg"/><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8.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9.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theme" Target="../theme/theme2.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20.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24.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1.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image" Target="../media/image26.jpeg"/><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2.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3.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29.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23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8.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theme" Target="../theme/theme26.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9.xml"/><Relationship Id="rId13" Type="http://schemas.openxmlformats.org/officeDocument/2006/relationships/theme" Target="../theme/theme27.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slideLayout" Target="../slideLayouts/slideLayout253.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slideLayout" Target="../slideLayouts/slideLayout266.xml"/><Relationship Id="rId18" Type="http://schemas.openxmlformats.org/officeDocument/2006/relationships/theme" Target="../theme/theme28.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17" Type="http://schemas.openxmlformats.org/officeDocument/2006/relationships/slideLayout" Target="../slideLayouts/slideLayout270.xml"/><Relationship Id="rId2" Type="http://schemas.openxmlformats.org/officeDocument/2006/relationships/slideLayout" Target="../slideLayouts/slideLayout255.xml"/><Relationship Id="rId16" Type="http://schemas.openxmlformats.org/officeDocument/2006/relationships/slideLayout" Target="../slideLayouts/slideLayout269.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5" Type="http://schemas.openxmlformats.org/officeDocument/2006/relationships/slideLayout" Target="../slideLayouts/slideLayout268.xml"/><Relationship Id="rId10" Type="http://schemas.openxmlformats.org/officeDocument/2006/relationships/slideLayout" Target="../slideLayouts/slideLayout263.xml"/><Relationship Id="rId19" Type="http://schemas.openxmlformats.org/officeDocument/2006/relationships/image" Target="../media/image33.png"/><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9.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theme" Target="../theme/theme3.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30.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31.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32.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33.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image" Target="../media/image36.png"/><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34.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slideLayout" Target="../slideLayouts/slideLayout349.xml"/><Relationship Id="rId18" Type="http://schemas.openxmlformats.org/officeDocument/2006/relationships/theme" Target="../theme/theme35.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slideLayout" Target="../slideLayouts/slideLayout348.xml"/><Relationship Id="rId17" Type="http://schemas.openxmlformats.org/officeDocument/2006/relationships/slideLayout" Target="../slideLayouts/slideLayout353.xml"/><Relationship Id="rId2" Type="http://schemas.openxmlformats.org/officeDocument/2006/relationships/slideLayout" Target="../slideLayouts/slideLayout338.xml"/><Relationship Id="rId16" Type="http://schemas.openxmlformats.org/officeDocument/2006/relationships/slideLayout" Target="../slideLayouts/slideLayout352.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5" Type="http://schemas.openxmlformats.org/officeDocument/2006/relationships/slideLayout" Target="../slideLayouts/slideLayout351.xml"/><Relationship Id="rId10" Type="http://schemas.openxmlformats.org/officeDocument/2006/relationships/slideLayout" Target="../slideLayouts/slideLayout346.xml"/><Relationship Id="rId19" Type="http://schemas.openxmlformats.org/officeDocument/2006/relationships/image" Target="../media/image33.png"/><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slideLayout" Target="../slideLayouts/slideLayout35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1.xml"/><Relationship Id="rId13" Type="http://schemas.openxmlformats.org/officeDocument/2006/relationships/slideLayout" Target="../slideLayouts/slideLayout366.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slideLayout" Target="../slideLayouts/slideLayout365.xml"/><Relationship Id="rId17" Type="http://schemas.openxmlformats.org/officeDocument/2006/relationships/image" Target="../media/image43.png"/><Relationship Id="rId2" Type="http://schemas.openxmlformats.org/officeDocument/2006/relationships/slideLayout" Target="../slideLayouts/slideLayout355.xml"/><Relationship Id="rId16" Type="http://schemas.openxmlformats.org/officeDocument/2006/relationships/image" Target="../media/image42.jpeg"/><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5" Type="http://schemas.openxmlformats.org/officeDocument/2006/relationships/theme" Target="../theme/theme36.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 Id="rId14" Type="http://schemas.openxmlformats.org/officeDocument/2006/relationships/slideLayout" Target="../slideLayouts/slideLayout367.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75.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theme" Target="../theme/theme37.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theme" Target="../theme/theme38.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97.xml"/><Relationship Id="rId13" Type="http://schemas.openxmlformats.org/officeDocument/2006/relationships/image" Target="../media/image49.png"/><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9.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theme" Target="../theme/theme4.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0.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1.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image" Target="../media/image7.png"/><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2.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5" Type="http://schemas.openxmlformats.org/officeDocument/2006/relationships/image" Target="../media/image9.png"/><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 Id="rId14" Type="http://schemas.openxmlformats.org/officeDocument/2006/relationships/image" Target="../media/image8.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image" Target="../media/image53.jpeg"/><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3.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5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4.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5.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6.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85.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7.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96.xml"/><Relationship Id="rId13" Type="http://schemas.openxmlformats.org/officeDocument/2006/relationships/image" Target="../media/image57.jpeg"/><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8.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9.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theme" Target="../theme/theme5.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50.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51.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52.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image" Target="../media/image58.jpeg"/><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theme" Target="../theme/theme53.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2.xml"/><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theme" Target="../theme/theme54.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3.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55.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6.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57.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06.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theme" Target="../theme/theme58.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slideLayout" Target="../slideLayouts/slideLayout609.xml"/><Relationship Id="rId5" Type="http://schemas.openxmlformats.org/officeDocument/2006/relationships/slideLayout" Target="../slideLayouts/slideLayout603.xml"/><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17.xml"/><Relationship Id="rId13" Type="http://schemas.openxmlformats.org/officeDocument/2006/relationships/image" Target="../media/image60.wmf"/><Relationship Id="rId3" Type="http://schemas.openxmlformats.org/officeDocument/2006/relationships/slideLayout" Target="../slideLayouts/slideLayout612.xml"/><Relationship Id="rId7" Type="http://schemas.openxmlformats.org/officeDocument/2006/relationships/slideLayout" Target="../slideLayouts/slideLayout616.xml"/><Relationship Id="rId12" Type="http://schemas.openxmlformats.org/officeDocument/2006/relationships/theme" Target="../theme/theme59.xml"/><Relationship Id="rId2" Type="http://schemas.openxmlformats.org/officeDocument/2006/relationships/slideLayout" Target="../slideLayouts/slideLayout611.xml"/><Relationship Id="rId1" Type="http://schemas.openxmlformats.org/officeDocument/2006/relationships/slideLayout" Target="../slideLayouts/slideLayout610.xml"/><Relationship Id="rId6" Type="http://schemas.openxmlformats.org/officeDocument/2006/relationships/slideLayout" Target="../slideLayouts/slideLayout615.xml"/><Relationship Id="rId11" Type="http://schemas.openxmlformats.org/officeDocument/2006/relationships/slideLayout" Target="../slideLayouts/slideLayout620.xml"/><Relationship Id="rId5" Type="http://schemas.openxmlformats.org/officeDocument/2006/relationships/slideLayout" Target="../slideLayouts/slideLayout614.xml"/><Relationship Id="rId10" Type="http://schemas.openxmlformats.org/officeDocument/2006/relationships/slideLayout" Target="../slideLayouts/slideLayout619.xml"/><Relationship Id="rId4" Type="http://schemas.openxmlformats.org/officeDocument/2006/relationships/slideLayout" Target="../slideLayouts/slideLayout613.xml"/><Relationship Id="rId9" Type="http://schemas.openxmlformats.org/officeDocument/2006/relationships/slideLayout" Target="../slideLayouts/slideLayout61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6.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60.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61.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0.xml"/><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theme" Target="../theme/theme62.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63.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2.xml"/><Relationship Id="rId13" Type="http://schemas.openxmlformats.org/officeDocument/2006/relationships/image" Target="../media/image60.wmf"/><Relationship Id="rId3" Type="http://schemas.openxmlformats.org/officeDocument/2006/relationships/slideLayout" Target="../slideLayouts/slideLayout667.xml"/><Relationship Id="rId7" Type="http://schemas.openxmlformats.org/officeDocument/2006/relationships/slideLayout" Target="../slideLayouts/slideLayout671.xml"/><Relationship Id="rId12" Type="http://schemas.openxmlformats.org/officeDocument/2006/relationships/theme" Target="../theme/theme64.xml"/><Relationship Id="rId2" Type="http://schemas.openxmlformats.org/officeDocument/2006/relationships/slideLayout" Target="../slideLayouts/slideLayout666.xml"/><Relationship Id="rId1" Type="http://schemas.openxmlformats.org/officeDocument/2006/relationships/slideLayout" Target="../slideLayouts/slideLayout665.xml"/><Relationship Id="rId6" Type="http://schemas.openxmlformats.org/officeDocument/2006/relationships/slideLayout" Target="../slideLayouts/slideLayout670.xml"/><Relationship Id="rId11" Type="http://schemas.openxmlformats.org/officeDocument/2006/relationships/slideLayout" Target="../slideLayouts/slideLayout675.xml"/><Relationship Id="rId5" Type="http://schemas.openxmlformats.org/officeDocument/2006/relationships/slideLayout" Target="../slideLayouts/slideLayout669.xml"/><Relationship Id="rId10" Type="http://schemas.openxmlformats.org/officeDocument/2006/relationships/slideLayout" Target="../slideLayouts/slideLayout674.xml"/><Relationship Id="rId4" Type="http://schemas.openxmlformats.org/officeDocument/2006/relationships/slideLayout" Target="../slideLayouts/slideLayout668.xml"/><Relationship Id="rId9" Type="http://schemas.openxmlformats.org/officeDocument/2006/relationships/slideLayout" Target="../slideLayouts/slideLayout67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3.xml"/><Relationship Id="rId3" Type="http://schemas.openxmlformats.org/officeDocument/2006/relationships/slideLayout" Target="../slideLayouts/slideLayout678.xml"/><Relationship Id="rId7" Type="http://schemas.openxmlformats.org/officeDocument/2006/relationships/slideLayout" Target="../slideLayouts/slideLayout682.xml"/><Relationship Id="rId12" Type="http://schemas.openxmlformats.org/officeDocument/2006/relationships/theme" Target="../theme/theme65.xml"/><Relationship Id="rId2" Type="http://schemas.openxmlformats.org/officeDocument/2006/relationships/slideLayout" Target="../slideLayouts/slideLayout677.xml"/><Relationship Id="rId1" Type="http://schemas.openxmlformats.org/officeDocument/2006/relationships/slideLayout" Target="../slideLayouts/slideLayout676.xml"/><Relationship Id="rId6" Type="http://schemas.openxmlformats.org/officeDocument/2006/relationships/slideLayout" Target="../slideLayouts/slideLayout681.xml"/><Relationship Id="rId11" Type="http://schemas.openxmlformats.org/officeDocument/2006/relationships/slideLayout" Target="../slideLayouts/slideLayout686.xml"/><Relationship Id="rId5" Type="http://schemas.openxmlformats.org/officeDocument/2006/relationships/slideLayout" Target="../slideLayouts/slideLayout680.xml"/><Relationship Id="rId10" Type="http://schemas.openxmlformats.org/officeDocument/2006/relationships/slideLayout" Target="../slideLayouts/slideLayout685.xml"/><Relationship Id="rId4" Type="http://schemas.openxmlformats.org/officeDocument/2006/relationships/slideLayout" Target="../slideLayouts/slideLayout679.xml"/><Relationship Id="rId9" Type="http://schemas.openxmlformats.org/officeDocument/2006/relationships/slideLayout" Target="../slideLayouts/slideLayout68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4.xml"/><Relationship Id="rId3" Type="http://schemas.openxmlformats.org/officeDocument/2006/relationships/slideLayout" Target="../slideLayouts/slideLayout689.xml"/><Relationship Id="rId7" Type="http://schemas.openxmlformats.org/officeDocument/2006/relationships/slideLayout" Target="../slideLayouts/slideLayout693.xml"/><Relationship Id="rId12" Type="http://schemas.openxmlformats.org/officeDocument/2006/relationships/theme" Target="../theme/theme66.xml"/><Relationship Id="rId2" Type="http://schemas.openxmlformats.org/officeDocument/2006/relationships/slideLayout" Target="../slideLayouts/slideLayout688.xml"/><Relationship Id="rId1" Type="http://schemas.openxmlformats.org/officeDocument/2006/relationships/slideLayout" Target="../slideLayouts/slideLayout687.xml"/><Relationship Id="rId6" Type="http://schemas.openxmlformats.org/officeDocument/2006/relationships/slideLayout" Target="../slideLayouts/slideLayout692.xml"/><Relationship Id="rId11" Type="http://schemas.openxmlformats.org/officeDocument/2006/relationships/slideLayout" Target="../slideLayouts/slideLayout697.xml"/><Relationship Id="rId5" Type="http://schemas.openxmlformats.org/officeDocument/2006/relationships/slideLayout" Target="../slideLayouts/slideLayout691.xml"/><Relationship Id="rId10" Type="http://schemas.openxmlformats.org/officeDocument/2006/relationships/slideLayout" Target="../slideLayouts/slideLayout696.xml"/><Relationship Id="rId4" Type="http://schemas.openxmlformats.org/officeDocument/2006/relationships/slideLayout" Target="../slideLayouts/slideLayout690.xml"/><Relationship Id="rId9" Type="http://schemas.openxmlformats.org/officeDocument/2006/relationships/slideLayout" Target="../slideLayouts/slideLayout695.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05.xml"/><Relationship Id="rId13" Type="http://schemas.openxmlformats.org/officeDocument/2006/relationships/image" Target="../media/image36.png"/><Relationship Id="rId3" Type="http://schemas.openxmlformats.org/officeDocument/2006/relationships/slideLayout" Target="../slideLayouts/slideLayout700.xml"/><Relationship Id="rId7" Type="http://schemas.openxmlformats.org/officeDocument/2006/relationships/slideLayout" Target="../slideLayouts/slideLayout704.xml"/><Relationship Id="rId12" Type="http://schemas.openxmlformats.org/officeDocument/2006/relationships/theme" Target="../theme/theme67.xml"/><Relationship Id="rId2" Type="http://schemas.openxmlformats.org/officeDocument/2006/relationships/slideLayout" Target="../slideLayouts/slideLayout699.xml"/><Relationship Id="rId1" Type="http://schemas.openxmlformats.org/officeDocument/2006/relationships/slideLayout" Target="../slideLayouts/slideLayout698.xml"/><Relationship Id="rId6" Type="http://schemas.openxmlformats.org/officeDocument/2006/relationships/slideLayout" Target="../slideLayouts/slideLayout703.xml"/><Relationship Id="rId11" Type="http://schemas.openxmlformats.org/officeDocument/2006/relationships/slideLayout" Target="../slideLayouts/slideLayout708.xml"/><Relationship Id="rId5" Type="http://schemas.openxmlformats.org/officeDocument/2006/relationships/slideLayout" Target="../slideLayouts/slideLayout702.xml"/><Relationship Id="rId10" Type="http://schemas.openxmlformats.org/officeDocument/2006/relationships/slideLayout" Target="../slideLayouts/slideLayout707.xml"/><Relationship Id="rId4" Type="http://schemas.openxmlformats.org/officeDocument/2006/relationships/slideLayout" Target="../slideLayouts/slideLayout701.xml"/><Relationship Id="rId9" Type="http://schemas.openxmlformats.org/officeDocument/2006/relationships/slideLayout" Target="../slideLayouts/slideLayout706.xml"/></Relationships>
</file>

<file path=ppt/slideMasters/_rels/slideMaster68.xml.rels><?xml version="1.0" encoding="UTF-8" standalone="yes"?>
<Relationships xmlns="http://schemas.openxmlformats.org/package/2006/relationships"><Relationship Id="rId3" Type="http://schemas.openxmlformats.org/officeDocument/2006/relationships/slideLayout" Target="../slideLayouts/slideLayout711.xml"/><Relationship Id="rId7" Type="http://schemas.openxmlformats.org/officeDocument/2006/relationships/theme" Target="../theme/theme68.xml"/><Relationship Id="rId2" Type="http://schemas.openxmlformats.org/officeDocument/2006/relationships/slideLayout" Target="../slideLayouts/slideLayout710.xml"/><Relationship Id="rId1" Type="http://schemas.openxmlformats.org/officeDocument/2006/relationships/slideLayout" Target="../slideLayouts/slideLayout709.xml"/><Relationship Id="rId6" Type="http://schemas.openxmlformats.org/officeDocument/2006/relationships/slideLayout" Target="../slideLayouts/slideLayout714.xml"/><Relationship Id="rId5" Type="http://schemas.openxmlformats.org/officeDocument/2006/relationships/slideLayout" Target="../slideLayouts/slideLayout713.xml"/><Relationship Id="rId4" Type="http://schemas.openxmlformats.org/officeDocument/2006/relationships/slideLayout" Target="../slideLayouts/slideLayout712.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2.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theme" Target="../theme/theme69.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3.xml"/><Relationship Id="rId13" Type="http://schemas.openxmlformats.org/officeDocument/2006/relationships/image" Target="../media/image62.jpeg"/><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70.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4.xml"/><Relationship Id="rId3" Type="http://schemas.openxmlformats.org/officeDocument/2006/relationships/slideLayout" Target="../slideLayouts/slideLayout739.xml"/><Relationship Id="rId7" Type="http://schemas.openxmlformats.org/officeDocument/2006/relationships/slideLayout" Target="../slideLayouts/slideLayout743.xml"/><Relationship Id="rId12" Type="http://schemas.openxmlformats.org/officeDocument/2006/relationships/theme" Target="../theme/theme71.xml"/><Relationship Id="rId2" Type="http://schemas.openxmlformats.org/officeDocument/2006/relationships/slideLayout" Target="../slideLayouts/slideLayout738.xml"/><Relationship Id="rId1" Type="http://schemas.openxmlformats.org/officeDocument/2006/relationships/slideLayout" Target="../slideLayouts/slideLayout737.xml"/><Relationship Id="rId6" Type="http://schemas.openxmlformats.org/officeDocument/2006/relationships/slideLayout" Target="../slideLayouts/slideLayout742.xml"/><Relationship Id="rId11" Type="http://schemas.openxmlformats.org/officeDocument/2006/relationships/slideLayout" Target="../slideLayouts/slideLayout747.xml"/><Relationship Id="rId5" Type="http://schemas.openxmlformats.org/officeDocument/2006/relationships/slideLayout" Target="../slideLayouts/slideLayout741.xml"/><Relationship Id="rId10" Type="http://schemas.openxmlformats.org/officeDocument/2006/relationships/slideLayout" Target="../slideLayouts/slideLayout746.xml"/><Relationship Id="rId4" Type="http://schemas.openxmlformats.org/officeDocument/2006/relationships/slideLayout" Target="../slideLayouts/slideLayout740.xml"/><Relationship Id="rId9" Type="http://schemas.openxmlformats.org/officeDocument/2006/relationships/slideLayout" Target="../slideLayouts/slideLayout745.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5.xml"/><Relationship Id="rId13" Type="http://schemas.openxmlformats.org/officeDocument/2006/relationships/theme" Target="../theme/theme72.xml"/><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slideLayout" Target="../slideLayouts/slideLayout759.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7.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73.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8.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74.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9.xml"/><Relationship Id="rId13" Type="http://schemas.openxmlformats.org/officeDocument/2006/relationships/slideLayout" Target="../slideLayouts/slideLayout794.xml"/><Relationship Id="rId18" Type="http://schemas.openxmlformats.org/officeDocument/2006/relationships/theme" Target="../theme/theme75.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slideLayout" Target="../slideLayouts/slideLayout793.xml"/><Relationship Id="rId17" Type="http://schemas.openxmlformats.org/officeDocument/2006/relationships/slideLayout" Target="../slideLayouts/slideLayout798.xml"/><Relationship Id="rId2" Type="http://schemas.openxmlformats.org/officeDocument/2006/relationships/slideLayout" Target="../slideLayouts/slideLayout783.xml"/><Relationship Id="rId16" Type="http://schemas.openxmlformats.org/officeDocument/2006/relationships/slideLayout" Target="../slideLayouts/slideLayout797.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5" Type="http://schemas.openxmlformats.org/officeDocument/2006/relationships/slideLayout" Target="../slideLayouts/slideLayout796.xml"/><Relationship Id="rId10" Type="http://schemas.openxmlformats.org/officeDocument/2006/relationships/slideLayout" Target="../slideLayouts/slideLayout791.xml"/><Relationship Id="rId19" Type="http://schemas.openxmlformats.org/officeDocument/2006/relationships/image" Target="../media/image63.jpeg"/><Relationship Id="rId4" Type="http://schemas.openxmlformats.org/officeDocument/2006/relationships/slideLayout" Target="../slideLayouts/slideLayout785.xml"/><Relationship Id="rId9" Type="http://schemas.openxmlformats.org/officeDocument/2006/relationships/slideLayout" Target="../slideLayouts/slideLayout790.xml"/><Relationship Id="rId14" Type="http://schemas.openxmlformats.org/officeDocument/2006/relationships/slideLayout" Target="../slideLayouts/slideLayout79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76.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17.xml"/><Relationship Id="rId13" Type="http://schemas.openxmlformats.org/officeDocument/2006/relationships/image" Target="../media/image64.jpeg"/><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77.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28.xml"/><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theme" Target="../theme/theme78.xml"/><Relationship Id="rId2" Type="http://schemas.openxmlformats.org/officeDocument/2006/relationships/slideLayout" Target="../slideLayouts/slideLayout822.xml"/><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39.xml"/><Relationship Id="rId13" Type="http://schemas.openxmlformats.org/officeDocument/2006/relationships/slideLayout" Target="../slideLayouts/slideLayout844.xml"/><Relationship Id="rId18" Type="http://schemas.openxmlformats.org/officeDocument/2006/relationships/theme" Target="../theme/theme79.xml"/><Relationship Id="rId3" Type="http://schemas.openxmlformats.org/officeDocument/2006/relationships/slideLayout" Target="../slideLayouts/slideLayout834.xml"/><Relationship Id="rId7" Type="http://schemas.openxmlformats.org/officeDocument/2006/relationships/slideLayout" Target="../slideLayouts/slideLayout838.xml"/><Relationship Id="rId12" Type="http://schemas.openxmlformats.org/officeDocument/2006/relationships/slideLayout" Target="../slideLayouts/slideLayout843.xml"/><Relationship Id="rId17" Type="http://schemas.openxmlformats.org/officeDocument/2006/relationships/slideLayout" Target="../slideLayouts/slideLayout848.xml"/><Relationship Id="rId2" Type="http://schemas.openxmlformats.org/officeDocument/2006/relationships/slideLayout" Target="../slideLayouts/slideLayout833.xml"/><Relationship Id="rId16" Type="http://schemas.openxmlformats.org/officeDocument/2006/relationships/slideLayout" Target="../slideLayouts/slideLayout847.xml"/><Relationship Id="rId1" Type="http://schemas.openxmlformats.org/officeDocument/2006/relationships/slideLayout" Target="../slideLayouts/slideLayout832.xml"/><Relationship Id="rId6" Type="http://schemas.openxmlformats.org/officeDocument/2006/relationships/slideLayout" Target="../slideLayouts/slideLayout837.xml"/><Relationship Id="rId11" Type="http://schemas.openxmlformats.org/officeDocument/2006/relationships/slideLayout" Target="../slideLayouts/slideLayout842.xml"/><Relationship Id="rId5" Type="http://schemas.openxmlformats.org/officeDocument/2006/relationships/slideLayout" Target="../slideLayouts/slideLayout836.xml"/><Relationship Id="rId15" Type="http://schemas.openxmlformats.org/officeDocument/2006/relationships/slideLayout" Target="../slideLayouts/slideLayout846.xml"/><Relationship Id="rId10" Type="http://schemas.openxmlformats.org/officeDocument/2006/relationships/slideLayout" Target="../slideLayouts/slideLayout841.xml"/><Relationship Id="rId19" Type="http://schemas.openxmlformats.org/officeDocument/2006/relationships/image" Target="../media/image2.png"/><Relationship Id="rId4" Type="http://schemas.openxmlformats.org/officeDocument/2006/relationships/slideLayout" Target="../slideLayouts/slideLayout835.xml"/><Relationship Id="rId9" Type="http://schemas.openxmlformats.org/officeDocument/2006/relationships/slideLayout" Target="../slideLayouts/slideLayout840.xml"/><Relationship Id="rId14" Type="http://schemas.openxmlformats.org/officeDocument/2006/relationships/slideLayout" Target="../slideLayouts/slideLayout845.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84.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56.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theme" Target="../theme/theme80.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67.xml"/><Relationship Id="rId13" Type="http://schemas.openxmlformats.org/officeDocument/2006/relationships/slideLayout" Target="../slideLayouts/slideLayout872.xml"/><Relationship Id="rId18" Type="http://schemas.openxmlformats.org/officeDocument/2006/relationships/theme" Target="../theme/theme81.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slideLayout" Target="../slideLayouts/slideLayout871.xml"/><Relationship Id="rId17" Type="http://schemas.openxmlformats.org/officeDocument/2006/relationships/slideLayout" Target="../slideLayouts/slideLayout876.xml"/><Relationship Id="rId2" Type="http://schemas.openxmlformats.org/officeDocument/2006/relationships/slideLayout" Target="../slideLayouts/slideLayout861.xml"/><Relationship Id="rId16" Type="http://schemas.openxmlformats.org/officeDocument/2006/relationships/slideLayout" Target="../slideLayouts/slideLayout875.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5" Type="http://schemas.openxmlformats.org/officeDocument/2006/relationships/slideLayout" Target="../slideLayouts/slideLayout87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 Id="rId14" Type="http://schemas.openxmlformats.org/officeDocument/2006/relationships/slideLayout" Target="../slideLayouts/slideLayout87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2.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83.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84.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17.xml"/><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theme" Target="../theme/theme85.xml"/><Relationship Id="rId2" Type="http://schemas.openxmlformats.org/officeDocument/2006/relationships/slideLayout" Target="../slideLayouts/slideLayout911.xml"/><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28.xml"/><Relationship Id="rId3" Type="http://schemas.openxmlformats.org/officeDocument/2006/relationships/slideLayout" Target="../slideLayouts/slideLayout923.xml"/><Relationship Id="rId7" Type="http://schemas.openxmlformats.org/officeDocument/2006/relationships/slideLayout" Target="../slideLayouts/slideLayout927.xml"/><Relationship Id="rId12" Type="http://schemas.openxmlformats.org/officeDocument/2006/relationships/theme" Target="../theme/theme86.xml"/><Relationship Id="rId2" Type="http://schemas.openxmlformats.org/officeDocument/2006/relationships/slideLayout" Target="../slideLayouts/slideLayout922.xml"/><Relationship Id="rId1" Type="http://schemas.openxmlformats.org/officeDocument/2006/relationships/slideLayout" Target="../slideLayouts/slideLayout921.xml"/><Relationship Id="rId6" Type="http://schemas.openxmlformats.org/officeDocument/2006/relationships/slideLayout" Target="../slideLayouts/slideLayout926.xml"/><Relationship Id="rId11" Type="http://schemas.openxmlformats.org/officeDocument/2006/relationships/slideLayout" Target="../slideLayouts/slideLayout931.xml"/><Relationship Id="rId5" Type="http://schemas.openxmlformats.org/officeDocument/2006/relationships/slideLayout" Target="../slideLayouts/slideLayout925.xml"/><Relationship Id="rId10" Type="http://schemas.openxmlformats.org/officeDocument/2006/relationships/slideLayout" Target="../slideLayouts/slideLayout930.xml"/><Relationship Id="rId4" Type="http://schemas.openxmlformats.org/officeDocument/2006/relationships/slideLayout" Target="../slideLayouts/slideLayout924.xml"/><Relationship Id="rId9" Type="http://schemas.openxmlformats.org/officeDocument/2006/relationships/slideLayout" Target="../slideLayouts/slideLayout929.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18" Type="http://schemas.openxmlformats.org/officeDocument/2006/relationships/theme" Target="../theme/theme87.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17" Type="http://schemas.openxmlformats.org/officeDocument/2006/relationships/slideLayout" Target="../slideLayouts/slideLayout948.xml"/><Relationship Id="rId2" Type="http://schemas.openxmlformats.org/officeDocument/2006/relationships/slideLayout" Target="../slideLayouts/slideLayout933.xml"/><Relationship Id="rId16" Type="http://schemas.openxmlformats.org/officeDocument/2006/relationships/slideLayout" Target="../slideLayouts/slideLayout947.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slideLayout" Target="../slideLayouts/slideLayout946.xml"/><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slideLayout" Target="../slideLayouts/slideLayout94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56.xml"/><Relationship Id="rId13" Type="http://schemas.openxmlformats.org/officeDocument/2006/relationships/slideLayout" Target="../slideLayouts/slideLayout961.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slideLayout" Target="../slideLayouts/slideLayout960.xml"/><Relationship Id="rId17" Type="http://schemas.openxmlformats.org/officeDocument/2006/relationships/theme" Target="../theme/theme88.xml"/><Relationship Id="rId2" Type="http://schemas.openxmlformats.org/officeDocument/2006/relationships/slideLayout" Target="../slideLayouts/slideLayout950.xml"/><Relationship Id="rId16" Type="http://schemas.openxmlformats.org/officeDocument/2006/relationships/slideLayout" Target="../slideLayouts/slideLayout964.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5" Type="http://schemas.openxmlformats.org/officeDocument/2006/relationships/slideLayout" Target="../slideLayouts/slideLayout96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 Id="rId14" Type="http://schemas.openxmlformats.org/officeDocument/2006/relationships/slideLayout" Target="../slideLayouts/slideLayout962.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72.xml"/><Relationship Id="rId13" Type="http://schemas.openxmlformats.org/officeDocument/2006/relationships/slideLayout" Target="../slideLayouts/slideLayout977.xml"/><Relationship Id="rId18" Type="http://schemas.openxmlformats.org/officeDocument/2006/relationships/theme" Target="../theme/theme89.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slideLayout" Target="../slideLayouts/slideLayout976.xml"/><Relationship Id="rId17" Type="http://schemas.openxmlformats.org/officeDocument/2006/relationships/slideLayout" Target="../slideLayouts/slideLayout981.xml"/><Relationship Id="rId2" Type="http://schemas.openxmlformats.org/officeDocument/2006/relationships/slideLayout" Target="../slideLayouts/slideLayout966.xml"/><Relationship Id="rId16" Type="http://schemas.openxmlformats.org/officeDocument/2006/relationships/slideLayout" Target="../slideLayouts/slideLayout980.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5" Type="http://schemas.openxmlformats.org/officeDocument/2006/relationships/slideLayout" Target="../slideLayouts/slideLayout97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 Id="rId14" Type="http://schemas.openxmlformats.org/officeDocument/2006/relationships/slideLayout" Target="../slideLayouts/slideLayout97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image" Target="../media/image7.png"/><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image" Target="../media/image9.png"/><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image" Target="../media/image8.png"/></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89.xml"/><Relationship Id="rId3" Type="http://schemas.openxmlformats.org/officeDocument/2006/relationships/slideLayout" Target="../slideLayouts/slideLayout984.xml"/><Relationship Id="rId7" Type="http://schemas.openxmlformats.org/officeDocument/2006/relationships/slideLayout" Target="../slideLayouts/slideLayout988.xml"/><Relationship Id="rId12" Type="http://schemas.openxmlformats.org/officeDocument/2006/relationships/theme" Target="../theme/theme90.xml"/><Relationship Id="rId2" Type="http://schemas.openxmlformats.org/officeDocument/2006/relationships/slideLayout" Target="../slideLayouts/slideLayout983.xml"/><Relationship Id="rId1" Type="http://schemas.openxmlformats.org/officeDocument/2006/relationships/slideLayout" Target="../slideLayouts/slideLayout982.xml"/><Relationship Id="rId6" Type="http://schemas.openxmlformats.org/officeDocument/2006/relationships/slideLayout" Target="../slideLayouts/slideLayout987.xml"/><Relationship Id="rId11" Type="http://schemas.openxmlformats.org/officeDocument/2006/relationships/slideLayout" Target="../slideLayouts/slideLayout992.xml"/><Relationship Id="rId5" Type="http://schemas.openxmlformats.org/officeDocument/2006/relationships/slideLayout" Target="../slideLayouts/slideLayout986.xml"/><Relationship Id="rId10" Type="http://schemas.openxmlformats.org/officeDocument/2006/relationships/slideLayout" Target="../slideLayouts/slideLayout991.xml"/><Relationship Id="rId4" Type="http://schemas.openxmlformats.org/officeDocument/2006/relationships/slideLayout" Target="../slideLayouts/slideLayout985.xml"/><Relationship Id="rId9" Type="http://schemas.openxmlformats.org/officeDocument/2006/relationships/slideLayout" Target="../slideLayouts/slideLayout9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000.xml"/><Relationship Id="rId3" Type="http://schemas.openxmlformats.org/officeDocument/2006/relationships/slideLayout" Target="../slideLayouts/slideLayout995.xml"/><Relationship Id="rId7" Type="http://schemas.openxmlformats.org/officeDocument/2006/relationships/slideLayout" Target="../slideLayouts/slideLayout999.xml"/><Relationship Id="rId12" Type="http://schemas.openxmlformats.org/officeDocument/2006/relationships/theme" Target="../theme/theme91.xml"/><Relationship Id="rId2" Type="http://schemas.openxmlformats.org/officeDocument/2006/relationships/slideLayout" Target="../slideLayouts/slideLayout994.xml"/><Relationship Id="rId1" Type="http://schemas.openxmlformats.org/officeDocument/2006/relationships/slideLayout" Target="../slideLayouts/slideLayout993.xml"/><Relationship Id="rId6" Type="http://schemas.openxmlformats.org/officeDocument/2006/relationships/slideLayout" Target="../slideLayouts/slideLayout998.xml"/><Relationship Id="rId11" Type="http://schemas.openxmlformats.org/officeDocument/2006/relationships/slideLayout" Target="../slideLayouts/slideLayout1003.xml"/><Relationship Id="rId5" Type="http://schemas.openxmlformats.org/officeDocument/2006/relationships/slideLayout" Target="../slideLayouts/slideLayout997.xml"/><Relationship Id="rId10" Type="http://schemas.openxmlformats.org/officeDocument/2006/relationships/slideLayout" Target="../slideLayouts/slideLayout1002.xml"/><Relationship Id="rId4" Type="http://schemas.openxmlformats.org/officeDocument/2006/relationships/slideLayout" Target="../slideLayouts/slideLayout996.xml"/><Relationship Id="rId9" Type="http://schemas.openxmlformats.org/officeDocument/2006/relationships/slideLayout" Target="../slideLayouts/slideLayout100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11.xml"/><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92.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2.xml"/><Relationship Id="rId13" Type="http://schemas.openxmlformats.org/officeDocument/2006/relationships/theme" Target="../theme/theme93.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slideLayout" Target="../slideLayouts/slideLayout1026.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 Id="rId14" Type="http://schemas.openxmlformats.org/officeDocument/2006/relationships/image" Target="../media/image72.png"/></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4.xml"/><Relationship Id="rId13" Type="http://schemas.openxmlformats.org/officeDocument/2006/relationships/theme" Target="../theme/theme94.xml"/><Relationship Id="rId3" Type="http://schemas.openxmlformats.org/officeDocument/2006/relationships/slideLayout" Target="../slideLayouts/slideLayout1029.xml"/><Relationship Id="rId7" Type="http://schemas.openxmlformats.org/officeDocument/2006/relationships/slideLayout" Target="../slideLayouts/slideLayout1033.xml"/><Relationship Id="rId12" Type="http://schemas.openxmlformats.org/officeDocument/2006/relationships/slideLayout" Target="../slideLayouts/slideLayout1038.xml"/><Relationship Id="rId2" Type="http://schemas.openxmlformats.org/officeDocument/2006/relationships/slideLayout" Target="../slideLayouts/slideLayout1028.xml"/><Relationship Id="rId1" Type="http://schemas.openxmlformats.org/officeDocument/2006/relationships/slideLayout" Target="../slideLayouts/slideLayout1027.xml"/><Relationship Id="rId6" Type="http://schemas.openxmlformats.org/officeDocument/2006/relationships/slideLayout" Target="../slideLayouts/slideLayout1032.xml"/><Relationship Id="rId11" Type="http://schemas.openxmlformats.org/officeDocument/2006/relationships/slideLayout" Target="../slideLayouts/slideLayout1037.xml"/><Relationship Id="rId5" Type="http://schemas.openxmlformats.org/officeDocument/2006/relationships/slideLayout" Target="../slideLayouts/slideLayout1031.xml"/><Relationship Id="rId10" Type="http://schemas.openxmlformats.org/officeDocument/2006/relationships/slideLayout" Target="../slideLayouts/slideLayout1036.xml"/><Relationship Id="rId4" Type="http://schemas.openxmlformats.org/officeDocument/2006/relationships/slideLayout" Target="../slideLayouts/slideLayout1030.xml"/><Relationship Id="rId9" Type="http://schemas.openxmlformats.org/officeDocument/2006/relationships/slideLayout" Target="../slideLayouts/slideLayout103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46.xml"/><Relationship Id="rId13" Type="http://schemas.openxmlformats.org/officeDocument/2006/relationships/slideLayout" Target="../slideLayouts/slideLayout1051.xml"/><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slideLayout" Target="../slideLayouts/slideLayout1050.xml"/><Relationship Id="rId17" Type="http://schemas.openxmlformats.org/officeDocument/2006/relationships/image" Target="../media/image73.jpeg"/><Relationship Id="rId2" Type="http://schemas.openxmlformats.org/officeDocument/2006/relationships/slideLayout" Target="../slideLayouts/slideLayout1040.xml"/><Relationship Id="rId16" Type="http://schemas.openxmlformats.org/officeDocument/2006/relationships/theme" Target="../theme/theme95.xml"/><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5" Type="http://schemas.openxmlformats.org/officeDocument/2006/relationships/slideLayout" Target="../slideLayouts/slideLayout1053.xml"/><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 Id="rId14" Type="http://schemas.openxmlformats.org/officeDocument/2006/relationships/slideLayout" Target="../slideLayouts/slideLayout105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61.xml"/><Relationship Id="rId13" Type="http://schemas.openxmlformats.org/officeDocument/2006/relationships/theme" Target="../theme/theme96.xml"/><Relationship Id="rId3" Type="http://schemas.openxmlformats.org/officeDocument/2006/relationships/slideLayout" Target="../slideLayouts/slideLayout1056.xml"/><Relationship Id="rId7" Type="http://schemas.openxmlformats.org/officeDocument/2006/relationships/slideLayout" Target="../slideLayouts/slideLayout1060.xml"/><Relationship Id="rId12" Type="http://schemas.openxmlformats.org/officeDocument/2006/relationships/slideLayout" Target="../slideLayouts/slideLayout1065.xml"/><Relationship Id="rId2" Type="http://schemas.openxmlformats.org/officeDocument/2006/relationships/slideLayout" Target="../slideLayouts/slideLayout1055.xml"/><Relationship Id="rId1" Type="http://schemas.openxmlformats.org/officeDocument/2006/relationships/slideLayout" Target="../slideLayouts/slideLayout1054.xml"/><Relationship Id="rId6" Type="http://schemas.openxmlformats.org/officeDocument/2006/relationships/slideLayout" Target="../slideLayouts/slideLayout1059.xml"/><Relationship Id="rId11" Type="http://schemas.openxmlformats.org/officeDocument/2006/relationships/slideLayout" Target="../slideLayouts/slideLayout1064.xml"/><Relationship Id="rId5" Type="http://schemas.openxmlformats.org/officeDocument/2006/relationships/slideLayout" Target="../slideLayouts/slideLayout1058.xml"/><Relationship Id="rId10" Type="http://schemas.openxmlformats.org/officeDocument/2006/relationships/slideLayout" Target="../slideLayouts/slideLayout1063.xml"/><Relationship Id="rId4" Type="http://schemas.openxmlformats.org/officeDocument/2006/relationships/slideLayout" Target="../slideLayouts/slideLayout1057.xml"/><Relationship Id="rId9" Type="http://schemas.openxmlformats.org/officeDocument/2006/relationships/slideLayout" Target="../slideLayouts/slideLayout1062.xml"/><Relationship Id="rId14" Type="http://schemas.openxmlformats.org/officeDocument/2006/relationships/image" Target="../media/image72.png"/></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73.xml"/><Relationship Id="rId13" Type="http://schemas.openxmlformats.org/officeDocument/2006/relationships/theme" Target="../theme/theme97.xml"/><Relationship Id="rId3" Type="http://schemas.openxmlformats.org/officeDocument/2006/relationships/slideLayout" Target="../slideLayouts/slideLayout1068.xml"/><Relationship Id="rId7" Type="http://schemas.openxmlformats.org/officeDocument/2006/relationships/slideLayout" Target="../slideLayouts/slideLayout1072.xml"/><Relationship Id="rId12" Type="http://schemas.openxmlformats.org/officeDocument/2006/relationships/slideLayout" Target="../slideLayouts/slideLayout1077.xml"/><Relationship Id="rId2" Type="http://schemas.openxmlformats.org/officeDocument/2006/relationships/slideLayout" Target="../slideLayouts/slideLayout1067.xml"/><Relationship Id="rId1" Type="http://schemas.openxmlformats.org/officeDocument/2006/relationships/slideLayout" Target="../slideLayouts/slideLayout1066.xml"/><Relationship Id="rId6" Type="http://schemas.openxmlformats.org/officeDocument/2006/relationships/slideLayout" Target="../slideLayouts/slideLayout1071.xml"/><Relationship Id="rId11" Type="http://schemas.openxmlformats.org/officeDocument/2006/relationships/slideLayout" Target="../slideLayouts/slideLayout1076.xml"/><Relationship Id="rId5" Type="http://schemas.openxmlformats.org/officeDocument/2006/relationships/slideLayout" Target="../slideLayouts/slideLayout1070.xml"/><Relationship Id="rId10" Type="http://schemas.openxmlformats.org/officeDocument/2006/relationships/slideLayout" Target="../slideLayouts/slideLayout1075.xml"/><Relationship Id="rId4" Type="http://schemas.openxmlformats.org/officeDocument/2006/relationships/slideLayout" Target="../slideLayouts/slideLayout1069.xml"/><Relationship Id="rId9" Type="http://schemas.openxmlformats.org/officeDocument/2006/relationships/slideLayout" Target="../slideLayouts/slideLayout107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85.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theme" Target="../theme/theme98.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96.xml"/><Relationship Id="rId13" Type="http://schemas.openxmlformats.org/officeDocument/2006/relationships/theme" Target="../theme/theme99.xml"/><Relationship Id="rId3" Type="http://schemas.openxmlformats.org/officeDocument/2006/relationships/slideLayout" Target="../slideLayouts/slideLayout1091.xml"/><Relationship Id="rId7" Type="http://schemas.openxmlformats.org/officeDocument/2006/relationships/slideLayout" Target="../slideLayouts/slideLayout1095.xml"/><Relationship Id="rId12" Type="http://schemas.openxmlformats.org/officeDocument/2006/relationships/slideLayout" Target="../slideLayouts/slideLayout1100.xml"/><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slideLayout" Target="../slideLayouts/slideLayout1094.xml"/><Relationship Id="rId11" Type="http://schemas.openxmlformats.org/officeDocument/2006/relationships/slideLayout" Target="../slideLayouts/slideLayout1099.xml"/><Relationship Id="rId5" Type="http://schemas.openxmlformats.org/officeDocument/2006/relationships/slideLayout" Target="../slideLayouts/slideLayout1093.xml"/><Relationship Id="rId10" Type="http://schemas.openxmlformats.org/officeDocument/2006/relationships/slideLayout" Target="../slideLayouts/slideLayout1098.xml"/><Relationship Id="rId4" Type="http://schemas.openxmlformats.org/officeDocument/2006/relationships/slideLayout" Target="../slideLayouts/slideLayout1092.xml"/><Relationship Id="rId9" Type="http://schemas.openxmlformats.org/officeDocument/2006/relationships/slideLayout" Target="../slideLayouts/slideLayout1097.xml"/><Relationship Id="rId14" Type="http://schemas.openxmlformats.org/officeDocument/2006/relationships/image" Target="../media/image7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7" name="Picture 2" descr="\\DROBO-FS\QuickDrops\JB\PPTX NG\Droplets\LightingOverlay.png"/>
          <p:cNvPicPr>
            <a:picLocks noChangeAspect="1" noChangeArrowheads="1"/>
          </p:cNvPicPr>
          <p:nvPr/>
        </p:nvPicPr>
        <p:blipFill>
          <a:blip r:embed="rId19" cstate="print">
            <a:alphaModFix amt="30000"/>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 xmlns:a14="http://schemas.microsoft.com/office/drawing/2010/main">
                <a:solidFill>
                  <a:srgbClr val="FFFFFF"/>
                </a:solidFill>
              </a14:hiddenFill>
            </a:ext>
          </a:extLst>
        </p:spPr>
      </p:pic>
      <p:grpSp>
        <p:nvGrpSpPr>
          <p:cNvPr id="8" name="Group 7"/>
          <p:cNvGrpSpPr/>
          <p:nvPr/>
        </p:nvGrpSpPr>
        <p:grpSpPr>
          <a:xfrm>
            <a:off x="-19051" y="1"/>
            <a:ext cx="12055699" cy="6858001"/>
            <a:chOff x="-14288" y="0"/>
            <a:chExt cx="9041774" cy="6858001"/>
          </a:xfrm>
          <a:gradFill flip="none" rotWithShape="1">
            <a:gsLst>
              <a:gs pos="0">
                <a:schemeClr val="tx2"/>
              </a:gs>
              <a:gs pos="100000">
                <a:schemeClr val="tx2">
                  <a:lumMod val="75000"/>
                </a:schemeClr>
              </a:gs>
            </a:gsLst>
            <a:lin ang="5400000" scaled="0"/>
            <a:tileRect/>
          </a:gradFill>
        </p:grpSpPr>
        <p:grpSp>
          <p:nvGrpSpPr>
            <p:cNvPr id="9" name="Group 8"/>
            <p:cNvGrpSpPr/>
            <p:nvPr/>
          </p:nvGrpSpPr>
          <p:grpSpPr>
            <a:xfrm>
              <a:off x="-14288" y="0"/>
              <a:ext cx="1220788" cy="6858001"/>
              <a:chOff x="-14288" y="0"/>
              <a:chExt cx="1220788" cy="6858001"/>
            </a:xfrm>
            <a:grpFill/>
          </p:grpSpPr>
          <p:sp>
            <p:nvSpPr>
              <p:cNvPr id="21" name="Rectangle 5"/>
              <p:cNvSpPr>
                <a:spLocks noChangeArrowheads="1"/>
              </p:cNvSpPr>
              <p:nvPr/>
            </p:nvSpPr>
            <p:spPr bwMode="auto">
              <a:xfrm>
                <a:off x="114300" y="4763"/>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22" name="Freeform 6"/>
              <p:cNvSpPr>
                <a:spLocks noEditPoints="1"/>
              </p:cNvSpPr>
              <p:nvPr/>
            </p:nvSpPr>
            <p:spPr bwMode="auto">
              <a:xfrm>
                <a:off x="33337"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3" name="Freeform 7"/>
              <p:cNvSpPr>
                <a:spLocks noEditPoints="1"/>
              </p:cNvSpPr>
              <p:nvPr/>
            </p:nvSpPr>
            <p:spPr bwMode="auto">
              <a:xfrm>
                <a:off x="28575"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4" name="Freeform 8"/>
              <p:cNvSpPr/>
              <p:nvPr/>
            </p:nvSpPr>
            <p:spPr bwMode="auto">
              <a:xfrm>
                <a:off x="200025" y="4763"/>
                <a:ext cx="369888" cy="1811338"/>
              </a:xfrm>
              <a:custGeom>
                <a:avLst/>
                <a:gdLst/>
                <a:ahLst/>
                <a:cxnLst/>
                <a:rect l="0" t="0" r="r" b="b"/>
                <a:pathLst>
                  <a:path w="233" h="1141">
                    <a:moveTo>
                      <a:pt x="218" y="1141"/>
                    </a:moveTo>
                    <a:lnTo>
                      <a:pt x="0" y="626"/>
                    </a:lnTo>
                    <a:lnTo>
                      <a:pt x="0" y="0"/>
                    </a:lnTo>
                    <a:lnTo>
                      <a:pt x="15" y="0"/>
                    </a:lnTo>
                    <a:lnTo>
                      <a:pt x="15" y="623"/>
                    </a:lnTo>
                    <a:lnTo>
                      <a:pt x="233" y="1135"/>
                    </a:lnTo>
                    <a:lnTo>
                      <a:pt x="218" y="11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5" name="Freeform 9"/>
              <p:cNvSpPr>
                <a:spLocks noEditPoints="1"/>
              </p:cNvSpPr>
              <p:nvPr/>
            </p:nvSpPr>
            <p:spPr bwMode="auto">
              <a:xfrm>
                <a:off x="503237" y="1801813"/>
                <a:ext cx="190500" cy="188913"/>
              </a:xfrm>
              <a:custGeom>
                <a:avLst/>
                <a:gdLst/>
                <a:ahLst/>
                <a:cxnLst/>
                <a:rect l="0" t="0" r="r" b="b"/>
                <a:pathLst>
                  <a:path w="40" h="40">
                    <a:moveTo>
                      <a:pt x="20" y="40"/>
                    </a:moveTo>
                    <a:cubicBezTo>
                      <a:pt x="9" y="40"/>
                      <a:pt x="0" y="31"/>
                      <a:pt x="0" y="20"/>
                    </a:cubicBezTo>
                    <a:cubicBezTo>
                      <a:pt x="0" y="9"/>
                      <a:pt x="9" y="0"/>
                      <a:pt x="20" y="0"/>
                    </a:cubicBezTo>
                    <a:cubicBezTo>
                      <a:pt x="33" y="0"/>
                      <a:pt x="40" y="6"/>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9"/>
                      <a:pt x="31"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6" name="Freeform 10"/>
              <p:cNvSpPr/>
              <p:nvPr/>
            </p:nvSpPr>
            <p:spPr bwMode="auto">
              <a:xfrm>
                <a:off x="285750" y="4763"/>
                <a:ext cx="369888" cy="1430338"/>
              </a:xfrm>
              <a:custGeom>
                <a:avLst/>
                <a:gdLst/>
                <a:ahLst/>
                <a:cxnLst/>
                <a:rect l="0" t="0" r="r" b="b"/>
                <a:pathLst>
                  <a:path w="233" h="901">
                    <a:moveTo>
                      <a:pt x="221" y="901"/>
                    </a:moveTo>
                    <a:lnTo>
                      <a:pt x="0" y="383"/>
                    </a:lnTo>
                    <a:lnTo>
                      <a:pt x="0" y="0"/>
                    </a:lnTo>
                    <a:lnTo>
                      <a:pt x="18" y="0"/>
                    </a:lnTo>
                    <a:lnTo>
                      <a:pt x="18" y="380"/>
                    </a:lnTo>
                    <a:lnTo>
                      <a:pt x="233" y="895"/>
                    </a:lnTo>
                    <a:lnTo>
                      <a:pt x="221" y="90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7" name="Freeform 11"/>
              <p:cNvSpPr/>
              <p:nvPr/>
            </p:nvSpPr>
            <p:spPr bwMode="auto">
              <a:xfrm>
                <a:off x="546100"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8" name="Freeform 12"/>
              <p:cNvSpPr>
                <a:spLocks noEditPoints="1"/>
              </p:cNvSpPr>
              <p:nvPr/>
            </p:nvSpPr>
            <p:spPr bwMode="auto">
              <a:xfrm>
                <a:off x="588962" y="1420813"/>
                <a:ext cx="190500" cy="190500"/>
              </a:xfrm>
              <a:custGeom>
                <a:avLst/>
                <a:gdLst/>
                <a:ahLst/>
                <a:cxnLst/>
                <a:rect l="0" t="0" r="r" b="b"/>
                <a:pathLst>
                  <a:path w="40" h="40">
                    <a:moveTo>
                      <a:pt x="20" y="40"/>
                    </a:moveTo>
                    <a:cubicBezTo>
                      <a:pt x="9" y="40"/>
                      <a:pt x="0" y="31"/>
                      <a:pt x="0" y="20"/>
                    </a:cubicBezTo>
                    <a:cubicBezTo>
                      <a:pt x="0" y="9"/>
                      <a:pt x="9" y="0"/>
                      <a:pt x="20" y="0"/>
                    </a:cubicBezTo>
                    <a:cubicBezTo>
                      <a:pt x="33" y="0"/>
                      <a:pt x="40" y="7"/>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9"/>
                      <a:pt x="31"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9" name="Freeform 13"/>
              <p:cNvSpPr>
                <a:spLocks noEditPoints="1"/>
              </p:cNvSpPr>
              <p:nvPr/>
            </p:nvSpPr>
            <p:spPr bwMode="auto">
              <a:xfrm>
                <a:off x="588962"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0" name="Freeform 14"/>
              <p:cNvSpPr/>
              <p:nvPr/>
            </p:nvSpPr>
            <p:spPr bwMode="auto">
              <a:xfrm>
                <a:off x="641350" y="0"/>
                <a:ext cx="422275" cy="527050"/>
              </a:xfrm>
              <a:custGeom>
                <a:avLst/>
                <a:gdLst/>
                <a:ahLst/>
                <a:cxnLst/>
                <a:rect l="0" t="0" r="r" b="b"/>
                <a:pathLst>
                  <a:path w="266" h="332">
                    <a:moveTo>
                      <a:pt x="257" y="332"/>
                    </a:moveTo>
                    <a:lnTo>
                      <a:pt x="48" y="123"/>
                    </a:lnTo>
                    <a:lnTo>
                      <a:pt x="0" y="6"/>
                    </a:lnTo>
                    <a:lnTo>
                      <a:pt x="15" y="0"/>
                    </a:lnTo>
                    <a:lnTo>
                      <a:pt x="63" y="114"/>
                    </a:lnTo>
                    <a:lnTo>
                      <a:pt x="266" y="320"/>
                    </a:lnTo>
                    <a:lnTo>
                      <a:pt x="257" y="3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1" name="Freeform 15"/>
              <p:cNvSpPr>
                <a:spLocks noEditPoints="1"/>
              </p:cNvSpPr>
              <p:nvPr/>
            </p:nvSpPr>
            <p:spPr bwMode="auto">
              <a:xfrm>
                <a:off x="1020762"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2" name="Line 16"/>
              <p:cNvSpPr>
                <a:spLocks noChangeShapeType="1"/>
              </p:cNvSpPr>
              <p:nvPr/>
            </p:nvSpPr>
            <p:spPr bwMode="auto">
              <a:xfrm>
                <a:off x="-4763" y="9525"/>
                <a:ext cx="0" cy="0"/>
              </a:xfrm>
              <a:prstGeom prst="line">
                <a:avLst/>
              </a:prstGeom>
              <a:grpFill/>
              <a:ln w="15" cap="flat">
                <a:solidFill>
                  <a:srgbClr val="FFFFFF"/>
                </a:solidFill>
                <a:prstDash val="solid"/>
                <a:miter lim="800000"/>
                <a:headEnd/>
                <a:tailEnd/>
              </a:ln>
            </p:spPr>
          </p:sp>
          <p:sp>
            <p:nvSpPr>
              <p:cNvPr id="33" name="Freeform 17"/>
              <p:cNvSpPr/>
              <p:nvPr/>
            </p:nvSpPr>
            <p:spPr bwMode="auto">
              <a:xfrm>
                <a:off x="9525" y="1801813"/>
                <a:ext cx="123825" cy="127000"/>
              </a:xfrm>
              <a:custGeom>
                <a:avLst/>
                <a:gdLst/>
                <a:ahLst/>
                <a:cxnLst/>
                <a:rect l="0" t="0" r="r" b="b"/>
                <a:pathLst>
                  <a:path w="78" h="80">
                    <a:moveTo>
                      <a:pt x="6" y="80"/>
                    </a:moveTo>
                    <a:lnTo>
                      <a:pt x="0" y="71"/>
                    </a:lnTo>
                    <a:lnTo>
                      <a:pt x="69" y="0"/>
                    </a:lnTo>
                    <a:lnTo>
                      <a:pt x="78" y="9"/>
                    </a:lnTo>
                    <a:lnTo>
                      <a:pt x="6" y="8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4" name="Freeform 18"/>
              <p:cNvSpPr/>
              <p:nvPr/>
            </p:nvSpPr>
            <p:spPr bwMode="auto">
              <a:xfrm>
                <a:off x="-9525" y="3549650"/>
                <a:ext cx="147638" cy="481013"/>
              </a:xfrm>
              <a:custGeom>
                <a:avLst/>
                <a:gdLst/>
                <a:ahLst/>
                <a:cxnLst/>
                <a:rect l="0" t="0" r="r" b="b"/>
                <a:pathLst>
                  <a:path w="93" h="303">
                    <a:moveTo>
                      <a:pt x="93" y="303"/>
                    </a:moveTo>
                    <a:lnTo>
                      <a:pt x="78" y="303"/>
                    </a:lnTo>
                    <a:lnTo>
                      <a:pt x="78" y="78"/>
                    </a:lnTo>
                    <a:lnTo>
                      <a:pt x="0" y="12"/>
                    </a:lnTo>
                    <a:lnTo>
                      <a:pt x="12" y="0"/>
                    </a:lnTo>
                    <a:lnTo>
                      <a:pt x="93" y="69"/>
                    </a:lnTo>
                    <a:lnTo>
                      <a:pt x="93" y="3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5" name="Freeform 19"/>
              <p:cNvSpPr/>
              <p:nvPr/>
            </p:nvSpPr>
            <p:spPr bwMode="auto">
              <a:xfrm>
                <a:off x="128587"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6" name="Freeform 20"/>
              <p:cNvSpPr>
                <a:spLocks noEditPoints="1"/>
              </p:cNvSpPr>
              <p:nvPr/>
            </p:nvSpPr>
            <p:spPr bwMode="auto">
              <a:xfrm>
                <a:off x="204787" y="1849438"/>
                <a:ext cx="114300" cy="107950"/>
              </a:xfrm>
              <a:custGeom>
                <a:avLst/>
                <a:gdLst/>
                <a:ahLst/>
                <a:cxnLst/>
                <a:rect l="0" t="0" r="r" b="b"/>
                <a:pathLst>
                  <a:path w="24" h="23">
                    <a:moveTo>
                      <a:pt x="12" y="23"/>
                    </a:moveTo>
                    <a:cubicBezTo>
                      <a:pt x="6" y="23"/>
                      <a:pt x="0" y="18"/>
                      <a:pt x="0" y="12"/>
                    </a:cubicBezTo>
                    <a:cubicBezTo>
                      <a:pt x="0" y="5"/>
                      <a:pt x="6" y="0"/>
                      <a:pt x="12" y="0"/>
                    </a:cubicBezTo>
                    <a:cubicBezTo>
                      <a:pt x="18" y="0"/>
                      <a:pt x="24" y="5"/>
                      <a:pt x="24" y="12"/>
                    </a:cubicBezTo>
                    <a:cubicBezTo>
                      <a:pt x="24" y="18"/>
                      <a:pt x="18" y="23"/>
                      <a:pt x="12" y="23"/>
                    </a:cubicBezTo>
                    <a:close/>
                    <a:moveTo>
                      <a:pt x="12" y="4"/>
                    </a:moveTo>
                    <a:cubicBezTo>
                      <a:pt x="8" y="4"/>
                      <a:pt x="4" y="8"/>
                      <a:pt x="4" y="12"/>
                    </a:cubicBezTo>
                    <a:cubicBezTo>
                      <a:pt x="4" y="16"/>
                      <a:pt x="8" y="19"/>
                      <a:pt x="12" y="19"/>
                    </a:cubicBezTo>
                    <a:cubicBezTo>
                      <a:pt x="16" y="19"/>
                      <a:pt x="20" y="16"/>
                      <a:pt x="20" y="12"/>
                    </a:cubicBezTo>
                    <a:cubicBezTo>
                      <a:pt x="20"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7" name="Rectangle 21"/>
              <p:cNvSpPr>
                <a:spLocks noChangeArrowheads="1"/>
              </p:cNvSpPr>
              <p:nvPr/>
            </p:nvSpPr>
            <p:spPr bwMode="auto">
              <a:xfrm>
                <a:off x="133350" y="4662488"/>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38" name="Freeform 22"/>
              <p:cNvSpPr/>
              <p:nvPr/>
            </p:nvSpPr>
            <p:spPr bwMode="auto">
              <a:xfrm>
                <a:off x="223837" y="5041900"/>
                <a:ext cx="369888" cy="1801813"/>
              </a:xfrm>
              <a:custGeom>
                <a:avLst/>
                <a:gdLst/>
                <a:ahLst/>
                <a:cxnLst/>
                <a:rect l="0" t="0" r="r" b="b"/>
                <a:pathLst>
                  <a:path w="233" h="1135">
                    <a:moveTo>
                      <a:pt x="15" y="1135"/>
                    </a:moveTo>
                    <a:lnTo>
                      <a:pt x="0" y="1135"/>
                    </a:lnTo>
                    <a:lnTo>
                      <a:pt x="0" y="515"/>
                    </a:lnTo>
                    <a:lnTo>
                      <a:pt x="0" y="512"/>
                    </a:lnTo>
                    <a:lnTo>
                      <a:pt x="218" y="0"/>
                    </a:lnTo>
                    <a:lnTo>
                      <a:pt x="233" y="6"/>
                    </a:lnTo>
                    <a:lnTo>
                      <a:pt x="15" y="518"/>
                    </a:lnTo>
                    <a:lnTo>
                      <a:pt x="15"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9" name="Freeform 23"/>
              <p:cNvSpPr>
                <a:spLocks noEditPoints="1"/>
              </p:cNvSpPr>
              <p:nvPr/>
            </p:nvSpPr>
            <p:spPr bwMode="auto">
              <a:xfrm>
                <a:off x="52387"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0" name="Freeform 24"/>
              <p:cNvSpPr/>
              <p:nvPr/>
            </p:nvSpPr>
            <p:spPr bwMode="auto">
              <a:xfrm>
                <a:off x="-14288" y="5627688"/>
                <a:ext cx="85725" cy="1216025"/>
              </a:xfrm>
              <a:custGeom>
                <a:avLst/>
                <a:gdLst/>
                <a:ahLst/>
                <a:cxnLst/>
                <a:rect l="0" t="0" r="r" b="b"/>
                <a:pathLst>
                  <a:path w="54" h="766">
                    <a:moveTo>
                      <a:pt x="54" y="766"/>
                    </a:moveTo>
                    <a:lnTo>
                      <a:pt x="36" y="766"/>
                    </a:lnTo>
                    <a:lnTo>
                      <a:pt x="36" y="149"/>
                    </a:lnTo>
                    <a:lnTo>
                      <a:pt x="0" y="3"/>
                    </a:lnTo>
                    <a:lnTo>
                      <a:pt x="18" y="0"/>
                    </a:lnTo>
                    <a:lnTo>
                      <a:pt x="54" y="146"/>
                    </a:lnTo>
                    <a:lnTo>
                      <a:pt x="54" y="7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1" name="Freeform 25"/>
              <p:cNvSpPr>
                <a:spLocks noEditPoints="1"/>
              </p:cNvSpPr>
              <p:nvPr/>
            </p:nvSpPr>
            <p:spPr bwMode="auto">
              <a:xfrm>
                <a:off x="527050"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2" name="Freeform 26"/>
              <p:cNvSpPr/>
              <p:nvPr/>
            </p:nvSpPr>
            <p:spPr bwMode="auto">
              <a:xfrm>
                <a:off x="309562" y="5422900"/>
                <a:ext cx="374650" cy="1425575"/>
              </a:xfrm>
              <a:custGeom>
                <a:avLst/>
                <a:gdLst/>
                <a:ahLst/>
                <a:cxnLst/>
                <a:rect l="0" t="0" r="r" b="b"/>
                <a:pathLst>
                  <a:path w="236" h="898">
                    <a:moveTo>
                      <a:pt x="18" y="898"/>
                    </a:moveTo>
                    <a:lnTo>
                      <a:pt x="0" y="898"/>
                    </a:lnTo>
                    <a:lnTo>
                      <a:pt x="0" y="515"/>
                    </a:lnTo>
                    <a:lnTo>
                      <a:pt x="3" y="512"/>
                    </a:lnTo>
                    <a:lnTo>
                      <a:pt x="221" y="0"/>
                    </a:lnTo>
                    <a:lnTo>
                      <a:pt x="236" y="6"/>
                    </a:lnTo>
                    <a:lnTo>
                      <a:pt x="18" y="518"/>
                    </a:lnTo>
                    <a:lnTo>
                      <a:pt x="18"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3" name="Freeform 27"/>
              <p:cNvSpPr/>
              <p:nvPr/>
            </p:nvSpPr>
            <p:spPr bwMode="auto">
              <a:xfrm>
                <a:off x="569912"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4" name="Freeform 28"/>
              <p:cNvSpPr>
                <a:spLocks noEditPoints="1"/>
              </p:cNvSpPr>
              <p:nvPr/>
            </p:nvSpPr>
            <p:spPr bwMode="auto">
              <a:xfrm>
                <a:off x="612775"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5" name="Freeform 29"/>
              <p:cNvSpPr>
                <a:spLocks noEditPoints="1"/>
              </p:cNvSpPr>
              <p:nvPr/>
            </p:nvSpPr>
            <p:spPr bwMode="auto">
              <a:xfrm>
                <a:off x="612775"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6" name="Freeform 30"/>
              <p:cNvSpPr/>
              <p:nvPr/>
            </p:nvSpPr>
            <p:spPr bwMode="auto">
              <a:xfrm>
                <a:off x="669925" y="6330950"/>
                <a:ext cx="417513" cy="517525"/>
              </a:xfrm>
              <a:custGeom>
                <a:avLst/>
                <a:gdLst/>
                <a:ahLst/>
                <a:cxnLst/>
                <a:rect l="0" t="0" r="r" b="b"/>
                <a:pathLst>
                  <a:path w="263" h="326">
                    <a:moveTo>
                      <a:pt x="15" y="326"/>
                    </a:moveTo>
                    <a:lnTo>
                      <a:pt x="0" y="320"/>
                    </a:lnTo>
                    <a:lnTo>
                      <a:pt x="45" y="206"/>
                    </a:lnTo>
                    <a:lnTo>
                      <a:pt x="48" y="206"/>
                    </a:lnTo>
                    <a:lnTo>
                      <a:pt x="254" y="0"/>
                    </a:lnTo>
                    <a:lnTo>
                      <a:pt x="263" y="12"/>
                    </a:lnTo>
                    <a:lnTo>
                      <a:pt x="60" y="215"/>
                    </a:lnTo>
                    <a:lnTo>
                      <a:pt x="15" y="3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7" name="Freeform 31"/>
              <p:cNvSpPr>
                <a:spLocks noEditPoints="1"/>
              </p:cNvSpPr>
              <p:nvPr/>
            </p:nvSpPr>
            <p:spPr bwMode="auto">
              <a:xfrm>
                <a:off x="1049337"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grpSp>
        <p:grpSp>
          <p:nvGrpSpPr>
            <p:cNvPr id="10" name="Group 9"/>
            <p:cNvGrpSpPr/>
            <p:nvPr/>
          </p:nvGrpSpPr>
          <p:grpSpPr>
            <a:xfrm>
              <a:off x="8352798" y="0"/>
              <a:ext cx="674688" cy="6848476"/>
              <a:chOff x="11364912" y="0"/>
              <a:chExt cx="674688" cy="6848476"/>
            </a:xfrm>
            <a:grpFill/>
          </p:grpSpPr>
          <p:sp>
            <p:nvSpPr>
              <p:cNvPr id="11" name="Freeform 32"/>
              <p:cNvSpPr/>
              <p:nvPr/>
            </p:nvSpPr>
            <p:spPr bwMode="auto">
              <a:xfrm>
                <a:off x="11483975" y="0"/>
                <a:ext cx="417513" cy="512763"/>
              </a:xfrm>
              <a:custGeom>
                <a:avLst/>
                <a:gdLst/>
                <a:ahLst/>
                <a:cxnLst/>
                <a:rect l="0" t="0" r="r" b="b"/>
                <a:pathLst>
                  <a:path w="263" h="323">
                    <a:moveTo>
                      <a:pt x="12" y="323"/>
                    </a:moveTo>
                    <a:lnTo>
                      <a:pt x="0" y="314"/>
                    </a:lnTo>
                    <a:lnTo>
                      <a:pt x="203" y="108"/>
                    </a:lnTo>
                    <a:lnTo>
                      <a:pt x="248" y="0"/>
                    </a:lnTo>
                    <a:lnTo>
                      <a:pt x="263" y="6"/>
                    </a:lnTo>
                    <a:lnTo>
                      <a:pt x="218" y="117"/>
                    </a:lnTo>
                    <a:lnTo>
                      <a:pt x="218" y="117"/>
                    </a:lnTo>
                    <a:lnTo>
                      <a:pt x="12" y="3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2" name="Freeform 33"/>
              <p:cNvSpPr>
                <a:spLocks noEditPoints="1"/>
              </p:cNvSpPr>
              <p:nvPr/>
            </p:nvSpPr>
            <p:spPr bwMode="auto">
              <a:xfrm>
                <a:off x="11364912" y="474663"/>
                <a:ext cx="157163" cy="152400"/>
              </a:xfrm>
              <a:custGeom>
                <a:avLst/>
                <a:gdLst/>
                <a:ahLst/>
                <a:cxnLst/>
                <a:rect l="0" t="0" r="r" b="b"/>
                <a:pathLst>
                  <a:path w="33" h="32">
                    <a:moveTo>
                      <a:pt x="17" y="32"/>
                    </a:moveTo>
                    <a:cubicBezTo>
                      <a:pt x="13" y="32"/>
                      <a:pt x="9" y="30"/>
                      <a:pt x="6" y="27"/>
                    </a:cubicBezTo>
                    <a:cubicBezTo>
                      <a:pt x="0" y="21"/>
                      <a:pt x="0" y="11"/>
                      <a:pt x="6" y="5"/>
                    </a:cubicBezTo>
                    <a:cubicBezTo>
                      <a:pt x="9" y="2"/>
                      <a:pt x="13" y="0"/>
                      <a:pt x="17" y="0"/>
                    </a:cubicBezTo>
                    <a:cubicBezTo>
                      <a:pt x="21" y="0"/>
                      <a:pt x="25" y="2"/>
                      <a:pt x="28" y="5"/>
                    </a:cubicBezTo>
                    <a:cubicBezTo>
                      <a:pt x="31" y="8"/>
                      <a:pt x="33" y="12"/>
                      <a:pt x="33" y="16"/>
                    </a:cubicBezTo>
                    <a:cubicBezTo>
                      <a:pt x="33" y="20"/>
                      <a:pt x="31" y="24"/>
                      <a:pt x="28" y="27"/>
                    </a:cubicBezTo>
                    <a:cubicBezTo>
                      <a:pt x="25" y="30"/>
                      <a:pt x="21" y="32"/>
                      <a:pt x="17" y="32"/>
                    </a:cubicBezTo>
                    <a:close/>
                    <a:moveTo>
                      <a:pt x="17" y="4"/>
                    </a:moveTo>
                    <a:cubicBezTo>
                      <a:pt x="14" y="4"/>
                      <a:pt x="11" y="6"/>
                      <a:pt x="9" y="8"/>
                    </a:cubicBezTo>
                    <a:cubicBezTo>
                      <a:pt x="4" y="12"/>
                      <a:pt x="4" y="20"/>
                      <a:pt x="9" y="24"/>
                    </a:cubicBezTo>
                    <a:cubicBezTo>
                      <a:pt x="11" y="27"/>
                      <a:pt x="14" y="28"/>
                      <a:pt x="17" y="28"/>
                    </a:cubicBezTo>
                    <a:cubicBezTo>
                      <a:pt x="20" y="28"/>
                      <a:pt x="23" y="27"/>
                      <a:pt x="26" y="24"/>
                    </a:cubicBezTo>
                    <a:cubicBezTo>
                      <a:pt x="30" y="20"/>
                      <a:pt x="30" y="12"/>
                      <a:pt x="26" y="8"/>
                    </a:cubicBezTo>
                    <a:cubicBezTo>
                      <a:pt x="23" y="6"/>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3" name="Freeform 34"/>
              <p:cNvSpPr>
                <a:spLocks noEditPoints="1"/>
              </p:cNvSpPr>
              <p:nvPr/>
            </p:nvSpPr>
            <p:spPr bwMode="auto">
              <a:xfrm>
                <a:off x="11631612" y="1539875"/>
                <a:ext cx="188913"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4" name="Freeform 35"/>
              <p:cNvSpPr/>
              <p:nvPr/>
            </p:nvSpPr>
            <p:spPr bwMode="auto">
              <a:xfrm>
                <a:off x="11531600" y="5694363"/>
                <a:ext cx="298450" cy="1154113"/>
              </a:xfrm>
              <a:custGeom>
                <a:avLst/>
                <a:gdLst/>
                <a:ahLst/>
                <a:cxnLst/>
                <a:rect l="0" t="0" r="r" b="b"/>
                <a:pathLst>
                  <a:path w="188" h="727">
                    <a:moveTo>
                      <a:pt x="15" y="727"/>
                    </a:moveTo>
                    <a:lnTo>
                      <a:pt x="0" y="727"/>
                    </a:lnTo>
                    <a:lnTo>
                      <a:pt x="0" y="407"/>
                    </a:lnTo>
                    <a:lnTo>
                      <a:pt x="0" y="407"/>
                    </a:lnTo>
                    <a:lnTo>
                      <a:pt x="176" y="0"/>
                    </a:lnTo>
                    <a:lnTo>
                      <a:pt x="188" y="6"/>
                    </a:lnTo>
                    <a:lnTo>
                      <a:pt x="15" y="410"/>
                    </a:lnTo>
                    <a:lnTo>
                      <a:pt x="15" y="7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5" name="Freeform 36"/>
              <p:cNvSpPr>
                <a:spLocks noEditPoints="1"/>
              </p:cNvSpPr>
              <p:nvPr/>
            </p:nvSpPr>
            <p:spPr bwMode="auto">
              <a:xfrm>
                <a:off x="11772900" y="5551488"/>
                <a:ext cx="157163" cy="155575"/>
              </a:xfrm>
              <a:custGeom>
                <a:avLst/>
                <a:gdLst/>
                <a:ahLst/>
                <a:cxnLst/>
                <a:rect l="0" t="0" r="r" b="b"/>
                <a:pathLst>
                  <a:path w="33" h="33">
                    <a:moveTo>
                      <a:pt x="17" y="33"/>
                    </a:moveTo>
                    <a:cubicBezTo>
                      <a:pt x="8" y="33"/>
                      <a:pt x="0" y="25"/>
                      <a:pt x="0" y="16"/>
                    </a:cubicBezTo>
                    <a:cubicBezTo>
                      <a:pt x="0" y="7"/>
                      <a:pt x="8" y="0"/>
                      <a:pt x="17" y="0"/>
                    </a:cubicBezTo>
                    <a:cubicBezTo>
                      <a:pt x="26" y="0"/>
                      <a:pt x="33" y="7"/>
                      <a:pt x="33" y="16"/>
                    </a:cubicBezTo>
                    <a:cubicBezTo>
                      <a:pt x="33" y="25"/>
                      <a:pt x="26" y="33"/>
                      <a:pt x="17" y="33"/>
                    </a:cubicBezTo>
                    <a:close/>
                    <a:moveTo>
                      <a:pt x="17" y="4"/>
                    </a:moveTo>
                    <a:cubicBezTo>
                      <a:pt x="10" y="4"/>
                      <a:pt x="4" y="9"/>
                      <a:pt x="4" y="16"/>
                    </a:cubicBezTo>
                    <a:cubicBezTo>
                      <a:pt x="4" y="23"/>
                      <a:pt x="10" y="29"/>
                      <a:pt x="17" y="29"/>
                    </a:cubicBezTo>
                    <a:cubicBezTo>
                      <a:pt x="23" y="29"/>
                      <a:pt x="29" y="23"/>
                      <a:pt x="29" y="16"/>
                    </a:cubicBezTo>
                    <a:cubicBezTo>
                      <a:pt x="29" y="9"/>
                      <a:pt x="23"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6" name="Freeform 37"/>
              <p:cNvSpPr/>
              <p:nvPr/>
            </p:nvSpPr>
            <p:spPr bwMode="auto">
              <a:xfrm>
                <a:off x="11710987" y="4763"/>
                <a:ext cx="304800" cy="1544638"/>
              </a:xfrm>
              <a:custGeom>
                <a:avLst/>
                <a:gdLst/>
                <a:ahLst/>
                <a:cxnLst/>
                <a:rect l="0" t="0" r="r" b="b"/>
                <a:pathLst>
                  <a:path w="192" h="973">
                    <a:moveTo>
                      <a:pt x="15" y="973"/>
                    </a:moveTo>
                    <a:lnTo>
                      <a:pt x="0" y="973"/>
                    </a:lnTo>
                    <a:lnTo>
                      <a:pt x="0" y="790"/>
                    </a:lnTo>
                    <a:lnTo>
                      <a:pt x="174" y="614"/>
                    </a:lnTo>
                    <a:lnTo>
                      <a:pt x="174" y="0"/>
                    </a:lnTo>
                    <a:lnTo>
                      <a:pt x="192" y="0"/>
                    </a:lnTo>
                    <a:lnTo>
                      <a:pt x="192" y="620"/>
                    </a:lnTo>
                    <a:lnTo>
                      <a:pt x="15" y="796"/>
                    </a:lnTo>
                    <a:lnTo>
                      <a:pt x="15" y="9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7" name="Freeform 38"/>
              <p:cNvSpPr>
                <a:spLocks noEditPoints="1"/>
              </p:cNvSpPr>
              <p:nvPr/>
            </p:nvSpPr>
            <p:spPr bwMode="auto">
              <a:xfrm>
                <a:off x="11636375" y="4867275"/>
                <a:ext cx="188913"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8" name="Freeform 39"/>
              <p:cNvSpPr/>
              <p:nvPr/>
            </p:nvSpPr>
            <p:spPr bwMode="auto">
              <a:xfrm>
                <a:off x="11441112" y="5046663"/>
                <a:ext cx="307975" cy="1801813"/>
              </a:xfrm>
              <a:custGeom>
                <a:avLst/>
                <a:gdLst/>
                <a:ahLst/>
                <a:cxnLst/>
                <a:rect l="0" t="0" r="r" b="b"/>
                <a:pathLst>
                  <a:path w="194" h="1135">
                    <a:moveTo>
                      <a:pt x="18" y="1135"/>
                    </a:moveTo>
                    <a:lnTo>
                      <a:pt x="0" y="1135"/>
                    </a:lnTo>
                    <a:lnTo>
                      <a:pt x="0" y="354"/>
                    </a:lnTo>
                    <a:lnTo>
                      <a:pt x="176" y="177"/>
                    </a:lnTo>
                    <a:lnTo>
                      <a:pt x="176" y="0"/>
                    </a:lnTo>
                    <a:lnTo>
                      <a:pt x="194" y="0"/>
                    </a:lnTo>
                    <a:lnTo>
                      <a:pt x="194" y="183"/>
                    </a:lnTo>
                    <a:lnTo>
                      <a:pt x="18" y="360"/>
                    </a:lnTo>
                    <a:lnTo>
                      <a:pt x="18"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9" name="Freeform 40"/>
              <p:cNvSpPr>
                <a:spLocks noEditPoints="1"/>
              </p:cNvSpPr>
              <p:nvPr/>
            </p:nvSpPr>
            <p:spPr bwMode="auto">
              <a:xfrm>
                <a:off x="11849100" y="64166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0" name="Rectangle 41"/>
              <p:cNvSpPr>
                <a:spLocks noChangeArrowheads="1"/>
              </p:cNvSpPr>
              <p:nvPr/>
            </p:nvSpPr>
            <p:spPr bwMode="auto">
              <a:xfrm>
                <a:off x="11939587" y="6596063"/>
                <a:ext cx="23813" cy="2524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grpSp>
      </p:grpSp>
      <p:sp>
        <p:nvSpPr>
          <p:cNvPr id="2" name="Title Placeholder 1"/>
          <p:cNvSpPr>
            <a:spLocks noGrp="1"/>
          </p:cNvSpPr>
          <p:nvPr>
            <p:ph type="title"/>
          </p:nvPr>
        </p:nvSpPr>
        <p:spPr>
          <a:xfrm>
            <a:off x="1141414" y="618518"/>
            <a:ext cx="9905999" cy="1478570"/>
          </a:xfrm>
          <a:prstGeom prst="rect">
            <a:avLst/>
          </a:prstGeom>
        </p:spPr>
        <p:txBody>
          <a:bodyPr vert="horz" lIns="91440" tIns="45720" rIns="91440" bIns="45720" rtlCol="0" anchor="ctr">
            <a:normAutofit/>
          </a:bodyPr>
          <a:lstStyle/>
          <a:p>
            <a:endParaRPr lang="en-US" dirty="0"/>
          </a:p>
        </p:txBody>
      </p:sp>
      <p:sp>
        <p:nvSpPr>
          <p:cNvPr id="3" name="Text Placeholder 2"/>
          <p:cNvSpPr>
            <a:spLocks noGrp="1"/>
          </p:cNvSpPr>
          <p:nvPr>
            <p:ph type="body" idx="1"/>
          </p:nvPr>
        </p:nvSpPr>
        <p:spPr>
          <a:xfrm>
            <a:off x="1141414" y="2249487"/>
            <a:ext cx="9905999" cy="3541714"/>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7456921" y="5883278"/>
            <a:ext cx="274320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7FDA7F6E-4E8E-4FEF-8843-BEC0DFFFB341}"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3"/>
          </p:nvPr>
        </p:nvSpPr>
        <p:spPr>
          <a:xfrm>
            <a:off x="1141412" y="5883277"/>
            <a:ext cx="6239309"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s-AR">
              <a:solidFill>
                <a:prstClr val="white">
                  <a:tint val="75000"/>
                </a:prstClr>
              </a:solidFill>
            </a:endParaRPr>
          </a:p>
        </p:txBody>
      </p:sp>
      <p:sp>
        <p:nvSpPr>
          <p:cNvPr id="6" name="Slide Number Placeholder 5"/>
          <p:cNvSpPr>
            <a:spLocks noGrp="1"/>
          </p:cNvSpPr>
          <p:nvPr>
            <p:ph type="sldNum" sz="quarter" idx="4"/>
          </p:nvPr>
        </p:nvSpPr>
        <p:spPr>
          <a:xfrm>
            <a:off x="10276322" y="5883276"/>
            <a:ext cx="771089"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481459870"/>
      </p:ext>
    </p:extLst>
  </p:cSld>
  <p:clrMap bg1="dk1" tx1="lt1" bg2="dk2" tx2="lt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Lst>
  <p:hf hdr="0" ftr="0" dt="0"/>
  <p:txStyles>
    <p:titleStyle>
      <a:lvl1pPr algn="l" defTabSz="914400" rtl="0" eaLnBrk="1" latinLnBrk="0" hangingPunct="1">
        <a:lnSpc>
          <a:spcPct val="90000"/>
        </a:lnSpc>
        <a:spcBef>
          <a:spcPct val="0"/>
        </a:spcBef>
        <a:buNone/>
        <a:defRPr sz="3600" kern="1200" cap="all" baseline="0">
          <a:solidFill>
            <a:schemeClr val="tx1"/>
          </a:solidFill>
          <a:latin typeface="+mj-lt"/>
          <a:ea typeface="+mj-ea"/>
          <a:cs typeface="+mj-cs"/>
        </a:defRPr>
      </a:lvl1pPr>
    </p:titleStyle>
    <p:bodyStyle>
      <a:lvl1pPr marL="228600" indent="-228600" algn="l" defTabSz="914400" rtl="0" eaLnBrk="1" latinLnBrk="0" hangingPunct="1">
        <a:lnSpc>
          <a:spcPct val="120000"/>
        </a:lnSpc>
        <a:spcBef>
          <a:spcPts val="1000"/>
        </a:spcBef>
        <a:buSzPct val="125000"/>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SzPct val="125000"/>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SzPct val="125000"/>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9" name="8 Marcador de texto"/>
          <p:cNvSpPr>
            <a:spLocks noGrp="1"/>
          </p:cNvSpPr>
          <p:nvPr>
            <p:ph type="body" idx="1"/>
          </p:nvPr>
        </p:nvSpPr>
        <p:spPr>
          <a:xfrm>
            <a:off x="609600" y="1447800"/>
            <a:ext cx="10972800" cy="4678363"/>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24" name="23 Marcador de fecha"/>
          <p:cNvSpPr>
            <a:spLocks noGrp="1"/>
          </p:cNvSpPr>
          <p:nvPr>
            <p:ph type="dt" sz="half" idx="2"/>
          </p:nvPr>
        </p:nvSpPr>
        <p:spPr>
          <a:xfrm>
            <a:off x="7721600" y="6203667"/>
            <a:ext cx="3454400" cy="384048"/>
          </a:xfrm>
          <a:prstGeom prst="rect">
            <a:avLst/>
          </a:prstGeom>
        </p:spPr>
        <p:txBody>
          <a:bodyPr vert="horz" anchor="ctr" anchorCtr="0"/>
          <a:lstStyle>
            <a:lvl1pPr algn="l" eaLnBrk="1" latinLnBrk="0" hangingPunct="1">
              <a:defRPr kumimoji="0" sz="1200">
                <a:solidFill>
                  <a:schemeClr val="tx2"/>
                </a:solidFill>
              </a:defRPr>
            </a:lvl1pPr>
          </a:lstStyle>
          <a:p>
            <a:fld id="{4822B1A5-D063-4896-8C8E-DCE03198AE1C}" type="datetime1">
              <a:rPr lang="es-AR" smtClean="0">
                <a:solidFill>
                  <a:srgbClr val="C6E7FC"/>
                </a:solidFill>
                <a:ea typeface="ＭＳ Ｐゴシック" pitchFamily="34" charset="-128"/>
              </a:rPr>
              <a:pPr/>
              <a:t>20/4/2016</a:t>
            </a:fld>
            <a:endParaRPr lang="es-AR">
              <a:solidFill>
                <a:srgbClr val="C6E7FC"/>
              </a:solidFill>
              <a:ea typeface="ＭＳ Ｐゴシック" pitchFamily="34" charset="-128"/>
            </a:endParaRPr>
          </a:p>
        </p:txBody>
      </p:sp>
      <p:sp>
        <p:nvSpPr>
          <p:cNvPr id="10" name="9 Marcador de pie de página"/>
          <p:cNvSpPr>
            <a:spLocks noGrp="1"/>
          </p:cNvSpPr>
          <p:nvPr>
            <p:ph type="ftr" sz="quarter" idx="3"/>
          </p:nvPr>
        </p:nvSpPr>
        <p:spPr>
          <a:xfrm>
            <a:off x="2844800" y="6203667"/>
            <a:ext cx="4775200" cy="384048"/>
          </a:xfrm>
          <a:prstGeom prst="rect">
            <a:avLst/>
          </a:prstGeom>
        </p:spPr>
        <p:txBody>
          <a:bodyPr vert="horz" anchor="ctr" anchorCtr="0"/>
          <a:lstStyle>
            <a:lvl1pPr algn="r" eaLnBrk="1" latinLnBrk="0" hangingPunct="1">
              <a:defRPr kumimoji="0" sz="1200">
                <a:solidFill>
                  <a:schemeClr val="tx2"/>
                </a:solidFill>
              </a:defRPr>
            </a:lvl1pPr>
          </a:lstStyle>
          <a:p>
            <a:endParaRPr lang="es-AR">
              <a:solidFill>
                <a:srgbClr val="C6E7FC"/>
              </a:solidFill>
              <a:ea typeface="ＭＳ Ｐゴシック" pitchFamily="34" charset="-128"/>
            </a:endParaRPr>
          </a:p>
        </p:txBody>
      </p:sp>
      <p:sp>
        <p:nvSpPr>
          <p:cNvPr id="22" name="21 Marcador de número de diapositiva"/>
          <p:cNvSpPr>
            <a:spLocks noGrp="1"/>
          </p:cNvSpPr>
          <p:nvPr>
            <p:ph type="sldNum" sz="quarter" idx="4"/>
          </p:nvPr>
        </p:nvSpPr>
        <p:spPr>
          <a:xfrm>
            <a:off x="11214100" y="6181531"/>
            <a:ext cx="812800" cy="457200"/>
          </a:xfrm>
          <a:prstGeom prst="rect">
            <a:avLst/>
          </a:prstGeom>
          <a:noFill/>
        </p:spPr>
        <p:txBody>
          <a:bodyPr vert="horz" lIns="0" tIns="0" rIns="0" bIns="0" anchor="ctr" anchorCtr="0">
            <a:noAutofit/>
          </a:bodyPr>
          <a:lstStyle>
            <a:lvl1pPr algn="ctr" eaLnBrk="1" latinLnBrk="0" hangingPunct="1">
              <a:defRPr kumimoji="0" sz="1600" baseline="0">
                <a:solidFill>
                  <a:schemeClr val="tx2"/>
                </a:solidFill>
              </a:defRPr>
            </a:lvl1pPr>
          </a:lstStyle>
          <a:p>
            <a:fld id="{6C725DFC-A825-4F3D-AD8B-81F398D96081}" type="slidenum">
              <a:rPr lang="es-AR" smtClean="0">
                <a:solidFill>
                  <a:srgbClr val="C6E7FC"/>
                </a:solidFill>
                <a:ea typeface="ＭＳ Ｐゴシック" pitchFamily="34" charset="-128"/>
              </a:rPr>
              <a:pPr/>
              <a:t>‹Nº›</a:t>
            </a:fld>
            <a:endParaRPr lang="es-AR">
              <a:solidFill>
                <a:srgbClr val="C6E7FC"/>
              </a:solidFill>
              <a:ea typeface="ＭＳ Ｐゴシック" pitchFamily="34" charset="-128"/>
            </a:endParaRPr>
          </a:p>
        </p:txBody>
      </p:sp>
      <p:sp>
        <p:nvSpPr>
          <p:cNvPr id="5" name="4 Marcador de título"/>
          <p:cNvSpPr>
            <a:spLocks noGrp="1"/>
          </p:cNvSpPr>
          <p:nvPr>
            <p:ph type="title"/>
          </p:nvPr>
        </p:nvSpPr>
        <p:spPr>
          <a:xfrm>
            <a:off x="609600" y="152400"/>
            <a:ext cx="10972800" cy="1219200"/>
          </a:xfrm>
          <a:prstGeom prst="rect">
            <a:avLst/>
          </a:prstGeom>
          <a:ln w="6350" cap="rnd">
            <a:noFill/>
          </a:ln>
        </p:spPr>
        <p:txBody>
          <a:bodyPr vert="horz" anchor="b" anchorCtr="0">
            <a:normAutofit/>
          </a:bodyPr>
          <a:lstStyle/>
          <a:p>
            <a:r>
              <a:rPr kumimoji="0" lang="es-ES"/>
              <a:t>Haga clic para modificar el estilo de título del patrón</a:t>
            </a:r>
            <a:endParaRPr kumimoji="0" lang="en-US"/>
          </a:p>
        </p:txBody>
      </p:sp>
    </p:spTree>
    <p:extLst>
      <p:ext uri="{BB962C8B-B14F-4D97-AF65-F5344CB8AC3E}">
        <p14:creationId xmlns:p14="http://schemas.microsoft.com/office/powerpoint/2010/main" val="2994996537"/>
      </p:ext>
    </p:extLst>
  </p:cSld>
  <p:clrMap bg1="dk1" tx1="lt1" bg2="dk2" tx2="lt2" accent1="accent1" accent2="accent2" accent3="accent3" accent4="accent4" accent5="accent5" accent6="accent6" hlink="hlink" folHlink="folHlink"/>
  <p:sldLayoutIdLst>
    <p:sldLayoutId id="2147483904" r:id="rId1"/>
  </p:sldLayoutIdLst>
  <p:hf hdr="0" ftr="0" dt="0"/>
  <p:txStyles>
    <p:titleStyle>
      <a:lvl1pPr algn="l" rtl="0" eaLnBrk="1" latinLnBrk="0" hangingPunct="1">
        <a:spcBef>
          <a:spcPct val="0"/>
        </a:spcBef>
        <a:buNone/>
        <a:defRPr kumimoji="0" lang="en-US" sz="4200" b="0" kern="1200" spc="-100" baseline="0" dirty="0">
          <a:ln w="3200">
            <a:solidFill>
              <a:schemeClr val="bg2">
                <a:shade val="75000"/>
                <a:alpha val="25000"/>
              </a:schemeClr>
            </a:solidFill>
            <a:prstDash val="solid"/>
            <a:round/>
          </a:ln>
          <a:solidFill>
            <a:srgbClr val="F9F9F9"/>
          </a:solidFill>
          <a:effectLst>
            <a:innerShdw blurRad="50800" dist="25400" dir="13500000">
              <a:prstClr val="black">
                <a:alpha val="70000"/>
              </a:prstClr>
            </a:innerShdw>
          </a:effectLst>
          <a:latin typeface="+mj-lt"/>
          <a:ea typeface="+mj-ea"/>
          <a:cs typeface="+mj-cs"/>
        </a:defRPr>
      </a:lvl1pPr>
    </p:titleStyle>
    <p:bodyStyle>
      <a:lvl1pPr marL="274320" indent="-274320" algn="l" rtl="0" eaLnBrk="1" latinLnBrk="0" hangingPunct="1">
        <a:spcBef>
          <a:spcPts val="600"/>
        </a:spcBef>
        <a:buClr>
          <a:schemeClr val="accent2"/>
        </a:buClr>
        <a:buSzPct val="85000"/>
        <a:buFont typeface="Wingdings 2"/>
        <a:buChar char=""/>
        <a:defRPr kumimoji="0" sz="2600" kern="1200">
          <a:solidFill>
            <a:schemeClr val="tx1"/>
          </a:solidFill>
          <a:latin typeface="+mn-lt"/>
          <a:ea typeface="+mn-ea"/>
          <a:cs typeface="+mn-cs"/>
        </a:defRPr>
      </a:lvl1pPr>
      <a:lvl2pPr marL="640080" indent="-274320" algn="l" rtl="0" eaLnBrk="1" latinLnBrk="0" hangingPunct="1">
        <a:spcBef>
          <a:spcPts val="300"/>
        </a:spcBef>
        <a:buClr>
          <a:schemeClr val="accent2">
            <a:shade val="75000"/>
          </a:schemeClr>
        </a:buClr>
        <a:buSzPct val="85000"/>
        <a:buFont typeface="Wingdings 2"/>
        <a:buChar char=""/>
        <a:defRPr kumimoji="0" sz="2400" kern="1200">
          <a:solidFill>
            <a:schemeClr val="tx2"/>
          </a:solidFill>
          <a:latin typeface="+mn-lt"/>
          <a:ea typeface="+mn-ea"/>
          <a:cs typeface="+mn-cs"/>
        </a:defRPr>
      </a:lvl2pPr>
      <a:lvl3pPr marL="1005840" indent="-228600" algn="l" rtl="0" eaLnBrk="1" latinLnBrk="0" hangingPunct="1">
        <a:spcBef>
          <a:spcPts val="300"/>
        </a:spcBef>
        <a:buClr>
          <a:schemeClr val="accent2">
            <a:shade val="50000"/>
          </a:schemeClr>
        </a:buClr>
        <a:buSzPct val="85000"/>
        <a:buFont typeface="Wingdings 2"/>
        <a:buChar char=""/>
        <a:defRPr kumimoji="0" sz="2100" kern="1200">
          <a:solidFill>
            <a:schemeClr val="tx1"/>
          </a:solidFill>
          <a:latin typeface="+mn-lt"/>
          <a:ea typeface="+mn-ea"/>
          <a:cs typeface="+mn-cs"/>
        </a:defRPr>
      </a:lvl3pPr>
      <a:lvl4pPr marL="1280160" indent="-228600" algn="l" rtl="0" eaLnBrk="1" latinLnBrk="0" hangingPunct="1">
        <a:spcBef>
          <a:spcPts val="300"/>
        </a:spcBef>
        <a:buClr>
          <a:schemeClr val="accent2">
            <a:shade val="75000"/>
          </a:schemeClr>
        </a:buClr>
        <a:buSzPct val="85000"/>
        <a:buFont typeface="Wingdings 2" pitchFamily="18" charset="2"/>
        <a:buChar char=""/>
        <a:defRPr kumimoji="0" sz="1900" kern="1200">
          <a:solidFill>
            <a:schemeClr val="tx1"/>
          </a:solidFill>
          <a:latin typeface="+mn-lt"/>
          <a:ea typeface="+mn-ea"/>
          <a:cs typeface="+mn-cs"/>
        </a:defRPr>
      </a:lvl4pPr>
      <a:lvl5pPr marL="1554480" indent="-228600" algn="l" rtl="0" eaLnBrk="1" latinLnBrk="0" hangingPunct="1">
        <a:spcBef>
          <a:spcPts val="340"/>
        </a:spcBef>
        <a:buClr>
          <a:schemeClr val="accent2">
            <a:shade val="75000"/>
          </a:schemeClr>
        </a:buClr>
        <a:buSzPct val="85000"/>
        <a:buFont typeface="Wingdings 2" pitchFamily="18" charset="2"/>
        <a:buChar char=""/>
        <a:defRPr kumimoji="0" sz="1600" kern="1200">
          <a:solidFill>
            <a:schemeClr val="tx1"/>
          </a:solidFill>
          <a:latin typeface="+mn-lt"/>
          <a:ea typeface="+mn-ea"/>
          <a:cs typeface="+mn-cs"/>
        </a:defRPr>
      </a:lvl5pPr>
      <a:lvl6pPr marL="1828800" indent="-228600" algn="l" rtl="0" eaLnBrk="1" latinLnBrk="0" hangingPunct="1">
        <a:spcBef>
          <a:spcPts val="340"/>
        </a:spcBef>
        <a:buClr>
          <a:schemeClr val="accent2">
            <a:shade val="75000"/>
          </a:schemeClr>
        </a:buClr>
        <a:buSzPct val="85000"/>
        <a:buFont typeface="Wingdings 2" pitchFamily="18" charset="2"/>
        <a:buChar char="?"/>
        <a:defRPr kumimoji="0" sz="1700" kern="1200">
          <a:solidFill>
            <a:schemeClr val="tx1"/>
          </a:solidFill>
          <a:latin typeface="+mn-lt"/>
          <a:ea typeface="+mn-ea"/>
          <a:cs typeface="+mn-cs"/>
        </a:defRPr>
      </a:lvl6pPr>
      <a:lvl7pPr marL="2011680" indent="-182880" algn="l" rtl="0" eaLnBrk="1" latinLnBrk="0" hangingPunct="1">
        <a:spcBef>
          <a:spcPts val="340"/>
        </a:spcBef>
        <a:buClr>
          <a:schemeClr val="accent2">
            <a:shade val="75000"/>
          </a:schemeClr>
        </a:buClr>
        <a:buSzPct val="85000"/>
        <a:buFont typeface="Wingdings 2" pitchFamily="18" charset="2"/>
        <a:buChar char="?"/>
        <a:defRPr kumimoji="0" sz="1600" kern="1200" baseline="0">
          <a:solidFill>
            <a:schemeClr val="tx1"/>
          </a:solidFill>
          <a:latin typeface="+mn-lt"/>
          <a:ea typeface="+mn-ea"/>
          <a:cs typeface="+mn-cs"/>
        </a:defRPr>
      </a:lvl7pPr>
      <a:lvl8pPr marL="2286000" indent="-182880" algn="l" rtl="0" eaLnBrk="1" latinLnBrk="0" hangingPunct="1">
        <a:spcBef>
          <a:spcPts val="340"/>
        </a:spcBef>
        <a:buClr>
          <a:schemeClr val="accent2">
            <a:shade val="75000"/>
          </a:schemeClr>
        </a:buClr>
        <a:buSzPct val="85000"/>
        <a:buFont typeface="Wingdings 2" pitchFamily="18" charset="2"/>
        <a:buChar char="?"/>
        <a:defRPr kumimoji="0" sz="1500" kern="1200">
          <a:solidFill>
            <a:schemeClr val="tx1"/>
          </a:solidFill>
          <a:latin typeface="+mn-lt"/>
          <a:ea typeface="+mn-ea"/>
          <a:cs typeface="+mn-cs"/>
        </a:defRPr>
      </a:lvl8pPr>
      <a:lvl9pPr marL="2560320" indent="-182880" algn="l" rtl="0" eaLnBrk="1" latinLnBrk="0" hangingPunct="1">
        <a:spcBef>
          <a:spcPts val="340"/>
        </a:spcBef>
        <a:buClr>
          <a:schemeClr val="accent2">
            <a:shade val="75000"/>
          </a:schemeClr>
        </a:buClr>
        <a:buSzPct val="85000"/>
        <a:buFont typeface="Wingdings 2" pitchFamily="18" charset="2"/>
        <a:buChar char="?"/>
        <a:defRPr kumimoji="0" sz="15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2F2F47"/>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662517" y="1308101"/>
            <a:ext cx="13906501" cy="5908675"/>
            <a:chOff x="-313" y="824"/>
            <a:chExt cx="6570" cy="3722"/>
          </a:xfrm>
        </p:grpSpPr>
        <p:sp>
          <p:nvSpPr>
            <p:cNvPr id="86019"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0"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1"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2"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3"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4"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5"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6"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7"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8"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29"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0"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1"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2"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3"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4"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5"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6"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7"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8"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39"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0"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1"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2"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3"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4"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5"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6"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7"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8"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49"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50"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a:defRPr/>
              </a:pPr>
              <a:endParaRPr lang="es-ES_tradnl" sz="1800">
                <a:solidFill>
                  <a:srgbClr val="FFFFFF"/>
                </a:solidFill>
                <a:effectLst>
                  <a:outerShdw blurRad="38100" dist="38100" dir="2700000" algn="tl">
                    <a:srgbClr val="000000"/>
                  </a:outerShdw>
                </a:effectLst>
                <a:latin typeface="Arial" charset="0"/>
              </a:endParaRPr>
            </a:p>
          </p:txBody>
        </p:sp>
        <p:sp>
          <p:nvSpPr>
            <p:cNvPr id="86051"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2"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3"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4"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5"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6"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7"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8"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59"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0"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1"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2"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3"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4"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5"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6"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7"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8"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69"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0"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1"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2"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3"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4"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5"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6"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7"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8"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79"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0"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1"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2"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3"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4"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5"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6"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7"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8"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89"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0"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1"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2"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3"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4"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5"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6"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7"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8"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099"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0"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1"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2"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3"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4"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5"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6"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7"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8"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09"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0"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1"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2"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3"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4"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5"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6"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7"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8"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19"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0"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1"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2"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3"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4"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5"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6"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7"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8"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29"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0"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1"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2"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3"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4"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5"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6"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7"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8"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39"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0"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1"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2"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3"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4"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5"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6"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7"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8"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49"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0"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1"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2"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3"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4"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5"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6"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7"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8"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59"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0"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1"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2"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3"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4"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5"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6"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7"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8"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69"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0"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1"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2"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3"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4"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5"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6"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7"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8"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79"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0"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1"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2"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3"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4"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5"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6"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7"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8"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89"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0"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1"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2"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3"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4"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5"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6"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7"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8"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199"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0"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1"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2"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3"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4"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5"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6"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7"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8"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09"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0"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1"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2"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3"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4"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5"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6"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7"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8"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19"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0"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1"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2"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3"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4"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5"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6"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7"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8"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29"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30"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31"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32"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sp>
          <p:nvSpPr>
            <p:cNvPr id="86233"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es-ES" sz="1800">
                <a:solidFill>
                  <a:srgbClr val="FFFFFF"/>
                </a:solidFill>
                <a:latin typeface="Arial" charset="0"/>
              </a:endParaRPr>
            </a:p>
          </p:txBody>
        </p:sp>
      </p:grpSp>
      <p:sp>
        <p:nvSpPr>
          <p:cNvPr id="86234" name="Rectangle 218"/>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defRPr>
            </a:lvl1pPr>
          </a:lstStyle>
          <a:p>
            <a:fld id="{0756EF1B-B87E-4106-9C55-E1F2EDEE197B}" type="slidenum">
              <a:rPr lang="es-ES_tradnl" altLang="es-AR"/>
              <a:pPr/>
              <a:t>‹Nº›</a:t>
            </a:fld>
            <a:endParaRPr lang="es-ES_tradnl" altLang="es-AR"/>
          </a:p>
        </p:txBody>
      </p:sp>
      <p:sp>
        <p:nvSpPr>
          <p:cNvPr id="86235" name="Rectangle 219"/>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defRPr>
            </a:lvl1pPr>
          </a:lstStyle>
          <a:p>
            <a:pPr>
              <a:defRPr/>
            </a:pPr>
            <a:fld id="{9930D8A4-6A0B-4395-8406-E56FCE5605A3}" type="datetimeFigureOut">
              <a:rPr lang="es-ES"/>
              <a:pPr>
                <a:defRPr/>
              </a:pPr>
              <a:t>20/04/2016</a:t>
            </a:fld>
            <a:endParaRPr lang="es-ES_tradnl"/>
          </a:p>
        </p:txBody>
      </p:sp>
      <p:sp>
        <p:nvSpPr>
          <p:cNvPr id="86236" name="Rectangle 220"/>
          <p:cNvSpPr>
            <a:spLocks noGrp="1" noChangeArrowheads="1"/>
          </p:cNvSpPr>
          <p:nvPr>
            <p:ph type="ftr" sz="quarter" idx="3"/>
          </p:nvPr>
        </p:nvSpPr>
        <p:spPr bwMode="auto">
          <a:xfrm>
            <a:off x="4165600" y="62436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defRPr>
            </a:lvl1pPr>
          </a:lstStyle>
          <a:p>
            <a:pPr>
              <a:defRPr/>
            </a:pPr>
            <a:endParaRPr lang="es-ES_tradnl"/>
          </a:p>
        </p:txBody>
      </p:sp>
      <p:sp>
        <p:nvSpPr>
          <p:cNvPr id="86237" name="Rectangle 221"/>
          <p:cNvSpPr>
            <a:spLocks noGrp="1" noChangeArrowheads="1"/>
          </p:cNvSpPr>
          <p:nvPr>
            <p:ph type="body" idx="1"/>
          </p:nvPr>
        </p:nvSpPr>
        <p:spPr bwMode="auto">
          <a:xfrm>
            <a:off x="609600" y="1600200"/>
            <a:ext cx="109728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86238" name="Rectangle 222"/>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ES_tradnl"/>
              <a:t>Haga clic para cambiar el estilo de título	</a:t>
            </a:r>
          </a:p>
        </p:txBody>
      </p:sp>
    </p:spTree>
    <p:extLst>
      <p:ext uri="{BB962C8B-B14F-4D97-AF65-F5344CB8AC3E}">
        <p14:creationId xmlns:p14="http://schemas.microsoft.com/office/powerpoint/2010/main" val="277651844"/>
      </p:ext>
    </p:extLst>
  </p:cSld>
  <p:clrMap bg1="dk2" tx1="lt1" bg2="dk1" tx2="lt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 id="2147485088"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anose="05000000000000000000"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anose="05000000000000000000"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anose="05000000000000000000" pitchFamily="2" charset="2"/>
        <a:buBlip>
          <a:blip r:embed="rId14"/>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 name="6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9" name="8 Rectángulo redondeado"/>
          <p:cNvSpPr/>
          <p:nvPr/>
        </p:nvSpPr>
        <p:spPr>
          <a:xfrm>
            <a:off x="558134" y="434162"/>
            <a:ext cx="11075745" cy="5486400"/>
          </a:xfrm>
          <a:prstGeom prst="roundRect">
            <a:avLst>
              <a:gd name="adj" fmla="val 2127"/>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13" name="12 Marcador de título"/>
          <p:cNvSpPr>
            <a:spLocks noGrp="1"/>
          </p:cNvSpPr>
          <p:nvPr>
            <p:ph type="title"/>
          </p:nvPr>
        </p:nvSpPr>
        <p:spPr>
          <a:xfrm>
            <a:off x="670984" y="4986339"/>
            <a:ext cx="10911416" cy="1050925"/>
          </a:xfrm>
          <a:prstGeom prst="rect">
            <a:avLst/>
          </a:prstGeom>
        </p:spPr>
        <p:txBody>
          <a:bodyPr vert="horz" lIns="100199" tIns="50103" rIns="100199" bIns="50103" anchor="b">
            <a:normAutofit/>
          </a:bodyPr>
          <a:lstStyle/>
          <a:p>
            <a:r>
              <a:rPr lang="es-ES"/>
              <a:t>Haga clic para modificar el estilo de título del patrón</a:t>
            </a:r>
            <a:endParaRPr lang="en-US"/>
          </a:p>
        </p:txBody>
      </p:sp>
      <p:sp>
        <p:nvSpPr>
          <p:cNvPr id="9223" name="3 Marcador de texto"/>
          <p:cNvSpPr>
            <a:spLocks noGrp="1"/>
          </p:cNvSpPr>
          <p:nvPr>
            <p:ph type="body" idx="1"/>
          </p:nvPr>
        </p:nvSpPr>
        <p:spPr bwMode="auto">
          <a:xfrm>
            <a:off x="670984" y="530226"/>
            <a:ext cx="10911416" cy="418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00440" tIns="100199" rIns="100199" bIns="50103"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25" name="24 Marcador de fecha"/>
          <p:cNvSpPr>
            <a:spLocks noGrp="1"/>
          </p:cNvSpPr>
          <p:nvPr>
            <p:ph type="dt" sz="half" idx="2"/>
          </p:nvPr>
        </p:nvSpPr>
        <p:spPr>
          <a:xfrm>
            <a:off x="5035551" y="6111876"/>
            <a:ext cx="3048000" cy="365125"/>
          </a:xfrm>
          <a:prstGeom prst="rect">
            <a:avLst/>
          </a:prstGeom>
        </p:spPr>
        <p:txBody>
          <a:bodyPr vert="horz" lIns="100199" tIns="50103" rIns="100199" bIns="50103" anchor="b"/>
          <a:lstStyle>
            <a:lvl1pPr algn="r" eaLnBrk="1" latinLnBrk="0" hangingPunct="1">
              <a:defRPr kumimoji="0" sz="998">
                <a:solidFill>
                  <a:schemeClr val="bg2">
                    <a:shade val="50000"/>
                  </a:schemeClr>
                </a:solidFill>
              </a:defRPr>
            </a:lvl1pPr>
            <a:extLst/>
          </a:lstStyle>
          <a:p>
            <a:pPr>
              <a:defRPr/>
            </a:pPr>
            <a:endParaRPr lang="es-AR"/>
          </a:p>
        </p:txBody>
      </p:sp>
      <p:sp>
        <p:nvSpPr>
          <p:cNvPr id="18" name="17 Marcador de pie de página"/>
          <p:cNvSpPr>
            <a:spLocks noGrp="1"/>
          </p:cNvSpPr>
          <p:nvPr>
            <p:ph type="ftr" sz="quarter" idx="3"/>
          </p:nvPr>
        </p:nvSpPr>
        <p:spPr>
          <a:xfrm>
            <a:off x="8083551" y="6111876"/>
            <a:ext cx="3048000" cy="365125"/>
          </a:xfrm>
          <a:prstGeom prst="rect">
            <a:avLst/>
          </a:prstGeom>
        </p:spPr>
        <p:txBody>
          <a:bodyPr vert="horz" lIns="100199" tIns="50103" rIns="100199" bIns="50103" anchor="b"/>
          <a:lstStyle>
            <a:lvl1pPr algn="l" eaLnBrk="1" latinLnBrk="0" hangingPunct="1">
              <a:defRPr kumimoji="0" sz="998">
                <a:solidFill>
                  <a:schemeClr val="bg2">
                    <a:shade val="50000"/>
                  </a:schemeClr>
                </a:solidFill>
              </a:defRPr>
            </a:lvl1pPr>
            <a:extLst/>
          </a:lstStyle>
          <a:p>
            <a:pPr>
              <a:defRPr/>
            </a:pPr>
            <a:endParaRPr lang="es-AR"/>
          </a:p>
        </p:txBody>
      </p:sp>
      <p:sp>
        <p:nvSpPr>
          <p:cNvPr id="5" name="4 Marcador de número de diapositiva"/>
          <p:cNvSpPr>
            <a:spLocks noGrp="1"/>
          </p:cNvSpPr>
          <p:nvPr>
            <p:ph type="sldNum" sz="quarter" idx="4"/>
          </p:nvPr>
        </p:nvSpPr>
        <p:spPr>
          <a:xfrm>
            <a:off x="11131551" y="6111876"/>
            <a:ext cx="609600" cy="365125"/>
          </a:xfrm>
          <a:prstGeom prst="rect">
            <a:avLst/>
          </a:prstGeom>
        </p:spPr>
        <p:txBody>
          <a:bodyPr vert="horz" lIns="100199" tIns="50103" rIns="100199" bIns="50103" anchor="b"/>
          <a:lstStyle>
            <a:lvl1pPr algn="r" eaLnBrk="1" latinLnBrk="0" hangingPunct="1">
              <a:defRPr kumimoji="0" sz="998">
                <a:solidFill>
                  <a:schemeClr val="bg2">
                    <a:shade val="50000"/>
                  </a:schemeClr>
                </a:solidFill>
              </a:defRPr>
            </a:lvl1pPr>
            <a:extLst/>
          </a:lstStyle>
          <a:p>
            <a:pPr>
              <a:defRPr/>
            </a:pPr>
            <a:fld id="{56FF99C8-A870-48C9-9F28-33F20BB75F5D}" type="slidenum">
              <a:rPr lang="es-AR"/>
              <a:pPr>
                <a:defRPr/>
              </a:pPr>
              <a:t>‹Nº›</a:t>
            </a:fld>
            <a:endParaRPr lang="es-AR" dirty="0"/>
          </a:p>
        </p:txBody>
      </p:sp>
    </p:spTree>
    <p:extLst>
      <p:ext uri="{BB962C8B-B14F-4D97-AF65-F5344CB8AC3E}">
        <p14:creationId xmlns:p14="http://schemas.microsoft.com/office/powerpoint/2010/main" val="1320404706"/>
      </p:ext>
    </p:extLst>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 id="2147485100" r:id="rId11"/>
  </p:sldLayoutIdLst>
  <p:txStyles>
    <p:titleStyle>
      <a:lvl1pPr algn="l" rtl="0" eaLnBrk="0" fontAlgn="base" hangingPunct="0">
        <a:spcBef>
          <a:spcPct val="0"/>
        </a:spcBef>
        <a:spcAft>
          <a:spcPct val="0"/>
        </a:spcAft>
        <a:defRPr sz="3600" b="1" kern="1200">
          <a:solidFill>
            <a:srgbClr val="FF8D3E"/>
          </a:solidFill>
          <a:effectLst>
            <a:outerShdw blurRad="53975" dist="22860" dir="5400000" algn="tl" rotWithShape="0">
              <a:srgbClr val="000000">
                <a:alpha val="55000"/>
              </a:srgbClr>
            </a:outerShdw>
          </a:effectLst>
          <a:latin typeface="+mj-lt"/>
          <a:ea typeface="+mj-ea"/>
          <a:cs typeface="+mj-cs"/>
        </a:defRPr>
      </a:lvl1pPr>
      <a:lvl2pPr algn="l" rtl="0" eaLnBrk="0" fontAlgn="base" hangingPunct="0">
        <a:spcBef>
          <a:spcPct val="0"/>
        </a:spcBef>
        <a:spcAft>
          <a:spcPct val="0"/>
        </a:spcAft>
        <a:defRPr sz="3600" b="1">
          <a:solidFill>
            <a:srgbClr val="FF8D3E"/>
          </a:solidFill>
          <a:latin typeface="Verdana" panose="020B0604030504040204" pitchFamily="34" charset="0"/>
        </a:defRPr>
      </a:lvl2pPr>
      <a:lvl3pPr algn="l" rtl="0" eaLnBrk="0" fontAlgn="base" hangingPunct="0">
        <a:spcBef>
          <a:spcPct val="0"/>
        </a:spcBef>
        <a:spcAft>
          <a:spcPct val="0"/>
        </a:spcAft>
        <a:defRPr sz="3600" b="1">
          <a:solidFill>
            <a:srgbClr val="FF8D3E"/>
          </a:solidFill>
          <a:latin typeface="Verdana" panose="020B0604030504040204" pitchFamily="34" charset="0"/>
        </a:defRPr>
      </a:lvl3pPr>
      <a:lvl4pPr algn="l" rtl="0" eaLnBrk="0" fontAlgn="base" hangingPunct="0">
        <a:spcBef>
          <a:spcPct val="0"/>
        </a:spcBef>
        <a:spcAft>
          <a:spcPct val="0"/>
        </a:spcAft>
        <a:defRPr sz="3600" b="1">
          <a:solidFill>
            <a:srgbClr val="FF8D3E"/>
          </a:solidFill>
          <a:latin typeface="Verdana" panose="020B0604030504040204" pitchFamily="34" charset="0"/>
        </a:defRPr>
      </a:lvl4pPr>
      <a:lvl5pPr algn="l" rtl="0" eaLnBrk="0" fontAlgn="base" hangingPunct="0">
        <a:spcBef>
          <a:spcPct val="0"/>
        </a:spcBef>
        <a:spcAft>
          <a:spcPct val="0"/>
        </a:spcAft>
        <a:defRPr sz="3600" b="1">
          <a:solidFill>
            <a:srgbClr val="FF8D3E"/>
          </a:solidFill>
          <a:latin typeface="Verdana" panose="020B0604030504040204" pitchFamily="34" charset="0"/>
        </a:defRPr>
      </a:lvl5pPr>
      <a:lvl6pPr marL="457200" algn="l" rtl="0" fontAlgn="base">
        <a:spcBef>
          <a:spcPct val="0"/>
        </a:spcBef>
        <a:spcAft>
          <a:spcPct val="0"/>
        </a:spcAft>
        <a:defRPr sz="3600" b="1">
          <a:solidFill>
            <a:srgbClr val="FF8D3E"/>
          </a:solidFill>
          <a:latin typeface="Verdana" panose="020B0604030504040204" pitchFamily="34" charset="0"/>
        </a:defRPr>
      </a:lvl6pPr>
      <a:lvl7pPr marL="914400" algn="l" rtl="0" fontAlgn="base">
        <a:spcBef>
          <a:spcPct val="0"/>
        </a:spcBef>
        <a:spcAft>
          <a:spcPct val="0"/>
        </a:spcAft>
        <a:defRPr sz="3600" b="1">
          <a:solidFill>
            <a:srgbClr val="FF8D3E"/>
          </a:solidFill>
          <a:latin typeface="Verdana" panose="020B0604030504040204" pitchFamily="34" charset="0"/>
        </a:defRPr>
      </a:lvl7pPr>
      <a:lvl8pPr marL="1371600" algn="l" rtl="0" fontAlgn="base">
        <a:spcBef>
          <a:spcPct val="0"/>
        </a:spcBef>
        <a:spcAft>
          <a:spcPct val="0"/>
        </a:spcAft>
        <a:defRPr sz="3600" b="1">
          <a:solidFill>
            <a:srgbClr val="FF8D3E"/>
          </a:solidFill>
          <a:latin typeface="Verdana" panose="020B0604030504040204" pitchFamily="34" charset="0"/>
        </a:defRPr>
      </a:lvl8pPr>
      <a:lvl9pPr marL="1828800" algn="l" rtl="0" fontAlgn="base">
        <a:spcBef>
          <a:spcPct val="0"/>
        </a:spcBef>
        <a:spcAft>
          <a:spcPct val="0"/>
        </a:spcAft>
        <a:defRPr sz="3600" b="1">
          <a:solidFill>
            <a:srgbClr val="FF8D3E"/>
          </a:solidFill>
          <a:latin typeface="Verdana" panose="020B0604030504040204" pitchFamily="34" charset="0"/>
        </a:defRPr>
      </a:lvl9pPr>
      <a:extLst/>
    </p:titleStyle>
    <p:bodyStyle>
      <a:lvl1pPr marL="263525" indent="-263525" algn="l" rtl="0" eaLnBrk="0" fontAlgn="base" hangingPunct="0">
        <a:spcBef>
          <a:spcPts val="250"/>
        </a:spcBef>
        <a:spcAft>
          <a:spcPct val="0"/>
        </a:spcAft>
        <a:buClr>
          <a:schemeClr val="accent1"/>
        </a:buClr>
        <a:buSzPct val="80000"/>
        <a:buFont typeface="Wingdings 2" panose="05020102010507070707" pitchFamily="18" charset="2"/>
        <a:buChar char=""/>
        <a:defRPr sz="2800" kern="1200">
          <a:solidFill>
            <a:schemeClr val="tx1"/>
          </a:solidFill>
          <a:latin typeface="+mn-lt"/>
          <a:ea typeface="+mn-ea"/>
          <a:cs typeface="+mn-cs"/>
        </a:defRPr>
      </a:lvl1pPr>
      <a:lvl2pPr marL="544513" indent="-198438" algn="l" rtl="0" eaLnBrk="0" fontAlgn="base" hangingPunct="0">
        <a:spcBef>
          <a:spcPts val="250"/>
        </a:spcBef>
        <a:spcAft>
          <a:spcPct val="0"/>
        </a:spcAft>
        <a:buClr>
          <a:schemeClr val="accent1"/>
        </a:buClr>
        <a:buSzPct val="100000"/>
        <a:buFont typeface="Verdana" panose="020B0604030504040204" pitchFamily="34" charset="0"/>
        <a:buChar char="◦"/>
        <a:defRPr sz="2300" kern="1200">
          <a:solidFill>
            <a:schemeClr val="tx1"/>
          </a:solidFill>
          <a:latin typeface="+mn-lt"/>
          <a:ea typeface="+mn-ea"/>
          <a:cs typeface="+mn-cs"/>
        </a:defRPr>
      </a:lvl2pPr>
      <a:lvl3pPr marL="781050" indent="-180975" algn="l" rtl="0" eaLnBrk="0" fontAlgn="base" hangingPunct="0">
        <a:spcBef>
          <a:spcPts val="250"/>
        </a:spcBef>
        <a:spcAft>
          <a:spcPct val="0"/>
        </a:spcAft>
        <a:buClr>
          <a:srgbClr val="ED3742"/>
        </a:buClr>
        <a:buSzPct val="100000"/>
        <a:buFont typeface="Wingdings 2" panose="05020102010507070707" pitchFamily="18" charset="2"/>
        <a:buChar char=""/>
        <a:defRPr sz="2100" kern="1200">
          <a:solidFill>
            <a:schemeClr val="tx1"/>
          </a:solidFill>
          <a:latin typeface="+mn-lt"/>
          <a:ea typeface="+mn-ea"/>
          <a:cs typeface="+mn-cs"/>
        </a:defRPr>
      </a:lvl3pPr>
      <a:lvl4pPr marL="1017588" indent="-180975" algn="l" rtl="0" eaLnBrk="0" fontAlgn="base" hangingPunct="0">
        <a:spcBef>
          <a:spcPts val="225"/>
        </a:spcBef>
        <a:spcAft>
          <a:spcPct val="0"/>
        </a:spcAft>
        <a:buClr>
          <a:srgbClr val="ED3742"/>
        </a:buClr>
        <a:buSzPct val="112000"/>
        <a:buFont typeface="Verdana" panose="020B0604030504040204" pitchFamily="34" charset="0"/>
        <a:buChar char="◦"/>
        <a:defRPr sz="1900" kern="1200">
          <a:solidFill>
            <a:schemeClr val="tx1"/>
          </a:solidFill>
          <a:latin typeface="+mn-lt"/>
          <a:ea typeface="+mn-ea"/>
          <a:cs typeface="+mn-cs"/>
        </a:defRPr>
      </a:lvl4pPr>
      <a:lvl5pPr marL="1271588" indent="-180975" algn="l" rtl="0" eaLnBrk="0" fontAlgn="base" hangingPunct="0">
        <a:spcBef>
          <a:spcPts val="250"/>
        </a:spcBef>
        <a:spcAft>
          <a:spcPct val="0"/>
        </a:spcAft>
        <a:buClr>
          <a:srgbClr val="4A85BF"/>
        </a:buClr>
        <a:buSzPct val="100000"/>
        <a:buFont typeface="Wingdings 2" panose="05020102010507070707" pitchFamily="18" charset="2"/>
        <a:buChar char=""/>
        <a:defRPr kern="1200">
          <a:solidFill>
            <a:schemeClr val="tx1"/>
          </a:solidFill>
          <a:latin typeface="+mn-lt"/>
          <a:ea typeface="+mn-ea"/>
          <a:cs typeface="+mn-cs"/>
        </a:defRPr>
      </a:lvl5pPr>
      <a:lvl6pPr marL="1481842" indent="-181819" algn="l" rtl="0" eaLnBrk="1" latinLnBrk="0" hangingPunct="1">
        <a:spcBef>
          <a:spcPts val="250"/>
        </a:spcBef>
        <a:buClr>
          <a:schemeClr val="accent3">
            <a:tint val="85000"/>
            <a:satMod val="275000"/>
          </a:schemeClr>
        </a:buClr>
        <a:buSzPct val="100000"/>
        <a:buFont typeface="Verdana"/>
        <a:buChar char="◦"/>
        <a:defRPr kumimoji="0" sz="1723" kern="1200" baseline="0">
          <a:solidFill>
            <a:schemeClr val="tx1"/>
          </a:solidFill>
          <a:latin typeface="+mn-lt"/>
          <a:ea typeface="+mn-ea"/>
          <a:cs typeface="+mn-cs"/>
        </a:defRPr>
      </a:lvl6pPr>
      <a:lvl7pPr marL="1690931" indent="-181819" algn="l" rtl="0" eaLnBrk="1" latinLnBrk="0" hangingPunct="1">
        <a:spcBef>
          <a:spcPts val="255"/>
        </a:spcBef>
        <a:buClr>
          <a:schemeClr val="accent3">
            <a:tint val="85000"/>
            <a:satMod val="275000"/>
          </a:schemeClr>
        </a:buClr>
        <a:buSzPct val="100000"/>
        <a:buFont typeface="Wingdings 2"/>
        <a:buChar char=""/>
        <a:defRPr kumimoji="0" sz="1542" kern="1200">
          <a:solidFill>
            <a:schemeClr val="tx1"/>
          </a:solidFill>
          <a:latin typeface="+mn-lt"/>
          <a:ea typeface="+mn-ea"/>
          <a:cs typeface="+mn-cs"/>
        </a:defRPr>
      </a:lvl7pPr>
      <a:lvl8pPr marL="1909127" indent="-181819" algn="l" rtl="0" eaLnBrk="1" latinLnBrk="0" hangingPunct="1">
        <a:spcBef>
          <a:spcPts val="257"/>
        </a:spcBef>
        <a:buClr>
          <a:schemeClr val="accent3">
            <a:tint val="85000"/>
            <a:satMod val="275000"/>
          </a:schemeClr>
        </a:buClr>
        <a:buSzPct val="100000"/>
        <a:buFont typeface="Verdana"/>
        <a:buChar char="◦"/>
        <a:defRPr kumimoji="0" sz="1542" kern="1200" baseline="0">
          <a:solidFill>
            <a:schemeClr val="tx1"/>
          </a:solidFill>
          <a:latin typeface="+mn-lt"/>
          <a:ea typeface="+mn-ea"/>
          <a:cs typeface="+mn-cs"/>
        </a:defRPr>
      </a:lvl8pPr>
      <a:lvl9pPr marL="2136400" indent="-181819" algn="l" rtl="0" eaLnBrk="1" latinLnBrk="0" hangingPunct="1">
        <a:spcBef>
          <a:spcPts val="255"/>
        </a:spcBef>
        <a:buClr>
          <a:schemeClr val="accent3">
            <a:tint val="85000"/>
            <a:satMod val="275000"/>
          </a:schemeClr>
        </a:buClr>
        <a:buSzPct val="100000"/>
        <a:buFont typeface="Wingdings 2"/>
        <a:buChar char=""/>
        <a:defRPr kumimoji="0" sz="1542"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4551" algn="l" rtl="0" eaLnBrk="1" latinLnBrk="0" hangingPunct="1">
        <a:defRPr kumimoji="0" kern="1200">
          <a:solidFill>
            <a:schemeClr val="tx1"/>
          </a:solidFill>
          <a:latin typeface="+mn-lt"/>
          <a:ea typeface="+mn-ea"/>
          <a:cs typeface="+mn-cs"/>
        </a:defRPr>
      </a:lvl2pPr>
      <a:lvl3pPr marL="909107" algn="l" rtl="0" eaLnBrk="1" latinLnBrk="0" hangingPunct="1">
        <a:defRPr kumimoji="0" kern="1200">
          <a:solidFill>
            <a:schemeClr val="tx1"/>
          </a:solidFill>
          <a:latin typeface="+mn-lt"/>
          <a:ea typeface="+mn-ea"/>
          <a:cs typeface="+mn-cs"/>
        </a:defRPr>
      </a:lvl3pPr>
      <a:lvl4pPr marL="1363663" algn="l" rtl="0" eaLnBrk="1" latinLnBrk="0" hangingPunct="1">
        <a:defRPr kumimoji="0" kern="1200">
          <a:solidFill>
            <a:schemeClr val="tx1"/>
          </a:solidFill>
          <a:latin typeface="+mn-lt"/>
          <a:ea typeface="+mn-ea"/>
          <a:cs typeface="+mn-cs"/>
        </a:defRPr>
      </a:lvl4pPr>
      <a:lvl5pPr marL="1818214" algn="l" rtl="0" eaLnBrk="1" latinLnBrk="0" hangingPunct="1">
        <a:defRPr kumimoji="0" kern="1200">
          <a:solidFill>
            <a:schemeClr val="tx1"/>
          </a:solidFill>
          <a:latin typeface="+mn-lt"/>
          <a:ea typeface="+mn-ea"/>
          <a:cs typeface="+mn-cs"/>
        </a:defRPr>
      </a:lvl5pPr>
      <a:lvl6pPr marL="2272771" algn="l" rtl="0" eaLnBrk="1" latinLnBrk="0" hangingPunct="1">
        <a:defRPr kumimoji="0" kern="1200">
          <a:solidFill>
            <a:schemeClr val="tx1"/>
          </a:solidFill>
          <a:latin typeface="+mn-lt"/>
          <a:ea typeface="+mn-ea"/>
          <a:cs typeface="+mn-cs"/>
        </a:defRPr>
      </a:lvl6pPr>
      <a:lvl7pPr marL="2727321" algn="l" rtl="0" eaLnBrk="1" latinLnBrk="0" hangingPunct="1">
        <a:defRPr kumimoji="0" kern="1200">
          <a:solidFill>
            <a:schemeClr val="tx1"/>
          </a:solidFill>
          <a:latin typeface="+mn-lt"/>
          <a:ea typeface="+mn-ea"/>
          <a:cs typeface="+mn-cs"/>
        </a:defRPr>
      </a:lvl7pPr>
      <a:lvl8pPr marL="3181866" algn="l" rtl="0" eaLnBrk="1" latinLnBrk="0" hangingPunct="1">
        <a:defRPr kumimoji="0" kern="1200">
          <a:solidFill>
            <a:schemeClr val="tx1"/>
          </a:solidFill>
          <a:latin typeface="+mn-lt"/>
          <a:ea typeface="+mn-ea"/>
          <a:cs typeface="+mn-cs"/>
        </a:defRPr>
      </a:lvl8pPr>
      <a:lvl9pPr marL="3636425" algn="l" rtl="0" eaLnBrk="1" latinLnBrk="0" hangingPunct="1">
        <a:defRPr kumimoji="0" kern="1200">
          <a:solidFill>
            <a:schemeClr val="tx1"/>
          </a:solidFill>
          <a:latin typeface="+mn-lt"/>
          <a:ea typeface="+mn-ea"/>
          <a:cs typeface="+mn-cs"/>
        </a:defRPr>
      </a:lvl9pPr>
      <a:extLst/>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22" name="21 Marcador de título"/>
          <p:cNvSpPr>
            <a:spLocks noGrp="1"/>
          </p:cNvSpPr>
          <p:nvPr>
            <p:ph type="title"/>
          </p:nvPr>
        </p:nvSpPr>
        <p:spPr>
          <a:xfrm>
            <a:off x="609600" y="274638"/>
            <a:ext cx="9956800" cy="1143000"/>
          </a:xfrm>
          <a:prstGeom prst="rect">
            <a:avLst/>
          </a:prstGeom>
        </p:spPr>
        <p:txBody>
          <a:bodyPr vert="horz" lIns="99629" tIns="49817" rIns="99629" bIns="49817" anchor="b">
            <a:normAutofit/>
          </a:bodyPr>
          <a:lstStyle/>
          <a:p>
            <a:r>
              <a:rPr lang="es-ES"/>
              <a:t>Haga clic para modificar el estilo de título del patrón</a:t>
            </a:r>
            <a:endParaRPr lang="en-US"/>
          </a:p>
        </p:txBody>
      </p:sp>
      <p:sp>
        <p:nvSpPr>
          <p:cNvPr id="12292" name="12 Marcador de texto"/>
          <p:cNvSpPr>
            <a:spLocks noGrp="1"/>
          </p:cNvSpPr>
          <p:nvPr>
            <p:ph type="body" idx="1"/>
          </p:nvPr>
        </p:nvSpPr>
        <p:spPr bwMode="auto">
          <a:xfrm>
            <a:off x="609600" y="1600201"/>
            <a:ext cx="9956800" cy="487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629" tIns="49817" rIns="99629" bIns="49817"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14" name="13 Marcador de fecha"/>
          <p:cNvSpPr>
            <a:spLocks noGrp="1"/>
          </p:cNvSpPr>
          <p:nvPr>
            <p:ph type="dt" sz="half" idx="2"/>
          </p:nvPr>
        </p:nvSpPr>
        <p:spPr>
          <a:xfrm rot="5400000">
            <a:off x="10453954" y="1017853"/>
            <a:ext cx="2011362" cy="512233"/>
          </a:xfrm>
          <a:prstGeom prst="rect">
            <a:avLst/>
          </a:prstGeom>
        </p:spPr>
        <p:txBody>
          <a:bodyPr vert="horz" lIns="99629" tIns="49817" rIns="99629" bIns="49817" anchor="ctr" anchorCtr="0"/>
          <a:lstStyle>
            <a:lvl1pPr algn="r" eaLnBrk="1" latinLnBrk="0" hangingPunct="1">
              <a:defRPr kumimoji="0" sz="1179">
                <a:solidFill>
                  <a:schemeClr val="tx2"/>
                </a:solidFill>
              </a:defRPr>
            </a:lvl1pPr>
          </a:lstStyle>
          <a:p>
            <a:pPr>
              <a:defRPr/>
            </a:pPr>
            <a:endParaRPr lang="es-AR"/>
          </a:p>
        </p:txBody>
      </p:sp>
      <p:sp>
        <p:nvSpPr>
          <p:cNvPr id="3" name="2 Marcador de pie de página"/>
          <p:cNvSpPr>
            <a:spLocks noGrp="1"/>
          </p:cNvSpPr>
          <p:nvPr>
            <p:ph type="ftr" sz="quarter" idx="3"/>
          </p:nvPr>
        </p:nvSpPr>
        <p:spPr>
          <a:xfrm rot="5400000">
            <a:off x="9853084" y="3676121"/>
            <a:ext cx="3200400" cy="486833"/>
          </a:xfrm>
          <a:prstGeom prst="rect">
            <a:avLst/>
          </a:prstGeom>
        </p:spPr>
        <p:txBody>
          <a:bodyPr vert="horz" lIns="99629" tIns="49817" rIns="99629" bIns="49817" anchor="ctr" anchorCtr="0"/>
          <a:lstStyle>
            <a:lvl1pPr algn="l" eaLnBrk="1" latinLnBrk="0" hangingPunct="1">
              <a:defRPr kumimoji="0" sz="1179">
                <a:solidFill>
                  <a:schemeClr val="tx2"/>
                </a:solidFill>
              </a:defRPr>
            </a:lvl1pPr>
          </a:lstStyle>
          <a:p>
            <a:pPr>
              <a:defRPr/>
            </a:pPr>
            <a:endParaRPr lang="es-A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72" tIns="45188" rIns="90372" bIns="45188"/>
          <a:lstStyle/>
          <a:p>
            <a:pPr eaLnBrk="1" hangingPunct="1">
              <a:defRPr/>
            </a:pPr>
            <a:endParaRPr lang="en-US" sz="1800" dirty="0"/>
          </a:p>
        </p:txBody>
      </p:sp>
      <p:sp>
        <p:nvSpPr>
          <p:cNvPr id="12296" name="8 Conector recto"/>
          <p:cNvSpPr>
            <a:spLocks noChangeShapeType="1"/>
          </p:cNvSpPr>
          <p:nvPr/>
        </p:nvSpPr>
        <p:spPr bwMode="auto">
          <a:xfrm>
            <a:off x="11988800" y="0"/>
            <a:ext cx="0" cy="6858000"/>
          </a:xfrm>
          <a:prstGeom prst="line">
            <a:avLst/>
          </a:prstGeom>
          <a:noFill/>
          <a:ln w="19050"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12298" name="10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72" tIns="45188" rIns="90372" bIns="45188"/>
          <a:lstStyle/>
          <a:p>
            <a:endParaRPr lang="es-AR" sz="1800"/>
          </a:p>
        </p:txBody>
      </p:sp>
      <p:sp>
        <p:nvSpPr>
          <p:cNvPr id="12" name="11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72" tIns="45188" rIns="90372" bIns="45188" anchor="ctr"/>
          <a:lstStyle/>
          <a:p>
            <a:pPr algn="ctr" eaLnBrk="1" hangingPunct="1">
              <a:defRPr/>
            </a:pPr>
            <a:endParaRPr lang="en-US" sz="1800" dirty="0"/>
          </a:p>
        </p:txBody>
      </p:sp>
      <p:sp>
        <p:nvSpPr>
          <p:cNvPr id="23" name="22 Marcador de número de diapositiva"/>
          <p:cNvSpPr>
            <a:spLocks noGrp="1"/>
          </p:cNvSpPr>
          <p:nvPr>
            <p:ph type="sldNum" sz="quarter" idx="4"/>
          </p:nvPr>
        </p:nvSpPr>
        <p:spPr>
          <a:xfrm>
            <a:off x="10839451" y="5734050"/>
            <a:ext cx="812800" cy="520700"/>
          </a:xfrm>
          <a:prstGeom prst="rect">
            <a:avLst/>
          </a:prstGeom>
        </p:spPr>
        <p:txBody>
          <a:bodyPr vert="horz" lIns="99629" tIns="49817" rIns="99629" bIns="49817" anchor="ctr"/>
          <a:lstStyle>
            <a:lvl1pPr algn="ctr" eaLnBrk="1" latinLnBrk="0" hangingPunct="1">
              <a:defRPr kumimoji="0" sz="1361" b="1">
                <a:solidFill>
                  <a:srgbClr val="FFFFFF"/>
                </a:solidFill>
              </a:defRPr>
            </a:lvl1pPr>
          </a:lstStyle>
          <a:p>
            <a:pPr>
              <a:defRPr/>
            </a:pPr>
            <a:fld id="{DFE9391C-C627-4DBE-B08F-E78BCDBA2831}" type="slidenum">
              <a:rPr lang="es-AR"/>
              <a:pPr>
                <a:defRPr/>
              </a:pPr>
              <a:t>‹Nº›</a:t>
            </a:fld>
            <a:endParaRPr lang="es-AR" dirty="0"/>
          </a:p>
        </p:txBody>
      </p:sp>
    </p:spTree>
    <p:extLst>
      <p:ext uri="{BB962C8B-B14F-4D97-AF65-F5344CB8AC3E}">
        <p14:creationId xmlns:p14="http://schemas.microsoft.com/office/powerpoint/2010/main" val="589213973"/>
      </p:ext>
    </p:extLst>
  </p:cSld>
  <p:clrMap bg1="lt1" tx1="dk1" bg2="lt2" tx2="dk2" accent1="accent1" accent2="accent2" accent3="accent3" accent4="accent4" accent5="accent5" accent6="accent6" hlink="hlink" folHlink="folHlink"/>
  <p:sldLayoutIdLst>
    <p:sldLayoutId id="2147485102" r:id="rId1"/>
    <p:sldLayoutId id="2147485103" r:id="rId2"/>
    <p:sldLayoutId id="2147485104" r:id="rId3"/>
    <p:sldLayoutId id="2147485105" r:id="rId4"/>
    <p:sldLayoutId id="2147485106" r:id="rId5"/>
    <p:sldLayoutId id="2147485107" r:id="rId6"/>
    <p:sldLayoutId id="2147485108" r:id="rId7"/>
    <p:sldLayoutId id="2147485109" r:id="rId8"/>
    <p:sldLayoutId id="2147485110" r:id="rId9"/>
    <p:sldLayoutId id="2147485111" r:id="rId10"/>
    <p:sldLayoutId id="2147485112" r:id="rId11"/>
  </p:sldLayoutIdLst>
  <p:txStyles>
    <p:titleStyle>
      <a:lvl1pPr algn="l" rtl="0" eaLnBrk="0" fontAlgn="base" hangingPunct="0">
        <a:spcBef>
          <a:spcPct val="0"/>
        </a:spcBef>
        <a:spcAft>
          <a:spcPct val="0"/>
        </a:spcAft>
        <a:defRPr sz="2900" kern="1200" cap="small">
          <a:solidFill>
            <a:schemeClr val="tx2"/>
          </a:solidFill>
          <a:latin typeface="+mj-lt"/>
          <a:ea typeface="+mj-ea"/>
          <a:cs typeface="+mj-cs"/>
        </a:defRPr>
      </a:lvl1pPr>
      <a:lvl2pPr algn="l" rtl="0" eaLnBrk="0" fontAlgn="base" hangingPunct="0">
        <a:spcBef>
          <a:spcPct val="0"/>
        </a:spcBef>
        <a:spcAft>
          <a:spcPct val="0"/>
        </a:spcAft>
        <a:defRPr sz="2900">
          <a:solidFill>
            <a:schemeClr val="tx2"/>
          </a:solidFill>
          <a:latin typeface="Century Schoolbook" panose="02040604050505020304" pitchFamily="18" charset="0"/>
        </a:defRPr>
      </a:lvl2pPr>
      <a:lvl3pPr algn="l" rtl="0" eaLnBrk="0" fontAlgn="base" hangingPunct="0">
        <a:spcBef>
          <a:spcPct val="0"/>
        </a:spcBef>
        <a:spcAft>
          <a:spcPct val="0"/>
        </a:spcAft>
        <a:defRPr sz="2900">
          <a:solidFill>
            <a:schemeClr val="tx2"/>
          </a:solidFill>
          <a:latin typeface="Century Schoolbook" panose="02040604050505020304" pitchFamily="18" charset="0"/>
        </a:defRPr>
      </a:lvl3pPr>
      <a:lvl4pPr algn="l" rtl="0" eaLnBrk="0" fontAlgn="base" hangingPunct="0">
        <a:spcBef>
          <a:spcPct val="0"/>
        </a:spcBef>
        <a:spcAft>
          <a:spcPct val="0"/>
        </a:spcAft>
        <a:defRPr sz="2900">
          <a:solidFill>
            <a:schemeClr val="tx2"/>
          </a:solidFill>
          <a:latin typeface="Century Schoolbook" panose="02040604050505020304" pitchFamily="18" charset="0"/>
        </a:defRPr>
      </a:lvl4pPr>
      <a:lvl5pPr algn="l" rtl="0" eaLnBrk="0" fontAlgn="base" hangingPunct="0">
        <a:spcBef>
          <a:spcPct val="0"/>
        </a:spcBef>
        <a:spcAft>
          <a:spcPct val="0"/>
        </a:spcAft>
        <a:defRPr sz="2900">
          <a:solidFill>
            <a:schemeClr val="tx2"/>
          </a:solidFill>
          <a:latin typeface="Century Schoolbook" panose="02040604050505020304" pitchFamily="18" charset="0"/>
        </a:defRPr>
      </a:lvl5pPr>
      <a:lvl6pPr marL="457200" algn="l" rtl="0" fontAlgn="base">
        <a:spcBef>
          <a:spcPct val="0"/>
        </a:spcBef>
        <a:spcAft>
          <a:spcPct val="0"/>
        </a:spcAft>
        <a:defRPr sz="2900">
          <a:solidFill>
            <a:schemeClr val="tx2"/>
          </a:solidFill>
          <a:latin typeface="Century Schoolbook" panose="02040604050505020304" pitchFamily="18" charset="0"/>
        </a:defRPr>
      </a:lvl6pPr>
      <a:lvl7pPr marL="914400" algn="l" rtl="0" fontAlgn="base">
        <a:spcBef>
          <a:spcPct val="0"/>
        </a:spcBef>
        <a:spcAft>
          <a:spcPct val="0"/>
        </a:spcAft>
        <a:defRPr sz="2900">
          <a:solidFill>
            <a:schemeClr val="tx2"/>
          </a:solidFill>
          <a:latin typeface="Century Schoolbook" panose="02040604050505020304" pitchFamily="18" charset="0"/>
        </a:defRPr>
      </a:lvl7pPr>
      <a:lvl8pPr marL="1371600" algn="l" rtl="0" fontAlgn="base">
        <a:spcBef>
          <a:spcPct val="0"/>
        </a:spcBef>
        <a:spcAft>
          <a:spcPct val="0"/>
        </a:spcAft>
        <a:defRPr sz="2900">
          <a:solidFill>
            <a:schemeClr val="tx2"/>
          </a:solidFill>
          <a:latin typeface="Century Schoolbook" panose="02040604050505020304" pitchFamily="18" charset="0"/>
        </a:defRPr>
      </a:lvl8pPr>
      <a:lvl9pPr marL="1828800" algn="l" rtl="0" fontAlgn="base">
        <a:spcBef>
          <a:spcPct val="0"/>
        </a:spcBef>
        <a:spcAft>
          <a:spcPct val="0"/>
        </a:spcAft>
        <a:defRPr sz="2900">
          <a:solidFill>
            <a:schemeClr val="tx2"/>
          </a:solidFill>
          <a:latin typeface="Century Schoolbook" panose="02040604050505020304" pitchFamily="18" charset="0"/>
        </a:defRPr>
      </a:lvl9pPr>
    </p:titleStyle>
    <p:bodyStyle>
      <a:lvl1pPr marL="269875" indent="-269875" algn="l" rtl="0" eaLnBrk="0" fontAlgn="base" hangingPunct="0">
        <a:spcBef>
          <a:spcPts val="600"/>
        </a:spcBef>
        <a:spcAft>
          <a:spcPct val="0"/>
        </a:spcAft>
        <a:buClr>
          <a:schemeClr val="accent1"/>
        </a:buClr>
        <a:buSzPct val="70000"/>
        <a:buFont typeface="Wingdings" panose="05000000000000000000" pitchFamily="2" charset="2"/>
        <a:buChar char=""/>
        <a:defRPr sz="2300" kern="1200">
          <a:solidFill>
            <a:schemeClr val="tx1"/>
          </a:solidFill>
          <a:latin typeface="+mn-lt"/>
          <a:ea typeface="+mn-ea"/>
          <a:cs typeface="+mn-cs"/>
        </a:defRPr>
      </a:lvl1pPr>
      <a:lvl2pPr marL="631825" indent="-269875" algn="l" rtl="0" eaLnBrk="0" fontAlgn="base" hangingPunct="0">
        <a:spcBef>
          <a:spcPct val="20000"/>
        </a:spcBef>
        <a:spcAft>
          <a:spcPct val="0"/>
        </a:spcAft>
        <a:buClr>
          <a:schemeClr val="accent1"/>
        </a:buClr>
        <a:buSzPct val="80000"/>
        <a:buFont typeface="Wingdings 2" panose="05020102010507070707" pitchFamily="18" charset="2"/>
        <a:buChar char=""/>
        <a:defRPr sz="2000" kern="1200">
          <a:solidFill>
            <a:schemeClr val="tx1"/>
          </a:solidFill>
          <a:latin typeface="+mn-lt"/>
          <a:ea typeface="+mn-ea"/>
          <a:cs typeface="+mn-cs"/>
        </a:defRPr>
      </a:lvl2pPr>
      <a:lvl3pPr marL="903288" indent="-179388" algn="l" rtl="0" eaLnBrk="0" fontAlgn="base" hangingPunct="0">
        <a:spcBef>
          <a:spcPct val="20000"/>
        </a:spcBef>
        <a:spcAft>
          <a:spcPct val="0"/>
        </a:spcAft>
        <a:buClr>
          <a:srgbClr val="E0752F"/>
        </a:buClr>
        <a:buSzPct val="60000"/>
        <a:buFont typeface="Wingdings" panose="05000000000000000000" pitchFamily="2" charset="2"/>
        <a:buChar char=""/>
        <a:defRPr kern="1200">
          <a:solidFill>
            <a:schemeClr val="tx1"/>
          </a:solidFill>
          <a:latin typeface="+mn-lt"/>
          <a:ea typeface="+mn-ea"/>
          <a:cs typeface="+mn-cs"/>
        </a:defRPr>
      </a:lvl3pPr>
      <a:lvl4pPr marL="1174750" indent="-179388" algn="l" rtl="0" eaLnBrk="0" fontAlgn="base" hangingPunct="0">
        <a:spcBef>
          <a:spcPct val="20000"/>
        </a:spcBef>
        <a:spcAft>
          <a:spcPct val="0"/>
        </a:spcAft>
        <a:buClr>
          <a:srgbClr val="FEC3AE"/>
        </a:buClr>
        <a:buSzPct val="60000"/>
        <a:buFont typeface="Wingdings" panose="05000000000000000000" pitchFamily="2" charset="2"/>
        <a:buChar char=""/>
        <a:defRPr kern="1200">
          <a:solidFill>
            <a:schemeClr val="tx1"/>
          </a:solidFill>
          <a:latin typeface="+mn-lt"/>
          <a:ea typeface="+mn-ea"/>
          <a:cs typeface="+mn-cs"/>
        </a:defRPr>
      </a:lvl4pPr>
      <a:lvl5pPr marL="1446213" indent="-179388" algn="l" rtl="0" eaLnBrk="0" fontAlgn="base" hangingPunct="0">
        <a:spcBef>
          <a:spcPct val="20000"/>
        </a:spcBef>
        <a:spcAft>
          <a:spcPct val="0"/>
        </a:spcAft>
        <a:buClr>
          <a:srgbClr val="BDCAE9"/>
        </a:buClr>
        <a:buSzPct val="68000"/>
        <a:buFont typeface="Wingdings 2" panose="05020102010507070707" pitchFamily="18" charset="2"/>
        <a:buChar char=""/>
        <a:defRPr sz="1600" kern="1200">
          <a:solidFill>
            <a:schemeClr val="tx1"/>
          </a:solidFill>
          <a:latin typeface="+mn-lt"/>
          <a:ea typeface="+mn-ea"/>
          <a:cs typeface="+mn-cs"/>
        </a:defRPr>
      </a:lvl5pPr>
      <a:lvl6pPr marL="1717837" indent="-180816" algn="l" rtl="0" eaLnBrk="1" latinLnBrk="0" hangingPunct="1">
        <a:spcBef>
          <a:spcPct val="20000"/>
        </a:spcBef>
        <a:buClr>
          <a:schemeClr val="accent1"/>
        </a:buClr>
        <a:buChar char="•"/>
        <a:defRPr kumimoji="0" sz="1633" kern="1200">
          <a:solidFill>
            <a:schemeClr val="tx2"/>
          </a:solidFill>
          <a:latin typeface="+mn-lt"/>
          <a:ea typeface="+mn-ea"/>
          <a:cs typeface="+mn-cs"/>
        </a:defRPr>
      </a:lvl6pPr>
      <a:lvl7pPr marL="1989079" indent="-180816" algn="l" rtl="0" eaLnBrk="1" latinLnBrk="0" hangingPunct="1">
        <a:spcBef>
          <a:spcPct val="20000"/>
        </a:spcBef>
        <a:buClr>
          <a:schemeClr val="accent1">
            <a:tint val="60000"/>
          </a:schemeClr>
        </a:buClr>
        <a:buSzPct val="60000"/>
        <a:buFont typeface="Wingdings"/>
        <a:buChar char=""/>
        <a:defRPr kumimoji="0" sz="1361" kern="1200" baseline="0">
          <a:solidFill>
            <a:schemeClr val="tx2"/>
          </a:solidFill>
          <a:latin typeface="+mn-lt"/>
          <a:ea typeface="+mn-ea"/>
          <a:cs typeface="+mn-cs"/>
        </a:defRPr>
      </a:lvl7pPr>
      <a:lvl8pPr marL="2260324" indent="-180816" algn="l" rtl="0" eaLnBrk="1" latinLnBrk="0" hangingPunct="1">
        <a:spcBef>
          <a:spcPct val="20000"/>
        </a:spcBef>
        <a:buClr>
          <a:schemeClr val="accent2"/>
        </a:buClr>
        <a:buChar char="•"/>
        <a:defRPr kumimoji="0" sz="1361" kern="1200" cap="small" baseline="0">
          <a:solidFill>
            <a:schemeClr val="tx2"/>
          </a:solidFill>
          <a:latin typeface="+mn-lt"/>
          <a:ea typeface="+mn-ea"/>
          <a:cs typeface="+mn-cs"/>
        </a:defRPr>
      </a:lvl8pPr>
      <a:lvl9pPr marL="2531546" indent="-180816" algn="l" rtl="0" eaLnBrk="1" latinLnBrk="0" hangingPunct="1">
        <a:spcBef>
          <a:spcPct val="20000"/>
        </a:spcBef>
        <a:buClr>
          <a:schemeClr val="accent1">
            <a:shade val="75000"/>
          </a:schemeClr>
        </a:buClr>
        <a:buChar char="•"/>
        <a:defRPr kumimoji="0" sz="1361"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2061" algn="l" rtl="0" eaLnBrk="1" latinLnBrk="0" hangingPunct="1">
        <a:defRPr kumimoji="0" kern="1200">
          <a:solidFill>
            <a:schemeClr val="tx1"/>
          </a:solidFill>
          <a:latin typeface="+mn-lt"/>
          <a:ea typeface="+mn-ea"/>
          <a:cs typeface="+mn-cs"/>
        </a:defRPr>
      </a:lvl2pPr>
      <a:lvl3pPr marL="904126" algn="l" rtl="0" eaLnBrk="1" latinLnBrk="0" hangingPunct="1">
        <a:defRPr kumimoji="0" kern="1200">
          <a:solidFill>
            <a:schemeClr val="tx1"/>
          </a:solidFill>
          <a:latin typeface="+mn-lt"/>
          <a:ea typeface="+mn-ea"/>
          <a:cs typeface="+mn-cs"/>
        </a:defRPr>
      </a:lvl3pPr>
      <a:lvl4pPr marL="1356188" algn="l" rtl="0" eaLnBrk="1" latinLnBrk="0" hangingPunct="1">
        <a:defRPr kumimoji="0" kern="1200">
          <a:solidFill>
            <a:schemeClr val="tx1"/>
          </a:solidFill>
          <a:latin typeface="+mn-lt"/>
          <a:ea typeface="+mn-ea"/>
          <a:cs typeface="+mn-cs"/>
        </a:defRPr>
      </a:lvl4pPr>
      <a:lvl5pPr marL="1808254" algn="l" rtl="0" eaLnBrk="1" latinLnBrk="0" hangingPunct="1">
        <a:defRPr kumimoji="0" kern="1200">
          <a:solidFill>
            <a:schemeClr val="tx1"/>
          </a:solidFill>
          <a:latin typeface="+mn-lt"/>
          <a:ea typeface="+mn-ea"/>
          <a:cs typeface="+mn-cs"/>
        </a:defRPr>
      </a:lvl5pPr>
      <a:lvl6pPr marL="2260324" algn="l" rtl="0" eaLnBrk="1" latinLnBrk="0" hangingPunct="1">
        <a:defRPr kumimoji="0" kern="1200">
          <a:solidFill>
            <a:schemeClr val="tx1"/>
          </a:solidFill>
          <a:latin typeface="+mn-lt"/>
          <a:ea typeface="+mn-ea"/>
          <a:cs typeface="+mn-cs"/>
        </a:defRPr>
      </a:lvl6pPr>
      <a:lvl7pPr marL="2712367" algn="l" rtl="0" eaLnBrk="1" latinLnBrk="0" hangingPunct="1">
        <a:defRPr kumimoji="0" kern="1200">
          <a:solidFill>
            <a:schemeClr val="tx1"/>
          </a:solidFill>
          <a:latin typeface="+mn-lt"/>
          <a:ea typeface="+mn-ea"/>
          <a:cs typeface="+mn-cs"/>
        </a:defRPr>
      </a:lvl7pPr>
      <a:lvl8pPr marL="3164429" algn="l" rtl="0" eaLnBrk="1" latinLnBrk="0" hangingPunct="1">
        <a:defRPr kumimoji="0" kern="1200">
          <a:solidFill>
            <a:schemeClr val="tx1"/>
          </a:solidFill>
          <a:latin typeface="+mn-lt"/>
          <a:ea typeface="+mn-ea"/>
          <a:cs typeface="+mn-cs"/>
        </a:defRPr>
      </a:lvl8pPr>
      <a:lvl9pPr marL="3616498" algn="l" rtl="0" eaLnBrk="1" latinLnBrk="0" hangingPunct="1">
        <a:defRPr kumimoji="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22" name="21 Marcador de título"/>
          <p:cNvSpPr>
            <a:spLocks noGrp="1"/>
          </p:cNvSpPr>
          <p:nvPr>
            <p:ph type="title"/>
          </p:nvPr>
        </p:nvSpPr>
        <p:spPr>
          <a:xfrm>
            <a:off x="609600" y="274638"/>
            <a:ext cx="9956800" cy="1143000"/>
          </a:xfrm>
          <a:prstGeom prst="rect">
            <a:avLst/>
          </a:prstGeom>
        </p:spPr>
        <p:txBody>
          <a:bodyPr vert="horz" lIns="99618" tIns="49812" rIns="99618" bIns="49812" anchor="b">
            <a:normAutofit/>
          </a:bodyPr>
          <a:lstStyle/>
          <a:p>
            <a:r>
              <a:rPr lang="es-ES"/>
              <a:t>Haga clic para modificar el estilo de título del patrón</a:t>
            </a:r>
            <a:endParaRPr lang="en-US"/>
          </a:p>
        </p:txBody>
      </p:sp>
      <p:sp>
        <p:nvSpPr>
          <p:cNvPr id="11268" name="12 Marcador de texto"/>
          <p:cNvSpPr>
            <a:spLocks noGrp="1"/>
          </p:cNvSpPr>
          <p:nvPr>
            <p:ph type="body" idx="1"/>
          </p:nvPr>
        </p:nvSpPr>
        <p:spPr bwMode="auto">
          <a:xfrm>
            <a:off x="609600" y="1600201"/>
            <a:ext cx="9956800" cy="487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618" tIns="49812" rIns="99618" bIns="49812"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14" name="13 Marcador de fecha"/>
          <p:cNvSpPr>
            <a:spLocks noGrp="1"/>
          </p:cNvSpPr>
          <p:nvPr>
            <p:ph type="dt" sz="half" idx="2"/>
          </p:nvPr>
        </p:nvSpPr>
        <p:spPr>
          <a:xfrm rot="5400000">
            <a:off x="10453954" y="1017853"/>
            <a:ext cx="2011362" cy="512233"/>
          </a:xfrm>
          <a:prstGeom prst="rect">
            <a:avLst/>
          </a:prstGeom>
        </p:spPr>
        <p:txBody>
          <a:bodyPr vert="horz" lIns="99618" tIns="49812" rIns="99618" bIns="49812" anchor="ctr" anchorCtr="0"/>
          <a:lstStyle>
            <a:lvl1pPr algn="r" eaLnBrk="1" latinLnBrk="0" hangingPunct="1">
              <a:defRPr kumimoji="0" sz="1179">
                <a:solidFill>
                  <a:schemeClr val="tx2"/>
                </a:solidFill>
              </a:defRPr>
            </a:lvl1pPr>
          </a:lstStyle>
          <a:p>
            <a:pPr>
              <a:defRPr/>
            </a:pPr>
            <a:endParaRPr lang="es-AR"/>
          </a:p>
        </p:txBody>
      </p:sp>
      <p:sp>
        <p:nvSpPr>
          <p:cNvPr id="3" name="2 Marcador de pie de página"/>
          <p:cNvSpPr>
            <a:spLocks noGrp="1"/>
          </p:cNvSpPr>
          <p:nvPr>
            <p:ph type="ftr" sz="quarter" idx="3"/>
          </p:nvPr>
        </p:nvSpPr>
        <p:spPr>
          <a:xfrm rot="5400000">
            <a:off x="9853084" y="3676121"/>
            <a:ext cx="3200400" cy="486833"/>
          </a:xfrm>
          <a:prstGeom prst="rect">
            <a:avLst/>
          </a:prstGeom>
        </p:spPr>
        <p:txBody>
          <a:bodyPr vert="horz" lIns="99618" tIns="49812" rIns="99618" bIns="49812" anchor="ctr" anchorCtr="0"/>
          <a:lstStyle>
            <a:lvl1pPr algn="l" eaLnBrk="1" latinLnBrk="0" hangingPunct="1">
              <a:defRPr kumimoji="0" sz="1179">
                <a:solidFill>
                  <a:schemeClr val="tx2"/>
                </a:solidFill>
              </a:defRPr>
            </a:lvl1pPr>
          </a:lstStyle>
          <a:p>
            <a:pPr>
              <a:defRPr/>
            </a:pPr>
            <a:endParaRPr lang="es-A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lIns="90362" tIns="45184" rIns="90362" bIns="45184"/>
          <a:lstStyle/>
          <a:p>
            <a:pPr eaLnBrk="1" hangingPunct="1">
              <a:defRPr/>
            </a:pPr>
            <a:endParaRPr lang="en-US" sz="1800" dirty="0"/>
          </a:p>
        </p:txBody>
      </p:sp>
      <p:sp>
        <p:nvSpPr>
          <p:cNvPr id="11272" name="8 Conector recto"/>
          <p:cNvSpPr>
            <a:spLocks noChangeShapeType="1"/>
          </p:cNvSpPr>
          <p:nvPr/>
        </p:nvSpPr>
        <p:spPr bwMode="auto">
          <a:xfrm>
            <a:off x="11988800" y="0"/>
            <a:ext cx="0" cy="6858000"/>
          </a:xfrm>
          <a:prstGeom prst="line">
            <a:avLst/>
          </a:prstGeom>
          <a:noFill/>
          <a:ln w="19050"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11274" name="10 Conector recto"/>
          <p:cNvSpPr>
            <a:spLocks noChangeShapeType="1"/>
          </p:cNvSpPr>
          <p:nvPr/>
        </p:nvSpPr>
        <p:spPr bwMode="auto">
          <a:xfrm>
            <a:off x="11887200" y="0"/>
            <a:ext cx="0" cy="6858000"/>
          </a:xfrm>
          <a:prstGeom prst="line">
            <a:avLst/>
          </a:prstGeom>
          <a:noFill/>
          <a:ln w="9525" algn="ctr">
            <a:solidFill>
              <a:schemeClr val="accent1"/>
            </a:solidFill>
            <a:round/>
            <a:headEnd/>
            <a:tailEnd/>
          </a:ln>
          <a:extLst>
            <a:ext uri="{909E8E84-426E-40DD-AFC4-6F175D3DCCD1}">
              <a14:hiddenFill xmlns:a14="http://schemas.microsoft.com/office/drawing/2010/main">
                <a:noFill/>
              </a14:hiddenFill>
            </a:ext>
          </a:extLst>
        </p:spPr>
        <p:txBody>
          <a:bodyPr lIns="90362" tIns="45184" rIns="90362" bIns="45184"/>
          <a:lstStyle/>
          <a:p>
            <a:endParaRPr lang="es-AR" sz="1800"/>
          </a:p>
        </p:txBody>
      </p:sp>
      <p:sp>
        <p:nvSpPr>
          <p:cNvPr id="12" name="11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362" tIns="45184" rIns="90362" bIns="45184" anchor="ctr"/>
          <a:lstStyle/>
          <a:p>
            <a:pPr algn="ctr" eaLnBrk="1" hangingPunct="1">
              <a:defRPr/>
            </a:pPr>
            <a:endParaRPr lang="en-US" sz="1800" dirty="0"/>
          </a:p>
        </p:txBody>
      </p:sp>
      <p:sp>
        <p:nvSpPr>
          <p:cNvPr id="23" name="22 Marcador de número de diapositiva"/>
          <p:cNvSpPr>
            <a:spLocks noGrp="1"/>
          </p:cNvSpPr>
          <p:nvPr>
            <p:ph type="sldNum" sz="quarter" idx="4"/>
          </p:nvPr>
        </p:nvSpPr>
        <p:spPr>
          <a:xfrm>
            <a:off x="10839451" y="5734050"/>
            <a:ext cx="812800" cy="520700"/>
          </a:xfrm>
          <a:prstGeom prst="rect">
            <a:avLst/>
          </a:prstGeom>
        </p:spPr>
        <p:txBody>
          <a:bodyPr vert="horz" lIns="99618" tIns="49812" rIns="99618" bIns="49812" anchor="ctr"/>
          <a:lstStyle>
            <a:lvl1pPr algn="ctr" eaLnBrk="1" latinLnBrk="0" hangingPunct="1">
              <a:defRPr kumimoji="0" sz="1361" b="1">
                <a:solidFill>
                  <a:srgbClr val="FFFFFF"/>
                </a:solidFill>
              </a:defRPr>
            </a:lvl1pPr>
          </a:lstStyle>
          <a:p>
            <a:pPr>
              <a:defRPr/>
            </a:pPr>
            <a:fld id="{BE6FCF51-7CEA-40A5-A7D2-715FF57268CE}" type="slidenum">
              <a:rPr lang="es-AR"/>
              <a:pPr>
                <a:defRPr/>
              </a:pPr>
              <a:t>‹Nº›</a:t>
            </a:fld>
            <a:endParaRPr lang="es-AR" dirty="0"/>
          </a:p>
        </p:txBody>
      </p:sp>
    </p:spTree>
    <p:extLst>
      <p:ext uri="{BB962C8B-B14F-4D97-AF65-F5344CB8AC3E}">
        <p14:creationId xmlns:p14="http://schemas.microsoft.com/office/powerpoint/2010/main" val="191512658"/>
      </p:ext>
    </p:extLst>
  </p:cSld>
  <p:clrMap bg1="lt1" tx1="dk1" bg2="lt2" tx2="dk2" accent1="accent1" accent2="accent2" accent3="accent3" accent4="accent4" accent5="accent5" accent6="accent6" hlink="hlink" folHlink="folHlink"/>
  <p:sldLayoutIdLst>
    <p:sldLayoutId id="2147485114" r:id="rId1"/>
    <p:sldLayoutId id="2147485115" r:id="rId2"/>
    <p:sldLayoutId id="2147485116" r:id="rId3"/>
    <p:sldLayoutId id="2147485117" r:id="rId4"/>
    <p:sldLayoutId id="2147485118" r:id="rId5"/>
    <p:sldLayoutId id="2147485119" r:id="rId6"/>
    <p:sldLayoutId id="2147485120" r:id="rId7"/>
    <p:sldLayoutId id="2147485121" r:id="rId8"/>
    <p:sldLayoutId id="2147485122" r:id="rId9"/>
    <p:sldLayoutId id="2147485123" r:id="rId10"/>
    <p:sldLayoutId id="2147485124" r:id="rId11"/>
  </p:sldLayoutIdLst>
  <p:txStyles>
    <p:titleStyle>
      <a:lvl1pPr algn="l" rtl="0" eaLnBrk="0" fontAlgn="base" hangingPunct="0">
        <a:spcBef>
          <a:spcPct val="0"/>
        </a:spcBef>
        <a:spcAft>
          <a:spcPct val="0"/>
        </a:spcAft>
        <a:defRPr sz="2900" kern="1200" cap="small">
          <a:solidFill>
            <a:schemeClr val="tx2"/>
          </a:solidFill>
          <a:latin typeface="+mj-lt"/>
          <a:ea typeface="+mj-ea"/>
          <a:cs typeface="+mj-cs"/>
        </a:defRPr>
      </a:lvl1pPr>
      <a:lvl2pPr algn="l" rtl="0" eaLnBrk="0" fontAlgn="base" hangingPunct="0">
        <a:spcBef>
          <a:spcPct val="0"/>
        </a:spcBef>
        <a:spcAft>
          <a:spcPct val="0"/>
        </a:spcAft>
        <a:defRPr sz="2900">
          <a:solidFill>
            <a:schemeClr val="tx2"/>
          </a:solidFill>
          <a:latin typeface="Century Schoolbook" panose="02040604050505020304" pitchFamily="18" charset="0"/>
        </a:defRPr>
      </a:lvl2pPr>
      <a:lvl3pPr algn="l" rtl="0" eaLnBrk="0" fontAlgn="base" hangingPunct="0">
        <a:spcBef>
          <a:spcPct val="0"/>
        </a:spcBef>
        <a:spcAft>
          <a:spcPct val="0"/>
        </a:spcAft>
        <a:defRPr sz="2900">
          <a:solidFill>
            <a:schemeClr val="tx2"/>
          </a:solidFill>
          <a:latin typeface="Century Schoolbook" panose="02040604050505020304" pitchFamily="18" charset="0"/>
        </a:defRPr>
      </a:lvl3pPr>
      <a:lvl4pPr algn="l" rtl="0" eaLnBrk="0" fontAlgn="base" hangingPunct="0">
        <a:spcBef>
          <a:spcPct val="0"/>
        </a:spcBef>
        <a:spcAft>
          <a:spcPct val="0"/>
        </a:spcAft>
        <a:defRPr sz="2900">
          <a:solidFill>
            <a:schemeClr val="tx2"/>
          </a:solidFill>
          <a:latin typeface="Century Schoolbook" panose="02040604050505020304" pitchFamily="18" charset="0"/>
        </a:defRPr>
      </a:lvl4pPr>
      <a:lvl5pPr algn="l" rtl="0" eaLnBrk="0" fontAlgn="base" hangingPunct="0">
        <a:spcBef>
          <a:spcPct val="0"/>
        </a:spcBef>
        <a:spcAft>
          <a:spcPct val="0"/>
        </a:spcAft>
        <a:defRPr sz="2900">
          <a:solidFill>
            <a:schemeClr val="tx2"/>
          </a:solidFill>
          <a:latin typeface="Century Schoolbook" panose="02040604050505020304" pitchFamily="18" charset="0"/>
        </a:defRPr>
      </a:lvl5pPr>
      <a:lvl6pPr marL="457200" algn="l" rtl="0" fontAlgn="base">
        <a:spcBef>
          <a:spcPct val="0"/>
        </a:spcBef>
        <a:spcAft>
          <a:spcPct val="0"/>
        </a:spcAft>
        <a:defRPr sz="2900">
          <a:solidFill>
            <a:schemeClr val="tx2"/>
          </a:solidFill>
          <a:latin typeface="Century Schoolbook" panose="02040604050505020304" pitchFamily="18" charset="0"/>
        </a:defRPr>
      </a:lvl6pPr>
      <a:lvl7pPr marL="914400" algn="l" rtl="0" fontAlgn="base">
        <a:spcBef>
          <a:spcPct val="0"/>
        </a:spcBef>
        <a:spcAft>
          <a:spcPct val="0"/>
        </a:spcAft>
        <a:defRPr sz="2900">
          <a:solidFill>
            <a:schemeClr val="tx2"/>
          </a:solidFill>
          <a:latin typeface="Century Schoolbook" panose="02040604050505020304" pitchFamily="18" charset="0"/>
        </a:defRPr>
      </a:lvl7pPr>
      <a:lvl8pPr marL="1371600" algn="l" rtl="0" fontAlgn="base">
        <a:spcBef>
          <a:spcPct val="0"/>
        </a:spcBef>
        <a:spcAft>
          <a:spcPct val="0"/>
        </a:spcAft>
        <a:defRPr sz="2900">
          <a:solidFill>
            <a:schemeClr val="tx2"/>
          </a:solidFill>
          <a:latin typeface="Century Schoolbook" panose="02040604050505020304" pitchFamily="18" charset="0"/>
        </a:defRPr>
      </a:lvl8pPr>
      <a:lvl9pPr marL="1828800" algn="l" rtl="0" fontAlgn="base">
        <a:spcBef>
          <a:spcPct val="0"/>
        </a:spcBef>
        <a:spcAft>
          <a:spcPct val="0"/>
        </a:spcAft>
        <a:defRPr sz="2900">
          <a:solidFill>
            <a:schemeClr val="tx2"/>
          </a:solidFill>
          <a:latin typeface="Century Schoolbook" panose="02040604050505020304" pitchFamily="18" charset="0"/>
        </a:defRPr>
      </a:lvl9pPr>
    </p:titleStyle>
    <p:bodyStyle>
      <a:lvl1pPr marL="269875" indent="-269875" algn="l" rtl="0" eaLnBrk="0" fontAlgn="base" hangingPunct="0">
        <a:spcBef>
          <a:spcPts val="600"/>
        </a:spcBef>
        <a:spcAft>
          <a:spcPct val="0"/>
        </a:spcAft>
        <a:buClr>
          <a:schemeClr val="accent1"/>
        </a:buClr>
        <a:buSzPct val="70000"/>
        <a:buFont typeface="Wingdings" panose="05000000000000000000" pitchFamily="2" charset="2"/>
        <a:buChar char=""/>
        <a:defRPr sz="2300" kern="1200">
          <a:solidFill>
            <a:schemeClr val="tx1"/>
          </a:solidFill>
          <a:latin typeface="+mn-lt"/>
          <a:ea typeface="+mn-ea"/>
          <a:cs typeface="+mn-cs"/>
        </a:defRPr>
      </a:lvl1pPr>
      <a:lvl2pPr marL="631825" indent="-269875" algn="l" rtl="0" eaLnBrk="0" fontAlgn="base" hangingPunct="0">
        <a:spcBef>
          <a:spcPct val="20000"/>
        </a:spcBef>
        <a:spcAft>
          <a:spcPct val="0"/>
        </a:spcAft>
        <a:buClr>
          <a:schemeClr val="accent1"/>
        </a:buClr>
        <a:buSzPct val="80000"/>
        <a:buFont typeface="Wingdings 2" panose="05020102010507070707" pitchFamily="18" charset="2"/>
        <a:buChar char=""/>
        <a:defRPr sz="2000" kern="1200">
          <a:solidFill>
            <a:schemeClr val="tx1"/>
          </a:solidFill>
          <a:latin typeface="+mn-lt"/>
          <a:ea typeface="+mn-ea"/>
          <a:cs typeface="+mn-cs"/>
        </a:defRPr>
      </a:lvl2pPr>
      <a:lvl3pPr marL="903288" indent="-179388" algn="l" rtl="0" eaLnBrk="0" fontAlgn="base" hangingPunct="0">
        <a:spcBef>
          <a:spcPct val="20000"/>
        </a:spcBef>
        <a:spcAft>
          <a:spcPct val="0"/>
        </a:spcAft>
        <a:buClr>
          <a:srgbClr val="E0752F"/>
        </a:buClr>
        <a:buSzPct val="60000"/>
        <a:buFont typeface="Wingdings" panose="05000000000000000000" pitchFamily="2" charset="2"/>
        <a:buChar char=""/>
        <a:defRPr kern="1200">
          <a:solidFill>
            <a:schemeClr val="tx1"/>
          </a:solidFill>
          <a:latin typeface="+mn-lt"/>
          <a:ea typeface="+mn-ea"/>
          <a:cs typeface="+mn-cs"/>
        </a:defRPr>
      </a:lvl3pPr>
      <a:lvl4pPr marL="1174750" indent="-179388" algn="l" rtl="0" eaLnBrk="0" fontAlgn="base" hangingPunct="0">
        <a:spcBef>
          <a:spcPct val="20000"/>
        </a:spcBef>
        <a:spcAft>
          <a:spcPct val="0"/>
        </a:spcAft>
        <a:buClr>
          <a:srgbClr val="FEC3AE"/>
        </a:buClr>
        <a:buSzPct val="60000"/>
        <a:buFont typeface="Wingdings" panose="05000000000000000000" pitchFamily="2" charset="2"/>
        <a:buChar char=""/>
        <a:defRPr kern="1200">
          <a:solidFill>
            <a:schemeClr val="tx1"/>
          </a:solidFill>
          <a:latin typeface="+mn-lt"/>
          <a:ea typeface="+mn-ea"/>
          <a:cs typeface="+mn-cs"/>
        </a:defRPr>
      </a:lvl4pPr>
      <a:lvl5pPr marL="1446213" indent="-179388" algn="l" rtl="0" eaLnBrk="0" fontAlgn="base" hangingPunct="0">
        <a:spcBef>
          <a:spcPct val="20000"/>
        </a:spcBef>
        <a:spcAft>
          <a:spcPct val="0"/>
        </a:spcAft>
        <a:buClr>
          <a:srgbClr val="BDCAE9"/>
        </a:buClr>
        <a:buSzPct val="68000"/>
        <a:buFont typeface="Wingdings 2" panose="05020102010507070707" pitchFamily="18" charset="2"/>
        <a:buChar char=""/>
        <a:defRPr sz="1600" kern="1200">
          <a:solidFill>
            <a:schemeClr val="tx1"/>
          </a:solidFill>
          <a:latin typeface="+mn-lt"/>
          <a:ea typeface="+mn-ea"/>
          <a:cs typeface="+mn-cs"/>
        </a:defRPr>
      </a:lvl5pPr>
      <a:lvl6pPr marL="1717659" indent="-180797" algn="l" rtl="0" eaLnBrk="1" latinLnBrk="0" hangingPunct="1">
        <a:spcBef>
          <a:spcPct val="20000"/>
        </a:spcBef>
        <a:buClr>
          <a:schemeClr val="accent1"/>
        </a:buClr>
        <a:buChar char="•"/>
        <a:defRPr kumimoji="0" sz="1633" kern="1200">
          <a:solidFill>
            <a:schemeClr val="tx2"/>
          </a:solidFill>
          <a:latin typeface="+mn-lt"/>
          <a:ea typeface="+mn-ea"/>
          <a:cs typeface="+mn-cs"/>
        </a:defRPr>
      </a:lvl6pPr>
      <a:lvl7pPr marL="1988873" indent="-180797" algn="l" rtl="0" eaLnBrk="1" latinLnBrk="0" hangingPunct="1">
        <a:spcBef>
          <a:spcPct val="20000"/>
        </a:spcBef>
        <a:buClr>
          <a:schemeClr val="accent1">
            <a:tint val="60000"/>
          </a:schemeClr>
        </a:buClr>
        <a:buSzPct val="60000"/>
        <a:buFont typeface="Wingdings"/>
        <a:buChar char=""/>
        <a:defRPr kumimoji="0" sz="1361" kern="1200" baseline="0">
          <a:solidFill>
            <a:schemeClr val="tx2"/>
          </a:solidFill>
          <a:latin typeface="+mn-lt"/>
          <a:ea typeface="+mn-ea"/>
          <a:cs typeface="+mn-cs"/>
        </a:defRPr>
      </a:lvl7pPr>
      <a:lvl8pPr marL="2260090" indent="-180797" algn="l" rtl="0" eaLnBrk="1" latinLnBrk="0" hangingPunct="1">
        <a:spcBef>
          <a:spcPct val="20000"/>
        </a:spcBef>
        <a:buClr>
          <a:schemeClr val="accent2"/>
        </a:buClr>
        <a:buChar char="•"/>
        <a:defRPr kumimoji="0" sz="1361" kern="1200" cap="small" baseline="0">
          <a:solidFill>
            <a:schemeClr val="tx2"/>
          </a:solidFill>
          <a:latin typeface="+mn-lt"/>
          <a:ea typeface="+mn-ea"/>
          <a:cs typeface="+mn-cs"/>
        </a:defRPr>
      </a:lvl8pPr>
      <a:lvl9pPr marL="2531283" indent="-180797" algn="l" rtl="0" eaLnBrk="1" latinLnBrk="0" hangingPunct="1">
        <a:spcBef>
          <a:spcPct val="20000"/>
        </a:spcBef>
        <a:buClr>
          <a:schemeClr val="accent1">
            <a:shade val="75000"/>
          </a:schemeClr>
        </a:buClr>
        <a:buChar char="•"/>
        <a:defRPr kumimoji="0" sz="1361"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2014" algn="l" rtl="0" eaLnBrk="1" latinLnBrk="0" hangingPunct="1">
        <a:defRPr kumimoji="0" kern="1200">
          <a:solidFill>
            <a:schemeClr val="tx1"/>
          </a:solidFill>
          <a:latin typeface="+mn-lt"/>
          <a:ea typeface="+mn-ea"/>
          <a:cs typeface="+mn-cs"/>
        </a:defRPr>
      </a:lvl2pPr>
      <a:lvl3pPr marL="904032" algn="l" rtl="0" eaLnBrk="1" latinLnBrk="0" hangingPunct="1">
        <a:defRPr kumimoji="0" kern="1200">
          <a:solidFill>
            <a:schemeClr val="tx1"/>
          </a:solidFill>
          <a:latin typeface="+mn-lt"/>
          <a:ea typeface="+mn-ea"/>
          <a:cs typeface="+mn-cs"/>
        </a:defRPr>
      </a:lvl3pPr>
      <a:lvl4pPr marL="1356047" algn="l" rtl="0" eaLnBrk="1" latinLnBrk="0" hangingPunct="1">
        <a:defRPr kumimoji="0" kern="1200">
          <a:solidFill>
            <a:schemeClr val="tx1"/>
          </a:solidFill>
          <a:latin typeface="+mn-lt"/>
          <a:ea typeface="+mn-ea"/>
          <a:cs typeface="+mn-cs"/>
        </a:defRPr>
      </a:lvl4pPr>
      <a:lvl5pPr marL="1808066" algn="l" rtl="0" eaLnBrk="1" latinLnBrk="0" hangingPunct="1">
        <a:defRPr kumimoji="0" kern="1200">
          <a:solidFill>
            <a:schemeClr val="tx1"/>
          </a:solidFill>
          <a:latin typeface="+mn-lt"/>
          <a:ea typeface="+mn-ea"/>
          <a:cs typeface="+mn-cs"/>
        </a:defRPr>
      </a:lvl5pPr>
      <a:lvl6pPr marL="2260090" algn="l" rtl="0" eaLnBrk="1" latinLnBrk="0" hangingPunct="1">
        <a:defRPr kumimoji="0" kern="1200">
          <a:solidFill>
            <a:schemeClr val="tx1"/>
          </a:solidFill>
          <a:latin typeface="+mn-lt"/>
          <a:ea typeface="+mn-ea"/>
          <a:cs typeface="+mn-cs"/>
        </a:defRPr>
      </a:lvl6pPr>
      <a:lvl7pPr marL="2712086" algn="l" rtl="0" eaLnBrk="1" latinLnBrk="0" hangingPunct="1">
        <a:defRPr kumimoji="0" kern="1200">
          <a:solidFill>
            <a:schemeClr val="tx1"/>
          </a:solidFill>
          <a:latin typeface="+mn-lt"/>
          <a:ea typeface="+mn-ea"/>
          <a:cs typeface="+mn-cs"/>
        </a:defRPr>
      </a:lvl7pPr>
      <a:lvl8pPr marL="3164101" algn="l" rtl="0" eaLnBrk="1" latinLnBrk="0" hangingPunct="1">
        <a:defRPr kumimoji="0" kern="1200">
          <a:solidFill>
            <a:schemeClr val="tx1"/>
          </a:solidFill>
          <a:latin typeface="+mn-lt"/>
          <a:ea typeface="+mn-ea"/>
          <a:cs typeface="+mn-cs"/>
        </a:defRPr>
      </a:lvl8pPr>
      <a:lvl9pPr marL="3616123" algn="l" rtl="0" eaLnBrk="1" latinLnBrk="0" hangingPunct="1">
        <a:defRPr kumimoji="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2F2F47"/>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62517" y="1308101"/>
            <a:ext cx="13906501" cy="5908675"/>
            <a:chOff x="-313" y="824"/>
            <a:chExt cx="6570" cy="3722"/>
          </a:xfrm>
        </p:grpSpPr>
        <p:sp>
          <p:nvSpPr>
            <p:cNvPr id="86019"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0"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1"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2"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3"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4"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5"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6"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7"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8"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9"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0"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1"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2"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3"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4"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5"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6"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7"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8"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9"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0"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1"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2"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3"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4"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5"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6"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7"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8"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9"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50"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51"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2"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3"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4"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5"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6"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7"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8"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9"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0"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1"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2"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3"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4"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5"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6"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7"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8"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9"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0"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1"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2"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3"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4"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5"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6"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7"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8"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9"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0"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1"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2"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3"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4"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5"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6"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7"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8"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9"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0"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1"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2"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3"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4"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5"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6"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7"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8"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9"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0"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1"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2"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3"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4"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5"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6"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7"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8"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9"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0"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1"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2"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3"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4"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5"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6"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7"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8"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9"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0"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1"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2"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3"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4"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5"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6"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7"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8"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9"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0"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1"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2"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3"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4"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5"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6"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7"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8"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9"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0"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1"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2"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3"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4"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5"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6"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7"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8"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9"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0"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1"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2"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3"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4"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5"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6"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7"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8"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9"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0"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1"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2"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3"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4"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5"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6"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7"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8"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9"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0"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1"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2"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3"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4"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5"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6"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7"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8"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9"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0"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1"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2"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3"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4"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5"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6"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7"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8"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9"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0"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1"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2"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3"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4"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5"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6"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7"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8"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9"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0"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1"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2"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3"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4"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5"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6"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7"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8"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9"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0"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1"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2"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3"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4"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5"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6"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7"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8"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9"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0"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1"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2"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3"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4"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5"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6"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7"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8"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9"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0"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1"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2"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3"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grpSp>
      <p:sp>
        <p:nvSpPr>
          <p:cNvPr id="86234" name="Rectangle 218"/>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6751CA5C-5B4C-4ED0-8E17-87179B55494D}" type="slidenum">
              <a:rPr lang="es-ES_tradnl" altLang="es-AR"/>
              <a:pPr>
                <a:defRPr/>
              </a:pPr>
              <a:t>‹Nº›</a:t>
            </a:fld>
            <a:endParaRPr lang="es-ES_tradnl" altLang="es-AR"/>
          </a:p>
        </p:txBody>
      </p:sp>
      <p:sp>
        <p:nvSpPr>
          <p:cNvPr id="86235" name="Rectangle 219"/>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a:defRPr/>
            </a:pPr>
            <a:fld id="{E27CBC28-5F3F-4464-B291-B369B6CA20DC}" type="datetimeFigureOut">
              <a:rPr lang="es-ES"/>
              <a:pPr>
                <a:defRPr/>
              </a:pPr>
              <a:t>20/04/2016</a:t>
            </a:fld>
            <a:endParaRPr lang="es-ES_tradnl"/>
          </a:p>
        </p:txBody>
      </p:sp>
      <p:sp>
        <p:nvSpPr>
          <p:cNvPr id="86236" name="Rectangle 220"/>
          <p:cNvSpPr>
            <a:spLocks noGrp="1" noChangeArrowheads="1"/>
          </p:cNvSpPr>
          <p:nvPr>
            <p:ph type="ftr" sz="quarter" idx="3"/>
          </p:nvPr>
        </p:nvSpPr>
        <p:spPr bwMode="auto">
          <a:xfrm>
            <a:off x="4165600" y="62436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a:defRPr/>
            </a:pPr>
            <a:endParaRPr lang="es-ES_tradnl"/>
          </a:p>
        </p:txBody>
      </p:sp>
      <p:sp>
        <p:nvSpPr>
          <p:cNvPr id="86237" name="Rectangle 221"/>
          <p:cNvSpPr>
            <a:spLocks noGrp="1" noChangeArrowheads="1"/>
          </p:cNvSpPr>
          <p:nvPr>
            <p:ph type="body" idx="1"/>
          </p:nvPr>
        </p:nvSpPr>
        <p:spPr bwMode="auto">
          <a:xfrm>
            <a:off x="609600" y="1600200"/>
            <a:ext cx="109728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86238" name="Rectangle 222"/>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ES_tradnl"/>
              <a:t>Haga clic para cambiar el estilo de título	</a:t>
            </a:r>
          </a:p>
        </p:txBody>
      </p:sp>
    </p:spTree>
    <p:extLst>
      <p:ext uri="{BB962C8B-B14F-4D97-AF65-F5344CB8AC3E}">
        <p14:creationId xmlns:p14="http://schemas.microsoft.com/office/powerpoint/2010/main" val="3303129871"/>
      </p:ext>
    </p:extLst>
  </p:cSld>
  <p:clrMap bg1="dk2" tx1="lt1" bg2="dk1" tx2="lt2" accent1="accent1" accent2="accent2" accent3="accent3" accent4="accent4" accent5="accent5" accent6="accent6" hlink="hlink" folHlink="folHlink"/>
  <p:sldLayoutIdLst>
    <p:sldLayoutId id="2147485126" r:id="rId1"/>
    <p:sldLayoutId id="2147485127" r:id="rId2"/>
    <p:sldLayoutId id="2147485128" r:id="rId3"/>
    <p:sldLayoutId id="2147485129" r:id="rId4"/>
    <p:sldLayoutId id="2147485130" r:id="rId5"/>
    <p:sldLayoutId id="2147485131" r:id="rId6"/>
    <p:sldLayoutId id="2147485132" r:id="rId7"/>
    <p:sldLayoutId id="2147485133" r:id="rId8"/>
    <p:sldLayoutId id="2147485134" r:id="rId9"/>
    <p:sldLayoutId id="2147485135" r:id="rId10"/>
    <p:sldLayoutId id="2147485136" r:id="rId11"/>
    <p:sldLayoutId id="214748513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anose="05000000000000000000"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anose="05000000000000000000"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anose="05000000000000000000" pitchFamily="2" charset="2"/>
        <a:buBlip>
          <a:blip r:embed="rId14"/>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E39321"/>
            </a:gs>
            <a:gs pos="100000">
              <a:srgbClr val="D03000"/>
            </a:gs>
          </a:gsLst>
          <a:lin ang="5400000" scaled="1"/>
        </a:gradFill>
        <a:effectLst/>
      </p:bgPr>
    </p:bg>
    <p:spTree>
      <p:nvGrpSpPr>
        <p:cNvPr id="1" name=""/>
        <p:cNvGrpSpPr/>
        <p:nvPr/>
      </p:nvGrpSpPr>
      <p:grpSpPr>
        <a:xfrm>
          <a:off x="0" y="0"/>
          <a:ext cx="0" cy="0"/>
          <a:chOff x="0" y="0"/>
          <a:chExt cx="0" cy="0"/>
        </a:xfrm>
      </p:grpSpPr>
      <p:sp>
        <p:nvSpPr>
          <p:cNvPr id="56" name="Oval 55"/>
          <p:cNvSpPr>
            <a:spLocks noChangeAspect="1"/>
          </p:cNvSpPr>
          <p:nvPr/>
        </p:nvSpPr>
        <p:spPr>
          <a:xfrm>
            <a:off x="-92833" y="4042576"/>
            <a:ext cx="2325260" cy="1909234"/>
          </a:xfrm>
          <a:custGeom>
            <a:avLst/>
            <a:gdLst/>
            <a:ahLst/>
            <a:cxnLst/>
            <a:rect l="l" t="t" r="r" b="b"/>
            <a:pathLst>
              <a:path w="1743945" h="1909234">
                <a:moveTo>
                  <a:pt x="789328" y="0"/>
                </a:moveTo>
                <a:cubicBezTo>
                  <a:pt x="1316548" y="0"/>
                  <a:pt x="1743945" y="427397"/>
                  <a:pt x="1743945" y="954617"/>
                </a:cubicBezTo>
                <a:cubicBezTo>
                  <a:pt x="1743945" y="1481837"/>
                  <a:pt x="1316548" y="1909234"/>
                  <a:pt x="789328" y="1909234"/>
                </a:cubicBezTo>
                <a:cubicBezTo>
                  <a:pt x="461080" y="1909234"/>
                  <a:pt x="171527" y="1743562"/>
                  <a:pt x="0" y="1491086"/>
                </a:cubicBezTo>
                <a:lnTo>
                  <a:pt x="0" y="418149"/>
                </a:lnTo>
                <a:cubicBezTo>
                  <a:pt x="171527" y="165673"/>
                  <a:pt x="461080" y="0"/>
                  <a:pt x="789328"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53" name="Oval 52"/>
          <p:cNvSpPr>
            <a:spLocks noChangeAspect="1"/>
          </p:cNvSpPr>
          <p:nvPr/>
        </p:nvSpPr>
        <p:spPr>
          <a:xfrm>
            <a:off x="694185" y="1095311"/>
            <a:ext cx="2545644"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52" name="Oval 51"/>
          <p:cNvSpPr>
            <a:spLocks noChangeAspect="1"/>
          </p:cNvSpPr>
          <p:nvPr/>
        </p:nvSpPr>
        <p:spPr>
          <a:xfrm>
            <a:off x="2504973" y="282934"/>
            <a:ext cx="2545644"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54" name="Oval 53"/>
          <p:cNvSpPr>
            <a:spLocks noChangeAspect="1"/>
          </p:cNvSpPr>
          <p:nvPr/>
        </p:nvSpPr>
        <p:spPr>
          <a:xfrm>
            <a:off x="694183" y="5729135"/>
            <a:ext cx="2545645" cy="1193756"/>
          </a:xfrm>
          <a:custGeom>
            <a:avLst/>
            <a:gdLst/>
            <a:ahLst/>
            <a:cxnLst/>
            <a:rect l="l" t="t" r="r" b="b"/>
            <a:pathLst>
              <a:path w="1909234" h="1193756">
                <a:moveTo>
                  <a:pt x="954617" y="0"/>
                </a:moveTo>
                <a:cubicBezTo>
                  <a:pt x="1481837" y="0"/>
                  <a:pt x="1909234" y="427397"/>
                  <a:pt x="1909234" y="954617"/>
                </a:cubicBezTo>
                <a:cubicBezTo>
                  <a:pt x="1909234" y="1037305"/>
                  <a:pt x="1898721" y="1117537"/>
                  <a:pt x="1877819" y="1193756"/>
                </a:cubicBezTo>
                <a:lnTo>
                  <a:pt x="31415" y="1193756"/>
                </a:lnTo>
                <a:cubicBezTo>
                  <a:pt x="10513" y="1117537"/>
                  <a:pt x="0" y="1037305"/>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0" name="Oval 129"/>
          <p:cNvSpPr>
            <a:spLocks noChangeAspect="1"/>
          </p:cNvSpPr>
          <p:nvPr/>
        </p:nvSpPr>
        <p:spPr>
          <a:xfrm>
            <a:off x="-62281" y="-61709"/>
            <a:ext cx="1932143" cy="1677064"/>
          </a:xfrm>
          <a:custGeom>
            <a:avLst/>
            <a:gdLst/>
            <a:ahLst/>
            <a:cxnLst/>
            <a:rect l="l" t="t" r="r" b="b"/>
            <a:pathLst>
              <a:path w="1449107" h="1677064">
                <a:moveTo>
                  <a:pt x="0" y="0"/>
                </a:moveTo>
                <a:lnTo>
                  <a:pt x="1112019" y="0"/>
                </a:lnTo>
                <a:cubicBezTo>
                  <a:pt x="1319407" y="171874"/>
                  <a:pt x="1449107" y="432014"/>
                  <a:pt x="1449107" y="722447"/>
                </a:cubicBezTo>
                <a:cubicBezTo>
                  <a:pt x="1449107" y="1249667"/>
                  <a:pt x="1021710" y="1677064"/>
                  <a:pt x="494490" y="1677064"/>
                </a:cubicBezTo>
                <a:cubicBezTo>
                  <a:pt x="313232" y="1677064"/>
                  <a:pt x="143772" y="1626546"/>
                  <a:pt x="0" y="1537872"/>
                </a:cubicBezTo>
                <a:close/>
              </a:path>
            </a:pathLst>
          </a:custGeom>
          <a:solidFill>
            <a:schemeClr val="tx2">
              <a:lumMod val="75000"/>
              <a:alpha val="14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1" name="Oval 130"/>
          <p:cNvSpPr>
            <a:spLocks noChangeAspect="1"/>
          </p:cNvSpPr>
          <p:nvPr/>
        </p:nvSpPr>
        <p:spPr>
          <a:xfrm>
            <a:off x="1232151" y="-161623"/>
            <a:ext cx="2545644" cy="1909233"/>
          </a:xfrm>
          <a:prstGeom prst="ellipse">
            <a:avLst/>
          </a:prstGeom>
          <a:solidFill>
            <a:schemeClr val="tx2">
              <a:lumMod val="75000"/>
              <a:alpha val="2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2" name="Oval 131"/>
          <p:cNvSpPr>
            <a:spLocks noChangeAspect="1"/>
          </p:cNvSpPr>
          <p:nvPr/>
        </p:nvSpPr>
        <p:spPr>
          <a:xfrm>
            <a:off x="1" y="660739"/>
            <a:ext cx="2545644"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3" name="Oval 132"/>
          <p:cNvSpPr>
            <a:spLocks noChangeAspect="1"/>
          </p:cNvSpPr>
          <p:nvPr/>
        </p:nvSpPr>
        <p:spPr>
          <a:xfrm>
            <a:off x="9996709" y="-61709"/>
            <a:ext cx="2259289" cy="1677064"/>
          </a:xfrm>
          <a:custGeom>
            <a:avLst/>
            <a:gdLst/>
            <a:ahLst/>
            <a:cxnLst/>
            <a:rect l="l" t="t" r="r" b="b"/>
            <a:pathLst>
              <a:path w="1694467" h="1677064">
                <a:moveTo>
                  <a:pt x="337088" y="0"/>
                </a:moveTo>
                <a:lnTo>
                  <a:pt x="1573463" y="0"/>
                </a:lnTo>
                <a:cubicBezTo>
                  <a:pt x="1618202" y="37449"/>
                  <a:pt x="1658454" y="79950"/>
                  <a:pt x="1694467" y="126010"/>
                </a:cubicBezTo>
                <a:lnTo>
                  <a:pt x="1694467" y="1318884"/>
                </a:lnTo>
                <a:cubicBezTo>
                  <a:pt x="1522840" y="1538397"/>
                  <a:pt x="1254922" y="1677064"/>
                  <a:pt x="954617" y="1677064"/>
                </a:cubicBezTo>
                <a:cubicBezTo>
                  <a:pt x="427397" y="1677064"/>
                  <a:pt x="0" y="1249667"/>
                  <a:pt x="0" y="722447"/>
                </a:cubicBezTo>
                <a:cubicBezTo>
                  <a:pt x="0" y="432014"/>
                  <a:pt x="129700" y="171874"/>
                  <a:pt x="337088" y="0"/>
                </a:cubicBezTo>
                <a:close/>
              </a:path>
            </a:pathLst>
          </a:custGeom>
          <a:solidFill>
            <a:schemeClr val="accent3">
              <a:lumMod val="60000"/>
              <a:lumOff val="40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4" name="Oval 133"/>
          <p:cNvSpPr>
            <a:spLocks noChangeAspect="1"/>
          </p:cNvSpPr>
          <p:nvPr/>
        </p:nvSpPr>
        <p:spPr>
          <a:xfrm>
            <a:off x="8156670" y="-61708"/>
            <a:ext cx="2545645" cy="1705448"/>
          </a:xfrm>
          <a:custGeom>
            <a:avLst/>
            <a:gdLst/>
            <a:ahLst/>
            <a:cxnLst/>
            <a:rect l="l" t="t" r="r" b="b"/>
            <a:pathLst>
              <a:path w="1909234" h="1705448">
                <a:moveTo>
                  <a:pt x="371490" y="0"/>
                </a:moveTo>
                <a:lnTo>
                  <a:pt x="1537745" y="0"/>
                </a:lnTo>
                <a:cubicBezTo>
                  <a:pt x="1764760" y="171517"/>
                  <a:pt x="1909234" y="444302"/>
                  <a:pt x="1909234" y="750831"/>
                </a:cubicBezTo>
                <a:cubicBezTo>
                  <a:pt x="1909234" y="1278051"/>
                  <a:pt x="1481837" y="1705448"/>
                  <a:pt x="954617" y="1705448"/>
                </a:cubicBezTo>
                <a:cubicBezTo>
                  <a:pt x="427397" y="1705448"/>
                  <a:pt x="0" y="1278051"/>
                  <a:pt x="0" y="750831"/>
                </a:cubicBezTo>
                <a:cubicBezTo>
                  <a:pt x="0" y="444302"/>
                  <a:pt x="144474" y="171517"/>
                  <a:pt x="371490" y="0"/>
                </a:cubicBezTo>
                <a:close/>
              </a:path>
            </a:pathLst>
          </a:cu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5" name="Oval 134"/>
          <p:cNvSpPr>
            <a:spLocks noChangeAspect="1"/>
          </p:cNvSpPr>
          <p:nvPr/>
        </p:nvSpPr>
        <p:spPr>
          <a:xfrm>
            <a:off x="9992605" y="1095309"/>
            <a:ext cx="2263392" cy="1909234"/>
          </a:xfrm>
          <a:custGeom>
            <a:avLst/>
            <a:gdLst/>
            <a:ahLst/>
            <a:cxnLst/>
            <a:rect l="l" t="t" r="r" b="b"/>
            <a:pathLst>
              <a:path w="1697544" h="1909234">
                <a:moveTo>
                  <a:pt x="954617" y="0"/>
                </a:moveTo>
                <a:cubicBezTo>
                  <a:pt x="1256666" y="0"/>
                  <a:pt x="1525952" y="140283"/>
                  <a:pt x="1697544" y="361910"/>
                </a:cubicBezTo>
                <a:lnTo>
                  <a:pt x="1697544" y="1547324"/>
                </a:lnTo>
                <a:cubicBezTo>
                  <a:pt x="1525952" y="1768951"/>
                  <a:pt x="1256666" y="1909234"/>
                  <a:pt x="954617" y="1909234"/>
                </a:cubicBezTo>
                <a:cubicBezTo>
                  <a:pt x="427397" y="1909234"/>
                  <a:pt x="0" y="1481837"/>
                  <a:pt x="0" y="954617"/>
                </a:cubicBezTo>
                <a:cubicBezTo>
                  <a:pt x="0" y="427397"/>
                  <a:pt x="427397" y="0"/>
                  <a:pt x="954617" y="0"/>
                </a:cubicBezTo>
                <a:close/>
              </a:path>
            </a:pathLst>
          </a:cu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6" name="Oval 135"/>
          <p:cNvSpPr>
            <a:spLocks noChangeAspect="1"/>
          </p:cNvSpPr>
          <p:nvPr/>
        </p:nvSpPr>
        <p:spPr>
          <a:xfrm>
            <a:off x="10742232" y="5140347"/>
            <a:ext cx="1516259" cy="1759729"/>
          </a:xfrm>
          <a:custGeom>
            <a:avLst/>
            <a:gdLst/>
            <a:ahLst/>
            <a:cxnLst/>
            <a:rect l="l" t="t" r="r" b="b"/>
            <a:pathLst>
              <a:path w="1137194" h="1759729">
                <a:moveTo>
                  <a:pt x="954617" y="0"/>
                </a:moveTo>
                <a:cubicBezTo>
                  <a:pt x="1017088" y="0"/>
                  <a:pt x="1078157" y="6001"/>
                  <a:pt x="1137194" y="17897"/>
                </a:cubicBezTo>
                <a:lnTo>
                  <a:pt x="1137194" y="1759729"/>
                </a:lnTo>
                <a:lnTo>
                  <a:pt x="443151" y="1759729"/>
                </a:lnTo>
                <a:cubicBezTo>
                  <a:pt x="176544" y="1591075"/>
                  <a:pt x="0" y="1293463"/>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7" name="Oval 136"/>
          <p:cNvSpPr>
            <a:spLocks noChangeAspect="1"/>
          </p:cNvSpPr>
          <p:nvPr/>
        </p:nvSpPr>
        <p:spPr>
          <a:xfrm>
            <a:off x="8882282" y="4362913"/>
            <a:ext cx="2545644" cy="1909233"/>
          </a:xfrm>
          <a:prstGeom prst="ellipse">
            <a:avLst/>
          </a:prstGeom>
          <a:solidFill>
            <a:schemeClr val="tx2">
              <a:lumMod val="75000"/>
              <a:alpha val="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8" name="Oval 137"/>
          <p:cNvSpPr>
            <a:spLocks noChangeAspect="1"/>
          </p:cNvSpPr>
          <p:nvPr/>
        </p:nvSpPr>
        <p:spPr>
          <a:xfrm>
            <a:off x="-92833" y="4948766"/>
            <a:ext cx="1805147" cy="1909234"/>
          </a:xfrm>
          <a:custGeom>
            <a:avLst/>
            <a:gdLst/>
            <a:ahLst/>
            <a:cxnLst/>
            <a:rect l="l" t="t" r="r" b="b"/>
            <a:pathLst>
              <a:path w="1353860" h="1909234">
                <a:moveTo>
                  <a:pt x="399243" y="0"/>
                </a:moveTo>
                <a:cubicBezTo>
                  <a:pt x="926463" y="0"/>
                  <a:pt x="1353860" y="427397"/>
                  <a:pt x="1353860" y="954617"/>
                </a:cubicBezTo>
                <a:cubicBezTo>
                  <a:pt x="1353860" y="1481837"/>
                  <a:pt x="926463" y="1909234"/>
                  <a:pt x="399243" y="1909234"/>
                </a:cubicBezTo>
                <a:cubicBezTo>
                  <a:pt x="256544" y="1909234"/>
                  <a:pt x="121158" y="1877924"/>
                  <a:pt x="0" y="1820890"/>
                </a:cubicBezTo>
                <a:lnTo>
                  <a:pt x="0" y="88345"/>
                </a:lnTo>
                <a:cubicBezTo>
                  <a:pt x="121158" y="31311"/>
                  <a:pt x="256544" y="0"/>
                  <a:pt x="399243"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39" name="Oval 138"/>
          <p:cNvSpPr>
            <a:spLocks noChangeAspect="1"/>
          </p:cNvSpPr>
          <p:nvPr/>
        </p:nvSpPr>
        <p:spPr>
          <a:xfrm>
            <a:off x="944629" y="4790337"/>
            <a:ext cx="2545644" cy="1909233"/>
          </a:xfrm>
          <a:prstGeom prst="ellipse">
            <a:avLst/>
          </a:pr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40" name="Oval 139"/>
          <p:cNvSpPr>
            <a:spLocks noChangeAspect="1"/>
          </p:cNvSpPr>
          <p:nvPr/>
        </p:nvSpPr>
        <p:spPr>
          <a:xfrm>
            <a:off x="8156671" y="783989"/>
            <a:ext cx="2545644"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41" name="Oval 140"/>
          <p:cNvSpPr>
            <a:spLocks noChangeAspect="1"/>
          </p:cNvSpPr>
          <p:nvPr/>
        </p:nvSpPr>
        <p:spPr>
          <a:xfrm>
            <a:off x="8612071" y="5140347"/>
            <a:ext cx="2545644"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118" name="Oval 117"/>
          <p:cNvSpPr>
            <a:spLocks noChangeAspect="1"/>
          </p:cNvSpPr>
          <p:nvPr/>
        </p:nvSpPr>
        <p:spPr>
          <a:xfrm>
            <a:off x="11197605" y="597861"/>
            <a:ext cx="1058392" cy="1252918"/>
          </a:xfrm>
          <a:custGeom>
            <a:avLst/>
            <a:gdLst/>
            <a:ahLst/>
            <a:cxnLst/>
            <a:rect l="l" t="t" r="r" b="b"/>
            <a:pathLst>
              <a:path w="793794" h="1252918">
                <a:moveTo>
                  <a:pt x="626459" y="0"/>
                </a:moveTo>
                <a:cubicBezTo>
                  <a:pt x="684682" y="0"/>
                  <a:pt x="741049" y="7943"/>
                  <a:pt x="793794" y="25480"/>
                </a:cubicBezTo>
                <a:lnTo>
                  <a:pt x="793794" y="1227438"/>
                </a:lnTo>
                <a:cubicBezTo>
                  <a:pt x="741049" y="1244975"/>
                  <a:pt x="684682" y="1252918"/>
                  <a:pt x="626459" y="1252918"/>
                </a:cubicBezTo>
                <a:cubicBezTo>
                  <a:pt x="280475" y="1252918"/>
                  <a:pt x="0" y="972443"/>
                  <a:pt x="0" y="626459"/>
                </a:cubicBezTo>
                <a:cubicBezTo>
                  <a:pt x="0" y="280475"/>
                  <a:pt x="280475" y="0"/>
                  <a:pt x="626459"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9" name="Oval 118"/>
          <p:cNvSpPr>
            <a:spLocks noChangeAspect="1"/>
          </p:cNvSpPr>
          <p:nvPr/>
        </p:nvSpPr>
        <p:spPr>
          <a:xfrm>
            <a:off x="8466800" y="206512"/>
            <a:ext cx="1388368"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0" name="Oval 119"/>
          <p:cNvSpPr>
            <a:spLocks noChangeAspect="1"/>
          </p:cNvSpPr>
          <p:nvPr/>
        </p:nvSpPr>
        <p:spPr>
          <a:xfrm>
            <a:off x="9162837" y="1450645"/>
            <a:ext cx="1624337" cy="1218253"/>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1" name="Oval 120"/>
          <p:cNvSpPr>
            <a:spLocks noChangeAspect="1"/>
          </p:cNvSpPr>
          <p:nvPr/>
        </p:nvSpPr>
        <p:spPr>
          <a:xfrm>
            <a:off x="9625424" y="2049927"/>
            <a:ext cx="1388368"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2" name="Oval 121"/>
          <p:cNvSpPr>
            <a:spLocks noChangeAspect="1"/>
          </p:cNvSpPr>
          <p:nvPr/>
        </p:nvSpPr>
        <p:spPr>
          <a:xfrm>
            <a:off x="10332555" y="2661634"/>
            <a:ext cx="961744" cy="721308"/>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3" name="Oval 122"/>
          <p:cNvSpPr>
            <a:spLocks noChangeAspect="1"/>
          </p:cNvSpPr>
          <p:nvPr/>
        </p:nvSpPr>
        <p:spPr>
          <a:xfrm>
            <a:off x="913405" y="-100976"/>
            <a:ext cx="1591568" cy="697815"/>
          </a:xfrm>
          <a:custGeom>
            <a:avLst/>
            <a:gdLst/>
            <a:ahLst/>
            <a:cxnLst/>
            <a:rect l="l" t="t" r="r" b="b"/>
            <a:pathLst>
              <a:path w="1193676" h="697815">
                <a:moveTo>
                  <a:pt x="10179" y="0"/>
                </a:moveTo>
                <a:lnTo>
                  <a:pt x="1183497" y="0"/>
                </a:lnTo>
                <a:cubicBezTo>
                  <a:pt x="1190746" y="32633"/>
                  <a:pt x="1193676" y="66463"/>
                  <a:pt x="1193676" y="100977"/>
                </a:cubicBezTo>
                <a:cubicBezTo>
                  <a:pt x="1193676" y="430602"/>
                  <a:pt x="926463" y="697815"/>
                  <a:pt x="596838" y="697815"/>
                </a:cubicBezTo>
                <a:cubicBezTo>
                  <a:pt x="267213" y="697815"/>
                  <a:pt x="0" y="430602"/>
                  <a:pt x="0" y="100977"/>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4" name="Oval 123"/>
          <p:cNvSpPr>
            <a:spLocks noChangeAspect="1"/>
          </p:cNvSpPr>
          <p:nvPr/>
        </p:nvSpPr>
        <p:spPr>
          <a:xfrm>
            <a:off x="2003518" y="-100976"/>
            <a:ext cx="1372037" cy="459889"/>
          </a:xfrm>
          <a:custGeom>
            <a:avLst/>
            <a:gdLst/>
            <a:ahLst/>
            <a:cxnLst/>
            <a:rect l="l" t="t" r="r" b="b"/>
            <a:pathLst>
              <a:path w="1029028" h="459889">
                <a:moveTo>
                  <a:pt x="0" y="0"/>
                </a:moveTo>
                <a:lnTo>
                  <a:pt x="1029028" y="0"/>
                </a:lnTo>
                <a:cubicBezTo>
                  <a:pt x="1001386" y="259074"/>
                  <a:pt x="781401" y="459889"/>
                  <a:pt x="514514" y="459889"/>
                </a:cubicBezTo>
                <a:cubicBezTo>
                  <a:pt x="247627" y="459889"/>
                  <a:pt x="27642" y="259074"/>
                  <a:pt x="0"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5" name="Oval 124"/>
          <p:cNvSpPr>
            <a:spLocks noChangeAspect="1"/>
          </p:cNvSpPr>
          <p:nvPr/>
        </p:nvSpPr>
        <p:spPr>
          <a:xfrm>
            <a:off x="-92831" y="-100976"/>
            <a:ext cx="787017" cy="612289"/>
          </a:xfrm>
          <a:custGeom>
            <a:avLst/>
            <a:gdLst/>
            <a:ahLst/>
            <a:cxnLst/>
            <a:rect l="l" t="t" r="r" b="b"/>
            <a:pathLst>
              <a:path w="590263" h="612289">
                <a:moveTo>
                  <a:pt x="0" y="0"/>
                </a:moveTo>
                <a:lnTo>
                  <a:pt x="581024" y="0"/>
                </a:lnTo>
                <a:cubicBezTo>
                  <a:pt x="587493" y="29611"/>
                  <a:pt x="590263" y="60308"/>
                  <a:pt x="590263" y="91651"/>
                </a:cubicBezTo>
                <a:cubicBezTo>
                  <a:pt x="590263" y="379191"/>
                  <a:pt x="357165" y="612289"/>
                  <a:pt x="69625" y="612289"/>
                </a:cubicBezTo>
                <a:lnTo>
                  <a:pt x="0" y="605270"/>
                </a:ln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6" name="Oval 125"/>
          <p:cNvSpPr>
            <a:spLocks noChangeAspect="1"/>
          </p:cNvSpPr>
          <p:nvPr/>
        </p:nvSpPr>
        <p:spPr>
          <a:xfrm>
            <a:off x="369910" y="4321784"/>
            <a:ext cx="1862516" cy="1396887"/>
          </a:xfrm>
          <a:prstGeom prst="ellipse">
            <a:avLst/>
          </a:pr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7" name="Oval 126"/>
          <p:cNvSpPr>
            <a:spLocks noChangeAspect="1"/>
          </p:cNvSpPr>
          <p:nvPr/>
        </p:nvSpPr>
        <p:spPr>
          <a:xfrm>
            <a:off x="7722842" y="6489966"/>
            <a:ext cx="1487919" cy="443769"/>
          </a:xfrm>
          <a:custGeom>
            <a:avLst/>
            <a:gdLst/>
            <a:ahLst/>
            <a:cxnLst/>
            <a:rect l="l" t="t" r="r" b="b"/>
            <a:pathLst>
              <a:path w="1115939" h="443769">
                <a:moveTo>
                  <a:pt x="557969" y="0"/>
                </a:moveTo>
                <a:cubicBezTo>
                  <a:pt x="830120" y="0"/>
                  <a:pt x="1058049" y="189335"/>
                  <a:pt x="1115939" y="443769"/>
                </a:cubicBezTo>
                <a:lnTo>
                  <a:pt x="0" y="443769"/>
                </a:lnTo>
                <a:cubicBezTo>
                  <a:pt x="57889" y="189335"/>
                  <a:pt x="285818" y="0"/>
                  <a:pt x="55796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8" name="Oval 127"/>
          <p:cNvSpPr>
            <a:spLocks noChangeAspect="1"/>
          </p:cNvSpPr>
          <p:nvPr/>
        </p:nvSpPr>
        <p:spPr>
          <a:xfrm>
            <a:off x="8170666" y="6408840"/>
            <a:ext cx="1649359" cy="524894"/>
          </a:xfrm>
          <a:custGeom>
            <a:avLst/>
            <a:gdLst/>
            <a:ahLst/>
            <a:cxnLst/>
            <a:rect l="l" t="t" r="r" b="b"/>
            <a:pathLst>
              <a:path w="1237019" h="524894">
                <a:moveTo>
                  <a:pt x="618509" y="0"/>
                </a:moveTo>
                <a:cubicBezTo>
                  <a:pt x="930325" y="0"/>
                  <a:pt x="1189147" y="226891"/>
                  <a:pt x="1237019" y="524894"/>
                </a:cubicBezTo>
                <a:lnTo>
                  <a:pt x="0" y="524894"/>
                </a:lnTo>
                <a:cubicBezTo>
                  <a:pt x="47872" y="226891"/>
                  <a:pt x="306694" y="0"/>
                  <a:pt x="61850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29" name="Oval 128"/>
          <p:cNvSpPr>
            <a:spLocks noChangeAspect="1"/>
          </p:cNvSpPr>
          <p:nvPr/>
        </p:nvSpPr>
        <p:spPr>
          <a:xfrm>
            <a:off x="10103540" y="6408842"/>
            <a:ext cx="1615211" cy="524893"/>
          </a:xfrm>
          <a:custGeom>
            <a:avLst/>
            <a:gdLst/>
            <a:ahLst/>
            <a:cxnLst/>
            <a:rect l="l" t="t" r="r" b="b"/>
            <a:pathLst>
              <a:path w="1211408" h="524893">
                <a:moveTo>
                  <a:pt x="605704" y="0"/>
                </a:moveTo>
                <a:cubicBezTo>
                  <a:pt x="914574" y="0"/>
                  <a:pt x="1170243" y="227782"/>
                  <a:pt x="1211408" y="524893"/>
                </a:cubicBezTo>
                <a:lnTo>
                  <a:pt x="0" y="524893"/>
                </a:lnTo>
                <a:cubicBezTo>
                  <a:pt x="41165" y="227782"/>
                  <a:pt x="296834" y="0"/>
                  <a:pt x="605704"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7" name="Oval 96"/>
          <p:cNvSpPr>
            <a:spLocks noChangeAspect="1"/>
          </p:cNvSpPr>
          <p:nvPr/>
        </p:nvSpPr>
        <p:spPr>
          <a:xfrm>
            <a:off x="14818" y="4941889"/>
            <a:ext cx="814916" cy="61118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8" name="Oval 97"/>
          <p:cNvSpPr>
            <a:spLocks noChangeAspect="1"/>
          </p:cNvSpPr>
          <p:nvPr/>
        </p:nvSpPr>
        <p:spPr>
          <a:xfrm>
            <a:off x="-92833" y="6172569"/>
            <a:ext cx="1037463" cy="750322"/>
          </a:xfrm>
          <a:custGeom>
            <a:avLst/>
            <a:gdLst/>
            <a:ahLst/>
            <a:cxnLst/>
            <a:rect l="l" t="t" r="r" b="b"/>
            <a:pathLst>
              <a:path w="778097" h="750322">
                <a:moveTo>
                  <a:pt x="261411" y="0"/>
                </a:moveTo>
                <a:cubicBezTo>
                  <a:pt x="546769" y="0"/>
                  <a:pt x="778097" y="231328"/>
                  <a:pt x="778097" y="516686"/>
                </a:cubicBezTo>
                <a:cubicBezTo>
                  <a:pt x="778097" y="601179"/>
                  <a:pt x="757816" y="680934"/>
                  <a:pt x="719843" y="750322"/>
                </a:cubicBezTo>
                <a:lnTo>
                  <a:pt x="0" y="750322"/>
                </a:lnTo>
                <a:lnTo>
                  <a:pt x="0" y="73330"/>
                </a:lnTo>
                <a:cubicBezTo>
                  <a:pt x="75863" y="26083"/>
                  <a:pt x="165591" y="0"/>
                  <a:pt x="261411"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9" name="Oval 98"/>
          <p:cNvSpPr>
            <a:spLocks noChangeAspect="1"/>
          </p:cNvSpPr>
          <p:nvPr/>
        </p:nvSpPr>
        <p:spPr>
          <a:xfrm>
            <a:off x="-92833" y="5158575"/>
            <a:ext cx="751365" cy="897560"/>
          </a:xfrm>
          <a:custGeom>
            <a:avLst/>
            <a:gdLst/>
            <a:ahLst/>
            <a:cxnLst/>
            <a:rect l="l" t="t" r="r" b="b"/>
            <a:pathLst>
              <a:path w="563524" h="897560">
                <a:moveTo>
                  <a:pt x="114744" y="0"/>
                </a:moveTo>
                <a:cubicBezTo>
                  <a:pt x="362598" y="0"/>
                  <a:pt x="563524" y="200926"/>
                  <a:pt x="563524" y="448780"/>
                </a:cubicBezTo>
                <a:cubicBezTo>
                  <a:pt x="563524" y="696634"/>
                  <a:pt x="362598" y="897560"/>
                  <a:pt x="114744" y="897560"/>
                </a:cubicBezTo>
                <a:cubicBezTo>
                  <a:pt x="74918" y="897560"/>
                  <a:pt x="36304" y="892373"/>
                  <a:pt x="0" y="880900"/>
                </a:cubicBezTo>
                <a:lnTo>
                  <a:pt x="0" y="16661"/>
                </a:lnTo>
                <a:cubicBezTo>
                  <a:pt x="36304" y="5188"/>
                  <a:pt x="74918" y="0"/>
                  <a:pt x="114744"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0" name="Oval 99"/>
          <p:cNvSpPr>
            <a:spLocks noChangeAspect="1"/>
          </p:cNvSpPr>
          <p:nvPr/>
        </p:nvSpPr>
        <p:spPr>
          <a:xfrm>
            <a:off x="-33867" y="482601"/>
            <a:ext cx="797984" cy="904875"/>
          </a:xfrm>
          <a:custGeom>
            <a:avLst/>
            <a:gdLst/>
            <a:ahLst/>
            <a:cxnLst/>
            <a:rect l="l" t="t" r="r" b="b"/>
            <a:pathLst>
              <a:path w="598416" h="905704">
                <a:moveTo>
                  <a:pt x="145564" y="0"/>
                </a:moveTo>
                <a:cubicBezTo>
                  <a:pt x="395667" y="0"/>
                  <a:pt x="598416" y="202749"/>
                  <a:pt x="598416" y="452852"/>
                </a:cubicBezTo>
                <a:cubicBezTo>
                  <a:pt x="598416" y="702955"/>
                  <a:pt x="395667" y="905704"/>
                  <a:pt x="145564" y="905704"/>
                </a:cubicBezTo>
                <a:cubicBezTo>
                  <a:pt x="94398" y="905704"/>
                  <a:pt x="45214" y="897218"/>
                  <a:pt x="0" y="879648"/>
                </a:cubicBezTo>
                <a:lnTo>
                  <a:pt x="0" y="26056"/>
                </a:lnTo>
                <a:cubicBezTo>
                  <a:pt x="45214" y="8486"/>
                  <a:pt x="94398" y="0"/>
                  <a:pt x="145564" y="0"/>
                </a:cubicBezTo>
                <a:close/>
              </a:path>
            </a:pathLst>
          </a:cu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1" name="Oval 100"/>
          <p:cNvSpPr>
            <a:spLocks noChangeAspect="1"/>
          </p:cNvSpPr>
          <p:nvPr/>
        </p:nvSpPr>
        <p:spPr>
          <a:xfrm>
            <a:off x="632278" y="836794"/>
            <a:ext cx="1214423" cy="910817"/>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2" name="Oval 101"/>
          <p:cNvSpPr>
            <a:spLocks noChangeAspect="1"/>
          </p:cNvSpPr>
          <p:nvPr/>
        </p:nvSpPr>
        <p:spPr>
          <a:xfrm>
            <a:off x="425632" y="1452261"/>
            <a:ext cx="1030657" cy="772993"/>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3" name="Oval 102"/>
          <p:cNvSpPr>
            <a:spLocks noChangeAspect="1"/>
          </p:cNvSpPr>
          <p:nvPr/>
        </p:nvSpPr>
        <p:spPr>
          <a:xfrm>
            <a:off x="495300" y="1887538"/>
            <a:ext cx="812800" cy="609600"/>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4" name="Oval 103"/>
          <p:cNvSpPr>
            <a:spLocks noChangeAspect="1"/>
          </p:cNvSpPr>
          <p:nvPr/>
        </p:nvSpPr>
        <p:spPr>
          <a:xfrm>
            <a:off x="206235" y="1919682"/>
            <a:ext cx="695685" cy="52176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5" name="Oval 104"/>
          <p:cNvSpPr>
            <a:spLocks noChangeAspect="1"/>
          </p:cNvSpPr>
          <p:nvPr/>
        </p:nvSpPr>
        <p:spPr>
          <a:xfrm>
            <a:off x="9736689" y="-61709"/>
            <a:ext cx="1214424" cy="750833"/>
          </a:xfrm>
          <a:custGeom>
            <a:avLst/>
            <a:gdLst/>
            <a:ahLst/>
            <a:cxnLst/>
            <a:rect l="l" t="t" r="r" b="b"/>
            <a:pathLst>
              <a:path w="910818" h="750833">
                <a:moveTo>
                  <a:pt x="111441" y="0"/>
                </a:moveTo>
                <a:lnTo>
                  <a:pt x="799378" y="0"/>
                </a:lnTo>
                <a:cubicBezTo>
                  <a:pt x="869408" y="78400"/>
                  <a:pt x="910818" y="182076"/>
                  <a:pt x="910818" y="295424"/>
                </a:cubicBezTo>
                <a:cubicBezTo>
                  <a:pt x="910818" y="546939"/>
                  <a:pt x="706924" y="750833"/>
                  <a:pt x="455409" y="750833"/>
                </a:cubicBezTo>
                <a:cubicBezTo>
                  <a:pt x="203894" y="750833"/>
                  <a:pt x="0" y="546939"/>
                  <a:pt x="0" y="295424"/>
                </a:cubicBezTo>
                <a:cubicBezTo>
                  <a:pt x="0" y="182076"/>
                  <a:pt x="41410" y="78400"/>
                  <a:pt x="111441"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6" name="Oval 105"/>
          <p:cNvSpPr>
            <a:spLocks noChangeAspect="1"/>
          </p:cNvSpPr>
          <p:nvPr/>
        </p:nvSpPr>
        <p:spPr>
          <a:xfrm>
            <a:off x="11624165" y="-61709"/>
            <a:ext cx="631832" cy="613011"/>
          </a:xfrm>
          <a:custGeom>
            <a:avLst/>
            <a:gdLst/>
            <a:ahLst/>
            <a:cxnLst/>
            <a:rect l="l" t="t" r="r" b="b"/>
            <a:pathLst>
              <a:path w="473874" h="613011">
                <a:moveTo>
                  <a:pt x="29684" y="0"/>
                </a:moveTo>
                <a:lnTo>
                  <a:pt x="473874" y="0"/>
                </a:lnTo>
                <a:lnTo>
                  <a:pt x="473874" y="611150"/>
                </a:lnTo>
                <a:cubicBezTo>
                  <a:pt x="467789" y="612887"/>
                  <a:pt x="461614" y="613011"/>
                  <a:pt x="455409" y="613011"/>
                </a:cubicBezTo>
                <a:cubicBezTo>
                  <a:pt x="203894" y="613011"/>
                  <a:pt x="0" y="409117"/>
                  <a:pt x="0" y="157602"/>
                </a:cubicBezTo>
                <a:cubicBezTo>
                  <a:pt x="0" y="101995"/>
                  <a:pt x="9966" y="48716"/>
                  <a:pt x="29684"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7" name="Oval 106"/>
          <p:cNvSpPr>
            <a:spLocks noChangeAspect="1"/>
          </p:cNvSpPr>
          <p:nvPr/>
        </p:nvSpPr>
        <p:spPr>
          <a:xfrm>
            <a:off x="10331451" y="282576"/>
            <a:ext cx="1504949" cy="1128713"/>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8" name="Oval 107"/>
          <p:cNvSpPr>
            <a:spLocks noChangeAspect="1"/>
          </p:cNvSpPr>
          <p:nvPr/>
        </p:nvSpPr>
        <p:spPr>
          <a:xfrm>
            <a:off x="11886291" y="749603"/>
            <a:ext cx="369707" cy="907992"/>
          </a:xfrm>
          <a:custGeom>
            <a:avLst/>
            <a:gdLst/>
            <a:ahLst/>
            <a:cxnLst/>
            <a:rect l="l" t="t" r="r" b="b"/>
            <a:pathLst>
              <a:path w="277280" h="907992">
                <a:moveTo>
                  <a:pt x="277280" y="0"/>
                </a:moveTo>
                <a:lnTo>
                  <a:pt x="277280" y="907992"/>
                </a:lnTo>
                <a:cubicBezTo>
                  <a:pt x="112021" y="824131"/>
                  <a:pt x="0" y="652146"/>
                  <a:pt x="0" y="453996"/>
                </a:cubicBezTo>
                <a:cubicBezTo>
                  <a:pt x="0" y="255847"/>
                  <a:pt x="112021" y="83861"/>
                  <a:pt x="277280"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9" name="Oval 108"/>
          <p:cNvSpPr>
            <a:spLocks noChangeAspect="1"/>
          </p:cNvSpPr>
          <p:nvPr/>
        </p:nvSpPr>
        <p:spPr>
          <a:xfrm>
            <a:off x="10121161" y="728498"/>
            <a:ext cx="1292979" cy="96973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0" name="Oval 109"/>
          <p:cNvSpPr>
            <a:spLocks noChangeAspect="1"/>
          </p:cNvSpPr>
          <p:nvPr/>
        </p:nvSpPr>
        <p:spPr>
          <a:xfrm>
            <a:off x="9961034" y="1327151"/>
            <a:ext cx="810684" cy="608013"/>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1" name="Oval 110"/>
          <p:cNvSpPr>
            <a:spLocks noChangeAspect="1"/>
          </p:cNvSpPr>
          <p:nvPr/>
        </p:nvSpPr>
        <p:spPr>
          <a:xfrm>
            <a:off x="10172700" y="5611814"/>
            <a:ext cx="984251" cy="73818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2" name="Oval 111"/>
          <p:cNvSpPr>
            <a:spLocks noChangeAspect="1"/>
          </p:cNvSpPr>
          <p:nvPr/>
        </p:nvSpPr>
        <p:spPr>
          <a:xfrm>
            <a:off x="9297177" y="5242255"/>
            <a:ext cx="984460" cy="7383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3" name="Oval 112"/>
          <p:cNvSpPr>
            <a:spLocks noChangeAspect="1"/>
          </p:cNvSpPr>
          <p:nvPr/>
        </p:nvSpPr>
        <p:spPr>
          <a:xfrm>
            <a:off x="9992785" y="4927600"/>
            <a:ext cx="984249" cy="738188"/>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4" name="Oval 113"/>
          <p:cNvSpPr>
            <a:spLocks noChangeAspect="1"/>
          </p:cNvSpPr>
          <p:nvPr/>
        </p:nvSpPr>
        <p:spPr>
          <a:xfrm>
            <a:off x="10972045" y="5666511"/>
            <a:ext cx="807512" cy="605634"/>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5" name="Oval 114"/>
          <p:cNvSpPr>
            <a:spLocks noChangeAspect="1"/>
          </p:cNvSpPr>
          <p:nvPr/>
        </p:nvSpPr>
        <p:spPr>
          <a:xfrm>
            <a:off x="10770976" y="4097843"/>
            <a:ext cx="738065"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6" name="Oval 115"/>
          <p:cNvSpPr>
            <a:spLocks noChangeAspect="1"/>
          </p:cNvSpPr>
          <p:nvPr/>
        </p:nvSpPr>
        <p:spPr>
          <a:xfrm>
            <a:off x="11215756" y="5057879"/>
            <a:ext cx="738065"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17" name="Oval 116"/>
          <p:cNvSpPr>
            <a:spLocks noChangeAspect="1"/>
          </p:cNvSpPr>
          <p:nvPr/>
        </p:nvSpPr>
        <p:spPr>
          <a:xfrm>
            <a:off x="11584787" y="4790335"/>
            <a:ext cx="671211" cy="553550"/>
          </a:xfrm>
          <a:custGeom>
            <a:avLst/>
            <a:gdLst/>
            <a:ahLst/>
            <a:cxnLst/>
            <a:rect l="l" t="t" r="r" b="b"/>
            <a:pathLst>
              <a:path w="503408" h="553550">
                <a:moveTo>
                  <a:pt x="276775" y="0"/>
                </a:moveTo>
                <a:cubicBezTo>
                  <a:pt x="370698" y="0"/>
                  <a:pt x="453694" y="46784"/>
                  <a:pt x="503408" y="118545"/>
                </a:cubicBezTo>
                <a:lnTo>
                  <a:pt x="503408" y="435005"/>
                </a:lnTo>
                <a:cubicBezTo>
                  <a:pt x="453694" y="506767"/>
                  <a:pt x="370698" y="553550"/>
                  <a:pt x="276775" y="553550"/>
                </a:cubicBezTo>
                <a:cubicBezTo>
                  <a:pt x="123916" y="553550"/>
                  <a:pt x="0" y="429634"/>
                  <a:pt x="0" y="276775"/>
                </a:cubicBezTo>
                <a:cubicBezTo>
                  <a:pt x="0" y="123916"/>
                  <a:pt x="123916" y="0"/>
                  <a:pt x="276775"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207" name="Title Placeholder 1"/>
          <p:cNvSpPr>
            <a:spLocks noGrp="1"/>
          </p:cNvSpPr>
          <p:nvPr>
            <p:ph type="title"/>
          </p:nvPr>
        </p:nvSpPr>
        <p:spPr bwMode="auto">
          <a:xfrm>
            <a:off x="1346200" y="676276"/>
            <a:ext cx="94996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3208" name="Text Placeholder 2"/>
          <p:cNvSpPr>
            <a:spLocks noGrp="1"/>
          </p:cNvSpPr>
          <p:nvPr>
            <p:ph type="body" idx="1"/>
          </p:nvPr>
        </p:nvSpPr>
        <p:spPr bwMode="auto">
          <a:xfrm>
            <a:off x="1346200" y="1806575"/>
            <a:ext cx="9499600" cy="405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8583084" y="5951539"/>
            <a:ext cx="2844800" cy="365125"/>
          </a:xfrm>
          <a:prstGeom prst="rect">
            <a:avLst/>
          </a:prstGeom>
        </p:spPr>
        <p:txBody>
          <a:bodyPr vert="horz" lIns="91440" tIns="45720" rIns="91440" bIns="45720" rtlCol="0" anchor="b"/>
          <a:lstStyle>
            <a:lvl1pPr algn="r" fontAlgn="auto">
              <a:spcBef>
                <a:spcPts val="0"/>
              </a:spcBef>
              <a:spcAft>
                <a:spcPts val="0"/>
              </a:spcAft>
              <a:defRPr sz="900">
                <a:solidFill>
                  <a:prstClr val="white">
                    <a:tint val="75000"/>
                  </a:prstClr>
                </a:solidFill>
                <a:latin typeface="Verdana"/>
              </a:defRPr>
            </a:lvl1pPr>
          </a:lstStyle>
          <a:p>
            <a:pPr>
              <a:defRPr/>
            </a:pPr>
            <a:fld id="{456E47F1-3D96-48E0-A34B-879FB178AB36}" type="datetimeFigureOut">
              <a:rPr lang="en-US"/>
              <a:pPr>
                <a:defRPr/>
              </a:pPr>
              <a:t>4/20/2016</a:t>
            </a:fld>
            <a:endParaRPr lang="en-US" sz="1400" dirty="0">
              <a:solidFill>
                <a:srgbClr val="FFFFFF"/>
              </a:solidFill>
            </a:endParaRPr>
          </a:p>
        </p:txBody>
      </p:sp>
      <p:sp>
        <p:nvSpPr>
          <p:cNvPr id="5" name="Footer Placeholder 4"/>
          <p:cNvSpPr>
            <a:spLocks noGrp="1"/>
          </p:cNvSpPr>
          <p:nvPr>
            <p:ph type="ftr" sz="quarter" idx="3"/>
          </p:nvPr>
        </p:nvSpPr>
        <p:spPr>
          <a:xfrm>
            <a:off x="1574801" y="5951539"/>
            <a:ext cx="7008284" cy="365125"/>
          </a:xfrm>
          <a:prstGeom prst="rect">
            <a:avLst/>
          </a:prstGeom>
        </p:spPr>
        <p:txBody>
          <a:bodyPr vert="horz" lIns="91440" tIns="45720" rIns="91440" bIns="45720" rtlCol="0" anchor="b"/>
          <a:lstStyle>
            <a:lvl1pPr algn="l" fontAlgn="auto">
              <a:spcBef>
                <a:spcPts val="0"/>
              </a:spcBef>
              <a:spcAft>
                <a:spcPts val="0"/>
              </a:spcAft>
              <a:defRPr sz="900">
                <a:solidFill>
                  <a:srgbClr val="FFFFFF"/>
                </a:solidFill>
                <a:latin typeface="Verdana"/>
              </a:defRPr>
            </a:lvl1pPr>
          </a:lstStyle>
          <a:p>
            <a:pPr>
              <a:defRPr/>
            </a:pPr>
            <a:endParaRPr lang="en-US"/>
          </a:p>
        </p:txBody>
      </p:sp>
      <p:sp>
        <p:nvSpPr>
          <p:cNvPr id="6" name="Slide Number Placeholder 5"/>
          <p:cNvSpPr>
            <a:spLocks noGrp="1"/>
          </p:cNvSpPr>
          <p:nvPr>
            <p:ph type="sldNum" sz="quarter" idx="4"/>
          </p:nvPr>
        </p:nvSpPr>
        <p:spPr>
          <a:xfrm>
            <a:off x="764117" y="5951539"/>
            <a:ext cx="810683" cy="365125"/>
          </a:xfrm>
          <a:prstGeom prst="rect">
            <a:avLst/>
          </a:prstGeom>
        </p:spPr>
        <p:txBody>
          <a:bodyPr vert="horz" wrap="square" lIns="91440" tIns="45720" rIns="91440" bIns="45720" numCol="1" anchor="b" anchorCtr="0" compatLnSpc="1">
            <a:prstTxWarp prst="textNoShape">
              <a:avLst/>
            </a:prstTxWarp>
          </a:bodyPr>
          <a:lstStyle>
            <a:lvl1pPr algn="ctr">
              <a:defRPr>
                <a:solidFill>
                  <a:srgbClr val="FFFFFF"/>
                </a:solidFill>
                <a:latin typeface="Verdana" panose="020B0604030504040204" pitchFamily="34" charset="0"/>
              </a:defRPr>
            </a:lvl1pPr>
          </a:lstStyle>
          <a:p>
            <a:fld id="{3EE94AF2-74B2-498A-9004-4E82D30CACCC}" type="slidenum">
              <a:rPr lang="en-US" altLang="es-AR"/>
              <a:pPr/>
              <a:t>‹Nº›</a:t>
            </a:fld>
            <a:endParaRPr lang="en-US" altLang="es-AR" sz="1600">
              <a:solidFill>
                <a:srgbClr val="E1B526"/>
              </a:solidFill>
            </a:endParaRPr>
          </a:p>
        </p:txBody>
      </p:sp>
      <p:sp>
        <p:nvSpPr>
          <p:cNvPr id="55" name="Oval 54"/>
          <p:cNvSpPr>
            <a:spLocks noChangeAspect="1"/>
          </p:cNvSpPr>
          <p:nvPr/>
        </p:nvSpPr>
        <p:spPr>
          <a:xfrm>
            <a:off x="2110896" y="5454223"/>
            <a:ext cx="2545645" cy="1468668"/>
          </a:xfrm>
          <a:custGeom>
            <a:avLst/>
            <a:gdLst/>
            <a:ahLst/>
            <a:cxnLst/>
            <a:rect l="l" t="t" r="r" b="b"/>
            <a:pathLst>
              <a:path w="1909234" h="1468668">
                <a:moveTo>
                  <a:pt x="954617" y="0"/>
                </a:moveTo>
                <a:cubicBezTo>
                  <a:pt x="1481837" y="0"/>
                  <a:pt x="1909234" y="427397"/>
                  <a:pt x="1909234" y="954617"/>
                </a:cubicBezTo>
                <a:cubicBezTo>
                  <a:pt x="1909234" y="1144075"/>
                  <a:pt x="1854043" y="1320642"/>
                  <a:pt x="1758159" y="1468668"/>
                </a:cubicBezTo>
                <a:lnTo>
                  <a:pt x="151075" y="1468668"/>
                </a:lnTo>
                <a:cubicBezTo>
                  <a:pt x="55192" y="1320642"/>
                  <a:pt x="0" y="1144075"/>
                  <a:pt x="0" y="954617"/>
                </a:cubicBezTo>
                <a:cubicBezTo>
                  <a:pt x="0" y="427397"/>
                  <a:pt x="427397" y="0"/>
                  <a:pt x="954617"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57" name="Oval 56"/>
          <p:cNvSpPr>
            <a:spLocks noChangeAspect="1"/>
          </p:cNvSpPr>
          <p:nvPr/>
        </p:nvSpPr>
        <p:spPr>
          <a:xfrm>
            <a:off x="11427926" y="3382942"/>
            <a:ext cx="408413"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8" name="Oval 57"/>
          <p:cNvSpPr>
            <a:spLocks noChangeAspect="1"/>
          </p:cNvSpPr>
          <p:nvPr/>
        </p:nvSpPr>
        <p:spPr>
          <a:xfrm>
            <a:off x="11197606" y="3536097"/>
            <a:ext cx="408413"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9" name="Oval 58"/>
          <p:cNvSpPr>
            <a:spLocks noChangeAspect="1"/>
          </p:cNvSpPr>
          <p:nvPr/>
        </p:nvSpPr>
        <p:spPr>
          <a:xfrm>
            <a:off x="11477878" y="3688497"/>
            <a:ext cx="408413"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0" name="Oval 59"/>
          <p:cNvSpPr>
            <a:spLocks noChangeAspect="1"/>
          </p:cNvSpPr>
          <p:nvPr/>
        </p:nvSpPr>
        <p:spPr>
          <a:xfrm>
            <a:off x="205317" y="2698751"/>
            <a:ext cx="624416" cy="468313"/>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1" name="Oval 60"/>
          <p:cNvSpPr>
            <a:spLocks noChangeAspect="1"/>
          </p:cNvSpPr>
          <p:nvPr/>
        </p:nvSpPr>
        <p:spPr>
          <a:xfrm>
            <a:off x="632885" y="3167064"/>
            <a:ext cx="611716" cy="45878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2" name="Oval 61"/>
          <p:cNvSpPr>
            <a:spLocks noChangeAspect="1"/>
          </p:cNvSpPr>
          <p:nvPr/>
        </p:nvSpPr>
        <p:spPr>
          <a:xfrm>
            <a:off x="360345" y="3382943"/>
            <a:ext cx="469393" cy="3520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3" name="Oval 62"/>
          <p:cNvSpPr>
            <a:spLocks noChangeAspect="1"/>
          </p:cNvSpPr>
          <p:nvPr/>
        </p:nvSpPr>
        <p:spPr>
          <a:xfrm>
            <a:off x="-115467" y="2581479"/>
            <a:ext cx="1813921" cy="1909234"/>
          </a:xfrm>
          <a:custGeom>
            <a:avLst/>
            <a:gdLst/>
            <a:ahLst/>
            <a:cxnLst/>
            <a:rect l="l" t="t" r="r" b="b"/>
            <a:pathLst>
              <a:path w="1360441" h="1909234">
                <a:moveTo>
                  <a:pt x="405824" y="0"/>
                </a:moveTo>
                <a:cubicBezTo>
                  <a:pt x="933044" y="0"/>
                  <a:pt x="1360441" y="427397"/>
                  <a:pt x="1360441" y="954617"/>
                </a:cubicBezTo>
                <a:cubicBezTo>
                  <a:pt x="1360441" y="1481837"/>
                  <a:pt x="933044" y="1909234"/>
                  <a:pt x="405824" y="1909234"/>
                </a:cubicBezTo>
                <a:cubicBezTo>
                  <a:pt x="260527" y="1909234"/>
                  <a:pt x="122812" y="1876773"/>
                  <a:pt x="0" y="1817719"/>
                </a:cubicBezTo>
                <a:lnTo>
                  <a:pt x="0" y="91515"/>
                </a:lnTo>
                <a:cubicBezTo>
                  <a:pt x="122812" y="32461"/>
                  <a:pt x="260527" y="0"/>
                  <a:pt x="405824"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ln w="317500">
                <a:solidFill>
                  <a:prstClr val="white"/>
                </a:solidFill>
              </a:ln>
              <a:solidFill>
                <a:prstClr val="white"/>
              </a:solidFill>
            </a:endParaRPr>
          </a:p>
        </p:txBody>
      </p:sp>
      <p:sp>
        <p:nvSpPr>
          <p:cNvPr id="64" name="Oval 63"/>
          <p:cNvSpPr>
            <a:spLocks noChangeAspect="1"/>
          </p:cNvSpPr>
          <p:nvPr/>
        </p:nvSpPr>
        <p:spPr>
          <a:xfrm>
            <a:off x="8230832" y="2395417"/>
            <a:ext cx="1624337" cy="1218253"/>
          </a:xfrm>
          <a:prstGeom prst="ellipse">
            <a:avLst/>
          </a:prstGeom>
          <a:solidFill>
            <a:schemeClr val="tx2">
              <a:lumMod val="75000"/>
              <a:alpha val="10000"/>
            </a:schemeClr>
          </a:solidFill>
          <a:ln w="177800" cap="rnd" cmpd="sng" algn="ctr">
            <a:solidFill>
              <a:schemeClr val="tx2">
                <a:lumMod val="60000"/>
                <a:lumOff val="40000"/>
                <a:alpha val="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Tree>
    <p:extLst>
      <p:ext uri="{BB962C8B-B14F-4D97-AF65-F5344CB8AC3E}">
        <p14:creationId xmlns:p14="http://schemas.microsoft.com/office/powerpoint/2010/main" val="192285667"/>
      </p:ext>
    </p:extLst>
  </p:cSld>
  <p:clrMap bg1="dk1" tx1="lt1" bg2="dk2" tx2="lt2" accent1="accent1" accent2="accent2" accent3="accent3" accent4="accent4" accent5="accent5" accent6="accent6" hlink="hlink" folHlink="folHlink"/>
  <p:sldLayoutIdLst>
    <p:sldLayoutId id="2147485139" r:id="rId1"/>
    <p:sldLayoutId id="2147485140" r:id="rId2"/>
    <p:sldLayoutId id="2147485141" r:id="rId3"/>
    <p:sldLayoutId id="2147485142" r:id="rId4"/>
    <p:sldLayoutId id="2147485143" r:id="rId5"/>
    <p:sldLayoutId id="2147485144" r:id="rId6"/>
    <p:sldLayoutId id="2147485145" r:id="rId7"/>
    <p:sldLayoutId id="2147485146" r:id="rId8"/>
    <p:sldLayoutId id="2147485147" r:id="rId9"/>
    <p:sldLayoutId id="2147485148" r:id="rId10"/>
    <p:sldLayoutId id="2147485149" r:id="rId11"/>
  </p:sldLayoutIdLst>
  <p:txStyles>
    <p:titleStyle>
      <a:lvl1pPr algn="l" defTabSz="457200" rtl="0" eaLnBrk="0" fontAlgn="base" hangingPunct="0">
        <a:spcBef>
          <a:spcPct val="0"/>
        </a:spcBef>
        <a:spcAft>
          <a:spcPct val="0"/>
        </a:spcAft>
        <a:defRPr sz="3200" kern="1200">
          <a:solidFill>
            <a:schemeClr val="tx1"/>
          </a:solidFill>
          <a:latin typeface="+mj-lt"/>
          <a:ea typeface="Trebuchet MS" pitchFamily="34" charset="0"/>
          <a:cs typeface="Trebuchet MS"/>
        </a:defRPr>
      </a:lvl1pPr>
      <a:lvl2pPr algn="l" defTabSz="457200" rtl="0" eaLnBrk="0" fontAlgn="base" hangingPunct="0">
        <a:spcBef>
          <a:spcPct val="0"/>
        </a:spcBef>
        <a:spcAft>
          <a:spcPct val="0"/>
        </a:spcAft>
        <a:defRPr sz="3200">
          <a:solidFill>
            <a:schemeClr val="tx1"/>
          </a:solidFill>
          <a:latin typeface="Verdana" pitchFamily="34" charset="0"/>
          <a:ea typeface="Trebuchet MS" pitchFamily="34" charset="0"/>
          <a:cs typeface="Trebuchet MS" pitchFamily="34" charset="0"/>
        </a:defRPr>
      </a:lvl2pPr>
      <a:lvl3pPr algn="l" defTabSz="457200" rtl="0" eaLnBrk="0" fontAlgn="base" hangingPunct="0">
        <a:spcBef>
          <a:spcPct val="0"/>
        </a:spcBef>
        <a:spcAft>
          <a:spcPct val="0"/>
        </a:spcAft>
        <a:defRPr sz="3200">
          <a:solidFill>
            <a:schemeClr val="tx1"/>
          </a:solidFill>
          <a:latin typeface="Verdana" pitchFamily="34" charset="0"/>
          <a:ea typeface="Trebuchet MS" pitchFamily="34" charset="0"/>
          <a:cs typeface="Trebuchet MS" pitchFamily="34" charset="0"/>
        </a:defRPr>
      </a:lvl3pPr>
      <a:lvl4pPr algn="l" defTabSz="457200" rtl="0" eaLnBrk="0" fontAlgn="base" hangingPunct="0">
        <a:spcBef>
          <a:spcPct val="0"/>
        </a:spcBef>
        <a:spcAft>
          <a:spcPct val="0"/>
        </a:spcAft>
        <a:defRPr sz="3200">
          <a:solidFill>
            <a:schemeClr val="tx1"/>
          </a:solidFill>
          <a:latin typeface="Verdana" pitchFamily="34" charset="0"/>
          <a:ea typeface="Trebuchet MS" pitchFamily="34" charset="0"/>
          <a:cs typeface="Trebuchet MS" pitchFamily="34" charset="0"/>
        </a:defRPr>
      </a:lvl4pPr>
      <a:lvl5pPr algn="l" defTabSz="457200" rtl="0" eaLnBrk="0" fontAlgn="base" hangingPunct="0">
        <a:spcBef>
          <a:spcPct val="0"/>
        </a:spcBef>
        <a:spcAft>
          <a:spcPct val="0"/>
        </a:spcAft>
        <a:defRPr sz="3200">
          <a:solidFill>
            <a:schemeClr val="tx1"/>
          </a:solidFill>
          <a:latin typeface="Verdana" pitchFamily="34" charset="0"/>
          <a:ea typeface="Trebuchet MS" pitchFamily="34" charset="0"/>
          <a:cs typeface="Trebuchet MS"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0" fontAlgn="base" hangingPunct="0">
        <a:spcBef>
          <a:spcPct val="20000"/>
        </a:spcBef>
        <a:spcAft>
          <a:spcPts val="600"/>
        </a:spcAft>
        <a:buClr>
          <a:schemeClr val="tx2"/>
        </a:buClr>
        <a:buFont typeface="Wingdings 2" panose="05020102010507070707" pitchFamily="18" charset="2"/>
        <a:buChar char=""/>
        <a:defRPr kern="1200">
          <a:solidFill>
            <a:schemeClr val="tx1"/>
          </a:solidFill>
          <a:latin typeface="+mn-lt"/>
          <a:ea typeface="+mn-ea"/>
          <a:cs typeface="+mn-cs"/>
        </a:defRPr>
      </a:lvl1pPr>
      <a:lvl2pPr marL="742950" indent="-285750" algn="l" defTabSz="457200" rtl="0" eaLnBrk="0" fontAlgn="base" hangingPunct="0">
        <a:spcBef>
          <a:spcPct val="20000"/>
        </a:spcBef>
        <a:spcAft>
          <a:spcPts val="600"/>
        </a:spcAft>
        <a:buClr>
          <a:schemeClr val="tx2"/>
        </a:buClr>
        <a:buFont typeface="Wingdings 2" panose="05020102010507070707" pitchFamily="18" charset="2"/>
        <a:buChar char=""/>
        <a:defRPr sz="1600" kern="1200">
          <a:solidFill>
            <a:schemeClr val="tx1"/>
          </a:solidFill>
          <a:latin typeface="+mn-lt"/>
          <a:ea typeface="+mn-ea"/>
          <a:cs typeface="+mn-cs"/>
        </a:defRPr>
      </a:lvl2pPr>
      <a:lvl3pPr marL="1143000" indent="-228600" algn="l" defTabSz="457200" rtl="0" eaLnBrk="0" fontAlgn="base" hangingPunct="0">
        <a:spcBef>
          <a:spcPct val="20000"/>
        </a:spcBef>
        <a:spcAft>
          <a:spcPts val="600"/>
        </a:spcAft>
        <a:buClr>
          <a:schemeClr val="tx2"/>
        </a:buClr>
        <a:buFont typeface="Wingdings 2" panose="05020102010507070707" pitchFamily="18" charset="2"/>
        <a:buChar char=""/>
        <a:defRPr sz="1400" kern="1200">
          <a:solidFill>
            <a:schemeClr val="tx1"/>
          </a:solidFill>
          <a:latin typeface="+mn-lt"/>
          <a:ea typeface="+mn-ea"/>
          <a:cs typeface="+mn-cs"/>
        </a:defRPr>
      </a:lvl3pPr>
      <a:lvl4pPr marL="1600200" indent="-228600" algn="l" defTabSz="457200" rtl="0" eaLnBrk="0" fontAlgn="base"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mn-lt"/>
          <a:ea typeface="+mn-ea"/>
          <a:cs typeface="+mn-cs"/>
        </a:defRPr>
      </a:lvl4pPr>
      <a:lvl5pPr marL="2057400" indent="-228600" algn="l" defTabSz="457200" rtl="0" eaLnBrk="0" fontAlgn="base"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21 Marcador de título"/>
          <p:cNvSpPr>
            <a:spLocks noGrp="1"/>
          </p:cNvSpPr>
          <p:nvPr>
            <p:ph type="title"/>
          </p:nvPr>
        </p:nvSpPr>
        <p:spPr bwMode="auto">
          <a:xfrm>
            <a:off x="812800" y="228600"/>
            <a:ext cx="108712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4099" name="12 Marcador de texto"/>
          <p:cNvSpPr>
            <a:spLocks noGrp="1"/>
          </p:cNvSpPr>
          <p:nvPr>
            <p:ph type="body" idx="1"/>
          </p:nvPr>
        </p:nvSpPr>
        <p:spPr bwMode="auto">
          <a:xfrm>
            <a:off x="817033" y="1600201"/>
            <a:ext cx="108712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14" name="13 Marcador de fecha"/>
          <p:cNvSpPr>
            <a:spLocks noGrp="1"/>
          </p:cNvSpPr>
          <p:nvPr>
            <p:ph type="dt" sz="half" idx="2"/>
          </p:nvPr>
        </p:nvSpPr>
        <p:spPr>
          <a:xfrm>
            <a:off x="8128000" y="6248401"/>
            <a:ext cx="3556000" cy="365125"/>
          </a:xfrm>
          <a:prstGeom prst="rect">
            <a:avLst/>
          </a:prstGeom>
        </p:spPr>
        <p:txBody>
          <a:bodyPr vert="horz" anchor="ctr" anchorCtr="0"/>
          <a:lstStyle>
            <a:lvl1pPr algn="r" eaLnBrk="1" fontAlgn="auto" latinLnBrk="0" hangingPunct="1">
              <a:spcBef>
                <a:spcPts val="0"/>
              </a:spcBef>
              <a:spcAft>
                <a:spcPts val="0"/>
              </a:spcAft>
              <a:defRPr kumimoji="0" sz="1400">
                <a:solidFill>
                  <a:srgbClr val="DA1F28"/>
                </a:solidFill>
                <a:latin typeface="Tw Cen MT"/>
              </a:defRPr>
            </a:lvl1pPr>
          </a:lstStyle>
          <a:p>
            <a:pPr>
              <a:defRPr/>
            </a:pPr>
            <a:fld id="{2F68587F-DC39-4073-823E-C2002F9D75AA}" type="datetimeFigureOut">
              <a:rPr lang="en-US"/>
              <a:pPr>
                <a:defRPr/>
              </a:pPr>
              <a:t>4/20/2016</a:t>
            </a:fld>
            <a:endParaRPr lang="en-US" dirty="0">
              <a:solidFill>
                <a:srgbClr val="FFFFFF"/>
              </a:solidFill>
            </a:endParaRPr>
          </a:p>
        </p:txBody>
      </p:sp>
      <p:sp>
        <p:nvSpPr>
          <p:cNvPr id="3" name="2 Marcador de pie de página"/>
          <p:cNvSpPr>
            <a:spLocks noGrp="1"/>
          </p:cNvSpPr>
          <p:nvPr>
            <p:ph type="ftr" sz="quarter" idx="3"/>
          </p:nvPr>
        </p:nvSpPr>
        <p:spPr>
          <a:xfrm>
            <a:off x="812801" y="6248401"/>
            <a:ext cx="7228417" cy="365125"/>
          </a:xfrm>
          <a:prstGeom prst="rect">
            <a:avLst/>
          </a:prstGeom>
        </p:spPr>
        <p:txBody>
          <a:bodyPr vert="horz" anchor="ctr"/>
          <a:lstStyle>
            <a:lvl1pPr algn="l" eaLnBrk="1" fontAlgn="auto" latinLnBrk="0" hangingPunct="1">
              <a:spcBef>
                <a:spcPts val="0"/>
              </a:spcBef>
              <a:spcAft>
                <a:spcPts val="0"/>
              </a:spcAft>
              <a:defRPr kumimoji="0" sz="1400">
                <a:solidFill>
                  <a:srgbClr val="FFFFFF"/>
                </a:solidFill>
                <a:latin typeface="Tw Cen MT"/>
              </a:defRPr>
            </a:lvl1pPr>
          </a:lstStyle>
          <a:p>
            <a:pPr>
              <a:defRPr/>
            </a:pPr>
            <a:endParaRPr lang="en-US"/>
          </a:p>
        </p:txBody>
      </p:sp>
      <p:sp>
        <p:nvSpPr>
          <p:cNvPr id="7" name="6 Rectángulo"/>
          <p:cNvSpPr/>
          <p:nvPr/>
        </p:nvSpPr>
        <p:spPr bwMode="white">
          <a:xfrm>
            <a:off x="0" y="1235075"/>
            <a:ext cx="12192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7 Rectángulo"/>
          <p:cNvSpPr/>
          <p:nvPr/>
        </p:nvSpPr>
        <p:spPr>
          <a:xfrm>
            <a:off x="0" y="1279525"/>
            <a:ext cx="7112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 name="8 Rectángulo"/>
          <p:cNvSpPr/>
          <p:nvPr/>
        </p:nvSpPr>
        <p:spPr>
          <a:xfrm>
            <a:off x="787400" y="1279525"/>
            <a:ext cx="1140460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3" name="22 Marcador de número de diapositiva"/>
          <p:cNvSpPr>
            <a:spLocks noGrp="1"/>
          </p:cNvSpPr>
          <p:nvPr>
            <p:ph type="sldNum" sz="quarter" idx="4"/>
          </p:nvPr>
        </p:nvSpPr>
        <p:spPr>
          <a:xfrm>
            <a:off x="0" y="1271589"/>
            <a:ext cx="711200" cy="244475"/>
          </a:xfrm>
          <a:prstGeom prst="rect">
            <a:avLst/>
          </a:prstGeom>
        </p:spPr>
        <p:txBody>
          <a:bodyPr vert="horz" wrap="square" lIns="91440" tIns="45720" rIns="91440" bIns="45720" numCol="1" anchor="ctr" anchorCtr="0" compatLnSpc="1">
            <a:prstTxWarp prst="textNoShape">
              <a:avLst/>
            </a:prstTxWarp>
            <a:normAutofit/>
          </a:bodyPr>
          <a:lstStyle>
            <a:lvl1pPr algn="ctr">
              <a:defRPr sz="1400" b="1">
                <a:solidFill>
                  <a:srgbClr val="FFFFFF"/>
                </a:solidFill>
                <a:latin typeface="Tw Cen MT" panose="020B0602020104020603" pitchFamily="34" charset="0"/>
              </a:defRPr>
            </a:lvl1pPr>
          </a:lstStyle>
          <a:p>
            <a:fld id="{79A1EA37-6280-4C8B-BE1E-92E1203094D9}" type="slidenum">
              <a:rPr lang="en-US" altLang="es-AR"/>
              <a:pPr/>
              <a:t>‹Nº›</a:t>
            </a:fld>
            <a:endParaRPr lang="en-US" altLang="es-AR" sz="1600">
              <a:solidFill>
                <a:srgbClr val="CF5716"/>
              </a:solidFill>
            </a:endParaRPr>
          </a:p>
        </p:txBody>
      </p:sp>
    </p:spTree>
    <p:extLst>
      <p:ext uri="{BB962C8B-B14F-4D97-AF65-F5344CB8AC3E}">
        <p14:creationId xmlns:p14="http://schemas.microsoft.com/office/powerpoint/2010/main" val="2797099836"/>
      </p:ext>
    </p:extLst>
  </p:cSld>
  <p:clrMap bg1="lt1" tx1="dk1" bg2="lt2" tx2="dk2" accent1="accent1" accent2="accent2" accent3="accent3" accent4="accent4" accent5="accent5" accent6="accent6" hlink="hlink" folHlink="folHlink"/>
  <p:sldLayoutIdLst>
    <p:sldLayoutId id="2147485151" r:id="rId1"/>
    <p:sldLayoutId id="2147485152" r:id="rId2"/>
    <p:sldLayoutId id="2147485153" r:id="rId3"/>
    <p:sldLayoutId id="2147485154" r:id="rId4"/>
    <p:sldLayoutId id="2147485155" r:id="rId5"/>
    <p:sldLayoutId id="2147485156" r:id="rId6"/>
    <p:sldLayoutId id="2147485157" r:id="rId7"/>
    <p:sldLayoutId id="2147485158" r:id="rId8"/>
    <p:sldLayoutId id="2147485159" r:id="rId9"/>
    <p:sldLayoutId id="2147485160" r:id="rId10"/>
    <p:sldLayoutId id="2147485161" r:id="rId11"/>
  </p:sldLayoutIdLst>
  <p:txStyles>
    <p:titleStyle>
      <a:lvl1pPr algn="l" rtl="0" eaLnBrk="0" fontAlgn="base" hangingPunct="0">
        <a:spcBef>
          <a:spcPct val="0"/>
        </a:spcBef>
        <a:spcAft>
          <a:spcPct val="0"/>
        </a:spcAft>
        <a:defRPr sz="4400" kern="12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w Cen MT"/>
        </a:defRPr>
      </a:lvl2pPr>
      <a:lvl3pPr algn="l" rtl="0" eaLnBrk="0" fontAlgn="base" hangingPunct="0">
        <a:spcBef>
          <a:spcPct val="0"/>
        </a:spcBef>
        <a:spcAft>
          <a:spcPct val="0"/>
        </a:spcAft>
        <a:defRPr sz="4400">
          <a:solidFill>
            <a:schemeClr val="tx2"/>
          </a:solidFill>
          <a:latin typeface="Tw Cen MT"/>
        </a:defRPr>
      </a:lvl3pPr>
      <a:lvl4pPr algn="l" rtl="0" eaLnBrk="0" fontAlgn="base" hangingPunct="0">
        <a:spcBef>
          <a:spcPct val="0"/>
        </a:spcBef>
        <a:spcAft>
          <a:spcPct val="0"/>
        </a:spcAft>
        <a:defRPr sz="4400">
          <a:solidFill>
            <a:schemeClr val="tx2"/>
          </a:solidFill>
          <a:latin typeface="Tw Cen MT"/>
        </a:defRPr>
      </a:lvl4pPr>
      <a:lvl5pPr algn="l" rtl="0" eaLnBrk="0" fontAlgn="base" hangingPunct="0">
        <a:spcBef>
          <a:spcPct val="0"/>
        </a:spcBef>
        <a:spcAft>
          <a:spcPct val="0"/>
        </a:spcAft>
        <a:defRPr sz="4400">
          <a:solidFill>
            <a:schemeClr val="tx2"/>
          </a:solidFill>
          <a:latin typeface="Tw Cen MT"/>
        </a:defRPr>
      </a:lvl5pPr>
      <a:lvl6pPr marL="457200" algn="l" rtl="0" fontAlgn="base">
        <a:spcBef>
          <a:spcPct val="0"/>
        </a:spcBef>
        <a:spcAft>
          <a:spcPct val="0"/>
        </a:spcAft>
        <a:defRPr sz="4400">
          <a:solidFill>
            <a:schemeClr val="tx2"/>
          </a:solidFill>
          <a:latin typeface="Tw Cen MT"/>
        </a:defRPr>
      </a:lvl6pPr>
      <a:lvl7pPr marL="914400" algn="l" rtl="0" fontAlgn="base">
        <a:spcBef>
          <a:spcPct val="0"/>
        </a:spcBef>
        <a:spcAft>
          <a:spcPct val="0"/>
        </a:spcAft>
        <a:defRPr sz="4400">
          <a:solidFill>
            <a:schemeClr val="tx2"/>
          </a:solidFill>
          <a:latin typeface="Tw Cen MT"/>
        </a:defRPr>
      </a:lvl7pPr>
      <a:lvl8pPr marL="1371600" algn="l" rtl="0" fontAlgn="base">
        <a:spcBef>
          <a:spcPct val="0"/>
        </a:spcBef>
        <a:spcAft>
          <a:spcPct val="0"/>
        </a:spcAft>
        <a:defRPr sz="4400">
          <a:solidFill>
            <a:schemeClr val="tx2"/>
          </a:solidFill>
          <a:latin typeface="Tw Cen MT"/>
        </a:defRPr>
      </a:lvl8pPr>
      <a:lvl9pPr marL="1828800" algn="l" rtl="0" fontAlgn="base">
        <a:spcBef>
          <a:spcPct val="0"/>
        </a:spcBef>
        <a:spcAft>
          <a:spcPct val="0"/>
        </a:spcAft>
        <a:defRPr sz="4400">
          <a:solidFill>
            <a:schemeClr val="tx2"/>
          </a:solidFill>
          <a:latin typeface="Tw Cen MT"/>
        </a:defRPr>
      </a:lvl9pPr>
    </p:titleStyle>
    <p:bodyStyle>
      <a:lvl1pPr marL="319088" indent="-319088" algn="l" rtl="0" eaLnBrk="0" fontAlgn="base" hangingPunct="0">
        <a:spcBef>
          <a:spcPts val="700"/>
        </a:spcBef>
        <a:spcAft>
          <a:spcPct val="0"/>
        </a:spcAft>
        <a:buClr>
          <a:schemeClr val="accent2"/>
        </a:buClr>
        <a:buSzPct val="60000"/>
        <a:buFont typeface="Wingdings" panose="05000000000000000000" pitchFamily="2" charset="2"/>
        <a:buChar char=""/>
        <a:defRPr sz="2900" kern="1200">
          <a:solidFill>
            <a:schemeClr val="tx1"/>
          </a:solidFill>
          <a:latin typeface="+mn-lt"/>
          <a:ea typeface="+mn-ea"/>
          <a:cs typeface="+mn-cs"/>
        </a:defRPr>
      </a:lvl1pPr>
      <a:lvl2pPr marL="639763" indent="-273050" algn="l" rtl="0" eaLnBrk="0" fontAlgn="base" hangingPunct="0">
        <a:spcBef>
          <a:spcPts val="550"/>
        </a:spcBef>
        <a:spcAft>
          <a:spcPct val="0"/>
        </a:spcAft>
        <a:buClr>
          <a:schemeClr val="accent1"/>
        </a:buClr>
        <a:buSzPct val="70000"/>
        <a:buFont typeface="Wingdings 2" panose="05020102010507070707" pitchFamily="18" charset="2"/>
        <a:buChar char=""/>
        <a:defRPr sz="2600" kern="1200">
          <a:solidFill>
            <a:schemeClr val="tx1"/>
          </a:solidFill>
          <a:latin typeface="+mn-lt"/>
          <a:ea typeface="+mn-ea"/>
          <a:cs typeface="+mn-cs"/>
        </a:defRPr>
      </a:lvl2pPr>
      <a:lvl3pPr marL="914400" indent="-228600" algn="l" rtl="0" eaLnBrk="0" fontAlgn="base" hangingPunct="0">
        <a:spcBef>
          <a:spcPts val="500"/>
        </a:spcBef>
        <a:spcAft>
          <a:spcPct val="0"/>
        </a:spcAft>
        <a:buClr>
          <a:schemeClr val="accent2"/>
        </a:buClr>
        <a:buSzPct val="75000"/>
        <a:buFont typeface="Wingdings" panose="05000000000000000000" pitchFamily="2" charset="2"/>
        <a:buChar char=""/>
        <a:defRPr sz="2300" kern="1200">
          <a:solidFill>
            <a:schemeClr val="tx1"/>
          </a:solidFill>
          <a:latin typeface="+mn-lt"/>
          <a:ea typeface="+mn-ea"/>
          <a:cs typeface="+mn-cs"/>
        </a:defRPr>
      </a:lvl3pPr>
      <a:lvl4pPr marL="1371600" indent="-228600" algn="l" rtl="0" eaLnBrk="0" fontAlgn="base" hangingPunct="0">
        <a:spcBef>
          <a:spcPts val="400"/>
        </a:spcBef>
        <a:spcAft>
          <a:spcPct val="0"/>
        </a:spcAft>
        <a:buClr>
          <a:srgbClr val="EB641B"/>
        </a:buClr>
        <a:buSzPct val="75000"/>
        <a:buFont typeface="Wingdings" panose="05000000000000000000" pitchFamily="2" charset="2"/>
        <a:buChar char=""/>
        <a:defRPr sz="2000" kern="1200">
          <a:solidFill>
            <a:schemeClr val="tx1"/>
          </a:solidFill>
          <a:latin typeface="+mn-lt"/>
          <a:ea typeface="+mn-ea"/>
          <a:cs typeface="+mn-cs"/>
        </a:defRPr>
      </a:lvl4pPr>
      <a:lvl5pPr marL="1828800" indent="-228600" algn="l" rtl="0" eaLnBrk="0" fontAlgn="base" hangingPunct="0">
        <a:spcBef>
          <a:spcPts val="400"/>
        </a:spcBef>
        <a:spcAft>
          <a:spcPct val="0"/>
        </a:spcAft>
        <a:buClr>
          <a:srgbClr val="39639D"/>
        </a:buClr>
        <a:buSzPct val="65000"/>
        <a:buFont typeface="Wingdings" panose="05000000000000000000" pitchFamily="2" charset="2"/>
        <a:buChar char=""/>
        <a:defRPr sz="2000" kern="1200">
          <a:solidFill>
            <a:schemeClr val="tx1"/>
          </a:solidFill>
          <a:latin typeface="+mn-lt"/>
          <a:ea typeface="+mn-ea"/>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 name="27 Rectángulo"/>
          <p:cNvSpPr/>
          <p:nvPr/>
        </p:nvSpPr>
        <p:spPr>
          <a:xfrm>
            <a:off x="0" y="366714"/>
            <a:ext cx="12192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9" name="28 Rectángulo"/>
          <p:cNvSpPr/>
          <p:nvPr/>
        </p:nvSpPr>
        <p:spPr>
          <a:xfrm>
            <a:off x="0" y="0"/>
            <a:ext cx="12192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0" name="29 Rectángulo"/>
          <p:cNvSpPr/>
          <p:nvPr/>
        </p:nvSpPr>
        <p:spPr>
          <a:xfrm>
            <a:off x="0" y="307976"/>
            <a:ext cx="12192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1" name="30 Rectángulo"/>
          <p:cNvSpPr/>
          <p:nvPr/>
        </p:nvSpPr>
        <p:spPr>
          <a:xfrm flipV="1">
            <a:off x="7213600" y="360364"/>
            <a:ext cx="49784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2" name="31 Rectángulo"/>
          <p:cNvSpPr/>
          <p:nvPr/>
        </p:nvSpPr>
        <p:spPr>
          <a:xfrm flipV="1">
            <a:off x="7213600" y="439739"/>
            <a:ext cx="49784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33" name="32 Rectángulo redondeado"/>
          <p:cNvSpPr/>
          <p:nvPr/>
        </p:nvSpPr>
        <p:spPr bwMode="white">
          <a:xfrm>
            <a:off x="7209367" y="496889"/>
            <a:ext cx="4085167"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34" name="33 Rectángulo redondeado"/>
          <p:cNvSpPr/>
          <p:nvPr/>
        </p:nvSpPr>
        <p:spPr bwMode="white">
          <a:xfrm>
            <a:off x="9831917" y="588963"/>
            <a:ext cx="21336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5" name="34 Rectángulo"/>
          <p:cNvSpPr/>
          <p:nvPr/>
        </p:nvSpPr>
        <p:spPr bwMode="invGray">
          <a:xfrm>
            <a:off x="12113684" y="-1588"/>
            <a:ext cx="7620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36" name="35 Rectángulo"/>
          <p:cNvSpPr/>
          <p:nvPr/>
        </p:nvSpPr>
        <p:spPr bwMode="invGray">
          <a:xfrm>
            <a:off x="12058651" y="-1588"/>
            <a:ext cx="3810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37" name="36 Rectángulo"/>
          <p:cNvSpPr/>
          <p:nvPr/>
        </p:nvSpPr>
        <p:spPr bwMode="invGray">
          <a:xfrm>
            <a:off x="12033251" y="-1588"/>
            <a:ext cx="12700"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8" name="37 Rectángulo"/>
          <p:cNvSpPr/>
          <p:nvPr/>
        </p:nvSpPr>
        <p:spPr bwMode="invGray">
          <a:xfrm>
            <a:off x="11967633" y="-1588"/>
            <a:ext cx="35984"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9" name="38 Rectángulo"/>
          <p:cNvSpPr/>
          <p:nvPr/>
        </p:nvSpPr>
        <p:spPr bwMode="invGray">
          <a:xfrm>
            <a:off x="11887201" y="0"/>
            <a:ext cx="74084"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40" name="39 Rectángulo"/>
          <p:cNvSpPr/>
          <p:nvPr/>
        </p:nvSpPr>
        <p:spPr bwMode="invGray">
          <a:xfrm>
            <a:off x="11832167" y="0"/>
            <a:ext cx="10584"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5135" name="21 Marcador de título"/>
          <p:cNvSpPr>
            <a:spLocks noGrp="1"/>
          </p:cNvSpPr>
          <p:nvPr>
            <p:ph type="title"/>
          </p:nvPr>
        </p:nvSpPr>
        <p:spPr bwMode="auto">
          <a:xfrm>
            <a:off x="609600" y="1143000"/>
            <a:ext cx="10972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5136" name="12 Marcador de texto"/>
          <p:cNvSpPr>
            <a:spLocks noGrp="1"/>
          </p:cNvSpPr>
          <p:nvPr>
            <p:ph type="body" idx="1"/>
          </p:nvPr>
        </p:nvSpPr>
        <p:spPr bwMode="auto">
          <a:xfrm>
            <a:off x="609600" y="2249488"/>
            <a:ext cx="10972800"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14" name="13 Marcador de fecha"/>
          <p:cNvSpPr>
            <a:spLocks noGrp="1"/>
          </p:cNvSpPr>
          <p:nvPr>
            <p:ph type="dt" sz="half" idx="2"/>
          </p:nvPr>
        </p:nvSpPr>
        <p:spPr>
          <a:xfrm>
            <a:off x="8782051" y="612775"/>
            <a:ext cx="1276349" cy="457200"/>
          </a:xfrm>
          <a:prstGeom prst="rect">
            <a:avLst/>
          </a:prstGeom>
        </p:spPr>
        <p:txBody>
          <a:bodyPr vert="horz"/>
          <a:lstStyle>
            <a:lvl1pPr algn="r" eaLnBrk="1" fontAlgn="auto" latinLnBrk="0" hangingPunct="1">
              <a:spcBef>
                <a:spcPts val="0"/>
              </a:spcBef>
              <a:spcAft>
                <a:spcPts val="0"/>
              </a:spcAft>
              <a:defRPr kumimoji="0" sz="800">
                <a:solidFill>
                  <a:srgbClr val="438086"/>
                </a:solidFill>
                <a:latin typeface="Georgia"/>
              </a:defRPr>
            </a:lvl1pPr>
          </a:lstStyle>
          <a:p>
            <a:pPr>
              <a:defRPr/>
            </a:pPr>
            <a:fld id="{90F3633E-AB65-4C84-AE76-9BF7B8F061B7}" type="datetimeFigureOut">
              <a:rPr lang="en-US"/>
              <a:pPr>
                <a:defRPr/>
              </a:pPr>
              <a:t>4/20/2016</a:t>
            </a:fld>
            <a:endParaRPr lang="en-US" sz="1400" dirty="0">
              <a:solidFill>
                <a:srgbClr val="FFFFFF"/>
              </a:solidFill>
            </a:endParaRPr>
          </a:p>
        </p:txBody>
      </p:sp>
      <p:sp>
        <p:nvSpPr>
          <p:cNvPr id="3" name="2 Marcador de pie de página"/>
          <p:cNvSpPr>
            <a:spLocks noGrp="1"/>
          </p:cNvSpPr>
          <p:nvPr>
            <p:ph type="ftr" sz="quarter" idx="3"/>
          </p:nvPr>
        </p:nvSpPr>
        <p:spPr>
          <a:xfrm>
            <a:off x="7010401" y="612775"/>
            <a:ext cx="1767417" cy="457200"/>
          </a:xfrm>
          <a:prstGeom prst="rect">
            <a:avLst/>
          </a:prstGeom>
        </p:spPr>
        <p:txBody>
          <a:bodyPr vert="horz"/>
          <a:lstStyle>
            <a:lvl1pPr algn="l" eaLnBrk="1" fontAlgn="auto" latinLnBrk="0" hangingPunct="1">
              <a:spcBef>
                <a:spcPts val="0"/>
              </a:spcBef>
              <a:spcAft>
                <a:spcPts val="0"/>
              </a:spcAft>
              <a:defRPr kumimoji="0" sz="800">
                <a:solidFill>
                  <a:srgbClr val="FFFFFF"/>
                </a:solidFill>
                <a:latin typeface="Georgia"/>
              </a:defRPr>
            </a:lvl1pPr>
          </a:lstStyle>
          <a:p>
            <a:pPr>
              <a:defRPr/>
            </a:pPr>
            <a:endParaRPr lang="en-US"/>
          </a:p>
        </p:txBody>
      </p:sp>
      <p:sp>
        <p:nvSpPr>
          <p:cNvPr id="23" name="22 Marcador de número de diapositiva"/>
          <p:cNvSpPr>
            <a:spLocks noGrp="1"/>
          </p:cNvSpPr>
          <p:nvPr>
            <p:ph type="sldNum" sz="quarter" idx="4"/>
          </p:nvPr>
        </p:nvSpPr>
        <p:spPr>
          <a:xfrm>
            <a:off x="10898717" y="1588"/>
            <a:ext cx="1016000" cy="366712"/>
          </a:xfrm>
          <a:prstGeom prst="rect">
            <a:avLst/>
          </a:prstGeom>
        </p:spPr>
        <p:txBody>
          <a:bodyPr vert="horz" wrap="square" lIns="91440" tIns="45720" rIns="91440" bIns="45720" numCol="1" anchor="b" anchorCtr="0" compatLnSpc="1">
            <a:prstTxWarp prst="textNoShape">
              <a:avLst/>
            </a:prstTxWarp>
          </a:bodyPr>
          <a:lstStyle>
            <a:lvl1pPr algn="ctr">
              <a:defRPr>
                <a:solidFill>
                  <a:srgbClr val="FFFFFF"/>
                </a:solidFill>
                <a:latin typeface="Georgia" panose="02040502050405020303" pitchFamily="18" charset="0"/>
              </a:defRPr>
            </a:lvl1pPr>
          </a:lstStyle>
          <a:p>
            <a:fld id="{F078D073-3A45-47E8-9957-3AC8F20F11F1}" type="slidenum">
              <a:rPr lang="en-US" altLang="es-AR"/>
              <a:pPr/>
              <a:t>‹Nº›</a:t>
            </a:fld>
            <a:endParaRPr lang="en-US" altLang="es-AR" sz="1600">
              <a:solidFill>
                <a:srgbClr val="8C438F"/>
              </a:solidFill>
            </a:endParaRPr>
          </a:p>
        </p:txBody>
      </p:sp>
    </p:spTree>
    <p:extLst>
      <p:ext uri="{BB962C8B-B14F-4D97-AF65-F5344CB8AC3E}">
        <p14:creationId xmlns:p14="http://schemas.microsoft.com/office/powerpoint/2010/main" val="2676804578"/>
      </p:ext>
    </p:extLst>
  </p:cSld>
  <p:clrMap bg1="lt1" tx1="dk1" bg2="lt2" tx2="dk2" accent1="accent1" accent2="accent2" accent3="accent3" accent4="accent4" accent5="accent5" accent6="accent6" hlink="hlink" folHlink="folHlink"/>
  <p:sldLayoutIdLst>
    <p:sldLayoutId id="2147485163" r:id="rId1"/>
    <p:sldLayoutId id="2147485164" r:id="rId2"/>
    <p:sldLayoutId id="2147485165" r:id="rId3"/>
    <p:sldLayoutId id="2147485166" r:id="rId4"/>
    <p:sldLayoutId id="2147485167" r:id="rId5"/>
    <p:sldLayoutId id="2147485168" r:id="rId6"/>
    <p:sldLayoutId id="2147485169" r:id="rId7"/>
    <p:sldLayoutId id="2147485170" r:id="rId8"/>
    <p:sldLayoutId id="2147485171" r:id="rId9"/>
    <p:sldLayoutId id="2147485172" r:id="rId10"/>
    <p:sldLayoutId id="2147485173" r:id="rId11"/>
  </p:sldLayoutIdLst>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Trebuchet MS" pitchFamily="34" charset="0"/>
        </a:defRPr>
      </a:lvl2pPr>
      <a:lvl3pPr algn="l" rtl="0" eaLnBrk="0" fontAlgn="base" hangingPunct="0">
        <a:spcBef>
          <a:spcPct val="0"/>
        </a:spcBef>
        <a:spcAft>
          <a:spcPct val="0"/>
        </a:spcAft>
        <a:defRPr sz="4000">
          <a:solidFill>
            <a:schemeClr val="tx2"/>
          </a:solidFill>
          <a:latin typeface="Trebuchet MS" pitchFamily="34" charset="0"/>
        </a:defRPr>
      </a:lvl3pPr>
      <a:lvl4pPr algn="l" rtl="0" eaLnBrk="0" fontAlgn="base" hangingPunct="0">
        <a:spcBef>
          <a:spcPct val="0"/>
        </a:spcBef>
        <a:spcAft>
          <a:spcPct val="0"/>
        </a:spcAft>
        <a:defRPr sz="4000">
          <a:solidFill>
            <a:schemeClr val="tx2"/>
          </a:solidFill>
          <a:latin typeface="Trebuchet MS" pitchFamily="34" charset="0"/>
        </a:defRPr>
      </a:lvl4pPr>
      <a:lvl5pPr algn="l" rtl="0" eaLnBrk="0" fontAlgn="base" hangingPunct="0">
        <a:spcBef>
          <a:spcPct val="0"/>
        </a:spcBef>
        <a:spcAft>
          <a:spcPct val="0"/>
        </a:spcAft>
        <a:defRPr sz="4000">
          <a:solidFill>
            <a:schemeClr val="tx2"/>
          </a:solidFill>
          <a:latin typeface="Trebuchet MS" pitchFamily="34"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anose="02040502050405020303" pitchFamily="18" charset="0"/>
        <a:buChar char="•"/>
        <a:defRPr sz="28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anose="02040502050405020303" pitchFamily="18" charset="0"/>
        <a:buChar char="▫"/>
        <a:defRPr sz="26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anose="05020102010507070707" pitchFamily="18" charset="2"/>
        <a:buChar char=""/>
        <a:defRPr sz="2400"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anose="05020102010507070707" pitchFamily="18" charset="2"/>
        <a:buChar char=""/>
        <a:defRPr sz="2200"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anose="02040502050405020303" pitchFamily="18" charset="0"/>
        <a:buChar char="▫"/>
        <a:defRPr sz="2000"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9 Rectángulo"/>
          <p:cNvSpPr/>
          <p:nvPr/>
        </p:nvSpPr>
        <p:spPr bwMode="invGray">
          <a:xfrm>
            <a:off x="0" y="1436688"/>
            <a:ext cx="12192000" cy="4445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6 Rectángulo"/>
          <p:cNvSpPr/>
          <p:nvPr/>
        </p:nvSpPr>
        <p:spPr bwMode="ltGray">
          <a:xfrm>
            <a:off x="0" y="1"/>
            <a:ext cx="12192000" cy="143351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1 Marcador de título"/>
          <p:cNvSpPr>
            <a:spLocks noGrp="1"/>
          </p:cNvSpPr>
          <p:nvPr>
            <p:ph type="title"/>
          </p:nvPr>
        </p:nvSpPr>
        <p:spPr>
          <a:xfrm>
            <a:off x="609600" y="152400"/>
            <a:ext cx="10972800" cy="1250950"/>
          </a:xfrm>
          <a:prstGeom prst="rect">
            <a:avLst/>
          </a:prstGeom>
        </p:spPr>
        <p:txBody>
          <a:bodyPr vert="horz" lIns="91440" rIns="45720" rtlCol="0" anchor="ctr">
            <a:normAutofit/>
            <a:scene3d>
              <a:camera prst="orthographicFront"/>
              <a:lightRig rig="threePt" dir="t">
                <a:rot lat="0" lon="0" rev="4800000"/>
              </a:lightRig>
            </a:scene3d>
            <a:sp3d prstMaterial="matte">
              <a:bevelT w="50800" h="10160"/>
            </a:sp3d>
          </a:bodyPr>
          <a:lstStyle/>
          <a:p>
            <a:r>
              <a:rPr lang="es-ES"/>
              <a:t>Haga clic para modificar el estilo de título del patrón</a:t>
            </a:r>
            <a:endParaRPr lang="en-US"/>
          </a:p>
        </p:txBody>
      </p:sp>
      <p:sp>
        <p:nvSpPr>
          <p:cNvPr id="6149" name="2 Marcador de texto"/>
          <p:cNvSpPr>
            <a:spLocks noGrp="1"/>
          </p:cNvSpPr>
          <p:nvPr>
            <p:ph type="body" idx="1"/>
          </p:nvPr>
        </p:nvSpPr>
        <p:spPr bwMode="auto">
          <a:xfrm>
            <a:off x="609600" y="1774825"/>
            <a:ext cx="10972800" cy="462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4864" tIns="9144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3 Marcador de fecha"/>
          <p:cNvSpPr>
            <a:spLocks noGrp="1"/>
          </p:cNvSpPr>
          <p:nvPr>
            <p:ph type="dt" sz="half" idx="2"/>
          </p:nvPr>
        </p:nvSpPr>
        <p:spPr>
          <a:xfrm>
            <a:off x="609600" y="6477000"/>
            <a:ext cx="2844800" cy="274638"/>
          </a:xfrm>
          <a:prstGeom prst="rect">
            <a:avLst/>
          </a:prstGeom>
        </p:spPr>
        <p:txBody>
          <a:bodyPr vert="horz" lIns="109728" rIns="45720" bIns="0" rtlCol="0" anchor="b"/>
          <a:lstStyle>
            <a:lvl1pPr algn="r" eaLnBrk="1" fontAlgn="auto" latinLnBrk="0" hangingPunct="1">
              <a:spcBef>
                <a:spcPts val="0"/>
              </a:spcBef>
              <a:spcAft>
                <a:spcPts val="0"/>
              </a:spcAft>
              <a:defRPr kumimoji="0" sz="1200">
                <a:solidFill>
                  <a:prstClr val="black">
                    <a:tint val="95000"/>
                  </a:prstClr>
                </a:solidFill>
                <a:latin typeface="Corbel"/>
              </a:defRPr>
            </a:lvl1pPr>
            <a:extLst/>
          </a:lstStyle>
          <a:p>
            <a:pPr>
              <a:defRPr/>
            </a:pPr>
            <a:fld id="{48EA2257-6356-4745-AFF3-72273DD04DF6}" type="datetimeFigureOut">
              <a:rPr lang="en-US"/>
              <a:pPr>
                <a:defRPr/>
              </a:pPr>
              <a:t>4/20/2016</a:t>
            </a:fld>
            <a:endParaRPr lang="en-US" sz="1400" dirty="0">
              <a:solidFill>
                <a:srgbClr val="FFFFFF"/>
              </a:solidFill>
            </a:endParaRPr>
          </a:p>
        </p:txBody>
      </p:sp>
      <p:sp>
        <p:nvSpPr>
          <p:cNvPr id="5" name="4 Marcador de pie de página"/>
          <p:cNvSpPr>
            <a:spLocks noGrp="1"/>
          </p:cNvSpPr>
          <p:nvPr>
            <p:ph type="ftr" sz="quarter" idx="3"/>
          </p:nvPr>
        </p:nvSpPr>
        <p:spPr>
          <a:xfrm>
            <a:off x="3520018" y="6477000"/>
            <a:ext cx="7344833" cy="274638"/>
          </a:xfrm>
          <a:prstGeom prst="rect">
            <a:avLst/>
          </a:prstGeom>
        </p:spPr>
        <p:txBody>
          <a:bodyPr vert="horz" lIns="45720" rIns="45720" bIns="0" rtlCol="0" anchor="b"/>
          <a:lstStyle>
            <a:lvl1pPr algn="l" eaLnBrk="1" fontAlgn="auto" latinLnBrk="0" hangingPunct="1">
              <a:spcBef>
                <a:spcPts val="0"/>
              </a:spcBef>
              <a:spcAft>
                <a:spcPts val="0"/>
              </a:spcAft>
              <a:defRPr kumimoji="0" sz="1200">
                <a:solidFill>
                  <a:srgbClr val="FFFFFF"/>
                </a:solidFill>
                <a:latin typeface="Corbel"/>
              </a:defRPr>
            </a:lvl1pPr>
            <a:extLst/>
          </a:lstStyle>
          <a:p>
            <a:pPr>
              <a:defRPr/>
            </a:pPr>
            <a:endParaRPr lang="en-US"/>
          </a:p>
        </p:txBody>
      </p:sp>
      <p:sp>
        <p:nvSpPr>
          <p:cNvPr id="6" name="5 Marcador de número de diapositiva"/>
          <p:cNvSpPr>
            <a:spLocks noGrp="1"/>
          </p:cNvSpPr>
          <p:nvPr>
            <p:ph type="sldNum" sz="quarter" idx="4"/>
          </p:nvPr>
        </p:nvSpPr>
        <p:spPr>
          <a:xfrm>
            <a:off x="10938934" y="6477000"/>
            <a:ext cx="977900" cy="274638"/>
          </a:xfrm>
          <a:prstGeom prst="rect">
            <a:avLst/>
          </a:prstGeom>
        </p:spPr>
        <p:txBody>
          <a:bodyPr vert="horz" wrap="square" lIns="91440" tIns="45720" rIns="91440" bIns="0" numCol="1" anchor="b" anchorCtr="0" compatLnSpc="1">
            <a:prstTxWarp prst="textNoShape">
              <a:avLst/>
            </a:prstTxWarp>
          </a:bodyPr>
          <a:lstStyle>
            <a:lvl1pPr algn="ctr">
              <a:defRPr sz="1200">
                <a:solidFill>
                  <a:srgbClr val="3F3F3F"/>
                </a:solidFill>
                <a:latin typeface="Corbel" panose="020B0503020204020204" pitchFamily="34" charset="0"/>
              </a:defRPr>
            </a:lvl1pPr>
          </a:lstStyle>
          <a:p>
            <a:fld id="{4D46508A-EB99-43FC-8601-10010DDF3F15}" type="slidenum">
              <a:rPr lang="en-US" altLang="es-AR"/>
              <a:pPr/>
              <a:t>‹Nº›</a:t>
            </a:fld>
            <a:endParaRPr lang="en-US" altLang="es-AR" sz="1600">
              <a:solidFill>
                <a:srgbClr val="CA5E6D"/>
              </a:solidFill>
            </a:endParaRPr>
          </a:p>
        </p:txBody>
      </p:sp>
    </p:spTree>
    <p:extLst>
      <p:ext uri="{BB962C8B-B14F-4D97-AF65-F5344CB8AC3E}">
        <p14:creationId xmlns:p14="http://schemas.microsoft.com/office/powerpoint/2010/main" val="3065942723"/>
      </p:ext>
    </p:extLst>
  </p:cSld>
  <p:clrMap bg1="lt1" tx1="dk1" bg2="lt2" tx2="dk2" accent1="accent1" accent2="accent2" accent3="accent3" accent4="accent4" accent5="accent5" accent6="accent6" hlink="hlink" folHlink="folHlink"/>
  <p:sldLayoutIdLst>
    <p:sldLayoutId id="2147485175" r:id="rId1"/>
    <p:sldLayoutId id="2147485176" r:id="rId2"/>
    <p:sldLayoutId id="2147485177" r:id="rId3"/>
    <p:sldLayoutId id="2147485178" r:id="rId4"/>
    <p:sldLayoutId id="2147485179" r:id="rId5"/>
    <p:sldLayoutId id="2147485180" r:id="rId6"/>
    <p:sldLayoutId id="2147485181" r:id="rId7"/>
    <p:sldLayoutId id="2147485182" r:id="rId8"/>
    <p:sldLayoutId id="2147485183" r:id="rId9"/>
    <p:sldLayoutId id="2147485184" r:id="rId10"/>
    <p:sldLayoutId id="2147485185" r:id="rId11"/>
  </p:sldLayoutIdLst>
  <p:txStyles>
    <p:titleStyle>
      <a:lvl1pPr algn="l" rtl="0" eaLnBrk="0" fontAlgn="base" hangingPunct="0">
        <a:spcBef>
          <a:spcPct val="0"/>
        </a:spcBef>
        <a:spcAft>
          <a:spcPct val="0"/>
        </a:spcAft>
        <a:defRPr sz="4500" b="1" kern="1200">
          <a:solidFill>
            <a:srgbClr val="FFC800"/>
          </a:solidFill>
          <a:latin typeface="+mj-lt"/>
          <a:ea typeface="+mj-ea"/>
          <a:cs typeface="+mj-cs"/>
        </a:defRPr>
      </a:lvl1pPr>
      <a:lvl2pPr algn="l" rtl="0" eaLnBrk="0" fontAlgn="base" hangingPunct="0">
        <a:spcBef>
          <a:spcPct val="0"/>
        </a:spcBef>
        <a:spcAft>
          <a:spcPct val="0"/>
        </a:spcAft>
        <a:defRPr sz="4500" b="1">
          <a:solidFill>
            <a:srgbClr val="FFC800"/>
          </a:solidFill>
          <a:latin typeface="Corbel" pitchFamily="34" charset="0"/>
        </a:defRPr>
      </a:lvl2pPr>
      <a:lvl3pPr algn="l" rtl="0" eaLnBrk="0" fontAlgn="base" hangingPunct="0">
        <a:spcBef>
          <a:spcPct val="0"/>
        </a:spcBef>
        <a:spcAft>
          <a:spcPct val="0"/>
        </a:spcAft>
        <a:defRPr sz="4500" b="1">
          <a:solidFill>
            <a:srgbClr val="FFC800"/>
          </a:solidFill>
          <a:latin typeface="Corbel" pitchFamily="34" charset="0"/>
        </a:defRPr>
      </a:lvl3pPr>
      <a:lvl4pPr algn="l" rtl="0" eaLnBrk="0" fontAlgn="base" hangingPunct="0">
        <a:spcBef>
          <a:spcPct val="0"/>
        </a:spcBef>
        <a:spcAft>
          <a:spcPct val="0"/>
        </a:spcAft>
        <a:defRPr sz="4500" b="1">
          <a:solidFill>
            <a:srgbClr val="FFC800"/>
          </a:solidFill>
          <a:latin typeface="Corbel" pitchFamily="34" charset="0"/>
        </a:defRPr>
      </a:lvl4pPr>
      <a:lvl5pPr algn="l" rtl="0" eaLnBrk="0" fontAlgn="base" hangingPunct="0">
        <a:spcBef>
          <a:spcPct val="0"/>
        </a:spcBef>
        <a:spcAft>
          <a:spcPct val="0"/>
        </a:spcAft>
        <a:defRPr sz="4500" b="1">
          <a:solidFill>
            <a:srgbClr val="FFC800"/>
          </a:solidFill>
          <a:latin typeface="Corbel" pitchFamily="34" charset="0"/>
        </a:defRPr>
      </a:lvl5pPr>
      <a:lvl6pPr marL="457200" algn="l" rtl="0" fontAlgn="base">
        <a:spcBef>
          <a:spcPct val="0"/>
        </a:spcBef>
        <a:spcAft>
          <a:spcPct val="0"/>
        </a:spcAft>
        <a:defRPr sz="4500" b="1">
          <a:solidFill>
            <a:srgbClr val="FFC800"/>
          </a:solidFill>
          <a:latin typeface="Corbel" pitchFamily="34" charset="0"/>
        </a:defRPr>
      </a:lvl6pPr>
      <a:lvl7pPr marL="914400" algn="l" rtl="0" fontAlgn="base">
        <a:spcBef>
          <a:spcPct val="0"/>
        </a:spcBef>
        <a:spcAft>
          <a:spcPct val="0"/>
        </a:spcAft>
        <a:defRPr sz="4500" b="1">
          <a:solidFill>
            <a:srgbClr val="FFC800"/>
          </a:solidFill>
          <a:latin typeface="Corbel" pitchFamily="34" charset="0"/>
        </a:defRPr>
      </a:lvl7pPr>
      <a:lvl8pPr marL="1371600" algn="l" rtl="0" fontAlgn="base">
        <a:spcBef>
          <a:spcPct val="0"/>
        </a:spcBef>
        <a:spcAft>
          <a:spcPct val="0"/>
        </a:spcAft>
        <a:defRPr sz="4500" b="1">
          <a:solidFill>
            <a:srgbClr val="FFC800"/>
          </a:solidFill>
          <a:latin typeface="Corbel" pitchFamily="34" charset="0"/>
        </a:defRPr>
      </a:lvl8pPr>
      <a:lvl9pPr marL="1828800" algn="l" rtl="0" fontAlgn="base">
        <a:spcBef>
          <a:spcPct val="0"/>
        </a:spcBef>
        <a:spcAft>
          <a:spcPct val="0"/>
        </a:spcAft>
        <a:defRPr sz="4500" b="1">
          <a:solidFill>
            <a:srgbClr val="FFC800"/>
          </a:solidFill>
          <a:latin typeface="Corbel" pitchFamily="34" charset="0"/>
        </a:defRPr>
      </a:lvl9pPr>
      <a:extLst/>
    </p:titleStyle>
    <p:bodyStyle>
      <a:lvl1pPr marL="438150" indent="-319088" algn="l" rtl="0" eaLnBrk="0" fontAlgn="base" hangingPunct="0">
        <a:spcBef>
          <a:spcPct val="0"/>
        </a:spcBef>
        <a:spcAft>
          <a:spcPct val="0"/>
        </a:spcAft>
        <a:buClr>
          <a:schemeClr val="accent1"/>
        </a:buClr>
        <a:buSzPct val="80000"/>
        <a:buFont typeface="Wingdings 2" panose="05020102010507070707" pitchFamily="18" charset="2"/>
        <a:buChar char=""/>
        <a:defRPr sz="3200" kern="1200">
          <a:solidFill>
            <a:schemeClr val="tx1"/>
          </a:solidFill>
          <a:latin typeface="+mn-lt"/>
          <a:ea typeface="+mn-ea"/>
          <a:cs typeface="+mn-cs"/>
        </a:defRPr>
      </a:lvl1pPr>
      <a:lvl2pPr marL="730250" indent="-273050" algn="l" rtl="0" eaLnBrk="0" fontAlgn="base" hangingPunct="0">
        <a:spcBef>
          <a:spcPct val="20000"/>
        </a:spcBef>
        <a:spcAft>
          <a:spcPct val="0"/>
        </a:spcAft>
        <a:buClr>
          <a:schemeClr val="accent2"/>
        </a:buClr>
        <a:buSzPct val="90000"/>
        <a:buFont typeface="Wingdings" panose="05000000000000000000" pitchFamily="2" charset="2"/>
        <a:buChar char=""/>
        <a:defRPr sz="2800" kern="1200">
          <a:solidFill>
            <a:schemeClr val="tx1"/>
          </a:solidFill>
          <a:latin typeface="+mn-lt"/>
          <a:ea typeface="+mn-ea"/>
          <a:cs typeface="+mn-cs"/>
        </a:defRPr>
      </a:lvl2pPr>
      <a:lvl3pPr marL="995363" indent="-228600" algn="l" rtl="0" eaLnBrk="0" fontAlgn="base" hangingPunct="0">
        <a:spcBef>
          <a:spcPct val="20000"/>
        </a:spcBef>
        <a:spcAft>
          <a:spcPct val="0"/>
        </a:spcAft>
        <a:buClr>
          <a:srgbClr val="E66C7D"/>
        </a:buClr>
        <a:buFont typeface="Arial" panose="020B0604020202020204" pitchFamily="34" charset="0"/>
        <a:buChar char="▪"/>
        <a:defRPr sz="2400" kern="1200">
          <a:solidFill>
            <a:schemeClr val="tx1"/>
          </a:solidFill>
          <a:latin typeface="+mn-lt"/>
          <a:ea typeface="+mn-ea"/>
          <a:cs typeface="+mn-cs"/>
        </a:defRPr>
      </a:lvl3pPr>
      <a:lvl4pPr marL="1216025" indent="-182563" algn="l" rtl="0" eaLnBrk="0" fontAlgn="base" hangingPunct="0">
        <a:spcBef>
          <a:spcPct val="20000"/>
        </a:spcBef>
        <a:spcAft>
          <a:spcPct val="0"/>
        </a:spcAft>
        <a:buClr>
          <a:srgbClr val="6BB76D"/>
        </a:buClr>
        <a:buFont typeface="Arial" panose="020B0604020202020204" pitchFamily="34" charset="0"/>
        <a:buChar char="▪"/>
        <a:defRPr sz="2000" kern="1200">
          <a:solidFill>
            <a:schemeClr val="tx1"/>
          </a:solidFill>
          <a:latin typeface="+mn-lt"/>
          <a:ea typeface="+mn-ea"/>
          <a:cs typeface="+mn-cs"/>
        </a:defRPr>
      </a:lvl4pPr>
      <a:lvl5pPr marL="1425575" indent="-182563" algn="l" rtl="0" eaLnBrk="0" fontAlgn="base" hangingPunct="0">
        <a:spcBef>
          <a:spcPct val="20000"/>
        </a:spcBef>
        <a:spcAft>
          <a:spcPct val="0"/>
        </a:spcAft>
        <a:buClr>
          <a:srgbClr val="E88651"/>
        </a:buClr>
        <a:buFont typeface="Wingdings 3" panose="05040102010807070707" pitchFamily="18" charset="2"/>
        <a:buChar char=""/>
        <a:defRPr lang="en-US" sz="2000" kern="120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508000" y="381000"/>
            <a:ext cx="106680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título del patrón</a:t>
            </a:r>
          </a:p>
        </p:txBody>
      </p:sp>
      <p:sp>
        <p:nvSpPr>
          <p:cNvPr id="88067" name="Rectangle 3"/>
          <p:cNvSpPr>
            <a:spLocks noGrp="1" noChangeArrowheads="1"/>
          </p:cNvSpPr>
          <p:nvPr>
            <p:ph type="body" idx="1"/>
          </p:nvPr>
        </p:nvSpPr>
        <p:spPr bwMode="auto">
          <a:xfrm>
            <a:off x="914400" y="1295400"/>
            <a:ext cx="10363200" cy="464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1014788" name="Rectangle 4"/>
          <p:cNvSpPr>
            <a:spLocks noGrp="1" noChangeArrowheads="1"/>
          </p:cNvSpPr>
          <p:nvPr>
            <p:ph type="dt" sz="half" idx="2"/>
          </p:nvPr>
        </p:nvSpPr>
        <p:spPr bwMode="auto">
          <a:xfrm>
            <a:off x="508000" y="6015038"/>
            <a:ext cx="2540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chemeClr val="bg2"/>
                </a:solidFill>
                <a:latin typeface="+mn-lt"/>
                <a:ea typeface="+mn-ea"/>
                <a:cs typeface="+mn-cs"/>
              </a:defRPr>
            </a:lvl1pPr>
          </a:lstStyle>
          <a:p>
            <a:pPr fontAlgn="base">
              <a:spcBef>
                <a:spcPct val="0"/>
              </a:spcBef>
              <a:spcAft>
                <a:spcPct val="0"/>
              </a:spcAft>
              <a:defRPr/>
            </a:pPr>
            <a:endParaRPr lang="es-ES">
              <a:solidFill>
                <a:srgbClr val="808080"/>
              </a:solidFill>
            </a:endParaRPr>
          </a:p>
        </p:txBody>
      </p:sp>
      <p:sp>
        <p:nvSpPr>
          <p:cNvPr id="1014789" name="Rectangle 5"/>
          <p:cNvSpPr>
            <a:spLocks noGrp="1" noChangeArrowheads="1"/>
          </p:cNvSpPr>
          <p:nvPr>
            <p:ph type="ftr" sz="quarter" idx="3"/>
          </p:nvPr>
        </p:nvSpPr>
        <p:spPr bwMode="auto">
          <a:xfrm>
            <a:off x="4165600" y="60150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bg2"/>
                </a:solidFill>
                <a:latin typeface="+mn-lt"/>
                <a:ea typeface="+mn-ea"/>
                <a:cs typeface="+mn-cs"/>
              </a:defRPr>
            </a:lvl1pPr>
          </a:lstStyle>
          <a:p>
            <a:pPr algn="ctr" fontAlgn="base">
              <a:spcBef>
                <a:spcPct val="0"/>
              </a:spcBef>
              <a:spcAft>
                <a:spcPct val="0"/>
              </a:spcAft>
              <a:defRPr/>
            </a:pPr>
            <a:endParaRPr lang="es-ES">
              <a:solidFill>
                <a:srgbClr val="808080"/>
              </a:solidFill>
            </a:endParaRPr>
          </a:p>
        </p:txBody>
      </p:sp>
      <p:sp>
        <p:nvSpPr>
          <p:cNvPr id="1014790" name="Rectangle 6"/>
          <p:cNvSpPr>
            <a:spLocks noGrp="1" noChangeArrowheads="1"/>
          </p:cNvSpPr>
          <p:nvPr>
            <p:ph type="sldNum" sz="quarter" idx="4"/>
          </p:nvPr>
        </p:nvSpPr>
        <p:spPr bwMode="auto">
          <a:xfrm>
            <a:off x="9144000" y="6015038"/>
            <a:ext cx="2540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bg2"/>
                </a:solidFill>
                <a:latin typeface="Tahoma" pitchFamily="34" charset="0"/>
              </a:defRPr>
            </a:lvl1pPr>
          </a:lstStyle>
          <a:p>
            <a:pPr fontAlgn="base">
              <a:spcBef>
                <a:spcPct val="0"/>
              </a:spcBef>
              <a:spcAft>
                <a:spcPct val="0"/>
              </a:spcAft>
            </a:pPr>
            <a:fld id="{8AD072D4-D8AA-43DF-8697-A1FFA81A1BEA}" type="slidenum">
              <a:rPr lang="es-ES">
                <a:solidFill>
                  <a:srgbClr val="808080"/>
                </a:solidFill>
                <a:ea typeface="MS PGothic" pitchFamily="34" charset="-128"/>
              </a:rPr>
              <a:pPr fontAlgn="base">
                <a:spcBef>
                  <a:spcPct val="0"/>
                </a:spcBef>
                <a:spcAft>
                  <a:spcPct val="0"/>
                </a:spcAft>
              </a:pPr>
              <a:t>‹Nº›</a:t>
            </a:fld>
            <a:endParaRPr lang="es-ES">
              <a:solidFill>
                <a:srgbClr val="808080"/>
              </a:solidFill>
              <a:ea typeface="MS PGothic" pitchFamily="34" charset="-128"/>
            </a:endParaRPr>
          </a:p>
        </p:txBody>
      </p:sp>
      <p:grpSp>
        <p:nvGrpSpPr>
          <p:cNvPr id="88071" name="Group 7"/>
          <p:cNvGrpSpPr>
            <a:grpSpLocks/>
          </p:cNvGrpSpPr>
          <p:nvPr/>
        </p:nvGrpSpPr>
        <p:grpSpPr bwMode="auto">
          <a:xfrm>
            <a:off x="237067" y="230189"/>
            <a:ext cx="270933" cy="6503987"/>
            <a:chOff x="112" y="145"/>
            <a:chExt cx="128" cy="4097"/>
          </a:xfrm>
        </p:grpSpPr>
        <p:sp>
          <p:nvSpPr>
            <p:cNvPr id="88084"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88085"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w="9525">
              <a:noFill/>
              <a:miter lim="800000"/>
              <a:headEnd/>
              <a:tailEnd/>
            </a:ln>
          </p:spPr>
          <p:txBody>
            <a:bodyPr wrap="none" anchor="ctr"/>
            <a:lstStyle/>
            <a:p>
              <a:pPr algn="ctr" fontAlgn="base">
                <a:spcBef>
                  <a:spcPct val="0"/>
                </a:spcBef>
                <a:spcAft>
                  <a:spcPct val="0"/>
                </a:spcAft>
              </a:pPr>
              <a:endParaRPr lang="es-ES_tradnl" sz="2400">
                <a:solidFill>
                  <a:srgbClr val="F8F8F8"/>
                </a:solidFill>
                <a:latin typeface="Times New Roman" pitchFamily="18" charset="0"/>
                <a:ea typeface="MS PGothic" pitchFamily="34" charset="-128"/>
              </a:endParaRPr>
            </a:p>
          </p:txBody>
        </p:sp>
      </p:grpSp>
      <p:grpSp>
        <p:nvGrpSpPr>
          <p:cNvPr id="88072" name="Group 10"/>
          <p:cNvGrpSpPr>
            <a:grpSpLocks/>
          </p:cNvGrpSpPr>
          <p:nvPr/>
        </p:nvGrpSpPr>
        <p:grpSpPr bwMode="auto">
          <a:xfrm>
            <a:off x="11724218" y="220664"/>
            <a:ext cx="264583" cy="6408737"/>
            <a:chOff x="5539" y="139"/>
            <a:chExt cx="125" cy="4037"/>
          </a:xfrm>
        </p:grpSpPr>
        <p:sp>
          <p:nvSpPr>
            <p:cNvPr id="88082"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88083"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grpSp>
        <p:nvGrpSpPr>
          <p:cNvPr id="88073" name="Group 13"/>
          <p:cNvGrpSpPr>
            <a:grpSpLocks/>
          </p:cNvGrpSpPr>
          <p:nvPr/>
        </p:nvGrpSpPr>
        <p:grpSpPr bwMode="auto">
          <a:xfrm>
            <a:off x="550333" y="6477000"/>
            <a:ext cx="11582400" cy="228600"/>
            <a:chOff x="260" y="4080"/>
            <a:chExt cx="5472" cy="144"/>
          </a:xfrm>
        </p:grpSpPr>
        <p:sp>
          <p:nvSpPr>
            <p:cNvPr id="88080"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88081"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grpSp>
        <p:nvGrpSpPr>
          <p:cNvPr id="88074" name="Group 16"/>
          <p:cNvGrpSpPr>
            <a:grpSpLocks/>
          </p:cNvGrpSpPr>
          <p:nvPr/>
        </p:nvGrpSpPr>
        <p:grpSpPr bwMode="auto">
          <a:xfrm>
            <a:off x="101600" y="176214"/>
            <a:ext cx="11660717" cy="161925"/>
            <a:chOff x="48" y="111"/>
            <a:chExt cx="5509" cy="102"/>
          </a:xfrm>
        </p:grpSpPr>
        <p:sp>
          <p:nvSpPr>
            <p:cNvPr id="88078"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88079"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grpSp>
        <p:nvGrpSpPr>
          <p:cNvPr id="6" name="Group 19"/>
          <p:cNvGrpSpPr>
            <a:grpSpLocks/>
          </p:cNvGrpSpPr>
          <p:nvPr/>
        </p:nvGrpSpPr>
        <p:grpSpPr bwMode="auto">
          <a:xfrm>
            <a:off x="95251" y="176214"/>
            <a:ext cx="11660716" cy="161925"/>
            <a:chOff x="48" y="111"/>
            <a:chExt cx="5509" cy="102"/>
          </a:xfrm>
        </p:grpSpPr>
        <p:sp>
          <p:nvSpPr>
            <p:cNvPr id="88076"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sp>
          <p:nvSpPr>
            <p:cNvPr id="88077"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w="9525">
              <a:noFill/>
              <a:miter lim="800000"/>
              <a:headEnd/>
              <a:tailEnd/>
            </a:ln>
          </p:spPr>
          <p:txBody>
            <a:bodyPr wrap="none" anchor="ctr"/>
            <a:lstStyle/>
            <a:p>
              <a:pPr algn="ctr" fontAlgn="base">
                <a:spcBef>
                  <a:spcPct val="0"/>
                </a:spcBef>
                <a:spcAft>
                  <a:spcPct val="0"/>
                </a:spcAft>
              </a:pPr>
              <a:endParaRPr lang="es-ES">
                <a:solidFill>
                  <a:srgbClr val="F8F8F8"/>
                </a:solidFill>
                <a:latin typeface="Arial Rounded MT Bold" pitchFamily="34" charset="0"/>
                <a:ea typeface="MS PGothic" pitchFamily="34" charset="-128"/>
              </a:endParaRPr>
            </a:p>
          </p:txBody>
        </p:sp>
      </p:grpSp>
    </p:spTree>
    <p:extLst>
      <p:ext uri="{BB962C8B-B14F-4D97-AF65-F5344CB8AC3E}">
        <p14:creationId xmlns:p14="http://schemas.microsoft.com/office/powerpoint/2010/main" val="4178170938"/>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8" dur="500" fill="hold">
                                          <p:stCondLst>
                                            <p:cond delay="0"/>
                                          </p:stCondLst>
                                        </p:cTn>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200">
          <a:solidFill>
            <a:schemeClr val="tx2"/>
          </a:solidFill>
          <a:latin typeface="+mj-lt"/>
          <a:ea typeface="MS PGothic" pitchFamily="34" charset="-128"/>
          <a:cs typeface="+mj-cs"/>
        </a:defRPr>
      </a:lvl1pPr>
      <a:lvl2pPr algn="l" rtl="0" eaLnBrk="0" fontAlgn="base" hangingPunct="0">
        <a:spcBef>
          <a:spcPct val="0"/>
        </a:spcBef>
        <a:spcAft>
          <a:spcPct val="0"/>
        </a:spcAft>
        <a:defRPr sz="3200">
          <a:solidFill>
            <a:schemeClr val="tx2"/>
          </a:solidFill>
          <a:latin typeface="Tahoma" pitchFamily="34" charset="0"/>
          <a:ea typeface="MS PGothic" pitchFamily="34" charset="-128"/>
          <a:cs typeface="Arial" charset="0"/>
        </a:defRPr>
      </a:lvl2pPr>
      <a:lvl3pPr algn="l" rtl="0" eaLnBrk="0" fontAlgn="base" hangingPunct="0">
        <a:spcBef>
          <a:spcPct val="0"/>
        </a:spcBef>
        <a:spcAft>
          <a:spcPct val="0"/>
        </a:spcAft>
        <a:defRPr sz="3200">
          <a:solidFill>
            <a:schemeClr val="tx2"/>
          </a:solidFill>
          <a:latin typeface="Tahoma" pitchFamily="34" charset="0"/>
          <a:ea typeface="MS PGothic" pitchFamily="34" charset="-128"/>
          <a:cs typeface="Arial" charset="0"/>
        </a:defRPr>
      </a:lvl3pPr>
      <a:lvl4pPr algn="l" rtl="0" eaLnBrk="0" fontAlgn="base" hangingPunct="0">
        <a:spcBef>
          <a:spcPct val="0"/>
        </a:spcBef>
        <a:spcAft>
          <a:spcPct val="0"/>
        </a:spcAft>
        <a:defRPr sz="3200">
          <a:solidFill>
            <a:schemeClr val="tx2"/>
          </a:solidFill>
          <a:latin typeface="Tahoma" pitchFamily="34" charset="0"/>
          <a:ea typeface="MS PGothic" pitchFamily="34" charset="-128"/>
          <a:cs typeface="Arial" charset="0"/>
        </a:defRPr>
      </a:lvl4pPr>
      <a:lvl5pPr algn="l" rtl="0" eaLnBrk="0" fontAlgn="base" hangingPunct="0">
        <a:spcBef>
          <a:spcPct val="0"/>
        </a:spcBef>
        <a:spcAft>
          <a:spcPct val="0"/>
        </a:spcAft>
        <a:defRPr sz="3200">
          <a:solidFill>
            <a:schemeClr val="tx2"/>
          </a:solidFill>
          <a:latin typeface="Tahoma" pitchFamily="34" charset="0"/>
          <a:ea typeface="MS PGothic" pitchFamily="34" charset="-128"/>
          <a:cs typeface="Arial" charset="0"/>
        </a:defRPr>
      </a:lvl5pPr>
      <a:lvl6pPr marL="457200" algn="l" rtl="0" fontAlgn="base">
        <a:spcBef>
          <a:spcPct val="0"/>
        </a:spcBef>
        <a:spcAft>
          <a:spcPct val="0"/>
        </a:spcAft>
        <a:defRPr sz="3200">
          <a:solidFill>
            <a:schemeClr val="tx2"/>
          </a:solidFill>
          <a:latin typeface="Tahoma" pitchFamily="34" charset="0"/>
          <a:cs typeface="Arial" charset="0"/>
        </a:defRPr>
      </a:lvl6pPr>
      <a:lvl7pPr marL="914400" algn="l" rtl="0" fontAlgn="base">
        <a:spcBef>
          <a:spcPct val="0"/>
        </a:spcBef>
        <a:spcAft>
          <a:spcPct val="0"/>
        </a:spcAft>
        <a:defRPr sz="3200">
          <a:solidFill>
            <a:schemeClr val="tx2"/>
          </a:solidFill>
          <a:latin typeface="Tahoma" pitchFamily="34" charset="0"/>
          <a:cs typeface="Arial" charset="0"/>
        </a:defRPr>
      </a:lvl7pPr>
      <a:lvl8pPr marL="1371600" algn="l" rtl="0" fontAlgn="base">
        <a:spcBef>
          <a:spcPct val="0"/>
        </a:spcBef>
        <a:spcAft>
          <a:spcPct val="0"/>
        </a:spcAft>
        <a:defRPr sz="3200">
          <a:solidFill>
            <a:schemeClr val="tx2"/>
          </a:solidFill>
          <a:latin typeface="Tahoma" pitchFamily="34" charset="0"/>
          <a:cs typeface="Arial" charset="0"/>
        </a:defRPr>
      </a:lvl8pPr>
      <a:lvl9pPr marL="1828800" algn="l" rtl="0" fontAlgn="base">
        <a:spcBef>
          <a:spcPct val="0"/>
        </a:spcBef>
        <a:spcAft>
          <a:spcPct val="0"/>
        </a:spcAft>
        <a:defRPr sz="3200">
          <a:solidFill>
            <a:schemeClr val="tx2"/>
          </a:solidFill>
          <a:latin typeface="Tahoma" pitchFamily="34" charset="0"/>
          <a:cs typeface="Arial"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accent1"/>
        </a:buClr>
        <a:buChar char="»"/>
        <a:defRPr sz="2000">
          <a:solidFill>
            <a:schemeClr val="tx1"/>
          </a:solidFill>
          <a:latin typeface="+mn-lt"/>
          <a:cs typeface="+mn-cs"/>
        </a:defRPr>
      </a:lvl6pPr>
      <a:lvl7pPr marL="2971800" indent="-228600" algn="l" rtl="0" fontAlgn="base">
        <a:spcBef>
          <a:spcPct val="20000"/>
        </a:spcBef>
        <a:spcAft>
          <a:spcPct val="0"/>
        </a:spcAft>
        <a:buClr>
          <a:schemeClr val="accent1"/>
        </a:buClr>
        <a:buChar char="»"/>
        <a:defRPr sz="2000">
          <a:solidFill>
            <a:schemeClr val="tx1"/>
          </a:solidFill>
          <a:latin typeface="+mn-lt"/>
          <a:cs typeface="+mn-cs"/>
        </a:defRPr>
      </a:lvl7pPr>
      <a:lvl8pPr marL="3429000" indent="-228600" algn="l" rtl="0" fontAlgn="base">
        <a:spcBef>
          <a:spcPct val="20000"/>
        </a:spcBef>
        <a:spcAft>
          <a:spcPct val="0"/>
        </a:spcAft>
        <a:buClr>
          <a:schemeClr val="accent1"/>
        </a:buClr>
        <a:buChar char="»"/>
        <a:defRPr sz="2000">
          <a:solidFill>
            <a:schemeClr val="tx1"/>
          </a:solidFill>
          <a:latin typeface="+mn-lt"/>
          <a:cs typeface="+mn-cs"/>
        </a:defRPr>
      </a:lvl8pPr>
      <a:lvl9pPr marL="3886200" indent="-228600" algn="l" rtl="0" fontAlgn="base">
        <a:spcBef>
          <a:spcPct val="20000"/>
        </a:spcBef>
        <a:spcAft>
          <a:spcPct val="0"/>
        </a:spcAft>
        <a:buClr>
          <a:schemeClr val="accent1"/>
        </a:buClr>
        <a:buChar char="»"/>
        <a:defRPr sz="2000">
          <a:solidFill>
            <a:schemeClr val="tx1"/>
          </a:solidFill>
          <a:latin typeface="+mn-lt"/>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wrap="square" lIns="91440" tIns="45720" rIns="91440" bIns="45720" numCol="1" anchor="ctr" anchorCtr="0" compatLnSpc="1">
            <a:prstTxWarp prst="textNoShape">
              <a:avLst/>
            </a:prstTxWarp>
            <a:noAutofit/>
          </a:bodyPr>
          <a:lstStyle/>
          <a:p>
            <a:pPr lvl="0"/>
            <a:r>
              <a:rPr lang="es-ES_tradnl"/>
              <a:t>Clic para editar título</a:t>
            </a:r>
            <a:endParaRPr lang="en-US"/>
          </a:p>
        </p:txBody>
      </p:sp>
      <p:sp>
        <p:nvSpPr>
          <p:cNvPr id="6147" name="Text Placeholder 2"/>
          <p:cNvSpPr>
            <a:spLocks noGrp="1"/>
          </p:cNvSpPr>
          <p:nvPr>
            <p:ph type="body" idx="1"/>
          </p:nvPr>
        </p:nvSpPr>
        <p:spPr bwMode="auto">
          <a:xfrm>
            <a:off x="609600" y="1600200"/>
            <a:ext cx="101600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6" name="Slide Number Placeholder 5"/>
          <p:cNvSpPr>
            <a:spLocks noGrp="1"/>
          </p:cNvSpPr>
          <p:nvPr>
            <p:ph type="sldNum" sz="quarter" idx="4"/>
          </p:nvPr>
        </p:nvSpPr>
        <p:spPr>
          <a:xfrm>
            <a:off x="11374967" y="5648326"/>
            <a:ext cx="732367" cy="396875"/>
          </a:xfrm>
          <a:prstGeom prst="bracketPair">
            <a:avLst>
              <a:gd name="adj" fmla="val 17949"/>
            </a:avLst>
          </a:prstGeom>
          <a:ln w="19050">
            <a:solidFill>
              <a:srgbClr val="FFFFFF"/>
            </a:solidFill>
          </a:ln>
        </p:spPr>
        <p:txBody>
          <a:bodyPr vert="horz" wrap="square" lIns="0" tIns="0" rIns="0" bIns="0" numCol="1" anchor="ctr" anchorCtr="0" compatLnSpc="1">
            <a:prstTxWarp prst="textNoShape">
              <a:avLst/>
            </a:prstTxWarp>
          </a:bodyPr>
          <a:lstStyle>
            <a:lvl1pPr algn="ctr">
              <a:defRPr>
                <a:solidFill>
                  <a:srgbClr val="FFFFFF"/>
                </a:solidFill>
                <a:latin typeface="Arial" pitchFamily="34" charset="0"/>
              </a:defRPr>
            </a:lvl1pPr>
          </a:lstStyle>
          <a:p>
            <a:pPr fontAlgn="base">
              <a:spcBef>
                <a:spcPct val="0"/>
              </a:spcBef>
              <a:spcAft>
                <a:spcPct val="0"/>
              </a:spcAft>
              <a:defRPr/>
            </a:pPr>
            <a:fld id="{CB23E9CD-2CD1-494E-A2E1-38D58DD2E96A}"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
        <p:nvSpPr>
          <p:cNvPr id="5" name="Footer Placeholder 4"/>
          <p:cNvSpPr>
            <a:spLocks noGrp="1"/>
          </p:cNvSpPr>
          <p:nvPr>
            <p:ph type="ftr" sz="quarter" idx="3"/>
          </p:nvPr>
        </p:nvSpPr>
        <p:spPr>
          <a:xfrm rot="16200000">
            <a:off x="10511103" y="3988066"/>
            <a:ext cx="2366963" cy="486833"/>
          </a:xfrm>
          <a:prstGeom prst="rect">
            <a:avLst/>
          </a:prstGeom>
        </p:spPr>
        <p:txBody>
          <a:bodyPr vert="horz" lIns="91440" tIns="45720" rIns="91440" bIns="45720" rtlCol="0" anchor="ctr"/>
          <a:lstStyle>
            <a:lvl1pPr algn="r">
              <a:defRPr sz="1200">
                <a:solidFill>
                  <a:schemeClr val="bg2"/>
                </a:solidFill>
                <a:latin typeface="Arial" charset="0"/>
                <a:ea typeface="ＭＳ Ｐゴシック" charset="0"/>
                <a:cs typeface="ＭＳ Ｐゴシック" charset="0"/>
              </a:defRPr>
            </a:lvl1pPr>
          </a:lstStyle>
          <a:p>
            <a:pPr fontAlgn="base">
              <a:spcBef>
                <a:spcPct val="0"/>
              </a:spcBef>
              <a:spcAft>
                <a:spcPct val="0"/>
              </a:spcAft>
              <a:defRPr/>
            </a:pPr>
            <a:endParaRPr lang="en-US">
              <a:solidFill>
                <a:srgbClr val="DFDCB7"/>
              </a:solidFill>
            </a:endParaRPr>
          </a:p>
        </p:txBody>
      </p:sp>
      <p:sp>
        <p:nvSpPr>
          <p:cNvPr id="4" name="Date Placeholder 3"/>
          <p:cNvSpPr>
            <a:spLocks noGrp="1"/>
          </p:cNvSpPr>
          <p:nvPr>
            <p:ph type="dt" sz="half" idx="2"/>
          </p:nvPr>
        </p:nvSpPr>
        <p:spPr>
          <a:xfrm rot="16200000">
            <a:off x="10475384" y="1585384"/>
            <a:ext cx="2438400" cy="486833"/>
          </a:xfrm>
          <a:prstGeom prst="rect">
            <a:avLst/>
          </a:prstGeom>
        </p:spPr>
        <p:txBody>
          <a:bodyPr vert="horz" lIns="91440" tIns="45720" rIns="91440" bIns="45720" rtlCol="0" anchor="ctr"/>
          <a:lstStyle>
            <a:lvl1pPr algn="l">
              <a:defRPr sz="1200">
                <a:solidFill>
                  <a:schemeClr val="bg2"/>
                </a:solidFill>
                <a:latin typeface="Arial" charset="0"/>
                <a:ea typeface="ＭＳ Ｐゴシック" charset="0"/>
                <a:cs typeface="ＭＳ Ｐゴシック" charset="0"/>
              </a:defRPr>
            </a:lvl1pPr>
          </a:lstStyle>
          <a:p>
            <a:pPr fontAlgn="base">
              <a:spcBef>
                <a:spcPct val="0"/>
              </a:spcBef>
              <a:spcAft>
                <a:spcPct val="0"/>
              </a:spcAft>
              <a:defRPr/>
            </a:pPr>
            <a:fld id="{7E7BF54A-89F4-4DBC-A128-FFA0208B1B1E}" type="datetime1">
              <a:rPr lang="es-AR" smtClean="0">
                <a:solidFill>
                  <a:srgbClr val="DFDCB7"/>
                </a:solidFill>
              </a:rPr>
              <a:pPr fontAlgn="base">
                <a:spcBef>
                  <a:spcPct val="0"/>
                </a:spcBef>
                <a:spcAft>
                  <a:spcPct val="0"/>
                </a:spcAft>
                <a:defRPr/>
              </a:pPr>
              <a:t>20/4/2016</a:t>
            </a:fld>
            <a:endParaRPr lang="en-US">
              <a:solidFill>
                <a:srgbClr val="DFDCB7"/>
              </a:solidFill>
            </a:endParaRPr>
          </a:p>
        </p:txBody>
      </p:sp>
    </p:spTree>
    <p:extLst>
      <p:ext uri="{BB962C8B-B14F-4D97-AF65-F5344CB8AC3E}">
        <p14:creationId xmlns:p14="http://schemas.microsoft.com/office/powerpoint/2010/main" val="2474130465"/>
      </p:ext>
    </p:extLst>
  </p:cSld>
  <p:clrMap bg1="lt1" tx1="dk1" bg2="lt2" tx2="dk2" accent1="accent1" accent2="accent2" accent3="accent3" accent4="accent4" accent5="accent5" accent6="accent6" hlink="hlink" folHlink="folHlink"/>
  <p:sldLayoutIdLst>
    <p:sldLayoutId id="2147483918" r:id="rId1"/>
  </p:sldLayoutIdLst>
  <p:transition spd="med">
    <p:fade thruBlk="1"/>
  </p:transition>
  <p:hf hdr="0" ftr="0" dt="0"/>
  <p:txStyles>
    <p:titleStyle>
      <a:lvl1pPr algn="l" rtl="0" eaLnBrk="0" fontAlgn="base" hangingPunct="0">
        <a:spcBef>
          <a:spcPct val="0"/>
        </a:spcBef>
        <a:spcAft>
          <a:spcPct val="0"/>
        </a:spcAft>
        <a:defRPr sz="4600" kern="1200" spc="-1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2pPr>
      <a:lvl3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3pPr>
      <a:lvl4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4pPr>
      <a:lvl5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5pPr>
      <a:lvl6pPr marL="457200" algn="l" rtl="0" fontAlgn="base">
        <a:spcBef>
          <a:spcPct val="0"/>
        </a:spcBef>
        <a:spcAft>
          <a:spcPct val="0"/>
        </a:spcAft>
        <a:defRPr sz="4600">
          <a:solidFill>
            <a:schemeClr val="tx2"/>
          </a:solidFill>
          <a:latin typeface="Cambria" charset="0"/>
          <a:ea typeface="ＭＳ Ｐゴシック" charset="0"/>
          <a:cs typeface="ＭＳ Ｐゴシック" charset="0"/>
        </a:defRPr>
      </a:lvl6pPr>
      <a:lvl7pPr marL="914400" algn="l" rtl="0" fontAlgn="base">
        <a:spcBef>
          <a:spcPct val="0"/>
        </a:spcBef>
        <a:spcAft>
          <a:spcPct val="0"/>
        </a:spcAft>
        <a:defRPr sz="4600">
          <a:solidFill>
            <a:schemeClr val="tx2"/>
          </a:solidFill>
          <a:latin typeface="Cambria" charset="0"/>
          <a:ea typeface="ＭＳ Ｐゴシック" charset="0"/>
          <a:cs typeface="ＭＳ Ｐゴシック" charset="0"/>
        </a:defRPr>
      </a:lvl7pPr>
      <a:lvl8pPr marL="1371600" algn="l" rtl="0" fontAlgn="base">
        <a:spcBef>
          <a:spcPct val="0"/>
        </a:spcBef>
        <a:spcAft>
          <a:spcPct val="0"/>
        </a:spcAft>
        <a:defRPr sz="4600">
          <a:solidFill>
            <a:schemeClr val="tx2"/>
          </a:solidFill>
          <a:latin typeface="Cambria" charset="0"/>
          <a:ea typeface="ＭＳ Ｐゴシック" charset="0"/>
          <a:cs typeface="ＭＳ Ｐゴシック" charset="0"/>
        </a:defRPr>
      </a:lvl8pPr>
      <a:lvl9pPr marL="1828800" algn="l" rtl="0" fontAlgn="base">
        <a:spcBef>
          <a:spcPct val="0"/>
        </a:spcBef>
        <a:spcAft>
          <a:spcPct val="0"/>
        </a:spcAft>
        <a:defRPr sz="4600">
          <a:solidFill>
            <a:schemeClr val="tx2"/>
          </a:solidFill>
          <a:latin typeface="Cambria" charset="0"/>
          <a:ea typeface="ＭＳ Ｐゴシック" charset="0"/>
          <a:cs typeface="ＭＳ Ｐゴシック" charset="0"/>
        </a:defRPr>
      </a:lvl9pPr>
    </p:titleStyle>
    <p:bodyStyle>
      <a:lvl1pPr marL="342900" indent="-228600" algn="l" rtl="0" eaLnBrk="0" fontAlgn="base" hangingPunct="0">
        <a:spcBef>
          <a:spcPct val="20000"/>
        </a:spcBef>
        <a:spcAft>
          <a:spcPct val="0"/>
        </a:spcAft>
        <a:buClr>
          <a:schemeClr val="accent1"/>
        </a:buClr>
        <a:buFont typeface="Arial" charset="0"/>
        <a:buChar char="•"/>
        <a:defRPr sz="2200" kern="1200">
          <a:solidFill>
            <a:schemeClr val="tx1"/>
          </a:solidFill>
          <a:latin typeface="+mn-lt"/>
          <a:ea typeface="ＭＳ Ｐゴシック" charset="0"/>
          <a:cs typeface="ＭＳ Ｐゴシック" charset="0"/>
        </a:defRPr>
      </a:lvl1pPr>
      <a:lvl2pPr marL="639763" indent="-228600" algn="l" rtl="0" eaLnBrk="0" fontAlgn="base" hangingPunct="0">
        <a:spcBef>
          <a:spcPct val="20000"/>
        </a:spcBef>
        <a:spcAft>
          <a:spcPct val="0"/>
        </a:spcAft>
        <a:buClr>
          <a:schemeClr val="accent2"/>
        </a:buClr>
        <a:buFont typeface="Arial" charset="0"/>
        <a:buChar char="•"/>
        <a:defRPr sz="2000" kern="1200">
          <a:solidFill>
            <a:schemeClr val="tx1"/>
          </a:solidFill>
          <a:latin typeface="+mn-lt"/>
          <a:ea typeface="ＭＳ Ｐゴシック" charset="0"/>
          <a:cs typeface="+mn-cs"/>
        </a:defRPr>
      </a:lvl2pPr>
      <a:lvl3pPr marL="1004888" indent="-228600" algn="l" rtl="0" eaLnBrk="0" fontAlgn="base" hangingPunct="0">
        <a:spcBef>
          <a:spcPct val="20000"/>
        </a:spcBef>
        <a:spcAft>
          <a:spcPct val="0"/>
        </a:spcAft>
        <a:buClr>
          <a:srgbClr val="D2CB6C"/>
        </a:buClr>
        <a:buFont typeface="Arial" charset="0"/>
        <a:buChar char="•"/>
        <a:defRPr kern="1200">
          <a:solidFill>
            <a:schemeClr val="tx1"/>
          </a:solidFill>
          <a:latin typeface="+mn-lt"/>
          <a:ea typeface="ＭＳ Ｐゴシック" charset="0"/>
          <a:cs typeface="+mn-cs"/>
        </a:defRPr>
      </a:lvl3pPr>
      <a:lvl4pPr marL="1279525" indent="-228600" algn="l" rtl="0" eaLnBrk="0" fontAlgn="base" hangingPunct="0">
        <a:spcBef>
          <a:spcPct val="20000"/>
        </a:spcBef>
        <a:spcAft>
          <a:spcPct val="0"/>
        </a:spcAft>
        <a:buClr>
          <a:srgbClr val="95A39D"/>
        </a:buClr>
        <a:buFont typeface="Arial" charset="0"/>
        <a:buChar char="•"/>
        <a:defRPr sz="1600" kern="1200">
          <a:solidFill>
            <a:schemeClr val="tx1"/>
          </a:solidFill>
          <a:latin typeface="+mn-lt"/>
          <a:ea typeface="ＭＳ Ｐゴシック" charset="0"/>
          <a:cs typeface="+mn-cs"/>
        </a:defRPr>
      </a:lvl4pPr>
      <a:lvl5pPr marL="1554163" indent="-228600" algn="l" rtl="0" eaLnBrk="0" fontAlgn="base" hangingPunct="0">
        <a:spcBef>
          <a:spcPct val="20000"/>
        </a:spcBef>
        <a:spcAft>
          <a:spcPct val="0"/>
        </a:spcAft>
        <a:buClr>
          <a:srgbClr val="C89F5D"/>
        </a:buClr>
        <a:buFont typeface="Arial" charset="0"/>
        <a:buChar char="•"/>
        <a:defRPr sz="1400" kern="1200">
          <a:solidFill>
            <a:schemeClr val="tx1"/>
          </a:solidFill>
          <a:latin typeface="+mn-lt"/>
          <a:ea typeface="ＭＳ Ｐゴシック" charset="0"/>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0"/>
            <a:ext cx="10972800" cy="1600200"/>
          </a:xfrm>
          <a:prstGeom prst="rect">
            <a:avLst/>
          </a:prstGeom>
        </p:spPr>
        <p:txBody>
          <a:bodyPr vert="horz" wrap="square" lIns="91440" tIns="45720" rIns="91440" bIns="45720" numCol="1" anchor="b" anchorCtr="0" compatLnSpc="1">
            <a:prstTxWarp prst="textNoShape">
              <a:avLst/>
            </a:prstTxWarp>
            <a:noAutofit/>
          </a:bodyPr>
          <a:lstStyle/>
          <a:p>
            <a:pPr lvl="0"/>
            <a:r>
              <a:rPr lang="es-ES_tradnl"/>
              <a:t>Clic para editar título</a:t>
            </a:r>
            <a:endParaRPr lang="en-US"/>
          </a:p>
        </p:txBody>
      </p:sp>
      <p:sp>
        <p:nvSpPr>
          <p:cNvPr id="10243"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2"/>
          </p:nvPr>
        </p:nvSpPr>
        <p:spPr>
          <a:xfrm>
            <a:off x="8483601" y="6356351"/>
            <a:ext cx="2781300" cy="365125"/>
          </a:xfrm>
          <a:prstGeom prst="rect">
            <a:avLst/>
          </a:prstGeom>
        </p:spPr>
        <p:txBody>
          <a:bodyPr vert="horz" lIns="91440" tIns="45720" rIns="45720" bIns="45720" rtlCol="0" anchor="ctr"/>
          <a:lstStyle>
            <a:lvl1pPr algn="r">
              <a:defRPr sz="1200">
                <a:solidFill>
                  <a:schemeClr val="tx1">
                    <a:lumMod val="65000"/>
                    <a:lumOff val="35000"/>
                  </a:schemeClr>
                </a:solidFill>
                <a:latin typeface="Century Gothic" pitchFamily="34" charset="0"/>
                <a:ea typeface="ＭＳ Ｐゴシック" charset="0"/>
                <a:cs typeface="ＭＳ Ｐゴシック" charset="0"/>
              </a:defRPr>
            </a:lvl1pPr>
          </a:lstStyle>
          <a:p>
            <a:pPr fontAlgn="base">
              <a:spcBef>
                <a:spcPct val="0"/>
              </a:spcBef>
              <a:spcAft>
                <a:spcPct val="0"/>
              </a:spcAft>
              <a:defRPr/>
            </a:pPr>
            <a:fld id="{941B8BA3-18A2-459C-8168-C6AEF815D88F}" type="datetime1">
              <a:rPr lang="es-AR" smtClean="0">
                <a:solidFill>
                  <a:prstClr val="black">
                    <a:lumMod val="65000"/>
                    <a:lumOff val="35000"/>
                  </a:prstClr>
                </a:solidFill>
              </a:rPr>
              <a:pPr fontAlgn="base">
                <a:spcBef>
                  <a:spcPct val="0"/>
                </a:spcBef>
                <a:spcAft>
                  <a:spcPct val="0"/>
                </a:spcAft>
                <a:defRPr/>
              </a:pPr>
              <a:t>20/4/2016</a:t>
            </a:fld>
            <a:endParaRPr lang="en-US">
              <a:solidFill>
                <a:prstClr val="black">
                  <a:lumMod val="65000"/>
                  <a:lumOff val="35000"/>
                </a:prstClr>
              </a:solidFill>
            </a:endParaRPr>
          </a:p>
        </p:txBody>
      </p:sp>
      <p:sp>
        <p:nvSpPr>
          <p:cNvPr id="5" name="Footer Placeholder 4"/>
          <p:cNvSpPr>
            <a:spLocks noGrp="1"/>
          </p:cNvSpPr>
          <p:nvPr>
            <p:ph type="ftr" sz="quarter" idx="3"/>
          </p:nvPr>
        </p:nvSpPr>
        <p:spPr>
          <a:xfrm>
            <a:off x="878418" y="6356351"/>
            <a:ext cx="3797300" cy="365125"/>
          </a:xfrm>
          <a:prstGeom prst="rect">
            <a:avLst/>
          </a:prstGeom>
        </p:spPr>
        <p:txBody>
          <a:bodyPr vert="horz" lIns="45720" tIns="45720" rIns="91440" bIns="45720" rtlCol="0" anchor="ctr"/>
          <a:lstStyle>
            <a:lvl1pPr algn="l">
              <a:defRPr sz="1200">
                <a:solidFill>
                  <a:schemeClr val="tx1">
                    <a:lumMod val="65000"/>
                    <a:lumOff val="35000"/>
                  </a:schemeClr>
                </a:solidFill>
                <a:latin typeface="Century Gothic" pitchFamily="34" charset="0"/>
                <a:ea typeface="ＭＳ Ｐゴシック" charset="0"/>
                <a:cs typeface="ＭＳ Ｐゴシック" charset="0"/>
              </a:defRPr>
            </a:lvl1pPr>
          </a:lstStyle>
          <a:p>
            <a:pPr fontAlgn="base">
              <a:spcBef>
                <a:spcPct val="0"/>
              </a:spcBef>
              <a:spcAft>
                <a:spcPct val="0"/>
              </a:spcAft>
              <a:defRPr/>
            </a:pPr>
            <a:endParaRPr lang="en-US">
              <a:solidFill>
                <a:prstClr val="black">
                  <a:lumMod val="65000"/>
                  <a:lumOff val="35000"/>
                </a:prstClr>
              </a:solidFill>
            </a:endParaRPr>
          </a:p>
        </p:txBody>
      </p:sp>
      <p:sp>
        <p:nvSpPr>
          <p:cNvPr id="6" name="Slide Number Placeholder 5"/>
          <p:cNvSpPr>
            <a:spLocks noGrp="1"/>
          </p:cNvSpPr>
          <p:nvPr>
            <p:ph type="sldNum" sz="quarter" idx="4"/>
          </p:nvPr>
        </p:nvSpPr>
        <p:spPr>
          <a:xfrm>
            <a:off x="11391901" y="6356351"/>
            <a:ext cx="749300" cy="365125"/>
          </a:xfrm>
          <a:prstGeom prst="rect">
            <a:avLst/>
          </a:prstGeom>
        </p:spPr>
        <p:txBody>
          <a:bodyPr vert="horz" wrap="square" lIns="27432" tIns="45720" rIns="45720" bIns="45720" numCol="1" anchor="ctr" anchorCtr="0" compatLnSpc="1">
            <a:prstTxWarp prst="textNoShape">
              <a:avLst/>
            </a:prstTxWarp>
          </a:bodyPr>
          <a:lstStyle>
            <a:lvl1pPr>
              <a:defRPr sz="1200">
                <a:solidFill>
                  <a:srgbClr val="595959"/>
                </a:solidFill>
                <a:latin typeface="Century Gothic" pitchFamily="34" charset="0"/>
              </a:defRPr>
            </a:lvl1pPr>
          </a:lstStyle>
          <a:p>
            <a:pPr fontAlgn="base">
              <a:spcBef>
                <a:spcPct val="0"/>
              </a:spcBef>
              <a:spcAft>
                <a:spcPct val="0"/>
              </a:spcAft>
              <a:defRPr/>
            </a:pPr>
            <a:fld id="{5611BD85-1745-4572-BE47-5DCBC63B1A9D}"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
        <p:nvSpPr>
          <p:cNvPr id="7" name="Oval 6"/>
          <p:cNvSpPr/>
          <p:nvPr/>
        </p:nvSpPr>
        <p:spPr>
          <a:xfrm>
            <a:off x="11277600" y="6499225"/>
            <a:ext cx="112184"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8" name="Oval 7"/>
          <p:cNvSpPr/>
          <p:nvPr/>
        </p:nvSpPr>
        <p:spPr>
          <a:xfrm>
            <a:off x="759885" y="6499225"/>
            <a:ext cx="112183"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Tree>
    <p:extLst>
      <p:ext uri="{BB962C8B-B14F-4D97-AF65-F5344CB8AC3E}">
        <p14:creationId xmlns:p14="http://schemas.microsoft.com/office/powerpoint/2010/main" val="215828954"/>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Lst>
  <p:transition spd="med">
    <p:fade thruBlk="1"/>
  </p:transition>
  <p:hf hdr="0" ftr="0" dt="0"/>
  <p:txStyles>
    <p:titleStyle>
      <a:lvl1pPr algn="ctr" rtl="0" eaLnBrk="0" fontAlgn="base" hangingPunct="0">
        <a:lnSpc>
          <a:spcPts val="5800"/>
        </a:lnSpc>
        <a:spcBef>
          <a:spcPct val="0"/>
        </a:spcBef>
        <a:spcAft>
          <a:spcPct val="0"/>
        </a:spcAft>
        <a:defRPr sz="5400" kern="1200">
          <a:solidFill>
            <a:schemeClr val="tx2"/>
          </a:solidFill>
          <a:effectLst>
            <a:outerShdw blurRad="63500" dist="38100" dir="5400000" algn="t" rotWithShape="0">
              <a:prstClr val="black">
                <a:alpha val="25000"/>
              </a:prstClr>
            </a:outerShdw>
          </a:effectLst>
          <a:latin typeface="+mn-lt"/>
          <a:ea typeface="ＭＳ Ｐゴシック" charset="0"/>
          <a:cs typeface="ＭＳ Ｐゴシック" charset="0"/>
        </a:defRPr>
      </a:lvl1pPr>
      <a:lvl2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2pPr>
      <a:lvl3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3pPr>
      <a:lvl4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4pPr>
      <a:lvl5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5pPr>
      <a:lvl6pPr marL="457200" algn="ctr" rtl="0" fontAlgn="base">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6pPr>
      <a:lvl7pPr marL="914400" algn="ctr" rtl="0" fontAlgn="base">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7pPr>
      <a:lvl8pPr marL="1371600" algn="ctr" rtl="0" fontAlgn="base">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8pPr>
      <a:lvl9pPr marL="1828800" algn="ctr" rtl="0" fontAlgn="base">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2400" kern="1200">
          <a:solidFill>
            <a:srgbClr val="7F7F7F"/>
          </a:solidFill>
          <a:latin typeface="+mj-lt"/>
          <a:ea typeface="ＭＳ Ｐゴシック" charset="0"/>
          <a:cs typeface="ＭＳ Ｐゴシック" charset="0"/>
        </a:defRPr>
      </a:lvl1pPr>
      <a:lvl2pPr marL="742950" indent="-285750" algn="l" rtl="0" eaLnBrk="0" fontAlgn="base" hangingPunct="0">
        <a:spcBef>
          <a:spcPct val="20000"/>
        </a:spcBef>
        <a:spcAft>
          <a:spcPct val="0"/>
        </a:spcAft>
        <a:buFont typeface="Courier New" pitchFamily="49" charset="0"/>
        <a:buChar char="o"/>
        <a:defRPr sz="1600" kern="1200">
          <a:solidFill>
            <a:srgbClr val="7F7F7F"/>
          </a:solidFill>
          <a:latin typeface="+mj-lt"/>
          <a:ea typeface="ＭＳ Ｐゴシック" charset="0"/>
          <a:cs typeface="+mn-cs"/>
        </a:defRPr>
      </a:lvl2pPr>
      <a:lvl3pPr marL="1143000" indent="-228600" algn="l" rtl="0" eaLnBrk="0" fontAlgn="base" hangingPunct="0">
        <a:spcBef>
          <a:spcPct val="20000"/>
        </a:spcBef>
        <a:spcAft>
          <a:spcPct val="0"/>
        </a:spcAft>
        <a:buFont typeface="Arial" charset="0"/>
        <a:buChar char="•"/>
        <a:defRPr sz="1600" kern="1200">
          <a:solidFill>
            <a:srgbClr val="7F7F7F"/>
          </a:solidFill>
          <a:latin typeface="+mj-lt"/>
          <a:ea typeface="ＭＳ Ｐゴシック" charset="0"/>
          <a:cs typeface="+mn-cs"/>
        </a:defRPr>
      </a:lvl3pPr>
      <a:lvl4pPr marL="1600200" indent="-228600" algn="l" rtl="0" eaLnBrk="0" fontAlgn="base" hangingPunct="0">
        <a:spcBef>
          <a:spcPct val="20000"/>
        </a:spcBef>
        <a:spcAft>
          <a:spcPct val="0"/>
        </a:spcAft>
        <a:buFont typeface="Courier New" pitchFamily="49" charset="0"/>
        <a:buChar char="o"/>
        <a:defRPr sz="1600" kern="1200">
          <a:solidFill>
            <a:srgbClr val="7F7F7F"/>
          </a:solidFill>
          <a:latin typeface="+mj-lt"/>
          <a:ea typeface="ＭＳ Ｐゴシック" charset="0"/>
          <a:cs typeface="+mn-cs"/>
        </a:defRPr>
      </a:lvl4pPr>
      <a:lvl5pPr marL="2057400" indent="-228600" algn="l" rtl="0" eaLnBrk="0" fontAlgn="base" hangingPunct="0">
        <a:spcBef>
          <a:spcPct val="20000"/>
        </a:spcBef>
        <a:spcAft>
          <a:spcPct val="0"/>
        </a:spcAft>
        <a:buFont typeface="Arial" charset="0"/>
        <a:buChar char="•"/>
        <a:defRPr sz="1600" kern="1200">
          <a:solidFill>
            <a:srgbClr val="7F7F7F"/>
          </a:solidFill>
          <a:latin typeface="+mj-lt"/>
          <a:ea typeface="ＭＳ Ｐゴシック" charset="0"/>
          <a:cs typeface="+mn-cs"/>
        </a:defRPr>
      </a:lvl5pPr>
      <a:lvl6pPr marL="2514600" indent="-228600" algn="l" defTabSz="914400" rtl="0" eaLnBrk="1" latinLnBrk="0" hangingPunct="1">
        <a:spcBef>
          <a:spcPct val="20000"/>
        </a:spcBef>
        <a:buFont typeface="Courier New" pitchFamily="49" charset="0"/>
        <a:buChar char="o"/>
        <a:defRPr sz="1600" kern="1200">
          <a:solidFill>
            <a:schemeClr val="tx1">
              <a:lumMod val="50000"/>
              <a:lumOff val="50000"/>
            </a:schemeClr>
          </a:solidFill>
          <a:latin typeface="+mj-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lumMod val="50000"/>
              <a:lumOff val="50000"/>
            </a:schemeClr>
          </a:solidFill>
          <a:latin typeface="+mj-lt"/>
          <a:ea typeface="+mn-ea"/>
          <a:cs typeface="+mn-cs"/>
        </a:defRPr>
      </a:lvl7pPr>
      <a:lvl8pPr marL="3429000" indent="-228600" algn="l" defTabSz="914400" rtl="0" eaLnBrk="1" latinLnBrk="0" hangingPunct="1">
        <a:spcBef>
          <a:spcPct val="20000"/>
        </a:spcBef>
        <a:buFont typeface="Courier New" pitchFamily="49" charset="0"/>
        <a:buChar char="o"/>
        <a:defRPr sz="1600" kern="1200">
          <a:solidFill>
            <a:schemeClr val="tx1">
              <a:lumMod val="50000"/>
              <a:lumOff val="50000"/>
            </a:schemeClr>
          </a:solidFill>
          <a:latin typeface="+mj-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lumMod val="50000"/>
              <a:lumOff val="50000"/>
            </a:schemeClr>
          </a:solidFill>
          <a:latin typeface="+mj-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wrap="square" lIns="91440" tIns="45720" rIns="91440" bIns="45720" numCol="1" anchor="ctr" anchorCtr="0" compatLnSpc="1">
            <a:prstTxWarp prst="textNoShape">
              <a:avLst/>
            </a:prstTxWarp>
            <a:noAutofit/>
          </a:bodyPr>
          <a:lstStyle/>
          <a:p>
            <a:pPr lvl="0"/>
            <a:r>
              <a:rPr lang="es-ES_tradnl"/>
              <a:t>Clic para editar título</a:t>
            </a:r>
            <a:endParaRPr lang="en-US"/>
          </a:p>
        </p:txBody>
      </p:sp>
      <p:sp>
        <p:nvSpPr>
          <p:cNvPr id="6147" name="Text Placeholder 2"/>
          <p:cNvSpPr>
            <a:spLocks noGrp="1"/>
          </p:cNvSpPr>
          <p:nvPr>
            <p:ph type="body" idx="1"/>
          </p:nvPr>
        </p:nvSpPr>
        <p:spPr bwMode="auto">
          <a:xfrm>
            <a:off x="609600" y="1600200"/>
            <a:ext cx="101600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6" name="Slide Number Placeholder 5"/>
          <p:cNvSpPr>
            <a:spLocks noGrp="1"/>
          </p:cNvSpPr>
          <p:nvPr>
            <p:ph type="sldNum" sz="quarter" idx="4"/>
          </p:nvPr>
        </p:nvSpPr>
        <p:spPr>
          <a:xfrm>
            <a:off x="11374967" y="5648326"/>
            <a:ext cx="732367" cy="396875"/>
          </a:xfrm>
          <a:prstGeom prst="bracketPair">
            <a:avLst>
              <a:gd name="adj" fmla="val 17949"/>
            </a:avLst>
          </a:prstGeom>
          <a:ln w="19050">
            <a:solidFill>
              <a:srgbClr val="FFFFFF"/>
            </a:solidFill>
          </a:ln>
        </p:spPr>
        <p:txBody>
          <a:bodyPr vert="horz" wrap="square" lIns="0" tIns="0" rIns="0" bIns="0" numCol="1" anchor="ctr" anchorCtr="0" compatLnSpc="1">
            <a:prstTxWarp prst="textNoShape">
              <a:avLst/>
            </a:prstTxWarp>
          </a:bodyPr>
          <a:lstStyle>
            <a:lvl1pPr algn="ctr">
              <a:defRPr>
                <a:solidFill>
                  <a:srgbClr val="FFFFFF"/>
                </a:solidFill>
                <a:latin typeface="Arial" pitchFamily="34" charset="0"/>
              </a:defRPr>
            </a:lvl1pPr>
          </a:lstStyle>
          <a:p>
            <a:pPr fontAlgn="base">
              <a:spcBef>
                <a:spcPct val="0"/>
              </a:spcBef>
              <a:spcAft>
                <a:spcPct val="0"/>
              </a:spcAft>
              <a:defRPr/>
            </a:pPr>
            <a:fld id="{CB23E9CD-2CD1-494E-A2E1-38D58DD2E96A}"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
        <p:nvSpPr>
          <p:cNvPr id="5" name="Footer Placeholder 4"/>
          <p:cNvSpPr>
            <a:spLocks noGrp="1"/>
          </p:cNvSpPr>
          <p:nvPr>
            <p:ph type="ftr" sz="quarter" idx="3"/>
          </p:nvPr>
        </p:nvSpPr>
        <p:spPr>
          <a:xfrm rot="16200000">
            <a:off x="10511103" y="3988066"/>
            <a:ext cx="2366963" cy="486833"/>
          </a:xfrm>
          <a:prstGeom prst="rect">
            <a:avLst/>
          </a:prstGeom>
        </p:spPr>
        <p:txBody>
          <a:bodyPr vert="horz" lIns="91440" tIns="45720" rIns="91440" bIns="45720" rtlCol="0" anchor="ctr"/>
          <a:lstStyle>
            <a:lvl1pPr algn="r">
              <a:defRPr sz="1200">
                <a:solidFill>
                  <a:schemeClr val="bg2"/>
                </a:solidFill>
                <a:latin typeface="Arial" charset="0"/>
                <a:ea typeface="ＭＳ Ｐゴシック" charset="0"/>
                <a:cs typeface="ＭＳ Ｐゴシック" charset="0"/>
              </a:defRPr>
            </a:lvl1pPr>
          </a:lstStyle>
          <a:p>
            <a:pPr fontAlgn="base">
              <a:spcBef>
                <a:spcPct val="0"/>
              </a:spcBef>
              <a:spcAft>
                <a:spcPct val="0"/>
              </a:spcAft>
              <a:defRPr/>
            </a:pPr>
            <a:endParaRPr lang="en-US">
              <a:solidFill>
                <a:srgbClr val="DFDCB7"/>
              </a:solidFill>
            </a:endParaRPr>
          </a:p>
        </p:txBody>
      </p:sp>
      <p:sp>
        <p:nvSpPr>
          <p:cNvPr id="4" name="Date Placeholder 3"/>
          <p:cNvSpPr>
            <a:spLocks noGrp="1"/>
          </p:cNvSpPr>
          <p:nvPr>
            <p:ph type="dt" sz="half" idx="2"/>
          </p:nvPr>
        </p:nvSpPr>
        <p:spPr>
          <a:xfrm rot="16200000">
            <a:off x="10475384" y="1585384"/>
            <a:ext cx="2438400" cy="486833"/>
          </a:xfrm>
          <a:prstGeom prst="rect">
            <a:avLst/>
          </a:prstGeom>
        </p:spPr>
        <p:txBody>
          <a:bodyPr vert="horz" lIns="91440" tIns="45720" rIns="91440" bIns="45720" rtlCol="0" anchor="ctr"/>
          <a:lstStyle>
            <a:lvl1pPr algn="l">
              <a:defRPr sz="1200">
                <a:solidFill>
                  <a:schemeClr val="bg2"/>
                </a:solidFill>
                <a:latin typeface="Arial" charset="0"/>
                <a:ea typeface="ＭＳ Ｐゴシック" charset="0"/>
                <a:cs typeface="ＭＳ Ｐゴシック" charset="0"/>
              </a:defRPr>
            </a:lvl1pPr>
          </a:lstStyle>
          <a:p>
            <a:pPr fontAlgn="base">
              <a:spcBef>
                <a:spcPct val="0"/>
              </a:spcBef>
              <a:spcAft>
                <a:spcPct val="0"/>
              </a:spcAft>
              <a:defRPr/>
            </a:pPr>
            <a:fld id="{7E7BF54A-89F4-4DBC-A128-FFA0208B1B1E}" type="datetime1">
              <a:rPr lang="es-AR" smtClean="0">
                <a:solidFill>
                  <a:srgbClr val="DFDCB7"/>
                </a:solidFill>
              </a:rPr>
              <a:pPr fontAlgn="base">
                <a:spcBef>
                  <a:spcPct val="0"/>
                </a:spcBef>
                <a:spcAft>
                  <a:spcPct val="0"/>
                </a:spcAft>
                <a:defRPr/>
              </a:pPr>
              <a:t>20/4/2016</a:t>
            </a:fld>
            <a:endParaRPr lang="en-US">
              <a:solidFill>
                <a:srgbClr val="DFDCB7"/>
              </a:solidFill>
            </a:endParaRPr>
          </a:p>
        </p:txBody>
      </p:sp>
    </p:spTree>
    <p:extLst>
      <p:ext uri="{BB962C8B-B14F-4D97-AF65-F5344CB8AC3E}">
        <p14:creationId xmlns:p14="http://schemas.microsoft.com/office/powerpoint/2010/main" val="1530254196"/>
      </p:ext>
    </p:extLst>
  </p:cSld>
  <p:clrMap bg1="lt1" tx1="dk1" bg2="lt2" tx2="dk2" accent1="accent1" accent2="accent2" accent3="accent3" accent4="accent4" accent5="accent5" accent6="accent6" hlink="hlink" folHlink="folHlink"/>
  <p:sldLayoutIdLst>
    <p:sldLayoutId id="2147483932" r:id="rId1"/>
  </p:sldLayoutIdLst>
  <p:transition spd="med">
    <p:fade thruBlk="1"/>
  </p:transition>
  <p:hf hdr="0" ftr="0" dt="0"/>
  <p:txStyles>
    <p:titleStyle>
      <a:lvl1pPr algn="l" rtl="0" eaLnBrk="0" fontAlgn="base" hangingPunct="0">
        <a:spcBef>
          <a:spcPct val="0"/>
        </a:spcBef>
        <a:spcAft>
          <a:spcPct val="0"/>
        </a:spcAft>
        <a:defRPr sz="4600" kern="1200" spc="-1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2pPr>
      <a:lvl3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3pPr>
      <a:lvl4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4pPr>
      <a:lvl5pPr algn="l" rtl="0" eaLnBrk="0" fontAlgn="base" hangingPunct="0">
        <a:spcBef>
          <a:spcPct val="0"/>
        </a:spcBef>
        <a:spcAft>
          <a:spcPct val="0"/>
        </a:spcAft>
        <a:defRPr sz="4600">
          <a:solidFill>
            <a:schemeClr val="tx2"/>
          </a:solidFill>
          <a:latin typeface="Cambria" charset="0"/>
          <a:ea typeface="ＭＳ Ｐゴシック" charset="0"/>
          <a:cs typeface="ＭＳ Ｐゴシック" charset="0"/>
        </a:defRPr>
      </a:lvl5pPr>
      <a:lvl6pPr marL="457200" algn="l" rtl="0" fontAlgn="base">
        <a:spcBef>
          <a:spcPct val="0"/>
        </a:spcBef>
        <a:spcAft>
          <a:spcPct val="0"/>
        </a:spcAft>
        <a:defRPr sz="4600">
          <a:solidFill>
            <a:schemeClr val="tx2"/>
          </a:solidFill>
          <a:latin typeface="Cambria" charset="0"/>
          <a:ea typeface="ＭＳ Ｐゴシック" charset="0"/>
          <a:cs typeface="ＭＳ Ｐゴシック" charset="0"/>
        </a:defRPr>
      </a:lvl6pPr>
      <a:lvl7pPr marL="914400" algn="l" rtl="0" fontAlgn="base">
        <a:spcBef>
          <a:spcPct val="0"/>
        </a:spcBef>
        <a:spcAft>
          <a:spcPct val="0"/>
        </a:spcAft>
        <a:defRPr sz="4600">
          <a:solidFill>
            <a:schemeClr val="tx2"/>
          </a:solidFill>
          <a:latin typeface="Cambria" charset="0"/>
          <a:ea typeface="ＭＳ Ｐゴシック" charset="0"/>
          <a:cs typeface="ＭＳ Ｐゴシック" charset="0"/>
        </a:defRPr>
      </a:lvl7pPr>
      <a:lvl8pPr marL="1371600" algn="l" rtl="0" fontAlgn="base">
        <a:spcBef>
          <a:spcPct val="0"/>
        </a:spcBef>
        <a:spcAft>
          <a:spcPct val="0"/>
        </a:spcAft>
        <a:defRPr sz="4600">
          <a:solidFill>
            <a:schemeClr val="tx2"/>
          </a:solidFill>
          <a:latin typeface="Cambria" charset="0"/>
          <a:ea typeface="ＭＳ Ｐゴシック" charset="0"/>
          <a:cs typeface="ＭＳ Ｐゴシック" charset="0"/>
        </a:defRPr>
      </a:lvl8pPr>
      <a:lvl9pPr marL="1828800" algn="l" rtl="0" fontAlgn="base">
        <a:spcBef>
          <a:spcPct val="0"/>
        </a:spcBef>
        <a:spcAft>
          <a:spcPct val="0"/>
        </a:spcAft>
        <a:defRPr sz="4600">
          <a:solidFill>
            <a:schemeClr val="tx2"/>
          </a:solidFill>
          <a:latin typeface="Cambria" charset="0"/>
          <a:ea typeface="ＭＳ Ｐゴシック" charset="0"/>
          <a:cs typeface="ＭＳ Ｐゴシック" charset="0"/>
        </a:defRPr>
      </a:lvl9pPr>
    </p:titleStyle>
    <p:bodyStyle>
      <a:lvl1pPr marL="342900" indent="-228600" algn="l" rtl="0" eaLnBrk="0" fontAlgn="base" hangingPunct="0">
        <a:spcBef>
          <a:spcPct val="20000"/>
        </a:spcBef>
        <a:spcAft>
          <a:spcPct val="0"/>
        </a:spcAft>
        <a:buClr>
          <a:schemeClr val="accent1"/>
        </a:buClr>
        <a:buFont typeface="Arial" charset="0"/>
        <a:buChar char="•"/>
        <a:defRPr sz="2200" kern="1200">
          <a:solidFill>
            <a:schemeClr val="tx1"/>
          </a:solidFill>
          <a:latin typeface="+mn-lt"/>
          <a:ea typeface="ＭＳ Ｐゴシック" charset="0"/>
          <a:cs typeface="ＭＳ Ｐゴシック" charset="0"/>
        </a:defRPr>
      </a:lvl1pPr>
      <a:lvl2pPr marL="639763" indent="-228600" algn="l" rtl="0" eaLnBrk="0" fontAlgn="base" hangingPunct="0">
        <a:spcBef>
          <a:spcPct val="20000"/>
        </a:spcBef>
        <a:spcAft>
          <a:spcPct val="0"/>
        </a:spcAft>
        <a:buClr>
          <a:schemeClr val="accent2"/>
        </a:buClr>
        <a:buFont typeface="Arial" charset="0"/>
        <a:buChar char="•"/>
        <a:defRPr sz="2000" kern="1200">
          <a:solidFill>
            <a:schemeClr val="tx1"/>
          </a:solidFill>
          <a:latin typeface="+mn-lt"/>
          <a:ea typeface="ＭＳ Ｐゴシック" charset="0"/>
          <a:cs typeface="+mn-cs"/>
        </a:defRPr>
      </a:lvl2pPr>
      <a:lvl3pPr marL="1004888" indent="-228600" algn="l" rtl="0" eaLnBrk="0" fontAlgn="base" hangingPunct="0">
        <a:spcBef>
          <a:spcPct val="20000"/>
        </a:spcBef>
        <a:spcAft>
          <a:spcPct val="0"/>
        </a:spcAft>
        <a:buClr>
          <a:srgbClr val="D2CB6C"/>
        </a:buClr>
        <a:buFont typeface="Arial" charset="0"/>
        <a:buChar char="•"/>
        <a:defRPr kern="1200">
          <a:solidFill>
            <a:schemeClr val="tx1"/>
          </a:solidFill>
          <a:latin typeface="+mn-lt"/>
          <a:ea typeface="ＭＳ Ｐゴシック" charset="0"/>
          <a:cs typeface="+mn-cs"/>
        </a:defRPr>
      </a:lvl3pPr>
      <a:lvl4pPr marL="1279525" indent="-228600" algn="l" rtl="0" eaLnBrk="0" fontAlgn="base" hangingPunct="0">
        <a:spcBef>
          <a:spcPct val="20000"/>
        </a:spcBef>
        <a:spcAft>
          <a:spcPct val="0"/>
        </a:spcAft>
        <a:buClr>
          <a:srgbClr val="95A39D"/>
        </a:buClr>
        <a:buFont typeface="Arial" charset="0"/>
        <a:buChar char="•"/>
        <a:defRPr sz="1600" kern="1200">
          <a:solidFill>
            <a:schemeClr val="tx1"/>
          </a:solidFill>
          <a:latin typeface="+mn-lt"/>
          <a:ea typeface="ＭＳ Ｐゴシック" charset="0"/>
          <a:cs typeface="+mn-cs"/>
        </a:defRPr>
      </a:lvl4pPr>
      <a:lvl5pPr marL="1554163" indent="-228600" algn="l" rtl="0" eaLnBrk="0" fontAlgn="base" hangingPunct="0">
        <a:spcBef>
          <a:spcPct val="20000"/>
        </a:spcBef>
        <a:spcAft>
          <a:spcPct val="0"/>
        </a:spcAft>
        <a:buClr>
          <a:srgbClr val="C89F5D"/>
        </a:buClr>
        <a:buFont typeface="Arial" charset="0"/>
        <a:buChar char="•"/>
        <a:defRPr sz="1400" kern="1200">
          <a:solidFill>
            <a:schemeClr val="tx1"/>
          </a:solidFill>
          <a:latin typeface="+mn-lt"/>
          <a:ea typeface="ＭＳ Ｐゴシック" charset="0"/>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1"/>
            <a:ext cx="12192000" cy="6856413"/>
            <a:chOff x="0" y="0"/>
            <a:chExt cx="5760" cy="4319"/>
          </a:xfrm>
        </p:grpSpPr>
        <p:sp>
          <p:nvSpPr>
            <p:cNvPr id="4301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1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1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3" name="Freeform 6"/>
            <p:cNvSpPr>
              <a:spLocks/>
            </p:cNvSpPr>
            <p:nvPr/>
          </p:nvSpPr>
          <p:spPr bwMode="hidden">
            <a:xfrm>
              <a:off x="4038" y="3577"/>
              <a:ext cx="1720" cy="65"/>
            </a:xfrm>
            <a:custGeom>
              <a:avLst/>
              <a:gdLst>
                <a:gd name="T0" fmla="*/ 1710 w 1722"/>
                <a:gd name="T1" fmla="*/ 60 h 66"/>
                <a:gd name="T2" fmla="*/ 1710 w 1722"/>
                <a:gd name="T3" fmla="*/ 54 h 66"/>
                <a:gd name="T4" fmla="*/ 0 w 1722"/>
                <a:gd name="T5" fmla="*/ 0 h 66"/>
                <a:gd name="T6" fmla="*/ 0 w 1722"/>
                <a:gd name="T7" fmla="*/ 42 h 66"/>
                <a:gd name="T8" fmla="*/ 1710 w 1722"/>
                <a:gd name="T9" fmla="*/ 60 h 66"/>
                <a:gd name="T10" fmla="*/ 1710 w 1722"/>
                <a:gd name="T11" fmla="*/ 6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1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5" name="Freeform 8"/>
            <p:cNvSpPr>
              <a:spLocks/>
            </p:cNvSpPr>
            <p:nvPr/>
          </p:nvSpPr>
          <p:spPr bwMode="hidden">
            <a:xfrm>
              <a:off x="4784" y="3702"/>
              <a:ext cx="974" cy="101"/>
            </a:xfrm>
            <a:custGeom>
              <a:avLst/>
              <a:gdLst>
                <a:gd name="T0" fmla="*/ 969 w 975"/>
                <a:gd name="T1" fmla="*/ 48 h 101"/>
                <a:gd name="T2" fmla="*/ 969 w 975"/>
                <a:gd name="T3" fmla="*/ 0 h 101"/>
                <a:gd name="T4" fmla="*/ 0 w 975"/>
                <a:gd name="T5" fmla="*/ 24 h 101"/>
                <a:gd name="T6" fmla="*/ 0 w 975"/>
                <a:gd name="T7" fmla="*/ 101 h 101"/>
                <a:gd name="T8" fmla="*/ 969 w 975"/>
                <a:gd name="T9" fmla="*/ 48 h 101"/>
                <a:gd name="T10" fmla="*/ 96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3326" name="Freeform 9"/>
            <p:cNvSpPr>
              <a:spLocks/>
            </p:cNvSpPr>
            <p:nvPr/>
          </p:nvSpPr>
          <p:spPr bwMode="hidden">
            <a:xfrm>
              <a:off x="3619" y="3815"/>
              <a:ext cx="2139" cy="198"/>
            </a:xfrm>
            <a:custGeom>
              <a:avLst/>
              <a:gdLst>
                <a:gd name="T0" fmla="*/ 2129 w 2141"/>
                <a:gd name="T1" fmla="*/ 0 h 198"/>
                <a:gd name="T2" fmla="*/ 0 w 2141"/>
                <a:gd name="T3" fmla="*/ 156 h 198"/>
                <a:gd name="T4" fmla="*/ 0 w 2141"/>
                <a:gd name="T5" fmla="*/ 198 h 198"/>
                <a:gd name="T6" fmla="*/ 2129 w 2141"/>
                <a:gd name="T7" fmla="*/ 0 h 198"/>
                <a:gd name="T8" fmla="*/ 21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1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8" name="Freeform 11"/>
            <p:cNvSpPr>
              <a:spLocks/>
            </p:cNvSpPr>
            <p:nvPr/>
          </p:nvSpPr>
          <p:spPr bwMode="hidden">
            <a:xfrm>
              <a:off x="2097" y="4043"/>
              <a:ext cx="2514" cy="276"/>
            </a:xfrm>
            <a:custGeom>
              <a:avLst/>
              <a:gdLst>
                <a:gd name="T0" fmla="*/ 2164 w 2517"/>
                <a:gd name="T1" fmla="*/ 276 h 276"/>
                <a:gd name="T2" fmla="*/ 2499 w 2517"/>
                <a:gd name="T3" fmla="*/ 204 h 276"/>
                <a:gd name="T4" fmla="*/ 2242 w 2517"/>
                <a:gd name="T5" fmla="*/ 0 h 276"/>
                <a:gd name="T6" fmla="*/ 0 w 2517"/>
                <a:gd name="T7" fmla="*/ 276 h 276"/>
                <a:gd name="T8" fmla="*/ 2164 w 2517"/>
                <a:gd name="T9" fmla="*/ 276 h 276"/>
                <a:gd name="T10" fmla="*/ 216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0" name="Freeform 13"/>
            <p:cNvSpPr>
              <a:spLocks/>
            </p:cNvSpPr>
            <p:nvPr/>
          </p:nvSpPr>
          <p:spPr bwMode="hidden">
            <a:xfrm>
              <a:off x="5030" y="3151"/>
              <a:ext cx="728" cy="240"/>
            </a:xfrm>
            <a:custGeom>
              <a:avLst/>
              <a:gdLst>
                <a:gd name="T0" fmla="*/ 723 w 729"/>
                <a:gd name="T1" fmla="*/ 240 h 240"/>
                <a:gd name="T2" fmla="*/ 0 w 729"/>
                <a:gd name="T3" fmla="*/ 0 h 240"/>
                <a:gd name="T4" fmla="*/ 0 w 729"/>
                <a:gd name="T5" fmla="*/ 6 h 240"/>
                <a:gd name="T6" fmla="*/ 723 w 729"/>
                <a:gd name="T7" fmla="*/ 240 h 240"/>
                <a:gd name="T8" fmla="*/ 72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2" name="Freeform 15"/>
            <p:cNvSpPr>
              <a:spLocks/>
            </p:cNvSpPr>
            <p:nvPr/>
          </p:nvSpPr>
          <p:spPr bwMode="hidden">
            <a:xfrm>
              <a:off x="5030" y="3049"/>
              <a:ext cx="728" cy="318"/>
            </a:xfrm>
            <a:custGeom>
              <a:avLst/>
              <a:gdLst>
                <a:gd name="T0" fmla="*/ 723 w 729"/>
                <a:gd name="T1" fmla="*/ 318 h 318"/>
                <a:gd name="T2" fmla="*/ 723 w 729"/>
                <a:gd name="T3" fmla="*/ 312 h 318"/>
                <a:gd name="T4" fmla="*/ 0 w 729"/>
                <a:gd name="T5" fmla="*/ 0 h 318"/>
                <a:gd name="T6" fmla="*/ 0 w 729"/>
                <a:gd name="T7" fmla="*/ 54 h 318"/>
                <a:gd name="T8" fmla="*/ 723 w 729"/>
                <a:gd name="T9" fmla="*/ 318 h 318"/>
                <a:gd name="T10" fmla="*/ 72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2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2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nvGrpSpPr>
            <p:cNvPr id="13356" name="Group 39"/>
            <p:cNvGrpSpPr>
              <a:grpSpLocks/>
            </p:cNvGrpSpPr>
            <p:nvPr userDrawn="1"/>
          </p:nvGrpSpPr>
          <p:grpSpPr bwMode="auto">
            <a:xfrm>
              <a:off x="0" y="1632"/>
              <a:ext cx="5758" cy="1858"/>
              <a:chOff x="0" y="1632"/>
              <a:chExt cx="5758" cy="1858"/>
            </a:xfrm>
          </p:grpSpPr>
          <p:sp>
            <p:nvSpPr>
              <p:cNvPr id="4304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sp>
        <p:nvSpPr>
          <p:cNvPr id="43050" name="Rectangle 42"/>
          <p:cNvSpPr>
            <a:spLocks noGrp="1" noChangeArrowheads="1"/>
          </p:cNvSpPr>
          <p:nvPr>
            <p:ph type="title"/>
          </p:nvPr>
        </p:nvSpPr>
        <p:spPr bwMode="auto">
          <a:xfrm>
            <a:off x="609600"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AR"/>
              <a:t>Haga clic para cambiar el estilo de título	</a:t>
            </a:r>
          </a:p>
        </p:txBody>
      </p:sp>
      <p:sp>
        <p:nvSpPr>
          <p:cNvPr id="43051" name="Rectangle 43"/>
          <p:cNvSpPr>
            <a:spLocks noGrp="1" noChangeArrowheads="1"/>
          </p:cNvSpPr>
          <p:nvPr>
            <p:ph type="body" idx="1"/>
          </p:nvPr>
        </p:nvSpPr>
        <p:spPr bwMode="auto">
          <a:xfrm>
            <a:off x="609600" y="1600201"/>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AR"/>
              <a:t>Haga clic para modificar el estilo de texto del patrón</a:t>
            </a:r>
          </a:p>
          <a:p>
            <a:pPr lvl="1"/>
            <a:r>
              <a:rPr lang="es-AR"/>
              <a:t>Segundo nivel</a:t>
            </a:r>
          </a:p>
          <a:p>
            <a:pPr lvl="2"/>
            <a:r>
              <a:rPr lang="es-AR"/>
              <a:t>Tercer nivel</a:t>
            </a:r>
          </a:p>
          <a:p>
            <a:pPr lvl="3"/>
            <a:r>
              <a:rPr lang="es-AR"/>
              <a:t>Cuarto nivel</a:t>
            </a:r>
          </a:p>
          <a:p>
            <a:pPr lvl="4"/>
            <a:r>
              <a:rPr lang="es-AR"/>
              <a:t>Quinto nivel</a:t>
            </a:r>
          </a:p>
        </p:txBody>
      </p:sp>
      <p:sp>
        <p:nvSpPr>
          <p:cNvPr id="43052" name="Rectangle 4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effectLst>
                  <a:outerShdw blurRad="38100" dist="38100" dir="2700000" algn="tl">
                    <a:srgbClr val="000000"/>
                  </a:outerShdw>
                </a:effectLst>
                <a:latin typeface="+mn-lt"/>
                <a:ea typeface="+mn-ea"/>
                <a:cs typeface="+mn-cs"/>
              </a:defRPr>
            </a:lvl1pPr>
          </a:lstStyle>
          <a:p>
            <a:pPr fontAlgn="base">
              <a:spcBef>
                <a:spcPct val="0"/>
              </a:spcBef>
              <a:spcAft>
                <a:spcPct val="0"/>
              </a:spcAft>
              <a:defRPr/>
            </a:pPr>
            <a:endParaRPr lang="es-AR">
              <a:solidFill>
                <a:srgbClr val="FFFFFF"/>
              </a:solidFill>
            </a:endParaRPr>
          </a:p>
        </p:txBody>
      </p:sp>
      <p:sp>
        <p:nvSpPr>
          <p:cNvPr id="43053" name="Rectangle 4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lgn="ctr" fontAlgn="base">
              <a:spcBef>
                <a:spcPct val="0"/>
              </a:spcBef>
              <a:spcAft>
                <a:spcPct val="0"/>
              </a:spcAft>
              <a:defRPr/>
            </a:pPr>
            <a:endParaRPr lang="es-AR">
              <a:solidFill>
                <a:srgbClr val="FFFFFF"/>
              </a:solidFill>
            </a:endParaRPr>
          </a:p>
        </p:txBody>
      </p:sp>
      <p:sp>
        <p:nvSpPr>
          <p:cNvPr id="43054" name="Rectangle 4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pitchFamily="34" charset="0"/>
              </a:defRPr>
            </a:lvl1pPr>
          </a:lstStyle>
          <a:p>
            <a:pPr fontAlgn="base">
              <a:spcBef>
                <a:spcPct val="0"/>
              </a:spcBef>
              <a:spcAft>
                <a:spcPct val="0"/>
              </a:spcAft>
            </a:pPr>
            <a:fld id="{D2C95A98-5179-481D-BCD9-730D111FF967}" type="slidenum">
              <a:rPr lang="es-AR">
                <a:solidFill>
                  <a:srgbClr val="FFFFFF"/>
                </a:solidFill>
                <a:ea typeface="MS PGothic" pitchFamily="34" charset="-128"/>
              </a:rPr>
              <a:pPr fontAlgn="base">
                <a:spcBef>
                  <a:spcPct val="0"/>
                </a:spcBef>
                <a:spcAft>
                  <a:spcPct val="0"/>
                </a:spcAft>
              </a:pPr>
              <a:t>‹Nº›</a:t>
            </a:fld>
            <a:endParaRPr lang="es-AR">
              <a:solidFill>
                <a:srgbClr val="FFFFFF"/>
              </a:solidFill>
              <a:ea typeface="MS PGothic" pitchFamily="34" charset="-128"/>
            </a:endParaRPr>
          </a:p>
        </p:txBody>
      </p:sp>
    </p:spTree>
    <p:extLst>
      <p:ext uri="{BB962C8B-B14F-4D97-AF65-F5344CB8AC3E}">
        <p14:creationId xmlns:p14="http://schemas.microsoft.com/office/powerpoint/2010/main" val="1457103228"/>
      </p:ext>
    </p:extLst>
  </p:cSld>
  <p:clrMap bg1="dk2" tx1="lt1" bg2="dk1" tx2="lt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transition spd="med">
    <p:fade thruBlk="1"/>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pitchFamily="34" charset="-128"/>
          <a:cs typeface="MS PGothic" charset="0"/>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3"/>
        </a:buBlip>
        <a:defRPr sz="2400">
          <a:solidFill>
            <a:schemeClr val="tx1"/>
          </a:solidFill>
          <a:effectLst>
            <a:outerShdw blurRad="38100" dist="38100" dir="2700000" algn="tl">
              <a:srgbClr val="000000"/>
            </a:outerShdw>
          </a:effectLst>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cs typeface="MS PGothic" charset="0"/>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3"/>
        </a:buBlip>
        <a:defRPr sz="2000">
          <a:solidFill>
            <a:schemeClr val="tx1"/>
          </a:solidFill>
          <a:effectLst>
            <a:outerShdw blurRad="38100" dist="38100" dir="2700000" algn="tl">
              <a:srgbClr val="000000"/>
            </a:outerShdw>
          </a:effectLst>
          <a:latin typeface="+mn-lt"/>
          <a:ea typeface="MS PGothic" pitchFamily="34" charset="-128"/>
          <a:cs typeface="MS PGothic" charset="0"/>
        </a:defRPr>
      </a:lvl5pPr>
      <a:lvl6pPr marL="2514600" indent="-228600" algn="l" rtl="0" fontAlgn="base">
        <a:spcBef>
          <a:spcPct val="20000"/>
        </a:spcBef>
        <a:spcAft>
          <a:spcPct val="0"/>
        </a:spcAft>
        <a:buClr>
          <a:schemeClr val="folHlink"/>
        </a:buClr>
        <a:buSzPct val="90000"/>
        <a:buFont typeface="Wingdings" pitchFamily="2" charset="2"/>
        <a:buBlip>
          <a:blip r:embed="rId13"/>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3"/>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3"/>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3"/>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6" cstate="print"/>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1" y="120650"/>
            <a:ext cx="10361084" cy="1430338"/>
          </a:xfrm>
          <a:prstGeom prst="rect">
            <a:avLst/>
          </a:prstGeom>
        </p:spPr>
        <p:txBody>
          <a:bodyPr vert="horz" wrap="square" lIns="91440" tIns="45720" rIns="91440" bIns="45720" numCol="1" anchor="ctr" anchorCtr="0" compatLnSpc="1">
            <a:prstTxWarp prst="textNoShape">
              <a:avLst/>
            </a:prstTxWarp>
            <a:normAutofit/>
          </a:bodyPr>
          <a:lstStyle/>
          <a:p>
            <a:pPr lvl="0"/>
            <a:r>
              <a:rPr lang="es-ES_tradnl"/>
              <a:t>Clic para editar título</a:t>
            </a:r>
            <a:endParaRPr lang="es-ES"/>
          </a:p>
        </p:txBody>
      </p:sp>
      <p:sp>
        <p:nvSpPr>
          <p:cNvPr id="3" name="Text Placeholder 2"/>
          <p:cNvSpPr>
            <a:spLocks noGrp="1"/>
          </p:cNvSpPr>
          <p:nvPr>
            <p:ph type="body" idx="1"/>
          </p:nvPr>
        </p:nvSpPr>
        <p:spPr>
          <a:xfrm>
            <a:off x="914401" y="1752601"/>
            <a:ext cx="10361084" cy="4373563"/>
          </a:xfrm>
          <a:prstGeom prst="rect">
            <a:avLst/>
          </a:prstGeom>
        </p:spPr>
        <p:txBody>
          <a:bodyPr vert="horz" wrap="square" lIns="91440" tIns="45720" rIns="91440" bIns="45720" numCol="1" anchor="t" anchorCtr="0" compatLnSpc="1">
            <a:prstTxWarp prst="textNoShape">
              <a:avLst/>
            </a:prstTxWarp>
            <a:normAutofit/>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Date Placeholder 3"/>
          <p:cNvSpPr>
            <a:spLocks noGrp="1"/>
          </p:cNvSpPr>
          <p:nvPr>
            <p:ph type="dt" sz="half" idx="2"/>
          </p:nvPr>
        </p:nvSpPr>
        <p:spPr>
          <a:xfrm>
            <a:off x="8826500" y="6356351"/>
            <a:ext cx="2844800" cy="365125"/>
          </a:xfrm>
          <a:prstGeom prst="rect">
            <a:avLst/>
          </a:prstGeom>
        </p:spPr>
        <p:txBody>
          <a:bodyPr vert="horz" lIns="91440" tIns="45720" rIns="91440" bIns="45720" rtlCol="0" anchor="ctr"/>
          <a:lstStyle>
            <a:lvl1pPr algn="r">
              <a:defRPr sz="1200">
                <a:solidFill>
                  <a:srgbClr val="FFFFFF">
                    <a:tint val="75000"/>
                  </a:srgbClr>
                </a:solidFill>
                <a:effectLst>
                  <a:outerShdw blurRad="50800" dist="38100" dir="5400000" sx="101000" sy="101000" algn="t" rotWithShape="0">
                    <a:prstClr val="black">
                      <a:alpha val="40000"/>
                    </a:prstClr>
                  </a:outerShdw>
                </a:effectLst>
                <a:latin typeface="Arial" charset="0"/>
                <a:ea typeface="ＭＳ Ｐゴシック" charset="0"/>
                <a:cs typeface="ＭＳ Ｐゴシック" charset="0"/>
              </a:defRPr>
            </a:lvl1pPr>
          </a:lstStyle>
          <a:p>
            <a:pPr fontAlgn="base">
              <a:spcBef>
                <a:spcPct val="0"/>
              </a:spcBef>
              <a:spcAft>
                <a:spcPct val="0"/>
              </a:spcAft>
              <a:defRPr/>
            </a:pPr>
            <a:endParaRPr lang="en-US"/>
          </a:p>
        </p:txBody>
      </p:sp>
      <p:sp>
        <p:nvSpPr>
          <p:cNvPr id="5" name="Footer Placeholder 4"/>
          <p:cNvSpPr>
            <a:spLocks noGrp="1"/>
          </p:cNvSpPr>
          <p:nvPr>
            <p:ph type="ftr" sz="quarter" idx="3"/>
          </p:nvPr>
        </p:nvSpPr>
        <p:spPr>
          <a:xfrm>
            <a:off x="472017" y="6356351"/>
            <a:ext cx="3860800" cy="365125"/>
          </a:xfrm>
          <a:prstGeom prst="rect">
            <a:avLst/>
          </a:prstGeom>
        </p:spPr>
        <p:txBody>
          <a:bodyPr vert="horz" lIns="91440" tIns="45720" rIns="91440" bIns="45720" rtlCol="0" anchor="ctr"/>
          <a:lstStyle>
            <a:lvl1pPr algn="l">
              <a:defRPr sz="1200">
                <a:solidFill>
                  <a:srgbClr val="FFFFFF">
                    <a:tint val="75000"/>
                  </a:srgbClr>
                </a:solidFill>
                <a:effectLst>
                  <a:outerShdw blurRad="50800" dist="38100" dir="5400000" sx="101000" sy="101000" algn="t" rotWithShape="0">
                    <a:prstClr val="black">
                      <a:alpha val="40000"/>
                    </a:prstClr>
                  </a:outerShdw>
                </a:effectLst>
                <a:latin typeface="Arial" charset="0"/>
                <a:ea typeface="ＭＳ Ｐゴシック" charset="0"/>
                <a:cs typeface="ＭＳ Ｐゴシック" charset="0"/>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5638800" y="6356351"/>
            <a:ext cx="9144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FFFFFF"/>
                </a:solidFill>
                <a:effectLst>
                  <a:outerShdw blurRad="38100" dist="38100" dir="2700000" algn="tl">
                    <a:srgbClr val="6F6D5D"/>
                  </a:outerShdw>
                </a:effectLst>
                <a:latin typeface="Arial" pitchFamily="34" charset="0"/>
                <a:ea typeface="ＭＳ Ｐゴシック" pitchFamily="34" charset="-128"/>
              </a:defRPr>
            </a:lvl1pPr>
          </a:lstStyle>
          <a:p>
            <a:pPr fontAlgn="base">
              <a:spcBef>
                <a:spcPct val="0"/>
              </a:spcBef>
              <a:spcAft>
                <a:spcPct val="0"/>
              </a:spcAft>
              <a:defRPr/>
            </a:pPr>
            <a:fld id="{DE9DB22B-2B67-4E1F-A1F0-7EDB404BC21B}" type="slidenum">
              <a:rPr lang="en-US"/>
              <a:pPr fontAlgn="base">
                <a:spcBef>
                  <a:spcPct val="0"/>
                </a:spcBef>
                <a:spcAft>
                  <a:spcPct val="0"/>
                </a:spcAft>
                <a:defRPr/>
              </a:pPr>
              <a:t>‹Nº›</a:t>
            </a:fld>
            <a:endParaRPr lang="en-US"/>
          </a:p>
        </p:txBody>
      </p:sp>
    </p:spTree>
    <p:extLst>
      <p:ext uri="{BB962C8B-B14F-4D97-AF65-F5344CB8AC3E}">
        <p14:creationId xmlns:p14="http://schemas.microsoft.com/office/powerpoint/2010/main" val="625594290"/>
      </p:ext>
    </p:extLst>
  </p:cSld>
  <p:clrMap bg1="dk1" tx1="lt1" bg2="dk2" tx2="lt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 id="2147483957" r:id="rId12"/>
    <p:sldLayoutId id="2147483958" r:id="rId13"/>
    <p:sldLayoutId id="2147483959" r:id="rId14"/>
  </p:sldLayoutIdLst>
  <p:transition spd="med">
    <p:fade thruBlk="1"/>
  </p:transition>
  <p:hf hdr="0" ftr="0" dt="0"/>
  <p:txStyles>
    <p:titleStyle>
      <a:lvl1pPr algn="ctr" rtl="0" eaLnBrk="0" fontAlgn="base" hangingPunct="0">
        <a:spcBef>
          <a:spcPct val="0"/>
        </a:spcBef>
        <a:spcAft>
          <a:spcPct val="0"/>
        </a:spcAft>
        <a:defRPr sz="4800" kern="1200">
          <a:solidFill>
            <a:schemeClr val="tx1"/>
          </a:solidFill>
          <a:effectLst>
            <a:outerShdw blurRad="50800" dist="50800" dir="5400000" sx="101000" sy="101000" algn="t" rotWithShape="0">
              <a:prstClr val="black">
                <a:alpha val="40000"/>
              </a:prstClr>
            </a:outerShdw>
          </a:effectLst>
          <a:latin typeface="+mj-lt"/>
          <a:ea typeface="MS PGothic" pitchFamily="34" charset="-128"/>
          <a:cs typeface="ＭＳ Ｐゴシック" charset="0"/>
        </a:defRPr>
      </a:lvl1pPr>
      <a:lvl2pPr algn="ctr" rtl="0" eaLnBrk="0" fontAlgn="base" hangingPunct="0">
        <a:spcBef>
          <a:spcPct val="0"/>
        </a:spcBef>
        <a:spcAft>
          <a:spcPct val="0"/>
        </a:spcAft>
        <a:defRPr sz="4800">
          <a:solidFill>
            <a:schemeClr val="tx1"/>
          </a:solidFill>
          <a:latin typeface="Calisto MT" charset="0"/>
          <a:ea typeface="MS PGothic" pitchFamily="34" charset="-128"/>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MS PGothic" pitchFamily="34" charset="-128"/>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MS PGothic" pitchFamily="34" charset="-128"/>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MS PGothic" pitchFamily="34" charset="-128"/>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kern="1200">
          <a:solidFill>
            <a:schemeClr val="tx1"/>
          </a:solidFill>
          <a:effectLst>
            <a:outerShdw blurRad="50800" dist="50800" dir="5400000" sx="101000" sy="101000" algn="t" rotWithShape="0">
              <a:prstClr val="black">
                <a:alpha val="40000"/>
              </a:prstClr>
            </a:outerShdw>
          </a:effectLst>
          <a:latin typeface="+mn-lt"/>
          <a:ea typeface="MS PGothic" pitchFamily="34" charset="-128"/>
          <a:cs typeface="ＭＳ Ｐゴシック" charset="0"/>
        </a:defRPr>
      </a:lvl1pPr>
      <a:lvl2pPr marL="685800" indent="-336550" algn="l" rtl="0" eaLnBrk="0" fontAlgn="base" hangingPunct="0">
        <a:spcBef>
          <a:spcPts val="600"/>
        </a:spcBef>
        <a:spcAft>
          <a:spcPct val="0"/>
        </a:spcAft>
        <a:buBlip>
          <a:blip r:embed="rId17"/>
        </a:buBlip>
        <a:defRPr sz="2000" kern="1200">
          <a:solidFill>
            <a:schemeClr val="tx1"/>
          </a:solidFill>
          <a:effectLst>
            <a:outerShdw blurRad="50800" dist="50800" dir="5400000" sx="101000" sy="101000" algn="t" rotWithShape="0">
              <a:prstClr val="black">
                <a:alpha val="40000"/>
              </a:prstClr>
            </a:outerShdw>
          </a:effectLst>
          <a:latin typeface="+mn-lt"/>
          <a:ea typeface="MS PGothic" pitchFamily="34" charset="-128"/>
          <a:cs typeface="+mn-cs"/>
        </a:defRPr>
      </a:lvl2pPr>
      <a:lvl3pPr marL="1035050" indent="-349250" algn="l" rtl="0" eaLnBrk="0" fontAlgn="base" hangingPunct="0">
        <a:spcBef>
          <a:spcPts val="600"/>
        </a:spcBef>
        <a:spcAft>
          <a:spcPct val="0"/>
        </a:spcAft>
        <a:buBlip>
          <a:blip r:embed="rId17"/>
        </a:buBlip>
        <a:defRPr kern="1200">
          <a:solidFill>
            <a:schemeClr val="tx1"/>
          </a:solidFill>
          <a:effectLst>
            <a:outerShdw blurRad="50800" dist="50800" dir="5400000" sx="101000" sy="101000" algn="t" rotWithShape="0">
              <a:prstClr val="black">
                <a:alpha val="40000"/>
              </a:prstClr>
            </a:outerShdw>
          </a:effectLst>
          <a:latin typeface="+mn-lt"/>
          <a:ea typeface="MS PGothic" pitchFamily="34" charset="-128"/>
          <a:cs typeface="+mn-cs"/>
        </a:defRPr>
      </a:lvl3pPr>
      <a:lvl4pPr marL="1371600" indent="-336550" algn="l" rtl="0" eaLnBrk="0" fontAlgn="base" hangingPunct="0">
        <a:spcBef>
          <a:spcPts val="600"/>
        </a:spcBef>
        <a:spcAft>
          <a:spcPct val="0"/>
        </a:spcAft>
        <a:buBlip>
          <a:blip r:embed="rId17"/>
        </a:buBlip>
        <a:defRPr kern="1200">
          <a:solidFill>
            <a:schemeClr val="tx1"/>
          </a:solidFill>
          <a:effectLst>
            <a:outerShdw blurRad="50800" dist="50800" dir="5400000" sx="101000" sy="101000" algn="t" rotWithShape="0">
              <a:prstClr val="black">
                <a:alpha val="40000"/>
              </a:prstClr>
            </a:outerShdw>
          </a:effectLst>
          <a:latin typeface="+mn-lt"/>
          <a:ea typeface="MS PGothic" pitchFamily="34" charset="-128"/>
          <a:cs typeface="+mn-cs"/>
        </a:defRPr>
      </a:lvl4pPr>
      <a:lvl5pPr marL="1720850" indent="-349250" algn="l" rtl="0" eaLnBrk="0" fontAlgn="base" hangingPunct="0">
        <a:spcBef>
          <a:spcPts val="600"/>
        </a:spcBef>
        <a:spcAft>
          <a:spcPct val="0"/>
        </a:spcAft>
        <a:buBlip>
          <a:blip r:embed="rId17"/>
        </a:buBlip>
        <a:defRPr kern="1200">
          <a:solidFill>
            <a:schemeClr val="tx1"/>
          </a:solidFill>
          <a:effectLst>
            <a:outerShdw blurRad="50800" dist="50800" dir="5400000" sx="101000" sy="101000" algn="t" rotWithShape="0">
              <a:prstClr val="black">
                <a:alpha val="40000"/>
              </a:prstClr>
            </a:outerShdw>
          </a:effectLst>
          <a:latin typeface="+mn-lt"/>
          <a:ea typeface="MS PGothic" pitchFamily="34" charset="-128"/>
          <a:cs typeface="+mn-cs"/>
        </a:defRPr>
      </a:lvl5pPr>
      <a:lvl6pPr marL="2055813" indent="-336550" algn="l" defTabSz="914400" rtl="0" eaLnBrk="1" latinLnBrk="0" hangingPunct="1">
        <a:spcBef>
          <a:spcPct val="20000"/>
        </a:spcBef>
        <a:buFontTx/>
        <a:buBlip>
          <a:blip r:embed="rId17"/>
        </a:buBlip>
        <a:defRPr lang="en-US" sz="1800" kern="1200" dirty="0" smtClean="0">
          <a:solidFill>
            <a:schemeClr val="tx1"/>
          </a:solidFill>
          <a:effectLst>
            <a:outerShdw blurRad="50800" dist="50800" dir="5400000" sx="101000" sy="101000" algn="t" rotWithShape="0">
              <a:prstClr val="black">
                <a:alpha val="40000"/>
              </a:prstClr>
            </a:outerShdw>
          </a:effectLst>
          <a:latin typeface="+mn-lt"/>
          <a:ea typeface="+mn-ea"/>
          <a:cs typeface="+mn-cs"/>
        </a:defRPr>
      </a:lvl6pPr>
      <a:lvl7pPr marL="2398713" indent="-336550" algn="l" defTabSz="914400" rtl="0" eaLnBrk="1" latinLnBrk="0" hangingPunct="1">
        <a:spcBef>
          <a:spcPct val="20000"/>
        </a:spcBef>
        <a:buFontTx/>
        <a:buBlip>
          <a:blip r:embed="rId17"/>
        </a:buBlip>
        <a:defRPr lang="en-US" sz="1800" kern="1200" dirty="0" smtClean="0">
          <a:solidFill>
            <a:schemeClr val="tx1"/>
          </a:solidFill>
          <a:effectLst>
            <a:outerShdw blurRad="50800" dist="50800" dir="5400000" sx="101000" sy="101000" algn="t" rotWithShape="0">
              <a:prstClr val="black">
                <a:alpha val="40000"/>
              </a:prstClr>
            </a:outerShdw>
          </a:effectLst>
          <a:latin typeface="+mn-lt"/>
          <a:ea typeface="+mn-ea"/>
          <a:cs typeface="+mn-cs"/>
        </a:defRPr>
      </a:lvl7pPr>
      <a:lvl8pPr marL="2743200" indent="-336550" algn="l" defTabSz="914400" rtl="0" eaLnBrk="1" latinLnBrk="0" hangingPunct="1">
        <a:spcBef>
          <a:spcPct val="20000"/>
        </a:spcBef>
        <a:buFontTx/>
        <a:buBlip>
          <a:blip r:embed="rId17"/>
        </a:buBlip>
        <a:defRPr lang="en-US" sz="1800" kern="1200" dirty="0" smtClean="0">
          <a:solidFill>
            <a:schemeClr val="tx1"/>
          </a:solidFill>
          <a:effectLst>
            <a:outerShdw blurRad="50800" dist="50800" dir="5400000" sx="101000" sy="101000" algn="t" rotWithShape="0">
              <a:prstClr val="black">
                <a:alpha val="40000"/>
              </a:prstClr>
            </a:outerShdw>
          </a:effectLst>
          <a:latin typeface="+mn-lt"/>
          <a:ea typeface="+mn-ea"/>
          <a:cs typeface="+mn-cs"/>
        </a:defRPr>
      </a:lvl8pPr>
      <a:lvl9pPr marL="3087688" indent="-336550" algn="l" defTabSz="914400" rtl="0" eaLnBrk="1" latinLnBrk="0" hangingPunct="1">
        <a:spcBef>
          <a:spcPct val="20000"/>
        </a:spcBef>
        <a:buFontTx/>
        <a:buBlip>
          <a:blip r:embed="rId17"/>
        </a:buBlip>
        <a:defRPr lang="en-US" sz="1800" kern="1200" dirty="0">
          <a:solidFill>
            <a:schemeClr val="tx1"/>
          </a:solidFill>
          <a:effectLst>
            <a:outerShdw blurRad="50800" dist="50800" dir="5400000" sx="101000" sy="101000" algn="t" rotWithShape="0">
              <a:prstClr val="black">
                <a:alpha val="40000"/>
              </a:prstClr>
            </a:outerShdw>
          </a:effectLst>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32"/>
            <a:ext cx="2356674" cy="6853285"/>
            <a:chOff x="6627813" y="195454"/>
            <a:chExt cx="1952625" cy="5678297"/>
          </a:xfrm>
        </p:grpSpPr>
        <p:sp>
          <p:nvSpPr>
            <p:cNvPr id="11" name="Freeform 27"/>
            <p:cNvSpPr/>
            <p:nvPr/>
          </p:nvSpPr>
          <p:spPr bwMode="auto">
            <a:xfrm>
              <a:off x="6627813" y="195454"/>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01431204-9C06-416E-8F0E-2F75B771A39A}" type="datetimeFigureOut">
              <a:rPr lang="es-AR" smtClean="0">
                <a:solidFill>
                  <a:prstClr val="black">
                    <a:tint val="75000"/>
                  </a:prstClr>
                </a:solidFill>
              </a:rPr>
              <a:pPr/>
              <a:t>20/4/2016</a:t>
            </a:fld>
            <a:endParaRPr lang="es-AR">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s-AR">
              <a:solidFill>
                <a:prstClr val="black">
                  <a:tint val="75000"/>
                </a:prstClr>
              </a:solidFill>
            </a:endParaRPr>
          </a:p>
        </p:txBody>
      </p:sp>
      <p:sp>
        <p:nvSpPr>
          <p:cNvPr id="6" name="Slide Number Placeholder 5"/>
          <p:cNvSpPr>
            <a:spLocks noGrp="1"/>
          </p:cNvSpPr>
          <p:nvPr>
            <p:ph type="sldNum" sz="quarter" idx="4"/>
          </p:nvPr>
        </p:nvSpPr>
        <p:spPr>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0E111CD8-B78A-43AC-B503-FE69FC32267D}" type="slidenum">
              <a:rPr lang="es-AR" smtClean="0"/>
              <a:pPr/>
              <a:t>‹Nº›</a:t>
            </a:fld>
            <a:endParaRPr lang="es-AR"/>
          </a:p>
        </p:txBody>
      </p:sp>
    </p:spTree>
    <p:extLst>
      <p:ext uri="{BB962C8B-B14F-4D97-AF65-F5344CB8AC3E}">
        <p14:creationId xmlns:p14="http://schemas.microsoft.com/office/powerpoint/2010/main" val="1425305880"/>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 id="2147483972" r:id="rId12"/>
    <p:sldLayoutId id="2147483973" r:id="rId13"/>
    <p:sldLayoutId id="2147483974" r:id="rId14"/>
    <p:sldLayoutId id="2147483975" r:id="rId15"/>
    <p:sldLayoutId id="21474839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8 Rectángulo"/>
          <p:cNvSpPr/>
          <p:nvPr/>
        </p:nvSpPr>
        <p:spPr>
          <a:xfrm flipH="1">
            <a:off x="10871200" y="0"/>
            <a:ext cx="1320800" cy="6858000"/>
          </a:xfrm>
          <a:prstGeom prst="rect">
            <a:avLst/>
          </a:prstGeom>
          <a:blipFill>
            <a:blip r:embed="rId13">
              <a:alphaModFix amt="43000"/>
            </a:blip>
            <a:tile tx="0" ty="0" sx="50000" sy="50000" flip="none" algn="tl"/>
          </a:blipFill>
          <a:ln w="0" cap="flat" cmpd="sng" algn="ctr">
            <a:noFill/>
            <a:prstDash val="solid"/>
          </a:ln>
          <a:effectLst>
            <a:fillOverlay blend="mult">
              <a:gradFill rotWithShape="1">
                <a:gsLst>
                  <a:gs pos="0">
                    <a:schemeClr val="tx2">
                      <a:tint val="62000"/>
                      <a:satMod val="420000"/>
                    </a:schemeClr>
                  </a:gs>
                  <a:gs pos="100000">
                    <a:schemeClr val="tx2">
                      <a:shade val="20000"/>
                      <a:satMod val="170000"/>
                    </a:schemeClr>
                  </a:gs>
                </a:gsLst>
                <a:path path="circle">
                  <a:fillToRect l="50000" t="110000" r="50000" b="-10000"/>
                </a:path>
                <a:tileRect/>
              </a:gradFill>
            </a:fillOverlay>
            <a:innerShdw blurRad="63500" dist="44450" dir="10800000">
              <a:srgbClr val="000000">
                <a:alpha val="45000"/>
              </a:srgbClr>
            </a:inn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3" name="2 Marcador de título"/>
          <p:cNvSpPr>
            <a:spLocks noGrp="1"/>
          </p:cNvSpPr>
          <p:nvPr>
            <p:ph type="title"/>
          </p:nvPr>
        </p:nvSpPr>
        <p:spPr>
          <a:xfrm>
            <a:off x="609600" y="320675"/>
            <a:ext cx="9652000" cy="1143000"/>
          </a:xfrm>
          <a:prstGeom prst="rect">
            <a:avLst/>
          </a:prstGeom>
        </p:spPr>
        <p:txBody>
          <a:bodyPr vert="horz" lIns="45720" tIns="0" rIns="45720" bIns="0" anchor="b" anchorCtr="0">
            <a:normAutofit/>
          </a:bodyPr>
          <a:lstStyle/>
          <a:p>
            <a:r>
              <a:rPr lang="es-ES"/>
              <a:t>Haga clic para modificar el estilo de título del patrón</a:t>
            </a:r>
            <a:endParaRPr lang="en-US"/>
          </a:p>
        </p:txBody>
      </p:sp>
      <p:sp>
        <p:nvSpPr>
          <p:cNvPr id="7174" name="30 Marcador de texto"/>
          <p:cNvSpPr>
            <a:spLocks noGrp="1"/>
          </p:cNvSpPr>
          <p:nvPr>
            <p:ph type="body" idx="1"/>
          </p:nvPr>
        </p:nvSpPr>
        <p:spPr bwMode="auto">
          <a:xfrm>
            <a:off x="609600" y="1609725"/>
            <a:ext cx="9652000" cy="484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27" name="26 Marcador de fecha"/>
          <p:cNvSpPr>
            <a:spLocks noGrp="1"/>
          </p:cNvSpPr>
          <p:nvPr>
            <p:ph type="dt" sz="half" idx="2"/>
          </p:nvPr>
        </p:nvSpPr>
        <p:spPr>
          <a:xfrm>
            <a:off x="5662085" y="6557963"/>
            <a:ext cx="2669116" cy="227012"/>
          </a:xfrm>
          <a:prstGeom prst="rect">
            <a:avLst/>
          </a:prstGeom>
        </p:spPr>
        <p:txBody>
          <a:bodyPr vert="horz" tIns="0" bIns="0" anchor="b"/>
          <a:lstStyle>
            <a:lvl1pPr algn="l" eaLnBrk="1" fontAlgn="auto" latinLnBrk="0" hangingPunct="1">
              <a:spcBef>
                <a:spcPts val="0"/>
              </a:spcBef>
              <a:spcAft>
                <a:spcPts val="0"/>
              </a:spcAft>
              <a:defRPr kumimoji="0" sz="1000">
                <a:solidFill>
                  <a:schemeClr val="tx2"/>
                </a:solidFill>
                <a:latin typeface="+mn-lt"/>
                <a:cs typeface="+mn-cs"/>
              </a:defRPr>
            </a:lvl1pPr>
            <a:extLst/>
          </a:lstStyle>
          <a:p>
            <a:pPr>
              <a:defRPr/>
            </a:pPr>
            <a:fld id="{A3FCB8EF-D67D-4FE8-A1E4-C5C0372C0C6E}" type="datetimeFigureOut">
              <a:rPr lang="es-ES">
                <a:solidFill>
                  <a:srgbClr val="B13F9A"/>
                </a:solidFill>
              </a:rPr>
              <a:pPr>
                <a:defRPr/>
              </a:pPr>
              <a:t>20/04/2016</a:t>
            </a:fld>
            <a:endParaRPr lang="es-ES">
              <a:solidFill>
                <a:srgbClr val="B13F9A"/>
              </a:solidFill>
            </a:endParaRPr>
          </a:p>
        </p:txBody>
      </p:sp>
      <p:sp>
        <p:nvSpPr>
          <p:cNvPr id="4" name="3 Marcador de pie de página"/>
          <p:cNvSpPr>
            <a:spLocks noGrp="1"/>
          </p:cNvSpPr>
          <p:nvPr>
            <p:ph type="ftr" sz="quarter" idx="3"/>
          </p:nvPr>
        </p:nvSpPr>
        <p:spPr>
          <a:xfrm>
            <a:off x="609600" y="6557963"/>
            <a:ext cx="4876800" cy="228600"/>
          </a:xfrm>
          <a:prstGeom prst="rect">
            <a:avLst/>
          </a:prstGeom>
        </p:spPr>
        <p:txBody>
          <a:bodyPr vert="horz" tIns="0" bIns="0" anchor="b"/>
          <a:lstStyle>
            <a:lvl1pPr algn="r" eaLnBrk="1" fontAlgn="auto" latinLnBrk="0" hangingPunct="1">
              <a:spcBef>
                <a:spcPts val="0"/>
              </a:spcBef>
              <a:spcAft>
                <a:spcPts val="0"/>
              </a:spcAft>
              <a:defRPr kumimoji="0" sz="1000">
                <a:solidFill>
                  <a:schemeClr val="tx2"/>
                </a:solidFill>
                <a:latin typeface="+mn-lt"/>
                <a:cs typeface="+mn-cs"/>
              </a:defRPr>
            </a:lvl1pPr>
            <a:extLst/>
          </a:lstStyle>
          <a:p>
            <a:pPr>
              <a:defRPr/>
            </a:pPr>
            <a:endParaRPr lang="es-ES">
              <a:solidFill>
                <a:srgbClr val="B13F9A"/>
              </a:solidFill>
            </a:endParaRPr>
          </a:p>
        </p:txBody>
      </p:sp>
      <p:sp>
        <p:nvSpPr>
          <p:cNvPr id="16" name="15 Marcador de número de diapositiva"/>
          <p:cNvSpPr>
            <a:spLocks noGrp="1"/>
          </p:cNvSpPr>
          <p:nvPr>
            <p:ph type="sldNum" sz="quarter" idx="4"/>
          </p:nvPr>
        </p:nvSpPr>
        <p:spPr>
          <a:xfrm>
            <a:off x="8335434" y="6556375"/>
            <a:ext cx="785284" cy="228600"/>
          </a:xfrm>
          <a:prstGeom prst="rect">
            <a:avLst/>
          </a:prstGeom>
        </p:spPr>
        <p:txBody>
          <a:bodyPr vert="horz" wrap="square" lIns="0" tIns="0" rIns="0" bIns="0" numCol="1" anchor="b" anchorCtr="0" compatLnSpc="1">
            <a:prstTxWarp prst="textNoShape">
              <a:avLst/>
            </a:prstTxWarp>
          </a:bodyPr>
          <a:lstStyle>
            <a:lvl1pPr algn="r">
              <a:defRPr sz="1100">
                <a:solidFill>
                  <a:schemeClr val="tx2"/>
                </a:solidFill>
              </a:defRPr>
            </a:lvl1pPr>
          </a:lstStyle>
          <a:p>
            <a:pPr fontAlgn="base">
              <a:spcBef>
                <a:spcPct val="0"/>
              </a:spcBef>
              <a:spcAft>
                <a:spcPct val="0"/>
              </a:spcAft>
            </a:pPr>
            <a:fld id="{0190C706-0E04-476D-8F17-D495C2F28316}" type="slidenum">
              <a:rPr lang="es-ES" altLang="es-AR" smtClean="0">
                <a:solidFill>
                  <a:srgbClr val="B13F9A"/>
                </a:solidFill>
                <a:cs typeface="Arial" panose="020B0604020202020204" pitchFamily="34" charset="0"/>
              </a:rPr>
              <a:pPr fontAlgn="base">
                <a:spcBef>
                  <a:spcPct val="0"/>
                </a:spcBef>
                <a:spcAft>
                  <a:spcPct val="0"/>
                </a:spcAft>
              </a:pPr>
              <a:t>‹Nº›</a:t>
            </a:fld>
            <a:endParaRPr lang="es-ES" altLang="es-AR">
              <a:solidFill>
                <a:srgbClr val="B13F9A"/>
              </a:solidFill>
              <a:cs typeface="Arial" panose="020B0604020202020204" pitchFamily="34" charset="0"/>
            </a:endParaRPr>
          </a:p>
        </p:txBody>
      </p:sp>
    </p:spTree>
    <p:extLst>
      <p:ext uri="{BB962C8B-B14F-4D97-AF65-F5344CB8AC3E}">
        <p14:creationId xmlns:p14="http://schemas.microsoft.com/office/powerpoint/2010/main" val="4225533237"/>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xStyles>
    <p:titleStyle>
      <a:lvl1pPr algn="l" rtl="0" eaLnBrk="0" fontAlgn="base" hangingPunct="0">
        <a:spcBef>
          <a:spcPct val="0"/>
        </a:spcBef>
        <a:spcAft>
          <a:spcPct val="0"/>
        </a:spcAft>
        <a:defRPr sz="3800" b="1" kern="1200" cap="all">
          <a:ln w="500">
            <a:solidFill>
              <a:schemeClr val="tx2">
                <a:shade val="20000"/>
                <a:satMod val="120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latin typeface="+mj-lt"/>
          <a:ea typeface="+mj-ea"/>
          <a:cs typeface="+mj-cs"/>
        </a:defRPr>
      </a:lvl1pPr>
      <a:lvl2pPr algn="l" rtl="0" eaLnBrk="0" fontAlgn="base" hangingPunct="0">
        <a:spcBef>
          <a:spcPct val="0"/>
        </a:spcBef>
        <a:spcAft>
          <a:spcPct val="0"/>
        </a:spcAft>
        <a:defRPr sz="3800" b="1">
          <a:solidFill>
            <a:schemeClr val="tx1"/>
          </a:solidFill>
          <a:latin typeface="Trebuchet MS" pitchFamily="34" charset="0"/>
        </a:defRPr>
      </a:lvl2pPr>
      <a:lvl3pPr algn="l" rtl="0" eaLnBrk="0" fontAlgn="base" hangingPunct="0">
        <a:spcBef>
          <a:spcPct val="0"/>
        </a:spcBef>
        <a:spcAft>
          <a:spcPct val="0"/>
        </a:spcAft>
        <a:defRPr sz="3800" b="1">
          <a:solidFill>
            <a:schemeClr val="tx1"/>
          </a:solidFill>
          <a:latin typeface="Trebuchet MS" pitchFamily="34" charset="0"/>
        </a:defRPr>
      </a:lvl3pPr>
      <a:lvl4pPr algn="l" rtl="0" eaLnBrk="0" fontAlgn="base" hangingPunct="0">
        <a:spcBef>
          <a:spcPct val="0"/>
        </a:spcBef>
        <a:spcAft>
          <a:spcPct val="0"/>
        </a:spcAft>
        <a:defRPr sz="3800" b="1">
          <a:solidFill>
            <a:schemeClr val="tx1"/>
          </a:solidFill>
          <a:latin typeface="Trebuchet MS" pitchFamily="34" charset="0"/>
        </a:defRPr>
      </a:lvl4pPr>
      <a:lvl5pPr algn="l" rtl="0" eaLnBrk="0" fontAlgn="base" hangingPunct="0">
        <a:spcBef>
          <a:spcPct val="0"/>
        </a:spcBef>
        <a:spcAft>
          <a:spcPct val="0"/>
        </a:spcAft>
        <a:defRPr sz="3800" b="1">
          <a:solidFill>
            <a:schemeClr val="tx1"/>
          </a:solidFill>
          <a:latin typeface="Trebuchet MS" pitchFamily="34" charset="0"/>
        </a:defRPr>
      </a:lvl5pPr>
      <a:lvl6pPr marL="457200" algn="l" rtl="0" fontAlgn="base">
        <a:spcBef>
          <a:spcPct val="0"/>
        </a:spcBef>
        <a:spcAft>
          <a:spcPct val="0"/>
        </a:spcAft>
        <a:defRPr sz="3800" b="1">
          <a:solidFill>
            <a:schemeClr val="tx1"/>
          </a:solidFill>
          <a:latin typeface="Trebuchet MS" pitchFamily="34" charset="0"/>
        </a:defRPr>
      </a:lvl6pPr>
      <a:lvl7pPr marL="914400" algn="l" rtl="0" fontAlgn="base">
        <a:spcBef>
          <a:spcPct val="0"/>
        </a:spcBef>
        <a:spcAft>
          <a:spcPct val="0"/>
        </a:spcAft>
        <a:defRPr sz="3800" b="1">
          <a:solidFill>
            <a:schemeClr val="tx1"/>
          </a:solidFill>
          <a:latin typeface="Trebuchet MS" pitchFamily="34" charset="0"/>
        </a:defRPr>
      </a:lvl7pPr>
      <a:lvl8pPr marL="1371600" algn="l" rtl="0" fontAlgn="base">
        <a:spcBef>
          <a:spcPct val="0"/>
        </a:spcBef>
        <a:spcAft>
          <a:spcPct val="0"/>
        </a:spcAft>
        <a:defRPr sz="3800" b="1">
          <a:solidFill>
            <a:schemeClr val="tx1"/>
          </a:solidFill>
          <a:latin typeface="Trebuchet MS" pitchFamily="34" charset="0"/>
        </a:defRPr>
      </a:lvl8pPr>
      <a:lvl9pPr marL="1828800" algn="l" rtl="0" fontAlgn="base">
        <a:spcBef>
          <a:spcPct val="0"/>
        </a:spcBef>
        <a:spcAft>
          <a:spcPct val="0"/>
        </a:spcAft>
        <a:defRPr sz="3800" b="1">
          <a:solidFill>
            <a:schemeClr val="tx1"/>
          </a:solidFill>
          <a:latin typeface="Trebuchet MS" pitchFamily="34" charset="0"/>
        </a:defRPr>
      </a:lvl9pPr>
      <a:extLst/>
    </p:titleStyle>
    <p:bodyStyle>
      <a:lvl1pPr marL="273050" indent="-273050" algn="l" rtl="0" eaLnBrk="0" fontAlgn="base" hangingPunct="0">
        <a:spcBef>
          <a:spcPts val="600"/>
        </a:spcBef>
        <a:spcAft>
          <a:spcPct val="0"/>
        </a:spcAft>
        <a:buClr>
          <a:schemeClr val="tx2"/>
        </a:buClr>
        <a:buSzPct val="73000"/>
        <a:buFont typeface="Wingdings 2" panose="05020102010507070707" pitchFamily="18" charset="2"/>
        <a:buChar char=""/>
        <a:defRPr sz="2600" kern="1200">
          <a:solidFill>
            <a:schemeClr val="tx1"/>
          </a:solidFill>
          <a:latin typeface="+mn-lt"/>
          <a:ea typeface="+mn-ea"/>
          <a:cs typeface="+mn-cs"/>
        </a:defRPr>
      </a:lvl1pPr>
      <a:lvl2pPr marL="520700" indent="-228600" algn="l" rtl="0" eaLnBrk="0" fontAlgn="base" hangingPunct="0">
        <a:spcBef>
          <a:spcPts val="500"/>
        </a:spcBef>
        <a:spcAft>
          <a:spcPct val="0"/>
        </a:spcAft>
        <a:buClr>
          <a:srgbClr val="F9B639"/>
        </a:buClr>
        <a:buSzPct val="80000"/>
        <a:buFont typeface="Wingdings 2" panose="05020102010507070707" pitchFamily="18" charset="2"/>
        <a:buChar char=""/>
        <a:defRPr sz="2300" kern="1200">
          <a:solidFill>
            <a:srgbClr val="6C6C6C"/>
          </a:solidFill>
          <a:latin typeface="+mn-lt"/>
          <a:ea typeface="+mn-ea"/>
          <a:cs typeface="+mn-cs"/>
        </a:defRPr>
      </a:lvl2pPr>
      <a:lvl3pPr marL="758825" indent="-228600" algn="l" rtl="0" eaLnBrk="0" fontAlgn="base" hangingPunct="0">
        <a:spcBef>
          <a:spcPts val="400"/>
        </a:spcBef>
        <a:spcAft>
          <a:spcPct val="0"/>
        </a:spcAft>
        <a:buClr>
          <a:srgbClr val="F9B639"/>
        </a:buClr>
        <a:buSzPct val="60000"/>
        <a:buFont typeface="Wingdings" panose="05000000000000000000" pitchFamily="2" charset="2"/>
        <a:buChar char=""/>
        <a:defRPr sz="2000" kern="1200">
          <a:solidFill>
            <a:schemeClr val="tx1"/>
          </a:solidFill>
          <a:latin typeface="+mn-lt"/>
          <a:ea typeface="+mn-ea"/>
          <a:cs typeface="+mn-cs"/>
        </a:defRPr>
      </a:lvl3pPr>
      <a:lvl4pPr marL="1004888" indent="-228600" algn="l" rtl="0" eaLnBrk="0" fontAlgn="base" hangingPunct="0">
        <a:spcBef>
          <a:spcPct val="20000"/>
        </a:spcBef>
        <a:spcAft>
          <a:spcPct val="0"/>
        </a:spcAft>
        <a:buClr>
          <a:srgbClr val="F9B639"/>
        </a:buClr>
        <a:buSzPct val="80000"/>
        <a:buFont typeface="Wingdings 2" panose="05020102010507070707" pitchFamily="18" charset="2"/>
        <a:buChar char=""/>
        <a:defRPr sz="2000" kern="1200">
          <a:solidFill>
            <a:srgbClr val="6C6C6C"/>
          </a:solidFill>
          <a:latin typeface="+mn-lt"/>
          <a:ea typeface="+mn-ea"/>
          <a:cs typeface="+mn-cs"/>
        </a:defRPr>
      </a:lvl4pPr>
      <a:lvl5pPr marL="1279525" indent="-228600" algn="l" rtl="0" eaLnBrk="0" fontAlgn="base" hangingPunct="0">
        <a:spcBef>
          <a:spcPts val="400"/>
        </a:spcBef>
        <a:spcAft>
          <a:spcPct val="0"/>
        </a:spcAft>
        <a:buClr>
          <a:srgbClr val="F9B639"/>
        </a:buClr>
        <a:buSzPct val="70000"/>
        <a:buFont typeface="Wingdings" panose="05000000000000000000" pitchFamily="2" charset="2"/>
        <a:buChar char=""/>
        <a:defRPr kern="1200">
          <a:solidFill>
            <a:schemeClr val="tx1"/>
          </a:solidFill>
          <a:latin typeface="+mn-lt"/>
          <a:ea typeface="+mn-ea"/>
          <a:cs typeface="+mn-cs"/>
        </a:defRPr>
      </a:lvl5pPr>
      <a:lvl6pPr marL="1472184" indent="-182880" algn="l" rtl="0" eaLnBrk="1" latinLnBrk="0" hangingPunct="1">
        <a:spcBef>
          <a:spcPts val="400"/>
        </a:spcBef>
        <a:buClr>
          <a:schemeClr val="accent4"/>
        </a:buClr>
        <a:buSzPct val="80000"/>
        <a:buFont typeface="Wingdings 2"/>
        <a:buChar char=""/>
        <a:defRPr kumimoji="0" sz="1800" kern="1200">
          <a:solidFill>
            <a:schemeClr val="tx1">
              <a:tint val="85000"/>
            </a:schemeClr>
          </a:solidFill>
          <a:latin typeface="+mn-lt"/>
          <a:ea typeface="+mn-ea"/>
          <a:cs typeface="+mn-cs"/>
        </a:defRPr>
      </a:lvl6pPr>
      <a:lvl7pPr marL="1673352" indent="-182880" algn="l" rtl="0" eaLnBrk="1" latinLnBrk="0" hangingPunct="1">
        <a:spcBef>
          <a:spcPct val="20000"/>
        </a:spcBef>
        <a:buClr>
          <a:schemeClr val="accent4"/>
        </a:buClr>
        <a:buSzPct val="80000"/>
        <a:buFont typeface="Wingdings 2"/>
        <a:buChar char=""/>
        <a:defRPr kumimoji="0" sz="1600" kern="1200" baseline="0">
          <a:solidFill>
            <a:schemeClr val="tx1"/>
          </a:solidFill>
          <a:latin typeface="+mn-lt"/>
          <a:ea typeface="+mn-ea"/>
          <a:cs typeface="+mn-cs"/>
        </a:defRPr>
      </a:lvl7pPr>
      <a:lvl8pPr marL="1847088" indent="-182880" algn="l" rtl="0" eaLnBrk="1" latinLnBrk="0" hangingPunct="1">
        <a:spcBef>
          <a:spcPts val="300"/>
        </a:spcBef>
        <a:buClr>
          <a:schemeClr val="accent4"/>
        </a:buClr>
        <a:buSzPct val="100000"/>
        <a:buChar char="•"/>
        <a:defRPr kumimoji="0" sz="1600" kern="1200" baseline="0">
          <a:solidFill>
            <a:schemeClr val="tx1">
              <a:tint val="85000"/>
            </a:schemeClr>
          </a:solidFill>
          <a:latin typeface="+mn-lt"/>
          <a:ea typeface="+mn-ea"/>
          <a:cs typeface="+mn-cs"/>
        </a:defRPr>
      </a:lvl8pPr>
      <a:lvl9pPr marL="2057400" indent="-182880" algn="l" rtl="0" eaLnBrk="1" latinLnBrk="0" hangingPunct="1">
        <a:spcBef>
          <a:spcPct val="20000"/>
        </a:spcBef>
        <a:buClr>
          <a:schemeClr val="accent4"/>
        </a:buClr>
        <a:buSzPct val="100000"/>
        <a:buFont typeface="Wingdings"/>
        <a:buChar char="§"/>
        <a:defRPr kumimoji="0" sz="14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1 Marcador de título"/>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s-AR" altLang="es-AR"/>
          </a:p>
        </p:txBody>
      </p:sp>
      <p:sp>
        <p:nvSpPr>
          <p:cNvPr id="2051" name="2 Marcador de texto"/>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s-AR" alt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F31061DB-EDE5-4624-8633-0DC6AA8B255F}" type="datetimeFigureOut">
              <a:rPr lang="es-ES">
                <a:solidFill>
                  <a:prstClr val="black">
                    <a:tint val="75000"/>
                  </a:prstClr>
                </a:solidFill>
              </a:rPr>
              <a:pPr>
                <a:defRPr/>
              </a:pPr>
              <a:t>20/04/2016</a:t>
            </a:fld>
            <a:endParaRPr lang="es-ES">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s-ES">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fontAlgn="base">
              <a:spcBef>
                <a:spcPct val="0"/>
              </a:spcBef>
              <a:spcAft>
                <a:spcPct val="0"/>
              </a:spcAft>
            </a:pPr>
            <a:fld id="{12AE6251-553E-4A01-A504-D696BFA283C4}" type="slidenum">
              <a:rPr lang="es-ES" altLang="es-AR" smtClean="0">
                <a:cs typeface="Arial" panose="020B0604020202020204" pitchFamily="34" charset="0"/>
              </a:rPr>
              <a:pPr fontAlgn="base">
                <a:spcBef>
                  <a:spcPct val="0"/>
                </a:spcBef>
                <a:spcAft>
                  <a:spcPct val="0"/>
                </a:spcAft>
              </a:pPr>
              <a:t>‹Nº›</a:t>
            </a:fld>
            <a:endParaRPr lang="es-ES" altLang="es-AR">
              <a:cs typeface="Arial" panose="020B0604020202020204" pitchFamily="34" charset="0"/>
            </a:endParaRPr>
          </a:p>
        </p:txBody>
      </p:sp>
    </p:spTree>
    <p:extLst>
      <p:ext uri="{BB962C8B-B14F-4D97-AF65-F5344CB8AC3E}">
        <p14:creationId xmlns:p14="http://schemas.microsoft.com/office/powerpoint/2010/main" val="1036923663"/>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 id="2147484001" r:id="rId12"/>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1 Marcador de título"/>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2" rIns="91360" bIns="45682" numCol="1" anchor="ctr" anchorCtr="0" compatLnSpc="1">
            <a:prstTxWarp prst="textNoShape">
              <a:avLst/>
            </a:prstTxWarp>
          </a:bodyPr>
          <a:lstStyle/>
          <a:p>
            <a:pPr lvl="0"/>
            <a:r>
              <a:rPr lang="es-ES" altLang="es-AR"/>
              <a:t>Haga clic para modificar el estilo de título del patrón</a:t>
            </a:r>
            <a:endParaRPr lang="es-AR" altLang="es-AR"/>
          </a:p>
        </p:txBody>
      </p:sp>
      <p:sp>
        <p:nvSpPr>
          <p:cNvPr id="6147" name="2 Marcador de texto"/>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2" rIns="91360" bIns="45682"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s-AR" altLang="es-AR"/>
          </a:p>
        </p:txBody>
      </p:sp>
      <p:sp>
        <p:nvSpPr>
          <p:cNvPr id="4" name="3 Marcador de fecha"/>
          <p:cNvSpPr>
            <a:spLocks noGrp="1"/>
          </p:cNvSpPr>
          <p:nvPr>
            <p:ph type="dt" sz="half" idx="2"/>
          </p:nvPr>
        </p:nvSpPr>
        <p:spPr>
          <a:xfrm>
            <a:off x="609600" y="6356351"/>
            <a:ext cx="2844800" cy="365125"/>
          </a:xfrm>
          <a:prstGeom prst="rect">
            <a:avLst/>
          </a:prstGeom>
        </p:spPr>
        <p:txBody>
          <a:bodyPr vert="horz" wrap="square" lIns="91360" tIns="45682" rIns="91360" bIns="45682" numCol="1" anchor="ctr" anchorCtr="0" compatLnSpc="1">
            <a:prstTxWarp prst="textNoShape">
              <a:avLst/>
            </a:prstTxWarp>
          </a:bodyPr>
          <a:lstStyle>
            <a:lvl1pPr eaLnBrk="1" hangingPunct="1">
              <a:defRPr sz="1200">
                <a:solidFill>
                  <a:srgbClr val="898989"/>
                </a:solidFill>
                <a:cs typeface="Arial" charset="0"/>
              </a:defRPr>
            </a:lvl1pPr>
          </a:lstStyle>
          <a:p>
            <a:pPr fontAlgn="base">
              <a:spcBef>
                <a:spcPct val="0"/>
              </a:spcBef>
              <a:spcAft>
                <a:spcPct val="0"/>
              </a:spcAft>
              <a:defRPr/>
            </a:pPr>
            <a:fld id="{AAD48757-4612-4011-9662-6E852319F055}" type="datetimeFigureOut">
              <a:rPr lang="es-AR"/>
              <a:pPr fontAlgn="base">
                <a:spcBef>
                  <a:spcPct val="0"/>
                </a:spcBef>
                <a:spcAft>
                  <a:spcPct val="0"/>
                </a:spcAft>
                <a:defRPr/>
              </a:pPr>
              <a:t>20/4/2016</a:t>
            </a:fld>
            <a:endParaRPr lang="es-A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wrap="square" lIns="91360" tIns="45682" rIns="91360" bIns="45682" numCol="1" anchor="ctr" anchorCtr="0" compatLnSpc="1">
            <a:prstTxWarp prst="textNoShape">
              <a:avLst/>
            </a:prstTxWarp>
          </a:bodyPr>
          <a:lstStyle>
            <a:lvl1pPr algn="ctr" eaLnBrk="1" hangingPunct="1">
              <a:defRPr sz="1200">
                <a:solidFill>
                  <a:srgbClr val="898989"/>
                </a:solidFill>
                <a:cs typeface="Arial" charset="0"/>
              </a:defRPr>
            </a:lvl1pPr>
          </a:lstStyle>
          <a:p>
            <a:pPr fontAlgn="base">
              <a:spcBef>
                <a:spcPct val="0"/>
              </a:spcBef>
              <a:spcAft>
                <a:spcPct val="0"/>
              </a:spcAft>
              <a:defRPr/>
            </a:pPr>
            <a:endParaRPr lang="es-A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wrap="square" lIns="91360" tIns="45682" rIns="91360" bIns="45682" numCol="1" anchor="ctr" anchorCtr="0" compatLnSpc="1">
            <a:prstTxWarp prst="textNoShape">
              <a:avLst/>
            </a:prstTxWarp>
          </a:bodyPr>
          <a:lstStyle>
            <a:lvl1pPr algn="r" eaLnBrk="1" hangingPunct="1">
              <a:defRPr sz="1200">
                <a:solidFill>
                  <a:srgbClr val="898989"/>
                </a:solidFill>
              </a:defRPr>
            </a:lvl1pPr>
          </a:lstStyle>
          <a:p>
            <a:pPr fontAlgn="base">
              <a:spcBef>
                <a:spcPct val="0"/>
              </a:spcBef>
              <a:spcAft>
                <a:spcPct val="0"/>
              </a:spcAft>
              <a:defRPr/>
            </a:pPr>
            <a:fld id="{82D45B5B-6356-467D-8D7D-9794A9BADCEA}" type="slidenum">
              <a:rPr lang="es-AR" altLang="es-AR">
                <a:cs typeface="Arial" panose="020B0604020202020204" pitchFamily="34" charset="0"/>
              </a:rPr>
              <a:pPr fontAlgn="base">
                <a:spcBef>
                  <a:spcPct val="0"/>
                </a:spcBef>
                <a:spcAft>
                  <a:spcPct val="0"/>
                </a:spcAft>
                <a:defRPr/>
              </a:pPr>
              <a:t>‹Nº›</a:t>
            </a:fld>
            <a:endParaRPr lang="es-AR" altLang="es-AR">
              <a:cs typeface="Arial" panose="020B0604020202020204" pitchFamily="34" charset="0"/>
            </a:endParaRPr>
          </a:p>
        </p:txBody>
      </p:sp>
    </p:spTree>
    <p:extLst>
      <p:ext uri="{BB962C8B-B14F-4D97-AF65-F5344CB8AC3E}">
        <p14:creationId xmlns:p14="http://schemas.microsoft.com/office/powerpoint/2010/main" val="3944842380"/>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Lst>
  <p:txStyles>
    <p:titleStyle>
      <a:lvl1pPr algn="ctr" defTabSz="912813" rtl="0" eaLnBrk="0" fontAlgn="base" hangingPunct="0">
        <a:spcBef>
          <a:spcPct val="0"/>
        </a:spcBef>
        <a:spcAft>
          <a:spcPct val="0"/>
        </a:spcAft>
        <a:defRPr sz="4400" kern="1200">
          <a:solidFill>
            <a:schemeClr val="tx1"/>
          </a:solidFill>
          <a:latin typeface="+mj-lt"/>
          <a:ea typeface="+mj-ea"/>
          <a:cs typeface="+mj-cs"/>
        </a:defRPr>
      </a:lvl1pPr>
      <a:lvl2pPr algn="ctr" defTabSz="912813" rtl="0" eaLnBrk="0" fontAlgn="base" hangingPunct="0">
        <a:spcBef>
          <a:spcPct val="0"/>
        </a:spcBef>
        <a:spcAft>
          <a:spcPct val="0"/>
        </a:spcAft>
        <a:defRPr sz="4400">
          <a:solidFill>
            <a:schemeClr val="tx1"/>
          </a:solidFill>
          <a:latin typeface="Calibri" pitchFamily="34" charset="0"/>
        </a:defRPr>
      </a:lvl2pPr>
      <a:lvl3pPr algn="ctr" defTabSz="912813" rtl="0" eaLnBrk="0" fontAlgn="base" hangingPunct="0">
        <a:spcBef>
          <a:spcPct val="0"/>
        </a:spcBef>
        <a:spcAft>
          <a:spcPct val="0"/>
        </a:spcAft>
        <a:defRPr sz="4400">
          <a:solidFill>
            <a:schemeClr val="tx1"/>
          </a:solidFill>
          <a:latin typeface="Calibri" pitchFamily="34" charset="0"/>
        </a:defRPr>
      </a:lvl3pPr>
      <a:lvl4pPr algn="ctr" defTabSz="912813" rtl="0" eaLnBrk="0" fontAlgn="base" hangingPunct="0">
        <a:spcBef>
          <a:spcPct val="0"/>
        </a:spcBef>
        <a:spcAft>
          <a:spcPct val="0"/>
        </a:spcAft>
        <a:defRPr sz="4400">
          <a:solidFill>
            <a:schemeClr val="tx1"/>
          </a:solidFill>
          <a:latin typeface="Calibri" pitchFamily="34" charset="0"/>
        </a:defRPr>
      </a:lvl4pPr>
      <a:lvl5pPr algn="ctr" defTabSz="912813" rtl="0" eaLnBrk="0" fontAlgn="base" hangingPunct="0">
        <a:spcBef>
          <a:spcPct val="0"/>
        </a:spcBef>
        <a:spcAft>
          <a:spcPct val="0"/>
        </a:spcAft>
        <a:defRPr sz="4400">
          <a:solidFill>
            <a:schemeClr val="tx1"/>
          </a:solidFill>
          <a:latin typeface="Calibri" pitchFamily="34" charset="0"/>
        </a:defRPr>
      </a:lvl5pPr>
      <a:lvl6pPr marL="457200" algn="ctr" defTabSz="912813" rtl="0" eaLnBrk="1" fontAlgn="base" hangingPunct="1">
        <a:spcBef>
          <a:spcPct val="0"/>
        </a:spcBef>
        <a:spcAft>
          <a:spcPct val="0"/>
        </a:spcAft>
        <a:defRPr sz="4400">
          <a:solidFill>
            <a:schemeClr val="tx1"/>
          </a:solidFill>
          <a:latin typeface="Calibri" pitchFamily="34" charset="0"/>
        </a:defRPr>
      </a:lvl6pPr>
      <a:lvl7pPr marL="914400" algn="ctr" defTabSz="912813" rtl="0" eaLnBrk="1" fontAlgn="base" hangingPunct="1">
        <a:spcBef>
          <a:spcPct val="0"/>
        </a:spcBef>
        <a:spcAft>
          <a:spcPct val="0"/>
        </a:spcAft>
        <a:defRPr sz="4400">
          <a:solidFill>
            <a:schemeClr val="tx1"/>
          </a:solidFill>
          <a:latin typeface="Calibri" pitchFamily="34" charset="0"/>
        </a:defRPr>
      </a:lvl7pPr>
      <a:lvl8pPr marL="1371600" algn="ctr" defTabSz="912813" rtl="0" eaLnBrk="1" fontAlgn="base" hangingPunct="1">
        <a:spcBef>
          <a:spcPct val="0"/>
        </a:spcBef>
        <a:spcAft>
          <a:spcPct val="0"/>
        </a:spcAft>
        <a:defRPr sz="4400">
          <a:solidFill>
            <a:schemeClr val="tx1"/>
          </a:solidFill>
          <a:latin typeface="Calibri" pitchFamily="34" charset="0"/>
        </a:defRPr>
      </a:lvl8pPr>
      <a:lvl9pPr marL="1828800" algn="ctr" defTabSz="912813" rtl="0" eaLnBrk="1" fontAlgn="base" hangingPunct="1">
        <a:spcBef>
          <a:spcPct val="0"/>
        </a:spcBef>
        <a:spcAft>
          <a:spcPct val="0"/>
        </a:spcAft>
        <a:defRPr sz="4400">
          <a:solidFill>
            <a:schemeClr val="tx1"/>
          </a:solidFill>
          <a:latin typeface="Calibri" pitchFamily="34" charset="0"/>
        </a:defRPr>
      </a:lvl9pPr>
    </p:titleStyle>
    <p:bodyStyle>
      <a:lvl1pPr marL="341313" indent="-341313" algn="l" defTabSz="9128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1363" indent="-284163" algn="l" defTabSz="91281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1413" indent="-227013" algn="l" defTabSz="91281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98613" indent="-227013" algn="l" defTabSz="9128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4225" indent="-227013" algn="l" defTabSz="91281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2516" indent="-228411" algn="l" defTabSz="9136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9337" indent="-228411" algn="l" defTabSz="9136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6158" indent="-228411" algn="l" defTabSz="9136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978" indent="-228411" algn="l" defTabSz="9136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3642" rtl="0" eaLnBrk="1" latinLnBrk="0" hangingPunct="1">
        <a:defRPr sz="1800" kern="1200">
          <a:solidFill>
            <a:schemeClr val="tx1"/>
          </a:solidFill>
          <a:latin typeface="+mn-lt"/>
          <a:ea typeface="+mn-ea"/>
          <a:cs typeface="+mn-cs"/>
        </a:defRPr>
      </a:lvl1pPr>
      <a:lvl2pPr marL="456819" algn="l" defTabSz="913642" rtl="0" eaLnBrk="1" latinLnBrk="0" hangingPunct="1">
        <a:defRPr sz="1800" kern="1200">
          <a:solidFill>
            <a:schemeClr val="tx1"/>
          </a:solidFill>
          <a:latin typeface="+mn-lt"/>
          <a:ea typeface="+mn-ea"/>
          <a:cs typeface="+mn-cs"/>
        </a:defRPr>
      </a:lvl2pPr>
      <a:lvl3pPr marL="913642" algn="l" defTabSz="913642" rtl="0" eaLnBrk="1" latinLnBrk="0" hangingPunct="1">
        <a:defRPr sz="1800" kern="1200">
          <a:solidFill>
            <a:schemeClr val="tx1"/>
          </a:solidFill>
          <a:latin typeface="+mn-lt"/>
          <a:ea typeface="+mn-ea"/>
          <a:cs typeface="+mn-cs"/>
        </a:defRPr>
      </a:lvl3pPr>
      <a:lvl4pPr marL="1370464" algn="l" defTabSz="913642" rtl="0" eaLnBrk="1" latinLnBrk="0" hangingPunct="1">
        <a:defRPr sz="1800" kern="1200">
          <a:solidFill>
            <a:schemeClr val="tx1"/>
          </a:solidFill>
          <a:latin typeface="+mn-lt"/>
          <a:ea typeface="+mn-ea"/>
          <a:cs typeface="+mn-cs"/>
        </a:defRPr>
      </a:lvl4pPr>
      <a:lvl5pPr marL="1827283" algn="l" defTabSz="913642" rtl="0" eaLnBrk="1" latinLnBrk="0" hangingPunct="1">
        <a:defRPr sz="1800" kern="1200">
          <a:solidFill>
            <a:schemeClr val="tx1"/>
          </a:solidFill>
          <a:latin typeface="+mn-lt"/>
          <a:ea typeface="+mn-ea"/>
          <a:cs typeface="+mn-cs"/>
        </a:defRPr>
      </a:lvl5pPr>
      <a:lvl6pPr marL="2284105" algn="l" defTabSz="913642" rtl="0" eaLnBrk="1" latinLnBrk="0" hangingPunct="1">
        <a:defRPr sz="1800" kern="1200">
          <a:solidFill>
            <a:schemeClr val="tx1"/>
          </a:solidFill>
          <a:latin typeface="+mn-lt"/>
          <a:ea typeface="+mn-ea"/>
          <a:cs typeface="+mn-cs"/>
        </a:defRPr>
      </a:lvl6pPr>
      <a:lvl7pPr marL="2740926" algn="l" defTabSz="913642" rtl="0" eaLnBrk="1" latinLnBrk="0" hangingPunct="1">
        <a:defRPr sz="1800" kern="1200">
          <a:solidFill>
            <a:schemeClr val="tx1"/>
          </a:solidFill>
          <a:latin typeface="+mn-lt"/>
          <a:ea typeface="+mn-ea"/>
          <a:cs typeface="+mn-cs"/>
        </a:defRPr>
      </a:lvl7pPr>
      <a:lvl8pPr marL="3197744" algn="l" defTabSz="913642" rtl="0" eaLnBrk="1" latinLnBrk="0" hangingPunct="1">
        <a:defRPr sz="1800" kern="1200">
          <a:solidFill>
            <a:schemeClr val="tx1"/>
          </a:solidFill>
          <a:latin typeface="+mn-lt"/>
          <a:ea typeface="+mn-ea"/>
          <a:cs typeface="+mn-cs"/>
        </a:defRPr>
      </a:lvl8pPr>
      <a:lvl9pPr marL="3654567" algn="l" defTabSz="9136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9 Rectángulo"/>
          <p:cNvSpPr/>
          <p:nvPr/>
        </p:nvSpPr>
        <p:spPr bwMode="invGray">
          <a:xfrm>
            <a:off x="0" y="1436688"/>
            <a:ext cx="12192000" cy="4445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7" name="6 Rectángulo"/>
          <p:cNvSpPr/>
          <p:nvPr/>
        </p:nvSpPr>
        <p:spPr bwMode="ltGray">
          <a:xfrm>
            <a:off x="0" y="1"/>
            <a:ext cx="12192000" cy="143351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1 Marcador de título"/>
          <p:cNvSpPr>
            <a:spLocks noGrp="1"/>
          </p:cNvSpPr>
          <p:nvPr>
            <p:ph type="title"/>
          </p:nvPr>
        </p:nvSpPr>
        <p:spPr>
          <a:xfrm>
            <a:off x="609600" y="152400"/>
            <a:ext cx="10972800" cy="1250950"/>
          </a:xfrm>
          <a:prstGeom prst="rect">
            <a:avLst/>
          </a:prstGeom>
        </p:spPr>
        <p:txBody>
          <a:bodyPr vert="horz" lIns="91440" rIns="45720" rtlCol="0" anchor="ctr">
            <a:normAutofit/>
            <a:scene3d>
              <a:camera prst="orthographicFront"/>
              <a:lightRig rig="threePt" dir="t">
                <a:rot lat="0" lon="0" rev="4800000"/>
              </a:lightRig>
            </a:scene3d>
            <a:sp3d prstMaterial="matte">
              <a:bevelT w="50800" h="10160"/>
            </a:sp3d>
          </a:bodyPr>
          <a:lstStyle/>
          <a:p>
            <a:r>
              <a:rPr lang="es-ES"/>
              <a:t>Haga clic para modificar el estilo de título del patrón</a:t>
            </a:r>
            <a:endParaRPr lang="en-US"/>
          </a:p>
        </p:txBody>
      </p:sp>
      <p:sp>
        <p:nvSpPr>
          <p:cNvPr id="12293" name="2 Marcador de texto"/>
          <p:cNvSpPr>
            <a:spLocks noGrp="1"/>
          </p:cNvSpPr>
          <p:nvPr>
            <p:ph type="body" idx="1"/>
          </p:nvPr>
        </p:nvSpPr>
        <p:spPr bwMode="auto">
          <a:xfrm>
            <a:off x="609600" y="1774825"/>
            <a:ext cx="10972800" cy="462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4864" tIns="9144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3 Marcador de fecha"/>
          <p:cNvSpPr>
            <a:spLocks noGrp="1"/>
          </p:cNvSpPr>
          <p:nvPr>
            <p:ph type="dt" sz="half" idx="2"/>
          </p:nvPr>
        </p:nvSpPr>
        <p:spPr>
          <a:xfrm>
            <a:off x="609600" y="6477000"/>
            <a:ext cx="2844800" cy="274638"/>
          </a:xfrm>
          <a:prstGeom prst="rect">
            <a:avLst/>
          </a:prstGeom>
        </p:spPr>
        <p:txBody>
          <a:bodyPr vert="horz" lIns="109728" rIns="45720" bIns="0" rtlCol="0" anchor="b"/>
          <a:lstStyle>
            <a:lvl1pPr algn="l" eaLnBrk="1" fontAlgn="auto" latinLnBrk="0" hangingPunct="1">
              <a:spcBef>
                <a:spcPts val="0"/>
              </a:spcBef>
              <a:spcAft>
                <a:spcPts val="0"/>
              </a:spcAft>
              <a:defRPr kumimoji="0" sz="1200">
                <a:solidFill>
                  <a:schemeClr val="tx1">
                    <a:tint val="95000"/>
                  </a:schemeClr>
                </a:solidFill>
                <a:latin typeface="+mn-lt"/>
                <a:cs typeface="+mn-cs"/>
              </a:defRPr>
            </a:lvl1pPr>
            <a:extLst/>
          </a:lstStyle>
          <a:p>
            <a:pPr>
              <a:defRPr/>
            </a:pPr>
            <a:fld id="{1CAA20BB-71AB-41A5-9846-30956C7862A9}" type="datetimeFigureOut">
              <a:rPr lang="es-ES">
                <a:solidFill>
                  <a:prstClr val="black">
                    <a:tint val="95000"/>
                  </a:prstClr>
                </a:solidFill>
              </a:rPr>
              <a:pPr>
                <a:defRPr/>
              </a:pPr>
              <a:t>20/04/2016</a:t>
            </a:fld>
            <a:endParaRPr lang="es-ES">
              <a:solidFill>
                <a:prstClr val="black">
                  <a:tint val="95000"/>
                </a:prstClr>
              </a:solidFill>
            </a:endParaRPr>
          </a:p>
        </p:txBody>
      </p:sp>
      <p:sp>
        <p:nvSpPr>
          <p:cNvPr id="5" name="4 Marcador de pie de página"/>
          <p:cNvSpPr>
            <a:spLocks noGrp="1"/>
          </p:cNvSpPr>
          <p:nvPr>
            <p:ph type="ftr" sz="quarter" idx="3"/>
          </p:nvPr>
        </p:nvSpPr>
        <p:spPr>
          <a:xfrm>
            <a:off x="3520018" y="6477000"/>
            <a:ext cx="7344833" cy="274638"/>
          </a:xfrm>
          <a:prstGeom prst="rect">
            <a:avLst/>
          </a:prstGeom>
        </p:spPr>
        <p:txBody>
          <a:bodyPr vert="horz" lIns="45720" rIns="45720" bIns="0" rtlCol="0" anchor="b"/>
          <a:lstStyle>
            <a:lvl1pPr algn="l" eaLnBrk="1" fontAlgn="auto" latinLnBrk="0" hangingPunct="1">
              <a:spcBef>
                <a:spcPts val="0"/>
              </a:spcBef>
              <a:spcAft>
                <a:spcPts val="0"/>
              </a:spcAft>
              <a:defRPr kumimoji="0" sz="1200">
                <a:solidFill>
                  <a:schemeClr val="tx1">
                    <a:tint val="95000"/>
                  </a:schemeClr>
                </a:solidFill>
                <a:latin typeface="+mn-lt"/>
                <a:cs typeface="+mn-cs"/>
              </a:defRPr>
            </a:lvl1pPr>
            <a:extLst/>
          </a:lstStyle>
          <a:p>
            <a:pPr>
              <a:defRPr/>
            </a:pPr>
            <a:endParaRPr lang="es-ES">
              <a:solidFill>
                <a:prstClr val="black">
                  <a:tint val="95000"/>
                </a:prstClr>
              </a:solidFill>
            </a:endParaRPr>
          </a:p>
        </p:txBody>
      </p:sp>
      <p:sp>
        <p:nvSpPr>
          <p:cNvPr id="6" name="5 Marcador de número de diapositiva"/>
          <p:cNvSpPr>
            <a:spLocks noGrp="1"/>
          </p:cNvSpPr>
          <p:nvPr>
            <p:ph type="sldNum" sz="quarter" idx="4"/>
          </p:nvPr>
        </p:nvSpPr>
        <p:spPr>
          <a:xfrm>
            <a:off x="10938934" y="6477000"/>
            <a:ext cx="977900" cy="274638"/>
          </a:xfrm>
          <a:prstGeom prst="rect">
            <a:avLst/>
          </a:prstGeom>
        </p:spPr>
        <p:txBody>
          <a:bodyPr vert="horz" wrap="square" lIns="91440" tIns="45720" rIns="91440" bIns="0" numCol="1" anchor="b" anchorCtr="0" compatLnSpc="1">
            <a:prstTxWarp prst="textNoShape">
              <a:avLst/>
            </a:prstTxWarp>
          </a:bodyPr>
          <a:lstStyle>
            <a:lvl1pPr algn="r">
              <a:defRPr sz="1200">
                <a:solidFill>
                  <a:srgbClr val="3F3F3F"/>
                </a:solidFill>
                <a:latin typeface="Corbel" panose="020B0503020204020204" pitchFamily="34" charset="0"/>
              </a:defRPr>
            </a:lvl1pPr>
          </a:lstStyle>
          <a:p>
            <a:pPr fontAlgn="base">
              <a:spcBef>
                <a:spcPct val="0"/>
              </a:spcBef>
              <a:spcAft>
                <a:spcPct val="0"/>
              </a:spcAft>
            </a:pPr>
            <a:fld id="{7C4017B4-F77B-4CA0-842C-D0F1A1E3B021}" type="slidenum">
              <a:rPr lang="es-ES" altLang="es-AR" smtClean="0">
                <a:cs typeface="Arial" panose="020B0604020202020204" pitchFamily="34" charset="0"/>
              </a:rPr>
              <a:pPr fontAlgn="base">
                <a:spcBef>
                  <a:spcPct val="0"/>
                </a:spcBef>
                <a:spcAft>
                  <a:spcPct val="0"/>
                </a:spcAft>
              </a:pPr>
              <a:t>‹Nº›</a:t>
            </a:fld>
            <a:endParaRPr lang="es-ES" altLang="es-AR">
              <a:cs typeface="Arial" panose="020B0604020202020204" pitchFamily="34" charset="0"/>
            </a:endParaRPr>
          </a:p>
        </p:txBody>
      </p:sp>
    </p:spTree>
    <p:extLst>
      <p:ext uri="{BB962C8B-B14F-4D97-AF65-F5344CB8AC3E}">
        <p14:creationId xmlns:p14="http://schemas.microsoft.com/office/powerpoint/2010/main" val="2299713984"/>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xStyles>
    <p:titleStyle>
      <a:lvl1pPr algn="l" rtl="0" eaLnBrk="0" fontAlgn="base" hangingPunct="0">
        <a:spcBef>
          <a:spcPct val="0"/>
        </a:spcBef>
        <a:spcAft>
          <a:spcPct val="0"/>
        </a:spcAft>
        <a:defRPr sz="4500" b="1" kern="1200">
          <a:solidFill>
            <a:srgbClr val="FFC800"/>
          </a:solidFill>
          <a:latin typeface="+mj-lt"/>
          <a:ea typeface="+mj-ea"/>
          <a:cs typeface="+mj-cs"/>
        </a:defRPr>
      </a:lvl1pPr>
      <a:lvl2pPr algn="l" rtl="0" eaLnBrk="0" fontAlgn="base" hangingPunct="0">
        <a:spcBef>
          <a:spcPct val="0"/>
        </a:spcBef>
        <a:spcAft>
          <a:spcPct val="0"/>
        </a:spcAft>
        <a:defRPr sz="4500" b="1">
          <a:solidFill>
            <a:srgbClr val="FFC800"/>
          </a:solidFill>
          <a:latin typeface="Corbel" pitchFamily="34" charset="0"/>
        </a:defRPr>
      </a:lvl2pPr>
      <a:lvl3pPr algn="l" rtl="0" eaLnBrk="0" fontAlgn="base" hangingPunct="0">
        <a:spcBef>
          <a:spcPct val="0"/>
        </a:spcBef>
        <a:spcAft>
          <a:spcPct val="0"/>
        </a:spcAft>
        <a:defRPr sz="4500" b="1">
          <a:solidFill>
            <a:srgbClr val="FFC800"/>
          </a:solidFill>
          <a:latin typeface="Corbel" pitchFamily="34" charset="0"/>
        </a:defRPr>
      </a:lvl3pPr>
      <a:lvl4pPr algn="l" rtl="0" eaLnBrk="0" fontAlgn="base" hangingPunct="0">
        <a:spcBef>
          <a:spcPct val="0"/>
        </a:spcBef>
        <a:spcAft>
          <a:spcPct val="0"/>
        </a:spcAft>
        <a:defRPr sz="4500" b="1">
          <a:solidFill>
            <a:srgbClr val="FFC800"/>
          </a:solidFill>
          <a:latin typeface="Corbel" pitchFamily="34" charset="0"/>
        </a:defRPr>
      </a:lvl4pPr>
      <a:lvl5pPr algn="l" rtl="0" eaLnBrk="0" fontAlgn="base" hangingPunct="0">
        <a:spcBef>
          <a:spcPct val="0"/>
        </a:spcBef>
        <a:spcAft>
          <a:spcPct val="0"/>
        </a:spcAft>
        <a:defRPr sz="4500" b="1">
          <a:solidFill>
            <a:srgbClr val="FFC800"/>
          </a:solidFill>
          <a:latin typeface="Corbel" pitchFamily="34" charset="0"/>
        </a:defRPr>
      </a:lvl5pPr>
      <a:lvl6pPr marL="457200" algn="l" rtl="0" fontAlgn="base">
        <a:spcBef>
          <a:spcPct val="0"/>
        </a:spcBef>
        <a:spcAft>
          <a:spcPct val="0"/>
        </a:spcAft>
        <a:defRPr sz="4500" b="1">
          <a:solidFill>
            <a:srgbClr val="FFC800"/>
          </a:solidFill>
          <a:latin typeface="Corbel" pitchFamily="34" charset="0"/>
        </a:defRPr>
      </a:lvl6pPr>
      <a:lvl7pPr marL="914400" algn="l" rtl="0" fontAlgn="base">
        <a:spcBef>
          <a:spcPct val="0"/>
        </a:spcBef>
        <a:spcAft>
          <a:spcPct val="0"/>
        </a:spcAft>
        <a:defRPr sz="4500" b="1">
          <a:solidFill>
            <a:srgbClr val="FFC800"/>
          </a:solidFill>
          <a:latin typeface="Corbel" pitchFamily="34" charset="0"/>
        </a:defRPr>
      </a:lvl7pPr>
      <a:lvl8pPr marL="1371600" algn="l" rtl="0" fontAlgn="base">
        <a:spcBef>
          <a:spcPct val="0"/>
        </a:spcBef>
        <a:spcAft>
          <a:spcPct val="0"/>
        </a:spcAft>
        <a:defRPr sz="4500" b="1">
          <a:solidFill>
            <a:srgbClr val="FFC800"/>
          </a:solidFill>
          <a:latin typeface="Corbel" pitchFamily="34" charset="0"/>
        </a:defRPr>
      </a:lvl8pPr>
      <a:lvl9pPr marL="1828800" algn="l" rtl="0" fontAlgn="base">
        <a:spcBef>
          <a:spcPct val="0"/>
        </a:spcBef>
        <a:spcAft>
          <a:spcPct val="0"/>
        </a:spcAft>
        <a:defRPr sz="4500" b="1">
          <a:solidFill>
            <a:srgbClr val="FFC800"/>
          </a:solidFill>
          <a:latin typeface="Corbel" pitchFamily="34" charset="0"/>
        </a:defRPr>
      </a:lvl9pPr>
      <a:extLst/>
    </p:titleStyle>
    <p:bodyStyle>
      <a:lvl1pPr marL="438150" indent="-319088" algn="l" rtl="0" eaLnBrk="0" fontAlgn="base" hangingPunct="0">
        <a:spcBef>
          <a:spcPct val="0"/>
        </a:spcBef>
        <a:spcAft>
          <a:spcPct val="0"/>
        </a:spcAft>
        <a:buClr>
          <a:schemeClr val="accent1"/>
        </a:buClr>
        <a:buSzPct val="80000"/>
        <a:buFont typeface="Wingdings 2" panose="05020102010507070707" pitchFamily="18" charset="2"/>
        <a:buChar char=""/>
        <a:defRPr sz="3200" kern="1200">
          <a:solidFill>
            <a:schemeClr val="tx1"/>
          </a:solidFill>
          <a:latin typeface="+mn-lt"/>
          <a:ea typeface="+mn-ea"/>
          <a:cs typeface="+mn-cs"/>
        </a:defRPr>
      </a:lvl1pPr>
      <a:lvl2pPr marL="730250" indent="-273050" algn="l" rtl="0" eaLnBrk="0" fontAlgn="base" hangingPunct="0">
        <a:spcBef>
          <a:spcPct val="20000"/>
        </a:spcBef>
        <a:spcAft>
          <a:spcPct val="0"/>
        </a:spcAft>
        <a:buClr>
          <a:schemeClr val="accent2"/>
        </a:buClr>
        <a:buSzPct val="90000"/>
        <a:buFont typeface="Wingdings" panose="05000000000000000000" pitchFamily="2" charset="2"/>
        <a:buChar char=""/>
        <a:defRPr sz="2800" kern="1200">
          <a:solidFill>
            <a:schemeClr val="tx1"/>
          </a:solidFill>
          <a:latin typeface="+mn-lt"/>
          <a:ea typeface="+mn-ea"/>
          <a:cs typeface="+mn-cs"/>
        </a:defRPr>
      </a:lvl2pPr>
      <a:lvl3pPr marL="995363" indent="-228600" algn="l" rtl="0" eaLnBrk="0" fontAlgn="base" hangingPunct="0">
        <a:spcBef>
          <a:spcPct val="20000"/>
        </a:spcBef>
        <a:spcAft>
          <a:spcPct val="0"/>
        </a:spcAft>
        <a:buClr>
          <a:srgbClr val="E66C7D"/>
        </a:buClr>
        <a:buFont typeface="Arial" panose="020B0604020202020204" pitchFamily="34" charset="0"/>
        <a:buChar char="▪"/>
        <a:defRPr sz="2400" kern="1200">
          <a:solidFill>
            <a:schemeClr val="tx1"/>
          </a:solidFill>
          <a:latin typeface="+mn-lt"/>
          <a:ea typeface="+mn-ea"/>
          <a:cs typeface="+mn-cs"/>
        </a:defRPr>
      </a:lvl3pPr>
      <a:lvl4pPr marL="1216025" indent="-182563" algn="l" rtl="0" eaLnBrk="0" fontAlgn="base" hangingPunct="0">
        <a:spcBef>
          <a:spcPct val="20000"/>
        </a:spcBef>
        <a:spcAft>
          <a:spcPct val="0"/>
        </a:spcAft>
        <a:buClr>
          <a:srgbClr val="6BB76D"/>
        </a:buClr>
        <a:buFont typeface="Arial" panose="020B0604020202020204" pitchFamily="34" charset="0"/>
        <a:buChar char="▪"/>
        <a:defRPr sz="2000" kern="1200">
          <a:solidFill>
            <a:schemeClr val="tx1"/>
          </a:solidFill>
          <a:latin typeface="+mn-lt"/>
          <a:ea typeface="+mn-ea"/>
          <a:cs typeface="+mn-cs"/>
        </a:defRPr>
      </a:lvl4pPr>
      <a:lvl5pPr marL="1425575" indent="-182563" algn="l" rtl="0" eaLnBrk="0" fontAlgn="base" hangingPunct="0">
        <a:spcBef>
          <a:spcPct val="20000"/>
        </a:spcBef>
        <a:spcAft>
          <a:spcPct val="0"/>
        </a:spcAft>
        <a:buClr>
          <a:srgbClr val="E88651"/>
        </a:buClr>
        <a:buFont typeface="Wingdings 3" panose="05040102010807070707" pitchFamily="18" charset="2"/>
        <a:buChar char=""/>
        <a:defRPr lang="en-US" sz="2000" kern="120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6 Circular"/>
          <p:cNvSpPr/>
          <p:nvPr/>
        </p:nvSpPr>
        <p:spPr>
          <a:xfrm>
            <a:off x="-1087967" y="-815975"/>
            <a:ext cx="2184400" cy="1638300"/>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8" name="7 Elipse"/>
          <p:cNvSpPr/>
          <p:nvPr/>
        </p:nvSpPr>
        <p:spPr>
          <a:xfrm>
            <a:off x="224367" y="20639"/>
            <a:ext cx="2271184" cy="1703387"/>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11" name="10 Anillo"/>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12" name="11 Rectángulo"/>
          <p:cNvSpPr/>
          <p:nvPr/>
        </p:nvSpPr>
        <p:spPr>
          <a:xfrm>
            <a:off x="1350434" y="0"/>
            <a:ext cx="10841567"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5" name="4 Marcador de título"/>
          <p:cNvSpPr>
            <a:spLocks noGrp="1"/>
          </p:cNvSpPr>
          <p:nvPr>
            <p:ph type="title"/>
          </p:nvPr>
        </p:nvSpPr>
        <p:spPr>
          <a:xfrm>
            <a:off x="1913467" y="274638"/>
            <a:ext cx="9999133" cy="1143000"/>
          </a:xfrm>
          <a:prstGeom prst="rect">
            <a:avLst/>
          </a:prstGeom>
        </p:spPr>
        <p:txBody>
          <a:bodyPr anchor="ctr">
            <a:normAutofit/>
          </a:bodyPr>
          <a:lstStyle/>
          <a:p>
            <a:r>
              <a:rPr lang="es-ES"/>
              <a:t>Haga clic para modificar el estilo de título del patrón</a:t>
            </a:r>
            <a:endParaRPr lang="en-US"/>
          </a:p>
        </p:txBody>
      </p:sp>
      <p:sp>
        <p:nvSpPr>
          <p:cNvPr id="10249" name="8 Marcador de texto"/>
          <p:cNvSpPr>
            <a:spLocks noGrp="1"/>
          </p:cNvSpPr>
          <p:nvPr>
            <p:ph type="body" idx="1"/>
          </p:nvPr>
        </p:nvSpPr>
        <p:spPr bwMode="auto">
          <a:xfrm>
            <a:off x="1913467" y="1447800"/>
            <a:ext cx="9999133"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24" name="23 Marcador de fecha"/>
          <p:cNvSpPr>
            <a:spLocks noGrp="1"/>
          </p:cNvSpPr>
          <p:nvPr>
            <p:ph type="dt" sz="half" idx="2"/>
          </p:nvPr>
        </p:nvSpPr>
        <p:spPr>
          <a:xfrm>
            <a:off x="4775200" y="6305550"/>
            <a:ext cx="2844800" cy="476250"/>
          </a:xfrm>
          <a:prstGeom prst="rect">
            <a:avLst/>
          </a:prstGeom>
        </p:spPr>
        <p:txBody>
          <a:bodyPr anchor="b"/>
          <a:lstStyle>
            <a:lvl1pPr algn="r" eaLnBrk="1" fontAlgn="auto" latinLnBrk="0" hangingPunct="1">
              <a:spcBef>
                <a:spcPts val="0"/>
              </a:spcBef>
              <a:spcAft>
                <a:spcPts val="0"/>
              </a:spcAft>
              <a:defRPr kumimoji="0" sz="1200">
                <a:solidFill>
                  <a:schemeClr val="bg2">
                    <a:shade val="50000"/>
                    <a:satMod val="200000"/>
                  </a:schemeClr>
                </a:solidFill>
                <a:latin typeface="+mn-lt"/>
                <a:cs typeface="+mn-cs"/>
              </a:defRPr>
            </a:lvl1pPr>
            <a:extLst/>
          </a:lstStyle>
          <a:p>
            <a:pPr>
              <a:defRPr/>
            </a:pPr>
            <a:fld id="{803D4497-9AB5-440C-BD9C-87B32F0B1131}" type="datetimeFigureOut">
              <a:rPr lang="es-ES">
                <a:solidFill>
                  <a:srgbClr val="E7DEC9">
                    <a:shade val="50000"/>
                    <a:satMod val="200000"/>
                  </a:srgbClr>
                </a:solidFill>
              </a:rPr>
              <a:pPr>
                <a:defRPr/>
              </a:pPr>
              <a:t>20/04/2016</a:t>
            </a:fld>
            <a:endParaRPr lang="es-ES">
              <a:solidFill>
                <a:srgbClr val="E7DEC9">
                  <a:shade val="50000"/>
                  <a:satMod val="200000"/>
                </a:srgbClr>
              </a:solidFill>
            </a:endParaRPr>
          </a:p>
        </p:txBody>
      </p:sp>
      <p:sp>
        <p:nvSpPr>
          <p:cNvPr id="10" name="9 Marcador de pie de página"/>
          <p:cNvSpPr>
            <a:spLocks noGrp="1"/>
          </p:cNvSpPr>
          <p:nvPr>
            <p:ph type="ftr" sz="quarter" idx="3"/>
          </p:nvPr>
        </p:nvSpPr>
        <p:spPr>
          <a:xfrm>
            <a:off x="7620000" y="6305550"/>
            <a:ext cx="3860800" cy="476250"/>
          </a:xfrm>
          <a:prstGeom prst="rect">
            <a:avLst/>
          </a:prstGeom>
        </p:spPr>
        <p:txBody>
          <a:bodyPr anchor="b"/>
          <a:lstStyle>
            <a:lvl1pPr eaLnBrk="1" fontAlgn="auto" latinLnBrk="0" hangingPunct="1">
              <a:spcBef>
                <a:spcPts val="0"/>
              </a:spcBef>
              <a:spcAft>
                <a:spcPts val="0"/>
              </a:spcAft>
              <a:defRPr kumimoji="0" sz="1200">
                <a:solidFill>
                  <a:schemeClr val="bg2">
                    <a:shade val="50000"/>
                    <a:satMod val="200000"/>
                  </a:schemeClr>
                </a:solidFill>
                <a:effectLst/>
                <a:latin typeface="+mn-lt"/>
                <a:cs typeface="+mn-cs"/>
              </a:defRPr>
            </a:lvl1pPr>
            <a:extLst/>
          </a:lstStyle>
          <a:p>
            <a:pPr>
              <a:defRPr/>
            </a:pPr>
            <a:endParaRPr lang="es-ES">
              <a:solidFill>
                <a:srgbClr val="E7DEC9">
                  <a:shade val="50000"/>
                  <a:satMod val="200000"/>
                </a:srgbClr>
              </a:solidFill>
            </a:endParaRPr>
          </a:p>
        </p:txBody>
      </p:sp>
      <p:sp>
        <p:nvSpPr>
          <p:cNvPr id="22" name="21 Marcador de número de diapositiva"/>
          <p:cNvSpPr>
            <a:spLocks noGrp="1"/>
          </p:cNvSpPr>
          <p:nvPr>
            <p:ph type="sldNum" sz="quarter" idx="4"/>
          </p:nvPr>
        </p:nvSpPr>
        <p:spPr>
          <a:xfrm>
            <a:off x="11485033" y="6305550"/>
            <a:ext cx="609600" cy="476250"/>
          </a:xfrm>
          <a:prstGeom prst="rect">
            <a:avLst/>
          </a:prstGeom>
        </p:spPr>
        <p:txBody>
          <a:bodyPr vert="horz" wrap="square" lIns="91440" tIns="45720" rIns="91440" bIns="45720" numCol="1" anchor="b" anchorCtr="0" compatLnSpc="1">
            <a:prstTxWarp prst="textNoShape">
              <a:avLst/>
            </a:prstTxWarp>
          </a:bodyPr>
          <a:lstStyle>
            <a:lvl1pPr algn="ctr">
              <a:defRPr sz="1200">
                <a:solidFill>
                  <a:srgbClr val="B5A788"/>
                </a:solidFill>
                <a:latin typeface="Gill Sans MT" panose="020B0502020104020203" pitchFamily="34" charset="0"/>
              </a:defRPr>
            </a:lvl1pPr>
          </a:lstStyle>
          <a:p>
            <a:pPr fontAlgn="base">
              <a:spcBef>
                <a:spcPct val="0"/>
              </a:spcBef>
              <a:spcAft>
                <a:spcPct val="0"/>
              </a:spcAft>
            </a:pPr>
            <a:fld id="{67D615B1-B0FC-409A-BBFC-CB2EA6825073}" type="slidenum">
              <a:rPr lang="es-ES" altLang="es-AR" smtClean="0">
                <a:cs typeface="Arial" panose="020B0604020202020204" pitchFamily="34" charset="0"/>
              </a:rPr>
              <a:pPr fontAlgn="base">
                <a:spcBef>
                  <a:spcPct val="0"/>
                </a:spcBef>
                <a:spcAft>
                  <a:spcPct val="0"/>
                </a:spcAft>
              </a:pPr>
              <a:t>‹Nº›</a:t>
            </a:fld>
            <a:endParaRPr lang="es-ES" altLang="es-AR">
              <a:cs typeface="Arial" panose="020B0604020202020204" pitchFamily="34" charset="0"/>
            </a:endParaRPr>
          </a:p>
        </p:txBody>
      </p:sp>
      <p:sp>
        <p:nvSpPr>
          <p:cNvPr id="15" name="14 Rectángulo"/>
          <p:cNvSpPr/>
          <p:nvPr/>
        </p:nvSpPr>
        <p:spPr bwMode="invGray">
          <a:xfrm>
            <a:off x="1352551" y="0"/>
            <a:ext cx="97367"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Tree>
    <p:extLst>
      <p:ext uri="{BB962C8B-B14F-4D97-AF65-F5344CB8AC3E}">
        <p14:creationId xmlns:p14="http://schemas.microsoft.com/office/powerpoint/2010/main" val="3722621504"/>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Lst>
  <p:txStyles>
    <p:titleStyle>
      <a:lvl1pPr algn="l" rtl="0" eaLnBrk="0" fontAlgn="base" hangingPunct="0">
        <a:spcBef>
          <a:spcPct val="0"/>
        </a:spcBef>
        <a:spcAft>
          <a:spcPct val="0"/>
        </a:spcAft>
        <a:defRPr sz="4300" kern="1200">
          <a:solidFill>
            <a:srgbClr val="572314"/>
          </a:solidFill>
          <a:effectLst>
            <a:outerShdw blurRad="50000" dist="30000" dir="5400000" algn="tl" rotWithShape="0">
              <a:srgbClr val="000000">
                <a:alpha val="30000"/>
              </a:srgbClr>
            </a:outerShdw>
          </a:effectLst>
          <a:latin typeface="+mj-lt"/>
          <a:ea typeface="+mj-ea"/>
          <a:cs typeface="+mj-cs"/>
        </a:defRPr>
      </a:lvl1pPr>
      <a:lvl2pPr algn="l" rtl="0" eaLnBrk="0" fontAlgn="base" hangingPunct="0">
        <a:spcBef>
          <a:spcPct val="0"/>
        </a:spcBef>
        <a:spcAft>
          <a:spcPct val="0"/>
        </a:spcAft>
        <a:defRPr sz="4300">
          <a:solidFill>
            <a:srgbClr val="572314"/>
          </a:solidFill>
          <a:latin typeface="Gill Sans MT" pitchFamily="34" charset="0"/>
        </a:defRPr>
      </a:lvl2pPr>
      <a:lvl3pPr algn="l" rtl="0" eaLnBrk="0" fontAlgn="base" hangingPunct="0">
        <a:spcBef>
          <a:spcPct val="0"/>
        </a:spcBef>
        <a:spcAft>
          <a:spcPct val="0"/>
        </a:spcAft>
        <a:defRPr sz="4300">
          <a:solidFill>
            <a:srgbClr val="572314"/>
          </a:solidFill>
          <a:latin typeface="Gill Sans MT" pitchFamily="34" charset="0"/>
        </a:defRPr>
      </a:lvl3pPr>
      <a:lvl4pPr algn="l" rtl="0" eaLnBrk="0" fontAlgn="base" hangingPunct="0">
        <a:spcBef>
          <a:spcPct val="0"/>
        </a:spcBef>
        <a:spcAft>
          <a:spcPct val="0"/>
        </a:spcAft>
        <a:defRPr sz="4300">
          <a:solidFill>
            <a:srgbClr val="572314"/>
          </a:solidFill>
          <a:latin typeface="Gill Sans MT" pitchFamily="34" charset="0"/>
        </a:defRPr>
      </a:lvl4pPr>
      <a:lvl5pPr algn="l" rtl="0" eaLnBrk="0" fontAlgn="base" hangingPunct="0">
        <a:spcBef>
          <a:spcPct val="0"/>
        </a:spcBef>
        <a:spcAft>
          <a:spcPct val="0"/>
        </a:spcAft>
        <a:defRPr sz="4300">
          <a:solidFill>
            <a:srgbClr val="572314"/>
          </a:solidFill>
          <a:latin typeface="Gill Sans MT" pitchFamily="34" charset="0"/>
        </a:defRPr>
      </a:lvl5pPr>
      <a:lvl6pPr marL="457200" algn="l" rtl="0" fontAlgn="base">
        <a:spcBef>
          <a:spcPct val="0"/>
        </a:spcBef>
        <a:spcAft>
          <a:spcPct val="0"/>
        </a:spcAft>
        <a:defRPr sz="4300">
          <a:solidFill>
            <a:srgbClr val="572314"/>
          </a:solidFill>
          <a:latin typeface="Gill Sans MT" pitchFamily="34" charset="0"/>
        </a:defRPr>
      </a:lvl6pPr>
      <a:lvl7pPr marL="914400" algn="l" rtl="0" fontAlgn="base">
        <a:spcBef>
          <a:spcPct val="0"/>
        </a:spcBef>
        <a:spcAft>
          <a:spcPct val="0"/>
        </a:spcAft>
        <a:defRPr sz="4300">
          <a:solidFill>
            <a:srgbClr val="572314"/>
          </a:solidFill>
          <a:latin typeface="Gill Sans MT" pitchFamily="34" charset="0"/>
        </a:defRPr>
      </a:lvl7pPr>
      <a:lvl8pPr marL="1371600" algn="l" rtl="0" fontAlgn="base">
        <a:spcBef>
          <a:spcPct val="0"/>
        </a:spcBef>
        <a:spcAft>
          <a:spcPct val="0"/>
        </a:spcAft>
        <a:defRPr sz="4300">
          <a:solidFill>
            <a:srgbClr val="572314"/>
          </a:solidFill>
          <a:latin typeface="Gill Sans MT" pitchFamily="34" charset="0"/>
        </a:defRPr>
      </a:lvl8pPr>
      <a:lvl9pPr marL="1828800" algn="l" rtl="0" fontAlgn="base">
        <a:spcBef>
          <a:spcPct val="0"/>
        </a:spcBef>
        <a:spcAft>
          <a:spcPct val="0"/>
        </a:spcAft>
        <a:defRPr sz="4300">
          <a:solidFill>
            <a:srgbClr val="572314"/>
          </a:solidFill>
          <a:latin typeface="Gill Sans MT" pitchFamily="34" charset="0"/>
        </a:defRPr>
      </a:lvl9pPr>
      <a:extLst/>
    </p:titleStyle>
    <p:bodyStyle>
      <a:lvl1pPr marL="365125" indent="-282575" algn="l" rtl="0" eaLnBrk="0" fontAlgn="base" hangingPunct="0">
        <a:spcBef>
          <a:spcPts val="600"/>
        </a:spcBef>
        <a:spcAft>
          <a:spcPct val="0"/>
        </a:spcAft>
        <a:buClr>
          <a:schemeClr val="accent1"/>
        </a:buClr>
        <a:buSzPct val="80000"/>
        <a:buFont typeface="Wingdings 2" panose="05020102010507070707" pitchFamily="18" charset="2"/>
        <a:buChar char=""/>
        <a:defRPr sz="3200" kern="1200">
          <a:solidFill>
            <a:schemeClr val="tx1"/>
          </a:solidFill>
          <a:latin typeface="+mn-lt"/>
          <a:ea typeface="+mn-ea"/>
          <a:cs typeface="+mn-cs"/>
        </a:defRPr>
      </a:lvl1pPr>
      <a:lvl2pPr marL="639763" indent="-236538" algn="l" rtl="0" eaLnBrk="0" fontAlgn="base" hangingPunct="0">
        <a:spcBef>
          <a:spcPts val="550"/>
        </a:spcBef>
        <a:spcAft>
          <a:spcPct val="0"/>
        </a:spcAft>
        <a:buClr>
          <a:schemeClr val="accent1"/>
        </a:buClr>
        <a:buFont typeface="Verdana" panose="020B0604030504040204" pitchFamily="34" charset="0"/>
        <a:buChar char="◦"/>
        <a:defRPr sz="2800" kern="1200">
          <a:solidFill>
            <a:schemeClr val="tx1"/>
          </a:solidFill>
          <a:latin typeface="+mn-lt"/>
          <a:ea typeface="+mn-ea"/>
          <a:cs typeface="+mn-cs"/>
        </a:defRPr>
      </a:lvl2pPr>
      <a:lvl3pPr marL="885825" indent="-228600" algn="l" rtl="0" eaLnBrk="0" fontAlgn="base" hangingPunct="0">
        <a:spcBef>
          <a:spcPct val="20000"/>
        </a:spcBef>
        <a:spcAft>
          <a:spcPct val="0"/>
        </a:spcAft>
        <a:buClr>
          <a:schemeClr val="accent2"/>
        </a:buClr>
        <a:buFont typeface="Wingdings 2" panose="05020102010507070707" pitchFamily="18" charset="2"/>
        <a:buChar char=""/>
        <a:defRPr sz="2400" kern="1200">
          <a:solidFill>
            <a:schemeClr val="tx1"/>
          </a:solidFill>
          <a:latin typeface="+mn-lt"/>
          <a:ea typeface="+mn-ea"/>
          <a:cs typeface="+mn-cs"/>
        </a:defRPr>
      </a:lvl3pPr>
      <a:lvl4pPr marL="1096963" indent="-173038" algn="l" rtl="0" eaLnBrk="0" fontAlgn="base" hangingPunct="0">
        <a:spcBef>
          <a:spcPct val="20000"/>
        </a:spcBef>
        <a:spcAft>
          <a:spcPct val="0"/>
        </a:spcAft>
        <a:buClr>
          <a:srgbClr val="C32D2E"/>
        </a:buClr>
        <a:buFont typeface="Wingdings 2" panose="05020102010507070707" pitchFamily="18" charset="2"/>
        <a:buChar char=""/>
        <a:defRPr sz="2000" kern="1200">
          <a:solidFill>
            <a:schemeClr val="tx1"/>
          </a:solidFill>
          <a:latin typeface="+mn-lt"/>
          <a:ea typeface="+mn-ea"/>
          <a:cs typeface="+mn-cs"/>
        </a:defRPr>
      </a:lvl4pPr>
      <a:lvl5pPr marL="1296988" indent="-182563" algn="l" rtl="0" eaLnBrk="0" fontAlgn="base" hangingPunct="0">
        <a:spcBef>
          <a:spcPct val="20000"/>
        </a:spcBef>
        <a:spcAft>
          <a:spcPct val="0"/>
        </a:spcAft>
        <a:buClr>
          <a:srgbClr val="84AA33"/>
        </a:buClr>
        <a:buFont typeface="Wingdings 2" panose="05020102010507070707" pitchFamily="18" charset="2"/>
        <a:buChar char=""/>
        <a:defRPr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 name="Rectangle 7"/>
          <p:cNvSpPr/>
          <p:nvPr/>
        </p:nvSpPr>
        <p:spPr bwMode="hidden">
          <a:xfrm>
            <a:off x="0" y="1336676"/>
            <a:ext cx="12192000" cy="55213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 name="Text Placeholder 2"/>
          <p:cNvSpPr>
            <a:spLocks noGrp="1"/>
          </p:cNvSpPr>
          <p:nvPr>
            <p:ph type="body" idx="1"/>
          </p:nvPr>
        </p:nvSpPr>
        <p:spPr>
          <a:xfrm>
            <a:off x="609600" y="2019300"/>
            <a:ext cx="10972800" cy="4117975"/>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3975100" y="273050"/>
            <a:ext cx="4241800" cy="292100"/>
          </a:xfrm>
          <a:prstGeom prst="rect">
            <a:avLst/>
          </a:prstGeom>
        </p:spPr>
        <p:txBody>
          <a:bodyPr vert="horz" lIns="91440" tIns="45720" rIns="91440" bIns="45720" rtlCol="0" anchor="ctr">
            <a:noAutofit/>
          </a:bodyPr>
          <a:lstStyle>
            <a:lvl1pPr algn="ctr" fontAlgn="auto">
              <a:spcBef>
                <a:spcPts val="0"/>
              </a:spcBef>
              <a:spcAft>
                <a:spcPts val="0"/>
              </a:spcAft>
              <a:defRPr sz="1200" b="0" cap="all" spc="300" baseline="0">
                <a:solidFill>
                  <a:schemeClr val="tx1"/>
                </a:solidFill>
                <a:latin typeface="+mn-lt"/>
                <a:cs typeface="+mn-cs"/>
              </a:defRPr>
            </a:lvl1pPr>
          </a:lstStyle>
          <a:p>
            <a:pPr>
              <a:defRPr/>
            </a:pPr>
            <a:fld id="{AF6D8326-2EDC-402E-A787-B8C5F69FBDC6}" type="datetimeFigureOut">
              <a:rPr lang="es-ES">
                <a:solidFill>
                  <a:srgbClr val="FFFFFF"/>
                </a:solidFill>
              </a:rPr>
              <a:pPr>
                <a:defRPr/>
              </a:pPr>
              <a:t>20/04/2016</a:t>
            </a:fld>
            <a:endParaRPr lang="es-ES">
              <a:solidFill>
                <a:srgbClr val="FFFFFF"/>
              </a:solidFill>
            </a:endParaRPr>
          </a:p>
        </p:txBody>
      </p:sp>
      <p:sp>
        <p:nvSpPr>
          <p:cNvPr id="5" name="Footer Placeholder 4"/>
          <p:cNvSpPr>
            <a:spLocks noGrp="1"/>
          </p:cNvSpPr>
          <p:nvPr>
            <p:ph type="ftr" sz="quarter" idx="3"/>
          </p:nvPr>
        </p:nvSpPr>
        <p:spPr>
          <a:xfrm>
            <a:off x="1930400" y="6486525"/>
            <a:ext cx="8331200" cy="292100"/>
          </a:xfrm>
          <a:prstGeom prst="rect">
            <a:avLst/>
          </a:prstGeom>
        </p:spPr>
        <p:txBody>
          <a:bodyPr vert="horz" lIns="91440" tIns="45720" rIns="91440" bIns="45720" rtlCol="0" anchor="ctr">
            <a:normAutofit/>
          </a:bodyPr>
          <a:lstStyle>
            <a:lvl1pPr algn="ctr" fontAlgn="auto">
              <a:spcBef>
                <a:spcPts val="0"/>
              </a:spcBef>
              <a:spcAft>
                <a:spcPts val="0"/>
              </a:spcAft>
              <a:defRPr sz="1100" b="0" cap="all" spc="300" baseline="0">
                <a:solidFill>
                  <a:schemeClr val="tx1"/>
                </a:solidFill>
                <a:latin typeface="+mn-lt"/>
                <a:cs typeface="+mn-cs"/>
              </a:defRPr>
            </a:lvl1pPr>
          </a:lstStyle>
          <a:p>
            <a:pPr>
              <a:defRPr/>
            </a:pPr>
            <a:endParaRPr lang="es-ES">
              <a:solidFill>
                <a:srgbClr val="FFFFFF"/>
              </a:solidFill>
            </a:endParaRPr>
          </a:p>
        </p:txBody>
      </p:sp>
      <p:sp>
        <p:nvSpPr>
          <p:cNvPr id="6" name="Slide Number Placeholder 5"/>
          <p:cNvSpPr>
            <a:spLocks noGrp="1"/>
          </p:cNvSpPr>
          <p:nvPr>
            <p:ph type="sldNum" sz="quarter" idx="4"/>
          </p:nvPr>
        </p:nvSpPr>
        <p:spPr>
          <a:xfrm>
            <a:off x="5384800" y="6172200"/>
            <a:ext cx="1422400" cy="304800"/>
          </a:xfrm>
          <a:prstGeom prst="rect">
            <a:avLst/>
          </a:prstGeom>
          <a:ln>
            <a:noFill/>
          </a:ln>
        </p:spPr>
        <p:txBody>
          <a:bodyPr vert="horz" wrap="square" lIns="0" tIns="0" rIns="0" bIns="0" numCol="1" anchor="ctr" anchorCtr="0" compatLnSpc="1">
            <a:prstTxWarp prst="textNoShape">
              <a:avLst/>
            </a:prstTxWarp>
            <a:normAutofit/>
          </a:bodyPr>
          <a:lstStyle>
            <a:lvl1pPr algn="ctr">
              <a:defRPr sz="1200" b="1">
                <a:latin typeface="Garamond" panose="02020404030301010803" pitchFamily="18" charset="0"/>
              </a:defRPr>
            </a:lvl1pPr>
          </a:lstStyle>
          <a:p>
            <a:pPr fontAlgn="base">
              <a:spcBef>
                <a:spcPct val="0"/>
              </a:spcBef>
              <a:spcAft>
                <a:spcPct val="0"/>
              </a:spcAft>
            </a:pPr>
            <a:fld id="{5B7D293D-9E9F-49FE-9F83-B216810A7750}" type="slidenum">
              <a:rPr lang="es-ES" altLang="es-AR" smtClean="0">
                <a:solidFill>
                  <a:srgbClr val="FFFFFF"/>
                </a:solidFill>
                <a:cs typeface="Arial" panose="020B0604020202020204" pitchFamily="34" charset="0"/>
              </a:rPr>
              <a:pPr fontAlgn="base">
                <a:spcBef>
                  <a:spcPct val="0"/>
                </a:spcBef>
                <a:spcAft>
                  <a:spcPct val="0"/>
                </a:spcAft>
              </a:pPr>
              <a:t>‹Nº›</a:t>
            </a:fld>
            <a:endParaRPr lang="es-ES" altLang="es-AR">
              <a:solidFill>
                <a:srgbClr val="FFFFFF"/>
              </a:solidFill>
              <a:cs typeface="Arial" panose="020B0604020202020204" pitchFamily="34" charset="0"/>
            </a:endParaRPr>
          </a:p>
        </p:txBody>
      </p:sp>
      <p:cxnSp>
        <p:nvCxnSpPr>
          <p:cNvPr id="10" name="Straight Connector 9"/>
          <p:cNvCxnSpPr/>
          <p:nvPr/>
        </p:nvCxnSpPr>
        <p:spPr>
          <a:xfrm>
            <a:off x="0" y="1331914"/>
            <a:ext cx="12192000" cy="1587"/>
          </a:xfrm>
          <a:prstGeom prst="line">
            <a:avLst/>
          </a:prstGeom>
          <a:ln w="12700">
            <a:solidFill>
              <a:schemeClr val="tx2">
                <a:lumMod val="75000"/>
              </a:schemeClr>
            </a:solidFill>
          </a:ln>
          <a:effectLst/>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3352800" y="974726"/>
            <a:ext cx="5486400" cy="701675"/>
          </a:xfrm>
          <a:prstGeom prst="rect">
            <a:avLst/>
          </a:prstGeom>
          <a:solidFill>
            <a:schemeClr val="tx1"/>
          </a:solidFill>
          <a:ln w="76200" cmpd="thinThick">
            <a:solidFill>
              <a:schemeClr val="tx1"/>
            </a:solidFill>
            <a:miter lim="800000"/>
          </a:ln>
        </p:spPr>
        <p:txBody>
          <a:bodyPr vert="horz" lIns="91440" tIns="45720" rIns="91440" bIns="45720" rtlCol="0" anchor="ctr" anchorCtr="0">
            <a:normAutofit/>
          </a:bodyPr>
          <a:lstStyle/>
          <a:p>
            <a:r>
              <a:rPr lang="es-ES"/>
              <a:t>Haga clic para modificar el estilo de título del patrón</a:t>
            </a:r>
            <a:endParaRPr lang="en-US" dirty="0"/>
          </a:p>
        </p:txBody>
      </p:sp>
    </p:spTree>
    <p:extLst>
      <p:ext uri="{BB962C8B-B14F-4D97-AF65-F5344CB8AC3E}">
        <p14:creationId xmlns:p14="http://schemas.microsoft.com/office/powerpoint/2010/main" val="464799746"/>
      </p:ext>
    </p:extLst>
  </p:cSld>
  <p:clrMap bg1="dk1" tx1="lt1" bg2="dk2" tx2="lt2" accent1="accent1" accent2="accent2" accent3="accent3" accent4="accent4" accent5="accent5" accent6="accent6" hlink="hlink" folHlink="folHlink"/>
  <p:sldLayoutIdLst>
    <p:sldLayoutId id="2147484027" r:id="rId1"/>
    <p:sldLayoutId id="2147484028" r:id="rId2"/>
    <p:sldLayoutId id="2147484029" r:id="rId3"/>
    <p:sldLayoutId id="2147484030" r:id="rId4"/>
    <p:sldLayoutId id="2147484031" r:id="rId5"/>
    <p:sldLayoutId id="2147484032" r:id="rId6"/>
    <p:sldLayoutId id="2147484033" r:id="rId7"/>
    <p:sldLayoutId id="2147484034" r:id="rId8"/>
    <p:sldLayoutId id="2147484035" r:id="rId9"/>
    <p:sldLayoutId id="2147484036" r:id="rId10"/>
    <p:sldLayoutId id="2147484037" r:id="rId11"/>
  </p:sldLayoutIdLst>
  <p:txStyles>
    <p:titleStyle>
      <a:lvl1pPr algn="ctr" rtl="0" eaLnBrk="0" fontAlgn="base" hangingPunct="0">
        <a:spcBef>
          <a:spcPts val="400"/>
        </a:spcBef>
        <a:spcAft>
          <a:spcPct val="0"/>
        </a:spcAft>
        <a:defRPr b="1" kern="1200" cap="all">
          <a:solidFill>
            <a:srgbClr val="404040"/>
          </a:solidFill>
          <a:latin typeface="+mj-lt"/>
          <a:ea typeface="+mj-ea"/>
          <a:cs typeface="Tunga" pitchFamily="2"/>
        </a:defRPr>
      </a:lvl1pPr>
      <a:lvl2pPr algn="ctr" rtl="0" eaLnBrk="0" fontAlgn="base" hangingPunct="0">
        <a:spcBef>
          <a:spcPts val="400"/>
        </a:spcBef>
        <a:spcAft>
          <a:spcPct val="0"/>
        </a:spcAft>
        <a:defRPr b="1">
          <a:solidFill>
            <a:srgbClr val="404040"/>
          </a:solidFill>
          <a:latin typeface="Garamond" pitchFamily="18" charset="0"/>
          <a:cs typeface="Tunga" pitchFamily="34" charset="0"/>
        </a:defRPr>
      </a:lvl2pPr>
      <a:lvl3pPr algn="ctr" rtl="0" eaLnBrk="0" fontAlgn="base" hangingPunct="0">
        <a:spcBef>
          <a:spcPts val="400"/>
        </a:spcBef>
        <a:spcAft>
          <a:spcPct val="0"/>
        </a:spcAft>
        <a:defRPr b="1">
          <a:solidFill>
            <a:srgbClr val="404040"/>
          </a:solidFill>
          <a:latin typeface="Garamond" pitchFamily="18" charset="0"/>
          <a:cs typeface="Tunga" pitchFamily="34" charset="0"/>
        </a:defRPr>
      </a:lvl3pPr>
      <a:lvl4pPr algn="ctr" rtl="0" eaLnBrk="0" fontAlgn="base" hangingPunct="0">
        <a:spcBef>
          <a:spcPts val="400"/>
        </a:spcBef>
        <a:spcAft>
          <a:spcPct val="0"/>
        </a:spcAft>
        <a:defRPr b="1">
          <a:solidFill>
            <a:srgbClr val="404040"/>
          </a:solidFill>
          <a:latin typeface="Garamond" pitchFamily="18" charset="0"/>
          <a:cs typeface="Tunga" pitchFamily="34" charset="0"/>
        </a:defRPr>
      </a:lvl4pPr>
      <a:lvl5pPr algn="ctr" rtl="0" eaLnBrk="0" fontAlgn="base" hangingPunct="0">
        <a:spcBef>
          <a:spcPts val="400"/>
        </a:spcBef>
        <a:spcAft>
          <a:spcPct val="0"/>
        </a:spcAft>
        <a:defRPr b="1">
          <a:solidFill>
            <a:srgbClr val="404040"/>
          </a:solidFill>
          <a:latin typeface="Garamond" pitchFamily="18" charset="0"/>
          <a:cs typeface="Tunga" pitchFamily="34" charset="0"/>
        </a:defRPr>
      </a:lvl5pPr>
      <a:lvl6pPr marL="457200" algn="ctr" rtl="0" fontAlgn="base">
        <a:spcBef>
          <a:spcPts val="400"/>
        </a:spcBef>
        <a:spcAft>
          <a:spcPct val="0"/>
        </a:spcAft>
        <a:defRPr b="1">
          <a:solidFill>
            <a:srgbClr val="404040"/>
          </a:solidFill>
          <a:latin typeface="Garamond" pitchFamily="18" charset="0"/>
          <a:cs typeface="Tunga" pitchFamily="34" charset="0"/>
        </a:defRPr>
      </a:lvl6pPr>
      <a:lvl7pPr marL="914400" algn="ctr" rtl="0" fontAlgn="base">
        <a:spcBef>
          <a:spcPts val="400"/>
        </a:spcBef>
        <a:spcAft>
          <a:spcPct val="0"/>
        </a:spcAft>
        <a:defRPr b="1">
          <a:solidFill>
            <a:srgbClr val="404040"/>
          </a:solidFill>
          <a:latin typeface="Garamond" pitchFamily="18" charset="0"/>
          <a:cs typeface="Tunga" pitchFamily="34" charset="0"/>
        </a:defRPr>
      </a:lvl7pPr>
      <a:lvl8pPr marL="1371600" algn="ctr" rtl="0" fontAlgn="base">
        <a:spcBef>
          <a:spcPts val="400"/>
        </a:spcBef>
        <a:spcAft>
          <a:spcPct val="0"/>
        </a:spcAft>
        <a:defRPr b="1">
          <a:solidFill>
            <a:srgbClr val="404040"/>
          </a:solidFill>
          <a:latin typeface="Garamond" pitchFamily="18" charset="0"/>
          <a:cs typeface="Tunga" pitchFamily="34" charset="0"/>
        </a:defRPr>
      </a:lvl8pPr>
      <a:lvl9pPr marL="1828800" algn="ctr" rtl="0" fontAlgn="base">
        <a:spcBef>
          <a:spcPts val="400"/>
        </a:spcBef>
        <a:spcAft>
          <a:spcPct val="0"/>
        </a:spcAft>
        <a:defRPr b="1">
          <a:solidFill>
            <a:srgbClr val="404040"/>
          </a:solidFill>
          <a:latin typeface="Garamond" pitchFamily="18" charset="0"/>
          <a:cs typeface="Tunga" pitchFamily="34" charset="0"/>
        </a:defRPr>
      </a:lvl9pPr>
    </p:titleStyle>
    <p:bodyStyle>
      <a:lvl1pPr marL="342900" indent="-342900" algn="ctr" rtl="0" eaLnBrk="0" fontAlgn="base" hangingPunct="0">
        <a:spcBef>
          <a:spcPts val="600"/>
        </a:spcBef>
        <a:spcAft>
          <a:spcPct val="0"/>
        </a:spcAft>
        <a:buClr>
          <a:schemeClr val="accent1"/>
        </a:buClr>
        <a:defRPr sz="2000" kern="1200" spc="30">
          <a:solidFill>
            <a:schemeClr val="tx1"/>
          </a:solidFill>
          <a:latin typeface="+mn-lt"/>
          <a:ea typeface="+mn-ea"/>
          <a:cs typeface="Tahoma" pitchFamily="34" charset="0"/>
        </a:defRPr>
      </a:lvl1pPr>
      <a:lvl2pPr marL="742950" indent="-285750" algn="ctr" rtl="0" eaLnBrk="0" fontAlgn="base" hangingPunct="0">
        <a:spcBef>
          <a:spcPts val="1200"/>
        </a:spcBef>
        <a:spcAft>
          <a:spcPct val="0"/>
        </a:spcAft>
        <a:buClr>
          <a:schemeClr val="accent1"/>
        </a:buClr>
        <a:defRPr kern="1200">
          <a:solidFill>
            <a:schemeClr val="tx2"/>
          </a:solidFill>
          <a:latin typeface="+mn-lt"/>
          <a:ea typeface="+mn-ea"/>
          <a:cs typeface="Tahoma" pitchFamily="34" charset="0"/>
        </a:defRPr>
      </a:lvl2pPr>
      <a:lvl3pPr marL="1143000" indent="-228600" algn="ctr" rtl="0" eaLnBrk="0" fontAlgn="base" hangingPunct="0">
        <a:spcBef>
          <a:spcPts val="1200"/>
        </a:spcBef>
        <a:spcAft>
          <a:spcPct val="0"/>
        </a:spcAft>
        <a:buClr>
          <a:schemeClr val="accent1"/>
        </a:buClr>
        <a:defRPr sz="1600" kern="1200">
          <a:solidFill>
            <a:schemeClr val="tx1"/>
          </a:solidFill>
          <a:latin typeface="+mn-lt"/>
          <a:ea typeface="+mn-ea"/>
          <a:cs typeface="Tahoma" pitchFamily="34" charset="0"/>
        </a:defRPr>
      </a:lvl3pPr>
      <a:lvl4pPr marL="1600200" indent="-228600" algn="ctr" rtl="0" eaLnBrk="0" fontAlgn="base" hangingPunct="0">
        <a:spcBef>
          <a:spcPts val="1200"/>
        </a:spcBef>
        <a:spcAft>
          <a:spcPct val="0"/>
        </a:spcAft>
        <a:buClr>
          <a:schemeClr val="accent1"/>
        </a:buClr>
        <a:defRPr sz="1400" kern="1200">
          <a:solidFill>
            <a:schemeClr val="tx2"/>
          </a:solidFill>
          <a:latin typeface="+mn-lt"/>
          <a:ea typeface="+mn-ea"/>
          <a:cs typeface="Tahoma" pitchFamily="34" charset="0"/>
        </a:defRPr>
      </a:lvl4pPr>
      <a:lvl5pPr marL="2057400" indent="-228600" algn="ctr" rtl="0" eaLnBrk="0" fontAlgn="base" hangingPunct="0">
        <a:spcBef>
          <a:spcPts val="1200"/>
        </a:spcBef>
        <a:spcAft>
          <a:spcPct val="0"/>
        </a:spcAft>
        <a:buClr>
          <a:schemeClr val="accent1"/>
        </a:buClr>
        <a:defRPr sz="1400" kern="1200">
          <a:solidFill>
            <a:schemeClr val="tx1"/>
          </a:solidFill>
          <a:latin typeface="+mn-lt"/>
          <a:ea typeface="+mn-ea"/>
          <a:cs typeface="Tahoma" pitchFamily="34" charset="0"/>
        </a:defRPr>
      </a:lvl5pPr>
      <a:lvl6pPr marL="0" indent="0" algn="ctr" defTabSz="914400" rtl="0" eaLnBrk="1" latinLnBrk="0" hangingPunct="1">
        <a:lnSpc>
          <a:spcPct val="100000"/>
        </a:lnSpc>
        <a:spcBef>
          <a:spcPts val="1200"/>
        </a:spcBef>
        <a:buFont typeface="Arial" pitchFamily="34" charset="0"/>
        <a:buNone/>
        <a:defRPr sz="1400" kern="1200">
          <a:solidFill>
            <a:schemeClr val="tx2"/>
          </a:solidFill>
          <a:latin typeface="+mn-lt"/>
          <a:ea typeface="+mn-ea"/>
          <a:cs typeface="+mn-cs"/>
        </a:defRPr>
      </a:lvl6pPr>
      <a:lvl7pPr marL="0" indent="0" algn="ctr" defTabSz="914400" rtl="0" eaLnBrk="1" latinLnBrk="0" hangingPunct="1">
        <a:lnSpc>
          <a:spcPct val="100000"/>
        </a:lnSpc>
        <a:spcBef>
          <a:spcPts val="1200"/>
        </a:spcBef>
        <a:buFont typeface="Arial" pitchFamily="34" charset="0"/>
        <a:buNone/>
        <a:defRPr sz="1400" kern="1200">
          <a:solidFill>
            <a:schemeClr val="tx1"/>
          </a:solidFill>
          <a:latin typeface="+mn-lt"/>
          <a:ea typeface="+mn-ea"/>
          <a:cs typeface="+mn-cs"/>
        </a:defRPr>
      </a:lvl7pPr>
      <a:lvl8pPr marL="0" indent="0" algn="ctr" defTabSz="914400" rtl="0" eaLnBrk="1" latinLnBrk="0" hangingPunct="1">
        <a:lnSpc>
          <a:spcPct val="100000"/>
        </a:lnSpc>
        <a:spcBef>
          <a:spcPts val="1200"/>
        </a:spcBef>
        <a:buFont typeface="Arial" pitchFamily="34" charset="0"/>
        <a:buNone/>
        <a:defRPr sz="1400" kern="1200">
          <a:solidFill>
            <a:schemeClr val="tx2"/>
          </a:solidFill>
          <a:latin typeface="+mn-lt"/>
          <a:ea typeface="+mn-ea"/>
          <a:cs typeface="+mn-cs"/>
        </a:defRPr>
      </a:lvl8pPr>
      <a:lvl9pPr marL="0" indent="0" algn="ctr" defTabSz="914400" rtl="0" eaLnBrk="1" latinLnBrk="0" hangingPunct="1">
        <a:lnSpc>
          <a:spcPct val="100000"/>
        </a:lnSpc>
        <a:spcBef>
          <a:spcPts val="1200"/>
        </a:spcBef>
        <a:buFont typeface="Arial" pitchFamily="34" charset="0"/>
        <a:buNone/>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1 Marcador de título"/>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s-AR" altLang="es-AR"/>
          </a:p>
        </p:txBody>
      </p:sp>
      <p:sp>
        <p:nvSpPr>
          <p:cNvPr id="3075" name="2 Marcador de texto"/>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s-AR" alt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prstClr val="black">
                    <a:tint val="75000"/>
                  </a:prstClr>
                </a:solidFill>
                <a:latin typeface="+mn-lt"/>
                <a:cs typeface="+mn-cs"/>
              </a:defRPr>
            </a:lvl1pPr>
          </a:lstStyle>
          <a:p>
            <a:pPr>
              <a:defRPr/>
            </a:pPr>
            <a:fld id="{2775F7FE-B9E1-4C1A-8BF1-EBEBA74846DA}" type="datetimeFigureOut">
              <a:rPr lang="es-AR"/>
              <a:pPr>
                <a:defRPr/>
              </a:pPr>
              <a:t>20/4/2016</a:t>
            </a:fld>
            <a:endParaRPr lang="es-A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mn-lt"/>
                <a:cs typeface="+mn-cs"/>
              </a:defRPr>
            </a:lvl1pPr>
          </a:lstStyle>
          <a:p>
            <a:pPr>
              <a:defRPr/>
            </a:pPr>
            <a:endParaRPr lang="es-A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defRPr>
            </a:lvl1pPr>
          </a:lstStyle>
          <a:p>
            <a:pPr fontAlgn="base">
              <a:spcBef>
                <a:spcPct val="0"/>
              </a:spcBef>
              <a:spcAft>
                <a:spcPct val="0"/>
              </a:spcAft>
              <a:defRPr/>
            </a:pPr>
            <a:fld id="{7A4CEE9C-EB9E-449A-84F0-30F712365319}" type="slidenum">
              <a:rPr lang="es-AR" altLang="es-AR">
                <a:cs typeface="Arial" panose="020B0604020202020204" pitchFamily="34" charset="0"/>
              </a:rPr>
              <a:pPr fontAlgn="base">
                <a:spcBef>
                  <a:spcPct val="0"/>
                </a:spcBef>
                <a:spcAft>
                  <a:spcPct val="0"/>
                </a:spcAft>
                <a:defRPr/>
              </a:pPr>
              <a:t>‹Nº›</a:t>
            </a:fld>
            <a:endParaRPr lang="es-AR" altLang="es-AR">
              <a:cs typeface="Arial" panose="020B0604020202020204" pitchFamily="34" charset="0"/>
            </a:endParaRPr>
          </a:p>
        </p:txBody>
      </p:sp>
    </p:spTree>
    <p:extLst>
      <p:ext uri="{BB962C8B-B14F-4D97-AF65-F5344CB8AC3E}">
        <p14:creationId xmlns:p14="http://schemas.microsoft.com/office/powerpoint/2010/main" val="2045751920"/>
      </p:ext>
    </p:extLst>
  </p:cSld>
  <p:clrMap bg1="lt1" tx1="dk1" bg2="lt2" tx2="dk2" accent1="accent1" accent2="accent2" accent3="accent3" accent4="accent4" accent5="accent5" accent6="accent6" hlink="hlink" folHlink="folHlink"/>
  <p:sldLayoutIdLst>
    <p:sldLayoutId id="2147484039" r:id="rId1"/>
    <p:sldLayoutId id="2147484040" r:id="rId2"/>
    <p:sldLayoutId id="2147484041" r:id="rId3"/>
    <p:sldLayoutId id="2147484042" r:id="rId4"/>
    <p:sldLayoutId id="2147484043" r:id="rId5"/>
    <p:sldLayoutId id="2147484044" r:id="rId6"/>
    <p:sldLayoutId id="2147484045" r:id="rId7"/>
    <p:sldLayoutId id="2147484046" r:id="rId8"/>
    <p:sldLayoutId id="2147484047" r:id="rId9"/>
    <p:sldLayoutId id="2147484048" r:id="rId10"/>
    <p:sldLayoutId id="2147484049"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7" name="Group 6"/>
          <p:cNvGrpSpPr/>
          <p:nvPr/>
        </p:nvGrpSpPr>
        <p:grpSpPr>
          <a:xfrm>
            <a:off x="150812" y="2"/>
            <a:ext cx="2436813" cy="6858001"/>
            <a:chOff x="1320800" y="0"/>
            <a:chExt cx="2436813" cy="6858001"/>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solidFill>
              <a:schemeClr val="tx1">
                <a:lumMod val="85000"/>
                <a:lumOff val="15000"/>
              </a:schemeClr>
            </a:solid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solidFill>
              <a:schemeClr val="accent1">
                <a:lumMod val="50000"/>
              </a:schemeClr>
            </a:solidFill>
            <a:ln>
              <a:noFill/>
            </a:ln>
          </p:spPr>
        </p:sp>
        <p:sp>
          <p:nvSpPr>
            <p:cNvPr id="12" name="Freeform 10"/>
            <p:cNvSpPr/>
            <p:nvPr/>
          </p:nvSpPr>
          <p:spPr bwMode="auto">
            <a:xfrm>
              <a:off x="1627188" y="5286375"/>
              <a:ext cx="2130425" cy="1571625"/>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1">
                <a:lumMod val="75000"/>
              </a:schemeClr>
            </a:solidFill>
            <a:ln>
              <a:noFill/>
            </a:ln>
          </p:spPr>
        </p:sp>
        <p:sp>
          <p:nvSpPr>
            <p:cNvPr id="13" name="Freeform 11"/>
            <p:cNvSpPr/>
            <p:nvPr/>
          </p:nvSpPr>
          <p:spPr bwMode="auto">
            <a:xfrm>
              <a:off x="1320800" y="5238750"/>
              <a:ext cx="1695450" cy="161925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chemeClr val="tx1">
                <a:lumMod val="75000"/>
                <a:lumOff val="25000"/>
              </a:schemeClr>
            </a:solidFill>
            <a:ln>
              <a:noFill/>
            </a:ln>
          </p:spPr>
        </p:sp>
      </p:grpSp>
      <p:sp>
        <p:nvSpPr>
          <p:cNvPr id="2" name="Title Placeholder 1"/>
          <p:cNvSpPr>
            <a:spLocks noGrp="1"/>
          </p:cNvSpPr>
          <p:nvPr>
            <p:ph type="title"/>
          </p:nvPr>
        </p:nvSpPr>
        <p:spPr>
          <a:xfrm>
            <a:off x="1484313" y="685802"/>
            <a:ext cx="10018713" cy="1752599"/>
          </a:xfrm>
          <a:prstGeom prst="rect">
            <a:avLst/>
          </a:prstGeom>
          <a:effectLst/>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484311" y="2667001"/>
            <a:ext cx="10018713" cy="3124201"/>
          </a:xfrm>
          <a:prstGeom prst="rect">
            <a:avLst/>
          </a:prstGeom>
        </p:spPr>
        <p:txBody>
          <a:bodyPr vert="horz" lIns="91440" tIns="45720" rIns="91440" bIns="45720" rtlCol="0"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9732656" y="5883277"/>
            <a:ext cx="1143000" cy="3651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defTabSz="457200"/>
            <a:fld id="{B61BEF0D-F0BB-DE4B-95CE-6DB70DBA9567}" type="datetimeFigureOut">
              <a:rPr lang="en-US" smtClean="0">
                <a:solidFill>
                  <a:prstClr val="black"/>
                </a:solidFill>
                <a:ea typeface="ＭＳ Ｐゴシック" pitchFamily="34" charset="-128"/>
              </a:rPr>
              <a:pPr defTabSz="457200"/>
              <a:t>4/20/2016</a:t>
            </a:fld>
            <a:endParaRPr lang="en-US" dirty="0">
              <a:solidFill>
                <a:prstClr val="black"/>
              </a:solidFill>
              <a:ea typeface="ＭＳ Ｐゴシック" pitchFamily="34" charset="-128"/>
            </a:endParaRPr>
          </a:p>
        </p:txBody>
      </p:sp>
      <p:sp>
        <p:nvSpPr>
          <p:cNvPr id="5" name="Footer Placeholder 4"/>
          <p:cNvSpPr>
            <a:spLocks noGrp="1"/>
          </p:cNvSpPr>
          <p:nvPr>
            <p:ph type="ftr" sz="quarter" idx="3"/>
          </p:nvPr>
        </p:nvSpPr>
        <p:spPr>
          <a:xfrm>
            <a:off x="2572281" y="5883277"/>
            <a:ext cx="7084177" cy="365125"/>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defTabSz="457200"/>
            <a:endParaRPr lang="en-US" dirty="0">
              <a:solidFill>
                <a:prstClr val="black"/>
              </a:solidFill>
              <a:ea typeface="ＭＳ Ｐゴシック" pitchFamily="34" charset="-128"/>
            </a:endParaRPr>
          </a:p>
        </p:txBody>
      </p:sp>
      <p:sp>
        <p:nvSpPr>
          <p:cNvPr id="6" name="Slide Number Placeholder 5"/>
          <p:cNvSpPr>
            <a:spLocks noGrp="1"/>
          </p:cNvSpPr>
          <p:nvPr>
            <p:ph type="sldNum" sz="quarter" idx="4"/>
          </p:nvPr>
        </p:nvSpPr>
        <p:spPr>
          <a:xfrm>
            <a:off x="10951858" y="5883277"/>
            <a:ext cx="551167" cy="3651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defTabSz="457200"/>
            <a:fld id="{D57F1E4F-1CFF-5643-939E-217C01CDF565}" type="slidenum">
              <a:rPr lang="en-US" smtClean="0">
                <a:solidFill>
                  <a:prstClr val="black"/>
                </a:solidFill>
                <a:ea typeface="ＭＳ Ｐゴシック" pitchFamily="34" charset="-128"/>
              </a:rPr>
              <a:pPr defTabSz="457200"/>
              <a:t>‹Nº›</a:t>
            </a:fld>
            <a:endParaRPr lang="en-US" dirty="0">
              <a:solidFill>
                <a:prstClr val="black"/>
              </a:solidFill>
              <a:ea typeface="ＭＳ Ｐゴシック" pitchFamily="34" charset="-128"/>
            </a:endParaRPr>
          </a:p>
        </p:txBody>
      </p:sp>
    </p:spTree>
    <p:extLst>
      <p:ext uri="{BB962C8B-B14F-4D97-AF65-F5344CB8AC3E}">
        <p14:creationId xmlns:p14="http://schemas.microsoft.com/office/powerpoint/2010/main" val="968579060"/>
      </p:ext>
    </p:extLst>
  </p:cSld>
  <p:clrMap bg1="lt1" tx1="dk1" bg2="lt2" tx2="dk2" accent1="accent1" accent2="accent2" accent3="accent3" accent4="accent4" accent5="accent5" accent6="accent6" hlink="hlink" folHlink="folHlink"/>
  <p:sldLayoutIdLst>
    <p:sldLayoutId id="2147484051" r:id="rId1"/>
  </p:sldLayoutIdLst>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7" name="Group 6"/>
          <p:cNvGrpSpPr/>
          <p:nvPr/>
        </p:nvGrpSpPr>
        <p:grpSpPr>
          <a:xfrm>
            <a:off x="150812" y="2"/>
            <a:ext cx="2436813" cy="6858001"/>
            <a:chOff x="1320800" y="0"/>
            <a:chExt cx="2436813" cy="6858001"/>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solidFill>
              <a:schemeClr val="tx1">
                <a:lumMod val="85000"/>
                <a:lumOff val="15000"/>
              </a:schemeClr>
            </a:solid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solidFill>
              <a:schemeClr val="accent1">
                <a:lumMod val="50000"/>
              </a:schemeClr>
            </a:solidFill>
            <a:ln>
              <a:noFill/>
            </a:ln>
          </p:spPr>
        </p:sp>
        <p:sp>
          <p:nvSpPr>
            <p:cNvPr id="12" name="Freeform 10"/>
            <p:cNvSpPr/>
            <p:nvPr/>
          </p:nvSpPr>
          <p:spPr bwMode="auto">
            <a:xfrm>
              <a:off x="1627188" y="5286375"/>
              <a:ext cx="2130425" cy="1571625"/>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1">
                <a:lumMod val="75000"/>
              </a:schemeClr>
            </a:solidFill>
            <a:ln>
              <a:noFill/>
            </a:ln>
          </p:spPr>
        </p:sp>
        <p:sp>
          <p:nvSpPr>
            <p:cNvPr id="13" name="Freeform 11"/>
            <p:cNvSpPr/>
            <p:nvPr/>
          </p:nvSpPr>
          <p:spPr bwMode="auto">
            <a:xfrm>
              <a:off x="1320800" y="5238750"/>
              <a:ext cx="1695450" cy="161925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chemeClr val="tx1">
                <a:lumMod val="75000"/>
                <a:lumOff val="25000"/>
              </a:schemeClr>
            </a:solidFill>
            <a:ln>
              <a:noFill/>
            </a:ln>
          </p:spPr>
        </p:sp>
      </p:grpSp>
      <p:sp>
        <p:nvSpPr>
          <p:cNvPr id="2" name="Title Placeholder 1"/>
          <p:cNvSpPr>
            <a:spLocks noGrp="1"/>
          </p:cNvSpPr>
          <p:nvPr>
            <p:ph type="title"/>
          </p:nvPr>
        </p:nvSpPr>
        <p:spPr>
          <a:xfrm>
            <a:off x="1484313" y="685802"/>
            <a:ext cx="10018713" cy="1752599"/>
          </a:xfrm>
          <a:prstGeom prst="rect">
            <a:avLst/>
          </a:prstGeom>
          <a:effectLst/>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484311" y="2667001"/>
            <a:ext cx="10018713" cy="3124201"/>
          </a:xfrm>
          <a:prstGeom prst="rect">
            <a:avLst/>
          </a:prstGeom>
        </p:spPr>
        <p:txBody>
          <a:bodyPr vert="horz" lIns="91440" tIns="45720" rIns="91440" bIns="45720" rtlCol="0"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9732656" y="5883277"/>
            <a:ext cx="1143000" cy="3651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defTabSz="457200"/>
            <a:fld id="{B61BEF0D-F0BB-DE4B-95CE-6DB70DBA9567}" type="datetimeFigureOut">
              <a:rPr lang="en-US" smtClean="0">
                <a:solidFill>
                  <a:prstClr val="black"/>
                </a:solidFill>
                <a:ea typeface="ＭＳ Ｐゴシック" pitchFamily="34" charset="-128"/>
              </a:rPr>
              <a:pPr defTabSz="457200"/>
              <a:t>4/20/2016</a:t>
            </a:fld>
            <a:endParaRPr lang="en-US" dirty="0">
              <a:solidFill>
                <a:prstClr val="black"/>
              </a:solidFill>
              <a:ea typeface="ＭＳ Ｐゴシック" pitchFamily="34" charset="-128"/>
            </a:endParaRPr>
          </a:p>
        </p:txBody>
      </p:sp>
      <p:sp>
        <p:nvSpPr>
          <p:cNvPr id="5" name="Footer Placeholder 4"/>
          <p:cNvSpPr>
            <a:spLocks noGrp="1"/>
          </p:cNvSpPr>
          <p:nvPr>
            <p:ph type="ftr" sz="quarter" idx="3"/>
          </p:nvPr>
        </p:nvSpPr>
        <p:spPr>
          <a:xfrm>
            <a:off x="2572281" y="5883277"/>
            <a:ext cx="7084177" cy="365125"/>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defTabSz="457200"/>
            <a:endParaRPr lang="en-US" dirty="0">
              <a:solidFill>
                <a:prstClr val="black"/>
              </a:solidFill>
              <a:ea typeface="ＭＳ Ｐゴシック" pitchFamily="34" charset="-128"/>
            </a:endParaRPr>
          </a:p>
        </p:txBody>
      </p:sp>
      <p:sp>
        <p:nvSpPr>
          <p:cNvPr id="6" name="Slide Number Placeholder 5"/>
          <p:cNvSpPr>
            <a:spLocks noGrp="1"/>
          </p:cNvSpPr>
          <p:nvPr>
            <p:ph type="sldNum" sz="quarter" idx="4"/>
          </p:nvPr>
        </p:nvSpPr>
        <p:spPr>
          <a:xfrm>
            <a:off x="10951858" y="5883277"/>
            <a:ext cx="551167" cy="3651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defTabSz="457200"/>
            <a:fld id="{D57F1E4F-1CFF-5643-939E-217C01CDF565}" type="slidenum">
              <a:rPr lang="en-US" smtClean="0">
                <a:solidFill>
                  <a:prstClr val="black"/>
                </a:solidFill>
                <a:ea typeface="ＭＳ Ｐゴシック" pitchFamily="34" charset="-128"/>
              </a:rPr>
              <a:pPr defTabSz="457200"/>
              <a:t>‹Nº›</a:t>
            </a:fld>
            <a:endParaRPr lang="en-US" dirty="0">
              <a:solidFill>
                <a:prstClr val="black"/>
              </a:solidFill>
              <a:ea typeface="ＭＳ Ｐゴシック" pitchFamily="34" charset="-128"/>
            </a:endParaRPr>
          </a:p>
        </p:txBody>
      </p:sp>
    </p:spTree>
    <p:extLst>
      <p:ext uri="{BB962C8B-B14F-4D97-AF65-F5344CB8AC3E}">
        <p14:creationId xmlns:p14="http://schemas.microsoft.com/office/powerpoint/2010/main" val="3558233562"/>
      </p:ext>
    </p:extLst>
  </p:cSld>
  <p:clrMap bg1="lt1" tx1="dk1" bg2="lt2" tx2="dk2" accent1="accent1" accent2="accent2" accent3="accent3" accent4="accent4" accent5="accent5" accent6="accent6" hlink="hlink" folHlink="folHlink"/>
  <p:sldLayoutIdLst>
    <p:sldLayoutId id="2147484053" r:id="rId1"/>
  </p:sldLayoutIdLst>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232B32"/>
            </a:gs>
            <a:gs pos="64999">
              <a:srgbClr val="273037"/>
            </a:gs>
            <a:gs pos="100000">
              <a:srgbClr val="606B76"/>
            </a:gs>
          </a:gsLst>
          <a:lin ang="5400000"/>
        </a:gradFill>
        <a:effectLst/>
      </p:bgPr>
    </p:bg>
    <p:spTree>
      <p:nvGrpSpPr>
        <p:cNvPr id="1" name=""/>
        <p:cNvGrpSpPr/>
        <p:nvPr/>
      </p:nvGrpSpPr>
      <p:grpSpPr>
        <a:xfrm>
          <a:off x="0" y="0"/>
          <a:ext cx="0" cy="0"/>
          <a:chOff x="0" y="0"/>
          <a:chExt cx="0" cy="0"/>
        </a:xfrm>
      </p:grpSpPr>
      <p:sp>
        <p:nvSpPr>
          <p:cNvPr id="10" name="Rectangle 9"/>
          <p:cNvSpPr/>
          <p:nvPr/>
        </p:nvSpPr>
        <p:spPr>
          <a:xfrm>
            <a:off x="11247967" y="573088"/>
            <a:ext cx="114300" cy="57308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682" rIns="91360" bIns="45682" anchor="ctr"/>
          <a:lstStyle/>
          <a:p>
            <a:pPr algn="ctr" defTabSz="913642">
              <a:defRPr/>
            </a:pPr>
            <a:endParaRPr lang="en-US">
              <a:solidFill>
                <a:prstClr val="white"/>
              </a:solidFill>
            </a:endParaRPr>
          </a:p>
        </p:txBody>
      </p:sp>
      <p:sp>
        <p:nvSpPr>
          <p:cNvPr id="11" name="Rectangle 10"/>
          <p:cNvSpPr/>
          <p:nvPr/>
        </p:nvSpPr>
        <p:spPr>
          <a:xfrm>
            <a:off x="11425767" y="573088"/>
            <a:ext cx="768351" cy="57308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682" rIns="91360" bIns="45682" anchor="ctr"/>
          <a:lstStyle/>
          <a:p>
            <a:pPr algn="ctr" defTabSz="913642">
              <a:defRPr/>
            </a:pPr>
            <a:endParaRPr lang="en-US">
              <a:solidFill>
                <a:prstClr val="white"/>
              </a:solidFill>
            </a:endParaRPr>
          </a:p>
        </p:txBody>
      </p:sp>
      <p:sp>
        <p:nvSpPr>
          <p:cNvPr id="9220" name="Title Placeholder 1"/>
          <p:cNvSpPr>
            <a:spLocks noGrp="1"/>
          </p:cNvSpPr>
          <p:nvPr>
            <p:ph type="title"/>
          </p:nvPr>
        </p:nvSpPr>
        <p:spPr bwMode="auto">
          <a:xfrm>
            <a:off x="1219200" y="1544638"/>
            <a:ext cx="9753600" cy="1154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2" rIns="91360" bIns="45682"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9221" name="Text Placeholder 2"/>
          <p:cNvSpPr>
            <a:spLocks noGrp="1"/>
          </p:cNvSpPr>
          <p:nvPr>
            <p:ph type="body" idx="1"/>
          </p:nvPr>
        </p:nvSpPr>
        <p:spPr bwMode="auto">
          <a:xfrm>
            <a:off x="1219200" y="2770189"/>
            <a:ext cx="9753600" cy="353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2" rIns="91360" bIns="45682"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8009467" y="549276"/>
            <a:ext cx="1585384" cy="296863"/>
          </a:xfrm>
          <a:prstGeom prst="rect">
            <a:avLst/>
          </a:prstGeom>
        </p:spPr>
        <p:txBody>
          <a:bodyPr vert="horz" wrap="square" lIns="91360" tIns="45682" rIns="91360" bIns="45682" numCol="1" anchor="ctr" anchorCtr="0" compatLnSpc="1">
            <a:prstTxWarp prst="textNoShape">
              <a:avLst/>
            </a:prstTxWarp>
          </a:bodyPr>
          <a:lstStyle>
            <a:lvl1pPr eaLnBrk="1" hangingPunct="1">
              <a:defRPr sz="1200">
                <a:solidFill>
                  <a:srgbClr val="FFFFFF"/>
                </a:solidFill>
                <a:latin typeface="Arial" charset="0"/>
                <a:cs typeface="Arial" charset="0"/>
              </a:defRPr>
            </a:lvl1pPr>
          </a:lstStyle>
          <a:p>
            <a:pPr fontAlgn="base">
              <a:spcBef>
                <a:spcPct val="0"/>
              </a:spcBef>
              <a:spcAft>
                <a:spcPct val="0"/>
              </a:spcAft>
              <a:defRPr/>
            </a:pPr>
            <a:fld id="{3B720C38-4603-4B9F-8519-20DF30A0B285}" type="datetimeFigureOut">
              <a:rPr lang="es-AR"/>
              <a:pPr fontAlgn="base">
                <a:spcBef>
                  <a:spcPct val="0"/>
                </a:spcBef>
                <a:spcAft>
                  <a:spcPct val="0"/>
                </a:spcAft>
                <a:defRPr/>
              </a:pPr>
              <a:t>20/4/2016</a:t>
            </a:fld>
            <a:endParaRPr lang="es-AR"/>
          </a:p>
        </p:txBody>
      </p:sp>
      <p:sp>
        <p:nvSpPr>
          <p:cNvPr id="6" name="Slide Number Placeholder 5"/>
          <p:cNvSpPr>
            <a:spLocks noGrp="1"/>
          </p:cNvSpPr>
          <p:nvPr>
            <p:ph type="sldNum" sz="quarter" idx="4"/>
          </p:nvPr>
        </p:nvSpPr>
        <p:spPr>
          <a:xfrm>
            <a:off x="9753600" y="549276"/>
            <a:ext cx="1253067" cy="301625"/>
          </a:xfrm>
          <a:prstGeom prst="rect">
            <a:avLst/>
          </a:prstGeom>
        </p:spPr>
        <p:txBody>
          <a:bodyPr vert="horz" wrap="square" lIns="91360" tIns="45682" rIns="91360" bIns="45682" numCol="1" anchor="ctr" anchorCtr="0" compatLnSpc="1">
            <a:prstTxWarp prst="textNoShape">
              <a:avLst/>
            </a:prstTxWarp>
          </a:bodyPr>
          <a:lstStyle>
            <a:lvl1pPr algn="r" eaLnBrk="1" hangingPunct="1">
              <a:defRPr sz="1200" smtClean="0">
                <a:solidFill>
                  <a:srgbClr val="FFFFFF"/>
                </a:solidFill>
                <a:latin typeface="Arial" panose="020B0604020202020204" pitchFamily="34" charset="0"/>
              </a:defRPr>
            </a:lvl1pPr>
          </a:lstStyle>
          <a:p>
            <a:pPr fontAlgn="base">
              <a:spcBef>
                <a:spcPct val="0"/>
              </a:spcBef>
              <a:spcAft>
                <a:spcPct val="0"/>
              </a:spcAft>
              <a:defRPr/>
            </a:pPr>
            <a:fld id="{CE77A304-DFCF-4898-B07C-A02715B7DD49}" type="slidenum">
              <a:rPr lang="es-AR" altLang="es-AR">
                <a:cs typeface="Arial" panose="020B0604020202020204" pitchFamily="34" charset="0"/>
              </a:rPr>
              <a:pPr fontAlgn="base">
                <a:spcBef>
                  <a:spcPct val="0"/>
                </a:spcBef>
                <a:spcAft>
                  <a:spcPct val="0"/>
                </a:spcAft>
                <a:defRPr/>
              </a:pPr>
              <a:t>‹Nº›</a:t>
            </a:fld>
            <a:endParaRPr lang="es-AR" altLang="es-AR">
              <a:cs typeface="Arial" panose="020B0604020202020204" pitchFamily="34" charset="0"/>
            </a:endParaRPr>
          </a:p>
        </p:txBody>
      </p:sp>
      <p:sp>
        <p:nvSpPr>
          <p:cNvPr id="5" name="Footer Placeholder 4"/>
          <p:cNvSpPr>
            <a:spLocks noGrp="1"/>
          </p:cNvSpPr>
          <p:nvPr>
            <p:ph type="ftr" sz="quarter" idx="3"/>
          </p:nvPr>
        </p:nvSpPr>
        <p:spPr>
          <a:xfrm>
            <a:off x="8011584" y="855664"/>
            <a:ext cx="2995083" cy="301625"/>
          </a:xfrm>
          <a:prstGeom prst="rect">
            <a:avLst/>
          </a:prstGeom>
        </p:spPr>
        <p:txBody>
          <a:bodyPr vert="horz" wrap="square" lIns="91360" tIns="0" rIns="91360" bIns="45682" numCol="1" anchor="t" anchorCtr="0" compatLnSpc="1">
            <a:prstTxWarp prst="textNoShape">
              <a:avLst/>
            </a:prstTxWarp>
          </a:bodyPr>
          <a:lstStyle>
            <a:lvl1pPr eaLnBrk="1" hangingPunct="1">
              <a:defRPr sz="1000">
                <a:solidFill>
                  <a:srgbClr val="FFFFFF"/>
                </a:solidFill>
                <a:latin typeface="Arial" charset="0"/>
                <a:cs typeface="Arial" charset="0"/>
              </a:defRPr>
            </a:lvl1pPr>
          </a:lstStyle>
          <a:p>
            <a:pPr fontAlgn="base">
              <a:spcBef>
                <a:spcPct val="0"/>
              </a:spcBef>
              <a:spcAft>
                <a:spcPct val="0"/>
              </a:spcAft>
              <a:defRPr/>
            </a:pPr>
            <a:endParaRPr lang="es-AR"/>
          </a:p>
        </p:txBody>
      </p:sp>
    </p:spTree>
    <p:extLst>
      <p:ext uri="{BB962C8B-B14F-4D97-AF65-F5344CB8AC3E}">
        <p14:creationId xmlns:p14="http://schemas.microsoft.com/office/powerpoint/2010/main" val="1189087257"/>
      </p:ext>
    </p:extLst>
  </p:cSld>
  <p:clrMap bg1="dk1" tx1="lt1" bg2="dk2" tx2="lt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Lst>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Arial" charset="0"/>
        </a:defRPr>
      </a:lvl2pPr>
      <a:lvl3pPr algn="l" rtl="0" eaLnBrk="0" fontAlgn="base" hangingPunct="0">
        <a:spcBef>
          <a:spcPct val="0"/>
        </a:spcBef>
        <a:spcAft>
          <a:spcPct val="0"/>
        </a:spcAft>
        <a:defRPr sz="4000">
          <a:solidFill>
            <a:schemeClr val="tx2"/>
          </a:solidFill>
          <a:latin typeface="Arial" charset="0"/>
        </a:defRPr>
      </a:lvl3pPr>
      <a:lvl4pPr algn="l" rtl="0" eaLnBrk="0" fontAlgn="base" hangingPunct="0">
        <a:spcBef>
          <a:spcPct val="0"/>
        </a:spcBef>
        <a:spcAft>
          <a:spcPct val="0"/>
        </a:spcAft>
        <a:defRPr sz="4000">
          <a:solidFill>
            <a:schemeClr val="tx2"/>
          </a:solidFill>
          <a:latin typeface="Arial" charset="0"/>
        </a:defRPr>
      </a:lvl4pPr>
      <a:lvl5pPr algn="l" rtl="0" eaLnBrk="0" fontAlgn="base" hangingPunct="0">
        <a:spcBef>
          <a:spcPct val="0"/>
        </a:spcBef>
        <a:spcAft>
          <a:spcPct val="0"/>
        </a:spcAft>
        <a:defRPr sz="4000">
          <a:solidFill>
            <a:schemeClr val="tx2"/>
          </a:solidFill>
          <a:latin typeface="Arial"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7013" indent="-180975" algn="l" rtl="0" eaLnBrk="0" fontAlgn="base" hangingPunct="0">
        <a:spcBef>
          <a:spcPct val="20000"/>
        </a:spcBef>
        <a:spcAft>
          <a:spcPct val="0"/>
        </a:spcAft>
        <a:buClr>
          <a:schemeClr val="tx2"/>
        </a:buClr>
        <a:buFont typeface="Wingdings" panose="05000000000000000000" pitchFamily="2" charset="2"/>
        <a:buChar char="§"/>
        <a:defRPr sz="2000" kern="1200">
          <a:solidFill>
            <a:schemeClr val="tx1"/>
          </a:solidFill>
          <a:latin typeface="+mn-lt"/>
          <a:ea typeface="+mn-ea"/>
          <a:cs typeface="+mn-cs"/>
        </a:defRPr>
      </a:lvl1pPr>
      <a:lvl2pPr marL="500063" indent="-180975" algn="l" rtl="0" eaLnBrk="0" fontAlgn="base" hangingPunct="0">
        <a:spcBef>
          <a:spcPct val="20000"/>
        </a:spcBef>
        <a:spcAft>
          <a:spcPct val="0"/>
        </a:spcAft>
        <a:buClr>
          <a:schemeClr val="tx2"/>
        </a:buClr>
        <a:buFont typeface="Wingdings" panose="05000000000000000000" pitchFamily="2" charset="2"/>
        <a:buChar char="§"/>
        <a:defRPr kern="1200">
          <a:solidFill>
            <a:schemeClr val="tx1"/>
          </a:solidFill>
          <a:latin typeface="+mn-lt"/>
          <a:ea typeface="+mn-ea"/>
          <a:cs typeface="+mn-cs"/>
        </a:defRPr>
      </a:lvl2pPr>
      <a:lvl3pPr marL="684213" indent="-180975" algn="l" rtl="0" eaLnBrk="0" fontAlgn="base" hangingPunct="0">
        <a:spcBef>
          <a:spcPct val="20000"/>
        </a:spcBef>
        <a:spcAft>
          <a:spcPct val="0"/>
        </a:spcAft>
        <a:buClr>
          <a:schemeClr val="tx2"/>
        </a:buClr>
        <a:buFont typeface="Wingdings" panose="05000000000000000000" pitchFamily="2" charset="2"/>
        <a:buChar char="§"/>
        <a:defRPr sz="1600" kern="1200">
          <a:solidFill>
            <a:schemeClr val="tx1"/>
          </a:solidFill>
          <a:latin typeface="+mn-lt"/>
          <a:ea typeface="+mn-ea"/>
          <a:cs typeface="+mn-cs"/>
        </a:defRPr>
      </a:lvl3pPr>
      <a:lvl4pPr marL="912813" indent="-180975" algn="l" rtl="0" eaLnBrk="0" fontAlgn="base" hangingPunct="0">
        <a:spcBef>
          <a:spcPct val="20000"/>
        </a:spcBef>
        <a:spcAft>
          <a:spcPct val="0"/>
        </a:spcAft>
        <a:buClr>
          <a:schemeClr val="tx2"/>
        </a:buClr>
        <a:buFont typeface="Wingdings" panose="05000000000000000000" pitchFamily="2" charset="2"/>
        <a:buChar char="§"/>
        <a:defRPr sz="1400" kern="1200">
          <a:solidFill>
            <a:schemeClr val="tx1"/>
          </a:solidFill>
          <a:latin typeface="+mn-lt"/>
          <a:ea typeface="+mn-ea"/>
          <a:cs typeface="+mn-cs"/>
        </a:defRPr>
      </a:lvl4pPr>
      <a:lvl5pPr marL="1141413" indent="-180975" algn="l" rtl="0" eaLnBrk="0" fontAlgn="base" hangingPunct="0">
        <a:spcBef>
          <a:spcPct val="20000"/>
        </a:spcBef>
        <a:spcAft>
          <a:spcPct val="0"/>
        </a:spcAft>
        <a:buClr>
          <a:schemeClr val="tx2"/>
        </a:buClr>
        <a:buFont typeface="Wingdings" panose="05000000000000000000" pitchFamily="2" charset="2"/>
        <a:buChar char="§"/>
        <a:defRPr sz="1400" kern="1200">
          <a:solidFill>
            <a:schemeClr val="tx1"/>
          </a:solidFill>
          <a:latin typeface="+mn-lt"/>
          <a:ea typeface="+mn-ea"/>
          <a:cs typeface="+mn-cs"/>
        </a:defRPr>
      </a:lvl5pPr>
      <a:lvl6pPr marL="1370464" indent="-182728" algn="l" defTabSz="913642"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6pPr>
      <a:lvl7pPr marL="1598874" indent="-182728" algn="l" defTabSz="913642"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7pPr>
      <a:lvl8pPr marL="1827283" indent="-182728" algn="l" defTabSz="913642"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8pPr>
      <a:lvl9pPr marL="2055695" indent="-182728" algn="l" defTabSz="913642"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9pPr>
    </p:bodyStyle>
    <p:otherStyle>
      <a:defPPr>
        <a:defRPr lang="en-US"/>
      </a:defPPr>
      <a:lvl1pPr marL="0" algn="l" defTabSz="913642" rtl="0" eaLnBrk="1" latinLnBrk="0" hangingPunct="1">
        <a:defRPr sz="1800" kern="1200">
          <a:solidFill>
            <a:schemeClr val="tx1"/>
          </a:solidFill>
          <a:latin typeface="+mn-lt"/>
          <a:ea typeface="+mn-ea"/>
          <a:cs typeface="+mn-cs"/>
        </a:defRPr>
      </a:lvl1pPr>
      <a:lvl2pPr marL="456819" algn="l" defTabSz="913642" rtl="0" eaLnBrk="1" latinLnBrk="0" hangingPunct="1">
        <a:defRPr sz="1800" kern="1200">
          <a:solidFill>
            <a:schemeClr val="tx1"/>
          </a:solidFill>
          <a:latin typeface="+mn-lt"/>
          <a:ea typeface="+mn-ea"/>
          <a:cs typeface="+mn-cs"/>
        </a:defRPr>
      </a:lvl2pPr>
      <a:lvl3pPr marL="913642" algn="l" defTabSz="913642" rtl="0" eaLnBrk="1" latinLnBrk="0" hangingPunct="1">
        <a:defRPr sz="1800" kern="1200">
          <a:solidFill>
            <a:schemeClr val="tx1"/>
          </a:solidFill>
          <a:latin typeface="+mn-lt"/>
          <a:ea typeface="+mn-ea"/>
          <a:cs typeface="+mn-cs"/>
        </a:defRPr>
      </a:lvl3pPr>
      <a:lvl4pPr marL="1370464" algn="l" defTabSz="913642" rtl="0" eaLnBrk="1" latinLnBrk="0" hangingPunct="1">
        <a:defRPr sz="1800" kern="1200">
          <a:solidFill>
            <a:schemeClr val="tx1"/>
          </a:solidFill>
          <a:latin typeface="+mn-lt"/>
          <a:ea typeface="+mn-ea"/>
          <a:cs typeface="+mn-cs"/>
        </a:defRPr>
      </a:lvl4pPr>
      <a:lvl5pPr marL="1827283" algn="l" defTabSz="913642" rtl="0" eaLnBrk="1" latinLnBrk="0" hangingPunct="1">
        <a:defRPr sz="1800" kern="1200">
          <a:solidFill>
            <a:schemeClr val="tx1"/>
          </a:solidFill>
          <a:latin typeface="+mn-lt"/>
          <a:ea typeface="+mn-ea"/>
          <a:cs typeface="+mn-cs"/>
        </a:defRPr>
      </a:lvl5pPr>
      <a:lvl6pPr marL="2284105" algn="l" defTabSz="913642" rtl="0" eaLnBrk="1" latinLnBrk="0" hangingPunct="1">
        <a:defRPr sz="1800" kern="1200">
          <a:solidFill>
            <a:schemeClr val="tx1"/>
          </a:solidFill>
          <a:latin typeface="+mn-lt"/>
          <a:ea typeface="+mn-ea"/>
          <a:cs typeface="+mn-cs"/>
        </a:defRPr>
      </a:lvl6pPr>
      <a:lvl7pPr marL="2740926" algn="l" defTabSz="913642" rtl="0" eaLnBrk="1" latinLnBrk="0" hangingPunct="1">
        <a:defRPr sz="1800" kern="1200">
          <a:solidFill>
            <a:schemeClr val="tx1"/>
          </a:solidFill>
          <a:latin typeface="+mn-lt"/>
          <a:ea typeface="+mn-ea"/>
          <a:cs typeface="+mn-cs"/>
        </a:defRPr>
      </a:lvl7pPr>
      <a:lvl8pPr marL="3197744" algn="l" defTabSz="913642" rtl="0" eaLnBrk="1" latinLnBrk="0" hangingPunct="1">
        <a:defRPr sz="1800" kern="1200">
          <a:solidFill>
            <a:schemeClr val="tx1"/>
          </a:solidFill>
          <a:latin typeface="+mn-lt"/>
          <a:ea typeface="+mn-ea"/>
          <a:cs typeface="+mn-cs"/>
        </a:defRPr>
      </a:lvl8pPr>
      <a:lvl9pPr marL="3654567" algn="l" defTabSz="91364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7" name="Rectangle 6"/>
          <p:cNvSpPr/>
          <p:nvPr/>
        </p:nvSpPr>
        <p:spPr>
          <a:xfrm>
            <a:off x="0" y="0"/>
            <a:ext cx="12192000" cy="6858000"/>
          </a:xfrm>
          <a:prstGeom prst="rect">
            <a:avLst/>
          </a:prstGeom>
          <a:gradFill flip="none" rotWithShape="1">
            <a:gsLst>
              <a:gs pos="83000">
                <a:schemeClr val="bg1">
                  <a:alpha val="11000"/>
                </a:schemeClr>
              </a:gs>
              <a:gs pos="100000">
                <a:schemeClr val="bg2">
                  <a:lumMod val="75000"/>
                  <a:alpha val="23000"/>
                </a:schemeClr>
              </a:gs>
            </a:gsLst>
            <a:path path="rect">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350">
              <a:solidFill>
                <a:prstClr val="white"/>
              </a:solidFill>
            </a:endParaRPr>
          </a:p>
        </p:txBody>
      </p:sp>
      <p:sp>
        <p:nvSpPr>
          <p:cNvPr id="189445" name="Title Placeholder 1"/>
          <p:cNvSpPr>
            <a:spLocks noGrp="1"/>
          </p:cNvSpPr>
          <p:nvPr>
            <p:ph type="title"/>
          </p:nvPr>
        </p:nvSpPr>
        <p:spPr bwMode="auto">
          <a:xfrm>
            <a:off x="918636" y="569913"/>
            <a:ext cx="1034203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_tradnl"/>
              <a:t>Clic para editar título</a:t>
            </a:r>
            <a:endParaRPr lang="en-US"/>
          </a:p>
        </p:txBody>
      </p:sp>
      <p:sp>
        <p:nvSpPr>
          <p:cNvPr id="189446" name="Text Placeholder 2"/>
          <p:cNvSpPr>
            <a:spLocks noGrp="1"/>
          </p:cNvSpPr>
          <p:nvPr>
            <p:ph type="body" idx="1"/>
          </p:nvPr>
        </p:nvSpPr>
        <p:spPr bwMode="auto">
          <a:xfrm>
            <a:off x="931335" y="2247901"/>
            <a:ext cx="10329333" cy="387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2"/>
          </p:nvPr>
        </p:nvSpPr>
        <p:spPr>
          <a:xfrm>
            <a:off x="480484" y="6161091"/>
            <a:ext cx="2844800" cy="365125"/>
          </a:xfrm>
          <a:prstGeom prst="rect">
            <a:avLst/>
          </a:prstGeom>
        </p:spPr>
        <p:txBody>
          <a:bodyPr vert="horz" lIns="91440" tIns="45720" rIns="91440" bIns="45720" rtlCol="0" anchor="ctr"/>
          <a:lstStyle>
            <a:lvl1pPr algn="l">
              <a:defRPr sz="900">
                <a:solidFill>
                  <a:schemeClr val="tx2"/>
                </a:solidFill>
                <a:latin typeface="Arial" charset="0"/>
                <a:ea typeface="ＭＳ Ｐゴシック" charset="0"/>
                <a:cs typeface="ＭＳ Ｐゴシック" charset="0"/>
              </a:defRPr>
            </a:lvl1pPr>
          </a:lstStyle>
          <a:p>
            <a:pPr fontAlgn="base">
              <a:spcBef>
                <a:spcPct val="0"/>
              </a:spcBef>
              <a:spcAft>
                <a:spcPct val="0"/>
              </a:spcAft>
              <a:defRPr/>
            </a:pPr>
            <a:fld id="{7459C42F-7190-4E8B-850B-65CC6AE40CDB}" type="datetime10">
              <a:rPr lang="es-AR" smtClean="0">
                <a:solidFill>
                  <a:srgbClr val="895D1D"/>
                </a:solidFill>
              </a:rPr>
              <a:pPr fontAlgn="base">
                <a:spcBef>
                  <a:spcPct val="0"/>
                </a:spcBef>
                <a:spcAft>
                  <a:spcPct val="0"/>
                </a:spcAft>
                <a:defRPr/>
              </a:pPr>
              <a:t>09:48</a:t>
            </a:fld>
            <a:endParaRPr lang="en-US">
              <a:solidFill>
                <a:srgbClr val="895D1D"/>
              </a:solidFill>
            </a:endParaRPr>
          </a:p>
        </p:txBody>
      </p:sp>
      <p:sp>
        <p:nvSpPr>
          <p:cNvPr id="5" name="Footer Placeholder 4"/>
          <p:cNvSpPr>
            <a:spLocks noGrp="1"/>
          </p:cNvSpPr>
          <p:nvPr>
            <p:ph type="ftr" sz="quarter" idx="3"/>
          </p:nvPr>
        </p:nvSpPr>
        <p:spPr>
          <a:xfrm>
            <a:off x="4165600" y="6161091"/>
            <a:ext cx="3860800" cy="365125"/>
          </a:xfrm>
          <a:prstGeom prst="rect">
            <a:avLst/>
          </a:prstGeom>
        </p:spPr>
        <p:txBody>
          <a:bodyPr vert="horz" lIns="91440" tIns="45720" rIns="91440" bIns="45720" rtlCol="0" anchor="ctr"/>
          <a:lstStyle>
            <a:lvl1pPr algn="ctr">
              <a:defRPr sz="900">
                <a:solidFill>
                  <a:schemeClr val="tx2"/>
                </a:solidFill>
                <a:latin typeface="Arial" charset="0"/>
                <a:ea typeface="ＭＳ Ｐゴシック" charset="0"/>
                <a:cs typeface="ＭＳ Ｐゴシック" charset="0"/>
              </a:defRPr>
            </a:lvl1pPr>
          </a:lstStyle>
          <a:p>
            <a:pPr fontAlgn="base">
              <a:spcBef>
                <a:spcPct val="0"/>
              </a:spcBef>
              <a:spcAft>
                <a:spcPct val="0"/>
              </a:spcAft>
              <a:defRPr/>
            </a:pPr>
            <a:endParaRPr lang="en-US">
              <a:solidFill>
                <a:srgbClr val="895D1D"/>
              </a:solidFill>
            </a:endParaRPr>
          </a:p>
        </p:txBody>
      </p:sp>
      <p:sp>
        <p:nvSpPr>
          <p:cNvPr id="6" name="Slide Number Placeholder 5"/>
          <p:cNvSpPr>
            <a:spLocks noGrp="1"/>
          </p:cNvSpPr>
          <p:nvPr>
            <p:ph type="sldNum" sz="quarter" idx="4"/>
          </p:nvPr>
        </p:nvSpPr>
        <p:spPr>
          <a:xfrm>
            <a:off x="8851900" y="616109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chemeClr val="tx2"/>
                </a:solidFill>
              </a:defRPr>
            </a:lvl1pPr>
          </a:lstStyle>
          <a:p>
            <a:pPr fontAlgn="base">
              <a:spcBef>
                <a:spcPct val="0"/>
              </a:spcBef>
              <a:spcAft>
                <a:spcPct val="0"/>
              </a:spcAft>
            </a:pPr>
            <a:fld id="{57333406-E907-47F1-AA69-E2F076B32372}" type="slidenum">
              <a:rPr lang="en-US">
                <a:solidFill>
                  <a:srgbClr val="895D1D"/>
                </a:solidFill>
                <a:latin typeface="Arial" pitchFamily="34" charset="0"/>
                <a:ea typeface="ＭＳ Ｐゴシック" pitchFamily="34" charset="-128"/>
              </a:rPr>
              <a:pPr fontAlgn="base">
                <a:spcBef>
                  <a:spcPct val="0"/>
                </a:spcBef>
                <a:spcAft>
                  <a:spcPct val="0"/>
                </a:spcAft>
              </a:pPr>
              <a:t>‹Nº›</a:t>
            </a:fld>
            <a:endParaRPr lang="en-US">
              <a:solidFill>
                <a:srgbClr val="895D1D"/>
              </a:solidFill>
              <a:latin typeface="Arial" pitchFamily="34" charset="0"/>
              <a:ea typeface="ＭＳ Ｐゴシック" pitchFamily="34" charset="-128"/>
            </a:endParaRPr>
          </a:p>
        </p:txBody>
      </p:sp>
    </p:spTree>
    <p:extLst>
      <p:ext uri="{BB962C8B-B14F-4D97-AF65-F5344CB8AC3E}">
        <p14:creationId xmlns:p14="http://schemas.microsoft.com/office/powerpoint/2010/main" val="2187098256"/>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Lst>
  <p:transition spd="med">
    <p:fade thruBlk="1"/>
  </p:transition>
  <p:hf hdr="0" ftr="0"/>
  <p:txStyles>
    <p:titleStyle>
      <a:lvl1pPr algn="ctr" rtl="0" eaLnBrk="0" fontAlgn="base" hangingPunct="0">
        <a:spcBef>
          <a:spcPct val="0"/>
        </a:spcBef>
        <a:spcAft>
          <a:spcPct val="0"/>
        </a:spcAft>
        <a:defRPr sz="4050" kern="12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050">
          <a:solidFill>
            <a:schemeClr val="tx2"/>
          </a:solidFill>
          <a:latin typeface="Book Antiqua" charset="0"/>
          <a:ea typeface="ＭＳ Ｐゴシック" charset="0"/>
          <a:cs typeface="ＭＳ Ｐゴシック" charset="0"/>
        </a:defRPr>
      </a:lvl2pPr>
      <a:lvl3pPr algn="ctr" rtl="0" eaLnBrk="0" fontAlgn="base" hangingPunct="0">
        <a:spcBef>
          <a:spcPct val="0"/>
        </a:spcBef>
        <a:spcAft>
          <a:spcPct val="0"/>
        </a:spcAft>
        <a:defRPr sz="4050">
          <a:solidFill>
            <a:schemeClr val="tx2"/>
          </a:solidFill>
          <a:latin typeface="Book Antiqua" charset="0"/>
          <a:ea typeface="ＭＳ Ｐゴシック" charset="0"/>
          <a:cs typeface="ＭＳ Ｐゴシック" charset="0"/>
        </a:defRPr>
      </a:lvl3pPr>
      <a:lvl4pPr algn="ctr" rtl="0" eaLnBrk="0" fontAlgn="base" hangingPunct="0">
        <a:spcBef>
          <a:spcPct val="0"/>
        </a:spcBef>
        <a:spcAft>
          <a:spcPct val="0"/>
        </a:spcAft>
        <a:defRPr sz="4050">
          <a:solidFill>
            <a:schemeClr val="tx2"/>
          </a:solidFill>
          <a:latin typeface="Book Antiqua" charset="0"/>
          <a:ea typeface="ＭＳ Ｐゴシック" charset="0"/>
          <a:cs typeface="ＭＳ Ｐゴシック" charset="0"/>
        </a:defRPr>
      </a:lvl4pPr>
      <a:lvl5pPr algn="ctr" rtl="0" eaLnBrk="0" fontAlgn="base" hangingPunct="0">
        <a:spcBef>
          <a:spcPct val="0"/>
        </a:spcBef>
        <a:spcAft>
          <a:spcPct val="0"/>
        </a:spcAft>
        <a:defRPr sz="4050">
          <a:solidFill>
            <a:schemeClr val="tx2"/>
          </a:solidFill>
          <a:latin typeface="Book Antiqua" charset="0"/>
          <a:ea typeface="ＭＳ Ｐゴシック" charset="0"/>
          <a:cs typeface="ＭＳ Ｐゴシック"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3844" indent="-273844" algn="l" rtl="0" eaLnBrk="0" fontAlgn="base" hangingPunct="0">
        <a:spcBef>
          <a:spcPct val="20000"/>
        </a:spcBef>
        <a:spcAft>
          <a:spcPct val="0"/>
        </a:spcAft>
        <a:buClr>
          <a:schemeClr val="accent1"/>
        </a:buClr>
        <a:buFont typeface="Wingdings" pitchFamily="2" charset="2"/>
        <a:buChar char=""/>
        <a:defRPr sz="1800" kern="1200">
          <a:solidFill>
            <a:srgbClr val="262626"/>
          </a:solidFill>
          <a:latin typeface="+mn-lt"/>
          <a:ea typeface="ＭＳ Ｐゴシック" charset="0"/>
          <a:cs typeface="ＭＳ Ｐゴシック" charset="0"/>
        </a:defRPr>
      </a:lvl1pPr>
      <a:lvl2pPr marL="582216" indent="-273844" algn="l" rtl="0" eaLnBrk="0" fontAlgn="base" hangingPunct="0">
        <a:spcBef>
          <a:spcPct val="20000"/>
        </a:spcBef>
        <a:spcAft>
          <a:spcPct val="0"/>
        </a:spcAft>
        <a:buClr>
          <a:schemeClr val="accent1"/>
        </a:buClr>
        <a:buFont typeface="Wingdings" pitchFamily="2" charset="2"/>
        <a:buChar char=""/>
        <a:defRPr sz="1650" kern="1200">
          <a:solidFill>
            <a:srgbClr val="262626"/>
          </a:solidFill>
          <a:latin typeface="+mn-lt"/>
          <a:ea typeface="ＭＳ Ｐゴシック" charset="0"/>
          <a:cs typeface="+mn-cs"/>
        </a:defRPr>
      </a:lvl2pPr>
      <a:lvl3pPr marL="857250" indent="-273844" algn="l" rtl="0" eaLnBrk="0" fontAlgn="base" hangingPunct="0">
        <a:spcBef>
          <a:spcPct val="20000"/>
        </a:spcBef>
        <a:spcAft>
          <a:spcPct val="0"/>
        </a:spcAft>
        <a:buClr>
          <a:schemeClr val="accent1"/>
        </a:buClr>
        <a:buFont typeface="Wingdings" pitchFamily="2" charset="2"/>
        <a:buChar char=""/>
        <a:defRPr sz="1500" kern="1200">
          <a:solidFill>
            <a:srgbClr val="262626"/>
          </a:solidFill>
          <a:latin typeface="+mn-lt"/>
          <a:ea typeface="ＭＳ Ｐゴシック" charset="0"/>
          <a:cs typeface="+mn-cs"/>
        </a:defRPr>
      </a:lvl3pPr>
      <a:lvl4pPr marL="1131094" indent="-239316" algn="l" rtl="0" eaLnBrk="0" fontAlgn="base" hangingPunct="0">
        <a:spcBef>
          <a:spcPct val="20000"/>
        </a:spcBef>
        <a:spcAft>
          <a:spcPct val="0"/>
        </a:spcAft>
        <a:buClr>
          <a:schemeClr val="accent1"/>
        </a:buClr>
        <a:buFont typeface="Wingdings" pitchFamily="2" charset="2"/>
        <a:buChar char=""/>
        <a:defRPr kern="1200">
          <a:solidFill>
            <a:srgbClr val="262626"/>
          </a:solidFill>
          <a:latin typeface="+mn-lt"/>
          <a:ea typeface="ＭＳ Ｐゴシック" charset="0"/>
          <a:cs typeface="+mn-cs"/>
        </a:defRPr>
      </a:lvl4pPr>
      <a:lvl5pPr marL="1371600" indent="-239316" algn="l" rtl="0" eaLnBrk="0" fontAlgn="base" hangingPunct="0">
        <a:spcBef>
          <a:spcPct val="20000"/>
        </a:spcBef>
        <a:spcAft>
          <a:spcPct val="0"/>
        </a:spcAft>
        <a:buClr>
          <a:schemeClr val="accent1"/>
        </a:buClr>
        <a:buFont typeface="Wingdings" pitchFamily="2" charset="2"/>
        <a:buChar char=""/>
        <a:defRPr sz="1200" kern="1200">
          <a:solidFill>
            <a:srgbClr val="262626"/>
          </a:solidFill>
          <a:latin typeface="+mn-lt"/>
          <a:ea typeface="ＭＳ Ｐゴシック" charset="0"/>
          <a:cs typeface="+mn-cs"/>
        </a:defRPr>
      </a:lvl5pPr>
      <a:lvl6pPr marL="1611630" indent="-205740" algn="l" defTabSz="685800" rtl="0" eaLnBrk="1" latinLnBrk="0" hangingPunct="1">
        <a:spcBef>
          <a:spcPts val="300"/>
        </a:spcBef>
        <a:buClr>
          <a:schemeClr val="accent1"/>
        </a:buClr>
        <a:buFont typeface="Wingdings" pitchFamily="2" charset="2"/>
        <a:buChar char=""/>
        <a:defRPr sz="1050" kern="1200">
          <a:solidFill>
            <a:schemeClr val="tx1"/>
          </a:solidFill>
          <a:latin typeface="+mn-lt"/>
          <a:ea typeface="+mn-ea"/>
          <a:cs typeface="+mn-cs"/>
        </a:defRPr>
      </a:lvl6pPr>
      <a:lvl7pPr marL="1851660" indent="-205740" algn="l" defTabSz="685800" rtl="0" eaLnBrk="1" latinLnBrk="0" hangingPunct="1">
        <a:spcBef>
          <a:spcPts val="300"/>
        </a:spcBef>
        <a:buClr>
          <a:schemeClr val="accent1"/>
        </a:buClr>
        <a:buFont typeface="Wingdings" pitchFamily="2" charset="2"/>
        <a:buChar char=""/>
        <a:defRPr sz="1050" kern="1200">
          <a:solidFill>
            <a:schemeClr val="tx1"/>
          </a:solidFill>
          <a:latin typeface="+mn-lt"/>
          <a:ea typeface="+mn-ea"/>
          <a:cs typeface="+mn-cs"/>
        </a:defRPr>
      </a:lvl7pPr>
      <a:lvl8pPr marL="2091690" indent="-205740" algn="l" defTabSz="685800" rtl="0" eaLnBrk="1" latinLnBrk="0" hangingPunct="1">
        <a:spcBef>
          <a:spcPts val="300"/>
        </a:spcBef>
        <a:buClr>
          <a:schemeClr val="accent1"/>
        </a:buClr>
        <a:buFont typeface="Wingdings" pitchFamily="2" charset="2"/>
        <a:buChar char=""/>
        <a:defRPr sz="1050" kern="1200">
          <a:solidFill>
            <a:schemeClr val="tx1"/>
          </a:solidFill>
          <a:latin typeface="+mn-lt"/>
          <a:ea typeface="+mn-ea"/>
          <a:cs typeface="+mn-cs"/>
        </a:defRPr>
      </a:lvl8pPr>
      <a:lvl9pPr marL="2331720" indent="-205740" algn="l" defTabSz="685800" rtl="0" eaLnBrk="1" latinLnBrk="0" hangingPunct="1">
        <a:spcBef>
          <a:spcPts val="300"/>
        </a:spcBef>
        <a:buClr>
          <a:schemeClr val="accent1"/>
        </a:buClr>
        <a:buFont typeface="Wingdings" pitchFamily="2" charset="2"/>
        <a:buChar char=""/>
        <a:defRPr sz="10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0" y="0"/>
            <a:ext cx="12192000" cy="1081088"/>
          </a:xfrm>
          <a:prstGeom prst="rect">
            <a:avLst/>
          </a:prstGeom>
        </p:spPr>
      </p:pic>
      <p:sp>
        <p:nvSpPr>
          <p:cNvPr id="2" name="Title Placeholder 1"/>
          <p:cNvSpPr>
            <a:spLocks noGrp="1"/>
          </p:cNvSpPr>
          <p:nvPr>
            <p:ph type="title"/>
          </p:nvPr>
        </p:nvSpPr>
        <p:spPr>
          <a:xfrm>
            <a:off x="2895600" y="764373"/>
            <a:ext cx="8503920" cy="1293028"/>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792480" y="2194560"/>
            <a:ext cx="10607040" cy="4069080"/>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8549640" y="6356352"/>
            <a:ext cx="284988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74906D72-E8E9-4ECE-99EC-74031A9D90AD}"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3"/>
          </p:nvPr>
        </p:nvSpPr>
        <p:spPr>
          <a:xfrm>
            <a:off x="792480" y="6355847"/>
            <a:ext cx="757428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s-AR">
              <a:solidFill>
                <a:prstClr val="white">
                  <a:tint val="75000"/>
                </a:prstClr>
              </a:solidFill>
            </a:endParaRPr>
          </a:p>
        </p:txBody>
      </p:sp>
      <p:sp>
        <p:nvSpPr>
          <p:cNvPr id="6" name="Slide Number Placeholder 5"/>
          <p:cNvSpPr>
            <a:spLocks noGrp="1"/>
          </p:cNvSpPr>
          <p:nvPr>
            <p:ph type="sldNum" sz="quarter" idx="4"/>
          </p:nvPr>
        </p:nvSpPr>
        <p:spPr>
          <a:xfrm>
            <a:off x="8763000" y="381002"/>
            <a:ext cx="263652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378899708"/>
      </p:ext>
    </p:extLst>
  </p:cSld>
  <p:clrMap bg1="dk1" tx1="lt1" bg2="dk2" tx2="lt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 id="2147484115" r:id="rId12"/>
    <p:sldLayoutId id="2147484116" r:id="rId13"/>
    <p:sldLayoutId id="2147484117" r:id="rId14"/>
    <p:sldLayoutId id="2147484118" r:id="rId15"/>
    <p:sldLayoutId id="2147484119" r:id="rId16"/>
    <p:sldLayoutId id="2147484120" r:id="rId17"/>
  </p:sldLayoutIdLst>
  <p:hf hdr="0" ftr="0" dt="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4685DEA-F8E7-4A29-B514-C33EF33AAD34}" type="datetimeFigureOut">
              <a:rPr lang="es-ES" smtClean="0">
                <a:solidFill>
                  <a:prstClr val="black">
                    <a:tint val="75000"/>
                  </a:prstClr>
                </a:solidFill>
              </a:rPr>
              <a:pPr/>
              <a:t>20/04/2016</a:t>
            </a:fld>
            <a:endParaRPr lang="es-ES" dirty="0">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S" dirty="0">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F46AA49-E8C0-4C13-89D3-BA01F513F0AE}" type="slidenum">
              <a:rPr lang="es-ES" smtClean="0">
                <a:solidFill>
                  <a:prstClr val="black">
                    <a:tint val="75000"/>
                  </a:prstClr>
                </a:solidFill>
              </a:rPr>
              <a:pPr/>
              <a:t>‹Nº›</a:t>
            </a:fld>
            <a:endParaRPr lang="es-ES" dirty="0">
              <a:solidFill>
                <a:prstClr val="black">
                  <a:tint val="75000"/>
                </a:prstClr>
              </a:solidFill>
            </a:endParaRPr>
          </a:p>
        </p:txBody>
      </p:sp>
    </p:spTree>
    <p:extLst>
      <p:ext uri="{BB962C8B-B14F-4D97-AF65-F5344CB8AC3E}">
        <p14:creationId xmlns:p14="http://schemas.microsoft.com/office/powerpoint/2010/main" val="211656128"/>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E2DFCF"/>
            </a:gs>
            <a:gs pos="62000">
              <a:srgbClr val="A4A292"/>
            </a:gs>
            <a:gs pos="100000">
              <a:srgbClr val="928F7F"/>
            </a:gs>
          </a:gsLst>
          <a:lin ang="5400000"/>
        </a:gradFill>
        <a:effectLst/>
      </p:bgPr>
    </p:bg>
    <p:spTree>
      <p:nvGrpSpPr>
        <p:cNvPr id="1" name=""/>
        <p:cNvGrpSpPr/>
        <p:nvPr/>
      </p:nvGrpSpPr>
      <p:grpSpPr>
        <a:xfrm>
          <a:off x="0" y="0"/>
          <a:ext cx="0" cy="0"/>
          <a:chOff x="0" y="0"/>
          <a:chExt cx="0" cy="0"/>
        </a:xfrm>
      </p:grpSpPr>
      <p:grpSp>
        <p:nvGrpSpPr>
          <p:cNvPr id="29698" name="Group 41"/>
          <p:cNvGrpSpPr>
            <a:grpSpLocks/>
          </p:cNvGrpSpPr>
          <p:nvPr/>
        </p:nvGrpSpPr>
        <p:grpSpPr bwMode="auto">
          <a:xfrm>
            <a:off x="-406400" y="0"/>
            <a:ext cx="13243984" cy="6858000"/>
            <a:chOff x="-382404" y="0"/>
            <a:chExt cx="9932332" cy="6858000"/>
          </a:xfrm>
        </p:grpSpPr>
        <p:grpSp>
          <p:nvGrpSpPr>
            <p:cNvPr id="29707" name="Group 44"/>
            <p:cNvGrpSpPr>
              <a:grpSpLocks/>
            </p:cNvGrpSpPr>
            <p:nvPr/>
          </p:nvGrpSpPr>
          <p:grpSpPr bwMode="auto">
            <a:xfrm>
              <a:off x="0" y="0"/>
              <a:ext cx="9144000" cy="6858000"/>
              <a:chOff x="0" y="0"/>
              <a:chExt cx="9144000" cy="6858000"/>
            </a:xfrm>
          </p:grpSpPr>
          <p:grpSp>
            <p:nvGrpSpPr>
              <p:cNvPr id="29730" name="Group 4"/>
              <p:cNvGrpSpPr>
                <a:grpSpLocks/>
              </p:cNvGrpSpPr>
              <p:nvPr/>
            </p:nvGrpSpPr>
            <p:grpSpPr bwMode="auto">
              <a:xfrm>
                <a:off x="0" y="0"/>
                <a:ext cx="2514600" cy="6858000"/>
                <a:chOff x="0" y="0"/>
                <a:chExt cx="2514600" cy="6858000"/>
              </a:xfrm>
            </p:grpSpPr>
            <p:sp>
              <p:nvSpPr>
                <p:cNvPr id="113" name="Rectangle 112"/>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4"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5"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731" name="Group 5"/>
              <p:cNvGrpSpPr>
                <a:grpSpLocks/>
              </p:cNvGrpSpPr>
              <p:nvPr/>
            </p:nvGrpSpPr>
            <p:grpSpPr bwMode="auto">
              <a:xfrm>
                <a:off x="422910" y="0"/>
                <a:ext cx="2514600" cy="6858000"/>
                <a:chOff x="0" y="0"/>
                <a:chExt cx="2514600" cy="6858000"/>
              </a:xfrm>
            </p:grpSpPr>
            <p:sp>
              <p:nvSpPr>
                <p:cNvPr id="110" name="Rectangle 109"/>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1" name="Rectangle 110"/>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2" name="Rectangle 111"/>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732" name="Group 9"/>
              <p:cNvGrpSpPr>
                <a:grpSpLocks/>
              </p:cNvGrpSpPr>
              <p:nvPr/>
            </p:nvGrpSpPr>
            <p:grpSpPr bwMode="auto">
              <a:xfrm rot="10800000">
                <a:off x="6629400" y="0"/>
                <a:ext cx="2514600" cy="6858000"/>
                <a:chOff x="0" y="0"/>
                <a:chExt cx="2514600" cy="6858000"/>
              </a:xfrm>
            </p:grpSpPr>
            <p:sp>
              <p:nvSpPr>
                <p:cNvPr id="107" name="Rectangle 106"/>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8" name="Rectangle 107"/>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9" name="Rectangle 108"/>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104" name="Rectangle 103"/>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5" name="Rectangle 104"/>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6" name="Rectangle 105"/>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Freeform 43"/>
            <p:cNvSpPr/>
            <p:nvPr/>
          </p:nvSpPr>
          <p:spPr>
            <a:xfrm>
              <a:off x="-12540" y="5035550"/>
              <a:ext cx="9144983"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5" name="Freeform 44"/>
            <p:cNvSpPr/>
            <p:nvPr/>
          </p:nvSpPr>
          <p:spPr>
            <a:xfrm>
              <a:off x="-12540" y="3467100"/>
              <a:ext cx="9144983"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6" name="Freeform 45"/>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7" name="Freeform 46"/>
            <p:cNvSpPr/>
            <p:nvPr/>
          </p:nvSpPr>
          <p:spPr>
            <a:xfrm>
              <a:off x="-12540" y="5284788"/>
              <a:ext cx="9144983"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9" name="Freeform 48"/>
            <p:cNvSpPr/>
            <p:nvPr/>
          </p:nvSpPr>
          <p:spPr>
            <a:xfrm>
              <a:off x="2136793" y="5132388"/>
              <a:ext cx="6982951"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50" name="Hexagon 49"/>
            <p:cNvSpPr/>
            <p:nvPr/>
          </p:nvSpPr>
          <p:spPr>
            <a:xfrm rot="1800000">
              <a:off x="2995573" y="2859088"/>
              <a:ext cx="1601682"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1" name="Hexagon 50"/>
            <p:cNvSpPr/>
            <p:nvPr/>
          </p:nvSpPr>
          <p:spPr>
            <a:xfrm rot="1800000">
              <a:off x="3719425"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2" name="Hexagon 51"/>
            <p:cNvSpPr/>
            <p:nvPr/>
          </p:nvSpPr>
          <p:spPr>
            <a:xfrm rot="1800000">
              <a:off x="3728949" y="15922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3" name="Hexagon 52"/>
            <p:cNvSpPr/>
            <p:nvPr/>
          </p:nvSpPr>
          <p:spPr>
            <a:xfrm rot="1800000">
              <a:off x="2976524" y="325438"/>
              <a:ext cx="1601682"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4" name="Hexagon 53"/>
            <p:cNvSpPr/>
            <p:nvPr/>
          </p:nvSpPr>
          <p:spPr>
            <a:xfrm rot="1800000">
              <a:off x="4462326" y="5383213"/>
              <a:ext cx="1601682"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5" name="Freeform 54"/>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6" name="Hexagon 55"/>
            <p:cNvSpPr/>
            <p:nvPr/>
          </p:nvSpPr>
          <p:spPr>
            <a:xfrm rot="1800000">
              <a:off x="23969" y="540226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7" name="Hexagon 56"/>
            <p:cNvSpPr/>
            <p:nvPr/>
          </p:nvSpPr>
          <p:spPr>
            <a:xfrm rot="1800000">
              <a:off x="52542" y="28495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8" name="Hexagon 57"/>
            <p:cNvSpPr/>
            <p:nvPr/>
          </p:nvSpPr>
          <p:spPr>
            <a:xfrm rot="1800000">
              <a:off x="776394"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9" name="Hexagon 58"/>
            <p:cNvSpPr/>
            <p:nvPr/>
          </p:nvSpPr>
          <p:spPr>
            <a:xfrm rot="1800000">
              <a:off x="1509771" y="54117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60" name="Hexagon 59"/>
            <p:cNvSpPr/>
            <p:nvPr/>
          </p:nvSpPr>
          <p:spPr>
            <a:xfrm rot="1800000">
              <a:off x="1528820" y="2859088"/>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5" name="Hexagon 94"/>
            <p:cNvSpPr/>
            <p:nvPr/>
          </p:nvSpPr>
          <p:spPr>
            <a:xfrm rot="1800000">
              <a:off x="795443" y="15636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6" name="Hexagon 95"/>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7" name="Hexagon 96"/>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8" name="Hexagon 97"/>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9" name="Freeform 98"/>
            <p:cNvSpPr/>
            <p:nvPr/>
          </p:nvSpPr>
          <p:spPr>
            <a:xfrm rot="1800000">
              <a:off x="8306997" y="4056063"/>
              <a:ext cx="1242931"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0" name="Freeform 99"/>
            <p:cNvSpPr/>
            <p:nvPr/>
          </p:nvSpPr>
          <p:spPr>
            <a:xfrm rot="1800000">
              <a:off x="8306997"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66" name="Rectangle 65"/>
          <p:cNvSpPr/>
          <p:nvPr/>
        </p:nvSpPr>
        <p:spPr>
          <a:xfrm>
            <a:off x="609600" y="333375"/>
            <a:ext cx="10972800" cy="618648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70" name="Rectangle 69"/>
          <p:cNvSpPr/>
          <p:nvPr/>
        </p:nvSpPr>
        <p:spPr>
          <a:xfrm>
            <a:off x="6081185" y="-22225"/>
            <a:ext cx="4906433" cy="700088"/>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71" name="Rectangle 7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702" name="Title Placeholder 1"/>
          <p:cNvSpPr>
            <a:spLocks noGrp="1"/>
          </p:cNvSpPr>
          <p:nvPr>
            <p:ph type="title"/>
          </p:nvPr>
        </p:nvSpPr>
        <p:spPr bwMode="auto">
          <a:xfrm>
            <a:off x="1390652" y="1027113"/>
            <a:ext cx="936624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29703" name="Text Placeholder 2"/>
          <p:cNvSpPr>
            <a:spLocks noGrp="1"/>
          </p:cNvSpPr>
          <p:nvPr>
            <p:ph type="body" idx="1"/>
          </p:nvPr>
        </p:nvSpPr>
        <p:spPr bwMode="auto">
          <a:xfrm>
            <a:off x="1390652" y="2324100"/>
            <a:ext cx="9036049"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996767" y="223839"/>
            <a:ext cx="2844800" cy="365125"/>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rgbClr val="FEFEFE"/>
                </a:solidFill>
                <a:latin typeface="+mn-lt"/>
                <a:cs typeface="+mn-cs"/>
              </a:defRPr>
            </a:lvl1pPr>
          </a:lstStyle>
          <a:p>
            <a:pPr>
              <a:defRPr/>
            </a:pPr>
            <a:fld id="{A800E34D-34EB-40CA-ABC7-17E4F7EFEE8E}" type="datetime1">
              <a:rPr lang="es-AR"/>
              <a:pPr>
                <a:defRPr/>
              </a:pPr>
              <a:t>20/4/2016</a:t>
            </a:fld>
            <a:endParaRPr lang="es-AR" dirty="0"/>
          </a:p>
        </p:txBody>
      </p:sp>
      <p:sp>
        <p:nvSpPr>
          <p:cNvPr id="5" name="Footer Placeholder 4"/>
          <p:cNvSpPr>
            <a:spLocks noGrp="1"/>
          </p:cNvSpPr>
          <p:nvPr>
            <p:ph type="ftr" sz="quarter" idx="3"/>
          </p:nvPr>
        </p:nvSpPr>
        <p:spPr>
          <a:xfrm>
            <a:off x="6189134" y="5851526"/>
            <a:ext cx="4669367"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rgbClr val="4F81BD"/>
                </a:solidFill>
                <a:latin typeface="+mn-lt"/>
                <a:cs typeface="+mn-cs"/>
              </a:defRPr>
            </a:lvl1pPr>
          </a:lstStyle>
          <a:p>
            <a:pPr>
              <a:defRPr/>
            </a:pPr>
            <a:endParaRPr lang="es-AR"/>
          </a:p>
        </p:txBody>
      </p:sp>
      <p:sp>
        <p:nvSpPr>
          <p:cNvPr id="6" name="Slide Number Placeholder 5"/>
          <p:cNvSpPr>
            <a:spLocks noGrp="1"/>
          </p:cNvSpPr>
          <p:nvPr>
            <p:ph type="sldNum" sz="quarter" idx="4"/>
          </p:nvPr>
        </p:nvSpPr>
        <p:spPr>
          <a:xfrm>
            <a:off x="6199717" y="223839"/>
            <a:ext cx="1775883"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EFEFE"/>
                </a:solidFill>
                <a:latin typeface="Century Gothic" panose="020B0502020202020204" pitchFamily="34" charset="0"/>
              </a:defRPr>
            </a:lvl1pPr>
          </a:lstStyle>
          <a:p>
            <a:pPr fontAlgn="base">
              <a:spcBef>
                <a:spcPct val="0"/>
              </a:spcBef>
              <a:spcAft>
                <a:spcPct val="0"/>
              </a:spcAft>
              <a:defRPr/>
            </a:pPr>
            <a:fld id="{D253B20C-A0E3-4B45-BE16-A2ADA14661F6}" type="slidenum">
              <a:rPr lang="es-AR" altLang="es-AR">
                <a:cs typeface="Arial" panose="020B0604020202020204" pitchFamily="34" charset="0"/>
              </a:rPr>
              <a:pPr fontAlgn="base">
                <a:spcBef>
                  <a:spcPct val="0"/>
                </a:spcBef>
                <a:spcAft>
                  <a:spcPct val="0"/>
                </a:spcAft>
                <a:defRPr/>
              </a:pPr>
              <a:t>‹Nº›</a:t>
            </a:fld>
            <a:endParaRPr lang="es-AR" altLang="es-AR">
              <a:cs typeface="Arial" panose="020B0604020202020204" pitchFamily="34" charset="0"/>
            </a:endParaRPr>
          </a:p>
        </p:txBody>
      </p:sp>
    </p:spTree>
    <p:extLst>
      <p:ext uri="{BB962C8B-B14F-4D97-AF65-F5344CB8AC3E}">
        <p14:creationId xmlns:p14="http://schemas.microsoft.com/office/powerpoint/2010/main" val="1328006320"/>
      </p:ext>
    </p:extLst>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p:transition spd="slow">
    <p:circle/>
  </p:transition>
  <p:hf hdr="0" ftr="0" dt="0"/>
  <p:txStyles>
    <p:titleStyle>
      <a:lvl1pPr algn="l" rtl="0" eaLnBrk="0" fontAlgn="base" hangingPunct="0">
        <a:spcBef>
          <a:spcPct val="0"/>
        </a:spcBef>
        <a:spcAft>
          <a:spcPct val="0"/>
        </a:spcAft>
        <a:defRPr sz="4000" kern="1200">
          <a:solidFill>
            <a:schemeClr val="accent1"/>
          </a:solidFill>
          <a:latin typeface="+mj-lt"/>
          <a:ea typeface="+mj-ea"/>
          <a:cs typeface="+mj-cs"/>
        </a:defRPr>
      </a:lvl1pPr>
      <a:lvl2pPr algn="l" rtl="0" eaLnBrk="0" fontAlgn="base" hangingPunct="0">
        <a:spcBef>
          <a:spcPct val="0"/>
        </a:spcBef>
        <a:spcAft>
          <a:spcPct val="0"/>
        </a:spcAft>
        <a:defRPr sz="4000">
          <a:solidFill>
            <a:schemeClr val="accent1"/>
          </a:solidFill>
          <a:latin typeface="Century Gothic" pitchFamily="34" charset="0"/>
        </a:defRPr>
      </a:lvl2pPr>
      <a:lvl3pPr algn="l" rtl="0" eaLnBrk="0" fontAlgn="base" hangingPunct="0">
        <a:spcBef>
          <a:spcPct val="0"/>
        </a:spcBef>
        <a:spcAft>
          <a:spcPct val="0"/>
        </a:spcAft>
        <a:defRPr sz="4000">
          <a:solidFill>
            <a:schemeClr val="accent1"/>
          </a:solidFill>
          <a:latin typeface="Century Gothic" pitchFamily="34" charset="0"/>
        </a:defRPr>
      </a:lvl3pPr>
      <a:lvl4pPr algn="l" rtl="0" eaLnBrk="0" fontAlgn="base" hangingPunct="0">
        <a:spcBef>
          <a:spcPct val="0"/>
        </a:spcBef>
        <a:spcAft>
          <a:spcPct val="0"/>
        </a:spcAft>
        <a:defRPr sz="4000">
          <a:solidFill>
            <a:schemeClr val="accent1"/>
          </a:solidFill>
          <a:latin typeface="Century Gothic" pitchFamily="34" charset="0"/>
        </a:defRPr>
      </a:lvl4pPr>
      <a:lvl5pPr algn="l" rtl="0" eaLnBrk="0" fontAlgn="base" hangingPunct="0">
        <a:spcBef>
          <a:spcPct val="0"/>
        </a:spcBef>
        <a:spcAft>
          <a:spcPct val="0"/>
        </a:spcAft>
        <a:defRPr sz="4000">
          <a:solidFill>
            <a:schemeClr val="accent1"/>
          </a:solidFill>
          <a:latin typeface="Century Gothic"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3050" algn="l" rtl="0" eaLnBrk="0" fontAlgn="base" hangingPunct="0">
        <a:spcBef>
          <a:spcPct val="20000"/>
        </a:spcBef>
        <a:spcAft>
          <a:spcPct val="0"/>
        </a:spcAft>
        <a:buClr>
          <a:schemeClr val="accent1"/>
        </a:buClr>
        <a:buSzPct val="76000"/>
        <a:buFont typeface="Wingdings 2" panose="05020102010507070707" pitchFamily="18" charset="2"/>
        <a:buChar char=""/>
        <a:defRPr sz="2400" kern="1200">
          <a:solidFill>
            <a:schemeClr val="tx2"/>
          </a:solidFill>
          <a:latin typeface="+mn-lt"/>
          <a:ea typeface="+mn-ea"/>
          <a:cs typeface="+mn-cs"/>
        </a:defRPr>
      </a:lvl1pPr>
      <a:lvl2pPr marL="639763" indent="-273050" algn="l" rtl="0" eaLnBrk="0" fontAlgn="base" hangingPunct="0">
        <a:spcBef>
          <a:spcPct val="20000"/>
        </a:spcBef>
        <a:spcAft>
          <a:spcPct val="0"/>
        </a:spcAft>
        <a:buClr>
          <a:schemeClr val="accent1"/>
        </a:buClr>
        <a:buSzPct val="76000"/>
        <a:buFont typeface="Wingdings 2" panose="05020102010507070707" pitchFamily="18" charset="2"/>
        <a:buChar char=""/>
        <a:defRPr sz="2200" kern="1200">
          <a:solidFill>
            <a:schemeClr val="tx2"/>
          </a:solidFill>
          <a:latin typeface="+mn-lt"/>
          <a:ea typeface="+mn-ea"/>
          <a:cs typeface="+mn-cs"/>
        </a:defRPr>
      </a:lvl2pPr>
      <a:lvl3pPr marL="914400" indent="-228600" algn="l" rtl="0" eaLnBrk="0" fontAlgn="base" hangingPunct="0">
        <a:spcBef>
          <a:spcPct val="20000"/>
        </a:spcBef>
        <a:spcAft>
          <a:spcPct val="0"/>
        </a:spcAft>
        <a:buClr>
          <a:schemeClr val="accent1"/>
        </a:buClr>
        <a:buSzPct val="76000"/>
        <a:buFont typeface="Wingdings 2" panose="05020102010507070707" pitchFamily="18" charset="2"/>
        <a:buChar char=""/>
        <a:defRPr sz="2000" kern="1200">
          <a:solidFill>
            <a:schemeClr val="tx2"/>
          </a:solidFill>
          <a:latin typeface="+mn-lt"/>
          <a:ea typeface="+mn-ea"/>
          <a:cs typeface="+mn-cs"/>
        </a:defRPr>
      </a:lvl3pPr>
      <a:lvl4pPr marL="1123950" indent="-228600" algn="l" rtl="0" eaLnBrk="0" fontAlgn="base" hangingPunct="0">
        <a:spcBef>
          <a:spcPct val="20000"/>
        </a:spcBef>
        <a:spcAft>
          <a:spcPct val="0"/>
        </a:spcAft>
        <a:buClr>
          <a:schemeClr val="accent1"/>
        </a:buClr>
        <a:buSzPct val="76000"/>
        <a:buFont typeface="Wingdings 2" panose="05020102010507070707" pitchFamily="18" charset="2"/>
        <a:buChar char=""/>
        <a:defRPr kern="1200">
          <a:solidFill>
            <a:schemeClr val="tx2"/>
          </a:solidFill>
          <a:latin typeface="+mn-lt"/>
          <a:ea typeface="+mn-ea"/>
          <a:cs typeface="+mn-cs"/>
        </a:defRPr>
      </a:lvl4pPr>
      <a:lvl5pPr marL="1325563" indent="-228600" algn="l" rtl="0" eaLnBrk="0" fontAlgn="base" hangingPunct="0">
        <a:spcBef>
          <a:spcPct val="20000"/>
        </a:spcBef>
        <a:spcAft>
          <a:spcPct val="0"/>
        </a:spcAft>
        <a:buClr>
          <a:schemeClr val="accent1"/>
        </a:buClr>
        <a:buSzPct val="76000"/>
        <a:buFont typeface="Wingdings 2" panose="05020102010507070707" pitchFamily="18" charset="2"/>
        <a:buChar char=""/>
        <a:defRPr sz="1600" kern="120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232B32"/>
            </a:gs>
            <a:gs pos="64999">
              <a:srgbClr val="273037"/>
            </a:gs>
            <a:gs pos="100000">
              <a:srgbClr val="606B76"/>
            </a:gs>
          </a:gsLst>
          <a:lin ang="5400000"/>
        </a:gradFill>
        <a:effectLst/>
      </p:bgPr>
    </p:bg>
    <p:spTree>
      <p:nvGrpSpPr>
        <p:cNvPr id="1" name=""/>
        <p:cNvGrpSpPr/>
        <p:nvPr/>
      </p:nvGrpSpPr>
      <p:grpSpPr>
        <a:xfrm>
          <a:off x="0" y="0"/>
          <a:ext cx="0" cy="0"/>
          <a:chOff x="0" y="0"/>
          <a:chExt cx="0" cy="0"/>
        </a:xfrm>
      </p:grpSpPr>
      <p:sp>
        <p:nvSpPr>
          <p:cNvPr id="10" name="Rectangle 9"/>
          <p:cNvSpPr/>
          <p:nvPr/>
        </p:nvSpPr>
        <p:spPr>
          <a:xfrm>
            <a:off x="11247967" y="573088"/>
            <a:ext cx="114300" cy="57308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prstClr val="white"/>
              </a:solidFill>
            </a:endParaRPr>
          </a:p>
        </p:txBody>
      </p:sp>
      <p:sp>
        <p:nvSpPr>
          <p:cNvPr id="11" name="Rectangle 10"/>
          <p:cNvSpPr/>
          <p:nvPr/>
        </p:nvSpPr>
        <p:spPr>
          <a:xfrm>
            <a:off x="11425767" y="573088"/>
            <a:ext cx="768351" cy="57308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solidFill>
                <a:prstClr val="white"/>
              </a:solidFill>
            </a:endParaRPr>
          </a:p>
        </p:txBody>
      </p:sp>
      <p:sp>
        <p:nvSpPr>
          <p:cNvPr id="2052" name="Title Placeholder 1"/>
          <p:cNvSpPr>
            <a:spLocks noGrp="1"/>
          </p:cNvSpPr>
          <p:nvPr>
            <p:ph type="title"/>
          </p:nvPr>
        </p:nvSpPr>
        <p:spPr bwMode="auto">
          <a:xfrm>
            <a:off x="1219200" y="1544638"/>
            <a:ext cx="9753600" cy="1154112"/>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s-ES"/>
              <a:t>Haga clic para modificar el estilo de título del patrón</a:t>
            </a:r>
            <a:endParaRPr lang="en-US"/>
          </a:p>
        </p:txBody>
      </p:sp>
      <p:sp>
        <p:nvSpPr>
          <p:cNvPr id="2053" name="Text Placeholder 2"/>
          <p:cNvSpPr>
            <a:spLocks noGrp="1"/>
          </p:cNvSpPr>
          <p:nvPr>
            <p:ph type="body" idx="1"/>
          </p:nvPr>
        </p:nvSpPr>
        <p:spPr bwMode="auto">
          <a:xfrm>
            <a:off x="1219200" y="2770189"/>
            <a:ext cx="9753600" cy="35385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2"/>
          </p:nvPr>
        </p:nvSpPr>
        <p:spPr>
          <a:xfrm>
            <a:off x="8009467" y="549276"/>
            <a:ext cx="1585384" cy="296863"/>
          </a:xfrm>
          <a:prstGeom prst="rect">
            <a:avLst/>
          </a:prstGeom>
        </p:spPr>
        <p:txBody>
          <a:bodyPr vert="horz" lIns="91440" tIns="45720" rIns="91440" bIns="45720" rtlCol="0" anchor="ctr"/>
          <a:lstStyle>
            <a:lvl1pPr algn="l" fontAlgn="auto">
              <a:spcBef>
                <a:spcPts val="0"/>
              </a:spcBef>
              <a:spcAft>
                <a:spcPts val="0"/>
              </a:spcAft>
              <a:defRPr sz="1200">
                <a:solidFill>
                  <a:prstClr val="white">
                    <a:alpha val="50000"/>
                  </a:prstClr>
                </a:solidFill>
                <a:latin typeface="+mn-lt"/>
                <a:cs typeface="+mn-cs"/>
              </a:defRPr>
            </a:lvl1pPr>
          </a:lstStyle>
          <a:p>
            <a:pPr>
              <a:defRPr/>
            </a:pPr>
            <a:fld id="{CB9E162A-3425-4F73-90F8-D3B287B4C985}" type="datetimeFigureOut">
              <a:rPr lang="es-AR"/>
              <a:pPr>
                <a:defRPr/>
              </a:pPr>
              <a:t>20/4/2016</a:t>
            </a:fld>
            <a:endParaRPr lang="es-AR"/>
          </a:p>
        </p:txBody>
      </p:sp>
      <p:sp>
        <p:nvSpPr>
          <p:cNvPr id="6" name="Slide Number Placeholder 5"/>
          <p:cNvSpPr>
            <a:spLocks noGrp="1"/>
          </p:cNvSpPr>
          <p:nvPr>
            <p:ph type="sldNum" sz="quarter" idx="4"/>
          </p:nvPr>
        </p:nvSpPr>
        <p:spPr>
          <a:xfrm>
            <a:off x="9753600" y="549276"/>
            <a:ext cx="1253067" cy="301625"/>
          </a:xfrm>
          <a:prstGeom prst="rect">
            <a:avLst/>
          </a:prstGeom>
        </p:spPr>
        <p:txBody>
          <a:bodyPr vert="horz" lIns="91440" tIns="45720" rIns="91440" bIns="45720" rtlCol="0" anchor="ctr"/>
          <a:lstStyle>
            <a:lvl1pPr algn="r" fontAlgn="auto">
              <a:spcBef>
                <a:spcPts val="0"/>
              </a:spcBef>
              <a:spcAft>
                <a:spcPts val="0"/>
              </a:spcAft>
              <a:defRPr sz="1200">
                <a:solidFill>
                  <a:prstClr val="white"/>
                </a:solidFill>
                <a:latin typeface="+mn-lt"/>
                <a:cs typeface="+mn-cs"/>
              </a:defRPr>
            </a:lvl1pPr>
          </a:lstStyle>
          <a:p>
            <a:pPr>
              <a:defRPr/>
            </a:pPr>
            <a:fld id="{BACCCA5C-0B69-4A3F-A28A-64D58060312E}" type="slidenum">
              <a:rPr lang="es-AR"/>
              <a:pPr>
                <a:defRPr/>
              </a:pPr>
              <a:t>‹Nº›</a:t>
            </a:fld>
            <a:endParaRPr lang="es-AR"/>
          </a:p>
        </p:txBody>
      </p:sp>
      <p:sp>
        <p:nvSpPr>
          <p:cNvPr id="5" name="Footer Placeholder 4"/>
          <p:cNvSpPr>
            <a:spLocks noGrp="1"/>
          </p:cNvSpPr>
          <p:nvPr>
            <p:ph type="ftr" sz="quarter" idx="3"/>
          </p:nvPr>
        </p:nvSpPr>
        <p:spPr>
          <a:xfrm>
            <a:off x="8011584" y="855664"/>
            <a:ext cx="2995083" cy="301625"/>
          </a:xfrm>
          <a:prstGeom prst="rect">
            <a:avLst/>
          </a:prstGeom>
        </p:spPr>
        <p:txBody>
          <a:bodyPr vert="horz" lIns="91440" tIns="0" rIns="91440" bIns="45720" rtlCol="0" anchor="t"/>
          <a:lstStyle>
            <a:lvl1pPr algn="l" fontAlgn="auto">
              <a:spcBef>
                <a:spcPts val="0"/>
              </a:spcBef>
              <a:spcAft>
                <a:spcPts val="0"/>
              </a:spcAft>
              <a:defRPr sz="1000">
                <a:solidFill>
                  <a:prstClr val="white"/>
                </a:solidFill>
                <a:latin typeface="+mn-lt"/>
                <a:cs typeface="+mn-cs"/>
              </a:defRPr>
            </a:lvl1pPr>
          </a:lstStyle>
          <a:p>
            <a:pPr>
              <a:defRPr/>
            </a:pPr>
            <a:endParaRPr lang="es-AR"/>
          </a:p>
        </p:txBody>
      </p:sp>
    </p:spTree>
    <p:extLst>
      <p:ext uri="{BB962C8B-B14F-4D97-AF65-F5344CB8AC3E}">
        <p14:creationId xmlns:p14="http://schemas.microsoft.com/office/powerpoint/2010/main" val="2182508232"/>
      </p:ext>
    </p:extLst>
  </p:cSld>
  <p:clrMap bg1="dk1" tx1="lt1" bg2="dk2" tx2="lt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Arial" charset="0"/>
        </a:defRPr>
      </a:lvl2pPr>
      <a:lvl3pPr algn="l" rtl="0" eaLnBrk="0" fontAlgn="base" hangingPunct="0">
        <a:spcBef>
          <a:spcPct val="0"/>
        </a:spcBef>
        <a:spcAft>
          <a:spcPct val="0"/>
        </a:spcAft>
        <a:defRPr sz="4000">
          <a:solidFill>
            <a:schemeClr val="tx2"/>
          </a:solidFill>
          <a:latin typeface="Arial" charset="0"/>
        </a:defRPr>
      </a:lvl3pPr>
      <a:lvl4pPr algn="l" rtl="0" eaLnBrk="0" fontAlgn="base" hangingPunct="0">
        <a:spcBef>
          <a:spcPct val="0"/>
        </a:spcBef>
        <a:spcAft>
          <a:spcPct val="0"/>
        </a:spcAft>
        <a:defRPr sz="4000">
          <a:solidFill>
            <a:schemeClr val="tx2"/>
          </a:solidFill>
          <a:latin typeface="Arial" charset="0"/>
        </a:defRPr>
      </a:lvl4pPr>
      <a:lvl5pPr algn="l" rtl="0" eaLnBrk="0" fontAlgn="base" hangingPunct="0">
        <a:spcBef>
          <a:spcPct val="0"/>
        </a:spcBef>
        <a:spcAft>
          <a:spcPct val="0"/>
        </a:spcAft>
        <a:defRPr sz="4000">
          <a:solidFill>
            <a:schemeClr val="tx2"/>
          </a:solidFill>
          <a:latin typeface="Arial"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182563" algn="l" rtl="0" eaLnBrk="0" fontAlgn="base" hangingPunct="0">
        <a:spcBef>
          <a:spcPct val="20000"/>
        </a:spcBef>
        <a:spcAft>
          <a:spcPct val="0"/>
        </a:spcAft>
        <a:buClr>
          <a:schemeClr val="tx2"/>
        </a:buClr>
        <a:buFont typeface="Wingdings" pitchFamily="2" charset="2"/>
        <a:buChar char="§"/>
        <a:defRPr sz="2000" kern="1200">
          <a:solidFill>
            <a:schemeClr val="tx1"/>
          </a:solidFill>
          <a:latin typeface="+mn-lt"/>
          <a:ea typeface="+mn-ea"/>
          <a:cs typeface="+mn-cs"/>
        </a:defRPr>
      </a:lvl1pPr>
      <a:lvl2pPr marL="501650" indent="-182563" algn="l" rtl="0" eaLnBrk="0" fontAlgn="base" hangingPunct="0">
        <a:spcBef>
          <a:spcPct val="20000"/>
        </a:spcBef>
        <a:spcAft>
          <a:spcPct val="0"/>
        </a:spcAft>
        <a:buClr>
          <a:schemeClr val="tx2"/>
        </a:buClr>
        <a:buFont typeface="Wingdings" pitchFamily="2" charset="2"/>
        <a:buChar char="§"/>
        <a:defRPr kern="1200">
          <a:solidFill>
            <a:schemeClr val="tx1"/>
          </a:solidFill>
          <a:latin typeface="+mn-lt"/>
          <a:ea typeface="+mn-ea"/>
          <a:cs typeface="+mn-cs"/>
        </a:defRPr>
      </a:lvl2pPr>
      <a:lvl3pPr marL="685800" indent="-182563" algn="l" rtl="0" eaLnBrk="0" fontAlgn="base" hangingPunct="0">
        <a:spcBef>
          <a:spcPct val="20000"/>
        </a:spcBef>
        <a:spcAft>
          <a:spcPct val="0"/>
        </a:spcAft>
        <a:buClr>
          <a:schemeClr val="tx2"/>
        </a:buClr>
        <a:buFont typeface="Wingdings" pitchFamily="2" charset="2"/>
        <a:buChar char="§"/>
        <a:defRPr sz="1600" kern="1200">
          <a:solidFill>
            <a:schemeClr val="tx1"/>
          </a:solidFill>
          <a:latin typeface="+mn-lt"/>
          <a:ea typeface="+mn-ea"/>
          <a:cs typeface="+mn-cs"/>
        </a:defRPr>
      </a:lvl3pPr>
      <a:lvl4pPr marL="914400" indent="-182563" algn="l" rtl="0" eaLnBrk="0" fontAlgn="base" hangingPunct="0">
        <a:spcBef>
          <a:spcPct val="20000"/>
        </a:spcBef>
        <a:spcAft>
          <a:spcPct val="0"/>
        </a:spcAft>
        <a:buClr>
          <a:schemeClr val="tx2"/>
        </a:buClr>
        <a:buFont typeface="Wingdings" pitchFamily="2" charset="2"/>
        <a:buChar char="§"/>
        <a:defRPr sz="1400" kern="1200">
          <a:solidFill>
            <a:schemeClr val="tx1"/>
          </a:solidFill>
          <a:latin typeface="+mn-lt"/>
          <a:ea typeface="+mn-ea"/>
          <a:cs typeface="+mn-cs"/>
        </a:defRPr>
      </a:lvl4pPr>
      <a:lvl5pPr marL="1143000" indent="-182563" algn="l" rtl="0" eaLnBrk="0" fontAlgn="base" hangingPunct="0">
        <a:spcBef>
          <a:spcPct val="20000"/>
        </a:spcBef>
        <a:spcAft>
          <a:spcPct val="0"/>
        </a:spcAft>
        <a:buClr>
          <a:schemeClr val="tx2"/>
        </a:buClr>
        <a:buFont typeface="Wingdings" pitchFamily="2" charset="2"/>
        <a:buChar char="§"/>
        <a:defRPr sz="1400" kern="1200">
          <a:solidFill>
            <a:schemeClr val="tx1"/>
          </a:solidFill>
          <a:latin typeface="+mn-lt"/>
          <a:ea typeface="+mn-ea"/>
          <a:cs typeface="+mn-cs"/>
        </a:defRPr>
      </a:lvl5pPr>
      <a:lvl6pPr marL="13716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6pPr>
      <a:lvl7pPr marL="16002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7pPr>
      <a:lvl8pPr marL="18288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8pPr>
      <a:lvl9pPr marL="20574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0" name="Rectangle 9"/>
          <p:cNvSpPr/>
          <p:nvPr/>
        </p:nvSpPr>
        <p:spPr>
          <a:xfrm>
            <a:off x="11247024" y="573807"/>
            <a:ext cx="114981" cy="57231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1" name="Rectangle 10"/>
          <p:cNvSpPr/>
          <p:nvPr/>
        </p:nvSpPr>
        <p:spPr>
          <a:xfrm>
            <a:off x="11425892" y="573807"/>
            <a:ext cx="768096" cy="57231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Placeholder 1"/>
          <p:cNvSpPr>
            <a:spLocks noGrp="1"/>
          </p:cNvSpPr>
          <p:nvPr>
            <p:ph type="title"/>
          </p:nvPr>
        </p:nvSpPr>
        <p:spPr>
          <a:xfrm>
            <a:off x="1219200" y="1544716"/>
            <a:ext cx="9753600" cy="1154097"/>
          </a:xfrm>
          <a:prstGeom prst="rect">
            <a:avLst/>
          </a:prstGeom>
        </p:spPr>
        <p:txBody>
          <a:bodyPr vert="horz" lIns="91440" tIns="45720" rIns="91440" bIns="45720" rtlCol="0" anchor="b">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219200" y="2769834"/>
            <a:ext cx="9753600" cy="3539527"/>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8010254" y="548797"/>
            <a:ext cx="1585509" cy="297918"/>
          </a:xfrm>
          <a:prstGeom prst="rect">
            <a:avLst/>
          </a:prstGeom>
        </p:spPr>
        <p:txBody>
          <a:bodyPr vert="horz" lIns="91440" tIns="45720" rIns="91440" bIns="45720" rtlCol="0" anchor="ctr"/>
          <a:lstStyle>
            <a:lvl1pPr algn="l">
              <a:defRPr sz="1200">
                <a:solidFill>
                  <a:schemeClr val="tx1">
                    <a:alpha val="50000"/>
                  </a:schemeClr>
                </a:solidFill>
              </a:defRPr>
            </a:lvl1pPr>
          </a:lstStyle>
          <a:p>
            <a:fld id="{D6CEEFE0-44E4-4875-B2AA-04394C0E8408}" type="datetimeFigureOut">
              <a:rPr lang="es-AR" smtClean="0">
                <a:solidFill>
                  <a:prstClr val="white">
                    <a:alpha val="50000"/>
                  </a:prstClr>
                </a:solidFill>
              </a:rPr>
              <a:pPr/>
              <a:t>20/4/2016</a:t>
            </a:fld>
            <a:endParaRPr lang="es-AR">
              <a:solidFill>
                <a:prstClr val="white">
                  <a:alpha val="50000"/>
                </a:prstClr>
              </a:solidFill>
            </a:endParaRPr>
          </a:p>
        </p:txBody>
      </p:sp>
      <p:sp>
        <p:nvSpPr>
          <p:cNvPr id="6" name="Slide Number Placeholder 5"/>
          <p:cNvSpPr>
            <a:spLocks noGrp="1"/>
          </p:cNvSpPr>
          <p:nvPr>
            <p:ph type="sldNum" sz="quarter" idx="4"/>
          </p:nvPr>
        </p:nvSpPr>
        <p:spPr>
          <a:xfrm>
            <a:off x="9752554" y="548797"/>
            <a:ext cx="1254937" cy="301752"/>
          </a:xfrm>
          <a:prstGeom prst="rect">
            <a:avLst/>
          </a:prstGeom>
        </p:spPr>
        <p:txBody>
          <a:bodyPr vert="horz" lIns="91440" tIns="45720" rIns="91440" bIns="45720" rtlCol="0" anchor="ctr"/>
          <a:lstStyle>
            <a:lvl1pPr algn="r">
              <a:defRPr sz="1200">
                <a:solidFill>
                  <a:schemeClr val="tx1"/>
                </a:solidFill>
              </a:defRPr>
            </a:lvl1pPr>
          </a:lstStyle>
          <a:p>
            <a:fld id="{71F49FD1-AD81-4A5A-BBFE-343A155923AD}" type="slidenum">
              <a:rPr lang="es-AR" smtClean="0">
                <a:solidFill>
                  <a:prstClr val="white"/>
                </a:solidFill>
              </a:rPr>
              <a:pPr/>
              <a:t>‹Nº›</a:t>
            </a:fld>
            <a:endParaRPr lang="es-AR">
              <a:solidFill>
                <a:prstClr val="white"/>
              </a:solidFill>
            </a:endParaRPr>
          </a:p>
        </p:txBody>
      </p:sp>
      <p:sp>
        <p:nvSpPr>
          <p:cNvPr id="5" name="Footer Placeholder 4"/>
          <p:cNvSpPr>
            <a:spLocks noGrp="1"/>
          </p:cNvSpPr>
          <p:nvPr>
            <p:ph type="ftr" sz="quarter" idx="3"/>
          </p:nvPr>
        </p:nvSpPr>
        <p:spPr>
          <a:xfrm>
            <a:off x="8011585" y="855957"/>
            <a:ext cx="2995319" cy="301227"/>
          </a:xfrm>
          <a:prstGeom prst="rect">
            <a:avLst/>
          </a:prstGeom>
        </p:spPr>
        <p:txBody>
          <a:bodyPr vert="horz" lIns="91440" tIns="0" rIns="91440" bIns="45720" rtlCol="0" anchor="t"/>
          <a:lstStyle>
            <a:lvl1pPr algn="l">
              <a:defRPr sz="1000">
                <a:solidFill>
                  <a:schemeClr val="tx1"/>
                </a:solidFill>
              </a:defRPr>
            </a:lvl1pPr>
          </a:lstStyle>
          <a:p>
            <a:endParaRPr lang="es-AR">
              <a:solidFill>
                <a:prstClr val="white"/>
              </a:solidFill>
            </a:endParaRPr>
          </a:p>
        </p:txBody>
      </p:sp>
    </p:spTree>
    <p:extLst>
      <p:ext uri="{BB962C8B-B14F-4D97-AF65-F5344CB8AC3E}">
        <p14:creationId xmlns:p14="http://schemas.microsoft.com/office/powerpoint/2010/main" val="794106864"/>
      </p:ext>
    </p:extLst>
  </p:cSld>
  <p:clrMap bg1="dk1" tx1="lt1" bg2="dk2"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l" defTabSz="914400" rtl="0" eaLnBrk="1" latinLnBrk="0" hangingPunct="1">
        <a:spcBef>
          <a:spcPct val="0"/>
        </a:spcBef>
        <a:buNone/>
        <a:defRPr sz="40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182880" algn="l" defTabSz="914400" rtl="0" eaLnBrk="1" latinLnBrk="0" hangingPunct="1">
        <a:spcBef>
          <a:spcPct val="20000"/>
        </a:spcBef>
        <a:buClr>
          <a:schemeClr val="tx2"/>
        </a:buClr>
        <a:buFont typeface="Wingdings" charset="2"/>
        <a:buChar char="§"/>
        <a:defRPr sz="2000" kern="1200">
          <a:solidFill>
            <a:schemeClr val="tx1"/>
          </a:solidFill>
          <a:latin typeface="+mn-lt"/>
          <a:ea typeface="+mn-ea"/>
          <a:cs typeface="+mn-cs"/>
        </a:defRPr>
      </a:lvl1pPr>
      <a:lvl2pPr marL="502920" indent="-182880" algn="l" defTabSz="914400" rtl="0" eaLnBrk="1" latinLnBrk="0" hangingPunct="1">
        <a:spcBef>
          <a:spcPct val="20000"/>
        </a:spcBef>
        <a:buClr>
          <a:schemeClr val="tx2"/>
        </a:buClr>
        <a:buFont typeface="Wingdings" charset="2"/>
        <a:buChar char="§"/>
        <a:defRPr sz="1800" kern="1200">
          <a:solidFill>
            <a:schemeClr val="tx1"/>
          </a:solidFill>
          <a:latin typeface="+mn-lt"/>
          <a:ea typeface="+mn-ea"/>
          <a:cs typeface="+mn-cs"/>
        </a:defRPr>
      </a:lvl2pPr>
      <a:lvl3pPr marL="685800" indent="-182880" algn="l" defTabSz="914400" rtl="0" eaLnBrk="1" latinLnBrk="0" hangingPunct="1">
        <a:spcBef>
          <a:spcPct val="20000"/>
        </a:spcBef>
        <a:buClr>
          <a:schemeClr val="tx2"/>
        </a:buClr>
        <a:buFont typeface="Wingdings" charset="2"/>
        <a:buChar char="§"/>
        <a:defRPr sz="1600" kern="1200">
          <a:solidFill>
            <a:schemeClr val="tx1"/>
          </a:solidFill>
          <a:latin typeface="+mn-lt"/>
          <a:ea typeface="+mn-ea"/>
          <a:cs typeface="+mn-cs"/>
        </a:defRPr>
      </a:lvl3pPr>
      <a:lvl4pPr marL="914400" indent="-182880" algn="l" defTabSz="914400" rtl="0" eaLnBrk="1" latinLnBrk="0" hangingPunct="1">
        <a:spcBef>
          <a:spcPct val="20000"/>
        </a:spcBef>
        <a:buClr>
          <a:schemeClr val="tx2"/>
        </a:buClr>
        <a:buFont typeface="Wingdings" charset="2"/>
        <a:buChar char="§"/>
        <a:defRPr sz="1400" kern="1200">
          <a:solidFill>
            <a:schemeClr val="tx1"/>
          </a:solidFill>
          <a:latin typeface="+mn-lt"/>
          <a:ea typeface="+mn-ea"/>
          <a:cs typeface="+mn-cs"/>
        </a:defRPr>
      </a:lvl4pPr>
      <a:lvl5pPr marL="1143000" indent="-182880" algn="l" defTabSz="914400" rtl="0" eaLnBrk="1" latinLnBrk="0" hangingPunct="1">
        <a:spcBef>
          <a:spcPct val="20000"/>
        </a:spcBef>
        <a:buClr>
          <a:schemeClr val="tx2"/>
        </a:buClr>
        <a:buFont typeface="Wingdings" charset="2"/>
        <a:buChar char="§"/>
        <a:defRPr sz="1400" kern="1200">
          <a:solidFill>
            <a:schemeClr val="tx1"/>
          </a:solidFill>
          <a:latin typeface="+mn-lt"/>
          <a:ea typeface="+mn-ea"/>
          <a:cs typeface="+mn-cs"/>
        </a:defRPr>
      </a:lvl5pPr>
      <a:lvl6pPr marL="13716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6pPr>
      <a:lvl7pPr marL="16002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7pPr>
      <a:lvl8pPr marL="18288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8pPr>
      <a:lvl9pPr marL="2057400" indent="-182880" algn="l" defTabSz="914400" rtl="0" eaLnBrk="1" latinLnBrk="0" hangingPunct="1">
        <a:spcBef>
          <a:spcPct val="20000"/>
        </a:spcBef>
        <a:buClr>
          <a:schemeClr val="tx2"/>
        </a:buClr>
        <a:buFont typeface="Wingdings" pitchFamily="2"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1 Marcador de título"/>
          <p:cNvSpPr>
            <a:spLocks noGrp="1"/>
          </p:cNvSpPr>
          <p:nvPr>
            <p:ph type="title"/>
          </p:nvPr>
        </p:nvSpPr>
        <p:spPr bwMode="auto">
          <a:xfrm>
            <a:off x="609600" y="274638"/>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s-ES"/>
              <a:t>Haga clic para modificar el estilo de título del patrón</a:t>
            </a:r>
            <a:endParaRPr lang="es-AR"/>
          </a:p>
        </p:txBody>
      </p:sp>
      <p:sp>
        <p:nvSpPr>
          <p:cNvPr id="4099" name="2 Marcador de texto"/>
          <p:cNvSpPr>
            <a:spLocks noGrp="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cs typeface="+mn-cs"/>
              </a:defRPr>
            </a:lvl1pPr>
          </a:lstStyle>
          <a:p>
            <a:pPr>
              <a:defRPr/>
            </a:pPr>
            <a:fld id="{9E9FBA3A-1027-465B-A0F1-25F5C2AD472E}" type="datetimeFigureOut">
              <a:rPr lang="es-AR"/>
              <a:pPr>
                <a:defRPr/>
              </a:pPr>
              <a:t>20/4/2016</a:t>
            </a:fld>
            <a:endParaRPr lang="es-A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mn-lt"/>
                <a:cs typeface="+mn-cs"/>
              </a:defRPr>
            </a:lvl1pPr>
          </a:lstStyle>
          <a:p>
            <a:pPr>
              <a:defRPr/>
            </a:pPr>
            <a:endParaRPr lang="es-A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mn-lt"/>
                <a:cs typeface="+mn-cs"/>
              </a:defRPr>
            </a:lvl1pPr>
          </a:lstStyle>
          <a:p>
            <a:pPr>
              <a:defRPr/>
            </a:pPr>
            <a:fld id="{17DC0328-519D-44FB-9A09-B0FDD849350A}" type="slidenum">
              <a:rPr lang="es-AR"/>
              <a:pPr>
                <a:defRPr/>
              </a:pPr>
              <a:t>‹Nº›</a:t>
            </a:fld>
            <a:endParaRPr lang="es-AR"/>
          </a:p>
        </p:txBody>
      </p:sp>
    </p:spTree>
    <p:extLst>
      <p:ext uri="{BB962C8B-B14F-4D97-AF65-F5344CB8AC3E}">
        <p14:creationId xmlns:p14="http://schemas.microsoft.com/office/powerpoint/2010/main" val="2499822472"/>
      </p:ext>
    </p:extLst>
  </p:cSld>
  <p:clrMap bg1="lt1" tx1="dk1" bg2="lt2" tx2="dk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9DD542-E14D-463A-82E3-8DF550C422F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7AF67C-F4AC-451A-BF45-E86A6001CAF9}"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933426143"/>
      </p:ext>
    </p:extLst>
  </p:cSld>
  <p:clrMap bg1="lt1" tx1="dk1" bg2="lt2" tx2="dk2" accent1="accent1" accent2="accent2" accent3="accent3" accent4="accent4" accent5="accent5" accent6="accent6" hlink="hlink" folHlink="folHlink"/>
  <p:sldLayoutIdLst>
    <p:sldLayoutId id="2147484170" r:id="rId1"/>
    <p:sldLayoutId id="2147484171" r:id="rId2"/>
    <p:sldLayoutId id="2147484172" r:id="rId3"/>
    <p:sldLayoutId id="2147484173" r:id="rId4"/>
    <p:sldLayoutId id="2147484174" r:id="rId5"/>
    <p:sldLayoutId id="2147484175" r:id="rId6"/>
    <p:sldLayoutId id="2147484176" r:id="rId7"/>
    <p:sldLayoutId id="2147484177" r:id="rId8"/>
    <p:sldLayoutId id="2147484178" r:id="rId9"/>
    <p:sldLayoutId id="2147484179" r:id="rId10"/>
    <p:sldLayoutId id="214748418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4098" name="Picture 6" descr="Interior-Overlay.png"/>
          <p:cNvPicPr>
            <a:picLocks noChangeAspect="1"/>
          </p:cNvPicPr>
          <p:nvPr/>
        </p:nvPicPr>
        <p:blipFill>
          <a:blip r:embed="rId13">
            <a:lum bright="-10000"/>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Title Placeholder 1"/>
          <p:cNvSpPr>
            <a:spLocks noGrp="1"/>
          </p:cNvSpPr>
          <p:nvPr>
            <p:ph type="title"/>
          </p:nvPr>
        </p:nvSpPr>
        <p:spPr bwMode="auto">
          <a:xfrm>
            <a:off x="734485" y="436564"/>
            <a:ext cx="10723033" cy="144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4100" name="Text Placeholder 2"/>
          <p:cNvSpPr>
            <a:spLocks noGrp="1"/>
          </p:cNvSpPr>
          <p:nvPr>
            <p:ph type="body" idx="1"/>
          </p:nvPr>
        </p:nvSpPr>
        <p:spPr bwMode="auto">
          <a:xfrm>
            <a:off x="1117600" y="2038350"/>
            <a:ext cx="9956800" cy="395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34484" y="6148389"/>
            <a:ext cx="2844800" cy="365125"/>
          </a:xfrm>
          <a:prstGeom prst="rect">
            <a:avLst/>
          </a:prstGeom>
        </p:spPr>
        <p:txBody>
          <a:bodyPr vert="horz" lIns="91440" tIns="45720" rIns="91440" bIns="45720" rtlCol="0" anchor="ctr"/>
          <a:lstStyle>
            <a:lvl1pPr algn="l">
              <a:defRPr sz="1400" b="0">
                <a:solidFill>
                  <a:schemeClr val="tx1">
                    <a:lumMod val="50000"/>
                    <a:lumOff val="50000"/>
                  </a:schemeClr>
                </a:solidFill>
                <a:latin typeface="Rage Italic" pitchFamily="66" charset="0"/>
                <a:cs typeface="Rage Italic" pitchFamily="66" charset="0"/>
              </a:defRPr>
            </a:lvl1pPr>
          </a:lstStyle>
          <a:p>
            <a:pPr fontAlgn="base">
              <a:spcBef>
                <a:spcPct val="0"/>
              </a:spcBef>
              <a:spcAft>
                <a:spcPct val="0"/>
              </a:spcAft>
              <a:defRPr/>
            </a:pPr>
            <a:fld id="{AF528B48-6515-4EDC-9A2B-69E28C1BE3D7}" type="datetime1">
              <a:rPr lang="es-AR">
                <a:solidFill>
                  <a:prstClr val="black">
                    <a:lumMod val="50000"/>
                    <a:lumOff val="50000"/>
                  </a:prstClr>
                </a:solidFill>
              </a:rPr>
              <a:pPr fontAlgn="base">
                <a:spcBef>
                  <a:spcPct val="0"/>
                </a:spcBef>
                <a:spcAft>
                  <a:spcPct val="0"/>
                </a:spcAft>
                <a:defRPr/>
              </a:pPr>
              <a:t>20/4/2016</a:t>
            </a:fld>
            <a:endParaRPr lang="es-AR">
              <a:solidFill>
                <a:srgbClr val="FFFEE6">
                  <a:shade val="50000"/>
                </a:srgbClr>
              </a:solidFill>
            </a:endParaRPr>
          </a:p>
        </p:txBody>
      </p:sp>
      <p:sp>
        <p:nvSpPr>
          <p:cNvPr id="5" name="Footer Placeholder 4"/>
          <p:cNvSpPr>
            <a:spLocks noGrp="1"/>
          </p:cNvSpPr>
          <p:nvPr>
            <p:ph type="ftr" sz="quarter" idx="3"/>
          </p:nvPr>
        </p:nvSpPr>
        <p:spPr>
          <a:xfrm>
            <a:off x="4165600" y="6148389"/>
            <a:ext cx="3860800" cy="365125"/>
          </a:xfrm>
          <a:prstGeom prst="rect">
            <a:avLst/>
          </a:prstGeom>
        </p:spPr>
        <p:txBody>
          <a:bodyPr vert="horz" lIns="91440" tIns="45720" rIns="91440" bIns="45720" rtlCol="0" anchor="ctr"/>
          <a:lstStyle>
            <a:lvl1pPr algn="ctr">
              <a:defRPr sz="1400" b="0">
                <a:solidFill>
                  <a:schemeClr val="tx1">
                    <a:lumMod val="50000"/>
                    <a:lumOff val="50000"/>
                  </a:schemeClr>
                </a:solidFill>
                <a:latin typeface="Rage Italic" pitchFamily="66" charset="0"/>
                <a:cs typeface="Rage Italic" pitchFamily="66" charset="0"/>
              </a:defRPr>
            </a:lvl1pPr>
          </a:lstStyle>
          <a:p>
            <a:pPr fontAlgn="base">
              <a:spcBef>
                <a:spcPct val="0"/>
              </a:spcBef>
              <a:spcAft>
                <a:spcPct val="0"/>
              </a:spcAft>
              <a:defRPr/>
            </a:pPr>
            <a:endParaRPr lang="es-AR">
              <a:solidFill>
                <a:prstClr val="black">
                  <a:lumMod val="50000"/>
                  <a:lumOff val="50000"/>
                </a:prstClr>
              </a:solidFill>
            </a:endParaRPr>
          </a:p>
        </p:txBody>
      </p:sp>
      <p:sp>
        <p:nvSpPr>
          <p:cNvPr id="6" name="Slide Number Placeholder 5"/>
          <p:cNvSpPr>
            <a:spLocks noGrp="1"/>
          </p:cNvSpPr>
          <p:nvPr>
            <p:ph type="sldNum" sz="quarter" idx="4"/>
          </p:nvPr>
        </p:nvSpPr>
        <p:spPr>
          <a:xfrm>
            <a:off x="8612717" y="6148389"/>
            <a:ext cx="2844800" cy="365125"/>
          </a:xfrm>
          <a:prstGeom prst="rect">
            <a:avLst/>
          </a:prstGeom>
        </p:spPr>
        <p:txBody>
          <a:bodyPr vert="horz" lIns="91440" tIns="45720" rIns="91440" bIns="45720" rtlCol="0" anchor="ctr"/>
          <a:lstStyle>
            <a:lvl1pPr algn="r">
              <a:defRPr sz="1400" b="0">
                <a:solidFill>
                  <a:schemeClr val="tx1">
                    <a:lumMod val="50000"/>
                    <a:lumOff val="50000"/>
                  </a:schemeClr>
                </a:solidFill>
                <a:latin typeface="Rage Italic" pitchFamily="66" charset="0"/>
                <a:cs typeface="Rage Italic" pitchFamily="66" charset="0"/>
              </a:defRPr>
            </a:lvl1pPr>
          </a:lstStyle>
          <a:p>
            <a:pPr fontAlgn="base">
              <a:spcBef>
                <a:spcPct val="0"/>
              </a:spcBef>
              <a:spcAft>
                <a:spcPct val="0"/>
              </a:spcAft>
              <a:defRPr/>
            </a:pPr>
            <a:fld id="{F7FDD8B2-E5A4-40BE-9CEF-0752E8A2A8EE}" type="slidenum">
              <a:rPr lang="es-AR">
                <a:solidFill>
                  <a:prstClr val="black">
                    <a:lumMod val="50000"/>
                    <a:lumOff val="50000"/>
                  </a:prstClr>
                </a:solidFill>
              </a:rPr>
              <a:pPr fontAlgn="base">
                <a:spcBef>
                  <a:spcPct val="0"/>
                </a:spcBef>
                <a:spcAft>
                  <a:spcPct val="0"/>
                </a:spcAft>
                <a:defRPr/>
              </a:pPr>
              <a:t>‹Nº›</a:t>
            </a:fld>
            <a:endParaRPr lang="es-AR" sz="1200">
              <a:solidFill>
                <a:srgbClr val="FFFEE6">
                  <a:shade val="50000"/>
                </a:srgbClr>
              </a:solidFill>
            </a:endParaRPr>
          </a:p>
        </p:txBody>
      </p:sp>
    </p:spTree>
    <p:extLst>
      <p:ext uri="{BB962C8B-B14F-4D97-AF65-F5344CB8AC3E}">
        <p14:creationId xmlns:p14="http://schemas.microsoft.com/office/powerpoint/2010/main" val="790869164"/>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defTabSz="457200" rtl="0" eaLnBrk="0" fontAlgn="base" hangingPunct="0">
        <a:spcBef>
          <a:spcPct val="0"/>
        </a:spcBef>
        <a:spcAft>
          <a:spcPct val="0"/>
        </a:spcAft>
        <a:defRPr sz="4800" kern="1200">
          <a:solidFill>
            <a:srgbClr val="262626"/>
          </a:solidFill>
          <a:latin typeface="+mj-lt"/>
          <a:ea typeface="+mj-ea"/>
          <a:cs typeface="+mj-cs"/>
        </a:defRPr>
      </a:lvl1pPr>
      <a:lvl2pPr algn="ctr" defTabSz="457200" rtl="0" eaLnBrk="0" fontAlgn="base" hangingPunct="0">
        <a:spcBef>
          <a:spcPct val="0"/>
        </a:spcBef>
        <a:spcAft>
          <a:spcPct val="0"/>
        </a:spcAft>
        <a:defRPr sz="4800">
          <a:solidFill>
            <a:srgbClr val="262626"/>
          </a:solidFill>
          <a:latin typeface="Cambria" pitchFamily="18" charset="0"/>
        </a:defRPr>
      </a:lvl2pPr>
      <a:lvl3pPr algn="ctr" defTabSz="457200" rtl="0" eaLnBrk="0" fontAlgn="base" hangingPunct="0">
        <a:spcBef>
          <a:spcPct val="0"/>
        </a:spcBef>
        <a:spcAft>
          <a:spcPct val="0"/>
        </a:spcAft>
        <a:defRPr sz="4800">
          <a:solidFill>
            <a:srgbClr val="262626"/>
          </a:solidFill>
          <a:latin typeface="Cambria" pitchFamily="18" charset="0"/>
        </a:defRPr>
      </a:lvl3pPr>
      <a:lvl4pPr algn="ctr" defTabSz="457200" rtl="0" eaLnBrk="0" fontAlgn="base" hangingPunct="0">
        <a:spcBef>
          <a:spcPct val="0"/>
        </a:spcBef>
        <a:spcAft>
          <a:spcPct val="0"/>
        </a:spcAft>
        <a:defRPr sz="4800">
          <a:solidFill>
            <a:srgbClr val="262626"/>
          </a:solidFill>
          <a:latin typeface="Cambria" pitchFamily="18" charset="0"/>
        </a:defRPr>
      </a:lvl4pPr>
      <a:lvl5pPr algn="ctr" defTabSz="457200" rtl="0" eaLnBrk="0" fontAlgn="base" hangingPunct="0">
        <a:spcBef>
          <a:spcPct val="0"/>
        </a:spcBef>
        <a:spcAft>
          <a:spcPct val="0"/>
        </a:spcAft>
        <a:defRPr sz="4800">
          <a:solidFill>
            <a:srgbClr val="262626"/>
          </a:solidFill>
          <a:latin typeface="Cambria" pitchFamily="18"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228600" algn="l" defTabSz="457200" rtl="0" eaLnBrk="0" fontAlgn="base" hangingPunct="0">
        <a:spcBef>
          <a:spcPct val="20000"/>
        </a:spcBef>
        <a:spcAft>
          <a:spcPct val="0"/>
        </a:spcAft>
        <a:buClr>
          <a:schemeClr val="accent1"/>
        </a:buClr>
        <a:buSzPct val="95000"/>
        <a:buFont typeface="Rage Italic"/>
        <a:buChar char="0"/>
        <a:defRPr sz="2400" kern="1200">
          <a:solidFill>
            <a:srgbClr val="404040"/>
          </a:solidFill>
          <a:latin typeface="+mn-lt"/>
          <a:ea typeface="+mn-ea"/>
          <a:cs typeface="+mn-cs"/>
        </a:defRPr>
      </a:lvl1pPr>
      <a:lvl2pPr marL="557213" indent="-228600" algn="l" defTabSz="457200" rtl="0" eaLnBrk="0" fontAlgn="base" hangingPunct="0">
        <a:spcBef>
          <a:spcPct val="20000"/>
        </a:spcBef>
        <a:spcAft>
          <a:spcPct val="0"/>
        </a:spcAft>
        <a:buClr>
          <a:schemeClr val="accent1"/>
        </a:buClr>
        <a:buSzPct val="95000"/>
        <a:buFont typeface="Rage Italic"/>
        <a:buChar char="0"/>
        <a:defRPr sz="2200" kern="1200">
          <a:solidFill>
            <a:srgbClr val="404040"/>
          </a:solidFill>
          <a:latin typeface="+mn-lt"/>
          <a:ea typeface="+mn-ea"/>
          <a:cs typeface="+mn-cs"/>
        </a:defRPr>
      </a:lvl2pPr>
      <a:lvl3pPr marL="822325" indent="-182563" algn="l" defTabSz="457200" rtl="0" eaLnBrk="0" fontAlgn="base" hangingPunct="0">
        <a:spcBef>
          <a:spcPct val="20000"/>
        </a:spcBef>
        <a:spcAft>
          <a:spcPct val="0"/>
        </a:spcAft>
        <a:buClr>
          <a:schemeClr val="accent1"/>
        </a:buClr>
        <a:buSzPct val="95000"/>
        <a:buFont typeface="Rage Italic"/>
        <a:buChar char="0"/>
        <a:defRPr sz="2000" kern="1200">
          <a:solidFill>
            <a:srgbClr val="404040"/>
          </a:solidFill>
          <a:latin typeface="+mn-lt"/>
          <a:ea typeface="+mn-ea"/>
          <a:cs typeface="+mn-cs"/>
        </a:defRPr>
      </a:lvl3pPr>
      <a:lvl4pPr marL="1096963" indent="-182563" algn="l" defTabSz="457200" rtl="0" eaLnBrk="0" fontAlgn="base" hangingPunct="0">
        <a:spcBef>
          <a:spcPct val="20000"/>
        </a:spcBef>
        <a:spcAft>
          <a:spcPct val="0"/>
        </a:spcAft>
        <a:buClr>
          <a:schemeClr val="accent1"/>
        </a:buClr>
        <a:buSzPct val="95000"/>
        <a:buFont typeface="Rage Italic"/>
        <a:buChar char="0"/>
        <a:defRPr sz="1600" kern="1200">
          <a:solidFill>
            <a:srgbClr val="404040"/>
          </a:solidFill>
          <a:latin typeface="+mn-lt"/>
          <a:ea typeface="+mn-ea"/>
          <a:cs typeface="+mn-cs"/>
        </a:defRPr>
      </a:lvl4pPr>
      <a:lvl5pPr marL="1416050" indent="-182563" algn="l" defTabSz="457200" rtl="0" eaLnBrk="0" fontAlgn="base" hangingPunct="0">
        <a:spcBef>
          <a:spcPct val="20000"/>
        </a:spcBef>
        <a:spcAft>
          <a:spcPct val="0"/>
        </a:spcAft>
        <a:buClr>
          <a:schemeClr val="accent1"/>
        </a:buClr>
        <a:buSzPct val="95000"/>
        <a:buFont typeface="Rage Italic"/>
        <a:buChar char="0"/>
        <a:defRPr sz="1400" kern="1200">
          <a:solidFill>
            <a:srgbClr val="404040"/>
          </a:solidFill>
          <a:latin typeface="+mn-lt"/>
          <a:ea typeface="+mn-ea"/>
          <a:cs typeface="+mn-cs"/>
        </a:defRPr>
      </a:lvl5pPr>
      <a:lvl6pPr marL="164592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6pPr>
      <a:lvl7pPr marL="192024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7pPr>
      <a:lvl8pPr marL="219456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8pPr>
      <a:lvl9pPr marL="246888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0" y="0"/>
            <a:ext cx="12192000" cy="1081088"/>
          </a:xfrm>
          <a:prstGeom prst="rect">
            <a:avLst/>
          </a:prstGeom>
        </p:spPr>
      </p:pic>
      <p:sp>
        <p:nvSpPr>
          <p:cNvPr id="2" name="Title Placeholder 1"/>
          <p:cNvSpPr>
            <a:spLocks noGrp="1"/>
          </p:cNvSpPr>
          <p:nvPr>
            <p:ph type="title"/>
          </p:nvPr>
        </p:nvSpPr>
        <p:spPr>
          <a:xfrm>
            <a:off x="2895600" y="764373"/>
            <a:ext cx="8503920" cy="1293028"/>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792480" y="2194560"/>
            <a:ext cx="10607040" cy="4069080"/>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8549640" y="6356396"/>
            <a:ext cx="284988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74906D72-E8E9-4ECE-99EC-74031A9D90AD}" type="datetime1">
              <a:rPr lang="es-AR" smtClean="0">
                <a:solidFill>
                  <a:prstClr val="white">
                    <a:tint val="75000"/>
                  </a:prstClr>
                </a:solidFill>
              </a:rPr>
              <a:pPr/>
              <a:t>20/4/2016</a:t>
            </a:fld>
            <a:endParaRPr lang="es-AR">
              <a:solidFill>
                <a:prstClr val="white">
                  <a:tint val="75000"/>
                </a:prstClr>
              </a:solidFill>
            </a:endParaRPr>
          </a:p>
        </p:txBody>
      </p:sp>
      <p:sp>
        <p:nvSpPr>
          <p:cNvPr id="5" name="Footer Placeholder 4"/>
          <p:cNvSpPr>
            <a:spLocks noGrp="1"/>
          </p:cNvSpPr>
          <p:nvPr>
            <p:ph type="ftr" sz="quarter" idx="3"/>
          </p:nvPr>
        </p:nvSpPr>
        <p:spPr>
          <a:xfrm>
            <a:off x="792484" y="6355891"/>
            <a:ext cx="757428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s-AR">
              <a:solidFill>
                <a:prstClr val="white">
                  <a:tint val="75000"/>
                </a:prstClr>
              </a:solidFill>
            </a:endParaRPr>
          </a:p>
        </p:txBody>
      </p:sp>
      <p:sp>
        <p:nvSpPr>
          <p:cNvPr id="6" name="Slide Number Placeholder 5"/>
          <p:cNvSpPr>
            <a:spLocks noGrp="1"/>
          </p:cNvSpPr>
          <p:nvPr>
            <p:ph type="sldNum" sz="quarter" idx="4"/>
          </p:nvPr>
        </p:nvSpPr>
        <p:spPr>
          <a:xfrm>
            <a:off x="8763000" y="381046"/>
            <a:ext cx="263652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230A8226-B49D-4222-B43F-6316EFF62C1A}"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2932437517"/>
      </p:ext>
    </p:extLst>
  </p:cSld>
  <p:clrMap bg1="dk1" tx1="lt1" bg2="dk2" tx2="lt2" accent1="accent1" accent2="accent2" accent3="accent3" accent4="accent4" accent5="accent5" accent6="accent6" hlink="hlink" folHlink="folHlink"/>
  <p:sldLayoutIdLst>
    <p:sldLayoutId id="2147484194" r:id="rId1"/>
    <p:sldLayoutId id="2147484195" r:id="rId2"/>
    <p:sldLayoutId id="2147484196" r:id="rId3"/>
    <p:sldLayoutId id="2147484197" r:id="rId4"/>
    <p:sldLayoutId id="2147484198" r:id="rId5"/>
    <p:sldLayoutId id="2147484199" r:id="rId6"/>
    <p:sldLayoutId id="2147484200" r:id="rId7"/>
    <p:sldLayoutId id="2147484201" r:id="rId8"/>
    <p:sldLayoutId id="2147484202" r:id="rId9"/>
    <p:sldLayoutId id="2147484203" r:id="rId10"/>
    <p:sldLayoutId id="2147484204" r:id="rId11"/>
    <p:sldLayoutId id="2147484205" r:id="rId12"/>
    <p:sldLayoutId id="2147484206" r:id="rId13"/>
    <p:sldLayoutId id="2147484207" r:id="rId14"/>
    <p:sldLayoutId id="2147484208" r:id="rId15"/>
    <p:sldLayoutId id="2147484209" r:id="rId16"/>
    <p:sldLayoutId id="2147484210" r:id="rId17"/>
  </p:sldLayoutIdLst>
  <p:hf hdr="0" ftr="0" dt="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pPr eaLnBrk="1" latinLnBrk="0" hangingPunct="1"/>
            <a:r>
              <a:rPr kumimoji="0" lang="es-ES"/>
              <a:t>Haga clic para modificar el estilo de título del patrón</a:t>
            </a:r>
            <a:endParaRPr kumimoji="0" lang="en-US"/>
          </a:p>
        </p:txBody>
      </p:sp>
      <p:sp>
        <p:nvSpPr>
          <p:cNvPr id="3" name="Text Placeholder 2"/>
          <p:cNvSpPr>
            <a:spLocks noGrp="1"/>
          </p:cNvSpPr>
          <p:nvPr>
            <p:ph type="body" idx="1"/>
          </p:nvPr>
        </p:nvSpPr>
        <p:spPr>
          <a:xfrm>
            <a:off x="1016000" y="1600201"/>
            <a:ext cx="10769600" cy="4525963"/>
          </a:xfrm>
          <a:prstGeom prst="rect">
            <a:avLst/>
          </a:prstGeom>
        </p:spPr>
        <p:txBody>
          <a:bodyPr vert="horz" lIns="91440" tIns="45720" rIns="91440" bIns="45720" rtlCol="0">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4" name="Date Placeholder 3"/>
          <p:cNvSpPr>
            <a:spLocks noGrp="1"/>
          </p:cNvSpPr>
          <p:nvPr>
            <p:ph type="dt" sz="half" idx="2"/>
          </p:nvPr>
        </p:nvSpPr>
        <p:spPr>
          <a:xfrm>
            <a:off x="1016000" y="6356351"/>
            <a:ext cx="28448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pPr fontAlgn="base">
              <a:spcBef>
                <a:spcPct val="0"/>
              </a:spcBef>
              <a:spcAft>
                <a:spcPct val="0"/>
              </a:spcAft>
            </a:pPr>
            <a:fld id="{7A0BCBBF-A7B1-4481-A006-F6A7BBE4092A}" type="datetime10">
              <a:rPr lang="es-AR" smtClean="0">
                <a:solidFill>
                  <a:prstClr val="black">
                    <a:tint val="75000"/>
                  </a:prstClr>
                </a:solidFill>
                <a:latin typeface="Times New Roman" pitchFamily="18" charset="0"/>
              </a:rPr>
              <a:pPr fontAlgn="base">
                <a:spcBef>
                  <a:spcPct val="0"/>
                </a:spcBef>
                <a:spcAft>
                  <a:spcPct val="0"/>
                </a:spcAft>
              </a:pPr>
              <a:t>10:39</a:t>
            </a:fld>
            <a:endParaRPr>
              <a:solidFill>
                <a:prstClr val="black">
                  <a:tint val="75000"/>
                </a:prstClr>
              </a:solidFill>
              <a:latin typeface="Times New Roman" pitchFamily="18" charset="0"/>
            </a:endParaRPr>
          </a:p>
        </p:txBody>
      </p:sp>
      <p:sp>
        <p:nvSpPr>
          <p:cNvPr id="5" name="Footer Placeholder 4"/>
          <p:cNvSpPr>
            <a:spLocks noGrp="1"/>
          </p:cNvSpPr>
          <p:nvPr>
            <p:ph type="ftr" sz="quarter" idx="3"/>
          </p:nvPr>
        </p:nvSpPr>
        <p:spPr>
          <a:xfrm>
            <a:off x="4470400" y="6356351"/>
            <a:ext cx="38608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pPr fontAlgn="base">
              <a:spcBef>
                <a:spcPct val="0"/>
              </a:spcBef>
              <a:spcAft>
                <a:spcPct val="0"/>
              </a:spcAft>
            </a:pPr>
            <a:endParaRPr>
              <a:solidFill>
                <a:prstClr val="black">
                  <a:tint val="75000"/>
                </a:prstClr>
              </a:solidFill>
              <a:latin typeface="Times New Roman" pitchFamily="18" charset="0"/>
            </a:endParaRPr>
          </a:p>
        </p:txBody>
      </p:sp>
      <p:sp>
        <p:nvSpPr>
          <p:cNvPr id="6" name="Slide Number Placeholder 5"/>
          <p:cNvSpPr>
            <a:spLocks noGrp="1"/>
          </p:cNvSpPr>
          <p:nvPr>
            <p:ph type="sldNum" sz="quarter" idx="4"/>
          </p:nvPr>
        </p:nvSpPr>
        <p:spPr>
          <a:xfrm>
            <a:off x="8940800" y="6356351"/>
            <a:ext cx="28448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pPr fontAlgn="base">
              <a:spcBef>
                <a:spcPct val="0"/>
              </a:spcBef>
              <a:spcAft>
                <a:spcPct val="0"/>
              </a:spcAft>
            </a:pPr>
            <a:fld id="{33D6E5A2-EC83-451F-A719-9AC1370DD5CF}" type="slidenum">
              <a:rPr>
                <a:solidFill>
                  <a:prstClr val="black">
                    <a:tint val="75000"/>
                  </a:prstClr>
                </a:solidFill>
                <a:latin typeface="Times New Roman" pitchFamily="18" charset="0"/>
              </a:rPr>
              <a:pPr fontAlgn="base">
                <a:spcBef>
                  <a:spcPct val="0"/>
                </a:spcBef>
                <a:spcAft>
                  <a:spcPct val="0"/>
                </a:spcAft>
              </a:pPr>
              <a:t>‹Nº›</a:t>
            </a:fld>
            <a:endParaRPr>
              <a:solidFill>
                <a:prstClr val="black">
                  <a:tint val="75000"/>
                </a:prstClr>
              </a:solidFill>
              <a:latin typeface="Times New Roman" pitchFamily="18" charset="0"/>
            </a:endParaRPr>
          </a:p>
        </p:txBody>
      </p:sp>
      <p:pic>
        <p:nvPicPr>
          <p:cNvPr id="8" name="Picture 7"/>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166812816"/>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 id="2147484223" r:id="rId12"/>
    <p:sldLayoutId id="2147484224" r:id="rId13"/>
    <p:sldLayoutId id="2147484225" r:id="rId14"/>
  </p:sldLayoutIdLst>
  <p:transition spd="slow">
    <p:wipe dir="d"/>
  </p:transition>
  <p:hf hdr="0" ftr="0"/>
  <p:txStyles>
    <p:titleStyle>
      <a:lvl1pPr algn="l"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16000" y="4572000"/>
            <a:ext cx="9042400" cy="1600200"/>
          </a:xfrm>
          <a:prstGeom prst="rect">
            <a:avLst/>
          </a:prstGeom>
        </p:spPr>
        <p:txBody>
          <a:bodyPr vert="horz" lIns="91440" tIns="45720" rIns="91440" bIns="45720" rtlCol="0" anchor="b" anchorCtr="0">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016000" y="685800"/>
            <a:ext cx="10058400" cy="3886200"/>
          </a:xfrm>
          <a:prstGeom prst="rect">
            <a:avLst/>
          </a:prstGeom>
        </p:spPr>
        <p:txBody>
          <a:bodyPr vert="horz" lIns="91440" tIns="45720" rIns="91440" bIns="45720" rtlCol="0" anchor="ctr" anchorCtr="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8331200" y="6208777"/>
            <a:ext cx="2844800" cy="365125"/>
          </a:xfrm>
          <a:prstGeom prst="rect">
            <a:avLst/>
          </a:prstGeom>
        </p:spPr>
        <p:txBody>
          <a:bodyPr vert="horz" lIns="91440" tIns="45720" rIns="91440" bIns="45720" rtlCol="0" anchor="ctr"/>
          <a:lstStyle>
            <a:lvl1pPr algn="r">
              <a:defRPr sz="1200" b="1">
                <a:solidFill>
                  <a:schemeClr val="tx2">
                    <a:lumMod val="90000"/>
                    <a:lumOff val="10000"/>
                  </a:schemeClr>
                </a:solidFill>
                <a:latin typeface="+mn-lt"/>
              </a:defRPr>
            </a:lvl1pPr>
          </a:lstStyle>
          <a:p>
            <a:fld id="{379DD542-E14D-463A-82E3-8DF550C422FD}" type="datetimeFigureOut">
              <a:rPr lang="es-AR" smtClean="0">
                <a:solidFill>
                  <a:srgbClr val="303030">
                    <a:lumMod val="90000"/>
                    <a:lumOff val="10000"/>
                  </a:srgbClr>
                </a:solidFill>
              </a:rPr>
              <a:pPr/>
              <a:t>20/4/2016</a:t>
            </a:fld>
            <a:endParaRPr lang="es-AR">
              <a:solidFill>
                <a:srgbClr val="303030">
                  <a:lumMod val="90000"/>
                  <a:lumOff val="10000"/>
                </a:srgbClr>
              </a:solidFill>
            </a:endParaRPr>
          </a:p>
        </p:txBody>
      </p:sp>
      <p:sp>
        <p:nvSpPr>
          <p:cNvPr id="5" name="Footer Placeholder 4"/>
          <p:cNvSpPr>
            <a:spLocks noGrp="1"/>
          </p:cNvSpPr>
          <p:nvPr>
            <p:ph type="ftr" sz="quarter" idx="3"/>
          </p:nvPr>
        </p:nvSpPr>
        <p:spPr>
          <a:xfrm>
            <a:off x="1015999" y="6208777"/>
            <a:ext cx="6498492" cy="365125"/>
          </a:xfrm>
          <a:prstGeom prst="rect">
            <a:avLst/>
          </a:prstGeom>
        </p:spPr>
        <p:txBody>
          <a:bodyPr vert="horz" lIns="91440" tIns="45720" rIns="91440" bIns="45720" rtlCol="0" anchor="ctr"/>
          <a:lstStyle>
            <a:lvl1pPr algn="l">
              <a:defRPr sz="1200" b="1">
                <a:solidFill>
                  <a:schemeClr val="tx2">
                    <a:lumMod val="90000"/>
                    <a:lumOff val="10000"/>
                  </a:schemeClr>
                </a:solidFill>
              </a:defRPr>
            </a:lvl1pPr>
          </a:lstStyle>
          <a:p>
            <a:endParaRPr lang="es-AR">
              <a:solidFill>
                <a:srgbClr val="303030">
                  <a:lumMod val="90000"/>
                  <a:lumOff val="10000"/>
                </a:srgbClr>
              </a:solidFill>
            </a:endParaRPr>
          </a:p>
        </p:txBody>
      </p:sp>
      <p:sp>
        <p:nvSpPr>
          <p:cNvPr id="6" name="Slide Number Placeholder 5"/>
          <p:cNvSpPr>
            <a:spLocks noGrp="1"/>
          </p:cNvSpPr>
          <p:nvPr>
            <p:ph type="sldNum" sz="quarter" idx="4"/>
          </p:nvPr>
        </p:nvSpPr>
        <p:spPr>
          <a:xfrm>
            <a:off x="10160000" y="5687569"/>
            <a:ext cx="1016000" cy="365125"/>
          </a:xfrm>
          <a:prstGeom prst="rect">
            <a:avLst/>
          </a:prstGeom>
        </p:spPr>
        <p:txBody>
          <a:bodyPr vert="horz" lIns="91440" tIns="45720" rIns="91440" bIns="45720" rtlCol="0" anchor="ctr"/>
          <a:lstStyle>
            <a:lvl1pPr algn="r">
              <a:defRPr sz="2400">
                <a:solidFill>
                  <a:schemeClr val="tx1">
                    <a:lumMod val="85000"/>
                    <a:lumOff val="15000"/>
                  </a:schemeClr>
                </a:solidFill>
                <a:latin typeface="+mj-lt"/>
              </a:defRPr>
            </a:lvl1pPr>
          </a:lstStyle>
          <a:p>
            <a:fld id="{047AF67C-F4AC-451A-BF45-E86A6001CAF9}" type="slidenum">
              <a:rPr lang="es-AR" smtClean="0">
                <a:solidFill>
                  <a:prstClr val="black">
                    <a:lumMod val="85000"/>
                    <a:lumOff val="15000"/>
                  </a:prstClr>
                </a:solidFill>
              </a:rPr>
              <a:pPr/>
              <a:t>‹Nº›</a:t>
            </a:fld>
            <a:endParaRPr lang="es-AR">
              <a:solidFill>
                <a:prstClr val="black">
                  <a:lumMod val="85000"/>
                  <a:lumOff val="15000"/>
                </a:prstClr>
              </a:solidFill>
            </a:endParaRPr>
          </a:p>
        </p:txBody>
      </p:sp>
      <p:sp>
        <p:nvSpPr>
          <p:cNvPr id="8" name="Rectangle 7"/>
          <p:cNvSpPr/>
          <p:nvPr/>
        </p:nvSpPr>
        <p:spPr>
          <a:xfrm>
            <a:off x="1036320" y="0"/>
            <a:ext cx="10058400" cy="381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9" name="Rectangle 8"/>
          <p:cNvSpPr/>
          <p:nvPr/>
        </p:nvSpPr>
        <p:spPr>
          <a:xfrm>
            <a:off x="1036320" y="6172200"/>
            <a:ext cx="100584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2487126257"/>
      </p:ext>
    </p:extLst>
  </p:cSld>
  <p:clrMap bg1="lt1" tx1="dk1" bg2="lt2" tx2="dk2" accent1="accent1" accent2="accent2" accent3="accent3" accent4="accent4" accent5="accent5" accent6="accent6" hlink="hlink" folHlink="folHlink"/>
  <p:sldLayoutIdLst>
    <p:sldLayoutId id="2147484227" r:id="rId1"/>
    <p:sldLayoutId id="2147484228" r:id="rId2"/>
    <p:sldLayoutId id="2147484229" r:id="rId3"/>
    <p:sldLayoutId id="2147484230" r:id="rId4"/>
    <p:sldLayoutId id="2147484231" r:id="rId5"/>
    <p:sldLayoutId id="2147484232" r:id="rId6"/>
    <p:sldLayoutId id="2147484233" r:id="rId7"/>
    <p:sldLayoutId id="2147484234" r:id="rId8"/>
    <p:sldLayoutId id="2147484235" r:id="rId9"/>
    <p:sldLayoutId id="2147484236" r:id="rId10"/>
    <p:sldLayoutId id="2147484237" r:id="rId11"/>
  </p:sldLayoutIdLst>
  <p:txStyles>
    <p:titleStyle>
      <a:lvl1pPr algn="l" defTabSz="914400" rtl="0" eaLnBrk="1" latinLnBrk="0" hangingPunct="1">
        <a:spcBef>
          <a:spcPct val="0"/>
        </a:spcBef>
        <a:buNone/>
        <a:defRPr sz="54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Font typeface="Arial" pitchFamily="34" charset="0"/>
        <a:buChar char="•"/>
        <a:defRPr sz="2400" kern="1200">
          <a:solidFill>
            <a:schemeClr val="tx2"/>
          </a:solidFill>
          <a:latin typeface="+mn-lt"/>
          <a:ea typeface="+mn-ea"/>
          <a:cs typeface="+mn-cs"/>
        </a:defRPr>
      </a:lvl1pPr>
      <a:lvl2pPr marL="594360" indent="-274320" algn="l" defTabSz="914400" rtl="0" eaLnBrk="1" latinLnBrk="0" hangingPunct="1">
        <a:spcBef>
          <a:spcPct val="20000"/>
        </a:spcBef>
        <a:buClr>
          <a:schemeClr val="accent1"/>
        </a:buClr>
        <a:buFont typeface="Arial" pitchFamily="34" charset="0"/>
        <a:buChar char="•"/>
        <a:defRPr sz="2200" kern="1200">
          <a:solidFill>
            <a:schemeClr val="tx2"/>
          </a:solidFill>
          <a:latin typeface="+mn-lt"/>
          <a:ea typeface="+mn-ea"/>
          <a:cs typeface="+mn-cs"/>
        </a:defRPr>
      </a:lvl2pPr>
      <a:lvl3pPr marL="868680" indent="-228600" algn="l" defTabSz="914400" rtl="0" eaLnBrk="1" latinLnBrk="0" hangingPunct="1">
        <a:spcBef>
          <a:spcPct val="20000"/>
        </a:spcBef>
        <a:buClr>
          <a:schemeClr val="accent1"/>
        </a:buClr>
        <a:buFont typeface="Arial" pitchFamily="34" charset="0"/>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Font typeface="Arial" pitchFamily="34" charset="0"/>
        <a:buChar char="•"/>
        <a:defRPr sz="1800" kern="1200">
          <a:solidFill>
            <a:schemeClr val="tx2"/>
          </a:solidFill>
          <a:latin typeface="+mn-lt"/>
          <a:ea typeface="+mn-ea"/>
          <a:cs typeface="+mn-cs"/>
        </a:defRPr>
      </a:lvl4pPr>
      <a:lvl5pPr marL="1371600" indent="-228600" algn="l" defTabSz="914400" rtl="0" eaLnBrk="1" latinLnBrk="0" hangingPunct="1">
        <a:spcBef>
          <a:spcPct val="20000"/>
        </a:spcBef>
        <a:buClr>
          <a:schemeClr val="accent1"/>
        </a:buClr>
        <a:buFont typeface="Arial" pitchFamily="34" charset="0"/>
        <a:buChar char="•"/>
        <a:defRPr sz="1800" kern="1200" baseline="0">
          <a:solidFill>
            <a:schemeClr val="tx2"/>
          </a:solidFill>
          <a:latin typeface="+mn-lt"/>
          <a:ea typeface="+mn-ea"/>
          <a:cs typeface="+mn-cs"/>
        </a:defRPr>
      </a:lvl5pPr>
      <a:lvl6pPr marL="164592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6pPr>
      <a:lvl7pPr marL="1901952"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7pPr>
      <a:lvl8pPr marL="219456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8pPr>
      <a:lvl9pPr marL="246888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6 Rectángulo"/>
          <p:cNvSpPr>
            <a:spLocks noChangeArrowheads="1"/>
          </p:cNvSpPr>
          <p:nvPr/>
        </p:nvSpPr>
        <p:spPr bwMode="white">
          <a:xfrm>
            <a:off x="0" y="6705600"/>
            <a:ext cx="12192000" cy="1524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27" name="15 Rectángulo"/>
          <p:cNvSpPr>
            <a:spLocks noChangeArrowheads="1"/>
          </p:cNvSpPr>
          <p:nvPr/>
        </p:nvSpPr>
        <p:spPr bwMode="white">
          <a:xfrm>
            <a:off x="0" y="1"/>
            <a:ext cx="12192000" cy="1393825"/>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28" name="17 Rectángulo"/>
          <p:cNvSpPr>
            <a:spLocks noChangeArrowheads="1"/>
          </p:cNvSpPr>
          <p:nvPr/>
        </p:nvSpPr>
        <p:spPr bwMode="white">
          <a:xfrm>
            <a:off x="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1029" name="18 Rectángulo"/>
          <p:cNvSpPr>
            <a:spLocks noChangeArrowheads="1"/>
          </p:cNvSpPr>
          <p:nvPr/>
        </p:nvSpPr>
        <p:spPr bwMode="white">
          <a:xfrm>
            <a:off x="11988800" y="0"/>
            <a:ext cx="203200" cy="6858000"/>
          </a:xfrm>
          <a:prstGeom prst="rect">
            <a:avLst/>
          </a:prstGeom>
          <a:solidFill>
            <a:srgbClr val="FFFFFF"/>
          </a:solidFill>
          <a:ln>
            <a:noFill/>
          </a:ln>
          <a:extLst/>
        </p:spPr>
        <p:txBody>
          <a:bodyPr wrap="none" anchor="ct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endParaRPr lang="en-US" altLang="es-AR" sz="1800">
              <a:solidFill>
                <a:prstClr val="black"/>
              </a:solidFill>
              <a:cs typeface="Arial" pitchFamily="34" charset="0"/>
            </a:endParaRPr>
          </a:p>
        </p:txBody>
      </p:sp>
      <p:sp>
        <p:nvSpPr>
          <p:cNvPr id="9" name="8 Rectángulo"/>
          <p:cNvSpPr>
            <a:spLocks noChangeArrowheads="1"/>
          </p:cNvSpPr>
          <p:nvPr/>
        </p:nvSpPr>
        <p:spPr bwMode="auto">
          <a:xfrm>
            <a:off x="198967" y="6388101"/>
            <a:ext cx="11777133"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4" name="13 Marcador de fecha"/>
          <p:cNvSpPr>
            <a:spLocks noGrp="1"/>
          </p:cNvSpPr>
          <p:nvPr>
            <p:ph type="dt" sz="half" idx="2"/>
          </p:nvPr>
        </p:nvSpPr>
        <p:spPr>
          <a:xfrm>
            <a:off x="7721601" y="6405564"/>
            <a:ext cx="4059767" cy="365125"/>
          </a:xfrm>
          <a:prstGeom prst="rect">
            <a:avLst/>
          </a:prstGeom>
        </p:spPr>
        <p:txBody>
          <a:bodyPr vert="horz"/>
          <a:lstStyle>
            <a:lvl1pPr algn="r" eaLnBrk="1" fontAlgn="auto" latinLnBrk="0" hangingPunct="1">
              <a:spcBef>
                <a:spcPts val="0"/>
              </a:spcBef>
              <a:spcAft>
                <a:spcPts val="0"/>
              </a:spcAft>
              <a:defRPr kumimoji="0" sz="1400">
                <a:solidFill>
                  <a:srgbClr val="FFFFFF"/>
                </a:solidFill>
                <a:latin typeface="+mn-lt"/>
                <a:cs typeface="+mn-cs"/>
              </a:defRPr>
            </a:lvl1pPr>
          </a:lstStyle>
          <a:p>
            <a:pPr>
              <a:defRPr/>
            </a:pPr>
            <a:fld id="{CF2DA675-ECE4-4151-AA3D-55AFFDEF9C51}" type="datetimeFigureOut">
              <a:rPr lang="es-AR"/>
              <a:pPr>
                <a:defRPr/>
              </a:pPr>
              <a:t>20/4/2016</a:t>
            </a:fld>
            <a:endParaRPr lang="es-AR"/>
          </a:p>
        </p:txBody>
      </p:sp>
      <p:sp>
        <p:nvSpPr>
          <p:cNvPr id="3" name="2 Marcador de pie de página"/>
          <p:cNvSpPr>
            <a:spLocks noGrp="1"/>
          </p:cNvSpPr>
          <p:nvPr>
            <p:ph type="ftr" sz="quarter" idx="3"/>
          </p:nvPr>
        </p:nvSpPr>
        <p:spPr>
          <a:xfrm>
            <a:off x="406400" y="6410326"/>
            <a:ext cx="47752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cs typeface="+mn-cs"/>
              </a:defRPr>
            </a:lvl1pPr>
          </a:lstStyle>
          <a:p>
            <a:pPr>
              <a:defRPr/>
            </a:pPr>
            <a:endParaRPr lang="es-AR"/>
          </a:p>
        </p:txBody>
      </p:sp>
      <p:sp>
        <p:nvSpPr>
          <p:cNvPr id="8" name="7 Rectángulo"/>
          <p:cNvSpPr>
            <a:spLocks noChangeArrowheads="1"/>
          </p:cNvSpPr>
          <p:nvPr/>
        </p:nvSpPr>
        <p:spPr bwMode="auto">
          <a:xfrm>
            <a:off x="203200" y="155575"/>
            <a:ext cx="11777133"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cs typeface="Arial" charset="0"/>
            </a:endParaRPr>
          </a:p>
        </p:txBody>
      </p:sp>
      <p:sp>
        <p:nvSpPr>
          <p:cNvPr id="10" name="9 Conector recto"/>
          <p:cNvSpPr>
            <a:spLocks noChangeShapeType="1"/>
          </p:cNvSpPr>
          <p:nvPr/>
        </p:nvSpPr>
        <p:spPr bwMode="auto">
          <a:xfrm>
            <a:off x="203200" y="1276350"/>
            <a:ext cx="11777133"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cs typeface="Arial" charset="0"/>
            </a:endParaRPr>
          </a:p>
        </p:txBody>
      </p:sp>
      <p:sp>
        <p:nvSpPr>
          <p:cNvPr id="12" name="11 Elipse"/>
          <p:cNvSpPr/>
          <p:nvPr/>
        </p:nvSpPr>
        <p:spPr>
          <a:xfrm>
            <a:off x="5689600" y="955675"/>
            <a:ext cx="8128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5" name="14 Elipse"/>
          <p:cNvSpPr/>
          <p:nvPr/>
        </p:nvSpPr>
        <p:spPr>
          <a:xfrm>
            <a:off x="5816600" y="1050925"/>
            <a:ext cx="5588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23" name="22 Marcador de número de diapositiva"/>
          <p:cNvSpPr>
            <a:spLocks noGrp="1"/>
          </p:cNvSpPr>
          <p:nvPr>
            <p:ph type="sldNum" sz="quarter" idx="4"/>
          </p:nvPr>
        </p:nvSpPr>
        <p:spPr>
          <a:xfrm>
            <a:off x="5791200" y="1039814"/>
            <a:ext cx="609600" cy="441325"/>
          </a:xfrm>
          <a:prstGeom prst="rect">
            <a:avLst/>
          </a:prstGeom>
        </p:spPr>
        <p:txBody>
          <a:bodyPr vert="horz" lIns="45720" rIns="45720" anchor="ctr">
            <a:normAutofit/>
          </a:bodyPr>
          <a:lstStyle>
            <a:lvl1pPr algn="ctr" eaLnBrk="1" fontAlgn="auto" latinLnBrk="0" hangingPunct="1">
              <a:spcBef>
                <a:spcPts val="0"/>
              </a:spcBef>
              <a:spcAft>
                <a:spcPts val="0"/>
              </a:spcAft>
              <a:defRPr kumimoji="0" sz="1600">
                <a:solidFill>
                  <a:schemeClr val="accent3">
                    <a:shade val="75000"/>
                  </a:schemeClr>
                </a:solidFill>
                <a:latin typeface="+mn-lt"/>
                <a:cs typeface="+mn-cs"/>
              </a:defRPr>
            </a:lvl1pPr>
          </a:lstStyle>
          <a:p>
            <a:pPr>
              <a:defRPr/>
            </a:pPr>
            <a:fld id="{E1DACC66-D5A3-4283-8AEA-398F277F0706}" type="slidenum">
              <a:rPr lang="es-AR">
                <a:solidFill>
                  <a:srgbClr val="8CADAE">
                    <a:shade val="75000"/>
                  </a:srgbClr>
                </a:solidFill>
              </a:rPr>
              <a:pPr>
                <a:defRPr/>
              </a:pPr>
              <a:t>‹Nº›</a:t>
            </a:fld>
            <a:endParaRPr lang="es-AR">
              <a:solidFill>
                <a:srgbClr val="8CADAE">
                  <a:shade val="75000"/>
                </a:srgbClr>
              </a:solidFill>
            </a:endParaRPr>
          </a:p>
        </p:txBody>
      </p:sp>
      <p:sp>
        <p:nvSpPr>
          <p:cNvPr id="1038" name="21 Marcador de título"/>
          <p:cNvSpPr>
            <a:spLocks noGrp="1"/>
          </p:cNvSpPr>
          <p:nvPr>
            <p:ph type="title"/>
          </p:nvPr>
        </p:nvSpPr>
        <p:spPr bwMode="auto">
          <a:xfrm>
            <a:off x="402167" y="228601"/>
            <a:ext cx="11379200" cy="758825"/>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1039" name="12 Marcador de texto"/>
          <p:cNvSpPr>
            <a:spLocks noGrp="1"/>
          </p:cNvSpPr>
          <p:nvPr>
            <p:ph type="body" idx="1"/>
          </p:nvPr>
        </p:nvSpPr>
        <p:spPr bwMode="auto">
          <a:xfrm>
            <a:off x="402167" y="1524000"/>
            <a:ext cx="11379200" cy="4598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Tree>
    <p:extLst>
      <p:ext uri="{BB962C8B-B14F-4D97-AF65-F5344CB8AC3E}">
        <p14:creationId xmlns:p14="http://schemas.microsoft.com/office/powerpoint/2010/main" val="1302116939"/>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xStyles>
    <p:titleStyle>
      <a:lvl1pPr algn="ctr" rtl="0" eaLnBrk="0" fontAlgn="base" hangingPunct="0">
        <a:spcBef>
          <a:spcPct val="0"/>
        </a:spcBef>
        <a:spcAft>
          <a:spcPct val="0"/>
        </a:spcAft>
        <a:defRPr sz="3300" kern="1200">
          <a:solidFill>
            <a:srgbClr val="7B9899"/>
          </a:solidFill>
          <a:latin typeface="+mj-lt"/>
          <a:ea typeface="+mj-ea"/>
          <a:cs typeface="+mj-cs"/>
        </a:defRPr>
      </a:lvl1pPr>
      <a:lvl2pPr algn="ctr" rtl="0" eaLnBrk="0" fontAlgn="base" hangingPunct="0">
        <a:spcBef>
          <a:spcPct val="0"/>
        </a:spcBef>
        <a:spcAft>
          <a:spcPct val="0"/>
        </a:spcAft>
        <a:defRPr sz="3300">
          <a:solidFill>
            <a:srgbClr val="7B9899"/>
          </a:solidFill>
          <a:latin typeface="Georgia" pitchFamily="18" charset="0"/>
        </a:defRPr>
      </a:lvl2pPr>
      <a:lvl3pPr algn="ctr" rtl="0" eaLnBrk="0" fontAlgn="base" hangingPunct="0">
        <a:spcBef>
          <a:spcPct val="0"/>
        </a:spcBef>
        <a:spcAft>
          <a:spcPct val="0"/>
        </a:spcAft>
        <a:defRPr sz="3300">
          <a:solidFill>
            <a:srgbClr val="7B9899"/>
          </a:solidFill>
          <a:latin typeface="Georgia" pitchFamily="18" charset="0"/>
        </a:defRPr>
      </a:lvl3pPr>
      <a:lvl4pPr algn="ctr" rtl="0" eaLnBrk="0" fontAlgn="base" hangingPunct="0">
        <a:spcBef>
          <a:spcPct val="0"/>
        </a:spcBef>
        <a:spcAft>
          <a:spcPct val="0"/>
        </a:spcAft>
        <a:defRPr sz="3300">
          <a:solidFill>
            <a:srgbClr val="7B9899"/>
          </a:solidFill>
          <a:latin typeface="Georgia" pitchFamily="18" charset="0"/>
        </a:defRPr>
      </a:lvl4pPr>
      <a:lvl5pPr algn="ctr" rtl="0" eaLnBrk="0" fontAlgn="base" hangingPunct="0">
        <a:spcBef>
          <a:spcPct val="0"/>
        </a:spcBef>
        <a:spcAft>
          <a:spcPct val="0"/>
        </a:spcAft>
        <a:defRPr sz="3300">
          <a:solidFill>
            <a:srgbClr val="7B9899"/>
          </a:solidFill>
          <a:latin typeface="Georgia" pitchFamily="18" charset="0"/>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pitchFamily="18" charset="2"/>
        <a:buChar char=""/>
        <a:defRPr sz="2700" kern="1200">
          <a:solidFill>
            <a:schemeClr val="tx1"/>
          </a:solidFill>
          <a:latin typeface="+mn-lt"/>
          <a:ea typeface="+mn-ea"/>
          <a:cs typeface="+mn-cs"/>
        </a:defRPr>
      </a:lvl1pPr>
      <a:lvl2pPr marL="547688" indent="-273050" algn="l" rtl="0" eaLnBrk="0" fontAlgn="base" hangingPunct="0">
        <a:spcBef>
          <a:spcPct val="20000"/>
        </a:spcBef>
        <a:spcAft>
          <a:spcPct val="0"/>
        </a:spcAft>
        <a:buClr>
          <a:schemeClr val="accent2"/>
        </a:buClr>
        <a:buSzPct val="70000"/>
        <a:buFont typeface="Wingdings" pitchFamily="2" charset="2"/>
        <a:buChar char=""/>
        <a:defRPr sz="2200" kern="1200">
          <a:solidFill>
            <a:schemeClr val="tx2"/>
          </a:solidFill>
          <a:latin typeface="+mn-lt"/>
          <a:ea typeface="+mn-ea"/>
          <a:cs typeface="+mn-cs"/>
        </a:defRPr>
      </a:lvl2pPr>
      <a:lvl3pPr marL="822325" indent="-228600" algn="l" rtl="0" eaLnBrk="0" fontAlgn="base" hangingPunct="0">
        <a:spcBef>
          <a:spcPct val="20000"/>
        </a:spcBef>
        <a:spcAft>
          <a:spcPct val="0"/>
        </a:spcAft>
        <a:buClr>
          <a:srgbClr val="8CADAE"/>
        </a:buClr>
        <a:buSzPct val="75000"/>
        <a:buFont typeface="Wingdings 2" pitchFamily="18" charset="2"/>
        <a:buChar char=""/>
        <a:defRPr sz="2000" kern="1200">
          <a:solidFill>
            <a:schemeClr val="tx1"/>
          </a:solidFill>
          <a:latin typeface="+mn-lt"/>
          <a:ea typeface="+mn-ea"/>
          <a:cs typeface="+mn-cs"/>
        </a:defRPr>
      </a:lvl3pPr>
      <a:lvl4pPr marL="1096963" indent="-228600" algn="l" rtl="0" eaLnBrk="0" fontAlgn="base" hangingPunct="0">
        <a:spcBef>
          <a:spcPct val="20000"/>
        </a:spcBef>
        <a:spcAft>
          <a:spcPct val="0"/>
        </a:spcAft>
        <a:buClr>
          <a:srgbClr val="8C7B70"/>
        </a:buClr>
        <a:buSzPct val="70000"/>
        <a:buFont typeface="Wingdings" pitchFamily="2" charset="2"/>
        <a:buChar char=""/>
        <a:defRPr sz="2000" kern="1200">
          <a:solidFill>
            <a:schemeClr val="tx2"/>
          </a:solidFill>
          <a:latin typeface="+mn-lt"/>
          <a:ea typeface="+mn-ea"/>
          <a:cs typeface="+mn-cs"/>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mn-ea"/>
          <a:cs typeface="+mn-cs"/>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13" cstate="print"/>
          <a:stretch>
            <a:fillRect/>
          </a:stretch>
        </p:blipFill>
        <p:spPr>
          <a:xfrm>
            <a:off x="0" y="0"/>
            <a:ext cx="12192000" cy="6858000"/>
          </a:xfrm>
          <a:prstGeom prst="rect">
            <a:avLst/>
          </a:prstGeom>
        </p:spPr>
      </p:pic>
      <p:sp>
        <p:nvSpPr>
          <p:cNvPr id="2" name="Title Placeholder 1"/>
          <p:cNvSpPr>
            <a:spLocks noGrp="1"/>
          </p:cNvSpPr>
          <p:nvPr>
            <p:ph type="title"/>
          </p:nvPr>
        </p:nvSpPr>
        <p:spPr>
          <a:xfrm>
            <a:off x="812800" y="274638"/>
            <a:ext cx="10566400" cy="1143000"/>
          </a:xfrm>
          <a:prstGeom prst="rect">
            <a:avLst/>
          </a:prstGeom>
        </p:spPr>
        <p:txBody>
          <a:bodyPr vert="horz" lIns="91440" tIns="45720" rIns="91440" bIns="45720" rtlCol="0" anchor="b" anchorCtr="0">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812800" y="1600201"/>
            <a:ext cx="105664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7620000" y="6356351"/>
            <a:ext cx="2032000" cy="365125"/>
          </a:xfrm>
          <a:prstGeom prst="rect">
            <a:avLst/>
          </a:prstGeom>
        </p:spPr>
        <p:txBody>
          <a:bodyPr vert="horz" lIns="91440" tIns="45720" rIns="91440" bIns="45720" rtlCol="0" anchor="ctr"/>
          <a:lstStyle>
            <a:lvl1pPr algn="r">
              <a:defRPr sz="1000" strike="noStrike" spc="60" baseline="0">
                <a:solidFill>
                  <a:schemeClr val="tx1"/>
                </a:solidFill>
              </a:defRPr>
            </a:lvl1pPr>
          </a:lstStyle>
          <a:p>
            <a:fld id="{5B55E79B-2CF9-4F7F-9F01-15A696EC4DE0}" type="datetimeFigureOut">
              <a:rPr lang="es-AR" smtClean="0">
                <a:solidFill>
                  <a:srgbClr val="FFFFFF"/>
                </a:solidFill>
              </a:rPr>
              <a:pPr/>
              <a:t>20/4/2016</a:t>
            </a:fld>
            <a:endParaRPr lang="es-AR">
              <a:solidFill>
                <a:srgbClr val="FFFFFF"/>
              </a:solidFill>
            </a:endParaRPr>
          </a:p>
        </p:txBody>
      </p:sp>
      <p:sp>
        <p:nvSpPr>
          <p:cNvPr id="5" name="Footer Placeholder 4"/>
          <p:cNvSpPr>
            <a:spLocks noGrp="1"/>
          </p:cNvSpPr>
          <p:nvPr>
            <p:ph type="ftr" sz="quarter" idx="3"/>
          </p:nvPr>
        </p:nvSpPr>
        <p:spPr>
          <a:xfrm>
            <a:off x="812800" y="6356351"/>
            <a:ext cx="3860800" cy="365125"/>
          </a:xfrm>
          <a:prstGeom prst="rect">
            <a:avLst/>
          </a:prstGeom>
        </p:spPr>
        <p:txBody>
          <a:bodyPr vert="horz" lIns="91440" tIns="45720" rIns="91440" bIns="45720" rtlCol="0" anchor="ctr"/>
          <a:lstStyle>
            <a:lvl1pPr algn="l">
              <a:defRPr sz="1000" cap="all" spc="60" baseline="0">
                <a:solidFill>
                  <a:schemeClr val="tx1"/>
                </a:solidFill>
              </a:defRPr>
            </a:lvl1pPr>
          </a:lstStyle>
          <a:p>
            <a:endParaRPr lang="es-AR">
              <a:solidFill>
                <a:srgbClr val="FFFFFF"/>
              </a:solidFill>
            </a:endParaRPr>
          </a:p>
        </p:txBody>
      </p:sp>
      <p:sp>
        <p:nvSpPr>
          <p:cNvPr id="6" name="Slide Number Placeholder 5"/>
          <p:cNvSpPr>
            <a:spLocks noGrp="1"/>
          </p:cNvSpPr>
          <p:nvPr>
            <p:ph type="sldNum" sz="quarter" idx="4"/>
          </p:nvPr>
        </p:nvSpPr>
        <p:spPr>
          <a:xfrm>
            <a:off x="10058400" y="6356351"/>
            <a:ext cx="1320800" cy="365125"/>
          </a:xfrm>
          <a:prstGeom prst="rect">
            <a:avLst/>
          </a:prstGeom>
        </p:spPr>
        <p:txBody>
          <a:bodyPr vert="horz" lIns="91440" tIns="45720" rIns="91440" bIns="45720" rtlCol="0" anchor="ctr"/>
          <a:lstStyle>
            <a:lvl1pPr algn="r">
              <a:defRPr sz="1100" baseline="0">
                <a:solidFill>
                  <a:schemeClr val="tx1"/>
                </a:solidFill>
              </a:defRPr>
            </a:lvl1pPr>
          </a:lstStyle>
          <a:p>
            <a:fld id="{8B6BE841-C15A-46E8-8541-9745761A0B0F}" type="slidenum">
              <a:rPr lang="es-AR" smtClean="0">
                <a:solidFill>
                  <a:srgbClr val="FFFFFF"/>
                </a:solidFill>
              </a:rPr>
              <a:pPr/>
              <a:t>‹Nº›</a:t>
            </a:fld>
            <a:endParaRPr lang="es-AR">
              <a:solidFill>
                <a:srgbClr val="FFFFFF"/>
              </a:solidFill>
            </a:endParaRPr>
          </a:p>
        </p:txBody>
      </p:sp>
    </p:spTree>
    <p:extLst>
      <p:ext uri="{BB962C8B-B14F-4D97-AF65-F5344CB8AC3E}">
        <p14:creationId xmlns:p14="http://schemas.microsoft.com/office/powerpoint/2010/main" val="1480882776"/>
      </p:ext>
    </p:extLst>
  </p:cSld>
  <p:clrMap bg1="dk1" tx1="lt1" bg2="dk2" tx2="lt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Lst>
  <p:txStyles>
    <p:titleStyle>
      <a:lvl1pPr algn="l" defTabSz="914400" rtl="0" eaLnBrk="1" latinLnBrk="0" hangingPunct="1">
        <a:spcBef>
          <a:spcPct val="0"/>
        </a:spcBef>
        <a:buNone/>
        <a:defRPr sz="3000" kern="1200" cap="all" spc="50"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1pPr>
      <a:lvl2pPr marL="742950" indent="-28575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2pPr>
      <a:lvl3pPr marL="11430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3pPr>
      <a:lvl4pPr marL="16002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4pPr>
      <a:lvl5pPr marL="20574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5pPr>
      <a:lvl6pPr marL="25146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6pPr>
      <a:lvl7pPr marL="29718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7pPr>
      <a:lvl8pPr marL="34290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8pPr>
      <a:lvl9pPr marL="38862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21 Marcador de título"/>
          <p:cNvSpPr>
            <a:spLocks noGrp="1"/>
          </p:cNvSpPr>
          <p:nvPr>
            <p:ph type="title"/>
          </p:nvPr>
        </p:nvSpPr>
        <p:spPr bwMode="auto">
          <a:xfrm>
            <a:off x="812800" y="228600"/>
            <a:ext cx="108712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4099" name="12 Marcador de texto"/>
          <p:cNvSpPr>
            <a:spLocks noGrp="1"/>
          </p:cNvSpPr>
          <p:nvPr>
            <p:ph type="body" idx="1"/>
          </p:nvPr>
        </p:nvSpPr>
        <p:spPr bwMode="auto">
          <a:xfrm>
            <a:off x="817033" y="1600201"/>
            <a:ext cx="108712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14" name="13 Marcador de fecha"/>
          <p:cNvSpPr>
            <a:spLocks noGrp="1"/>
          </p:cNvSpPr>
          <p:nvPr>
            <p:ph type="dt" sz="half" idx="2"/>
          </p:nvPr>
        </p:nvSpPr>
        <p:spPr>
          <a:xfrm>
            <a:off x="8128000" y="6248401"/>
            <a:ext cx="3556000" cy="365125"/>
          </a:xfrm>
          <a:prstGeom prst="rect">
            <a:avLst/>
          </a:prstGeom>
        </p:spPr>
        <p:txBody>
          <a:bodyPr vert="horz" anchor="ctr" anchorCtr="0"/>
          <a:lstStyle>
            <a:lvl1pPr algn="r" eaLnBrk="1" fontAlgn="auto" latinLnBrk="0" hangingPunct="1">
              <a:spcBef>
                <a:spcPts val="0"/>
              </a:spcBef>
              <a:spcAft>
                <a:spcPts val="0"/>
              </a:spcAft>
              <a:defRPr kumimoji="0" sz="1400">
                <a:solidFill>
                  <a:srgbClr val="DA1F28"/>
                </a:solidFill>
                <a:latin typeface="Tw Cen MT"/>
              </a:defRPr>
            </a:lvl1pPr>
          </a:lstStyle>
          <a:p>
            <a:pPr>
              <a:defRPr/>
            </a:pPr>
            <a:fld id="{D77E52DA-A205-4BEB-9305-4D36D71E1B83}" type="datetimeFigureOut">
              <a:rPr lang="en-US"/>
              <a:pPr>
                <a:defRPr/>
              </a:pPr>
              <a:t>4/20/2016</a:t>
            </a:fld>
            <a:endParaRPr lang="en-US" dirty="0">
              <a:solidFill>
                <a:srgbClr val="FFFFFF"/>
              </a:solidFill>
            </a:endParaRPr>
          </a:p>
        </p:txBody>
      </p:sp>
      <p:sp>
        <p:nvSpPr>
          <p:cNvPr id="3" name="2 Marcador de pie de página"/>
          <p:cNvSpPr>
            <a:spLocks noGrp="1"/>
          </p:cNvSpPr>
          <p:nvPr>
            <p:ph type="ftr" sz="quarter" idx="3"/>
          </p:nvPr>
        </p:nvSpPr>
        <p:spPr>
          <a:xfrm>
            <a:off x="812801" y="6248401"/>
            <a:ext cx="7228417" cy="365125"/>
          </a:xfrm>
          <a:prstGeom prst="rect">
            <a:avLst/>
          </a:prstGeom>
        </p:spPr>
        <p:txBody>
          <a:bodyPr vert="horz" anchor="ctr"/>
          <a:lstStyle>
            <a:lvl1pPr algn="l" eaLnBrk="1" fontAlgn="auto" latinLnBrk="0" hangingPunct="1">
              <a:spcBef>
                <a:spcPts val="0"/>
              </a:spcBef>
              <a:spcAft>
                <a:spcPts val="0"/>
              </a:spcAft>
              <a:defRPr kumimoji="0" sz="1400">
                <a:solidFill>
                  <a:srgbClr val="FFFFFF"/>
                </a:solidFill>
                <a:latin typeface="Tw Cen MT"/>
              </a:defRPr>
            </a:lvl1pPr>
          </a:lstStyle>
          <a:p>
            <a:pPr>
              <a:defRPr/>
            </a:pPr>
            <a:endParaRPr lang="en-US"/>
          </a:p>
        </p:txBody>
      </p:sp>
      <p:sp>
        <p:nvSpPr>
          <p:cNvPr id="7" name="6 Rectángulo"/>
          <p:cNvSpPr/>
          <p:nvPr/>
        </p:nvSpPr>
        <p:spPr bwMode="white">
          <a:xfrm>
            <a:off x="0" y="1235075"/>
            <a:ext cx="12192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8" name="7 Rectángulo"/>
          <p:cNvSpPr/>
          <p:nvPr/>
        </p:nvSpPr>
        <p:spPr>
          <a:xfrm>
            <a:off x="0" y="1279525"/>
            <a:ext cx="7112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9" name="8 Rectángulo"/>
          <p:cNvSpPr/>
          <p:nvPr/>
        </p:nvSpPr>
        <p:spPr>
          <a:xfrm>
            <a:off x="787400" y="1279525"/>
            <a:ext cx="1140460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sp>
        <p:nvSpPr>
          <p:cNvPr id="23" name="22 Marcador de número de diapositiva"/>
          <p:cNvSpPr>
            <a:spLocks noGrp="1"/>
          </p:cNvSpPr>
          <p:nvPr>
            <p:ph type="sldNum" sz="quarter" idx="4"/>
          </p:nvPr>
        </p:nvSpPr>
        <p:spPr>
          <a:xfrm>
            <a:off x="0" y="1271589"/>
            <a:ext cx="711200" cy="244475"/>
          </a:xfrm>
          <a:prstGeom prst="rect">
            <a:avLst/>
          </a:prstGeom>
        </p:spPr>
        <p:txBody>
          <a:bodyPr vert="horz" wrap="square" lIns="91440" tIns="45720" rIns="91440" bIns="45720" numCol="1" anchor="ctr" anchorCtr="0" compatLnSpc="1">
            <a:prstTxWarp prst="textNoShape">
              <a:avLst/>
            </a:prstTxWarp>
            <a:normAutofit/>
          </a:bodyPr>
          <a:lstStyle>
            <a:lvl1pPr algn="ctr">
              <a:defRPr sz="1400" b="1">
                <a:solidFill>
                  <a:srgbClr val="FFFFFF"/>
                </a:solidFill>
                <a:latin typeface="Tw Cen MT" panose="020B0602020104020603" pitchFamily="34" charset="0"/>
              </a:defRPr>
            </a:lvl1pPr>
          </a:lstStyle>
          <a:p>
            <a:pPr fontAlgn="base">
              <a:spcBef>
                <a:spcPct val="0"/>
              </a:spcBef>
              <a:spcAft>
                <a:spcPct val="0"/>
              </a:spcAft>
            </a:pPr>
            <a:fld id="{3C49A8F5-B68A-4FAA-AFDE-ECC6CCE9B36D}" type="slidenum">
              <a:rPr lang="en-US" altLang="es-AR" smtClean="0"/>
              <a:pPr fontAlgn="base">
                <a:spcBef>
                  <a:spcPct val="0"/>
                </a:spcBef>
                <a:spcAft>
                  <a:spcPct val="0"/>
                </a:spcAft>
              </a:pPr>
              <a:t>‹Nº›</a:t>
            </a:fld>
            <a:endParaRPr lang="en-US" altLang="es-AR" sz="1600">
              <a:solidFill>
                <a:srgbClr val="CF5716"/>
              </a:solidFill>
            </a:endParaRPr>
          </a:p>
        </p:txBody>
      </p:sp>
    </p:spTree>
    <p:extLst>
      <p:ext uri="{BB962C8B-B14F-4D97-AF65-F5344CB8AC3E}">
        <p14:creationId xmlns:p14="http://schemas.microsoft.com/office/powerpoint/2010/main" val="2811384289"/>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rtl="0" eaLnBrk="0" fontAlgn="base" hangingPunct="0">
        <a:spcBef>
          <a:spcPct val="0"/>
        </a:spcBef>
        <a:spcAft>
          <a:spcPct val="0"/>
        </a:spcAft>
        <a:defRPr sz="4400" kern="12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w Cen MT"/>
        </a:defRPr>
      </a:lvl2pPr>
      <a:lvl3pPr algn="l" rtl="0" eaLnBrk="0" fontAlgn="base" hangingPunct="0">
        <a:spcBef>
          <a:spcPct val="0"/>
        </a:spcBef>
        <a:spcAft>
          <a:spcPct val="0"/>
        </a:spcAft>
        <a:defRPr sz="4400">
          <a:solidFill>
            <a:schemeClr val="tx2"/>
          </a:solidFill>
          <a:latin typeface="Tw Cen MT"/>
        </a:defRPr>
      </a:lvl3pPr>
      <a:lvl4pPr algn="l" rtl="0" eaLnBrk="0" fontAlgn="base" hangingPunct="0">
        <a:spcBef>
          <a:spcPct val="0"/>
        </a:spcBef>
        <a:spcAft>
          <a:spcPct val="0"/>
        </a:spcAft>
        <a:defRPr sz="4400">
          <a:solidFill>
            <a:schemeClr val="tx2"/>
          </a:solidFill>
          <a:latin typeface="Tw Cen MT"/>
        </a:defRPr>
      </a:lvl4pPr>
      <a:lvl5pPr algn="l" rtl="0" eaLnBrk="0" fontAlgn="base" hangingPunct="0">
        <a:spcBef>
          <a:spcPct val="0"/>
        </a:spcBef>
        <a:spcAft>
          <a:spcPct val="0"/>
        </a:spcAft>
        <a:defRPr sz="4400">
          <a:solidFill>
            <a:schemeClr val="tx2"/>
          </a:solidFill>
          <a:latin typeface="Tw Cen MT"/>
        </a:defRPr>
      </a:lvl5pPr>
      <a:lvl6pPr marL="457200" algn="l" rtl="0" fontAlgn="base">
        <a:spcBef>
          <a:spcPct val="0"/>
        </a:spcBef>
        <a:spcAft>
          <a:spcPct val="0"/>
        </a:spcAft>
        <a:defRPr sz="4400">
          <a:solidFill>
            <a:schemeClr val="tx2"/>
          </a:solidFill>
          <a:latin typeface="Tw Cen MT"/>
        </a:defRPr>
      </a:lvl6pPr>
      <a:lvl7pPr marL="914400" algn="l" rtl="0" fontAlgn="base">
        <a:spcBef>
          <a:spcPct val="0"/>
        </a:spcBef>
        <a:spcAft>
          <a:spcPct val="0"/>
        </a:spcAft>
        <a:defRPr sz="4400">
          <a:solidFill>
            <a:schemeClr val="tx2"/>
          </a:solidFill>
          <a:latin typeface="Tw Cen MT"/>
        </a:defRPr>
      </a:lvl7pPr>
      <a:lvl8pPr marL="1371600" algn="l" rtl="0" fontAlgn="base">
        <a:spcBef>
          <a:spcPct val="0"/>
        </a:spcBef>
        <a:spcAft>
          <a:spcPct val="0"/>
        </a:spcAft>
        <a:defRPr sz="4400">
          <a:solidFill>
            <a:schemeClr val="tx2"/>
          </a:solidFill>
          <a:latin typeface="Tw Cen MT"/>
        </a:defRPr>
      </a:lvl8pPr>
      <a:lvl9pPr marL="1828800" algn="l" rtl="0" fontAlgn="base">
        <a:spcBef>
          <a:spcPct val="0"/>
        </a:spcBef>
        <a:spcAft>
          <a:spcPct val="0"/>
        </a:spcAft>
        <a:defRPr sz="4400">
          <a:solidFill>
            <a:schemeClr val="tx2"/>
          </a:solidFill>
          <a:latin typeface="Tw Cen MT"/>
        </a:defRPr>
      </a:lvl9pPr>
    </p:titleStyle>
    <p:bodyStyle>
      <a:lvl1pPr marL="319088" indent="-319088" algn="l" rtl="0" eaLnBrk="0" fontAlgn="base" hangingPunct="0">
        <a:spcBef>
          <a:spcPts val="700"/>
        </a:spcBef>
        <a:spcAft>
          <a:spcPct val="0"/>
        </a:spcAft>
        <a:buClr>
          <a:schemeClr val="accent2"/>
        </a:buClr>
        <a:buSzPct val="60000"/>
        <a:buFont typeface="Wingdings" panose="05000000000000000000" pitchFamily="2" charset="2"/>
        <a:buChar char=""/>
        <a:defRPr sz="2900" kern="1200">
          <a:solidFill>
            <a:schemeClr val="tx1"/>
          </a:solidFill>
          <a:latin typeface="+mn-lt"/>
          <a:ea typeface="+mn-ea"/>
          <a:cs typeface="+mn-cs"/>
        </a:defRPr>
      </a:lvl1pPr>
      <a:lvl2pPr marL="639763" indent="-273050" algn="l" rtl="0" eaLnBrk="0" fontAlgn="base" hangingPunct="0">
        <a:spcBef>
          <a:spcPts val="550"/>
        </a:spcBef>
        <a:spcAft>
          <a:spcPct val="0"/>
        </a:spcAft>
        <a:buClr>
          <a:schemeClr val="accent1"/>
        </a:buClr>
        <a:buSzPct val="70000"/>
        <a:buFont typeface="Wingdings 2" panose="05020102010507070707" pitchFamily="18" charset="2"/>
        <a:buChar char=""/>
        <a:defRPr sz="2600" kern="1200">
          <a:solidFill>
            <a:schemeClr val="tx1"/>
          </a:solidFill>
          <a:latin typeface="+mn-lt"/>
          <a:ea typeface="+mn-ea"/>
          <a:cs typeface="+mn-cs"/>
        </a:defRPr>
      </a:lvl2pPr>
      <a:lvl3pPr marL="914400" indent="-228600" algn="l" rtl="0" eaLnBrk="0" fontAlgn="base" hangingPunct="0">
        <a:spcBef>
          <a:spcPts val="500"/>
        </a:spcBef>
        <a:spcAft>
          <a:spcPct val="0"/>
        </a:spcAft>
        <a:buClr>
          <a:schemeClr val="accent2"/>
        </a:buClr>
        <a:buSzPct val="75000"/>
        <a:buFont typeface="Wingdings" panose="05000000000000000000" pitchFamily="2" charset="2"/>
        <a:buChar char=""/>
        <a:defRPr sz="2300" kern="1200">
          <a:solidFill>
            <a:schemeClr val="tx1"/>
          </a:solidFill>
          <a:latin typeface="+mn-lt"/>
          <a:ea typeface="+mn-ea"/>
          <a:cs typeface="+mn-cs"/>
        </a:defRPr>
      </a:lvl3pPr>
      <a:lvl4pPr marL="1371600" indent="-228600" algn="l" rtl="0" eaLnBrk="0" fontAlgn="base" hangingPunct="0">
        <a:spcBef>
          <a:spcPts val="400"/>
        </a:spcBef>
        <a:spcAft>
          <a:spcPct val="0"/>
        </a:spcAft>
        <a:buClr>
          <a:srgbClr val="EB641B"/>
        </a:buClr>
        <a:buSzPct val="75000"/>
        <a:buFont typeface="Wingdings" panose="05000000000000000000" pitchFamily="2" charset="2"/>
        <a:buChar char=""/>
        <a:defRPr sz="2000" kern="1200">
          <a:solidFill>
            <a:schemeClr val="tx1"/>
          </a:solidFill>
          <a:latin typeface="+mn-lt"/>
          <a:ea typeface="+mn-ea"/>
          <a:cs typeface="+mn-cs"/>
        </a:defRPr>
      </a:lvl4pPr>
      <a:lvl5pPr marL="1828800" indent="-228600" algn="l" rtl="0" eaLnBrk="0" fontAlgn="base" hangingPunct="0">
        <a:spcBef>
          <a:spcPts val="400"/>
        </a:spcBef>
        <a:spcAft>
          <a:spcPct val="0"/>
        </a:spcAft>
        <a:buClr>
          <a:srgbClr val="39639D"/>
        </a:buClr>
        <a:buSzPct val="65000"/>
        <a:buFont typeface="Wingdings" panose="05000000000000000000" pitchFamily="2" charset="2"/>
        <a:buChar char=""/>
        <a:defRPr sz="2000" kern="1200">
          <a:solidFill>
            <a:schemeClr val="tx1"/>
          </a:solidFill>
          <a:latin typeface="+mn-lt"/>
          <a:ea typeface="+mn-ea"/>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1200">
                <a:solidFill>
                  <a:schemeClr val="tx2"/>
                </a:solidFill>
              </a:defRPr>
            </a:lvl1pPr>
          </a:lstStyle>
          <a:p>
            <a:fld id="{5B55E79B-2CF9-4F7F-9F01-15A696EC4DE0}" type="datetimeFigureOut">
              <a:rPr lang="es-AR" smtClean="0">
                <a:solidFill>
                  <a:srgbClr val="575F6D"/>
                </a:solidFill>
              </a:rPr>
              <a:pPr/>
              <a:t>20/4/2016</a:t>
            </a:fld>
            <a:endParaRPr lang="es-AR">
              <a:solidFill>
                <a:srgbClr val="575F6D"/>
              </a:solidFill>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1200">
                <a:solidFill>
                  <a:schemeClr val="tx2"/>
                </a:solidFill>
              </a:defRPr>
            </a:lvl1pPr>
          </a:lstStyle>
          <a:p>
            <a:endParaRPr lang="es-AR">
              <a:solidFill>
                <a:srgbClr val="575F6D"/>
              </a:solidFill>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1400" b="1">
                <a:solidFill>
                  <a:srgbClr val="FFFFFF"/>
                </a:solidFill>
              </a:defRPr>
            </a:lvl1pPr>
          </a:lstStyle>
          <a:p>
            <a:fld id="{8B6BE841-C15A-46E8-8541-9745761A0B0F}" type="slidenum">
              <a:rPr lang="es-AR" smtClean="0"/>
              <a:pPr/>
              <a:t>‹Nº›</a:t>
            </a:fld>
            <a:endParaRPr lang="es-AR"/>
          </a:p>
        </p:txBody>
      </p:sp>
    </p:spTree>
    <p:extLst>
      <p:ext uri="{BB962C8B-B14F-4D97-AF65-F5344CB8AC3E}">
        <p14:creationId xmlns:p14="http://schemas.microsoft.com/office/powerpoint/2010/main" val="2346558907"/>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Lst>
  <p:txStyles>
    <p:titleStyle>
      <a:lvl1pPr algn="l" rtl="0" eaLnBrk="1" latinLnBrk="0" hangingPunct="1">
        <a:spcBef>
          <a:spcPct val="0"/>
        </a:spcBef>
        <a:buNone/>
        <a:defRPr kumimoji="0" sz="3000" b="0" kern="1200" cap="small" baseline="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0000"/>
        <a:buFont typeface="Wingdings"/>
        <a:buChar char=""/>
        <a:defRPr kumimoji="0" sz="2400" kern="1200">
          <a:solidFill>
            <a:schemeClr val="tx1"/>
          </a:solidFill>
          <a:latin typeface="+mn-lt"/>
          <a:ea typeface="+mn-ea"/>
          <a:cs typeface="+mn-cs"/>
        </a:defRPr>
      </a:lvl1pPr>
      <a:lvl2pPr marL="640080" indent="-274320" algn="l" rtl="0" eaLnBrk="1" latinLnBrk="0" hangingPunct="1">
        <a:spcBef>
          <a:spcPct val="20000"/>
        </a:spcBef>
        <a:buClr>
          <a:schemeClr val="accent1"/>
        </a:buClr>
        <a:buSzPct val="80000"/>
        <a:buFont typeface="Wingdings 2"/>
        <a:buChar char=""/>
        <a:defRPr kumimoji="0" sz="2100" kern="1200">
          <a:solidFill>
            <a:schemeClr val="tx1"/>
          </a:solidFill>
          <a:latin typeface="+mn-lt"/>
          <a:ea typeface="+mn-ea"/>
          <a:cs typeface="+mn-cs"/>
        </a:defRPr>
      </a:lvl2pPr>
      <a:lvl3pPr marL="914400" indent="-182880" algn="l" rtl="0" eaLnBrk="1" latinLnBrk="0" hangingPunct="1">
        <a:spcBef>
          <a:spcPct val="20000"/>
        </a:spcBef>
        <a:buClr>
          <a:schemeClr val="accent1">
            <a:shade val="75000"/>
          </a:schemeClr>
        </a:buClr>
        <a:buSzPct val="60000"/>
        <a:buFont typeface="Wingdings"/>
        <a:buChar char=""/>
        <a:defRPr kumimoji="0" sz="1800" kern="1200">
          <a:solidFill>
            <a:schemeClr val="tx1"/>
          </a:solidFill>
          <a:latin typeface="+mn-lt"/>
          <a:ea typeface="+mn-ea"/>
          <a:cs typeface="+mn-cs"/>
        </a:defRPr>
      </a:lvl3pPr>
      <a:lvl4pPr marL="1188720" indent="-182880" algn="l" rtl="0" eaLnBrk="1" latinLnBrk="0" hangingPunct="1">
        <a:spcBef>
          <a:spcPct val="20000"/>
        </a:spcBef>
        <a:buClr>
          <a:schemeClr val="accent1">
            <a:tint val="60000"/>
          </a:schemeClr>
        </a:buClr>
        <a:buSzPct val="60000"/>
        <a:buFont typeface="Wingdings"/>
        <a:buChar char=""/>
        <a:defRPr kumimoji="0" sz="1800" kern="1200">
          <a:solidFill>
            <a:schemeClr val="tx1"/>
          </a:solidFill>
          <a:latin typeface="+mn-lt"/>
          <a:ea typeface="+mn-ea"/>
          <a:cs typeface="+mn-cs"/>
        </a:defRPr>
      </a:lvl4pPr>
      <a:lvl5pPr marL="1463040" indent="-182880" algn="l" rtl="0" eaLnBrk="1" latinLnBrk="0" hangingPunct="1">
        <a:spcBef>
          <a:spcPct val="20000"/>
        </a:spcBef>
        <a:buClr>
          <a:schemeClr val="accent2">
            <a:tint val="60000"/>
          </a:schemeClr>
        </a:buClr>
        <a:buSzPct val="68000"/>
        <a:buFont typeface="Wingdings 2"/>
        <a:buChar char=""/>
        <a:defRPr kumimoji="0" sz="1600" kern="1200">
          <a:solidFill>
            <a:schemeClr val="tx1"/>
          </a:solidFill>
          <a:latin typeface="+mn-lt"/>
          <a:ea typeface="+mn-ea"/>
          <a:cs typeface="+mn-cs"/>
        </a:defRPr>
      </a:lvl5pPr>
      <a:lvl6pPr marL="1737360" indent="-182880" algn="l" rtl="0" eaLnBrk="1" latinLnBrk="0" hangingPunct="1">
        <a:spcBef>
          <a:spcPct val="20000"/>
        </a:spcBef>
        <a:buClr>
          <a:schemeClr val="accent1"/>
        </a:buClr>
        <a:buChar char="•"/>
        <a:defRPr kumimoji="0" sz="1600" kern="1200">
          <a:solidFill>
            <a:schemeClr val="tx2"/>
          </a:solidFill>
          <a:latin typeface="+mn-lt"/>
          <a:ea typeface="+mn-ea"/>
          <a:cs typeface="+mn-cs"/>
        </a:defRPr>
      </a:lvl6pPr>
      <a:lvl7pPr marL="2011680" indent="-182880" algn="l" rtl="0" eaLnBrk="1" latinLnBrk="0" hangingPunct="1">
        <a:spcBef>
          <a:spcPct val="20000"/>
        </a:spcBef>
        <a:buClr>
          <a:schemeClr val="accent1">
            <a:tint val="60000"/>
          </a:schemeClr>
        </a:buClr>
        <a:buSzPct val="60000"/>
        <a:buFont typeface="Wingdings"/>
        <a:buChar char=""/>
        <a:defRPr kumimoji="0" sz="1400" kern="1200" baseline="0">
          <a:solidFill>
            <a:schemeClr val="tx2"/>
          </a:solidFill>
          <a:latin typeface="+mn-lt"/>
          <a:ea typeface="+mn-ea"/>
          <a:cs typeface="+mn-cs"/>
        </a:defRPr>
      </a:lvl7pPr>
      <a:lvl8pPr marL="2286000" indent="-182880" algn="l" rtl="0" eaLnBrk="1" latinLnBrk="0" hangingPunct="1">
        <a:spcBef>
          <a:spcPct val="20000"/>
        </a:spcBef>
        <a:buClr>
          <a:schemeClr val="accent2"/>
        </a:buClr>
        <a:buChar char="•"/>
        <a:defRPr kumimoji="0" sz="1400" kern="1200" cap="small" baseline="0">
          <a:solidFill>
            <a:schemeClr val="tx2"/>
          </a:solidFill>
          <a:latin typeface="+mn-lt"/>
          <a:ea typeface="+mn-ea"/>
          <a:cs typeface="+mn-cs"/>
        </a:defRPr>
      </a:lvl8pPr>
      <a:lvl9pPr marL="2560320" indent="-182880" algn="l" rtl="0" eaLnBrk="1" latinLnBrk="0" hangingPunct="1">
        <a:spcBef>
          <a:spcPct val="20000"/>
        </a:spcBef>
        <a:buClr>
          <a:schemeClr val="accent1">
            <a:shade val="75000"/>
          </a:schemeClr>
        </a:buClr>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1" name="10 Triángulo rectángulo"/>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pPr>
            <a:endParaRPr lang="en-US" sz="1800">
              <a:solidFill>
                <a:prstClr val="white"/>
              </a:solidFill>
            </a:endParaRPr>
          </a:p>
        </p:txBody>
      </p:sp>
      <p:cxnSp>
        <p:nvCxnSpPr>
          <p:cNvPr id="8" name="7 Conector recto"/>
          <p:cNvCxnSpPr/>
          <p:nvPr/>
        </p:nvCxnSpPr>
        <p:spPr>
          <a:xfrm>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8 Conector recto"/>
          <p:cNvCxnSpPr/>
          <p:nvPr/>
        </p:nvCxnSpPr>
        <p:spPr>
          <a:xfrm rot="10800000" flipV="1">
            <a:off x="8625059" y="4948410"/>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21 Marcador de título"/>
          <p:cNvSpPr>
            <a:spLocks noGrp="1"/>
          </p:cNvSpPr>
          <p:nvPr>
            <p:ph type="title"/>
          </p:nvPr>
        </p:nvSpPr>
        <p:spPr>
          <a:xfrm>
            <a:off x="609600" y="267494"/>
            <a:ext cx="10972800" cy="1399032"/>
          </a:xfrm>
          <a:prstGeom prst="rect">
            <a:avLst/>
          </a:prstGeom>
        </p:spPr>
        <p:txBody>
          <a:bodyPr vert="horz" anchor="ctr">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882808"/>
            <a:ext cx="10972800" cy="4572000"/>
          </a:xfrm>
          <a:prstGeom prst="rect">
            <a:avLst/>
          </a:prstGeom>
        </p:spPr>
        <p:txBody>
          <a:bodyPr vert="horz" anchor="t">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a:off x="6388608" y="6480969"/>
            <a:ext cx="2844800" cy="301752"/>
          </a:xfrm>
          <a:prstGeom prst="rect">
            <a:avLst/>
          </a:prstGeom>
        </p:spPr>
        <p:txBody>
          <a:bodyPr vert="horz" anchor="b"/>
          <a:lstStyle>
            <a:lvl1pPr algn="l" eaLnBrk="1" latinLnBrk="0" hangingPunct="1">
              <a:defRPr kumimoji="0" sz="1000" b="0">
                <a:solidFill>
                  <a:schemeClr val="tx1"/>
                </a:solidFill>
              </a:defRPr>
            </a:lvl1pPr>
          </a:lstStyle>
          <a:p>
            <a:pPr fontAlgn="base">
              <a:spcBef>
                <a:spcPct val="0"/>
              </a:spcBef>
              <a:spcAft>
                <a:spcPct val="0"/>
              </a:spcAft>
              <a:defRPr/>
            </a:pPr>
            <a:fld id="{AE6DD7D4-8512-40EC-8344-494BFEAE2498}" type="datetime12">
              <a:rPr lang="es-AR" smtClean="0">
                <a:solidFill>
                  <a:prstClr val="white"/>
                </a:solidFill>
                <a:latin typeface="Arial" pitchFamily="34" charset="0"/>
                <a:ea typeface="ＭＳ Ｐゴシック" pitchFamily="34" charset="-128"/>
              </a:rPr>
              <a:pPr fontAlgn="base">
                <a:spcBef>
                  <a:spcPct val="0"/>
                </a:spcBef>
                <a:spcAft>
                  <a:spcPct val="0"/>
                </a:spcAft>
                <a:defRPr/>
              </a:pPr>
              <a:t>10:39 a. m.</a:t>
            </a:fld>
            <a:endParaRPr lang="en-US">
              <a:solidFill>
                <a:prstClr val="white"/>
              </a:solidFill>
              <a:latin typeface="Arial" pitchFamily="34" charset="0"/>
              <a:ea typeface="ＭＳ Ｐゴシック" pitchFamily="34" charset="-128"/>
            </a:endParaRPr>
          </a:p>
        </p:txBody>
      </p:sp>
      <p:sp>
        <p:nvSpPr>
          <p:cNvPr id="3" name="2 Marcador de pie de página"/>
          <p:cNvSpPr>
            <a:spLocks noGrp="1"/>
          </p:cNvSpPr>
          <p:nvPr>
            <p:ph type="ftr" sz="quarter" idx="3"/>
          </p:nvPr>
        </p:nvSpPr>
        <p:spPr>
          <a:xfrm>
            <a:off x="609600" y="6481891"/>
            <a:ext cx="5680075" cy="300831"/>
          </a:xfrm>
          <a:prstGeom prst="rect">
            <a:avLst/>
          </a:prstGeom>
        </p:spPr>
        <p:txBody>
          <a:bodyPr vert="horz" anchor="b"/>
          <a:lstStyle>
            <a:lvl1pPr algn="r" eaLnBrk="1" latinLnBrk="0" hangingPunct="1">
              <a:defRPr kumimoji="0" sz="1000">
                <a:solidFill>
                  <a:schemeClr val="tx1"/>
                </a:solidFill>
              </a:defRPr>
            </a:lvl1pPr>
          </a:lstStyle>
          <a:p>
            <a:pPr fontAlgn="base">
              <a:spcBef>
                <a:spcPct val="0"/>
              </a:spcBef>
              <a:spcAft>
                <a:spcPct val="0"/>
              </a:spcAft>
              <a:defRPr/>
            </a:pPr>
            <a:endParaRPr lang="en-US">
              <a:solidFill>
                <a:prstClr val="white"/>
              </a:solidFill>
              <a:latin typeface="Arial" pitchFamily="34" charset="0"/>
              <a:ea typeface="ＭＳ Ｐゴシック" pitchFamily="34" charset="-128"/>
            </a:endParaRPr>
          </a:p>
        </p:txBody>
      </p:sp>
      <p:sp>
        <p:nvSpPr>
          <p:cNvPr id="23" name="22 Marcador de número de diapositiva"/>
          <p:cNvSpPr>
            <a:spLocks noGrp="1"/>
          </p:cNvSpPr>
          <p:nvPr>
            <p:ph type="sldNum" sz="quarter" idx="4"/>
          </p:nvPr>
        </p:nvSpPr>
        <p:spPr>
          <a:xfrm>
            <a:off x="10119360" y="6480969"/>
            <a:ext cx="670560" cy="301752"/>
          </a:xfrm>
          <a:prstGeom prst="rect">
            <a:avLst/>
          </a:prstGeom>
        </p:spPr>
        <p:txBody>
          <a:bodyPr vert="horz" anchor="b"/>
          <a:lstStyle>
            <a:lvl1pPr algn="ctr" eaLnBrk="1" latinLnBrk="0" hangingPunct="1">
              <a:defRPr kumimoji="0" sz="1200">
                <a:solidFill>
                  <a:schemeClr val="tx1"/>
                </a:solidFill>
              </a:defRPr>
            </a:lvl1pPr>
          </a:lstStyle>
          <a:p>
            <a:pPr fontAlgn="base">
              <a:spcBef>
                <a:spcPct val="0"/>
              </a:spcBef>
              <a:spcAft>
                <a:spcPct val="0"/>
              </a:spcAft>
            </a:pPr>
            <a:fld id="{9EDD33D7-AEBA-41C6-A1EE-77FDF1BBF663}" type="slidenum">
              <a:rPr lang="en-US" smtClean="0">
                <a:solidFill>
                  <a:prstClr val="white"/>
                </a:solidFill>
                <a:latin typeface="Arial" pitchFamily="34" charset="0"/>
                <a:ea typeface="ＭＳ Ｐゴシック" pitchFamily="34" charset="-128"/>
              </a:rPr>
              <a:pPr fontAlgn="base">
                <a:spcBef>
                  <a:spcPct val="0"/>
                </a:spcBef>
                <a:spcAft>
                  <a:spcPct val="0"/>
                </a:spcAft>
              </a:pPr>
              <a:t>‹Nº›</a:t>
            </a:fld>
            <a:endParaRPr lang="en-US">
              <a:solidFill>
                <a:prstClr val="white"/>
              </a:solidFill>
              <a:latin typeface="Arial" pitchFamily="34" charset="0"/>
              <a:ea typeface="ＭＳ Ｐゴシック" pitchFamily="34" charset="-128"/>
            </a:endParaRPr>
          </a:p>
        </p:txBody>
      </p:sp>
    </p:spTree>
    <p:extLst>
      <p:ext uri="{BB962C8B-B14F-4D97-AF65-F5344CB8AC3E}">
        <p14:creationId xmlns:p14="http://schemas.microsoft.com/office/powerpoint/2010/main" val="1683561982"/>
      </p:ext>
    </p:extLst>
  </p:cSld>
  <p:clrMap bg1="dk1" tx1="lt1" bg2="dk2" tx2="lt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Lst>
  <p:hf hdr="0" ftr="0"/>
  <p:txStyles>
    <p:titleStyle>
      <a:lvl1pPr marL="484632" algn="l" rtl="0" eaLnBrk="1" latinLnBrk="0" hangingPunct="1">
        <a:spcBef>
          <a:spcPct val="0"/>
        </a:spcBef>
        <a:buNone/>
        <a:defRPr kumimoji="0" sz="4200"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48056" indent="-384048" algn="l" rtl="0"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822960" indent="-285750" algn="l" rtl="0" eaLnBrk="1" latinLnBrk="0" hangingPunct="1">
        <a:spcBef>
          <a:spcPct val="20000"/>
        </a:spcBef>
        <a:buClr>
          <a:schemeClr val="accent1"/>
        </a:buClr>
        <a:buSzPct val="95000"/>
        <a:buFont typeface="Verdana"/>
        <a:buChar char="›"/>
        <a:defRPr kumimoji="0" sz="2600" kern="1200">
          <a:solidFill>
            <a:schemeClr val="tx1"/>
          </a:solidFill>
          <a:latin typeface="+mn-lt"/>
          <a:ea typeface="+mn-ea"/>
          <a:cs typeface="+mn-cs"/>
        </a:defRPr>
      </a:lvl2pPr>
      <a:lvl3pPr marL="1106424" indent="-228600" algn="l" rtl="0" eaLnBrk="1" latinLnBrk="0" hangingPunct="1">
        <a:spcBef>
          <a:spcPct val="20000"/>
        </a:spcBef>
        <a:buClr>
          <a:schemeClr val="accent1"/>
        </a:buClr>
        <a:buFont typeface="Wingdings 2"/>
        <a:buChar char=""/>
        <a:defRPr kumimoji="0" sz="2400" kern="1200">
          <a:solidFill>
            <a:schemeClr val="tx1"/>
          </a:solidFill>
          <a:latin typeface="+mn-lt"/>
          <a:ea typeface="+mn-ea"/>
          <a:cs typeface="+mn-cs"/>
        </a:defRPr>
      </a:lvl3pPr>
      <a:lvl4pPr marL="1371600" indent="-210312" algn="l" rtl="0" eaLnBrk="1" latinLnBrk="0" hangingPunct="1">
        <a:spcBef>
          <a:spcPct val="20000"/>
        </a:spcBef>
        <a:buClr>
          <a:schemeClr val="accent1"/>
        </a:buClr>
        <a:buFont typeface="Wingdings 2"/>
        <a:buChar char=""/>
        <a:defRPr kumimoji="0" sz="2000" kern="1200">
          <a:solidFill>
            <a:schemeClr val="tx1"/>
          </a:solidFill>
          <a:latin typeface="+mn-lt"/>
          <a:ea typeface="+mn-ea"/>
          <a:cs typeface="+mn-cs"/>
        </a:defRPr>
      </a:lvl4pPr>
      <a:lvl5pPr marL="1600200" indent="-210312" algn="l" rtl="0" eaLnBrk="1" latinLnBrk="0" hangingPunct="1">
        <a:spcBef>
          <a:spcPct val="20000"/>
        </a:spcBef>
        <a:buClr>
          <a:schemeClr val="accent1">
            <a:tint val="75000"/>
          </a:schemeClr>
        </a:buClr>
        <a:buFont typeface="Wingdings 2"/>
        <a:buChar char=""/>
        <a:defRPr kumimoji="0" sz="1900" kern="1200">
          <a:solidFill>
            <a:schemeClr val="tx1"/>
          </a:solidFill>
          <a:latin typeface="+mn-lt"/>
          <a:ea typeface="+mn-ea"/>
          <a:cs typeface="+mn-cs"/>
        </a:defRPr>
      </a:lvl5pPr>
      <a:lvl6pPr marL="1828800" indent="-210312" algn="l" rtl="0" eaLnBrk="1" latinLnBrk="0" hangingPunct="1">
        <a:spcBef>
          <a:spcPct val="20000"/>
        </a:spcBef>
        <a:buClr>
          <a:schemeClr val="accent1">
            <a:tint val="75000"/>
          </a:schemeClr>
        </a:buClr>
        <a:buFont typeface="Wingdings 2"/>
        <a:buChar char=""/>
        <a:defRPr kumimoji="0" sz="1800" kern="1200">
          <a:solidFill>
            <a:schemeClr val="tx1"/>
          </a:solidFill>
          <a:latin typeface="+mn-lt"/>
          <a:ea typeface="+mn-ea"/>
          <a:cs typeface="+mn-cs"/>
        </a:defRPr>
      </a:lvl6pPr>
      <a:lvl7pPr marL="2084832" indent="-210312"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7pPr>
      <a:lvl8pPr marL="22860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8pPr>
      <a:lvl9pPr marL="25146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
            <a:ext cx="12192000" cy="6856413"/>
            <a:chOff x="0" y="0"/>
            <a:chExt cx="5760" cy="4319"/>
          </a:xfrm>
        </p:grpSpPr>
        <p:sp>
          <p:nvSpPr>
            <p:cNvPr id="1259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35" name="Freeform 6"/>
            <p:cNvSpPr>
              <a:spLocks/>
            </p:cNvSpPr>
            <p:nvPr/>
          </p:nvSpPr>
          <p:spPr bwMode="hidden">
            <a:xfrm>
              <a:off x="4038" y="3577"/>
              <a:ext cx="1720" cy="65"/>
            </a:xfrm>
            <a:custGeom>
              <a:avLst/>
              <a:gdLst>
                <a:gd name="T0" fmla="*/ 1716 w 1722"/>
                <a:gd name="T1" fmla="*/ 63 h 66"/>
                <a:gd name="T2" fmla="*/ 1716 w 1722"/>
                <a:gd name="T3" fmla="*/ 57 h 66"/>
                <a:gd name="T4" fmla="*/ 0 w 1722"/>
                <a:gd name="T5" fmla="*/ 0 h 66"/>
                <a:gd name="T6" fmla="*/ 0 w 1722"/>
                <a:gd name="T7" fmla="*/ 45 h 66"/>
                <a:gd name="T8" fmla="*/ 1716 w 1722"/>
                <a:gd name="T9" fmla="*/ 63 h 66"/>
                <a:gd name="T10" fmla="*/ 1716 w 1722"/>
                <a:gd name="T11" fmla="*/ 6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37" name="Freeform 8"/>
            <p:cNvSpPr>
              <a:spLocks/>
            </p:cNvSpPr>
            <p:nvPr/>
          </p:nvSpPr>
          <p:spPr bwMode="hidden">
            <a:xfrm>
              <a:off x="4784" y="3702"/>
              <a:ext cx="974" cy="101"/>
            </a:xfrm>
            <a:custGeom>
              <a:avLst/>
              <a:gdLst>
                <a:gd name="T0" fmla="*/ 972 w 975"/>
                <a:gd name="T1" fmla="*/ 48 h 101"/>
                <a:gd name="T2" fmla="*/ 972 w 975"/>
                <a:gd name="T3" fmla="*/ 0 h 101"/>
                <a:gd name="T4" fmla="*/ 0 w 975"/>
                <a:gd name="T5" fmla="*/ 24 h 101"/>
                <a:gd name="T6" fmla="*/ 0 w 975"/>
                <a:gd name="T7" fmla="*/ 101 h 101"/>
                <a:gd name="T8" fmla="*/ 972 w 975"/>
                <a:gd name="T9" fmla="*/ 48 h 101"/>
                <a:gd name="T10" fmla="*/ 97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038" name="Freeform 9"/>
            <p:cNvSpPr>
              <a:spLocks/>
            </p:cNvSpPr>
            <p:nvPr/>
          </p:nvSpPr>
          <p:spPr bwMode="hidden">
            <a:xfrm>
              <a:off x="3619" y="3815"/>
              <a:ext cx="2139" cy="198"/>
            </a:xfrm>
            <a:custGeom>
              <a:avLst/>
              <a:gdLst>
                <a:gd name="T0" fmla="*/ 2135 w 2141"/>
                <a:gd name="T1" fmla="*/ 0 h 198"/>
                <a:gd name="T2" fmla="*/ 0 w 2141"/>
                <a:gd name="T3" fmla="*/ 156 h 198"/>
                <a:gd name="T4" fmla="*/ 0 w 2141"/>
                <a:gd name="T5" fmla="*/ 198 h 198"/>
                <a:gd name="T6" fmla="*/ 2135 w 2141"/>
                <a:gd name="T7" fmla="*/ 0 h 198"/>
                <a:gd name="T8" fmla="*/ 213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40" name="Freeform 11"/>
            <p:cNvSpPr>
              <a:spLocks/>
            </p:cNvSpPr>
            <p:nvPr/>
          </p:nvSpPr>
          <p:spPr bwMode="hidden">
            <a:xfrm>
              <a:off x="2097" y="4043"/>
              <a:ext cx="2514" cy="276"/>
            </a:xfrm>
            <a:custGeom>
              <a:avLst/>
              <a:gdLst>
                <a:gd name="T0" fmla="*/ 2173 w 2517"/>
                <a:gd name="T1" fmla="*/ 276 h 276"/>
                <a:gd name="T2" fmla="*/ 2508 w 2517"/>
                <a:gd name="T3" fmla="*/ 204 h 276"/>
                <a:gd name="T4" fmla="*/ 2251 w 2517"/>
                <a:gd name="T5" fmla="*/ 0 h 276"/>
                <a:gd name="T6" fmla="*/ 0 w 2517"/>
                <a:gd name="T7" fmla="*/ 276 h 276"/>
                <a:gd name="T8" fmla="*/ 2173 w 2517"/>
                <a:gd name="T9" fmla="*/ 276 h 276"/>
                <a:gd name="T10" fmla="*/ 217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42" name="Freeform 13"/>
            <p:cNvSpPr>
              <a:spLocks/>
            </p:cNvSpPr>
            <p:nvPr/>
          </p:nvSpPr>
          <p:spPr bwMode="hidden">
            <a:xfrm>
              <a:off x="5030" y="3151"/>
              <a:ext cx="728" cy="240"/>
            </a:xfrm>
            <a:custGeom>
              <a:avLst/>
              <a:gdLst>
                <a:gd name="T0" fmla="*/ 726 w 729"/>
                <a:gd name="T1" fmla="*/ 240 h 240"/>
                <a:gd name="T2" fmla="*/ 0 w 729"/>
                <a:gd name="T3" fmla="*/ 0 h 240"/>
                <a:gd name="T4" fmla="*/ 0 w 729"/>
                <a:gd name="T5" fmla="*/ 6 h 240"/>
                <a:gd name="T6" fmla="*/ 726 w 729"/>
                <a:gd name="T7" fmla="*/ 240 h 240"/>
                <a:gd name="T8" fmla="*/ 72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44" name="Freeform 15"/>
            <p:cNvSpPr>
              <a:spLocks/>
            </p:cNvSpPr>
            <p:nvPr/>
          </p:nvSpPr>
          <p:spPr bwMode="hidden">
            <a:xfrm>
              <a:off x="5030" y="3049"/>
              <a:ext cx="728" cy="318"/>
            </a:xfrm>
            <a:custGeom>
              <a:avLst/>
              <a:gdLst>
                <a:gd name="T0" fmla="*/ 726 w 729"/>
                <a:gd name="T1" fmla="*/ 318 h 318"/>
                <a:gd name="T2" fmla="*/ 726 w 729"/>
                <a:gd name="T3" fmla="*/ 312 h 318"/>
                <a:gd name="T4" fmla="*/ 0 w 729"/>
                <a:gd name="T5" fmla="*/ 0 h 318"/>
                <a:gd name="T6" fmla="*/ 0 w 729"/>
                <a:gd name="T7" fmla="*/ 54 h 318"/>
                <a:gd name="T8" fmla="*/ 726 w 729"/>
                <a:gd name="T9" fmla="*/ 318 h 318"/>
                <a:gd name="T10" fmla="*/ 72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fontAlgn="base">
                <a:spcBef>
                  <a:spcPct val="0"/>
                </a:spcBef>
                <a:spcAft>
                  <a:spcPct val="0"/>
                </a:spcAft>
              </a:pPr>
              <a:endParaRPr lang="es-AR" sz="1800" b="1">
                <a:solidFill>
                  <a:srgbClr val="FFFFFF"/>
                </a:solidFill>
                <a:latin typeface="Showcard Gothic" pitchFamily="82" charset="0"/>
                <a:ea typeface="ＭＳ Ｐゴシック" pitchFamily="34" charset="-128"/>
              </a:endParaRPr>
            </a:p>
          </p:txBody>
        </p:sp>
        <p:sp>
          <p:nvSpPr>
            <p:cNvPr id="1259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grpSp>
          <p:nvGrpSpPr>
            <p:cNvPr id="1068" name="Group 39"/>
            <p:cNvGrpSpPr>
              <a:grpSpLocks/>
            </p:cNvGrpSpPr>
            <p:nvPr userDrawn="1"/>
          </p:nvGrpSpPr>
          <p:grpSpPr bwMode="auto">
            <a:xfrm>
              <a:off x="0" y="1632"/>
              <a:ext cx="5758" cy="1858"/>
              <a:chOff x="0" y="1632"/>
              <a:chExt cx="5758" cy="1858"/>
            </a:xfrm>
          </p:grpSpPr>
          <p:sp>
            <p:nvSpPr>
              <p:cNvPr id="1259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sp>
            <p:nvSpPr>
              <p:cNvPr id="1259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sz="1800" b="1">
                  <a:solidFill>
                    <a:srgbClr val="FFFFFF"/>
                  </a:solidFill>
                  <a:latin typeface="Showcard Gothic" pitchFamily="82" charset="0"/>
                  <a:ea typeface="ＭＳ Ｐゴシック" pitchFamily="34" charset="-128"/>
                </a:endParaRPr>
              </a:p>
            </p:txBody>
          </p:sp>
        </p:grpSp>
      </p:grpSp>
      <p:sp>
        <p:nvSpPr>
          <p:cNvPr id="125994" name="Rectangle 42"/>
          <p:cNvSpPr>
            <a:spLocks noGrp="1" noChangeArrowheads="1"/>
          </p:cNvSpPr>
          <p:nvPr>
            <p:ph type="title"/>
          </p:nvPr>
        </p:nvSpPr>
        <p:spPr bwMode="auto">
          <a:xfrm>
            <a:off x="609600"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AR"/>
              <a:t>Haga clic para cambiar el estilo de título	</a:t>
            </a:r>
          </a:p>
        </p:txBody>
      </p:sp>
      <p:sp>
        <p:nvSpPr>
          <p:cNvPr id="125995" name="Rectangle 43"/>
          <p:cNvSpPr>
            <a:spLocks noGrp="1" noChangeArrowheads="1"/>
          </p:cNvSpPr>
          <p:nvPr>
            <p:ph type="body" idx="1"/>
          </p:nvPr>
        </p:nvSpPr>
        <p:spPr bwMode="auto">
          <a:xfrm>
            <a:off x="609600" y="1600201"/>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AR"/>
              <a:t>Haga clic para modificar el estilo de texto del patrón</a:t>
            </a:r>
          </a:p>
          <a:p>
            <a:pPr lvl="1"/>
            <a:r>
              <a:rPr lang="es-AR"/>
              <a:t>Segundo nivel</a:t>
            </a:r>
          </a:p>
          <a:p>
            <a:pPr lvl="2"/>
            <a:r>
              <a:rPr lang="es-AR"/>
              <a:t>Tercer nivel</a:t>
            </a:r>
          </a:p>
          <a:p>
            <a:pPr lvl="3"/>
            <a:r>
              <a:rPr lang="es-AR"/>
              <a:t>Cuarto nivel</a:t>
            </a:r>
          </a:p>
          <a:p>
            <a:pPr lvl="4"/>
            <a:r>
              <a:rPr lang="es-AR"/>
              <a:t>Quinto nivel</a:t>
            </a:r>
          </a:p>
        </p:txBody>
      </p:sp>
      <p:sp>
        <p:nvSpPr>
          <p:cNvPr id="125996" name="Rectangle 4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effectLst>
                  <a:outerShdw blurRad="38100" dist="38100" dir="2700000" algn="tl">
                    <a:srgbClr val="000000"/>
                  </a:outerShdw>
                </a:effectLst>
                <a:latin typeface="+mn-lt"/>
              </a:defRPr>
            </a:lvl1pPr>
          </a:lstStyle>
          <a:p>
            <a:pPr fontAlgn="base">
              <a:spcBef>
                <a:spcPct val="0"/>
              </a:spcBef>
              <a:spcAft>
                <a:spcPct val="0"/>
              </a:spcAft>
              <a:defRPr/>
            </a:pPr>
            <a:endParaRPr lang="es-AR">
              <a:solidFill>
                <a:srgbClr val="FFFFFF"/>
              </a:solidFill>
              <a:ea typeface="ＭＳ Ｐゴシック" pitchFamily="34" charset="-128"/>
            </a:endParaRPr>
          </a:p>
        </p:txBody>
      </p:sp>
      <p:sp>
        <p:nvSpPr>
          <p:cNvPr id="125997" name="Rectangle 4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effectLst>
                  <a:outerShdw blurRad="38100" dist="38100" dir="2700000" algn="tl">
                    <a:srgbClr val="000000"/>
                  </a:outerShdw>
                </a:effectLst>
                <a:latin typeface="+mn-lt"/>
              </a:defRPr>
            </a:lvl1pPr>
          </a:lstStyle>
          <a:p>
            <a:pPr algn="ctr" fontAlgn="base">
              <a:spcBef>
                <a:spcPct val="0"/>
              </a:spcBef>
              <a:spcAft>
                <a:spcPct val="0"/>
              </a:spcAft>
              <a:defRPr/>
            </a:pPr>
            <a:endParaRPr lang="es-AR">
              <a:solidFill>
                <a:srgbClr val="FFFFFF"/>
              </a:solidFill>
              <a:ea typeface="ＭＳ Ｐゴシック" pitchFamily="34" charset="-128"/>
            </a:endParaRPr>
          </a:p>
        </p:txBody>
      </p:sp>
      <p:sp>
        <p:nvSpPr>
          <p:cNvPr id="125998" name="Rectangle 4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effectLst>
                  <a:outerShdw blurRad="38100" dist="38100" dir="2700000" algn="tl">
                    <a:srgbClr val="000000"/>
                  </a:outerShdw>
                </a:effectLst>
                <a:latin typeface="+mn-lt"/>
              </a:defRPr>
            </a:lvl1pPr>
          </a:lstStyle>
          <a:p>
            <a:pPr fontAlgn="base">
              <a:spcBef>
                <a:spcPct val="0"/>
              </a:spcBef>
              <a:spcAft>
                <a:spcPct val="0"/>
              </a:spcAft>
              <a:defRPr/>
            </a:pPr>
            <a:fld id="{8114316F-5D4E-4913-BCE1-69C045AB89F1}" type="slidenum">
              <a:rPr lang="es-AR">
                <a:solidFill>
                  <a:srgbClr val="FFFFFF"/>
                </a:solidFill>
                <a:ea typeface="ＭＳ Ｐゴシック" pitchFamily="34" charset="-128"/>
              </a:rPr>
              <a:pPr fontAlgn="base">
                <a:spcBef>
                  <a:spcPct val="0"/>
                </a:spcBef>
                <a:spcAft>
                  <a:spcPct val="0"/>
                </a:spcAft>
                <a:defRPr/>
              </a:pPr>
              <a:t>‹Nº›</a:t>
            </a:fld>
            <a:endParaRPr lang="es-AR">
              <a:solidFill>
                <a:srgbClr val="FFFFFF"/>
              </a:solidFill>
              <a:ea typeface="ＭＳ Ｐゴシック" pitchFamily="34" charset="-128"/>
            </a:endParaRPr>
          </a:p>
        </p:txBody>
      </p:sp>
    </p:spTree>
    <p:extLst>
      <p:ext uri="{BB962C8B-B14F-4D97-AF65-F5344CB8AC3E}">
        <p14:creationId xmlns:p14="http://schemas.microsoft.com/office/powerpoint/2010/main" val="3861552891"/>
      </p:ext>
    </p:extLst>
  </p:cSld>
  <p:clrMap bg1="dk2" tx1="lt1" bg2="dk1" tx2="lt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ransition spd="med">
    <p:random/>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 name="12 Forma libre"/>
          <p:cNvSpPr>
            <a:spLocks/>
          </p:cNvSpPr>
          <p:nvPr/>
        </p:nvSpPr>
        <p:spPr bwMode="auto">
          <a:xfrm>
            <a:off x="665697" y="5944936"/>
            <a:ext cx="6587499" cy="921076"/>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2" name="11 Forma libre"/>
          <p:cNvSpPr>
            <a:spLocks/>
          </p:cNvSpPr>
          <p:nvPr/>
        </p:nvSpPr>
        <p:spPr bwMode="auto">
          <a:xfrm>
            <a:off x="647623" y="5939011"/>
            <a:ext cx="4920601" cy="9334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4" name="13 Triángulo rectángulo"/>
          <p:cNvSpPr>
            <a:spLocks/>
          </p:cNvSpPr>
          <p:nvPr/>
        </p:nvSpPr>
        <p:spPr bwMode="auto">
          <a:xfrm>
            <a:off x="-8056" y="5791253"/>
            <a:ext cx="4536419" cy="1080868"/>
          </a:xfrm>
          <a:prstGeom prst="rtTriangle">
            <a:avLst/>
          </a:prstGeom>
          <a:blipFill>
            <a:blip r:embed="rId1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p>
            <a:pPr algn="ctr"/>
            <a:endParaRPr lang="en-US" sz="1800">
              <a:solidFill>
                <a:prstClr val="white"/>
              </a:solidFill>
            </a:endParaRPr>
          </a:p>
        </p:txBody>
      </p:sp>
      <p:cxnSp>
        <p:nvCxnSpPr>
          <p:cNvPr id="15" name="14 Conector recto"/>
          <p:cNvCxnSpPr/>
          <p:nvPr/>
        </p:nvCxnSpPr>
        <p:spPr>
          <a:xfrm>
            <a:off x="-12316" y="5787739"/>
            <a:ext cx="454067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8 Marcador de título"/>
          <p:cNvSpPr>
            <a:spLocks noGrp="1"/>
          </p:cNvSpPr>
          <p:nvPr>
            <p:ph type="title"/>
          </p:nvPr>
        </p:nvSpPr>
        <p:spPr>
          <a:xfrm>
            <a:off x="609600" y="274638"/>
            <a:ext cx="10972800" cy="1143000"/>
          </a:xfrm>
          <a:prstGeom prst="rect">
            <a:avLst/>
          </a:prstGeom>
        </p:spPr>
        <p:txBody>
          <a:bodyPr vert="horz" anchor="ctr">
            <a:normAutofit/>
            <a:scene3d>
              <a:camera prst="orthographicFront"/>
              <a:lightRig rig="soft" dir="t"/>
            </a:scene3d>
            <a:sp3d prstMaterial="softEdge">
              <a:bevelT w="25400" h="25400"/>
            </a:sp3d>
          </a:bodyPr>
          <a:lstStyle/>
          <a:p>
            <a:r>
              <a:rPr kumimoji="0" lang="es-ES"/>
              <a:t>Haga clic para modificar el estilo de título del patrón</a:t>
            </a:r>
            <a:endParaRPr kumimoji="0" lang="en-US"/>
          </a:p>
        </p:txBody>
      </p:sp>
      <p:sp>
        <p:nvSpPr>
          <p:cNvPr id="30" name="29 Marcador de texto"/>
          <p:cNvSpPr>
            <a:spLocks noGrp="1"/>
          </p:cNvSpPr>
          <p:nvPr>
            <p:ph type="body" idx="1"/>
          </p:nvPr>
        </p:nvSpPr>
        <p:spPr>
          <a:xfrm>
            <a:off x="609600" y="1481329"/>
            <a:ext cx="10972800" cy="4525963"/>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0" name="9 Marcador de fecha"/>
          <p:cNvSpPr>
            <a:spLocks noGrp="1"/>
          </p:cNvSpPr>
          <p:nvPr>
            <p:ph type="dt" sz="half" idx="2"/>
          </p:nvPr>
        </p:nvSpPr>
        <p:spPr>
          <a:xfrm>
            <a:off x="8969376" y="6407944"/>
            <a:ext cx="2560320" cy="365760"/>
          </a:xfrm>
          <a:prstGeom prst="rect">
            <a:avLst/>
          </a:prstGeom>
        </p:spPr>
        <p:txBody>
          <a:bodyPr vert="horz" anchor="b"/>
          <a:lstStyle>
            <a:lvl1pPr algn="l" eaLnBrk="1" latinLnBrk="0" hangingPunct="1">
              <a:defRPr kumimoji="0" sz="1000">
                <a:solidFill>
                  <a:schemeClr val="tx1"/>
                </a:solidFill>
              </a:defRPr>
            </a:lvl1pPr>
            <a:extLst/>
          </a:lstStyle>
          <a:p>
            <a:fld id="{A1B8B1DF-E1A3-479B-BEEA-E0CE01166066}" type="datetimeFigureOut">
              <a:rPr lang="es-AR" smtClean="0">
                <a:solidFill>
                  <a:prstClr val="black"/>
                </a:solidFill>
              </a:rPr>
              <a:pPr/>
              <a:t>20/4/2016</a:t>
            </a:fld>
            <a:endParaRPr lang="es-AR">
              <a:solidFill>
                <a:prstClr val="black"/>
              </a:solidFill>
            </a:endParaRPr>
          </a:p>
        </p:txBody>
      </p:sp>
      <p:sp>
        <p:nvSpPr>
          <p:cNvPr id="22" name="21 Marcador de pie de página"/>
          <p:cNvSpPr>
            <a:spLocks noGrp="1"/>
          </p:cNvSpPr>
          <p:nvPr>
            <p:ph type="ftr" sz="quarter" idx="3"/>
          </p:nvPr>
        </p:nvSpPr>
        <p:spPr>
          <a:xfrm>
            <a:off x="5840097" y="6407945"/>
            <a:ext cx="3134241" cy="365125"/>
          </a:xfrm>
          <a:prstGeom prst="rect">
            <a:avLst/>
          </a:prstGeom>
        </p:spPr>
        <p:txBody>
          <a:bodyPr vert="horz" anchor="b"/>
          <a:lstStyle>
            <a:lvl1pPr algn="r" eaLnBrk="1" latinLnBrk="0" hangingPunct="1">
              <a:defRPr kumimoji="0" sz="1000">
                <a:solidFill>
                  <a:schemeClr val="tx1"/>
                </a:solidFill>
              </a:defRPr>
            </a:lvl1pPr>
            <a:extLst/>
          </a:lstStyle>
          <a:p>
            <a:endParaRPr lang="es-AR">
              <a:solidFill>
                <a:prstClr val="black"/>
              </a:solidFill>
            </a:endParaRPr>
          </a:p>
        </p:txBody>
      </p:sp>
      <p:sp>
        <p:nvSpPr>
          <p:cNvPr id="18" name="17 Marcador de número de diapositiva"/>
          <p:cNvSpPr>
            <a:spLocks noGrp="1"/>
          </p:cNvSpPr>
          <p:nvPr>
            <p:ph type="sldNum" sz="quarter" idx="4"/>
          </p:nvPr>
        </p:nvSpPr>
        <p:spPr>
          <a:xfrm>
            <a:off x="11529696" y="6407945"/>
            <a:ext cx="487680" cy="365125"/>
          </a:xfrm>
          <a:prstGeom prst="rect">
            <a:avLst/>
          </a:prstGeom>
        </p:spPr>
        <p:txBody>
          <a:bodyPr vert="horz" anchor="b"/>
          <a:lstStyle>
            <a:lvl1pPr algn="r" eaLnBrk="1" latinLnBrk="0" hangingPunct="1">
              <a:defRPr kumimoji="0" sz="1000" b="0">
                <a:solidFill>
                  <a:schemeClr val="tx1"/>
                </a:solidFill>
              </a:defRPr>
            </a:lvl1pPr>
            <a:extLst/>
          </a:lstStyle>
          <a:p>
            <a:fld id="{3B2243A1-02ED-4D8A-929C-F38247AB82BB}" type="slidenum">
              <a:rPr lang="es-AR" smtClean="0">
                <a:solidFill>
                  <a:prstClr val="black"/>
                </a:solidFill>
              </a:rPr>
              <a:pPr/>
              <a:t>‹Nº›</a:t>
            </a:fld>
            <a:endParaRPr lang="es-AR">
              <a:solidFill>
                <a:prstClr val="black"/>
              </a:solidFill>
            </a:endParaRPr>
          </a:p>
        </p:txBody>
      </p:sp>
    </p:spTree>
    <p:extLst>
      <p:ext uri="{BB962C8B-B14F-4D97-AF65-F5344CB8AC3E}">
        <p14:creationId xmlns:p14="http://schemas.microsoft.com/office/powerpoint/2010/main" val="2590076605"/>
      </p:ext>
    </p:extLst>
  </p:cSld>
  <p:clrMap bg1="lt1" tx1="dk1" bg2="lt2" tx2="dk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Lst>
  <p:txStyles>
    <p:titleStyle>
      <a:lvl1pPr algn="l" rtl="0" eaLnBrk="1" latinLnBrk="0" hangingPunct="1">
        <a:spcBef>
          <a:spcPct val="0"/>
        </a:spcBef>
        <a:buNone/>
        <a:defRPr kumimoji="0" sz="4100" b="1" kern="1200">
          <a:solidFill>
            <a:schemeClr val="tx2"/>
          </a:solidFill>
          <a:effectLst>
            <a:outerShdw blurRad="31750" dist="25400" dir="5400000" algn="tl" rotWithShape="0">
              <a:srgbClr val="000000">
                <a:alpha val="25000"/>
              </a:srgbClr>
            </a:outerShdw>
          </a:effectLst>
          <a:latin typeface="+mj-lt"/>
          <a:ea typeface="+mj-ea"/>
          <a:cs typeface="+mj-cs"/>
        </a:defRPr>
      </a:lvl1pPr>
      <a:extLst/>
    </p:titleStyle>
    <p:bodyStyle>
      <a:lvl1pPr marL="365760" indent="-256032" algn="l" rtl="0" eaLnBrk="1" latinLnBrk="0" hangingPunct="1">
        <a:spcBef>
          <a:spcPts val="400"/>
        </a:spcBef>
        <a:spcAft>
          <a:spcPts val="0"/>
        </a:spcAft>
        <a:buClr>
          <a:schemeClr val="accent1"/>
        </a:buClr>
        <a:buSzPct val="68000"/>
        <a:buFont typeface="Wingdings 3"/>
        <a:buChar char=""/>
        <a:defRPr kumimoji="0" sz="2700" kern="1200">
          <a:solidFill>
            <a:schemeClr val="tx1"/>
          </a:solidFill>
          <a:latin typeface="+mn-lt"/>
          <a:ea typeface="+mn-ea"/>
          <a:cs typeface="+mn-cs"/>
        </a:defRPr>
      </a:lvl1pPr>
      <a:lvl2pPr marL="621792" indent="-228600" algn="l" rtl="0" eaLnBrk="1" latinLnBrk="0" hangingPunct="1">
        <a:spcBef>
          <a:spcPts val="324"/>
        </a:spcBef>
        <a:buClr>
          <a:schemeClr val="accent1"/>
        </a:buClr>
        <a:buFont typeface="Verdana"/>
        <a:buChar char="◦"/>
        <a:defRPr kumimoji="0" sz="2300" kern="1200">
          <a:solidFill>
            <a:schemeClr val="tx1"/>
          </a:solidFill>
          <a:latin typeface="+mn-lt"/>
          <a:ea typeface="+mn-ea"/>
          <a:cs typeface="+mn-cs"/>
        </a:defRPr>
      </a:lvl2pPr>
      <a:lvl3pPr marL="859536" indent="-228600" algn="l" rtl="0" eaLnBrk="1" latinLnBrk="0" hangingPunct="1">
        <a:spcBef>
          <a:spcPts val="350"/>
        </a:spcBef>
        <a:buClr>
          <a:schemeClr val="accent2"/>
        </a:buClr>
        <a:buSzPct val="100000"/>
        <a:buFont typeface="Wingdings 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E2DFCF"/>
            </a:gs>
            <a:gs pos="62000">
              <a:srgbClr val="A4A292"/>
            </a:gs>
            <a:gs pos="100000">
              <a:srgbClr val="928F7F"/>
            </a:gs>
          </a:gsLst>
          <a:lin ang="5400000"/>
        </a:gradFill>
        <a:effectLst/>
      </p:bgPr>
    </p:bg>
    <p:spTree>
      <p:nvGrpSpPr>
        <p:cNvPr id="1" name=""/>
        <p:cNvGrpSpPr/>
        <p:nvPr/>
      </p:nvGrpSpPr>
      <p:grpSpPr>
        <a:xfrm>
          <a:off x="0" y="0"/>
          <a:ext cx="0" cy="0"/>
          <a:chOff x="0" y="0"/>
          <a:chExt cx="0" cy="0"/>
        </a:xfrm>
      </p:grpSpPr>
      <p:grpSp>
        <p:nvGrpSpPr>
          <p:cNvPr id="2" name="Group 41"/>
          <p:cNvGrpSpPr>
            <a:grpSpLocks/>
          </p:cNvGrpSpPr>
          <p:nvPr/>
        </p:nvGrpSpPr>
        <p:grpSpPr bwMode="auto">
          <a:xfrm>
            <a:off x="-406400" y="0"/>
            <a:ext cx="13243984" cy="6858000"/>
            <a:chOff x="-382404" y="0"/>
            <a:chExt cx="9932332" cy="6858000"/>
          </a:xfrm>
        </p:grpSpPr>
        <p:grpSp>
          <p:nvGrpSpPr>
            <p:cNvPr id="3" name="Group 44"/>
            <p:cNvGrpSpPr>
              <a:grpSpLocks/>
            </p:cNvGrpSpPr>
            <p:nvPr/>
          </p:nvGrpSpPr>
          <p:grpSpPr bwMode="auto">
            <a:xfrm>
              <a:off x="0" y="0"/>
              <a:ext cx="9144000" cy="6858000"/>
              <a:chOff x="0" y="0"/>
              <a:chExt cx="9144000" cy="6858000"/>
            </a:xfrm>
          </p:grpSpPr>
          <p:grpSp>
            <p:nvGrpSpPr>
              <p:cNvPr id="7" name="Group 4"/>
              <p:cNvGrpSpPr>
                <a:grpSpLocks/>
              </p:cNvGrpSpPr>
              <p:nvPr/>
            </p:nvGrpSpPr>
            <p:grpSpPr bwMode="auto">
              <a:xfrm>
                <a:off x="0" y="0"/>
                <a:ext cx="2514600" cy="6858000"/>
                <a:chOff x="0" y="0"/>
                <a:chExt cx="2514600" cy="6858000"/>
              </a:xfrm>
            </p:grpSpPr>
            <p:sp>
              <p:nvSpPr>
                <p:cNvPr id="113" name="Rectangle 112"/>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4"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5"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8" name="Group 5"/>
              <p:cNvGrpSpPr>
                <a:grpSpLocks/>
              </p:cNvGrpSpPr>
              <p:nvPr/>
            </p:nvGrpSpPr>
            <p:grpSpPr bwMode="auto">
              <a:xfrm>
                <a:off x="422910" y="0"/>
                <a:ext cx="2514600" cy="6858000"/>
                <a:chOff x="0" y="0"/>
                <a:chExt cx="2514600" cy="6858000"/>
              </a:xfrm>
            </p:grpSpPr>
            <p:sp>
              <p:nvSpPr>
                <p:cNvPr id="110" name="Rectangle 109"/>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1" name="Rectangle 110"/>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12" name="Rectangle 111"/>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9" name="Group 9"/>
              <p:cNvGrpSpPr>
                <a:grpSpLocks/>
              </p:cNvGrpSpPr>
              <p:nvPr/>
            </p:nvGrpSpPr>
            <p:grpSpPr bwMode="auto">
              <a:xfrm rot="10800000">
                <a:off x="6629400" y="0"/>
                <a:ext cx="2514600" cy="6858000"/>
                <a:chOff x="0" y="0"/>
                <a:chExt cx="2514600" cy="6858000"/>
              </a:xfrm>
            </p:grpSpPr>
            <p:sp>
              <p:nvSpPr>
                <p:cNvPr id="107" name="Rectangle 106"/>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8" name="Rectangle 107"/>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9" name="Rectangle 108"/>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104" name="Rectangle 103"/>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5" name="Rectangle 104"/>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6" name="Rectangle 105"/>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44" name="Freeform 43"/>
            <p:cNvSpPr/>
            <p:nvPr/>
          </p:nvSpPr>
          <p:spPr>
            <a:xfrm>
              <a:off x="-12540" y="5035550"/>
              <a:ext cx="9144983"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5" name="Freeform 44"/>
            <p:cNvSpPr/>
            <p:nvPr/>
          </p:nvSpPr>
          <p:spPr>
            <a:xfrm>
              <a:off x="-12540" y="3467100"/>
              <a:ext cx="9144983"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6" name="Freeform 45"/>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7" name="Freeform 46"/>
            <p:cNvSpPr/>
            <p:nvPr/>
          </p:nvSpPr>
          <p:spPr>
            <a:xfrm>
              <a:off x="-12540" y="5284788"/>
              <a:ext cx="9144983"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49" name="Freeform 48"/>
            <p:cNvSpPr/>
            <p:nvPr/>
          </p:nvSpPr>
          <p:spPr>
            <a:xfrm>
              <a:off x="2136793" y="5132388"/>
              <a:ext cx="6982951"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solidFill>
                  <a:prstClr val="black"/>
                </a:solidFill>
              </a:endParaRPr>
            </a:p>
          </p:txBody>
        </p:sp>
        <p:sp>
          <p:nvSpPr>
            <p:cNvPr id="50" name="Hexagon 49"/>
            <p:cNvSpPr/>
            <p:nvPr/>
          </p:nvSpPr>
          <p:spPr>
            <a:xfrm rot="1800000">
              <a:off x="2995573" y="2859088"/>
              <a:ext cx="1601682"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1" name="Hexagon 50"/>
            <p:cNvSpPr/>
            <p:nvPr/>
          </p:nvSpPr>
          <p:spPr>
            <a:xfrm rot="1800000">
              <a:off x="3719425"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2" name="Hexagon 51"/>
            <p:cNvSpPr/>
            <p:nvPr/>
          </p:nvSpPr>
          <p:spPr>
            <a:xfrm rot="1800000">
              <a:off x="3728949" y="15922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3" name="Hexagon 52"/>
            <p:cNvSpPr/>
            <p:nvPr/>
          </p:nvSpPr>
          <p:spPr>
            <a:xfrm rot="1800000">
              <a:off x="2976524" y="325438"/>
              <a:ext cx="1601682"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4" name="Hexagon 53"/>
            <p:cNvSpPr/>
            <p:nvPr/>
          </p:nvSpPr>
          <p:spPr>
            <a:xfrm rot="1800000">
              <a:off x="4462326" y="5383213"/>
              <a:ext cx="1601682"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5" name="Freeform 54"/>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6" name="Hexagon 55"/>
            <p:cNvSpPr/>
            <p:nvPr/>
          </p:nvSpPr>
          <p:spPr>
            <a:xfrm rot="1800000">
              <a:off x="23969" y="540226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7" name="Hexagon 56"/>
            <p:cNvSpPr/>
            <p:nvPr/>
          </p:nvSpPr>
          <p:spPr>
            <a:xfrm rot="1800000">
              <a:off x="52542" y="28495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8" name="Hexagon 57"/>
            <p:cNvSpPr/>
            <p:nvPr/>
          </p:nvSpPr>
          <p:spPr>
            <a:xfrm rot="1800000">
              <a:off x="776394"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9" name="Hexagon 58"/>
            <p:cNvSpPr/>
            <p:nvPr/>
          </p:nvSpPr>
          <p:spPr>
            <a:xfrm rot="1800000">
              <a:off x="1509771" y="54117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60" name="Hexagon 59"/>
            <p:cNvSpPr/>
            <p:nvPr/>
          </p:nvSpPr>
          <p:spPr>
            <a:xfrm rot="1800000">
              <a:off x="1528820" y="2859088"/>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5" name="Hexagon 94"/>
            <p:cNvSpPr/>
            <p:nvPr/>
          </p:nvSpPr>
          <p:spPr>
            <a:xfrm rot="1800000">
              <a:off x="795443" y="15636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6" name="Hexagon 95"/>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7" name="Hexagon 96"/>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8" name="Hexagon 97"/>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99" name="Freeform 98"/>
            <p:cNvSpPr/>
            <p:nvPr/>
          </p:nvSpPr>
          <p:spPr>
            <a:xfrm rot="1800000">
              <a:off x="8306997" y="4056063"/>
              <a:ext cx="1242931"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0" name="Freeform 99"/>
            <p:cNvSpPr/>
            <p:nvPr/>
          </p:nvSpPr>
          <p:spPr>
            <a:xfrm rot="1800000">
              <a:off x="8306997"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sp>
        <p:nvSpPr>
          <p:cNvPr id="66" name="Rectangle 65"/>
          <p:cNvSpPr/>
          <p:nvPr/>
        </p:nvSpPr>
        <p:spPr>
          <a:xfrm>
            <a:off x="609600" y="333375"/>
            <a:ext cx="10972800" cy="618648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70" name="Rectangle 69"/>
          <p:cNvSpPr/>
          <p:nvPr/>
        </p:nvSpPr>
        <p:spPr>
          <a:xfrm>
            <a:off x="6081185" y="-22225"/>
            <a:ext cx="4906433" cy="700088"/>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71" name="Rectangle 7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30" name="Title Placeholder 1"/>
          <p:cNvSpPr>
            <a:spLocks noGrp="1"/>
          </p:cNvSpPr>
          <p:nvPr>
            <p:ph type="title"/>
          </p:nvPr>
        </p:nvSpPr>
        <p:spPr bwMode="auto">
          <a:xfrm>
            <a:off x="1390652" y="1027113"/>
            <a:ext cx="936624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1031" name="Text Placeholder 2"/>
          <p:cNvSpPr>
            <a:spLocks noGrp="1"/>
          </p:cNvSpPr>
          <p:nvPr>
            <p:ph type="body" idx="1"/>
          </p:nvPr>
        </p:nvSpPr>
        <p:spPr bwMode="auto">
          <a:xfrm>
            <a:off x="1390652" y="2324100"/>
            <a:ext cx="9036049"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996767" y="223839"/>
            <a:ext cx="2844800"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rgbClr val="FEFEFE"/>
                </a:solidFill>
                <a:latin typeface="+mn-lt"/>
                <a:cs typeface="+mn-cs"/>
              </a:defRPr>
            </a:lvl1pPr>
          </a:lstStyle>
          <a:p>
            <a:pPr>
              <a:defRPr/>
            </a:pPr>
            <a:fld id="{A800E34D-34EB-40CA-ABC7-17E4F7EFEE8E}" type="datetime1">
              <a:rPr lang="es-AR" smtClean="0"/>
              <a:pPr>
                <a:defRPr/>
              </a:pPr>
              <a:t>20/4/2016</a:t>
            </a:fld>
            <a:endParaRPr lang="es-AR" dirty="0"/>
          </a:p>
        </p:txBody>
      </p:sp>
      <p:sp>
        <p:nvSpPr>
          <p:cNvPr id="5" name="Footer Placeholder 4"/>
          <p:cNvSpPr>
            <a:spLocks noGrp="1"/>
          </p:cNvSpPr>
          <p:nvPr>
            <p:ph type="ftr" sz="quarter" idx="3"/>
          </p:nvPr>
        </p:nvSpPr>
        <p:spPr>
          <a:xfrm>
            <a:off x="6189134" y="5851526"/>
            <a:ext cx="4669367"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chemeClr val="accent1"/>
                </a:solidFill>
                <a:latin typeface="+mn-lt"/>
                <a:cs typeface="+mn-cs"/>
              </a:defRPr>
            </a:lvl1pPr>
          </a:lstStyle>
          <a:p>
            <a:pPr>
              <a:defRPr/>
            </a:pPr>
            <a:endParaRPr lang="es-AR">
              <a:solidFill>
                <a:srgbClr val="4F81BD"/>
              </a:solidFill>
            </a:endParaRPr>
          </a:p>
        </p:txBody>
      </p:sp>
      <p:sp>
        <p:nvSpPr>
          <p:cNvPr id="6" name="Slide Number Placeholder 5"/>
          <p:cNvSpPr>
            <a:spLocks noGrp="1"/>
          </p:cNvSpPr>
          <p:nvPr>
            <p:ph type="sldNum" sz="quarter" idx="4"/>
          </p:nvPr>
        </p:nvSpPr>
        <p:spPr>
          <a:xfrm>
            <a:off x="6199717" y="223839"/>
            <a:ext cx="1775883"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EFEFE"/>
                </a:solidFill>
                <a:latin typeface="Century Gothic" panose="020B0502020202020204" pitchFamily="34" charset="0"/>
              </a:defRPr>
            </a:lvl1pPr>
          </a:lstStyle>
          <a:p>
            <a:pPr fontAlgn="base">
              <a:spcBef>
                <a:spcPct val="0"/>
              </a:spcBef>
              <a:spcAft>
                <a:spcPct val="0"/>
              </a:spcAft>
              <a:defRPr/>
            </a:pPr>
            <a:fld id="{35D6F6A2-166D-4385-98AA-91AE11B0BDC5}" type="slidenum">
              <a:rPr lang="es-AR" altLang="es-AR">
                <a:cs typeface="Arial" panose="020B0604020202020204" pitchFamily="34" charset="0"/>
              </a:rPr>
              <a:pPr fontAlgn="base">
                <a:spcBef>
                  <a:spcPct val="0"/>
                </a:spcBef>
                <a:spcAft>
                  <a:spcPct val="0"/>
                </a:spcAft>
                <a:defRPr/>
              </a:pPr>
              <a:t>‹Nº›</a:t>
            </a:fld>
            <a:endParaRPr lang="es-AR" altLang="es-AR">
              <a:cs typeface="Arial" panose="020B0604020202020204" pitchFamily="34" charset="0"/>
            </a:endParaRPr>
          </a:p>
        </p:txBody>
      </p:sp>
    </p:spTree>
    <p:extLst>
      <p:ext uri="{BB962C8B-B14F-4D97-AF65-F5344CB8AC3E}">
        <p14:creationId xmlns:p14="http://schemas.microsoft.com/office/powerpoint/2010/main" val="175168461"/>
      </p:ext>
    </p:extLst>
  </p:cSld>
  <p:clrMap bg1="lt1" tx1="dk1" bg2="lt2" tx2="dk2" accent1="accent1" accent2="accent2" accent3="accent3" accent4="accent4" accent5="accent5" accent6="accent6" hlink="hlink" folHlink="folHlink"/>
  <p:sldLayoutIdLst>
    <p:sldLayoutId id="2147484311" r:id="rId1"/>
    <p:sldLayoutId id="2147484312" r:id="rId2"/>
    <p:sldLayoutId id="2147484313" r:id="rId3"/>
    <p:sldLayoutId id="2147484314" r:id="rId4"/>
    <p:sldLayoutId id="2147484315" r:id="rId5"/>
    <p:sldLayoutId id="2147484316" r:id="rId6"/>
    <p:sldLayoutId id="2147484317" r:id="rId7"/>
    <p:sldLayoutId id="2147484318" r:id="rId8"/>
    <p:sldLayoutId id="2147484319" r:id="rId9"/>
    <p:sldLayoutId id="2147484320" r:id="rId10"/>
    <p:sldLayoutId id="2147484321" r:id="rId11"/>
  </p:sldLayoutIdLst>
  <p:transition spd="slow">
    <p:circle/>
  </p:transition>
  <p:hf hdr="0" ftr="0" dt="0"/>
  <p:txStyles>
    <p:titleStyle>
      <a:lvl1pPr algn="l" rtl="0" eaLnBrk="0" fontAlgn="base" hangingPunct="0">
        <a:spcBef>
          <a:spcPct val="0"/>
        </a:spcBef>
        <a:spcAft>
          <a:spcPct val="0"/>
        </a:spcAft>
        <a:defRPr sz="4000" kern="1200">
          <a:solidFill>
            <a:schemeClr val="accent1"/>
          </a:solidFill>
          <a:latin typeface="+mj-lt"/>
          <a:ea typeface="+mj-ea"/>
          <a:cs typeface="+mj-cs"/>
        </a:defRPr>
      </a:lvl1pPr>
      <a:lvl2pPr algn="l" rtl="0" eaLnBrk="0" fontAlgn="base" hangingPunct="0">
        <a:spcBef>
          <a:spcPct val="0"/>
        </a:spcBef>
        <a:spcAft>
          <a:spcPct val="0"/>
        </a:spcAft>
        <a:defRPr sz="4000">
          <a:solidFill>
            <a:schemeClr val="accent1"/>
          </a:solidFill>
          <a:latin typeface="Century Gothic" pitchFamily="34" charset="0"/>
        </a:defRPr>
      </a:lvl2pPr>
      <a:lvl3pPr algn="l" rtl="0" eaLnBrk="0" fontAlgn="base" hangingPunct="0">
        <a:spcBef>
          <a:spcPct val="0"/>
        </a:spcBef>
        <a:spcAft>
          <a:spcPct val="0"/>
        </a:spcAft>
        <a:defRPr sz="4000">
          <a:solidFill>
            <a:schemeClr val="accent1"/>
          </a:solidFill>
          <a:latin typeface="Century Gothic" pitchFamily="34" charset="0"/>
        </a:defRPr>
      </a:lvl3pPr>
      <a:lvl4pPr algn="l" rtl="0" eaLnBrk="0" fontAlgn="base" hangingPunct="0">
        <a:spcBef>
          <a:spcPct val="0"/>
        </a:spcBef>
        <a:spcAft>
          <a:spcPct val="0"/>
        </a:spcAft>
        <a:defRPr sz="4000">
          <a:solidFill>
            <a:schemeClr val="accent1"/>
          </a:solidFill>
          <a:latin typeface="Century Gothic" pitchFamily="34" charset="0"/>
        </a:defRPr>
      </a:lvl4pPr>
      <a:lvl5pPr algn="l" rtl="0" eaLnBrk="0" fontAlgn="base" hangingPunct="0">
        <a:spcBef>
          <a:spcPct val="0"/>
        </a:spcBef>
        <a:spcAft>
          <a:spcPct val="0"/>
        </a:spcAft>
        <a:defRPr sz="4000">
          <a:solidFill>
            <a:schemeClr val="accent1"/>
          </a:solidFill>
          <a:latin typeface="Century Gothic"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3050" algn="l" rtl="0" eaLnBrk="0" fontAlgn="base" hangingPunct="0">
        <a:spcBef>
          <a:spcPct val="20000"/>
        </a:spcBef>
        <a:spcAft>
          <a:spcPct val="0"/>
        </a:spcAft>
        <a:buClr>
          <a:schemeClr val="accent1"/>
        </a:buClr>
        <a:buSzPct val="76000"/>
        <a:buFont typeface="Wingdings 2" panose="05020102010507070707" pitchFamily="18" charset="2"/>
        <a:buChar char=""/>
        <a:defRPr sz="2400" kern="1200">
          <a:solidFill>
            <a:schemeClr val="tx2"/>
          </a:solidFill>
          <a:latin typeface="+mn-lt"/>
          <a:ea typeface="+mn-ea"/>
          <a:cs typeface="+mn-cs"/>
        </a:defRPr>
      </a:lvl1pPr>
      <a:lvl2pPr marL="639763" indent="-273050" algn="l" rtl="0" eaLnBrk="0" fontAlgn="base" hangingPunct="0">
        <a:spcBef>
          <a:spcPct val="20000"/>
        </a:spcBef>
        <a:spcAft>
          <a:spcPct val="0"/>
        </a:spcAft>
        <a:buClr>
          <a:schemeClr val="accent1"/>
        </a:buClr>
        <a:buSzPct val="76000"/>
        <a:buFont typeface="Wingdings 2" panose="05020102010507070707" pitchFamily="18" charset="2"/>
        <a:buChar char=""/>
        <a:defRPr sz="2200" kern="1200">
          <a:solidFill>
            <a:schemeClr val="tx2"/>
          </a:solidFill>
          <a:latin typeface="+mn-lt"/>
          <a:ea typeface="+mn-ea"/>
          <a:cs typeface="+mn-cs"/>
        </a:defRPr>
      </a:lvl2pPr>
      <a:lvl3pPr marL="914400" indent="-228600" algn="l" rtl="0" eaLnBrk="0" fontAlgn="base" hangingPunct="0">
        <a:spcBef>
          <a:spcPct val="20000"/>
        </a:spcBef>
        <a:spcAft>
          <a:spcPct val="0"/>
        </a:spcAft>
        <a:buClr>
          <a:schemeClr val="accent1"/>
        </a:buClr>
        <a:buSzPct val="76000"/>
        <a:buFont typeface="Wingdings 2" panose="05020102010507070707" pitchFamily="18" charset="2"/>
        <a:buChar char=""/>
        <a:defRPr sz="2000" kern="1200">
          <a:solidFill>
            <a:schemeClr val="tx2"/>
          </a:solidFill>
          <a:latin typeface="+mn-lt"/>
          <a:ea typeface="+mn-ea"/>
          <a:cs typeface="+mn-cs"/>
        </a:defRPr>
      </a:lvl3pPr>
      <a:lvl4pPr marL="1123950" indent="-228600" algn="l" rtl="0" eaLnBrk="0" fontAlgn="base" hangingPunct="0">
        <a:spcBef>
          <a:spcPct val="20000"/>
        </a:spcBef>
        <a:spcAft>
          <a:spcPct val="0"/>
        </a:spcAft>
        <a:buClr>
          <a:schemeClr val="accent1"/>
        </a:buClr>
        <a:buSzPct val="76000"/>
        <a:buFont typeface="Wingdings 2" panose="05020102010507070707" pitchFamily="18" charset="2"/>
        <a:buChar char=""/>
        <a:defRPr kern="1200">
          <a:solidFill>
            <a:schemeClr val="tx2"/>
          </a:solidFill>
          <a:latin typeface="+mn-lt"/>
          <a:ea typeface="+mn-ea"/>
          <a:cs typeface="+mn-cs"/>
        </a:defRPr>
      </a:lvl4pPr>
      <a:lvl5pPr marL="1325563" indent="-228600" algn="l" rtl="0" eaLnBrk="0" fontAlgn="base" hangingPunct="0">
        <a:spcBef>
          <a:spcPct val="20000"/>
        </a:spcBef>
        <a:spcAft>
          <a:spcPct val="0"/>
        </a:spcAft>
        <a:buClr>
          <a:schemeClr val="accent1"/>
        </a:buClr>
        <a:buSzPct val="76000"/>
        <a:buFont typeface="Wingdings 2" panose="05020102010507070707" pitchFamily="18" charset="2"/>
        <a:buChar char=""/>
        <a:defRPr sz="1600" kern="120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DFDDFB">
            <a:alpha val="90195"/>
          </a:srgbClr>
        </a:solidFill>
        <a:effectLst/>
      </p:bgPr>
    </p:bg>
    <p:spTree>
      <p:nvGrpSpPr>
        <p:cNvPr id="1" name=""/>
        <p:cNvGrpSpPr/>
        <p:nvPr/>
      </p:nvGrpSpPr>
      <p:grpSpPr>
        <a:xfrm>
          <a:off x="0" y="0"/>
          <a:ext cx="0" cy="0"/>
          <a:chOff x="0" y="0"/>
          <a:chExt cx="0" cy="0"/>
        </a:xfrm>
      </p:grpSpPr>
      <p:sp>
        <p:nvSpPr>
          <p:cNvPr id="10242" name="1 Marcador de título"/>
          <p:cNvSpPr>
            <a:spLocks noGrp="1"/>
          </p:cNvSpPr>
          <p:nvPr>
            <p:ph type="title"/>
          </p:nvPr>
        </p:nvSpPr>
        <p:spPr bwMode="auto">
          <a:xfrm>
            <a:off x="609600" y="274638"/>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s-ES"/>
              <a:t>Haga clic para modificar el estilo de título del patrón</a:t>
            </a:r>
            <a:endParaRPr lang="es-AR"/>
          </a:p>
        </p:txBody>
      </p:sp>
      <p:sp>
        <p:nvSpPr>
          <p:cNvPr id="10243" name="2 Marcador de texto"/>
          <p:cNvSpPr>
            <a:spLocks noGrp="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cs typeface="+mn-cs"/>
              </a:defRPr>
            </a:lvl1pPr>
          </a:lstStyle>
          <a:p>
            <a:pPr>
              <a:defRPr/>
            </a:pPr>
            <a:fld id="{0D6F79B8-F493-4CB7-AD8B-47BF21120878}" type="datetimeFigureOut">
              <a:rPr lang="es-AR"/>
              <a:pPr>
                <a:defRPr/>
              </a:pPr>
              <a:t>20/4/2016</a:t>
            </a:fld>
            <a:endParaRPr lang="es-A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mn-lt"/>
                <a:cs typeface="+mn-cs"/>
              </a:defRPr>
            </a:lvl1pPr>
          </a:lstStyle>
          <a:p>
            <a:pPr>
              <a:defRPr/>
            </a:pPr>
            <a:endParaRPr lang="es-A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mn-lt"/>
                <a:cs typeface="+mn-cs"/>
              </a:defRPr>
            </a:lvl1pPr>
          </a:lstStyle>
          <a:p>
            <a:pPr>
              <a:defRPr/>
            </a:pPr>
            <a:fld id="{EA5E8BC9-9D11-4452-994F-17AC5FA0C5EB}" type="slidenum">
              <a:rPr lang="es-AR"/>
              <a:pPr>
                <a:defRPr/>
              </a:pPr>
              <a:t>‹Nº›</a:t>
            </a:fld>
            <a:endParaRPr lang="es-AR"/>
          </a:p>
        </p:txBody>
      </p:sp>
    </p:spTree>
    <p:extLst>
      <p:ext uri="{BB962C8B-B14F-4D97-AF65-F5344CB8AC3E}">
        <p14:creationId xmlns:p14="http://schemas.microsoft.com/office/powerpoint/2010/main" val="3435917292"/>
      </p:ext>
    </p:extLst>
  </p:cSld>
  <p:clrMap bg1="lt1" tx1="dk1" bg2="lt2" tx2="dk2" accent1="accent1" accent2="accent2" accent3="accent3" accent4="accent4" accent5="accent5" accent6="accent6" hlink="hlink" folHlink="folHlink"/>
  <p:sldLayoutIdLst>
    <p:sldLayoutId id="2147484323" r:id="rId1"/>
    <p:sldLayoutId id="2147484324" r:id="rId2"/>
    <p:sldLayoutId id="2147484325" r:id="rId3"/>
    <p:sldLayoutId id="2147484326" r:id="rId4"/>
    <p:sldLayoutId id="2147484327" r:id="rId5"/>
    <p:sldLayoutId id="2147484328" r:id="rId6"/>
    <p:sldLayoutId id="2147484329" r:id="rId7"/>
    <p:sldLayoutId id="2147484330" r:id="rId8"/>
    <p:sldLayoutId id="2147484331" r:id="rId9"/>
    <p:sldLayoutId id="2147484332" r:id="rId10"/>
    <p:sldLayoutId id="2147484333"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6 Forma libre"/>
          <p:cNvSpPr>
            <a:spLocks/>
          </p:cNvSpPr>
          <p:nvPr/>
        </p:nvSpPr>
        <p:spPr bwMode="auto">
          <a:xfrm>
            <a:off x="-12700" y="-7938"/>
            <a:ext cx="12217400" cy="1041401"/>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sp>
        <p:nvSpPr>
          <p:cNvPr id="8" name="7 Forma libre"/>
          <p:cNvSpPr>
            <a:spLocks/>
          </p:cNvSpPr>
          <p:nvPr/>
        </p:nvSpPr>
        <p:spPr bwMode="auto">
          <a:xfrm>
            <a:off x="5842000" y="-7938"/>
            <a:ext cx="6350000" cy="638176"/>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sp>
        <p:nvSpPr>
          <p:cNvPr id="1028" name="8 Marcador de título"/>
          <p:cNvSpPr>
            <a:spLocks noGrp="1"/>
          </p:cNvSpPr>
          <p:nvPr>
            <p:ph type="title"/>
          </p:nvPr>
        </p:nvSpPr>
        <p:spPr bwMode="auto">
          <a:xfrm>
            <a:off x="609600" y="704850"/>
            <a:ext cx="10972800" cy="1143000"/>
          </a:xfrm>
          <a:prstGeom prst="rect">
            <a:avLst/>
          </a:prstGeom>
          <a:noFill/>
          <a:ln w="9525">
            <a:noFill/>
            <a:miter lim="800000"/>
            <a:headEnd/>
            <a:tailEnd/>
          </a:ln>
        </p:spPr>
        <p:txBody>
          <a:bodyPr vert="horz" wrap="square" lIns="0" tIns="45720" rIns="0" bIns="0" numCol="1" anchor="b" anchorCtr="0" compatLnSpc="1">
            <a:prstTxWarp prst="textNoShape">
              <a:avLst/>
            </a:prstTxWarp>
          </a:bodyPr>
          <a:lstStyle/>
          <a:p>
            <a:pPr lvl="0"/>
            <a:r>
              <a:rPr lang="es-ES"/>
              <a:t>Haga clic para modificar el estilo de título del patrón</a:t>
            </a:r>
            <a:endParaRPr lang="en-US"/>
          </a:p>
        </p:txBody>
      </p:sp>
      <p:sp>
        <p:nvSpPr>
          <p:cNvPr id="1029" name="29 Marcador de texto"/>
          <p:cNvSpPr>
            <a:spLocks noGrp="1"/>
          </p:cNvSpPr>
          <p:nvPr>
            <p:ph type="body" idx="1"/>
          </p:nvPr>
        </p:nvSpPr>
        <p:spPr bwMode="auto">
          <a:xfrm>
            <a:off x="609600" y="1935164"/>
            <a:ext cx="10972800" cy="43894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0" name="9 Marcador de fecha"/>
          <p:cNvSpPr>
            <a:spLocks noGrp="1"/>
          </p:cNvSpPr>
          <p:nvPr>
            <p:ph type="dt" sz="half" idx="2"/>
          </p:nvPr>
        </p:nvSpPr>
        <p:spPr>
          <a:xfrm>
            <a:off x="609600" y="6356351"/>
            <a:ext cx="2844800" cy="365125"/>
          </a:xfrm>
          <a:prstGeom prst="rect">
            <a:avLst/>
          </a:prstGeom>
        </p:spPr>
        <p:txBody>
          <a:bodyPr vert="horz" lIns="0" tIns="0" rIns="0" bIns="0" anchor="b"/>
          <a:lstStyle>
            <a:lvl1pPr algn="l" eaLnBrk="1" fontAlgn="auto" latinLnBrk="0" hangingPunct="1">
              <a:spcBef>
                <a:spcPts val="0"/>
              </a:spcBef>
              <a:spcAft>
                <a:spcPts val="0"/>
              </a:spcAft>
              <a:defRPr kumimoji="0" sz="1200">
                <a:solidFill>
                  <a:srgbClr val="04617B">
                    <a:shade val="90000"/>
                  </a:srgbClr>
                </a:solidFill>
                <a:latin typeface="+mn-lt"/>
                <a:cs typeface="+mn-cs"/>
              </a:defRPr>
            </a:lvl1pPr>
          </a:lstStyle>
          <a:p>
            <a:pPr>
              <a:defRPr/>
            </a:pPr>
            <a:fld id="{CDB29551-1FE3-4E39-8D84-8912DE13E6B3}" type="datetimeFigureOut">
              <a:rPr lang="es-AR"/>
              <a:pPr>
                <a:defRPr/>
              </a:pPr>
              <a:t>20/4/2016</a:t>
            </a:fld>
            <a:endParaRPr lang="es-AR"/>
          </a:p>
        </p:txBody>
      </p:sp>
      <p:sp>
        <p:nvSpPr>
          <p:cNvPr id="22" name="21 Marcador de pie de página"/>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fontAlgn="auto" latinLnBrk="0" hangingPunct="1">
              <a:spcBef>
                <a:spcPts val="0"/>
              </a:spcBef>
              <a:spcAft>
                <a:spcPts val="0"/>
              </a:spcAft>
              <a:defRPr kumimoji="0" sz="1200">
                <a:solidFill>
                  <a:srgbClr val="04617B">
                    <a:shade val="90000"/>
                  </a:srgbClr>
                </a:solidFill>
                <a:latin typeface="+mn-lt"/>
                <a:cs typeface="+mn-cs"/>
              </a:defRPr>
            </a:lvl1pPr>
          </a:lstStyle>
          <a:p>
            <a:pPr>
              <a:defRPr/>
            </a:pPr>
            <a:endParaRPr lang="es-AR"/>
          </a:p>
        </p:txBody>
      </p:sp>
      <p:sp>
        <p:nvSpPr>
          <p:cNvPr id="18" name="17 Marcador de número de diapositiva"/>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fontAlgn="auto" latinLnBrk="0" hangingPunct="1">
              <a:spcBef>
                <a:spcPts val="0"/>
              </a:spcBef>
              <a:spcAft>
                <a:spcPts val="0"/>
              </a:spcAft>
              <a:defRPr kumimoji="0" sz="1200">
                <a:solidFill>
                  <a:srgbClr val="04617B">
                    <a:shade val="90000"/>
                  </a:srgbClr>
                </a:solidFill>
                <a:latin typeface="+mn-lt"/>
                <a:cs typeface="+mn-cs"/>
              </a:defRPr>
            </a:lvl1pPr>
          </a:lstStyle>
          <a:p>
            <a:pPr>
              <a:defRPr/>
            </a:pPr>
            <a:fld id="{7BC59681-322C-4958-9AE0-CC49F2AA993F}" type="slidenum">
              <a:rPr lang="es-AR"/>
              <a:pPr>
                <a:defRPr/>
              </a:pPr>
              <a:t>‹Nº›</a:t>
            </a:fld>
            <a:endParaRPr lang="es-AR"/>
          </a:p>
        </p:txBody>
      </p:sp>
      <p:grpSp>
        <p:nvGrpSpPr>
          <p:cNvPr id="2" name="1 Grupo"/>
          <p:cNvGrpSpPr>
            <a:grpSpLocks/>
          </p:cNvGrpSpPr>
          <p:nvPr/>
        </p:nvGrpSpPr>
        <p:grpSpPr bwMode="auto">
          <a:xfrm>
            <a:off x="-25399" y="203200"/>
            <a:ext cx="12240684" cy="647700"/>
            <a:chOff x="-19045" y="216550"/>
            <a:chExt cx="9180548" cy="649224"/>
          </a:xfrm>
        </p:grpSpPr>
        <p:sp>
          <p:nvSpPr>
            <p:cNvPr id="12" name="11 Forma libre"/>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sp>
          <p:nvSpPr>
            <p:cNvPr id="13" name="12 Forma libre"/>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sz="1800">
                <a:solidFill>
                  <a:prstClr val="black"/>
                </a:solidFill>
                <a:cs typeface="Arial" pitchFamily="34" charset="0"/>
              </a:endParaRPr>
            </a:p>
          </p:txBody>
        </p:sp>
      </p:grpSp>
    </p:spTree>
    <p:extLst>
      <p:ext uri="{BB962C8B-B14F-4D97-AF65-F5344CB8AC3E}">
        <p14:creationId xmlns:p14="http://schemas.microsoft.com/office/powerpoint/2010/main" val="3852602940"/>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Lst>
  <p:txStyles>
    <p:titleStyle>
      <a:lvl1pPr algn="l" rtl="0" eaLnBrk="0" fontAlgn="base" hangingPunct="0">
        <a:spcBef>
          <a:spcPct val="0"/>
        </a:spcBef>
        <a:spcAft>
          <a:spcPct val="0"/>
        </a:spcAft>
        <a:defRPr sz="5000" kern="1200">
          <a:solidFill>
            <a:schemeClr val="tx2"/>
          </a:solidFill>
          <a:latin typeface="+mj-lt"/>
          <a:ea typeface="+mj-ea"/>
          <a:cs typeface="+mj-cs"/>
        </a:defRPr>
      </a:lvl1pPr>
      <a:lvl2pPr algn="l" rtl="0" eaLnBrk="0" fontAlgn="base" hangingPunct="0">
        <a:spcBef>
          <a:spcPct val="0"/>
        </a:spcBef>
        <a:spcAft>
          <a:spcPct val="0"/>
        </a:spcAft>
        <a:defRPr sz="5000">
          <a:solidFill>
            <a:schemeClr val="tx2"/>
          </a:solidFill>
          <a:latin typeface="Calibri" pitchFamily="34" charset="0"/>
        </a:defRPr>
      </a:lvl2pPr>
      <a:lvl3pPr algn="l" rtl="0" eaLnBrk="0" fontAlgn="base" hangingPunct="0">
        <a:spcBef>
          <a:spcPct val="0"/>
        </a:spcBef>
        <a:spcAft>
          <a:spcPct val="0"/>
        </a:spcAft>
        <a:defRPr sz="5000">
          <a:solidFill>
            <a:schemeClr val="tx2"/>
          </a:solidFill>
          <a:latin typeface="Calibri" pitchFamily="34" charset="0"/>
        </a:defRPr>
      </a:lvl3pPr>
      <a:lvl4pPr algn="l" rtl="0" eaLnBrk="0" fontAlgn="base" hangingPunct="0">
        <a:spcBef>
          <a:spcPct val="0"/>
        </a:spcBef>
        <a:spcAft>
          <a:spcPct val="0"/>
        </a:spcAft>
        <a:defRPr sz="5000">
          <a:solidFill>
            <a:schemeClr val="tx2"/>
          </a:solidFill>
          <a:latin typeface="Calibri" pitchFamily="34" charset="0"/>
        </a:defRPr>
      </a:lvl4pPr>
      <a:lvl5pPr algn="l" rtl="0" eaLnBrk="0" fontAlgn="base" hangingPunct="0">
        <a:spcBef>
          <a:spcPct val="0"/>
        </a:spcBef>
        <a:spcAft>
          <a:spcPct val="0"/>
        </a:spcAft>
        <a:defRPr sz="5000">
          <a:solidFill>
            <a:schemeClr val="tx2"/>
          </a:solidFill>
          <a:latin typeface="Calibri" pitchFamily="34" charset="0"/>
        </a:defRPr>
      </a:lvl5pPr>
      <a:lvl6pPr marL="457200" algn="l" rtl="0" fontAlgn="base">
        <a:spcBef>
          <a:spcPct val="0"/>
        </a:spcBef>
        <a:spcAft>
          <a:spcPct val="0"/>
        </a:spcAft>
        <a:defRPr sz="5000">
          <a:solidFill>
            <a:schemeClr val="tx2"/>
          </a:solidFill>
          <a:latin typeface="Calibri" pitchFamily="34" charset="0"/>
        </a:defRPr>
      </a:lvl6pPr>
      <a:lvl7pPr marL="914400" algn="l" rtl="0" fontAlgn="base">
        <a:spcBef>
          <a:spcPct val="0"/>
        </a:spcBef>
        <a:spcAft>
          <a:spcPct val="0"/>
        </a:spcAft>
        <a:defRPr sz="5000">
          <a:solidFill>
            <a:schemeClr val="tx2"/>
          </a:solidFill>
          <a:latin typeface="Calibri" pitchFamily="34" charset="0"/>
        </a:defRPr>
      </a:lvl7pPr>
      <a:lvl8pPr marL="1371600" algn="l" rtl="0" fontAlgn="base">
        <a:spcBef>
          <a:spcPct val="0"/>
        </a:spcBef>
        <a:spcAft>
          <a:spcPct val="0"/>
        </a:spcAft>
        <a:defRPr sz="5000">
          <a:solidFill>
            <a:schemeClr val="tx2"/>
          </a:solidFill>
          <a:latin typeface="Calibri" pitchFamily="34" charset="0"/>
        </a:defRPr>
      </a:lvl8pPr>
      <a:lvl9pPr marL="1828800" algn="l" rtl="0" fontAlgn="base">
        <a:spcBef>
          <a:spcPct val="0"/>
        </a:spcBef>
        <a:spcAft>
          <a:spcPct val="0"/>
        </a:spcAft>
        <a:defRPr sz="5000">
          <a:solidFill>
            <a:schemeClr val="tx2"/>
          </a:solidFill>
          <a:latin typeface="Calibri" pitchFamily="34" charset="0"/>
        </a:defRPr>
      </a:lvl9pPr>
    </p:titleStyle>
    <p:bodyStyle>
      <a:lvl1pPr marL="273050" indent="-273050" algn="l" rtl="0" eaLnBrk="0" fontAlgn="base" hangingPunct="0">
        <a:spcBef>
          <a:spcPct val="20000"/>
        </a:spcBef>
        <a:spcAft>
          <a:spcPct val="0"/>
        </a:spcAft>
        <a:buClr>
          <a:srgbClr val="0BD0D9"/>
        </a:buClr>
        <a:buSzPct val="95000"/>
        <a:buFont typeface="Wingdings 2" pitchFamily="18" charset="2"/>
        <a:buChar char=""/>
        <a:defRPr sz="2600" kern="1200">
          <a:solidFill>
            <a:schemeClr val="tx1"/>
          </a:solidFill>
          <a:latin typeface="+mn-lt"/>
          <a:ea typeface="+mn-ea"/>
          <a:cs typeface="+mn-cs"/>
        </a:defRPr>
      </a:lvl1pPr>
      <a:lvl2pPr marL="639763" indent="-246063" algn="l" rtl="0" eaLnBrk="0" fontAlgn="base" hangingPunct="0">
        <a:spcBef>
          <a:spcPct val="20000"/>
        </a:spcBef>
        <a:spcAft>
          <a:spcPct val="0"/>
        </a:spcAft>
        <a:buClr>
          <a:schemeClr val="accent1"/>
        </a:buClr>
        <a:buSzPct val="85000"/>
        <a:buFont typeface="Wingdings 2" pitchFamily="18" charset="2"/>
        <a:buChar char=""/>
        <a:defRPr sz="2400" kern="1200">
          <a:solidFill>
            <a:schemeClr val="tx1"/>
          </a:solidFill>
          <a:latin typeface="+mn-lt"/>
          <a:ea typeface="+mn-ea"/>
          <a:cs typeface="+mn-cs"/>
        </a:defRPr>
      </a:lvl2pPr>
      <a:lvl3pPr marL="914400" indent="-246063" algn="l" rtl="0" eaLnBrk="0" fontAlgn="base" hangingPunct="0">
        <a:spcBef>
          <a:spcPct val="20000"/>
        </a:spcBef>
        <a:spcAft>
          <a:spcPct val="0"/>
        </a:spcAft>
        <a:buClr>
          <a:schemeClr val="accent2"/>
        </a:buClr>
        <a:buSzPct val="70000"/>
        <a:buFont typeface="Wingdings 2" pitchFamily="18" charset="2"/>
        <a:buChar char=""/>
        <a:defRPr sz="2100" kern="1200">
          <a:solidFill>
            <a:schemeClr val="tx1"/>
          </a:solidFill>
          <a:latin typeface="+mn-lt"/>
          <a:ea typeface="+mn-ea"/>
          <a:cs typeface="+mn-cs"/>
        </a:defRPr>
      </a:lvl3pPr>
      <a:lvl4pPr marL="1187450" indent="-209550" algn="l" rtl="0" eaLnBrk="0" fontAlgn="base" hangingPunct="0">
        <a:spcBef>
          <a:spcPct val="20000"/>
        </a:spcBef>
        <a:spcAft>
          <a:spcPct val="0"/>
        </a:spcAft>
        <a:buClr>
          <a:srgbClr val="0BD0D9"/>
        </a:buClr>
        <a:buSzPct val="65000"/>
        <a:buFont typeface="Wingdings 2" pitchFamily="18" charset="2"/>
        <a:buChar char=""/>
        <a:defRPr sz="2000" kern="1200">
          <a:solidFill>
            <a:schemeClr val="tx1"/>
          </a:solidFill>
          <a:latin typeface="+mn-lt"/>
          <a:ea typeface="+mn-ea"/>
          <a:cs typeface="+mn-cs"/>
        </a:defRPr>
      </a:lvl4pPr>
      <a:lvl5pPr marL="1462088" indent="-209550" algn="l" rtl="0" eaLnBrk="0" fontAlgn="base" hangingPunct="0">
        <a:spcBef>
          <a:spcPct val="20000"/>
        </a:spcBef>
        <a:spcAft>
          <a:spcPct val="0"/>
        </a:spcAft>
        <a:buClr>
          <a:srgbClr val="10CF9B"/>
        </a:buClr>
        <a:buSzPct val="65000"/>
        <a:buFont typeface="Wingdings 2" pitchFamily="18" charset="2"/>
        <a:buChar char=""/>
        <a:defRPr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8 Rectángulo"/>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useBgFill="1">
        <p:nvSpPr>
          <p:cNvPr id="8" name="7 Rectángulo redondeado"/>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22" name="21 Marcador de título"/>
          <p:cNvSpPr>
            <a:spLocks noGrp="1"/>
          </p:cNvSpPr>
          <p:nvPr>
            <p:ph type="title"/>
          </p:nvPr>
        </p:nvSpPr>
        <p:spPr>
          <a:xfrm>
            <a:off x="1219200" y="274638"/>
            <a:ext cx="10363200" cy="1143000"/>
          </a:xfrm>
          <a:prstGeom prst="rect">
            <a:avLst/>
          </a:prstGeom>
        </p:spPr>
        <p:txBody>
          <a:bodyPr bIns="91440" anchor="b" anchorCtr="0">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1219200" y="1447800"/>
            <a:ext cx="10363200" cy="4572000"/>
          </a:xfrm>
          <a:prstGeom prst="rect">
            <a:avLst/>
          </a:prstGeom>
        </p:spPr>
        <p:txBody>
          <a:bodyPr>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a:off x="8229600" y="6191250"/>
            <a:ext cx="3302000" cy="476250"/>
          </a:xfrm>
          <a:prstGeom prst="rect">
            <a:avLst/>
          </a:prstGeom>
        </p:spPr>
        <p:txBody>
          <a:bodyPr anchor="ctr" anchorCtr="0"/>
          <a:lstStyle>
            <a:lvl1pPr algn="r" eaLnBrk="1" latinLnBrk="0" hangingPunct="1">
              <a:defRPr kumimoji="0" sz="1400">
                <a:solidFill>
                  <a:schemeClr val="tx2"/>
                </a:solidFill>
              </a:defRPr>
            </a:lvl1pPr>
          </a:lstStyle>
          <a:p>
            <a:fld id="{C89BD0E1-3D52-45E0-8AD0-8FD700786210}" type="datetime10">
              <a:rPr lang="es-AR" smtClean="0">
                <a:solidFill>
                  <a:srgbClr val="696464"/>
                </a:solidFill>
                <a:ea typeface="ＭＳ Ｐゴシック" pitchFamily="34" charset="-128"/>
              </a:rPr>
              <a:pPr/>
              <a:t>10:48</a:t>
            </a:fld>
            <a:endParaRPr lang="es-AR">
              <a:solidFill>
                <a:srgbClr val="696464"/>
              </a:solidFill>
              <a:ea typeface="ＭＳ Ｐゴシック" pitchFamily="34" charset="-128"/>
            </a:endParaRPr>
          </a:p>
        </p:txBody>
      </p:sp>
      <p:sp>
        <p:nvSpPr>
          <p:cNvPr id="3" name="2 Marcador de pie de página"/>
          <p:cNvSpPr>
            <a:spLocks noGrp="1"/>
          </p:cNvSpPr>
          <p:nvPr>
            <p:ph type="ftr" sz="quarter" idx="3"/>
          </p:nvPr>
        </p:nvSpPr>
        <p:spPr>
          <a:xfrm>
            <a:off x="1219200" y="6172200"/>
            <a:ext cx="5283200" cy="457200"/>
          </a:xfrm>
          <a:prstGeom prst="rect">
            <a:avLst/>
          </a:prstGeom>
        </p:spPr>
        <p:txBody>
          <a:bodyPr anchor="ctr" anchorCtr="0"/>
          <a:lstStyle>
            <a:lvl1pPr eaLnBrk="1" latinLnBrk="0" hangingPunct="1">
              <a:defRPr kumimoji="0" sz="1400">
                <a:solidFill>
                  <a:schemeClr val="tx2"/>
                </a:solidFill>
              </a:defRPr>
            </a:lvl1pPr>
          </a:lstStyle>
          <a:p>
            <a:endParaRPr lang="es-AR">
              <a:solidFill>
                <a:srgbClr val="696464"/>
              </a:solidFill>
              <a:ea typeface="ＭＳ Ｐゴシック" pitchFamily="34" charset="-128"/>
            </a:endParaRPr>
          </a:p>
        </p:txBody>
      </p:sp>
      <p:sp>
        <p:nvSpPr>
          <p:cNvPr id="23" name="22 Marcador de número de diapositiva"/>
          <p:cNvSpPr>
            <a:spLocks noGrp="1"/>
          </p:cNvSpPr>
          <p:nvPr>
            <p:ph type="sldNum" sz="quarter" idx="4"/>
          </p:nvPr>
        </p:nvSpPr>
        <p:spPr>
          <a:xfrm>
            <a:off x="195072" y="6210300"/>
            <a:ext cx="609600" cy="457200"/>
          </a:xfrm>
          <a:prstGeom prst="ellipse">
            <a:avLst/>
          </a:prstGeom>
          <a:solidFill>
            <a:schemeClr val="accent1"/>
          </a:solidFill>
        </p:spPr>
        <p:txBody>
          <a:bodyPr wrap="none" lIns="0" tIns="0" rIns="0" bIns="0" anchor="ctr" anchorCtr="1">
            <a:noAutofit/>
          </a:bodyPr>
          <a:lstStyle>
            <a:lvl1pPr algn="ctr" eaLnBrk="1" latinLnBrk="0" hangingPunct="1">
              <a:defRPr kumimoji="0" sz="1400">
                <a:solidFill>
                  <a:srgbClr val="FFFFFF"/>
                </a:solidFill>
                <a:latin typeface="+mj-lt"/>
                <a:ea typeface="+mj-ea"/>
                <a:cs typeface="+mj-cs"/>
              </a:defRPr>
            </a:lvl1pPr>
          </a:lstStyle>
          <a:p>
            <a:fld id="{75E2FB19-7257-467C-81ED-C09A0AF6A663}" type="slidenum">
              <a:rPr lang="es-AR" smtClean="0"/>
              <a:pPr/>
              <a:t>‹Nº›</a:t>
            </a:fld>
            <a:endParaRPr lang="es-AR"/>
          </a:p>
        </p:txBody>
      </p:sp>
    </p:spTree>
    <p:extLst>
      <p:ext uri="{BB962C8B-B14F-4D97-AF65-F5344CB8AC3E}">
        <p14:creationId xmlns:p14="http://schemas.microsoft.com/office/powerpoint/2010/main" val="401913695"/>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hf hdr="0" ftr="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12192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Haga clic para cambiar el estilo de título	</a:t>
            </a:r>
          </a:p>
        </p:txBody>
      </p:sp>
      <p:sp>
        <p:nvSpPr>
          <p:cNvPr id="14339" name="Rectangle 3"/>
          <p:cNvSpPr>
            <a:spLocks noGrp="1" noChangeArrowheads="1"/>
          </p:cNvSpPr>
          <p:nvPr>
            <p:ph type="body" idx="1"/>
          </p:nvPr>
        </p:nvSpPr>
        <p:spPr bwMode="auto">
          <a:xfrm>
            <a:off x="1828800" y="1600201"/>
            <a:ext cx="103632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Haga clic para modificar el estilo de texto del patrón</a:t>
            </a:r>
          </a:p>
          <a:p>
            <a:pPr lvl="1"/>
            <a:r>
              <a:rPr lang="en-US"/>
              <a:t>Segundo nivel</a:t>
            </a:r>
          </a:p>
          <a:p>
            <a:pPr lvl="2"/>
            <a:r>
              <a:rPr lang="en-US"/>
              <a:t>Tercer nivel</a:t>
            </a:r>
          </a:p>
          <a:p>
            <a:pPr lvl="3"/>
            <a:r>
              <a:rPr lang="en-US"/>
              <a:t>Cuarto nivel</a:t>
            </a:r>
          </a:p>
          <a:p>
            <a:pPr lvl="4"/>
            <a:r>
              <a:rPr lang="en-US"/>
              <a:t>Quinto nivel</a:t>
            </a:r>
          </a:p>
        </p:txBody>
      </p:sp>
      <p:sp>
        <p:nvSpPr>
          <p:cNvPr id="998404" name="Rectangle 4"/>
          <p:cNvSpPr>
            <a:spLocks noGrp="1" noChangeArrowheads="1"/>
          </p:cNvSpPr>
          <p:nvPr>
            <p:ph type="dt" sz="half" idx="2"/>
          </p:nvPr>
        </p:nvSpPr>
        <p:spPr bwMode="auto">
          <a:xfrm>
            <a:off x="12192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mn-lt"/>
              </a:defRPr>
            </a:lvl1pPr>
          </a:lstStyle>
          <a:p>
            <a:pPr fontAlgn="base">
              <a:spcBef>
                <a:spcPct val="0"/>
              </a:spcBef>
              <a:spcAft>
                <a:spcPct val="0"/>
              </a:spcAft>
              <a:defRPr/>
            </a:pPr>
            <a:fld id="{4E998E97-F36F-4F3E-AB56-3F946C2ADBC3}" type="datetime10">
              <a:rPr lang="es-AR" smtClean="0">
                <a:solidFill>
                  <a:srgbClr val="FFFFFF"/>
                </a:solidFill>
              </a:rPr>
              <a:pPr fontAlgn="base">
                <a:spcBef>
                  <a:spcPct val="0"/>
                </a:spcBef>
                <a:spcAft>
                  <a:spcPct val="0"/>
                </a:spcAft>
                <a:defRPr/>
              </a:pPr>
              <a:t>10:48</a:t>
            </a:fld>
            <a:endParaRPr lang="en-US">
              <a:solidFill>
                <a:srgbClr val="FFFFFF"/>
              </a:solidFill>
            </a:endParaRPr>
          </a:p>
        </p:txBody>
      </p:sp>
      <p:sp>
        <p:nvSpPr>
          <p:cNvPr id="998405" name="Rectangle 5"/>
          <p:cNvSpPr>
            <a:spLocks noGrp="1" noChangeArrowheads="1"/>
          </p:cNvSpPr>
          <p:nvPr>
            <p:ph type="ftr" sz="quarter" idx="3"/>
          </p:nvPr>
        </p:nvSpPr>
        <p:spPr bwMode="auto">
          <a:xfrm>
            <a:off x="47752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mn-lt"/>
              </a:defRPr>
            </a:lvl1pPr>
          </a:lstStyle>
          <a:p>
            <a:pPr algn="ctr" fontAlgn="base">
              <a:spcBef>
                <a:spcPct val="0"/>
              </a:spcBef>
              <a:spcAft>
                <a:spcPct val="0"/>
              </a:spcAft>
              <a:defRPr/>
            </a:pPr>
            <a:endParaRPr lang="en-US">
              <a:solidFill>
                <a:srgbClr val="FFFFFF"/>
              </a:solidFill>
            </a:endParaRPr>
          </a:p>
        </p:txBody>
      </p:sp>
      <p:sp>
        <p:nvSpPr>
          <p:cNvPr id="998406" name="Rectangle 6"/>
          <p:cNvSpPr>
            <a:spLocks noGrp="1" noChangeArrowheads="1"/>
          </p:cNvSpPr>
          <p:nvPr>
            <p:ph type="sldNum" sz="quarter" idx="4"/>
          </p:nvPr>
        </p:nvSpPr>
        <p:spPr bwMode="auto">
          <a:xfrm>
            <a:off x="93472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mn-lt"/>
              </a:defRPr>
            </a:lvl1pPr>
          </a:lstStyle>
          <a:p>
            <a:pPr fontAlgn="base">
              <a:spcBef>
                <a:spcPct val="0"/>
              </a:spcBef>
              <a:spcAft>
                <a:spcPct val="0"/>
              </a:spcAft>
              <a:defRPr/>
            </a:pPr>
            <a:fld id="{4C2D7A9C-5CFB-4D32-8DE6-91EA039E6877}" type="slidenum">
              <a:rPr lang="en-US">
                <a:solidFill>
                  <a:srgbClr val="FFFFFF"/>
                </a:solidFill>
              </a:rPr>
              <a:pPr fontAlgn="base">
                <a:spcBef>
                  <a:spcPct val="0"/>
                </a:spcBef>
                <a:spcAft>
                  <a:spcPct val="0"/>
                </a:spcAft>
                <a:defRPr/>
              </a:pPr>
              <a:t>‹Nº›</a:t>
            </a:fld>
            <a:endParaRPr lang="en-US">
              <a:solidFill>
                <a:srgbClr val="FFFFFF"/>
              </a:solidFill>
            </a:endParaRPr>
          </a:p>
        </p:txBody>
      </p:sp>
    </p:spTree>
    <p:extLst>
      <p:ext uri="{BB962C8B-B14F-4D97-AF65-F5344CB8AC3E}">
        <p14:creationId xmlns:p14="http://schemas.microsoft.com/office/powerpoint/2010/main" val="1862742564"/>
      </p:ext>
    </p:extLst>
  </p:cSld>
  <p:clrMap bg1="dk2" tx1="lt1" bg2="dk1" tx2="lt2" accent1="accent1" accent2="accent2" accent3="accent3" accent4="accent4" accent5="accent5" accent6="accent6" hlink="hlink" folHlink="folHlink"/>
  <p:sldLayoutIdLst>
    <p:sldLayoutId id="2147484359" r:id="rId1"/>
    <p:sldLayoutId id="2147484360" r:id="rId2"/>
    <p:sldLayoutId id="2147484361" r:id="rId3"/>
    <p:sldLayoutId id="2147484362" r:id="rId4"/>
    <p:sldLayoutId id="2147484363" r:id="rId5"/>
    <p:sldLayoutId id="2147484364" r:id="rId6"/>
    <p:sldLayoutId id="2147484365" r:id="rId7"/>
    <p:sldLayoutId id="2147484366" r:id="rId8"/>
    <p:sldLayoutId id="2147484367" r:id="rId9"/>
    <p:sldLayoutId id="2147484368" r:id="rId10"/>
    <p:sldLayoutId id="2147484369" r:id="rId11"/>
  </p:sldLayoutIdLst>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hf hdr="0" ft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1" name="10 Triángulo rectángulo"/>
          <p:cNvSpPr/>
          <p:nvPr/>
        </p:nvSpPr>
        <p:spPr>
          <a:xfrm>
            <a:off x="8467" y="14288"/>
            <a:ext cx="12175067" cy="6837362"/>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cxnSp>
        <p:nvCxnSpPr>
          <p:cNvPr id="8" name="7 Conector recto"/>
          <p:cNvCxnSpPr/>
          <p:nvPr/>
        </p:nvCxnSpPr>
        <p:spPr>
          <a:xfrm>
            <a:off x="0" y="6350"/>
            <a:ext cx="12183533" cy="6845300"/>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8 Conector recto"/>
          <p:cNvCxnSpPr/>
          <p:nvPr/>
        </p:nvCxnSpPr>
        <p:spPr>
          <a:xfrm rot="10800000" flipV="1">
            <a:off x="8625417" y="4948239"/>
            <a:ext cx="3564467" cy="1900237"/>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21 Marcador de título"/>
          <p:cNvSpPr>
            <a:spLocks noGrp="1"/>
          </p:cNvSpPr>
          <p:nvPr>
            <p:ph type="title"/>
          </p:nvPr>
        </p:nvSpPr>
        <p:spPr>
          <a:xfrm>
            <a:off x="609600" y="268289"/>
            <a:ext cx="10972800" cy="1398587"/>
          </a:xfrm>
          <a:prstGeom prst="rect">
            <a:avLst/>
          </a:prstGeom>
        </p:spPr>
        <p:txBody>
          <a:bodyPr vert="horz" anchor="ctr">
            <a:normAutofit/>
          </a:bodyPr>
          <a:lstStyle/>
          <a:p>
            <a:r>
              <a:rPr lang="es-ES"/>
              <a:t>Haga clic para modificar el estilo de título del patrón</a:t>
            </a:r>
            <a:endParaRPr lang="en-US"/>
          </a:p>
        </p:txBody>
      </p:sp>
      <p:sp>
        <p:nvSpPr>
          <p:cNvPr id="11270" name="12 Marcador de texto"/>
          <p:cNvSpPr>
            <a:spLocks noGrp="1"/>
          </p:cNvSpPr>
          <p:nvPr>
            <p:ph type="body" idx="1"/>
          </p:nvPr>
        </p:nvSpPr>
        <p:spPr bwMode="auto">
          <a:xfrm>
            <a:off x="609600" y="1882775"/>
            <a:ext cx="10972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4" name="13 Marcador de fecha"/>
          <p:cNvSpPr>
            <a:spLocks noGrp="1"/>
          </p:cNvSpPr>
          <p:nvPr>
            <p:ph type="dt" sz="half" idx="2"/>
          </p:nvPr>
        </p:nvSpPr>
        <p:spPr>
          <a:xfrm>
            <a:off x="6388100" y="6481764"/>
            <a:ext cx="2844800" cy="301625"/>
          </a:xfrm>
          <a:prstGeom prst="rect">
            <a:avLst/>
          </a:prstGeom>
        </p:spPr>
        <p:txBody>
          <a:bodyPr vert="horz" anchor="b"/>
          <a:lstStyle>
            <a:lvl1pPr algn="l" eaLnBrk="1" latinLnBrk="0" hangingPunct="1">
              <a:defRPr kumimoji="0" sz="1000" b="0">
                <a:solidFill>
                  <a:prstClr val="white"/>
                </a:solidFill>
                <a:cs typeface="+mn-cs"/>
              </a:defRPr>
            </a:lvl1pPr>
          </a:lstStyle>
          <a:p>
            <a:pPr fontAlgn="base">
              <a:spcBef>
                <a:spcPct val="0"/>
              </a:spcBef>
              <a:spcAft>
                <a:spcPct val="0"/>
              </a:spcAft>
              <a:defRPr/>
            </a:pPr>
            <a:fld id="{79FD3C1B-E364-44ED-818C-FD80F28A43B9}" type="datetime12">
              <a:rPr lang="es-AR" smtClean="0">
                <a:latin typeface="Showcard Gothic" pitchFamily="82" charset="0"/>
                <a:ea typeface="ＭＳ Ｐゴシック" pitchFamily="34" charset="-128"/>
              </a:rPr>
              <a:pPr fontAlgn="base">
                <a:spcBef>
                  <a:spcPct val="0"/>
                </a:spcBef>
                <a:spcAft>
                  <a:spcPct val="0"/>
                </a:spcAft>
                <a:defRPr/>
              </a:pPr>
              <a:t>10:48 a. m.</a:t>
            </a:fld>
            <a:endParaRPr lang="es-AR">
              <a:latin typeface="Showcard Gothic" pitchFamily="82" charset="0"/>
              <a:ea typeface="ＭＳ Ｐゴシック" pitchFamily="34" charset="-128"/>
            </a:endParaRPr>
          </a:p>
        </p:txBody>
      </p:sp>
      <p:sp>
        <p:nvSpPr>
          <p:cNvPr id="3" name="2 Marcador de pie de página"/>
          <p:cNvSpPr>
            <a:spLocks noGrp="1"/>
          </p:cNvSpPr>
          <p:nvPr>
            <p:ph type="ftr" sz="quarter" idx="3"/>
          </p:nvPr>
        </p:nvSpPr>
        <p:spPr>
          <a:xfrm>
            <a:off x="609601" y="6481764"/>
            <a:ext cx="5679017" cy="301625"/>
          </a:xfrm>
          <a:prstGeom prst="rect">
            <a:avLst/>
          </a:prstGeom>
        </p:spPr>
        <p:txBody>
          <a:bodyPr vert="horz" anchor="b"/>
          <a:lstStyle>
            <a:lvl1pPr algn="r" eaLnBrk="1" latinLnBrk="0" hangingPunct="1">
              <a:defRPr kumimoji="0" sz="1000">
                <a:solidFill>
                  <a:prstClr val="white"/>
                </a:solidFill>
                <a:cs typeface="+mn-cs"/>
              </a:defRPr>
            </a:lvl1pPr>
          </a:lstStyle>
          <a:p>
            <a:pPr fontAlgn="base">
              <a:spcBef>
                <a:spcPct val="0"/>
              </a:spcBef>
              <a:spcAft>
                <a:spcPct val="0"/>
              </a:spcAft>
              <a:defRPr/>
            </a:pPr>
            <a:endParaRPr lang="es-AR" b="1">
              <a:latin typeface="Showcard Gothic" pitchFamily="82" charset="0"/>
              <a:ea typeface="ＭＳ Ｐゴシック" pitchFamily="34" charset="-128"/>
            </a:endParaRPr>
          </a:p>
        </p:txBody>
      </p:sp>
      <p:sp>
        <p:nvSpPr>
          <p:cNvPr id="23" name="22 Marcador de número de diapositiva"/>
          <p:cNvSpPr>
            <a:spLocks noGrp="1"/>
          </p:cNvSpPr>
          <p:nvPr>
            <p:ph type="sldNum" sz="quarter" idx="4"/>
          </p:nvPr>
        </p:nvSpPr>
        <p:spPr>
          <a:xfrm>
            <a:off x="10119785" y="6481764"/>
            <a:ext cx="670983" cy="301625"/>
          </a:xfrm>
          <a:prstGeom prst="rect">
            <a:avLst/>
          </a:prstGeom>
        </p:spPr>
        <p:txBody>
          <a:bodyPr vert="horz" anchor="b"/>
          <a:lstStyle>
            <a:lvl1pPr algn="ctr" eaLnBrk="1" latinLnBrk="0" hangingPunct="1">
              <a:defRPr kumimoji="0" sz="1200">
                <a:solidFill>
                  <a:prstClr val="white"/>
                </a:solidFill>
                <a:cs typeface="+mn-cs"/>
              </a:defRPr>
            </a:lvl1pPr>
          </a:lstStyle>
          <a:p>
            <a:pPr fontAlgn="base">
              <a:spcBef>
                <a:spcPct val="0"/>
              </a:spcBef>
              <a:spcAft>
                <a:spcPct val="0"/>
              </a:spcAft>
              <a:defRPr/>
            </a:pPr>
            <a:fld id="{FDE60036-577E-4C99-88FF-7EEE8C037ECC}" type="slidenum">
              <a:rPr lang="es-AR" b="1">
                <a:latin typeface="Showcard Gothic" pitchFamily="82" charset="0"/>
                <a:ea typeface="ＭＳ Ｐゴシック" pitchFamily="34" charset="-128"/>
              </a:rPr>
              <a:pPr fontAlgn="base">
                <a:spcBef>
                  <a:spcPct val="0"/>
                </a:spcBef>
                <a:spcAft>
                  <a:spcPct val="0"/>
                </a:spcAft>
                <a:defRPr/>
              </a:pPr>
              <a:t>‹Nº›</a:t>
            </a:fld>
            <a:endParaRPr lang="es-AR" b="1">
              <a:latin typeface="Showcard Gothic" pitchFamily="82" charset="0"/>
              <a:ea typeface="ＭＳ Ｐゴシック" pitchFamily="34" charset="-128"/>
            </a:endParaRPr>
          </a:p>
        </p:txBody>
      </p:sp>
    </p:spTree>
    <p:extLst>
      <p:ext uri="{BB962C8B-B14F-4D97-AF65-F5344CB8AC3E}">
        <p14:creationId xmlns:p14="http://schemas.microsoft.com/office/powerpoint/2010/main" val="1418732214"/>
      </p:ext>
    </p:extLst>
  </p:cSld>
  <p:clrMap bg1="dk1" tx1="lt1" bg2="dk2" tx2="lt2" accent1="accent1" accent2="accent2" accent3="accent3" accent4="accent4" accent5="accent5" accent6="accent6" hlink="hlink" folHlink="folHlink"/>
  <p:sldLayoutIdLst>
    <p:sldLayoutId id="2147484371" r:id="rId1"/>
    <p:sldLayoutId id="2147484372" r:id="rId2"/>
    <p:sldLayoutId id="2147484373" r:id="rId3"/>
    <p:sldLayoutId id="2147484374" r:id="rId4"/>
    <p:sldLayoutId id="2147484375" r:id="rId5"/>
    <p:sldLayoutId id="2147484376" r:id="rId6"/>
    <p:sldLayoutId id="2147484377" r:id="rId7"/>
    <p:sldLayoutId id="2147484378" r:id="rId8"/>
    <p:sldLayoutId id="2147484379" r:id="rId9"/>
    <p:sldLayoutId id="2147484380" r:id="rId10"/>
    <p:sldLayoutId id="2147484381" r:id="rId11"/>
  </p:sldLayoutIdLst>
  <p:hf hdr="0" ftr="0"/>
  <p:txStyles>
    <p:titleStyle>
      <a:lvl1pPr marL="484188" indent="-484188" algn="l" rtl="0" eaLnBrk="0" fontAlgn="base" hangingPunct="0">
        <a:spcBef>
          <a:spcPct val="0"/>
        </a:spcBef>
        <a:spcAft>
          <a:spcPct val="0"/>
        </a:spcAft>
        <a:defRPr sz="4200" kern="1200">
          <a:ln w="6350">
            <a:solidFill>
              <a:schemeClr val="accent1">
                <a:shade val="43000"/>
              </a:schemeClr>
            </a:solidFill>
          </a:ln>
          <a:solidFill>
            <a:srgbClr val="FF5C9C"/>
          </a:solidFill>
          <a:effectLst>
            <a:outerShdw blurRad="26000" dist="26000" dir="14500000" algn="tl" rotWithShape="0">
              <a:srgbClr val="000000">
                <a:alpha val="40000"/>
              </a:srgbClr>
            </a:outerShdw>
          </a:effectLst>
          <a:latin typeface="+mj-lt"/>
          <a:ea typeface="+mj-ea"/>
          <a:cs typeface="+mj-cs"/>
        </a:defRPr>
      </a:lvl1pPr>
      <a:lvl2pPr marL="484188" indent="-484188" algn="l" rtl="0" eaLnBrk="0" fontAlgn="base" hangingPunct="0">
        <a:spcBef>
          <a:spcPct val="0"/>
        </a:spcBef>
        <a:spcAft>
          <a:spcPct val="0"/>
        </a:spcAft>
        <a:defRPr sz="4200">
          <a:solidFill>
            <a:srgbClr val="FF5C9C"/>
          </a:solidFill>
          <a:latin typeface="Century Gothic" pitchFamily="34" charset="0"/>
        </a:defRPr>
      </a:lvl2pPr>
      <a:lvl3pPr marL="484188" indent="-484188" algn="l" rtl="0" eaLnBrk="0" fontAlgn="base" hangingPunct="0">
        <a:spcBef>
          <a:spcPct val="0"/>
        </a:spcBef>
        <a:spcAft>
          <a:spcPct val="0"/>
        </a:spcAft>
        <a:defRPr sz="4200">
          <a:solidFill>
            <a:srgbClr val="FF5C9C"/>
          </a:solidFill>
          <a:latin typeface="Century Gothic" pitchFamily="34" charset="0"/>
        </a:defRPr>
      </a:lvl3pPr>
      <a:lvl4pPr marL="484188" indent="-484188" algn="l" rtl="0" eaLnBrk="0" fontAlgn="base" hangingPunct="0">
        <a:spcBef>
          <a:spcPct val="0"/>
        </a:spcBef>
        <a:spcAft>
          <a:spcPct val="0"/>
        </a:spcAft>
        <a:defRPr sz="4200">
          <a:solidFill>
            <a:srgbClr val="FF5C9C"/>
          </a:solidFill>
          <a:latin typeface="Century Gothic" pitchFamily="34" charset="0"/>
        </a:defRPr>
      </a:lvl4pPr>
      <a:lvl5pPr marL="484188" indent="-484188" algn="l" rtl="0" eaLnBrk="0" fontAlgn="base" hangingPunct="0">
        <a:spcBef>
          <a:spcPct val="0"/>
        </a:spcBef>
        <a:spcAft>
          <a:spcPct val="0"/>
        </a:spcAft>
        <a:defRPr sz="4200">
          <a:solidFill>
            <a:srgbClr val="FF5C9C"/>
          </a:solidFill>
          <a:latin typeface="Century Gothic" pitchFamily="34" charset="0"/>
        </a:defRPr>
      </a:lvl5pPr>
      <a:lvl6pPr marL="941388" indent="-484188" algn="l" rtl="0" fontAlgn="base">
        <a:spcBef>
          <a:spcPct val="0"/>
        </a:spcBef>
        <a:spcAft>
          <a:spcPct val="0"/>
        </a:spcAft>
        <a:defRPr sz="4200">
          <a:solidFill>
            <a:srgbClr val="FF5C9C"/>
          </a:solidFill>
          <a:latin typeface="Century Gothic" pitchFamily="34" charset="0"/>
        </a:defRPr>
      </a:lvl6pPr>
      <a:lvl7pPr marL="1398588" indent="-484188" algn="l" rtl="0" fontAlgn="base">
        <a:spcBef>
          <a:spcPct val="0"/>
        </a:spcBef>
        <a:spcAft>
          <a:spcPct val="0"/>
        </a:spcAft>
        <a:defRPr sz="4200">
          <a:solidFill>
            <a:srgbClr val="FF5C9C"/>
          </a:solidFill>
          <a:latin typeface="Century Gothic" pitchFamily="34" charset="0"/>
        </a:defRPr>
      </a:lvl7pPr>
      <a:lvl8pPr marL="1855788" indent="-484188" algn="l" rtl="0" fontAlgn="base">
        <a:spcBef>
          <a:spcPct val="0"/>
        </a:spcBef>
        <a:spcAft>
          <a:spcPct val="0"/>
        </a:spcAft>
        <a:defRPr sz="4200">
          <a:solidFill>
            <a:srgbClr val="FF5C9C"/>
          </a:solidFill>
          <a:latin typeface="Century Gothic" pitchFamily="34" charset="0"/>
        </a:defRPr>
      </a:lvl8pPr>
      <a:lvl9pPr marL="2312988" indent="-484188" algn="l" rtl="0" fontAlgn="base">
        <a:spcBef>
          <a:spcPct val="0"/>
        </a:spcBef>
        <a:spcAft>
          <a:spcPct val="0"/>
        </a:spcAft>
        <a:defRPr sz="4200">
          <a:solidFill>
            <a:srgbClr val="FF5C9C"/>
          </a:solidFill>
          <a:latin typeface="Century Gothic" pitchFamily="34" charset="0"/>
        </a:defRPr>
      </a:lvl9pPr>
    </p:titleStyle>
    <p:bodyStyle>
      <a:lvl1pPr marL="447675" indent="-382588" algn="l" rtl="0" eaLnBrk="0" fontAlgn="base" hangingPunct="0">
        <a:spcBef>
          <a:spcPct val="20000"/>
        </a:spcBef>
        <a:spcAft>
          <a:spcPct val="0"/>
        </a:spcAft>
        <a:buClr>
          <a:schemeClr val="accent1"/>
        </a:buClr>
        <a:buSzPct val="80000"/>
        <a:buFont typeface="Wingdings 2" pitchFamily="18" charset="2"/>
        <a:buChar char=""/>
        <a:defRPr sz="3000" kern="1200">
          <a:solidFill>
            <a:schemeClr val="tx1"/>
          </a:solidFill>
          <a:latin typeface="+mn-lt"/>
          <a:ea typeface="+mn-ea"/>
          <a:cs typeface="+mn-cs"/>
        </a:defRPr>
      </a:lvl1pPr>
      <a:lvl2pPr marL="822325" indent="-285750" algn="l" rtl="0" eaLnBrk="0" fontAlgn="base" hangingPunct="0">
        <a:spcBef>
          <a:spcPct val="20000"/>
        </a:spcBef>
        <a:spcAft>
          <a:spcPct val="0"/>
        </a:spcAft>
        <a:buClr>
          <a:schemeClr val="accent1"/>
        </a:buClr>
        <a:buSzPct val="95000"/>
        <a:buFont typeface="Verdana" pitchFamily="34" charset="0"/>
        <a:buChar char="›"/>
        <a:defRPr sz="2600" kern="1200">
          <a:solidFill>
            <a:schemeClr val="tx1"/>
          </a:solidFill>
          <a:latin typeface="+mn-lt"/>
          <a:ea typeface="+mn-ea"/>
          <a:cs typeface="+mn-cs"/>
        </a:defRPr>
      </a:lvl2pPr>
      <a:lvl3pPr marL="1104900" indent="-228600" algn="l" rtl="0" eaLnBrk="0" fontAlgn="base" hangingPunct="0">
        <a:spcBef>
          <a:spcPct val="20000"/>
        </a:spcBef>
        <a:spcAft>
          <a:spcPct val="0"/>
        </a:spcAft>
        <a:buClr>
          <a:schemeClr val="accent1"/>
        </a:buClr>
        <a:buFont typeface="Wingdings 2" pitchFamily="18" charset="2"/>
        <a:buChar char=""/>
        <a:defRPr sz="2400" kern="1200">
          <a:solidFill>
            <a:schemeClr val="tx1"/>
          </a:solidFill>
          <a:latin typeface="+mn-lt"/>
          <a:ea typeface="+mn-ea"/>
          <a:cs typeface="+mn-cs"/>
        </a:defRPr>
      </a:lvl3pPr>
      <a:lvl4pPr marL="1371600" indent="-209550" algn="l" rtl="0" eaLnBrk="0" fontAlgn="base" hangingPunct="0">
        <a:spcBef>
          <a:spcPct val="20000"/>
        </a:spcBef>
        <a:spcAft>
          <a:spcPct val="0"/>
        </a:spcAft>
        <a:buClr>
          <a:schemeClr val="accent1"/>
        </a:buClr>
        <a:buFont typeface="Wingdings 2" pitchFamily="18" charset="2"/>
        <a:buChar char=""/>
        <a:defRPr sz="2000" kern="1200">
          <a:solidFill>
            <a:schemeClr val="tx1"/>
          </a:solidFill>
          <a:latin typeface="+mn-lt"/>
          <a:ea typeface="+mn-ea"/>
          <a:cs typeface="+mn-cs"/>
        </a:defRPr>
      </a:lvl4pPr>
      <a:lvl5pPr marL="1600200" indent="-209550" algn="l" rtl="0" eaLnBrk="0" fontAlgn="base" hangingPunct="0">
        <a:spcBef>
          <a:spcPct val="20000"/>
        </a:spcBef>
        <a:spcAft>
          <a:spcPct val="0"/>
        </a:spcAft>
        <a:buClr>
          <a:srgbClr val="FF90B2"/>
        </a:buClr>
        <a:buFont typeface="Wingdings 2" pitchFamily="18" charset="2"/>
        <a:buChar char=""/>
        <a:defRPr sz="1900" kern="1200">
          <a:solidFill>
            <a:schemeClr val="tx1"/>
          </a:solidFill>
          <a:latin typeface="+mn-lt"/>
          <a:ea typeface="+mn-ea"/>
          <a:cs typeface="+mn-cs"/>
        </a:defRPr>
      </a:lvl5pPr>
      <a:lvl6pPr marL="1828800" indent="-210312" algn="l" rtl="0" eaLnBrk="1" latinLnBrk="0" hangingPunct="1">
        <a:spcBef>
          <a:spcPct val="20000"/>
        </a:spcBef>
        <a:buClr>
          <a:schemeClr val="accent1">
            <a:tint val="75000"/>
          </a:schemeClr>
        </a:buClr>
        <a:buFont typeface="Wingdings 2"/>
        <a:buChar char=""/>
        <a:defRPr kumimoji="0" sz="1800" kern="1200">
          <a:solidFill>
            <a:schemeClr val="tx1"/>
          </a:solidFill>
          <a:latin typeface="+mn-lt"/>
          <a:ea typeface="+mn-ea"/>
          <a:cs typeface="+mn-cs"/>
        </a:defRPr>
      </a:lvl6pPr>
      <a:lvl7pPr marL="2084832" indent="-210312"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7pPr>
      <a:lvl8pPr marL="22860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8pPr>
      <a:lvl9pPr marL="25146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5746" name="Freeform 2"/>
          <p:cNvSpPr>
            <a:spLocks/>
          </p:cNvSpPr>
          <p:nvPr/>
        </p:nvSpPr>
        <p:spPr bwMode="hidden">
          <a:xfrm>
            <a:off x="8837084" y="6429375"/>
            <a:ext cx="38100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nvGrpSpPr>
          <p:cNvPr id="37891" name="Group 3"/>
          <p:cNvGrpSpPr>
            <a:grpSpLocks/>
          </p:cNvGrpSpPr>
          <p:nvPr/>
        </p:nvGrpSpPr>
        <p:grpSpPr bwMode="auto">
          <a:xfrm>
            <a:off x="4234" y="4267200"/>
            <a:ext cx="12187767" cy="2590800"/>
            <a:chOff x="2" y="2688"/>
            <a:chExt cx="5758" cy="1632"/>
          </a:xfrm>
        </p:grpSpPr>
        <p:sp>
          <p:nvSpPr>
            <p:cNvPr id="37897" name="Freeform 4"/>
            <p:cNvSpPr>
              <a:spLocks/>
            </p:cNvSpPr>
            <p:nvPr/>
          </p:nvSpPr>
          <p:spPr bwMode="hidden">
            <a:xfrm>
              <a:off x="2" y="2688"/>
              <a:ext cx="5758" cy="1632"/>
            </a:xfrm>
            <a:custGeom>
              <a:avLst/>
              <a:gdLst>
                <a:gd name="T0" fmla="*/ 5848 w 5740"/>
                <a:gd name="T1" fmla="*/ 12 h 4316"/>
                <a:gd name="T2" fmla="*/ 0 w 5740"/>
                <a:gd name="T3" fmla="*/ 12 h 4316"/>
                <a:gd name="T4" fmla="*/ 0 w 5740"/>
                <a:gd name="T5" fmla="*/ 0 h 4316"/>
                <a:gd name="T6" fmla="*/ 5848 w 5740"/>
                <a:gd name="T7" fmla="*/ 0 h 4316"/>
                <a:gd name="T8" fmla="*/ 5848 w 5740"/>
                <a:gd name="T9" fmla="*/ 12 h 4316"/>
                <a:gd name="T10" fmla="*/ 5848 w 5740"/>
                <a:gd name="T11" fmla="*/ 12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nvGrpSpPr>
            <p:cNvPr id="37898" name="Group 5"/>
            <p:cNvGrpSpPr>
              <a:grpSpLocks/>
            </p:cNvGrpSpPr>
            <p:nvPr userDrawn="1"/>
          </p:nvGrpSpPr>
          <p:grpSpPr bwMode="auto">
            <a:xfrm>
              <a:off x="3528" y="3715"/>
              <a:ext cx="792" cy="521"/>
              <a:chOff x="3527" y="3715"/>
              <a:chExt cx="792" cy="521"/>
            </a:xfrm>
          </p:grpSpPr>
          <p:sp>
            <p:nvSpPr>
              <p:cNvPr id="4157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nvGrpSpPr>
            <p:cNvPr id="37899" name="Group 17"/>
            <p:cNvGrpSpPr>
              <a:grpSpLocks/>
            </p:cNvGrpSpPr>
            <p:nvPr userDrawn="1"/>
          </p:nvGrpSpPr>
          <p:grpSpPr bwMode="auto">
            <a:xfrm>
              <a:off x="1776" y="3631"/>
              <a:ext cx="1626" cy="683"/>
              <a:chOff x="1776" y="3631"/>
              <a:chExt cx="1626" cy="683"/>
            </a:xfrm>
          </p:grpSpPr>
          <p:sp>
            <p:nvSpPr>
              <p:cNvPr id="4157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943"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44"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157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948"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grpSp>
          <p:nvGrpSpPr>
            <p:cNvPr id="37900" name="Group 36"/>
            <p:cNvGrpSpPr>
              <a:grpSpLocks/>
            </p:cNvGrpSpPr>
            <p:nvPr userDrawn="1"/>
          </p:nvGrpSpPr>
          <p:grpSpPr bwMode="auto">
            <a:xfrm>
              <a:off x="4128" y="3360"/>
              <a:ext cx="1351" cy="821"/>
              <a:chOff x="4128" y="3360"/>
              <a:chExt cx="1351" cy="821"/>
            </a:xfrm>
          </p:grpSpPr>
          <p:sp>
            <p:nvSpPr>
              <p:cNvPr id="4157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37921"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157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157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nvGrpSpPr>
            <p:cNvPr id="37901" name="Group 54"/>
            <p:cNvGrpSpPr>
              <a:grpSpLocks/>
            </p:cNvGrpSpPr>
            <p:nvPr userDrawn="1"/>
          </p:nvGrpSpPr>
          <p:grpSpPr bwMode="auto">
            <a:xfrm>
              <a:off x="5280" y="3024"/>
              <a:ext cx="425" cy="258"/>
              <a:chOff x="5280" y="3024"/>
              <a:chExt cx="425" cy="258"/>
            </a:xfrm>
          </p:grpSpPr>
          <p:sp>
            <p:nvSpPr>
              <p:cNvPr id="37902" name="Freeform 55"/>
              <p:cNvSpPr>
                <a:spLocks/>
              </p:cNvSpPr>
              <p:nvPr/>
            </p:nvSpPr>
            <p:spPr bwMode="hidden">
              <a:xfrm>
                <a:off x="5280" y="3186"/>
                <a:ext cx="383" cy="96"/>
              </a:xfrm>
              <a:custGeom>
                <a:avLst/>
                <a:gdLst>
                  <a:gd name="T0" fmla="*/ 21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5 w 382"/>
                  <a:gd name="T19" fmla="*/ 96 h 96"/>
                  <a:gd name="T20" fmla="*/ 269 w 382"/>
                  <a:gd name="T21" fmla="*/ 90 h 96"/>
                  <a:gd name="T22" fmla="*/ 317 w 382"/>
                  <a:gd name="T23" fmla="*/ 84 h 96"/>
                  <a:gd name="T24" fmla="*/ 358 w 382"/>
                  <a:gd name="T25" fmla="*/ 66 h 96"/>
                  <a:gd name="T26" fmla="*/ 388 w 382"/>
                  <a:gd name="T27" fmla="*/ 42 h 96"/>
                  <a:gd name="T28" fmla="*/ 382 w 382"/>
                  <a:gd name="T29" fmla="*/ 42 h 96"/>
                  <a:gd name="T30" fmla="*/ 352 w 382"/>
                  <a:gd name="T31" fmla="*/ 66 h 96"/>
                  <a:gd name="T32" fmla="*/ 311 w 382"/>
                  <a:gd name="T33" fmla="*/ 78 h 96"/>
                  <a:gd name="T34" fmla="*/ 269 w 382"/>
                  <a:gd name="T35" fmla="*/ 90 h 96"/>
                  <a:gd name="T36" fmla="*/ 215 w 382"/>
                  <a:gd name="T37" fmla="*/ 96 h 96"/>
                  <a:gd name="T38" fmla="*/ 21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3"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4"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5"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6"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7" name="Freeform 60"/>
              <p:cNvSpPr>
                <a:spLocks/>
              </p:cNvSpPr>
              <p:nvPr/>
            </p:nvSpPr>
            <p:spPr bwMode="hidden">
              <a:xfrm>
                <a:off x="5489" y="3042"/>
                <a:ext cx="186" cy="210"/>
              </a:xfrm>
              <a:custGeom>
                <a:avLst/>
                <a:gdLst>
                  <a:gd name="T0" fmla="*/ 0 w 185"/>
                  <a:gd name="T1" fmla="*/ 6 h 210"/>
                  <a:gd name="T2" fmla="*/ 66 w 185"/>
                  <a:gd name="T3" fmla="*/ 12 h 210"/>
                  <a:gd name="T4" fmla="*/ 125 w 185"/>
                  <a:gd name="T5" fmla="*/ 36 h 210"/>
                  <a:gd name="T6" fmla="*/ 161 w 185"/>
                  <a:gd name="T7" fmla="*/ 72 h 210"/>
                  <a:gd name="T8" fmla="*/ 167 w 185"/>
                  <a:gd name="T9" fmla="*/ 90 h 210"/>
                  <a:gd name="T10" fmla="*/ 173 w 185"/>
                  <a:gd name="T11" fmla="*/ 114 h 210"/>
                  <a:gd name="T12" fmla="*/ 167 w 185"/>
                  <a:gd name="T13" fmla="*/ 138 h 210"/>
                  <a:gd name="T14" fmla="*/ 155 w 185"/>
                  <a:gd name="T15" fmla="*/ 162 h 210"/>
                  <a:gd name="T16" fmla="*/ 125 w 185"/>
                  <a:gd name="T17" fmla="*/ 180 h 210"/>
                  <a:gd name="T18" fmla="*/ 90 w 185"/>
                  <a:gd name="T19" fmla="*/ 198 h 210"/>
                  <a:gd name="T20" fmla="*/ 102 w 185"/>
                  <a:gd name="T21" fmla="*/ 210 h 210"/>
                  <a:gd name="T22" fmla="*/ 137 w 185"/>
                  <a:gd name="T23" fmla="*/ 192 h 210"/>
                  <a:gd name="T24" fmla="*/ 167 w 185"/>
                  <a:gd name="T25" fmla="*/ 168 h 210"/>
                  <a:gd name="T26" fmla="*/ 185 w 185"/>
                  <a:gd name="T27" fmla="*/ 144 h 210"/>
                  <a:gd name="T28" fmla="*/ 191 w 185"/>
                  <a:gd name="T29" fmla="*/ 114 h 210"/>
                  <a:gd name="T30" fmla="*/ 185 w 185"/>
                  <a:gd name="T31" fmla="*/ 90 h 210"/>
                  <a:gd name="T32" fmla="*/ 179 w 185"/>
                  <a:gd name="T33" fmla="*/ 66 h 210"/>
                  <a:gd name="T34" fmla="*/ 161 w 185"/>
                  <a:gd name="T35" fmla="*/ 48 h 210"/>
                  <a:gd name="T36" fmla="*/ 13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08"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nvGrpSpPr>
              <p:cNvPr id="37909" name="Group 62"/>
              <p:cNvGrpSpPr>
                <a:grpSpLocks/>
              </p:cNvGrpSpPr>
              <p:nvPr/>
            </p:nvGrpSpPr>
            <p:grpSpPr bwMode="auto">
              <a:xfrm>
                <a:off x="5381" y="3085"/>
                <a:ext cx="227" cy="132"/>
                <a:chOff x="5381" y="3085"/>
                <a:chExt cx="227" cy="132"/>
              </a:xfrm>
            </p:grpSpPr>
            <p:sp>
              <p:nvSpPr>
                <p:cNvPr id="37910"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11"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12"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37913"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grpSp>
        </p:grpSp>
      </p:grpSp>
      <p:sp>
        <p:nvSpPr>
          <p:cNvPr id="415811" name="Rectangle 67"/>
          <p:cNvSpPr>
            <a:spLocks noGrp="1" noChangeArrowheads="1"/>
          </p:cNvSpPr>
          <p:nvPr>
            <p:ph type="title"/>
          </p:nvPr>
        </p:nvSpPr>
        <p:spPr bwMode="auto">
          <a:xfrm>
            <a:off x="609600" y="277814"/>
            <a:ext cx="109728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s-AR"/>
              <a:t>Haga clic para cambiar el estilo de título	</a:t>
            </a:r>
          </a:p>
        </p:txBody>
      </p:sp>
      <p:sp>
        <p:nvSpPr>
          <p:cNvPr id="415812" name="Rectangle 68"/>
          <p:cNvSpPr>
            <a:spLocks noGrp="1" noChangeArrowheads="1"/>
          </p:cNvSpPr>
          <p:nvPr>
            <p:ph type="body" idx="1"/>
          </p:nvPr>
        </p:nvSpPr>
        <p:spPr bwMode="auto">
          <a:xfrm>
            <a:off x="609600" y="1600201"/>
            <a:ext cx="109728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AR"/>
              <a:t>Haga clic para modificar el estilo de texto del patrón</a:t>
            </a:r>
          </a:p>
          <a:p>
            <a:pPr lvl="1"/>
            <a:r>
              <a:rPr lang="es-AR"/>
              <a:t>Segundo nivel</a:t>
            </a:r>
          </a:p>
          <a:p>
            <a:pPr lvl="2"/>
            <a:r>
              <a:rPr lang="es-AR"/>
              <a:t>Tercer nivel</a:t>
            </a:r>
          </a:p>
          <a:p>
            <a:pPr lvl="3"/>
            <a:r>
              <a:rPr lang="es-AR"/>
              <a:t>Cuarto nivel</a:t>
            </a:r>
          </a:p>
          <a:p>
            <a:pPr lvl="4"/>
            <a:r>
              <a:rPr lang="es-AR"/>
              <a:t>Quinto nivel</a:t>
            </a:r>
          </a:p>
        </p:txBody>
      </p:sp>
      <p:sp>
        <p:nvSpPr>
          <p:cNvPr id="415813" name="Rectangle 69"/>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effectLst>
                  <a:outerShdw blurRad="38100" dist="38100" dir="2700000" algn="tl">
                    <a:srgbClr val="000000"/>
                  </a:outerShdw>
                </a:effectLst>
                <a:latin typeface="+mn-lt"/>
                <a:ea typeface="+mn-ea"/>
                <a:cs typeface="+mn-cs"/>
              </a:defRPr>
            </a:lvl1pPr>
          </a:lstStyle>
          <a:p>
            <a:pPr fontAlgn="base">
              <a:spcBef>
                <a:spcPct val="0"/>
              </a:spcBef>
              <a:spcAft>
                <a:spcPct val="0"/>
              </a:spcAft>
              <a:defRPr/>
            </a:pPr>
            <a:endParaRPr lang="es-AR">
              <a:solidFill>
                <a:srgbClr val="FFFFFF"/>
              </a:solidFill>
            </a:endParaRPr>
          </a:p>
        </p:txBody>
      </p:sp>
      <p:sp>
        <p:nvSpPr>
          <p:cNvPr id="415814" name="Rectangle 70"/>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mn-lt"/>
                <a:ea typeface="+mn-ea"/>
                <a:cs typeface="+mn-cs"/>
              </a:defRPr>
            </a:lvl1pPr>
          </a:lstStyle>
          <a:p>
            <a:pPr algn="ctr" fontAlgn="base">
              <a:spcBef>
                <a:spcPct val="0"/>
              </a:spcBef>
              <a:spcAft>
                <a:spcPct val="0"/>
              </a:spcAft>
              <a:defRPr/>
            </a:pPr>
            <a:endParaRPr lang="es-AR">
              <a:solidFill>
                <a:srgbClr val="FFFFFF"/>
              </a:solidFill>
            </a:endParaRPr>
          </a:p>
        </p:txBody>
      </p:sp>
      <p:sp>
        <p:nvSpPr>
          <p:cNvPr id="415815" name="Rectangle 71"/>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pitchFamily="34" charset="0"/>
              </a:defRPr>
            </a:lvl1pPr>
          </a:lstStyle>
          <a:p>
            <a:pPr fontAlgn="base">
              <a:spcBef>
                <a:spcPct val="0"/>
              </a:spcBef>
              <a:spcAft>
                <a:spcPct val="0"/>
              </a:spcAft>
            </a:pPr>
            <a:fld id="{9CAC0078-3094-43C8-819C-1BD3901FF206}" type="slidenum">
              <a:rPr lang="es-AR">
                <a:solidFill>
                  <a:srgbClr val="FFFFFF"/>
                </a:solidFill>
                <a:ea typeface="MS PGothic" pitchFamily="34" charset="-128"/>
              </a:rPr>
              <a:pPr fontAlgn="base">
                <a:spcBef>
                  <a:spcPct val="0"/>
                </a:spcBef>
                <a:spcAft>
                  <a:spcPct val="0"/>
                </a:spcAft>
              </a:pPr>
              <a:t>‹Nº›</a:t>
            </a:fld>
            <a:endParaRPr lang="es-AR">
              <a:solidFill>
                <a:srgbClr val="FFFFFF"/>
              </a:solidFill>
              <a:ea typeface="MS PGothic" pitchFamily="34" charset="-128"/>
            </a:endParaRPr>
          </a:p>
        </p:txBody>
      </p:sp>
    </p:spTree>
    <p:extLst>
      <p:ext uri="{BB962C8B-B14F-4D97-AF65-F5344CB8AC3E}">
        <p14:creationId xmlns:p14="http://schemas.microsoft.com/office/powerpoint/2010/main" val="160106644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S PGothic" pitchFamily="34" charset="-128"/>
          <a:cs typeface="MS PGothic" charset="0"/>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ea typeface="MS PGothic" pitchFamily="34" charset="-128"/>
          <a:cs typeface="MS PGothic" charset="0"/>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S PGothic" pitchFamily="34" charset="-128"/>
          <a:cs typeface="MS PGothic" charset="0"/>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ea typeface="MS PGothic" pitchFamily="34" charset="-128"/>
          <a:cs typeface="MS PGothic" charset="0"/>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S PGothic" pitchFamily="34" charset="-128"/>
          <a:cs typeface="MS PGothic"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41"/>
          <p:cNvGrpSpPr/>
          <p:nvPr/>
        </p:nvGrpSpPr>
        <p:grpSpPr>
          <a:xfrm>
            <a:off x="-406400" y="0"/>
            <a:ext cx="13243109" cy="6858000"/>
            <a:chOff x="-382404" y="0"/>
            <a:chExt cx="9932332" cy="6858000"/>
          </a:xfrm>
        </p:grpSpPr>
        <p:grpSp>
          <p:nvGrpSpPr>
            <p:cNvPr id="8" name="Group 44"/>
            <p:cNvGrpSpPr/>
            <p:nvPr/>
          </p:nvGrpSpPr>
          <p:grpSpPr>
            <a:xfrm>
              <a:off x="0" y="0"/>
              <a:ext cx="9144000" cy="6858000"/>
              <a:chOff x="0" y="0"/>
              <a:chExt cx="9144000" cy="6858000"/>
            </a:xfrm>
          </p:grpSpPr>
          <p:grpSp>
            <p:nvGrpSpPr>
              <p:cNvPr id="9"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0"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grpSp>
            <p:nvGrpSpPr>
              <p:cNvPr id="11"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sz="1800" b="1">
                <a:solidFill>
                  <a:prstClr val="black"/>
                </a:solidFill>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grpSp>
      <p:sp>
        <p:nvSpPr>
          <p:cNvPr id="66" name="Rectangle 65"/>
          <p:cNvSpPr/>
          <p:nvPr/>
        </p:nvSpPr>
        <p:spPr>
          <a:xfrm>
            <a:off x="609600" y="333488"/>
            <a:ext cx="109728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0" name="Rectangle 69"/>
          <p:cNvSpPr/>
          <p:nvPr/>
        </p:nvSpPr>
        <p:spPr>
          <a:xfrm>
            <a:off x="6081656" y="-21511"/>
            <a:ext cx="4905488"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71" name="Rectangle 70"/>
          <p:cNvSpPr/>
          <p:nvPr/>
        </p:nvSpPr>
        <p:spPr>
          <a:xfrm>
            <a:off x="6198795" y="-21510"/>
            <a:ext cx="4673600" cy="6239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Title Placeholder 1"/>
          <p:cNvSpPr>
            <a:spLocks noGrp="1"/>
          </p:cNvSpPr>
          <p:nvPr>
            <p:ph type="title"/>
          </p:nvPr>
        </p:nvSpPr>
        <p:spPr>
          <a:xfrm>
            <a:off x="1391320" y="1027664"/>
            <a:ext cx="9366325" cy="1143000"/>
          </a:xfrm>
          <a:prstGeom prst="rect">
            <a:avLst/>
          </a:prstGeom>
        </p:spPr>
        <p:txBody>
          <a:bodyPr vert="horz" lIns="91440" tIns="45720" rIns="91440" bIns="45720" rtlCol="0" anchor="b">
            <a:normAutofit/>
          </a:bodyPr>
          <a:lstStyle/>
          <a:p>
            <a:r>
              <a:rPr lang="es-ES_tradnl"/>
              <a:t>Clic para editar título</a:t>
            </a:r>
            <a:endParaRPr lang="en-US" dirty="0"/>
          </a:p>
        </p:txBody>
      </p:sp>
      <p:sp>
        <p:nvSpPr>
          <p:cNvPr id="3" name="Text Placeholder 2"/>
          <p:cNvSpPr>
            <a:spLocks noGrp="1"/>
          </p:cNvSpPr>
          <p:nvPr>
            <p:ph type="body" idx="1"/>
          </p:nvPr>
        </p:nvSpPr>
        <p:spPr>
          <a:xfrm>
            <a:off x="1391323" y="2323652"/>
            <a:ext cx="9036423" cy="3508977"/>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dirty="0"/>
          </a:p>
        </p:txBody>
      </p:sp>
      <p:sp>
        <p:nvSpPr>
          <p:cNvPr id="4" name="Date Placeholder 3"/>
          <p:cNvSpPr>
            <a:spLocks noGrp="1"/>
          </p:cNvSpPr>
          <p:nvPr>
            <p:ph type="dt" sz="half" idx="2"/>
          </p:nvPr>
        </p:nvSpPr>
        <p:spPr>
          <a:xfrm>
            <a:off x="7996517" y="224493"/>
            <a:ext cx="2844800" cy="365125"/>
          </a:xfrm>
          <a:prstGeom prst="rect">
            <a:avLst/>
          </a:prstGeom>
        </p:spPr>
        <p:txBody>
          <a:bodyPr vert="horz" lIns="91440" tIns="45720" rIns="91440" bIns="45720" rtlCol="0" anchor="ctr"/>
          <a:lstStyle>
            <a:lvl1pPr algn="r">
              <a:defRPr sz="1200">
                <a:solidFill>
                  <a:srgbClr val="FEFEFE"/>
                </a:solidFill>
              </a:defRPr>
            </a:lvl1pPr>
          </a:lstStyle>
          <a:p>
            <a:pPr fontAlgn="base">
              <a:spcBef>
                <a:spcPct val="0"/>
              </a:spcBef>
              <a:spcAft>
                <a:spcPct val="0"/>
              </a:spcAft>
              <a:defRPr/>
            </a:pPr>
            <a:fld id="{B01712D9-238A-4729-82CE-757690EA4B66}" type="datetime12">
              <a:rPr lang="es-AR" b="1" smtClean="0">
                <a:latin typeface="Showcard Gothic" pitchFamily="82" charset="0"/>
                <a:ea typeface="ＭＳ Ｐゴシック" pitchFamily="34" charset="-128"/>
                <a:cs typeface="Arial" charset="0"/>
              </a:rPr>
              <a:pPr fontAlgn="base">
                <a:spcBef>
                  <a:spcPct val="0"/>
                </a:spcBef>
                <a:spcAft>
                  <a:spcPct val="0"/>
                </a:spcAft>
                <a:defRPr/>
              </a:pPr>
              <a:t>10:48 a. m.</a:t>
            </a:fld>
            <a:endParaRPr lang="en-US" b="1">
              <a:latin typeface="Showcard Gothic" pitchFamily="82" charset="0"/>
              <a:ea typeface="ＭＳ Ｐゴシック" pitchFamily="34" charset="-128"/>
              <a:cs typeface="Arial" charset="0"/>
            </a:endParaRPr>
          </a:p>
        </p:txBody>
      </p:sp>
      <p:sp>
        <p:nvSpPr>
          <p:cNvPr id="5" name="Footer Placeholder 4"/>
          <p:cNvSpPr>
            <a:spLocks noGrp="1"/>
          </p:cNvSpPr>
          <p:nvPr>
            <p:ph type="ftr" sz="quarter" idx="3"/>
          </p:nvPr>
        </p:nvSpPr>
        <p:spPr>
          <a:xfrm>
            <a:off x="6188597" y="5852161"/>
            <a:ext cx="4669536" cy="365125"/>
          </a:xfrm>
          <a:prstGeom prst="rect">
            <a:avLst/>
          </a:prstGeom>
        </p:spPr>
        <p:txBody>
          <a:bodyPr vert="horz" lIns="91440" tIns="45720" rIns="91440" bIns="45720" rtlCol="0" anchor="ctr"/>
          <a:lstStyle>
            <a:lvl1pPr algn="r">
              <a:defRPr sz="1200">
                <a:solidFill>
                  <a:schemeClr val="accent1"/>
                </a:solidFill>
              </a:defRPr>
            </a:lvl1pPr>
          </a:lstStyle>
          <a:p>
            <a:pPr fontAlgn="base">
              <a:spcBef>
                <a:spcPct val="0"/>
              </a:spcBef>
              <a:spcAft>
                <a:spcPct val="0"/>
              </a:spcAft>
              <a:defRPr/>
            </a:pPr>
            <a:endParaRPr lang="en-US" b="1">
              <a:solidFill>
                <a:srgbClr val="94C600"/>
              </a:solidFill>
              <a:latin typeface="Showcard Gothic" pitchFamily="82" charset="0"/>
              <a:ea typeface="ＭＳ Ｐゴシック" pitchFamily="34" charset="-128"/>
              <a:cs typeface="Arial" charset="0"/>
            </a:endParaRPr>
          </a:p>
        </p:txBody>
      </p:sp>
      <p:sp>
        <p:nvSpPr>
          <p:cNvPr id="6" name="Slide Number Placeholder 5"/>
          <p:cNvSpPr>
            <a:spLocks noGrp="1"/>
          </p:cNvSpPr>
          <p:nvPr>
            <p:ph type="sldNum" sz="quarter" idx="4"/>
          </p:nvPr>
        </p:nvSpPr>
        <p:spPr>
          <a:xfrm>
            <a:off x="6198795" y="224492"/>
            <a:ext cx="1776208" cy="365125"/>
          </a:xfrm>
          <a:prstGeom prst="rect">
            <a:avLst/>
          </a:prstGeom>
        </p:spPr>
        <p:txBody>
          <a:bodyPr vert="horz" lIns="91440" tIns="45720" rIns="91440" bIns="45720" rtlCol="0" anchor="ctr"/>
          <a:lstStyle>
            <a:lvl1pPr algn="l">
              <a:defRPr sz="1200">
                <a:solidFill>
                  <a:srgbClr val="FEFEFE"/>
                </a:solidFill>
              </a:defRPr>
            </a:lvl1pPr>
          </a:lstStyle>
          <a:p>
            <a:pPr fontAlgn="base">
              <a:spcBef>
                <a:spcPct val="0"/>
              </a:spcBef>
              <a:spcAft>
                <a:spcPct val="0"/>
              </a:spcAft>
              <a:defRPr/>
            </a:pPr>
            <a:fld id="{A754127B-713A-4A45-A084-AA9D16518102}" type="slidenum">
              <a:rPr lang="en-US" b="1" smtClean="0">
                <a:latin typeface="Showcard Gothic" pitchFamily="82" charset="0"/>
                <a:ea typeface="ＭＳ Ｐゴシック" pitchFamily="34" charset="-128"/>
                <a:cs typeface="Arial" charset="0"/>
              </a:rPr>
              <a:pPr fontAlgn="base">
                <a:spcBef>
                  <a:spcPct val="0"/>
                </a:spcBef>
                <a:spcAft>
                  <a:spcPct val="0"/>
                </a:spcAft>
                <a:defRPr/>
              </a:pPr>
              <a:t>‹Nº›</a:t>
            </a:fld>
            <a:endParaRPr lang="en-US" b="1">
              <a:latin typeface="Showcard Gothic" pitchFamily="82" charset="0"/>
              <a:ea typeface="ＭＳ Ｐゴシック" pitchFamily="34" charset="-128"/>
              <a:cs typeface="Arial" charset="0"/>
            </a:endParaRPr>
          </a:p>
        </p:txBody>
      </p:sp>
    </p:spTree>
    <p:extLst>
      <p:ext uri="{BB962C8B-B14F-4D97-AF65-F5344CB8AC3E}">
        <p14:creationId xmlns:p14="http://schemas.microsoft.com/office/powerpoint/2010/main" val="524394000"/>
      </p:ext>
    </p:extLst>
  </p:cSld>
  <p:clrMap bg1="lt1" tx1="dk1" bg2="lt2" tx2="dk2" accent1="accent1" accent2="accent2" accent3="accent3" accent4="accent4" accent5="accent5" accent6="accent6" hlink="hlink" folHlink="folHlink"/>
  <p:sldLayoutIdLst>
    <p:sldLayoutId id="2147484395" r:id="rId1"/>
    <p:sldLayoutId id="2147484396" r:id="rId2"/>
    <p:sldLayoutId id="2147484397" r:id="rId3"/>
    <p:sldLayoutId id="2147484398" r:id="rId4"/>
    <p:sldLayoutId id="2147484399" r:id="rId5"/>
    <p:sldLayoutId id="2147484400" r:id="rId6"/>
    <p:sldLayoutId id="2147484401" r:id="rId7"/>
    <p:sldLayoutId id="2147484402" r:id="rId8"/>
    <p:sldLayoutId id="2147484403" r:id="rId9"/>
    <p:sldLayoutId id="2147484404" r:id="rId10"/>
    <p:sldLayoutId id="2147484405" r:id="rId11"/>
  </p:sldLayoutIdLst>
  <p:hf hdr="0" ftr="0"/>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a:lstStyle/>
          <a:p>
            <a:pPr>
              <a:defRPr/>
            </a:pPr>
            <a:endParaRPr lang="en-US" sz="1800" dirty="0">
              <a:solidFill>
                <a:prstClr val="black"/>
              </a:solidFill>
              <a:ea typeface="ＭＳ Ｐゴシック" pitchFamily="34" charset="-128"/>
              <a:cs typeface="Arial" pitchFamily="34" charset="0"/>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lang="es-ES"/>
              <a:t>Haga clic para modificar el estilo de título del patrón</a:t>
            </a:r>
            <a:endParaRPr lang="en-US"/>
          </a:p>
        </p:txBody>
      </p:sp>
      <p:sp>
        <p:nvSpPr>
          <p:cNvPr id="12292" name="12 Marcador de texto"/>
          <p:cNvSpPr>
            <a:spLocks noGrp="1"/>
          </p:cNvSpPr>
          <p:nvPr>
            <p:ph type="body" idx="1"/>
          </p:nvPr>
        </p:nvSpPr>
        <p:spPr bwMode="auto">
          <a:xfrm>
            <a:off x="609600" y="1600201"/>
            <a:ext cx="9956800" cy="4873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4" name="13 Marcador de fecha"/>
          <p:cNvSpPr>
            <a:spLocks noGrp="1"/>
          </p:cNvSpPr>
          <p:nvPr>
            <p:ph type="dt" sz="half" idx="2"/>
          </p:nvPr>
        </p:nvSpPr>
        <p:spPr>
          <a:xfrm rot="5400000">
            <a:off x="10453954" y="1017853"/>
            <a:ext cx="2011362" cy="512233"/>
          </a:xfrm>
          <a:prstGeom prst="rect">
            <a:avLst/>
          </a:prstGeom>
        </p:spPr>
        <p:txBody>
          <a:bodyPr vert="horz" anchor="ctr" anchorCtr="0"/>
          <a:lstStyle>
            <a:lvl1pPr algn="r" eaLnBrk="1" fontAlgn="auto" latinLnBrk="0" hangingPunct="1">
              <a:spcBef>
                <a:spcPts val="0"/>
              </a:spcBef>
              <a:spcAft>
                <a:spcPts val="0"/>
              </a:spcAft>
              <a:defRPr kumimoji="0" sz="1200">
                <a:solidFill>
                  <a:srgbClr val="575F6D"/>
                </a:solidFill>
                <a:latin typeface="+mn-lt"/>
                <a:ea typeface="ＭＳ Ｐゴシック" pitchFamily="34" charset="-128"/>
                <a:cs typeface="+mn-cs"/>
              </a:defRPr>
            </a:lvl1pPr>
          </a:lstStyle>
          <a:p>
            <a:pPr>
              <a:defRPr/>
            </a:pPr>
            <a:endParaRPr lang="es-AR"/>
          </a:p>
        </p:txBody>
      </p:sp>
      <p:sp>
        <p:nvSpPr>
          <p:cNvPr id="3" name="2 Marcador de pie de página"/>
          <p:cNvSpPr>
            <a:spLocks noGrp="1"/>
          </p:cNvSpPr>
          <p:nvPr>
            <p:ph type="ftr" sz="quarter" idx="3"/>
          </p:nvPr>
        </p:nvSpPr>
        <p:spPr>
          <a:xfrm rot="5400000">
            <a:off x="9853084" y="3676121"/>
            <a:ext cx="3200400" cy="486833"/>
          </a:xfrm>
          <a:prstGeom prst="rect">
            <a:avLst/>
          </a:prstGeom>
        </p:spPr>
        <p:txBody>
          <a:bodyPr vert="horz" anchor="ctr" anchorCtr="0"/>
          <a:lstStyle>
            <a:lvl1pPr algn="l" eaLnBrk="1" fontAlgn="auto" latinLnBrk="0" hangingPunct="1">
              <a:spcBef>
                <a:spcPts val="0"/>
              </a:spcBef>
              <a:spcAft>
                <a:spcPts val="0"/>
              </a:spcAft>
              <a:defRPr kumimoji="0" sz="1200">
                <a:solidFill>
                  <a:srgbClr val="575F6D"/>
                </a:solidFill>
                <a:latin typeface="+mn-lt"/>
                <a:ea typeface="ＭＳ Ｐゴシック" pitchFamily="34" charset="-128"/>
                <a:cs typeface="+mn-cs"/>
              </a:defRPr>
            </a:lvl1pPr>
          </a:lstStyle>
          <a:p>
            <a:pPr>
              <a:defRPr/>
            </a:pPr>
            <a:endParaRPr lang="es-A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a:lstStyle/>
          <a:p>
            <a:pPr>
              <a:defRPr/>
            </a:pPr>
            <a:endParaRPr lang="en-US" sz="1800">
              <a:solidFill>
                <a:prstClr val="black"/>
              </a:solidFill>
              <a:ea typeface="ＭＳ Ｐゴシック" pitchFamily="34" charset="-128"/>
              <a:cs typeface="Arial" pitchFamily="34" charset="0"/>
            </a:endParaRPr>
          </a:p>
        </p:txBody>
      </p:sp>
      <p:sp>
        <p:nvSpPr>
          <p:cNvPr id="12" name="11 Elipse"/>
          <p:cNvSpPr/>
          <p:nvPr/>
        </p:nvSpPr>
        <p:spPr>
          <a:xfrm>
            <a:off x="10875434" y="5715001"/>
            <a:ext cx="732367" cy="549275"/>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23" name="22 Marcador de número de diapositiva"/>
          <p:cNvSpPr>
            <a:spLocks noGrp="1"/>
          </p:cNvSpPr>
          <p:nvPr>
            <p:ph type="sldNum" sz="quarter" idx="4"/>
          </p:nvPr>
        </p:nvSpPr>
        <p:spPr>
          <a:xfrm>
            <a:off x="10839451" y="5734050"/>
            <a:ext cx="812800" cy="520700"/>
          </a:xfrm>
          <a:prstGeom prst="rect">
            <a:avLst/>
          </a:prstGeom>
        </p:spPr>
        <p:txBody>
          <a:bodyPr vert="horz" anchor="ctr"/>
          <a:lstStyle>
            <a:lvl1pPr algn="ctr" eaLnBrk="1" fontAlgn="auto" latinLnBrk="0" hangingPunct="1">
              <a:spcBef>
                <a:spcPts val="0"/>
              </a:spcBef>
              <a:spcAft>
                <a:spcPts val="0"/>
              </a:spcAft>
              <a:defRPr kumimoji="0" sz="1400" b="1">
                <a:solidFill>
                  <a:srgbClr val="FFFFFF"/>
                </a:solidFill>
                <a:latin typeface="+mn-lt"/>
                <a:ea typeface="ＭＳ Ｐゴシック" pitchFamily="34" charset="-128"/>
                <a:cs typeface="+mn-cs"/>
              </a:defRPr>
            </a:lvl1pPr>
          </a:lstStyle>
          <a:p>
            <a:pPr>
              <a:defRPr/>
            </a:pPr>
            <a:fld id="{3CA6FE82-3888-44BD-8EDA-552DDA6C6437}" type="slidenum">
              <a:rPr lang="es-AR"/>
              <a:pPr>
                <a:defRPr/>
              </a:pPr>
              <a:t>‹Nº›</a:t>
            </a:fld>
            <a:endParaRPr lang="es-AR"/>
          </a:p>
        </p:txBody>
      </p:sp>
    </p:spTree>
    <p:extLst>
      <p:ext uri="{BB962C8B-B14F-4D97-AF65-F5344CB8AC3E}">
        <p14:creationId xmlns:p14="http://schemas.microsoft.com/office/powerpoint/2010/main" val="1007467876"/>
      </p:ext>
    </p:extLst>
  </p:cSld>
  <p:clrMap bg1="lt1" tx1="dk1" bg2="lt2" tx2="dk2" accent1="accent1" accent2="accent2" accent3="accent3" accent4="accent4" accent5="accent5" accent6="accent6" hlink="hlink" folHlink="folHlink"/>
  <p:sldLayoutIdLst>
    <p:sldLayoutId id="2147484407" r:id="rId1"/>
    <p:sldLayoutId id="2147484408" r:id="rId2"/>
    <p:sldLayoutId id="2147484409" r:id="rId3"/>
    <p:sldLayoutId id="2147484410" r:id="rId4"/>
    <p:sldLayoutId id="2147484411" r:id="rId5"/>
    <p:sldLayoutId id="2147484412" r:id="rId6"/>
    <p:sldLayoutId id="2147484413" r:id="rId7"/>
    <p:sldLayoutId id="2147484414" r:id="rId8"/>
    <p:sldLayoutId id="2147484415" r:id="rId9"/>
    <p:sldLayoutId id="2147484416" r:id="rId10"/>
    <p:sldLayoutId id="2147484417" r:id="rId11"/>
  </p:sldLayoutIdLst>
  <p:hf hdr="0" ftr="0" dt="0"/>
  <p:txStyles>
    <p:titleStyle>
      <a:lvl1pPr algn="l" rtl="0" eaLnBrk="0" fontAlgn="base" hangingPunct="0">
        <a:spcBef>
          <a:spcPct val="0"/>
        </a:spcBef>
        <a:spcAft>
          <a:spcPct val="0"/>
        </a:spcAft>
        <a:defRPr sz="3000" kern="1200" cap="small">
          <a:solidFill>
            <a:schemeClr val="tx2"/>
          </a:solidFill>
          <a:latin typeface="+mj-lt"/>
          <a:ea typeface="+mj-ea"/>
          <a:cs typeface="+mj-cs"/>
        </a:defRPr>
      </a:lvl1pPr>
      <a:lvl2pPr algn="l" rtl="0" eaLnBrk="0" fontAlgn="base" hangingPunct="0">
        <a:spcBef>
          <a:spcPct val="0"/>
        </a:spcBef>
        <a:spcAft>
          <a:spcPct val="0"/>
        </a:spcAft>
        <a:defRPr sz="3000">
          <a:solidFill>
            <a:schemeClr val="tx2"/>
          </a:solidFill>
          <a:latin typeface="Century Schoolbook"/>
        </a:defRPr>
      </a:lvl2pPr>
      <a:lvl3pPr algn="l" rtl="0" eaLnBrk="0" fontAlgn="base" hangingPunct="0">
        <a:spcBef>
          <a:spcPct val="0"/>
        </a:spcBef>
        <a:spcAft>
          <a:spcPct val="0"/>
        </a:spcAft>
        <a:defRPr sz="3000">
          <a:solidFill>
            <a:schemeClr val="tx2"/>
          </a:solidFill>
          <a:latin typeface="Century Schoolbook"/>
        </a:defRPr>
      </a:lvl3pPr>
      <a:lvl4pPr algn="l" rtl="0" eaLnBrk="0" fontAlgn="base" hangingPunct="0">
        <a:spcBef>
          <a:spcPct val="0"/>
        </a:spcBef>
        <a:spcAft>
          <a:spcPct val="0"/>
        </a:spcAft>
        <a:defRPr sz="3000">
          <a:solidFill>
            <a:schemeClr val="tx2"/>
          </a:solidFill>
          <a:latin typeface="Century Schoolbook"/>
        </a:defRPr>
      </a:lvl4pPr>
      <a:lvl5pPr algn="l" rtl="0" eaLnBrk="0" fontAlgn="base" hangingPunct="0">
        <a:spcBef>
          <a:spcPct val="0"/>
        </a:spcBef>
        <a:spcAft>
          <a:spcPct val="0"/>
        </a:spcAft>
        <a:defRPr sz="3000">
          <a:solidFill>
            <a:schemeClr val="tx2"/>
          </a:solidFill>
          <a:latin typeface="Century Schoolbook"/>
        </a:defRPr>
      </a:lvl5pPr>
      <a:lvl6pPr marL="457200" algn="l" rtl="0" fontAlgn="base">
        <a:spcBef>
          <a:spcPct val="0"/>
        </a:spcBef>
        <a:spcAft>
          <a:spcPct val="0"/>
        </a:spcAft>
        <a:defRPr sz="3000">
          <a:solidFill>
            <a:schemeClr val="tx2"/>
          </a:solidFill>
          <a:latin typeface="Century Schoolbook"/>
        </a:defRPr>
      </a:lvl6pPr>
      <a:lvl7pPr marL="914400" algn="l" rtl="0" fontAlgn="base">
        <a:spcBef>
          <a:spcPct val="0"/>
        </a:spcBef>
        <a:spcAft>
          <a:spcPct val="0"/>
        </a:spcAft>
        <a:defRPr sz="3000">
          <a:solidFill>
            <a:schemeClr val="tx2"/>
          </a:solidFill>
          <a:latin typeface="Century Schoolbook"/>
        </a:defRPr>
      </a:lvl7pPr>
      <a:lvl8pPr marL="1371600" algn="l" rtl="0" fontAlgn="base">
        <a:spcBef>
          <a:spcPct val="0"/>
        </a:spcBef>
        <a:spcAft>
          <a:spcPct val="0"/>
        </a:spcAft>
        <a:defRPr sz="3000">
          <a:solidFill>
            <a:schemeClr val="tx2"/>
          </a:solidFill>
          <a:latin typeface="Century Schoolbook"/>
        </a:defRPr>
      </a:lvl8pPr>
      <a:lvl9pPr marL="1828800" algn="l" rtl="0" fontAlgn="base">
        <a:spcBef>
          <a:spcPct val="0"/>
        </a:spcBef>
        <a:spcAft>
          <a:spcPct val="0"/>
        </a:spcAft>
        <a:defRPr sz="3000">
          <a:solidFill>
            <a:schemeClr val="tx2"/>
          </a:solidFill>
          <a:latin typeface="Century Schoolbook"/>
        </a:defRPr>
      </a:lvl9pPr>
    </p:titleStyle>
    <p:bodyStyle>
      <a:lvl1pPr marL="273050" indent="-273050" algn="l" rtl="0" eaLnBrk="0" fontAlgn="base" hangingPunct="0">
        <a:spcBef>
          <a:spcPts val="600"/>
        </a:spcBef>
        <a:spcAft>
          <a:spcPct val="0"/>
        </a:spcAft>
        <a:buClr>
          <a:schemeClr val="accent1"/>
        </a:buClr>
        <a:buSzPct val="70000"/>
        <a:buFont typeface="Wingdings" pitchFamily="2" charset="2"/>
        <a:buChar char=""/>
        <a:defRPr sz="2400" kern="1200">
          <a:solidFill>
            <a:schemeClr val="tx1"/>
          </a:solidFill>
          <a:latin typeface="+mn-lt"/>
          <a:ea typeface="+mn-ea"/>
          <a:cs typeface="+mn-cs"/>
        </a:defRPr>
      </a:lvl1pPr>
      <a:lvl2pPr marL="639763" indent="-273050" algn="l" rtl="0" eaLnBrk="0" fontAlgn="base" hangingPunct="0">
        <a:spcBef>
          <a:spcPct val="20000"/>
        </a:spcBef>
        <a:spcAft>
          <a:spcPct val="0"/>
        </a:spcAft>
        <a:buClr>
          <a:schemeClr val="accent1"/>
        </a:buClr>
        <a:buSzPct val="80000"/>
        <a:buFont typeface="Wingdings 2" pitchFamily="18" charset="2"/>
        <a:buChar char=""/>
        <a:defRPr sz="2100" kern="1200">
          <a:solidFill>
            <a:schemeClr val="tx1"/>
          </a:solidFill>
          <a:latin typeface="+mn-lt"/>
          <a:ea typeface="+mn-ea"/>
          <a:cs typeface="+mn-cs"/>
        </a:defRPr>
      </a:lvl2pPr>
      <a:lvl3pPr marL="914400" indent="-182563" algn="l" rtl="0" eaLnBrk="0" fontAlgn="base" hangingPunct="0">
        <a:spcBef>
          <a:spcPct val="20000"/>
        </a:spcBef>
        <a:spcAft>
          <a:spcPct val="0"/>
        </a:spcAft>
        <a:buClr>
          <a:srgbClr val="E0752F"/>
        </a:buClr>
        <a:buSzPct val="60000"/>
        <a:buFont typeface="Wingdings" pitchFamily="2" charset="2"/>
        <a:buChar char=""/>
        <a:defRPr kern="1200">
          <a:solidFill>
            <a:schemeClr val="tx1"/>
          </a:solidFill>
          <a:latin typeface="+mn-lt"/>
          <a:ea typeface="+mn-ea"/>
          <a:cs typeface="+mn-cs"/>
        </a:defRPr>
      </a:lvl3pPr>
      <a:lvl4pPr marL="1187450" indent="-182563" algn="l" rtl="0" eaLnBrk="0" fontAlgn="base" hangingPunct="0">
        <a:spcBef>
          <a:spcPct val="20000"/>
        </a:spcBef>
        <a:spcAft>
          <a:spcPct val="0"/>
        </a:spcAft>
        <a:buClr>
          <a:srgbClr val="FEC3AE"/>
        </a:buClr>
        <a:buSzPct val="60000"/>
        <a:buFont typeface="Wingdings" pitchFamily="2" charset="2"/>
        <a:buChar char=""/>
        <a:defRPr kern="1200">
          <a:solidFill>
            <a:schemeClr val="tx1"/>
          </a:solidFill>
          <a:latin typeface="+mn-lt"/>
          <a:ea typeface="+mn-ea"/>
          <a:cs typeface="+mn-cs"/>
        </a:defRPr>
      </a:lvl4pPr>
      <a:lvl5pPr marL="1462088" indent="-182563" algn="l" rtl="0" eaLnBrk="0" fontAlgn="base" hangingPunct="0">
        <a:spcBef>
          <a:spcPct val="20000"/>
        </a:spcBef>
        <a:spcAft>
          <a:spcPct val="0"/>
        </a:spcAft>
        <a:buClr>
          <a:srgbClr val="BDCAE9"/>
        </a:buClr>
        <a:buSzPct val="68000"/>
        <a:buFont typeface="Wingdings 2" pitchFamily="18" charset="2"/>
        <a:buChar char=""/>
        <a:defRPr sz="1600" kern="1200">
          <a:solidFill>
            <a:schemeClr val="tx1"/>
          </a:solidFill>
          <a:latin typeface="+mn-lt"/>
          <a:ea typeface="+mn-ea"/>
          <a:cs typeface="+mn-cs"/>
        </a:defRPr>
      </a:lvl5pPr>
      <a:lvl6pPr marL="1737360" indent="-182880" algn="l" rtl="0" eaLnBrk="1" latinLnBrk="0" hangingPunct="1">
        <a:spcBef>
          <a:spcPct val="20000"/>
        </a:spcBef>
        <a:buClr>
          <a:schemeClr val="accent1"/>
        </a:buClr>
        <a:buChar char="•"/>
        <a:defRPr kumimoji="0" sz="1600" kern="1200">
          <a:solidFill>
            <a:schemeClr val="tx2"/>
          </a:solidFill>
          <a:latin typeface="+mn-lt"/>
          <a:ea typeface="+mn-ea"/>
          <a:cs typeface="+mn-cs"/>
        </a:defRPr>
      </a:lvl6pPr>
      <a:lvl7pPr marL="2011680" indent="-182880" algn="l" rtl="0" eaLnBrk="1" latinLnBrk="0" hangingPunct="1">
        <a:spcBef>
          <a:spcPct val="20000"/>
        </a:spcBef>
        <a:buClr>
          <a:schemeClr val="accent1">
            <a:tint val="60000"/>
          </a:schemeClr>
        </a:buClr>
        <a:buSzPct val="60000"/>
        <a:buFont typeface="Wingdings"/>
        <a:buChar char=""/>
        <a:defRPr kumimoji="0" sz="1400" kern="1200" baseline="0">
          <a:solidFill>
            <a:schemeClr val="tx2"/>
          </a:solidFill>
          <a:latin typeface="+mn-lt"/>
          <a:ea typeface="+mn-ea"/>
          <a:cs typeface="+mn-cs"/>
        </a:defRPr>
      </a:lvl7pPr>
      <a:lvl8pPr marL="2286000" indent="-182880" algn="l" rtl="0" eaLnBrk="1" latinLnBrk="0" hangingPunct="1">
        <a:spcBef>
          <a:spcPct val="20000"/>
        </a:spcBef>
        <a:buClr>
          <a:schemeClr val="accent2"/>
        </a:buClr>
        <a:buChar char="•"/>
        <a:defRPr kumimoji="0" sz="1400" kern="1200" cap="small" baseline="0">
          <a:solidFill>
            <a:schemeClr val="tx2"/>
          </a:solidFill>
          <a:latin typeface="+mn-lt"/>
          <a:ea typeface="+mn-ea"/>
          <a:cs typeface="+mn-cs"/>
        </a:defRPr>
      </a:lvl8pPr>
      <a:lvl9pPr marL="2560320" indent="-182880" algn="l" rtl="0" eaLnBrk="1" latinLnBrk="0" hangingPunct="1">
        <a:spcBef>
          <a:spcPct val="20000"/>
        </a:spcBef>
        <a:buClr>
          <a:schemeClr val="accent1">
            <a:shade val="75000"/>
          </a:schemeClr>
        </a:buClr>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_tradnl"/>
              <a:t>Clic para editar título</a:t>
            </a:r>
            <a:endParaRPr lang="en-US"/>
          </a:p>
        </p:txBody>
      </p:sp>
      <p:sp>
        <p:nvSpPr>
          <p:cNvPr id="7171"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ＭＳ Ｐゴシック" charset="0"/>
                <a:cs typeface="ＭＳ Ｐゴシック" charset="0"/>
              </a:defRPr>
            </a:lvl1pPr>
          </a:lstStyle>
          <a:p>
            <a:pPr fontAlgn="base">
              <a:spcBef>
                <a:spcPct val="0"/>
              </a:spcBef>
              <a:spcAft>
                <a:spcPct val="0"/>
              </a:spcAft>
              <a:defRPr/>
            </a:pPr>
            <a:fld id="{5A59045A-ED86-4992-B3C4-1AA79F148610}" type="datetime10">
              <a:rPr lang="es-AR" smtClean="0">
                <a:solidFill>
                  <a:prstClr val="white">
                    <a:tint val="75000"/>
                  </a:prstClr>
                </a:solidFill>
              </a:rPr>
              <a:pPr fontAlgn="base">
                <a:spcBef>
                  <a:spcPct val="0"/>
                </a:spcBef>
                <a:spcAft>
                  <a:spcPct val="0"/>
                </a:spcAft>
                <a:defRPr/>
              </a:pPr>
              <a:t>10:48</a:t>
            </a:fld>
            <a:endParaRPr lang="en-US">
              <a:solidFill>
                <a:prstClr val="white">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ＭＳ Ｐゴシック" charset="0"/>
                <a:cs typeface="ＭＳ Ｐゴシック" charset="0"/>
              </a:defRPr>
            </a:lvl1pPr>
          </a:lstStyle>
          <a:p>
            <a:pPr fontAlgn="base">
              <a:spcBef>
                <a:spcPct val="0"/>
              </a:spcBef>
              <a:spcAft>
                <a:spcPct val="0"/>
              </a:spcAft>
              <a:defRPr/>
            </a:pPr>
            <a:endParaRPr lang="en-US">
              <a:solidFill>
                <a:prstClr val="white">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latin typeface="Arial" pitchFamily="34" charset="0"/>
              </a:defRPr>
            </a:lvl1pPr>
          </a:lstStyle>
          <a:p>
            <a:pPr fontAlgn="base">
              <a:spcBef>
                <a:spcPct val="0"/>
              </a:spcBef>
              <a:spcAft>
                <a:spcPct val="0"/>
              </a:spcAft>
              <a:defRPr/>
            </a:pPr>
            <a:fld id="{F84F75C7-1504-4B25-9AD9-B4AE41ABE037}"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Tree>
    <p:extLst>
      <p:ext uri="{BB962C8B-B14F-4D97-AF65-F5344CB8AC3E}">
        <p14:creationId xmlns:p14="http://schemas.microsoft.com/office/powerpoint/2010/main" val="2139798841"/>
      </p:ext>
    </p:extLst>
  </p:cSld>
  <p:clrMap bg1="dk1" tx1="lt1" bg2="dk2"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Lst>
  <p:transition spd="med">
    <p:fade thruBlk="1"/>
  </p:transition>
  <p:hf hdr="0" ftr="0"/>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12192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Haga clic para cambiar el estilo de título	</a:t>
            </a:r>
          </a:p>
        </p:txBody>
      </p:sp>
      <p:sp>
        <p:nvSpPr>
          <p:cNvPr id="15363" name="Rectangle 3"/>
          <p:cNvSpPr>
            <a:spLocks noGrp="1" noChangeArrowheads="1"/>
          </p:cNvSpPr>
          <p:nvPr>
            <p:ph type="body" idx="1"/>
          </p:nvPr>
        </p:nvSpPr>
        <p:spPr bwMode="auto">
          <a:xfrm>
            <a:off x="1828800" y="1600201"/>
            <a:ext cx="103632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Haga clic para modificar el estilo de texto del patrón</a:t>
            </a:r>
          </a:p>
          <a:p>
            <a:pPr lvl="1"/>
            <a:r>
              <a:rPr lang="en-US"/>
              <a:t>Segundo nivel</a:t>
            </a:r>
          </a:p>
          <a:p>
            <a:pPr lvl="2"/>
            <a:r>
              <a:rPr lang="en-US"/>
              <a:t>Tercer nivel</a:t>
            </a:r>
          </a:p>
          <a:p>
            <a:pPr lvl="3"/>
            <a:r>
              <a:rPr lang="en-US"/>
              <a:t>Cuarto nivel</a:t>
            </a:r>
          </a:p>
          <a:p>
            <a:pPr lvl="4"/>
            <a:r>
              <a:rPr lang="en-US"/>
              <a:t>Quinto nivel</a:t>
            </a:r>
          </a:p>
        </p:txBody>
      </p:sp>
      <p:sp>
        <p:nvSpPr>
          <p:cNvPr id="999428" name="Rectangle 4"/>
          <p:cNvSpPr>
            <a:spLocks noGrp="1" noChangeArrowheads="1"/>
          </p:cNvSpPr>
          <p:nvPr>
            <p:ph type="dt" sz="half" idx="2"/>
          </p:nvPr>
        </p:nvSpPr>
        <p:spPr bwMode="auto">
          <a:xfrm>
            <a:off x="12192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mn-lt"/>
              </a:defRPr>
            </a:lvl1pPr>
          </a:lstStyle>
          <a:p>
            <a:pPr fontAlgn="base">
              <a:spcBef>
                <a:spcPct val="0"/>
              </a:spcBef>
              <a:spcAft>
                <a:spcPct val="0"/>
              </a:spcAft>
              <a:defRPr/>
            </a:pPr>
            <a:fld id="{28F18483-DFEE-4606-81FC-E8E78948DC1E}" type="datetime10">
              <a:rPr lang="es-AR" smtClean="0">
                <a:solidFill>
                  <a:srgbClr val="000000"/>
                </a:solidFill>
              </a:rPr>
              <a:pPr fontAlgn="base">
                <a:spcBef>
                  <a:spcPct val="0"/>
                </a:spcBef>
                <a:spcAft>
                  <a:spcPct val="0"/>
                </a:spcAft>
                <a:defRPr/>
              </a:pPr>
              <a:t>10:48</a:t>
            </a:fld>
            <a:endParaRPr lang="en-US">
              <a:solidFill>
                <a:srgbClr val="000000"/>
              </a:solidFill>
            </a:endParaRPr>
          </a:p>
        </p:txBody>
      </p:sp>
      <p:sp>
        <p:nvSpPr>
          <p:cNvPr id="999429" name="Rectangle 5"/>
          <p:cNvSpPr>
            <a:spLocks noGrp="1" noChangeArrowheads="1"/>
          </p:cNvSpPr>
          <p:nvPr>
            <p:ph type="ftr" sz="quarter" idx="3"/>
          </p:nvPr>
        </p:nvSpPr>
        <p:spPr bwMode="auto">
          <a:xfrm>
            <a:off x="47752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mn-lt"/>
              </a:defRPr>
            </a:lvl1pPr>
          </a:lstStyle>
          <a:p>
            <a:pPr algn="ctr" fontAlgn="base">
              <a:spcBef>
                <a:spcPct val="0"/>
              </a:spcBef>
              <a:spcAft>
                <a:spcPct val="0"/>
              </a:spcAft>
              <a:defRPr/>
            </a:pPr>
            <a:endParaRPr lang="en-US">
              <a:solidFill>
                <a:srgbClr val="000000"/>
              </a:solidFill>
            </a:endParaRPr>
          </a:p>
        </p:txBody>
      </p:sp>
      <p:sp>
        <p:nvSpPr>
          <p:cNvPr id="999430" name="Rectangle 6"/>
          <p:cNvSpPr>
            <a:spLocks noGrp="1" noChangeArrowheads="1"/>
          </p:cNvSpPr>
          <p:nvPr>
            <p:ph type="sldNum" sz="quarter" idx="4"/>
          </p:nvPr>
        </p:nvSpPr>
        <p:spPr bwMode="auto">
          <a:xfrm>
            <a:off x="93472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mn-lt"/>
              </a:defRPr>
            </a:lvl1pPr>
          </a:lstStyle>
          <a:p>
            <a:pPr fontAlgn="base">
              <a:spcBef>
                <a:spcPct val="0"/>
              </a:spcBef>
              <a:spcAft>
                <a:spcPct val="0"/>
              </a:spcAft>
              <a:defRPr/>
            </a:pPr>
            <a:fld id="{821578F2-379A-4308-8C10-02AB66342233}" type="slidenum">
              <a:rPr lang="en-US">
                <a:solidFill>
                  <a:srgbClr val="000000"/>
                </a:solidFill>
              </a:rPr>
              <a:pPr fontAlgn="base">
                <a:spcBef>
                  <a:spcPct val="0"/>
                </a:spcBef>
                <a:spcAft>
                  <a:spcPct val="0"/>
                </a:spcAft>
                <a:defRPr/>
              </a:pPr>
              <a:t>‹Nº›</a:t>
            </a:fld>
            <a:endParaRPr lang="en-US">
              <a:solidFill>
                <a:srgbClr val="000000"/>
              </a:solidFill>
            </a:endParaRPr>
          </a:p>
        </p:txBody>
      </p:sp>
    </p:spTree>
    <p:extLst>
      <p:ext uri="{BB962C8B-B14F-4D97-AF65-F5344CB8AC3E}">
        <p14:creationId xmlns:p14="http://schemas.microsoft.com/office/powerpoint/2010/main" val="4223122661"/>
      </p:ext>
    </p:extLst>
  </p:cSld>
  <p:clrMap bg1="lt1" tx1="dk1" bg2="lt2" tx2="dk2" accent1="accent1" accent2="accent2" accent3="accent3" accent4="accent4" accent5="accent5" accent6="accent6" hlink="hlink" folHlink="folHlink"/>
  <p:sldLayoutIdLst>
    <p:sldLayoutId id="2147484443" r:id="rId1"/>
    <p:sldLayoutId id="2147484444" r:id="rId2"/>
    <p:sldLayoutId id="2147484445" r:id="rId3"/>
    <p:sldLayoutId id="2147484446" r:id="rId4"/>
    <p:sldLayoutId id="2147484447" r:id="rId5"/>
    <p:sldLayoutId id="2147484448" r:id="rId6"/>
    <p:sldLayoutId id="2147484449" r:id="rId7"/>
    <p:sldLayoutId id="2147484450" r:id="rId8"/>
    <p:sldLayoutId id="2147484451" r:id="rId9"/>
    <p:sldLayoutId id="2147484452" r:id="rId10"/>
    <p:sldLayoutId id="2147484453" r:id="rId11"/>
  </p:sldLayoutIdLst>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hf hdr="0" ft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DFDDFB">
            <a:alpha val="90000"/>
          </a:srgbClr>
        </a:solid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B137BA-D09F-4EE0-B876-70A5CCB22A9D}" type="datetimeFigureOut">
              <a:rPr lang="es-AR" smtClean="0">
                <a:solidFill>
                  <a:prstClr val="black">
                    <a:tint val="75000"/>
                  </a:prstClr>
                </a:solidFill>
              </a:rPr>
              <a:pPr/>
              <a:t>20/4/2016</a:t>
            </a:fld>
            <a:endParaRPr lang="es-AR">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4B11CE-8445-4437-868A-9F8A939BDBA7}"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678644166"/>
      </p:ext>
    </p:extLst>
  </p:cSld>
  <p:clrMap bg1="lt1" tx1="dk1" bg2="lt2" tx2="dk2" accent1="accent1" accent2="accent2" accent3="accent3" accent4="accent4" accent5="accent5" accent6="accent6" hlink="hlink" folHlink="folHlink"/>
  <p:sldLayoutIdLst>
    <p:sldLayoutId id="2147484455" r:id="rId1"/>
    <p:sldLayoutId id="2147484456" r:id="rId2"/>
    <p:sldLayoutId id="2147484457" r:id="rId3"/>
    <p:sldLayoutId id="2147484458" r:id="rId4"/>
    <p:sldLayoutId id="2147484459" r:id="rId5"/>
    <p:sldLayoutId id="2147484460" r:id="rId6"/>
    <p:sldLayoutId id="2147484461" r:id="rId7"/>
    <p:sldLayoutId id="2147484462" r:id="rId8"/>
    <p:sldLayoutId id="2147484463" r:id="rId9"/>
    <p:sldLayoutId id="2147484464" r:id="rId10"/>
    <p:sldLayoutId id="214748446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51435" tIns="25718" rIns="51435" bIns="25718" anchor="t" compatLnSpc="1"/>
          <a:lstStyle/>
          <a:p>
            <a:endParaRPr lang="en-US" sz="1013" dirty="0">
              <a:solidFill>
                <a:prstClr val="black"/>
              </a:solidFill>
              <a:ea typeface="ＭＳ Ｐゴシック" pitchFamily="34" charset="-128"/>
              <a:cs typeface="Arial" pitchFamily="34" charset="0"/>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675">
                <a:solidFill>
                  <a:schemeClr val="tx2"/>
                </a:solidFill>
              </a:defRPr>
            </a:lvl1pPr>
          </a:lstStyle>
          <a:p>
            <a:fld id="{AA8C94F4-F8C3-4240-8A6D-6F3768CE404C}" type="datetime12">
              <a:rPr lang="es-AR" smtClean="0">
                <a:solidFill>
                  <a:srgbClr val="575F6D"/>
                </a:solidFill>
                <a:ea typeface="ＭＳ Ｐゴシック" pitchFamily="34" charset="-128"/>
                <a:cs typeface="Arial" pitchFamily="34" charset="0"/>
              </a:rPr>
              <a:pPr/>
              <a:t>10:48 a. m.</a:t>
            </a:fld>
            <a:endParaRPr lang="es-AR">
              <a:solidFill>
                <a:srgbClr val="575F6D"/>
              </a:solidFill>
              <a:ea typeface="ＭＳ Ｐゴシック" pitchFamily="34" charset="-128"/>
              <a:cs typeface="Arial" pitchFamily="34" charset="0"/>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675">
                <a:solidFill>
                  <a:schemeClr val="tx2"/>
                </a:solidFill>
              </a:defRPr>
            </a:lvl1pPr>
          </a:lstStyle>
          <a:p>
            <a:endParaRPr lang="es-AR">
              <a:solidFill>
                <a:srgbClr val="575F6D"/>
              </a:solidFill>
              <a:ea typeface="ＭＳ Ｐゴシック" pitchFamily="34" charset="-128"/>
              <a:cs typeface="Arial" pitchFamily="34" charset="0"/>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51435" tIns="25718" rIns="51435" bIns="25718" anchor="t" compatLnSpc="1"/>
          <a:lstStyle/>
          <a:p>
            <a:endParaRPr lang="en-US" sz="1013">
              <a:solidFill>
                <a:prstClr val="black"/>
              </a:solidFill>
              <a:ea typeface="ＭＳ Ｐゴシック" pitchFamily="34" charset="-128"/>
              <a:cs typeface="Arial" pitchFamily="34" charset="0"/>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013"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788" b="1">
                <a:solidFill>
                  <a:srgbClr val="FFFFFF"/>
                </a:solidFill>
              </a:defRPr>
            </a:lvl1pPr>
          </a:lstStyle>
          <a:p>
            <a:fld id="{BE42DAAB-4311-4DA9-AC7D-D78F26585BDD}" type="slidenum">
              <a:rPr lang="es-AR" smtClean="0">
                <a:ea typeface="ＭＳ Ｐゴシック" pitchFamily="34" charset="-128"/>
                <a:cs typeface="Arial" pitchFamily="34" charset="0"/>
              </a:rPr>
              <a:pPr/>
              <a:t>‹Nº›</a:t>
            </a:fld>
            <a:endParaRPr lang="es-AR">
              <a:ea typeface="ＭＳ Ｐゴシック" pitchFamily="34" charset="-128"/>
              <a:cs typeface="Arial" pitchFamily="34" charset="0"/>
            </a:endParaRPr>
          </a:p>
        </p:txBody>
      </p:sp>
    </p:spTree>
    <p:extLst>
      <p:ext uri="{BB962C8B-B14F-4D97-AF65-F5344CB8AC3E}">
        <p14:creationId xmlns:p14="http://schemas.microsoft.com/office/powerpoint/2010/main" val="1025877444"/>
      </p:ext>
    </p:extLst>
  </p:cSld>
  <p:clrMap bg1="lt1" tx1="dk1" bg2="lt2" tx2="dk2" accent1="accent1" accent2="accent2" accent3="accent3" accent4="accent4" accent5="accent5" accent6="accent6" hlink="hlink" folHlink="folHlink"/>
  <p:sldLayoutIdLst>
    <p:sldLayoutId id="2147484467" r:id="rId1"/>
    <p:sldLayoutId id="2147484468" r:id="rId2"/>
    <p:sldLayoutId id="2147484469" r:id="rId3"/>
    <p:sldLayoutId id="2147484470" r:id="rId4"/>
    <p:sldLayoutId id="2147484471" r:id="rId5"/>
    <p:sldLayoutId id="2147484472" r:id="rId6"/>
    <p:sldLayoutId id="2147484473" r:id="rId7"/>
    <p:sldLayoutId id="2147484474" r:id="rId8"/>
    <p:sldLayoutId id="2147484475" r:id="rId9"/>
    <p:sldLayoutId id="2147484476" r:id="rId10"/>
    <p:sldLayoutId id="2147484477" r:id="rId11"/>
  </p:sldLayoutIdLst>
  <p:hf hdr="0" ftr="0"/>
  <p:txStyles>
    <p:titleStyle>
      <a:lvl1pPr algn="l" rtl="0" eaLnBrk="1" latinLnBrk="0" hangingPunct="1">
        <a:spcBef>
          <a:spcPct val="0"/>
        </a:spcBef>
        <a:buNone/>
        <a:defRPr kumimoji="0" sz="1688" b="0" kern="1200" cap="small" baseline="0">
          <a:solidFill>
            <a:schemeClr val="tx2"/>
          </a:solidFill>
          <a:latin typeface="+mj-lt"/>
          <a:ea typeface="+mj-ea"/>
          <a:cs typeface="+mj-cs"/>
        </a:defRPr>
      </a:lvl1pPr>
    </p:titleStyle>
    <p:bodyStyle>
      <a:lvl1pPr marL="154305" indent="-154305" algn="l" rtl="0" eaLnBrk="1" latinLnBrk="0" hangingPunct="1">
        <a:spcBef>
          <a:spcPts val="338"/>
        </a:spcBef>
        <a:buClr>
          <a:schemeClr val="accent1"/>
        </a:buClr>
        <a:buSzPct val="70000"/>
        <a:buFont typeface="Wingdings"/>
        <a:buChar char=""/>
        <a:defRPr kumimoji="0" sz="1350" kern="1200">
          <a:solidFill>
            <a:schemeClr val="tx1"/>
          </a:solidFill>
          <a:latin typeface="+mn-lt"/>
          <a:ea typeface="+mn-ea"/>
          <a:cs typeface="+mn-cs"/>
        </a:defRPr>
      </a:lvl1pPr>
      <a:lvl2pPr marL="360045" indent="-154305" algn="l" rtl="0" eaLnBrk="1" latinLnBrk="0" hangingPunct="1">
        <a:spcBef>
          <a:spcPct val="20000"/>
        </a:spcBef>
        <a:buClr>
          <a:schemeClr val="accent1"/>
        </a:buClr>
        <a:buSzPct val="80000"/>
        <a:buFont typeface="Wingdings 2"/>
        <a:buChar char=""/>
        <a:defRPr kumimoji="0" sz="1181" kern="1200">
          <a:solidFill>
            <a:schemeClr val="tx1"/>
          </a:solidFill>
          <a:latin typeface="+mn-lt"/>
          <a:ea typeface="+mn-ea"/>
          <a:cs typeface="+mn-cs"/>
        </a:defRPr>
      </a:lvl2pPr>
      <a:lvl3pPr marL="514350" indent="-102870" algn="l" rtl="0" eaLnBrk="1" latinLnBrk="0" hangingPunct="1">
        <a:spcBef>
          <a:spcPct val="20000"/>
        </a:spcBef>
        <a:buClr>
          <a:schemeClr val="accent1">
            <a:shade val="75000"/>
          </a:schemeClr>
        </a:buClr>
        <a:buSzPct val="60000"/>
        <a:buFont typeface="Wingdings"/>
        <a:buChar char=""/>
        <a:defRPr kumimoji="0" sz="1013" kern="1200">
          <a:solidFill>
            <a:schemeClr val="tx1"/>
          </a:solidFill>
          <a:latin typeface="+mn-lt"/>
          <a:ea typeface="+mn-ea"/>
          <a:cs typeface="+mn-cs"/>
        </a:defRPr>
      </a:lvl3pPr>
      <a:lvl4pPr marL="668655" indent="-102870" algn="l" rtl="0" eaLnBrk="1" latinLnBrk="0" hangingPunct="1">
        <a:spcBef>
          <a:spcPct val="20000"/>
        </a:spcBef>
        <a:buClr>
          <a:schemeClr val="accent1">
            <a:tint val="60000"/>
          </a:schemeClr>
        </a:buClr>
        <a:buSzPct val="60000"/>
        <a:buFont typeface="Wingdings"/>
        <a:buChar char=""/>
        <a:defRPr kumimoji="0" sz="1013" kern="1200">
          <a:solidFill>
            <a:schemeClr val="tx1"/>
          </a:solidFill>
          <a:latin typeface="+mn-lt"/>
          <a:ea typeface="+mn-ea"/>
          <a:cs typeface="+mn-cs"/>
        </a:defRPr>
      </a:lvl4pPr>
      <a:lvl5pPr marL="822960" indent="-102870" algn="l" rtl="0" eaLnBrk="1" latinLnBrk="0" hangingPunct="1">
        <a:spcBef>
          <a:spcPct val="20000"/>
        </a:spcBef>
        <a:buClr>
          <a:schemeClr val="accent2">
            <a:tint val="60000"/>
          </a:schemeClr>
        </a:buClr>
        <a:buSzPct val="68000"/>
        <a:buFont typeface="Wingdings 2"/>
        <a:buChar char=""/>
        <a:defRPr kumimoji="0" sz="900" kern="1200">
          <a:solidFill>
            <a:schemeClr val="tx1"/>
          </a:solidFill>
          <a:latin typeface="+mn-lt"/>
          <a:ea typeface="+mn-ea"/>
          <a:cs typeface="+mn-cs"/>
        </a:defRPr>
      </a:lvl5pPr>
      <a:lvl6pPr marL="977265" indent="-102870" algn="l" rtl="0" eaLnBrk="1" latinLnBrk="0" hangingPunct="1">
        <a:spcBef>
          <a:spcPct val="20000"/>
        </a:spcBef>
        <a:buClr>
          <a:schemeClr val="accent1"/>
        </a:buClr>
        <a:buChar char="•"/>
        <a:defRPr kumimoji="0" sz="900" kern="1200">
          <a:solidFill>
            <a:schemeClr val="tx2"/>
          </a:solidFill>
          <a:latin typeface="+mn-lt"/>
          <a:ea typeface="+mn-ea"/>
          <a:cs typeface="+mn-cs"/>
        </a:defRPr>
      </a:lvl6pPr>
      <a:lvl7pPr marL="1131570" indent="-102870" algn="l" rtl="0" eaLnBrk="1" latinLnBrk="0" hangingPunct="1">
        <a:spcBef>
          <a:spcPct val="20000"/>
        </a:spcBef>
        <a:buClr>
          <a:schemeClr val="accent1">
            <a:tint val="60000"/>
          </a:schemeClr>
        </a:buClr>
        <a:buSzPct val="60000"/>
        <a:buFont typeface="Wingdings"/>
        <a:buChar char=""/>
        <a:defRPr kumimoji="0" sz="788" kern="1200" baseline="0">
          <a:solidFill>
            <a:schemeClr val="tx2"/>
          </a:solidFill>
          <a:latin typeface="+mn-lt"/>
          <a:ea typeface="+mn-ea"/>
          <a:cs typeface="+mn-cs"/>
        </a:defRPr>
      </a:lvl7pPr>
      <a:lvl8pPr marL="1285875" indent="-102870" algn="l" rtl="0" eaLnBrk="1" latinLnBrk="0" hangingPunct="1">
        <a:spcBef>
          <a:spcPct val="20000"/>
        </a:spcBef>
        <a:buClr>
          <a:schemeClr val="accent2"/>
        </a:buClr>
        <a:buChar char="•"/>
        <a:defRPr kumimoji="0" sz="788" kern="1200" cap="small" baseline="0">
          <a:solidFill>
            <a:schemeClr val="tx2"/>
          </a:solidFill>
          <a:latin typeface="+mn-lt"/>
          <a:ea typeface="+mn-ea"/>
          <a:cs typeface="+mn-cs"/>
        </a:defRPr>
      </a:lvl8pPr>
      <a:lvl9pPr marL="1440180" indent="-102870" algn="l" rtl="0" eaLnBrk="1" latinLnBrk="0" hangingPunct="1">
        <a:spcBef>
          <a:spcPct val="20000"/>
        </a:spcBef>
        <a:buClr>
          <a:schemeClr val="accent1">
            <a:shade val="75000"/>
          </a:schemeClr>
        </a:buClr>
        <a:buChar char="•"/>
        <a:defRPr kumimoji="0" sz="788"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257175" algn="l" rtl="0" eaLnBrk="1" latinLnBrk="0" hangingPunct="1">
        <a:defRPr kumimoji="0" kern="1200">
          <a:solidFill>
            <a:schemeClr val="tx1"/>
          </a:solidFill>
          <a:latin typeface="+mn-lt"/>
          <a:ea typeface="+mn-ea"/>
          <a:cs typeface="+mn-cs"/>
        </a:defRPr>
      </a:lvl2pPr>
      <a:lvl3pPr marL="514350" algn="l" rtl="0" eaLnBrk="1" latinLnBrk="0" hangingPunct="1">
        <a:defRPr kumimoji="0" kern="1200">
          <a:solidFill>
            <a:schemeClr val="tx1"/>
          </a:solidFill>
          <a:latin typeface="+mn-lt"/>
          <a:ea typeface="+mn-ea"/>
          <a:cs typeface="+mn-cs"/>
        </a:defRPr>
      </a:lvl3pPr>
      <a:lvl4pPr marL="771525" algn="l" rtl="0" eaLnBrk="1" latinLnBrk="0" hangingPunct="1">
        <a:defRPr kumimoji="0" kern="1200">
          <a:solidFill>
            <a:schemeClr val="tx1"/>
          </a:solidFill>
          <a:latin typeface="+mn-lt"/>
          <a:ea typeface="+mn-ea"/>
          <a:cs typeface="+mn-cs"/>
        </a:defRPr>
      </a:lvl4pPr>
      <a:lvl5pPr marL="1028700" algn="l" rtl="0" eaLnBrk="1" latinLnBrk="0" hangingPunct="1">
        <a:defRPr kumimoji="0" kern="1200">
          <a:solidFill>
            <a:schemeClr val="tx1"/>
          </a:solidFill>
          <a:latin typeface="+mn-lt"/>
          <a:ea typeface="+mn-ea"/>
          <a:cs typeface="+mn-cs"/>
        </a:defRPr>
      </a:lvl5pPr>
      <a:lvl6pPr marL="1285875" algn="l" rtl="0" eaLnBrk="1" latinLnBrk="0" hangingPunct="1">
        <a:defRPr kumimoji="0" kern="1200">
          <a:solidFill>
            <a:schemeClr val="tx1"/>
          </a:solidFill>
          <a:latin typeface="+mn-lt"/>
          <a:ea typeface="+mn-ea"/>
          <a:cs typeface="+mn-cs"/>
        </a:defRPr>
      </a:lvl6pPr>
      <a:lvl7pPr marL="1543050" algn="l" rtl="0" eaLnBrk="1" latinLnBrk="0" hangingPunct="1">
        <a:defRPr kumimoji="0" kern="1200">
          <a:solidFill>
            <a:schemeClr val="tx1"/>
          </a:solidFill>
          <a:latin typeface="+mn-lt"/>
          <a:ea typeface="+mn-ea"/>
          <a:cs typeface="+mn-cs"/>
        </a:defRPr>
      </a:lvl7pPr>
      <a:lvl8pPr marL="1800225" algn="l" rtl="0" eaLnBrk="1" latinLnBrk="0" hangingPunct="1">
        <a:defRPr kumimoji="0" kern="1200">
          <a:solidFill>
            <a:schemeClr val="tx1"/>
          </a:solidFill>
          <a:latin typeface="+mn-lt"/>
          <a:ea typeface="+mn-ea"/>
          <a:cs typeface="+mn-cs"/>
        </a:defRPr>
      </a:lvl8pPr>
      <a:lvl9pPr marL="20574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1" name="10 Triángulo rectángulo"/>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cxnSp>
        <p:nvCxnSpPr>
          <p:cNvPr id="8" name="7 Conector recto"/>
          <p:cNvCxnSpPr/>
          <p:nvPr/>
        </p:nvCxnSpPr>
        <p:spPr>
          <a:xfrm>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8 Conector recto"/>
          <p:cNvCxnSpPr/>
          <p:nvPr/>
        </p:nvCxnSpPr>
        <p:spPr>
          <a:xfrm rot="10800000" flipV="1">
            <a:off x="8625059" y="4948410"/>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21 Marcador de título"/>
          <p:cNvSpPr>
            <a:spLocks noGrp="1"/>
          </p:cNvSpPr>
          <p:nvPr>
            <p:ph type="title"/>
          </p:nvPr>
        </p:nvSpPr>
        <p:spPr>
          <a:xfrm>
            <a:off x="609600" y="267494"/>
            <a:ext cx="10972800" cy="1399032"/>
          </a:xfrm>
          <a:prstGeom prst="rect">
            <a:avLst/>
          </a:prstGeom>
        </p:spPr>
        <p:txBody>
          <a:bodyPr vert="horz" anchor="ctr">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882808"/>
            <a:ext cx="10972800" cy="4572000"/>
          </a:xfrm>
          <a:prstGeom prst="rect">
            <a:avLst/>
          </a:prstGeom>
        </p:spPr>
        <p:txBody>
          <a:bodyPr vert="horz" anchor="t">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a:off x="6388608" y="6480969"/>
            <a:ext cx="2844800" cy="301752"/>
          </a:xfrm>
          <a:prstGeom prst="rect">
            <a:avLst/>
          </a:prstGeom>
        </p:spPr>
        <p:txBody>
          <a:bodyPr vert="horz" anchor="b"/>
          <a:lstStyle>
            <a:lvl1pPr algn="l" eaLnBrk="1" latinLnBrk="0" hangingPunct="1">
              <a:defRPr kumimoji="0" sz="1000" b="0">
                <a:solidFill>
                  <a:schemeClr val="tx1"/>
                </a:solidFill>
              </a:defRPr>
            </a:lvl1pPr>
          </a:lstStyle>
          <a:p>
            <a:fld id="{2448E7A8-E9A6-4FD2-BDAD-8A6A9263E74C}" type="datetime10">
              <a:rPr lang="es-AR" smtClean="0">
                <a:solidFill>
                  <a:prstClr val="white"/>
                </a:solidFill>
              </a:rPr>
              <a:pPr/>
              <a:t>10:48</a:t>
            </a:fld>
            <a:endParaRPr lang="es-AR">
              <a:solidFill>
                <a:prstClr val="white"/>
              </a:solidFill>
            </a:endParaRPr>
          </a:p>
        </p:txBody>
      </p:sp>
      <p:sp>
        <p:nvSpPr>
          <p:cNvPr id="3" name="2 Marcador de pie de página"/>
          <p:cNvSpPr>
            <a:spLocks noGrp="1"/>
          </p:cNvSpPr>
          <p:nvPr>
            <p:ph type="ftr" sz="quarter" idx="3"/>
          </p:nvPr>
        </p:nvSpPr>
        <p:spPr>
          <a:xfrm>
            <a:off x="609600" y="6481891"/>
            <a:ext cx="5680075" cy="300831"/>
          </a:xfrm>
          <a:prstGeom prst="rect">
            <a:avLst/>
          </a:prstGeom>
        </p:spPr>
        <p:txBody>
          <a:bodyPr vert="horz" anchor="b"/>
          <a:lstStyle>
            <a:lvl1pPr algn="r" eaLnBrk="1" latinLnBrk="0" hangingPunct="1">
              <a:defRPr kumimoji="0" sz="1000">
                <a:solidFill>
                  <a:schemeClr val="tx1"/>
                </a:solidFill>
              </a:defRPr>
            </a:lvl1pPr>
          </a:lstStyle>
          <a:p>
            <a:endParaRPr lang="es-AR">
              <a:solidFill>
                <a:prstClr val="white"/>
              </a:solidFill>
            </a:endParaRPr>
          </a:p>
        </p:txBody>
      </p:sp>
      <p:sp>
        <p:nvSpPr>
          <p:cNvPr id="23" name="22 Marcador de número de diapositiva"/>
          <p:cNvSpPr>
            <a:spLocks noGrp="1"/>
          </p:cNvSpPr>
          <p:nvPr>
            <p:ph type="sldNum" sz="quarter" idx="4"/>
          </p:nvPr>
        </p:nvSpPr>
        <p:spPr>
          <a:xfrm>
            <a:off x="10119360" y="6480969"/>
            <a:ext cx="670560" cy="301752"/>
          </a:xfrm>
          <a:prstGeom prst="rect">
            <a:avLst/>
          </a:prstGeom>
        </p:spPr>
        <p:txBody>
          <a:bodyPr vert="horz" anchor="b"/>
          <a:lstStyle>
            <a:lvl1pPr algn="ctr" eaLnBrk="1" latinLnBrk="0" hangingPunct="1">
              <a:defRPr kumimoji="0" sz="1200">
                <a:solidFill>
                  <a:schemeClr val="tx1"/>
                </a:solidFill>
              </a:defRPr>
            </a:lvl1pPr>
          </a:lstStyle>
          <a:p>
            <a:fld id="{562210FC-8121-4790-B3CF-00581AFFA47A}"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4108789831"/>
      </p:ext>
    </p:extLst>
  </p:cSld>
  <p:clrMap bg1="dk1" tx1="lt1" bg2="dk2" tx2="lt2" accent1="accent1" accent2="accent2" accent3="accent3" accent4="accent4" accent5="accent5" accent6="accent6" hlink="hlink" folHlink="folHlink"/>
  <p:sldLayoutIdLst>
    <p:sldLayoutId id="2147484479" r:id="rId1"/>
    <p:sldLayoutId id="2147484480" r:id="rId2"/>
    <p:sldLayoutId id="2147484481" r:id="rId3"/>
    <p:sldLayoutId id="2147484482" r:id="rId4"/>
    <p:sldLayoutId id="2147484483" r:id="rId5"/>
    <p:sldLayoutId id="2147484484" r:id="rId6"/>
    <p:sldLayoutId id="2147484485" r:id="rId7"/>
    <p:sldLayoutId id="2147484486" r:id="rId8"/>
    <p:sldLayoutId id="2147484487" r:id="rId9"/>
    <p:sldLayoutId id="2147484488" r:id="rId10"/>
    <p:sldLayoutId id="2147484489" r:id="rId11"/>
  </p:sldLayoutIdLst>
  <p:hf hdr="0" ftr="0"/>
  <p:txStyles>
    <p:titleStyle>
      <a:lvl1pPr marL="484632" algn="l" rtl="0" eaLnBrk="1" latinLnBrk="0" hangingPunct="1">
        <a:spcBef>
          <a:spcPct val="0"/>
        </a:spcBef>
        <a:buNone/>
        <a:defRPr kumimoji="0" sz="4200"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48056" indent="-384048" algn="l" rtl="0"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822960" indent="-285750" algn="l" rtl="0" eaLnBrk="1" latinLnBrk="0" hangingPunct="1">
        <a:spcBef>
          <a:spcPct val="20000"/>
        </a:spcBef>
        <a:buClr>
          <a:schemeClr val="accent1"/>
        </a:buClr>
        <a:buSzPct val="95000"/>
        <a:buFont typeface="Verdana"/>
        <a:buChar char="›"/>
        <a:defRPr kumimoji="0" sz="2600" kern="1200">
          <a:solidFill>
            <a:schemeClr val="tx1"/>
          </a:solidFill>
          <a:latin typeface="+mn-lt"/>
          <a:ea typeface="+mn-ea"/>
          <a:cs typeface="+mn-cs"/>
        </a:defRPr>
      </a:lvl2pPr>
      <a:lvl3pPr marL="1106424" indent="-228600" algn="l" rtl="0" eaLnBrk="1" latinLnBrk="0" hangingPunct="1">
        <a:spcBef>
          <a:spcPct val="20000"/>
        </a:spcBef>
        <a:buClr>
          <a:schemeClr val="accent1"/>
        </a:buClr>
        <a:buFont typeface="Wingdings 2"/>
        <a:buChar char=""/>
        <a:defRPr kumimoji="0" sz="2400" kern="1200">
          <a:solidFill>
            <a:schemeClr val="tx1"/>
          </a:solidFill>
          <a:latin typeface="+mn-lt"/>
          <a:ea typeface="+mn-ea"/>
          <a:cs typeface="+mn-cs"/>
        </a:defRPr>
      </a:lvl3pPr>
      <a:lvl4pPr marL="1371600" indent="-210312" algn="l" rtl="0" eaLnBrk="1" latinLnBrk="0" hangingPunct="1">
        <a:spcBef>
          <a:spcPct val="20000"/>
        </a:spcBef>
        <a:buClr>
          <a:schemeClr val="accent1"/>
        </a:buClr>
        <a:buFont typeface="Wingdings 2"/>
        <a:buChar char=""/>
        <a:defRPr kumimoji="0" sz="2000" kern="1200">
          <a:solidFill>
            <a:schemeClr val="tx1"/>
          </a:solidFill>
          <a:latin typeface="+mn-lt"/>
          <a:ea typeface="+mn-ea"/>
          <a:cs typeface="+mn-cs"/>
        </a:defRPr>
      </a:lvl4pPr>
      <a:lvl5pPr marL="1600200" indent="-210312" algn="l" rtl="0" eaLnBrk="1" latinLnBrk="0" hangingPunct="1">
        <a:spcBef>
          <a:spcPct val="20000"/>
        </a:spcBef>
        <a:buClr>
          <a:schemeClr val="accent1">
            <a:tint val="75000"/>
          </a:schemeClr>
        </a:buClr>
        <a:buFont typeface="Wingdings 2"/>
        <a:buChar char=""/>
        <a:defRPr kumimoji="0" sz="1900" kern="1200">
          <a:solidFill>
            <a:schemeClr val="tx1"/>
          </a:solidFill>
          <a:latin typeface="+mn-lt"/>
          <a:ea typeface="+mn-ea"/>
          <a:cs typeface="+mn-cs"/>
        </a:defRPr>
      </a:lvl5pPr>
      <a:lvl6pPr marL="1828800" indent="-210312" algn="l" rtl="0" eaLnBrk="1" latinLnBrk="0" hangingPunct="1">
        <a:spcBef>
          <a:spcPct val="20000"/>
        </a:spcBef>
        <a:buClr>
          <a:schemeClr val="accent1">
            <a:tint val="75000"/>
          </a:schemeClr>
        </a:buClr>
        <a:buFont typeface="Wingdings 2"/>
        <a:buChar char=""/>
        <a:defRPr kumimoji="0" sz="1800" kern="1200">
          <a:solidFill>
            <a:schemeClr val="tx1"/>
          </a:solidFill>
          <a:latin typeface="+mn-lt"/>
          <a:ea typeface="+mn-ea"/>
          <a:cs typeface="+mn-cs"/>
        </a:defRPr>
      </a:lvl6pPr>
      <a:lvl7pPr marL="2084832" indent="-210312"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7pPr>
      <a:lvl8pPr marL="22860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8pPr>
      <a:lvl9pPr marL="25146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11 Forma libre"/>
          <p:cNvSpPr>
            <a:spLocks/>
          </p:cNvSpPr>
          <p:nvPr/>
        </p:nvSpPr>
        <p:spPr bwMode="auto">
          <a:xfrm>
            <a:off x="0" y="4752126"/>
            <a:ext cx="12192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lang="en-US" sz="1800">
              <a:solidFill>
                <a:prstClr val="white"/>
              </a:solidFill>
            </a:endParaRPr>
          </a:p>
        </p:txBody>
      </p:sp>
      <p:sp>
        <p:nvSpPr>
          <p:cNvPr id="16" name="15 Forma libre"/>
          <p:cNvSpPr>
            <a:spLocks/>
          </p:cNvSpPr>
          <p:nvPr/>
        </p:nvSpPr>
        <p:spPr bwMode="auto">
          <a:xfrm>
            <a:off x="9753600" y="0"/>
            <a:ext cx="24384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lang="en-US" sz="1800">
              <a:solidFill>
                <a:prstClr val="white"/>
              </a:solidFill>
            </a:endParaRPr>
          </a:p>
        </p:txBody>
      </p:sp>
      <p:sp>
        <p:nvSpPr>
          <p:cNvPr id="9" name="8 Marcador de título"/>
          <p:cNvSpPr>
            <a:spLocks noGrp="1"/>
          </p:cNvSpPr>
          <p:nvPr>
            <p:ph type="title"/>
          </p:nvPr>
        </p:nvSpPr>
        <p:spPr>
          <a:xfrm>
            <a:off x="609600" y="274638"/>
            <a:ext cx="9956800" cy="1143000"/>
          </a:xfrm>
          <a:prstGeom prst="rect">
            <a:avLst/>
          </a:prstGeom>
        </p:spPr>
        <p:txBody>
          <a:bodyPr vert="horz" lIns="45720" rIns="45720" anchor="ctr">
            <a:normAutofit/>
          </a:bodyPr>
          <a:lstStyle/>
          <a:p>
            <a:r>
              <a:rPr kumimoji="0" lang="es-ES"/>
              <a:t>Haga clic para modificar el estilo de título del patrón</a:t>
            </a:r>
            <a:endParaRPr kumimoji="0" lang="en-US"/>
          </a:p>
        </p:txBody>
      </p:sp>
      <p:sp>
        <p:nvSpPr>
          <p:cNvPr id="30" name="29 Marcador de texto"/>
          <p:cNvSpPr>
            <a:spLocks noGrp="1"/>
          </p:cNvSpPr>
          <p:nvPr>
            <p:ph type="body" idx="1"/>
          </p:nvPr>
        </p:nvSpPr>
        <p:spPr>
          <a:xfrm>
            <a:off x="609600" y="1600201"/>
            <a:ext cx="9956800" cy="4525963"/>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0" name="9 Marcador de fecha"/>
          <p:cNvSpPr>
            <a:spLocks noGrp="1"/>
          </p:cNvSpPr>
          <p:nvPr>
            <p:ph type="dt" sz="half" idx="2"/>
          </p:nvPr>
        </p:nvSpPr>
        <p:spPr>
          <a:xfrm>
            <a:off x="609600" y="6422065"/>
            <a:ext cx="2844800" cy="365125"/>
          </a:xfrm>
          <a:prstGeom prst="rect">
            <a:avLst/>
          </a:prstGeom>
        </p:spPr>
        <p:txBody>
          <a:bodyPr vert="horz" bIns="0" anchor="b"/>
          <a:lstStyle>
            <a:lvl1pPr algn="l" eaLnBrk="1" latinLnBrk="0" hangingPunct="1">
              <a:defRPr kumimoji="0" sz="1000">
                <a:solidFill>
                  <a:schemeClr val="tx2">
                    <a:shade val="50000"/>
                  </a:schemeClr>
                </a:solidFill>
              </a:defRPr>
            </a:lvl1pPr>
          </a:lstStyle>
          <a:p>
            <a:fld id="{EAC4C906-E24A-463A-9486-82BBEE9EFB42}" type="datetimeFigureOut">
              <a:rPr lang="es-ES" smtClean="0">
                <a:solidFill>
                  <a:srgbClr val="D4D2D0">
                    <a:shade val="50000"/>
                  </a:srgbClr>
                </a:solidFill>
              </a:rPr>
              <a:pPr/>
              <a:t>20/04/2016</a:t>
            </a:fld>
            <a:endParaRPr lang="es-ES">
              <a:solidFill>
                <a:srgbClr val="D4D2D0">
                  <a:shade val="50000"/>
                </a:srgbClr>
              </a:solidFill>
            </a:endParaRPr>
          </a:p>
        </p:txBody>
      </p:sp>
      <p:sp>
        <p:nvSpPr>
          <p:cNvPr id="22" name="21 Marcador de pie de página"/>
          <p:cNvSpPr>
            <a:spLocks noGrp="1"/>
          </p:cNvSpPr>
          <p:nvPr>
            <p:ph type="ftr" sz="quarter" idx="3"/>
          </p:nvPr>
        </p:nvSpPr>
        <p:spPr>
          <a:xfrm>
            <a:off x="4165600" y="6422065"/>
            <a:ext cx="3860800" cy="365125"/>
          </a:xfrm>
          <a:prstGeom prst="rect">
            <a:avLst/>
          </a:prstGeom>
        </p:spPr>
        <p:txBody>
          <a:bodyPr vert="horz" lIns="0" rIns="0" bIns="0" anchor="b"/>
          <a:lstStyle>
            <a:lvl1pPr algn="ctr" eaLnBrk="1" latinLnBrk="0" hangingPunct="1">
              <a:defRPr kumimoji="0" sz="1000">
                <a:solidFill>
                  <a:schemeClr val="tx2">
                    <a:shade val="50000"/>
                  </a:schemeClr>
                </a:solidFill>
              </a:defRPr>
            </a:lvl1pPr>
          </a:lstStyle>
          <a:p>
            <a:endParaRPr lang="es-ES">
              <a:solidFill>
                <a:srgbClr val="D4D2D0">
                  <a:shade val="50000"/>
                </a:srgbClr>
              </a:solidFill>
            </a:endParaRPr>
          </a:p>
        </p:txBody>
      </p:sp>
      <p:sp>
        <p:nvSpPr>
          <p:cNvPr id="18" name="17 Marcador de número de diapositiva"/>
          <p:cNvSpPr>
            <a:spLocks noGrp="1"/>
          </p:cNvSpPr>
          <p:nvPr>
            <p:ph type="sldNum" sz="quarter" idx="4"/>
          </p:nvPr>
        </p:nvSpPr>
        <p:spPr>
          <a:xfrm>
            <a:off x="10871200" y="6422065"/>
            <a:ext cx="1016000" cy="365125"/>
          </a:xfrm>
          <a:prstGeom prst="rect">
            <a:avLst/>
          </a:prstGeom>
        </p:spPr>
        <p:txBody>
          <a:bodyPr vert="horz" lIns="0" tIns="0" rIns="0" bIns="0" anchor="b"/>
          <a:lstStyle>
            <a:lvl1pPr algn="r" eaLnBrk="1" latinLnBrk="0" hangingPunct="1">
              <a:defRPr kumimoji="0" sz="1000">
                <a:solidFill>
                  <a:schemeClr val="tx2">
                    <a:shade val="50000"/>
                  </a:schemeClr>
                </a:solidFill>
              </a:defRPr>
            </a:lvl1pPr>
          </a:lstStyle>
          <a:p>
            <a:fld id="{3792BB0E-7B28-4E44-970C-AC2109C51E78}" type="slidenum">
              <a:rPr lang="es-ES" smtClean="0">
                <a:solidFill>
                  <a:srgbClr val="D4D2D0">
                    <a:shade val="50000"/>
                  </a:srgbClr>
                </a:solidFill>
              </a:rPr>
              <a:pPr/>
              <a:t>‹Nº›</a:t>
            </a:fld>
            <a:endParaRPr lang="es-ES">
              <a:solidFill>
                <a:srgbClr val="D4D2D0">
                  <a:shade val="50000"/>
                </a:srgbClr>
              </a:solidFill>
            </a:endParaRPr>
          </a:p>
        </p:txBody>
      </p:sp>
    </p:spTree>
    <p:extLst>
      <p:ext uri="{BB962C8B-B14F-4D97-AF65-F5344CB8AC3E}">
        <p14:creationId xmlns:p14="http://schemas.microsoft.com/office/powerpoint/2010/main" val="813215288"/>
      </p:ext>
    </p:extLst>
  </p:cSld>
  <p:clrMap bg1="dk1" tx1="lt1" bg2="dk2" tx2="lt2" accent1="accent1" accent2="accent2" accent3="accent3" accent4="accent4" accent5="accent5" accent6="accent6" hlink="hlink" folHlink="folHlink"/>
  <p:sldLayoutIdLst>
    <p:sldLayoutId id="2147484491" r:id="rId1"/>
    <p:sldLayoutId id="2147484492" r:id="rId2"/>
    <p:sldLayoutId id="2147484493" r:id="rId3"/>
    <p:sldLayoutId id="2147484494" r:id="rId4"/>
    <p:sldLayoutId id="2147484495" r:id="rId5"/>
    <p:sldLayoutId id="2147484496" r:id="rId6"/>
    <p:sldLayoutId id="2147484497" r:id="rId7"/>
    <p:sldLayoutId id="2147484498" r:id="rId8"/>
    <p:sldLayoutId id="2147484499" r:id="rId9"/>
    <p:sldLayoutId id="2147484500" r:id="rId10"/>
    <p:sldLayoutId id="2147484501" r:id="rId11"/>
  </p:sldLayoutIdLst>
  <p:txStyles>
    <p:titleStyle>
      <a:lvl1pPr algn="l" rtl="0" eaLnBrk="1" latinLnBrk="0" hangingPunct="1">
        <a:spcBef>
          <a:spcPct val="0"/>
        </a:spcBef>
        <a:buNone/>
        <a:defRPr kumimoji="0" sz="4600" kern="1200">
          <a:solidFill>
            <a:schemeClr val="tx1"/>
          </a:solidFill>
          <a:latin typeface="+mj-lt"/>
          <a:ea typeface="+mj-ea"/>
          <a:cs typeface="+mj-cs"/>
        </a:defRPr>
      </a:lvl1pPr>
    </p:titleStyle>
    <p:bodyStyle>
      <a:lvl1pPr marL="420624" indent="-384048" algn="l" rtl="0"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722376" indent="-274320" algn="l" rtl="0" eaLnBrk="1" latinLnBrk="0" hangingPunct="1">
        <a:spcBef>
          <a:spcPct val="20000"/>
        </a:spcBef>
        <a:buClr>
          <a:schemeClr val="accent1"/>
        </a:buClr>
        <a:buSzPct val="90000"/>
        <a:buFont typeface="Wingdings 2"/>
        <a:buChar char=""/>
        <a:defRPr kumimoji="0" sz="2600" kern="1200">
          <a:solidFill>
            <a:schemeClr val="tx1"/>
          </a:solidFill>
          <a:latin typeface="+mn-lt"/>
          <a:ea typeface="+mn-ea"/>
          <a:cs typeface="+mn-cs"/>
        </a:defRPr>
      </a:lvl2pPr>
      <a:lvl3pPr marL="1005840" indent="-256032" algn="l" rtl="0" eaLnBrk="1" latinLnBrk="0" hangingPunct="1">
        <a:spcBef>
          <a:spcPct val="20000"/>
        </a:spcBef>
        <a:buClr>
          <a:schemeClr val="accent2"/>
        </a:buClr>
        <a:buSzPct val="85000"/>
        <a:buFont typeface="Arial"/>
        <a:buChar char="○"/>
        <a:defRPr kumimoji="0" sz="2400" kern="1200">
          <a:solidFill>
            <a:schemeClr val="tx1"/>
          </a:solidFill>
          <a:latin typeface="+mn-lt"/>
          <a:ea typeface="+mn-ea"/>
          <a:cs typeface="+mn-cs"/>
        </a:defRPr>
      </a:lvl3pPr>
      <a:lvl4pPr marL="1280160" indent="-237744" algn="l" rtl="0" eaLnBrk="1" latinLnBrk="0" hangingPunct="1">
        <a:spcBef>
          <a:spcPct val="20000"/>
        </a:spcBef>
        <a:buClr>
          <a:schemeClr val="accent3"/>
        </a:buClr>
        <a:buSzPct val="90000"/>
        <a:buFont typeface="Wingdings 2"/>
        <a:buChar char=""/>
        <a:defRPr kumimoji="0" sz="2000" kern="1200">
          <a:solidFill>
            <a:schemeClr val="tx1"/>
          </a:solidFill>
          <a:latin typeface="+mn-lt"/>
          <a:ea typeface="+mn-ea"/>
          <a:cs typeface="+mn-cs"/>
        </a:defRPr>
      </a:lvl4pPr>
      <a:lvl5pPr marL="1490472" indent="-182880" algn="l" rtl="0" eaLnBrk="1" latinLnBrk="0" hangingPunct="1">
        <a:spcBef>
          <a:spcPct val="20000"/>
        </a:spcBef>
        <a:buClr>
          <a:schemeClr val="accent4"/>
        </a:buClr>
        <a:buSzPct val="100000"/>
        <a:buFont typeface="Arial"/>
        <a:buChar char="-"/>
        <a:defRPr kumimoji="0"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203201" y="1635125"/>
            <a:ext cx="11775017" cy="50450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8" name="Rectangle 7"/>
          <p:cNvSpPr/>
          <p:nvPr/>
        </p:nvSpPr>
        <p:spPr>
          <a:xfrm>
            <a:off x="203200" y="152400"/>
            <a:ext cx="11751733" cy="1346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sp>
        <p:nvSpPr>
          <p:cNvPr id="2" name="Title Placeholder 1"/>
          <p:cNvSpPr>
            <a:spLocks noGrp="1"/>
          </p:cNvSpPr>
          <p:nvPr>
            <p:ph type="title"/>
          </p:nvPr>
        </p:nvSpPr>
        <p:spPr>
          <a:xfrm>
            <a:off x="508000" y="355600"/>
            <a:ext cx="11176000" cy="1054100"/>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508000" y="1719263"/>
            <a:ext cx="11209867" cy="4406900"/>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95300" y="6356350"/>
            <a:ext cx="2844800" cy="274638"/>
          </a:xfrm>
          <a:prstGeom prst="rect">
            <a:avLst/>
          </a:prstGeom>
        </p:spPr>
        <p:txBody>
          <a:bodyPr vert="horz" lIns="91440" tIns="45720" rIns="91440" bIns="45720" rtlCol="0" anchor="ctr"/>
          <a:lstStyle>
            <a:lvl1pPr algn="l">
              <a:defRPr sz="1100" b="1">
                <a:solidFill>
                  <a:srgbClr val="534949"/>
                </a:solidFill>
                <a:latin typeface="Showcard Gothic" pitchFamily="82" charset="0"/>
                <a:ea typeface="ＭＳ Ｐゴシック" pitchFamily="34" charset="-128"/>
                <a:cs typeface="Arial" charset="0"/>
              </a:defRPr>
            </a:lvl1pPr>
          </a:lstStyle>
          <a:p>
            <a:pPr fontAlgn="base">
              <a:spcBef>
                <a:spcPct val="0"/>
              </a:spcBef>
              <a:spcAft>
                <a:spcPct val="0"/>
              </a:spcAft>
              <a:defRPr/>
            </a:pPr>
            <a:endParaRPr lang="en-US"/>
          </a:p>
        </p:txBody>
      </p:sp>
      <p:sp>
        <p:nvSpPr>
          <p:cNvPr id="5" name="Footer Placeholder 4"/>
          <p:cNvSpPr>
            <a:spLocks noGrp="1"/>
          </p:cNvSpPr>
          <p:nvPr>
            <p:ph type="ftr" sz="quarter" idx="3"/>
          </p:nvPr>
        </p:nvSpPr>
        <p:spPr>
          <a:xfrm>
            <a:off x="4064000" y="6356350"/>
            <a:ext cx="4470400" cy="274638"/>
          </a:xfrm>
          <a:prstGeom prst="rect">
            <a:avLst/>
          </a:prstGeom>
        </p:spPr>
        <p:txBody>
          <a:bodyPr vert="horz" lIns="91440" tIns="45720" rIns="91440" bIns="45720" rtlCol="0" anchor="ctr"/>
          <a:lstStyle>
            <a:lvl1pPr algn="ctr">
              <a:defRPr sz="1100" b="1">
                <a:solidFill>
                  <a:srgbClr val="534949"/>
                </a:solidFill>
                <a:latin typeface="Showcard Gothic" pitchFamily="82" charset="0"/>
                <a:ea typeface="ＭＳ Ｐゴシック" pitchFamily="34" charset="-128"/>
                <a:cs typeface="Arial" charset="0"/>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10979151" y="6354764"/>
            <a:ext cx="776816" cy="274637"/>
          </a:xfrm>
          <a:prstGeom prst="rect">
            <a:avLst/>
          </a:prstGeom>
          <a:ln w="19050">
            <a:noFill/>
          </a:ln>
        </p:spPr>
        <p:txBody>
          <a:bodyPr vert="horz" lIns="91440" tIns="45720" rIns="91440" bIns="45720" rtlCol="0" anchor="ctr"/>
          <a:lstStyle>
            <a:lvl1pPr algn="ctr">
              <a:defRPr sz="1100" b="1">
                <a:solidFill>
                  <a:srgbClr val="534949"/>
                </a:solidFill>
                <a:latin typeface="Showcard Gothic" pitchFamily="82" charset="0"/>
                <a:ea typeface="ＭＳ Ｐゴシック" pitchFamily="34" charset="-128"/>
                <a:cs typeface="Arial" charset="0"/>
              </a:defRPr>
            </a:lvl1pPr>
          </a:lstStyle>
          <a:p>
            <a:pPr fontAlgn="base">
              <a:spcBef>
                <a:spcPct val="0"/>
              </a:spcBef>
              <a:spcAft>
                <a:spcPct val="0"/>
              </a:spcAft>
              <a:defRPr/>
            </a:pPr>
            <a:fld id="{58C0774C-1AD7-455B-B109-810A20D98730}" type="slidenum">
              <a:rPr lang="en-US"/>
              <a:pPr fontAlgn="base">
                <a:spcBef>
                  <a:spcPct val="0"/>
                </a:spcBef>
                <a:spcAft>
                  <a:spcPct val="0"/>
                </a:spcAft>
                <a:defRPr/>
              </a:pPr>
              <a:t>‹Nº›</a:t>
            </a:fld>
            <a:endParaRPr lang="en-US"/>
          </a:p>
        </p:txBody>
      </p:sp>
    </p:spTree>
    <p:extLst>
      <p:ext uri="{BB962C8B-B14F-4D97-AF65-F5344CB8AC3E}">
        <p14:creationId xmlns:p14="http://schemas.microsoft.com/office/powerpoint/2010/main" val="3599311854"/>
      </p:ext>
    </p:extLst>
  </p:cSld>
  <p:clrMap bg1="lt1" tx1="dk1" bg2="lt2" tx2="dk2" accent1="accent1" accent2="accent2" accent3="accent3" accent4="accent4" accent5="accent5" accent6="accent6" hlink="hlink" folHlink="folHlink"/>
  <p:sldLayoutIdLst>
    <p:sldLayoutId id="2147484503" r:id="rId1"/>
    <p:sldLayoutId id="2147484504" r:id="rId2"/>
    <p:sldLayoutId id="2147484505" r:id="rId3"/>
    <p:sldLayoutId id="2147484506" r:id="rId4"/>
    <p:sldLayoutId id="2147484507" r:id="rId5"/>
    <p:sldLayoutId id="2147484508" r:id="rId6"/>
    <p:sldLayoutId id="2147484509" r:id="rId7"/>
    <p:sldLayoutId id="2147484510" r:id="rId8"/>
    <p:sldLayoutId id="2147484511" r:id="rId9"/>
    <p:sldLayoutId id="2147484512" r:id="rId10"/>
    <p:sldLayoutId id="2147484513" r:id="rId11"/>
  </p:sldLayoutIdLst>
  <p:txStyles>
    <p:titleStyle>
      <a:lvl1pPr algn="ctr" rtl="0" eaLnBrk="0" fontAlgn="base" hangingPunct="0">
        <a:spcBef>
          <a:spcPct val="0"/>
        </a:spcBef>
        <a:spcAft>
          <a:spcPct val="0"/>
        </a:spcAft>
        <a:defRPr sz="3200" kern="1200" cap="all" spc="200">
          <a:solidFill>
            <a:schemeClr val="bg1"/>
          </a:solidFill>
          <a:latin typeface="+mj-lt"/>
          <a:ea typeface="+mj-ea"/>
          <a:cs typeface="+mj-cs"/>
        </a:defRPr>
      </a:lvl1pPr>
      <a:lvl2pPr algn="ctr" rtl="0" eaLnBrk="0" fontAlgn="base" hangingPunct="0">
        <a:spcBef>
          <a:spcPct val="0"/>
        </a:spcBef>
        <a:spcAft>
          <a:spcPct val="0"/>
        </a:spcAft>
        <a:defRPr sz="3200">
          <a:solidFill>
            <a:schemeClr val="bg1"/>
          </a:solidFill>
          <a:latin typeface="Franklin Gothic Medium" pitchFamily="34" charset="0"/>
        </a:defRPr>
      </a:lvl2pPr>
      <a:lvl3pPr algn="ctr" rtl="0" eaLnBrk="0" fontAlgn="base" hangingPunct="0">
        <a:spcBef>
          <a:spcPct val="0"/>
        </a:spcBef>
        <a:spcAft>
          <a:spcPct val="0"/>
        </a:spcAft>
        <a:defRPr sz="3200">
          <a:solidFill>
            <a:schemeClr val="bg1"/>
          </a:solidFill>
          <a:latin typeface="Franklin Gothic Medium" pitchFamily="34" charset="0"/>
        </a:defRPr>
      </a:lvl3pPr>
      <a:lvl4pPr algn="ctr" rtl="0" eaLnBrk="0" fontAlgn="base" hangingPunct="0">
        <a:spcBef>
          <a:spcPct val="0"/>
        </a:spcBef>
        <a:spcAft>
          <a:spcPct val="0"/>
        </a:spcAft>
        <a:defRPr sz="3200">
          <a:solidFill>
            <a:schemeClr val="bg1"/>
          </a:solidFill>
          <a:latin typeface="Franklin Gothic Medium" pitchFamily="34" charset="0"/>
        </a:defRPr>
      </a:lvl4pPr>
      <a:lvl5pPr algn="ctr" rtl="0" eaLnBrk="0" fontAlgn="base" hangingPunct="0">
        <a:spcBef>
          <a:spcPct val="0"/>
        </a:spcBef>
        <a:spcAft>
          <a:spcPct val="0"/>
        </a:spcAft>
        <a:defRPr sz="3200">
          <a:solidFill>
            <a:schemeClr val="bg1"/>
          </a:solidFill>
          <a:latin typeface="Franklin Gothic Medium" pitchFamily="34" charset="0"/>
        </a:defRPr>
      </a:lvl5pPr>
      <a:lvl6pPr marL="457200" algn="ctr" rtl="0" fontAlgn="base">
        <a:spcBef>
          <a:spcPct val="0"/>
        </a:spcBef>
        <a:spcAft>
          <a:spcPct val="0"/>
        </a:spcAft>
        <a:defRPr sz="3200">
          <a:solidFill>
            <a:schemeClr val="bg1"/>
          </a:solidFill>
          <a:latin typeface="Franklin Gothic Medium" pitchFamily="34" charset="0"/>
        </a:defRPr>
      </a:lvl6pPr>
      <a:lvl7pPr marL="914400" algn="ctr" rtl="0" fontAlgn="base">
        <a:spcBef>
          <a:spcPct val="0"/>
        </a:spcBef>
        <a:spcAft>
          <a:spcPct val="0"/>
        </a:spcAft>
        <a:defRPr sz="3200">
          <a:solidFill>
            <a:schemeClr val="bg1"/>
          </a:solidFill>
          <a:latin typeface="Franklin Gothic Medium" pitchFamily="34" charset="0"/>
        </a:defRPr>
      </a:lvl7pPr>
      <a:lvl8pPr marL="1371600" algn="ctr" rtl="0" fontAlgn="base">
        <a:spcBef>
          <a:spcPct val="0"/>
        </a:spcBef>
        <a:spcAft>
          <a:spcPct val="0"/>
        </a:spcAft>
        <a:defRPr sz="3200">
          <a:solidFill>
            <a:schemeClr val="bg1"/>
          </a:solidFill>
          <a:latin typeface="Franklin Gothic Medium" pitchFamily="34" charset="0"/>
        </a:defRPr>
      </a:lvl8pPr>
      <a:lvl9pPr marL="1828800" algn="ctr" rtl="0" fontAlgn="base">
        <a:spcBef>
          <a:spcPct val="0"/>
        </a:spcBef>
        <a:spcAft>
          <a:spcPct val="0"/>
        </a:spcAft>
        <a:defRPr sz="3200">
          <a:solidFill>
            <a:schemeClr val="bg1"/>
          </a:solidFill>
          <a:latin typeface="Franklin Gothic Medium" pitchFamily="34" charset="0"/>
        </a:defRPr>
      </a:lvl9pPr>
    </p:titleStyle>
    <p:bodyStyle>
      <a:lvl1pPr marL="273050" indent="-228600" algn="l" rtl="0" eaLnBrk="0" fontAlgn="base" hangingPunct="0">
        <a:spcBef>
          <a:spcPct val="20000"/>
        </a:spcBef>
        <a:spcAft>
          <a:spcPct val="0"/>
        </a:spcAft>
        <a:buClr>
          <a:schemeClr val="accent1"/>
        </a:buClr>
        <a:buFont typeface="Wingdings 2" pitchFamily="18" charset="2"/>
        <a:buChar char=""/>
        <a:defRPr sz="2000" kern="1200" spc="150">
          <a:solidFill>
            <a:schemeClr val="tx2"/>
          </a:solidFill>
          <a:latin typeface="+mn-lt"/>
          <a:ea typeface="+mn-ea"/>
          <a:cs typeface="+mn-cs"/>
        </a:defRPr>
      </a:lvl1pPr>
      <a:lvl2pPr marL="547688" indent="-182563" algn="l" rtl="0" eaLnBrk="0" fontAlgn="base" hangingPunct="0">
        <a:spcBef>
          <a:spcPct val="20000"/>
        </a:spcBef>
        <a:spcAft>
          <a:spcPct val="0"/>
        </a:spcAft>
        <a:buClr>
          <a:schemeClr val="accent2"/>
        </a:buClr>
        <a:buFont typeface="Wingdings" pitchFamily="2" charset="2"/>
        <a:buChar char="§"/>
        <a:defRPr kern="1200" spc="100">
          <a:solidFill>
            <a:schemeClr val="tx2"/>
          </a:solidFill>
          <a:latin typeface="+mn-lt"/>
          <a:ea typeface="+mn-ea"/>
          <a:cs typeface="+mn-cs"/>
        </a:defRPr>
      </a:lvl2pPr>
      <a:lvl3pPr marL="822325" indent="-182563" algn="l" rtl="0" eaLnBrk="0" fontAlgn="base" hangingPunct="0">
        <a:spcBef>
          <a:spcPct val="20000"/>
        </a:spcBef>
        <a:spcAft>
          <a:spcPct val="0"/>
        </a:spcAft>
        <a:buClr>
          <a:srgbClr val="928B70"/>
        </a:buClr>
        <a:buFont typeface="Wingdings" pitchFamily="2" charset="2"/>
        <a:buChar char="§"/>
        <a:defRPr sz="1600" kern="1200" spc="100">
          <a:solidFill>
            <a:schemeClr val="tx2"/>
          </a:solidFill>
          <a:latin typeface="+mn-lt"/>
          <a:ea typeface="+mn-ea"/>
          <a:cs typeface="+mn-cs"/>
        </a:defRPr>
      </a:lvl3pPr>
      <a:lvl4pPr marL="1096963" indent="-182563" algn="l" rtl="0" eaLnBrk="0" fontAlgn="base" hangingPunct="0">
        <a:spcBef>
          <a:spcPct val="20000"/>
        </a:spcBef>
        <a:spcAft>
          <a:spcPct val="0"/>
        </a:spcAft>
        <a:buClr>
          <a:srgbClr val="87706B"/>
        </a:buClr>
        <a:buFont typeface="Wingdings" pitchFamily="2" charset="2"/>
        <a:buChar char="§"/>
        <a:defRPr sz="1400" kern="1200">
          <a:solidFill>
            <a:schemeClr val="tx2"/>
          </a:solidFill>
          <a:latin typeface="+mn-lt"/>
          <a:ea typeface="+mn-ea"/>
          <a:cs typeface="+mn-cs"/>
        </a:defRPr>
      </a:lvl4pPr>
      <a:lvl5pPr marL="1279525" indent="-182563" algn="l" rtl="0" eaLnBrk="0" fontAlgn="base" hangingPunct="0">
        <a:spcBef>
          <a:spcPct val="20000"/>
        </a:spcBef>
        <a:spcAft>
          <a:spcPct val="0"/>
        </a:spcAft>
        <a:buClr>
          <a:srgbClr val="6F777D"/>
        </a:buClr>
        <a:buFont typeface="Wingdings" pitchFamily="2" charset="2"/>
        <a:buChar char="§"/>
        <a:defRPr sz="1300" kern="1200" spc="100">
          <a:solidFill>
            <a:schemeClr val="tx2"/>
          </a:solidFill>
          <a:latin typeface="+mn-lt"/>
          <a:ea typeface="+mn-ea"/>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blipFill dpi="0" rotWithShape="1">
            <a:blip r:embed="rId13" cstate="print">
              <a:alphaModFix amt="15000"/>
            </a:blip>
            <a:srcRect/>
            <a:tile tx="0" ty="0" sx="76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dirty="0">
              <a:solidFill>
                <a:srgbClr val="FFFFFF"/>
              </a:solidFill>
            </a:endParaRPr>
          </a:p>
        </p:txBody>
      </p:sp>
      <p:sp>
        <p:nvSpPr>
          <p:cNvPr id="2" name="Title Placeholder 1"/>
          <p:cNvSpPr>
            <a:spLocks noGrp="1"/>
          </p:cNvSpPr>
          <p:nvPr>
            <p:ph type="title"/>
          </p:nvPr>
        </p:nvSpPr>
        <p:spPr>
          <a:xfrm>
            <a:off x="914400" y="274638"/>
            <a:ext cx="10363200" cy="1143000"/>
          </a:xfrm>
          <a:prstGeom prst="rect">
            <a:avLst/>
          </a:prstGeom>
        </p:spPr>
        <p:txBody>
          <a:bodyPr vert="horz" lIns="0" tIns="45720" rIns="0" bIns="45720" rtlCol="0" anchor="ctr">
            <a:normAutofit/>
          </a:bodyPr>
          <a:lstStyle/>
          <a:p>
            <a:r>
              <a:rPr lang="es-ES"/>
              <a:t>Haga clic para modificar el estilo de título del patrón</a:t>
            </a:r>
            <a:endParaRPr lang="en-US" dirty="0"/>
          </a:p>
        </p:txBody>
      </p:sp>
      <p:sp>
        <p:nvSpPr>
          <p:cNvPr id="7174" name="Text Placeholder 2"/>
          <p:cNvSpPr>
            <a:spLocks noGrp="1"/>
          </p:cNvSpPr>
          <p:nvPr>
            <p:ph type="body" idx="1"/>
          </p:nvPr>
        </p:nvSpPr>
        <p:spPr bwMode="auto">
          <a:xfrm>
            <a:off x="914400" y="1600201"/>
            <a:ext cx="10363200" cy="4525963"/>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2"/>
          </p:nvPr>
        </p:nvSpPr>
        <p:spPr>
          <a:xfrm>
            <a:off x="8534400" y="6416676"/>
            <a:ext cx="2641600" cy="365125"/>
          </a:xfrm>
          <a:prstGeom prst="rect">
            <a:avLst/>
          </a:prstGeom>
        </p:spPr>
        <p:txBody>
          <a:bodyPr vert="horz" lIns="0" tIns="45720" rIns="0" bIns="0" rtlCol="0" anchor="b" anchorCtr="0"/>
          <a:lstStyle>
            <a:lvl1pPr algn="r" fontAlgn="auto">
              <a:spcBef>
                <a:spcPts val="0"/>
              </a:spcBef>
              <a:spcAft>
                <a:spcPts val="0"/>
              </a:spcAft>
              <a:defRPr lang="en-US" sz="900" kern="1200" cap="all" spc="110" baseline="0">
                <a:solidFill>
                  <a:srgbClr val="4D4D4D"/>
                </a:solidFill>
                <a:latin typeface="+mn-lt"/>
                <a:ea typeface="+mn-ea"/>
                <a:cs typeface="+mn-cs"/>
              </a:defRPr>
            </a:lvl1pPr>
          </a:lstStyle>
          <a:p>
            <a:pPr>
              <a:defRPr/>
            </a:pPr>
            <a:fld id="{9D739F75-FCF6-48E4-99E9-4DF8E6BE6FCE}" type="datetimeFigureOut">
              <a:rPr lang="es-AR"/>
              <a:pPr>
                <a:defRPr/>
              </a:pPr>
              <a:t>20/4/2016</a:t>
            </a:fld>
            <a:endParaRPr lang="es-AR"/>
          </a:p>
        </p:txBody>
      </p:sp>
      <p:sp>
        <p:nvSpPr>
          <p:cNvPr id="5" name="Footer Placeholder 4"/>
          <p:cNvSpPr>
            <a:spLocks noGrp="1"/>
          </p:cNvSpPr>
          <p:nvPr>
            <p:ph type="ftr" sz="quarter" idx="3"/>
          </p:nvPr>
        </p:nvSpPr>
        <p:spPr>
          <a:xfrm>
            <a:off x="304800" y="6416676"/>
            <a:ext cx="3860800" cy="365125"/>
          </a:xfrm>
          <a:prstGeom prst="rect">
            <a:avLst/>
          </a:prstGeom>
        </p:spPr>
        <p:txBody>
          <a:bodyPr vert="horz" lIns="0" tIns="45720" rIns="0" bIns="0" rtlCol="0" anchor="b" anchorCtr="0"/>
          <a:lstStyle>
            <a:lvl1pPr algn="l" fontAlgn="auto">
              <a:spcBef>
                <a:spcPts val="0"/>
              </a:spcBef>
              <a:spcAft>
                <a:spcPts val="0"/>
              </a:spcAft>
              <a:defRPr sz="900" cap="all" spc="110" baseline="0">
                <a:solidFill>
                  <a:srgbClr val="4D4D4D"/>
                </a:solidFill>
                <a:latin typeface="+mn-lt"/>
                <a:cs typeface="+mn-cs"/>
              </a:defRPr>
            </a:lvl1pPr>
          </a:lstStyle>
          <a:p>
            <a:pPr>
              <a:defRPr/>
            </a:pPr>
            <a:endParaRPr lang="es-AR"/>
          </a:p>
        </p:txBody>
      </p:sp>
      <p:sp>
        <p:nvSpPr>
          <p:cNvPr id="6" name="Slide Number Placeholder 5"/>
          <p:cNvSpPr>
            <a:spLocks noGrp="1"/>
          </p:cNvSpPr>
          <p:nvPr>
            <p:ph type="sldNum" sz="quarter" idx="4"/>
          </p:nvPr>
        </p:nvSpPr>
        <p:spPr>
          <a:xfrm>
            <a:off x="11277600" y="6416676"/>
            <a:ext cx="609600" cy="365125"/>
          </a:xfrm>
          <a:prstGeom prst="rect">
            <a:avLst/>
          </a:prstGeom>
        </p:spPr>
        <p:txBody>
          <a:bodyPr vert="horz" lIns="0" tIns="45720" rIns="0" bIns="0" rtlCol="0" anchor="b" anchorCtr="0"/>
          <a:lstStyle>
            <a:lvl1pPr algn="r" fontAlgn="auto">
              <a:spcBef>
                <a:spcPts val="0"/>
              </a:spcBef>
              <a:spcAft>
                <a:spcPts val="0"/>
              </a:spcAft>
              <a:defRPr sz="1100" b="1" baseline="0">
                <a:solidFill>
                  <a:srgbClr val="4D4D4D"/>
                </a:solidFill>
                <a:latin typeface="+mn-lt"/>
                <a:cs typeface="+mn-cs"/>
              </a:defRPr>
            </a:lvl1pPr>
          </a:lstStyle>
          <a:p>
            <a:pPr>
              <a:defRPr/>
            </a:pPr>
            <a:fld id="{FFEB95D9-BB22-409A-BE59-50F3007C722B}" type="slidenum">
              <a:rPr lang="es-AR"/>
              <a:pPr>
                <a:defRPr/>
              </a:pPr>
              <a:t>‹Nº›</a:t>
            </a:fld>
            <a:endParaRPr lang="es-AR"/>
          </a:p>
        </p:txBody>
      </p:sp>
    </p:spTree>
    <p:extLst>
      <p:ext uri="{BB962C8B-B14F-4D97-AF65-F5344CB8AC3E}">
        <p14:creationId xmlns:p14="http://schemas.microsoft.com/office/powerpoint/2010/main" val="1918989266"/>
      </p:ext>
    </p:extLst>
  </p:cSld>
  <p:clrMap bg1="dk1" tx1="lt1" bg2="dk2" tx2="lt2" accent1="accent1" accent2="accent2" accent3="accent3" accent4="accent4" accent5="accent5" accent6="accent6" hlink="hlink" folHlink="folHlink"/>
  <p:sldLayoutIdLst>
    <p:sldLayoutId id="2147484515" r:id="rId1"/>
    <p:sldLayoutId id="2147484516" r:id="rId2"/>
    <p:sldLayoutId id="2147484517" r:id="rId3"/>
    <p:sldLayoutId id="2147484518" r:id="rId4"/>
    <p:sldLayoutId id="2147484519" r:id="rId5"/>
    <p:sldLayoutId id="2147484520" r:id="rId6"/>
    <p:sldLayoutId id="2147484521" r:id="rId7"/>
    <p:sldLayoutId id="2147484522" r:id="rId8"/>
    <p:sldLayoutId id="2147484523" r:id="rId9"/>
    <p:sldLayoutId id="2147484524" r:id="rId10"/>
    <p:sldLayoutId id="2147484525" r:id="rId11"/>
  </p:sldLayoutIdLst>
  <p:txStyles>
    <p:titleStyle>
      <a:lvl1pPr algn="l" rtl="0" eaLnBrk="0" fontAlgn="base" hangingPunct="0">
        <a:spcBef>
          <a:spcPct val="0"/>
        </a:spcBef>
        <a:spcAft>
          <a:spcPct val="0"/>
        </a:spcAft>
        <a:defRPr sz="3600" kern="1200" cap="all">
          <a:solidFill>
            <a:schemeClr val="tx1"/>
          </a:solidFill>
          <a:latin typeface="+mj-lt"/>
          <a:ea typeface="+mj-ea"/>
          <a:cs typeface="+mj-cs"/>
        </a:defRPr>
      </a:lvl1pPr>
      <a:lvl2pPr algn="l" rtl="0" eaLnBrk="0" fontAlgn="base" hangingPunct="0">
        <a:spcBef>
          <a:spcPct val="0"/>
        </a:spcBef>
        <a:spcAft>
          <a:spcPct val="0"/>
        </a:spcAft>
        <a:defRPr sz="3600">
          <a:solidFill>
            <a:schemeClr val="tx1"/>
          </a:solidFill>
          <a:latin typeface="Gill Sans MT"/>
        </a:defRPr>
      </a:lvl2pPr>
      <a:lvl3pPr algn="l" rtl="0" eaLnBrk="0" fontAlgn="base" hangingPunct="0">
        <a:spcBef>
          <a:spcPct val="0"/>
        </a:spcBef>
        <a:spcAft>
          <a:spcPct val="0"/>
        </a:spcAft>
        <a:defRPr sz="3600">
          <a:solidFill>
            <a:schemeClr val="tx1"/>
          </a:solidFill>
          <a:latin typeface="Gill Sans MT"/>
        </a:defRPr>
      </a:lvl3pPr>
      <a:lvl4pPr algn="l" rtl="0" eaLnBrk="0" fontAlgn="base" hangingPunct="0">
        <a:spcBef>
          <a:spcPct val="0"/>
        </a:spcBef>
        <a:spcAft>
          <a:spcPct val="0"/>
        </a:spcAft>
        <a:defRPr sz="3600">
          <a:solidFill>
            <a:schemeClr val="tx1"/>
          </a:solidFill>
          <a:latin typeface="Gill Sans MT"/>
        </a:defRPr>
      </a:lvl4pPr>
      <a:lvl5pPr algn="l" rtl="0" eaLnBrk="0" fontAlgn="base" hangingPunct="0">
        <a:spcBef>
          <a:spcPct val="0"/>
        </a:spcBef>
        <a:spcAft>
          <a:spcPct val="0"/>
        </a:spcAft>
        <a:defRPr sz="3600">
          <a:solidFill>
            <a:schemeClr val="tx1"/>
          </a:solidFill>
          <a:latin typeface="Gill Sans MT"/>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3050" algn="l" rtl="0" eaLnBrk="0" fontAlgn="base" hangingPunct="0">
        <a:spcBef>
          <a:spcPts val="700"/>
        </a:spcBef>
        <a:spcAft>
          <a:spcPct val="0"/>
        </a:spcAft>
        <a:buClr>
          <a:schemeClr val="accent1"/>
        </a:buClr>
        <a:buSzPct val="85000"/>
        <a:buFont typeface="Wingdings 3" pitchFamily="18" charset="2"/>
        <a:buChar char=""/>
        <a:defRPr sz="2000" kern="1200">
          <a:solidFill>
            <a:schemeClr val="tx1"/>
          </a:solidFill>
          <a:latin typeface="+mn-lt"/>
          <a:ea typeface="+mn-ea"/>
          <a:cs typeface="+mn-cs"/>
        </a:defRPr>
      </a:lvl1pPr>
      <a:lvl2pPr marL="742950" indent="-273050" algn="l" rtl="0" eaLnBrk="0" fontAlgn="base" hangingPunct="0">
        <a:spcBef>
          <a:spcPts val="700"/>
        </a:spcBef>
        <a:spcAft>
          <a:spcPct val="0"/>
        </a:spcAft>
        <a:buClr>
          <a:schemeClr val="accent1"/>
        </a:buClr>
        <a:buSzPct val="85000"/>
        <a:buFont typeface="Wingdings 3" pitchFamily="18" charset="2"/>
        <a:buChar char=""/>
        <a:defRPr sz="1600" kern="1200">
          <a:solidFill>
            <a:schemeClr val="tx1"/>
          </a:solidFill>
          <a:latin typeface="+mn-lt"/>
          <a:ea typeface="+mn-ea"/>
          <a:cs typeface="+mn-cs"/>
        </a:defRPr>
      </a:lvl2pPr>
      <a:lvl3pPr marL="1143000" indent="-273050" algn="l" rtl="0" eaLnBrk="0" fontAlgn="base" hangingPunct="0">
        <a:spcBef>
          <a:spcPts val="700"/>
        </a:spcBef>
        <a:spcAft>
          <a:spcPct val="0"/>
        </a:spcAft>
        <a:buClr>
          <a:schemeClr val="accent1"/>
        </a:buClr>
        <a:buSzPct val="85000"/>
        <a:buFont typeface="Wingdings 3" pitchFamily="18" charset="2"/>
        <a:buChar char=""/>
        <a:defRPr sz="1400" kern="1200">
          <a:solidFill>
            <a:schemeClr val="tx1"/>
          </a:solidFill>
          <a:latin typeface="+mn-lt"/>
          <a:ea typeface="+mn-ea"/>
          <a:cs typeface="+mn-cs"/>
        </a:defRPr>
      </a:lvl3pPr>
      <a:lvl4pPr marL="1600200" indent="-273050" algn="l" rtl="0" eaLnBrk="0" fontAlgn="base" hangingPunct="0">
        <a:spcBef>
          <a:spcPts val="700"/>
        </a:spcBef>
        <a:spcAft>
          <a:spcPct val="0"/>
        </a:spcAft>
        <a:buClr>
          <a:schemeClr val="accent1"/>
        </a:buClr>
        <a:buSzPct val="85000"/>
        <a:buFont typeface="Wingdings 3" pitchFamily="18" charset="2"/>
        <a:buChar char=""/>
        <a:defRPr sz="1400" kern="1200">
          <a:solidFill>
            <a:schemeClr val="tx1"/>
          </a:solidFill>
          <a:latin typeface="+mn-lt"/>
          <a:ea typeface="+mn-ea"/>
          <a:cs typeface="+mn-cs"/>
        </a:defRPr>
      </a:lvl4pPr>
      <a:lvl5pPr marL="2057400" indent="-273050" algn="l" rtl="0" eaLnBrk="0" fontAlgn="base" hangingPunct="0">
        <a:spcBef>
          <a:spcPts val="700"/>
        </a:spcBef>
        <a:spcAft>
          <a:spcPct val="0"/>
        </a:spcAft>
        <a:buClr>
          <a:schemeClr val="accent1"/>
        </a:buClr>
        <a:buSzPct val="85000"/>
        <a:buFont typeface="Wingdings 3" pitchFamily="18" charset="2"/>
        <a:buChar char=""/>
        <a:defRPr sz="1400" kern="1200">
          <a:solidFill>
            <a:schemeClr val="tx1"/>
          </a:solidFill>
          <a:latin typeface="+mn-lt"/>
          <a:ea typeface="+mn-ea"/>
          <a:cs typeface="+mn-cs"/>
        </a:defRPr>
      </a:lvl5pPr>
      <a:lvl6pPr marL="25146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6pPr>
      <a:lvl7pPr marL="29718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7pPr>
      <a:lvl8pPr marL="3429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8pPr>
      <a:lvl9pPr marL="3886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s-AR"/>
              <a:t>Haga clic para cambiar el estilo de título	</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AR"/>
              <a:t>Haga clic para modificar el estilo de texto del patrón</a:t>
            </a:r>
          </a:p>
          <a:p>
            <a:pPr lvl="1"/>
            <a:r>
              <a:rPr lang="es-AR"/>
              <a:t>Segundo nivel</a:t>
            </a:r>
          </a:p>
          <a:p>
            <a:pPr lvl="2"/>
            <a:r>
              <a:rPr lang="es-AR"/>
              <a:t>Tercer nivel</a:t>
            </a:r>
          </a:p>
          <a:p>
            <a:pPr lvl="3"/>
            <a:r>
              <a:rPr lang="es-AR"/>
              <a:t>Cuarto nivel</a:t>
            </a:r>
          </a:p>
          <a:p>
            <a:pPr lvl="4"/>
            <a:r>
              <a:rPr lang="es-AR"/>
              <a:t>Quinto nivel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ea typeface="+mn-ea"/>
                <a:cs typeface="+mn-cs"/>
              </a:defRPr>
            </a:lvl1pPr>
          </a:lstStyle>
          <a:p>
            <a:pPr fontAlgn="base">
              <a:spcBef>
                <a:spcPct val="0"/>
              </a:spcBef>
              <a:spcAft>
                <a:spcPct val="0"/>
              </a:spcAft>
              <a:defRPr/>
            </a:pPr>
            <a:endParaRPr lang="es-AR">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lgn="ctr" fontAlgn="base">
              <a:spcBef>
                <a:spcPct val="0"/>
              </a:spcBef>
              <a:spcAft>
                <a:spcPct val="0"/>
              </a:spcAft>
              <a:defRPr/>
            </a:pPr>
            <a:endParaRPr lang="es-AR">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itchFamily="34" charset="0"/>
              </a:defRPr>
            </a:lvl1pPr>
          </a:lstStyle>
          <a:p>
            <a:pPr fontAlgn="base">
              <a:spcBef>
                <a:spcPct val="0"/>
              </a:spcBef>
              <a:spcAft>
                <a:spcPct val="0"/>
              </a:spcAft>
            </a:pPr>
            <a:fld id="{016D65FE-C399-4648-A6B2-98F4D5B41287}" type="slidenum">
              <a:rPr lang="es-AR">
                <a:solidFill>
                  <a:srgbClr val="000000"/>
                </a:solidFill>
                <a:ea typeface="MS PGothic" pitchFamily="34" charset="-128"/>
              </a:rPr>
              <a:pPr fontAlgn="base">
                <a:spcBef>
                  <a:spcPct val="0"/>
                </a:spcBef>
                <a:spcAft>
                  <a:spcPct val="0"/>
                </a:spcAft>
              </a:pPr>
              <a:t>‹Nº›</a:t>
            </a:fld>
            <a:endParaRPr lang="es-AR">
              <a:solidFill>
                <a:srgbClr val="000000"/>
              </a:solidFill>
              <a:ea typeface="MS PGothic" pitchFamily="34" charset="-128"/>
            </a:endParaRPr>
          </a:p>
        </p:txBody>
      </p:sp>
    </p:spTree>
    <p:extLst>
      <p:ext uri="{BB962C8B-B14F-4D97-AF65-F5344CB8AC3E}">
        <p14:creationId xmlns:p14="http://schemas.microsoft.com/office/powerpoint/2010/main" val="2378223017"/>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tileRect/>
        </a:grad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n-US"/>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0B1016-6014-430E-AB58-CDBDAFD25CC2}" type="datetimeFigureOut">
              <a:rPr lang="en-US">
                <a:solidFill>
                  <a:prstClr val="black">
                    <a:tint val="75000"/>
                  </a:prstClr>
                </a:solidFill>
              </a:rPr>
              <a:pPr/>
              <a:t>4/20/2016</a:t>
            </a:fld>
            <a:endParaRPr lang="en-US">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D4A782-E1A0-4C75-BC8D-92D1D4C9D3E7}" type="slidenum">
              <a:rPr lang="en-US">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723757265"/>
      </p:ext>
    </p:extLst>
  </p:cSld>
  <p:clrMap bg1="lt1" tx1="dk1" bg2="lt2" tx2="dk2" accent1="accent1" accent2="accent2" accent3="accent3" accent4="accent4" accent5="accent5" accent6="accent6" hlink="hlink" folHlink="folHlink"/>
  <p:sldLayoutIdLst>
    <p:sldLayoutId id="2147484527" r:id="rId1"/>
    <p:sldLayoutId id="2147484528" r:id="rId2"/>
    <p:sldLayoutId id="2147484529" r:id="rId3"/>
    <p:sldLayoutId id="2147484530" r:id="rId4"/>
    <p:sldLayoutId id="2147484531" r:id="rId5"/>
    <p:sldLayoutId id="2147484532" r:id="rId6"/>
    <p:sldLayoutId id="2147484533" r:id="rId7"/>
    <p:sldLayoutId id="2147484534" r:id="rId8"/>
    <p:sldLayoutId id="2147484535" r:id="rId9"/>
    <p:sldLayoutId id="2147484536" r:id="rId10"/>
    <p:sldLayoutId id="214748453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13122" name="Freeform 2"/>
          <p:cNvSpPr>
            <a:spLocks/>
          </p:cNvSpPr>
          <p:nvPr/>
        </p:nvSpPr>
        <p:spPr bwMode="hidden">
          <a:xfrm>
            <a:off x="8837084" y="6429375"/>
            <a:ext cx="38100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nvGrpSpPr>
          <p:cNvPr id="2" name="Group 3"/>
          <p:cNvGrpSpPr>
            <a:grpSpLocks/>
          </p:cNvGrpSpPr>
          <p:nvPr/>
        </p:nvGrpSpPr>
        <p:grpSpPr bwMode="auto">
          <a:xfrm>
            <a:off x="4234" y="4267200"/>
            <a:ext cx="12187767" cy="2590800"/>
            <a:chOff x="2" y="2688"/>
            <a:chExt cx="5758" cy="1632"/>
          </a:xfrm>
        </p:grpSpPr>
        <p:sp>
          <p:nvSpPr>
            <p:cNvPr id="1413124" name="Freeform 4"/>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nvGrpSpPr>
            <p:cNvPr id="3" name="Group 5"/>
            <p:cNvGrpSpPr>
              <a:grpSpLocks/>
            </p:cNvGrpSpPr>
            <p:nvPr userDrawn="1"/>
          </p:nvGrpSpPr>
          <p:grpSpPr bwMode="auto">
            <a:xfrm>
              <a:off x="3528" y="3715"/>
              <a:ext cx="792" cy="521"/>
              <a:chOff x="3527" y="3715"/>
              <a:chExt cx="792" cy="521"/>
            </a:xfrm>
          </p:grpSpPr>
          <p:sp>
            <p:nvSpPr>
              <p:cNvPr id="141312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2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2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2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1"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2"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3"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4"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5"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4" name="Group 17"/>
            <p:cNvGrpSpPr>
              <a:grpSpLocks/>
            </p:cNvGrpSpPr>
            <p:nvPr userDrawn="1"/>
          </p:nvGrpSpPr>
          <p:grpSpPr bwMode="auto">
            <a:xfrm>
              <a:off x="1776" y="3631"/>
              <a:ext cx="1626" cy="683"/>
              <a:chOff x="1776" y="3631"/>
              <a:chExt cx="1626" cy="683"/>
            </a:xfrm>
          </p:grpSpPr>
          <p:sp>
            <p:nvSpPr>
              <p:cNvPr id="141313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3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6"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7"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8"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49"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0" name="Freeform 30"/>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1" name="Freeform 31"/>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2"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3"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4"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5" name="Freeform 35"/>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5" name="Group 36"/>
            <p:cNvGrpSpPr>
              <a:grpSpLocks/>
            </p:cNvGrpSpPr>
            <p:nvPr userDrawn="1"/>
          </p:nvGrpSpPr>
          <p:grpSpPr bwMode="auto">
            <a:xfrm>
              <a:off x="4128" y="3360"/>
              <a:ext cx="1351" cy="821"/>
              <a:chOff x="4128" y="3360"/>
              <a:chExt cx="1351" cy="821"/>
            </a:xfrm>
          </p:grpSpPr>
          <p:sp>
            <p:nvSpPr>
              <p:cNvPr id="1413157"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8"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59"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0"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1"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2"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3"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4" name="Freeform 44"/>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5"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6"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7"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6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nvGrpSpPr>
            <p:cNvPr id="6" name="Group 54"/>
            <p:cNvGrpSpPr>
              <a:grpSpLocks/>
            </p:cNvGrpSpPr>
            <p:nvPr userDrawn="1"/>
          </p:nvGrpSpPr>
          <p:grpSpPr bwMode="auto">
            <a:xfrm>
              <a:off x="5280" y="3024"/>
              <a:ext cx="425" cy="258"/>
              <a:chOff x="5280" y="3024"/>
              <a:chExt cx="425" cy="258"/>
            </a:xfrm>
          </p:grpSpPr>
          <p:sp>
            <p:nvSpPr>
              <p:cNvPr id="1413175" name="Freeform 55"/>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6" name="Freeform 56"/>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7" name="Freeform 57"/>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8" name="Freeform 58"/>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79" name="Freeform 59"/>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80" name="Freeform 60"/>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81" name="Freeform 61"/>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nvGrpSpPr>
              <p:cNvPr id="7" name="Group 62"/>
              <p:cNvGrpSpPr>
                <a:grpSpLocks/>
              </p:cNvGrpSpPr>
              <p:nvPr/>
            </p:nvGrpSpPr>
            <p:grpSpPr bwMode="auto">
              <a:xfrm>
                <a:off x="5381" y="3085"/>
                <a:ext cx="227" cy="132"/>
                <a:chOff x="5381" y="3085"/>
                <a:chExt cx="227" cy="132"/>
              </a:xfrm>
            </p:grpSpPr>
            <p:sp>
              <p:nvSpPr>
                <p:cNvPr id="1413183"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84"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85"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sp>
              <p:nvSpPr>
                <p:cNvPr id="1413186"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fontAlgn="base">
                    <a:spcBef>
                      <a:spcPct val="0"/>
                    </a:spcBef>
                    <a:spcAft>
                      <a:spcPct val="0"/>
                    </a:spcAft>
                    <a:defRPr/>
                  </a:pPr>
                  <a:endParaRPr lang="es-AR" sz="1800">
                    <a:solidFill>
                      <a:srgbClr val="FFFFFF"/>
                    </a:solidFill>
                    <a:latin typeface="Arial Rounded MT Bold" pitchFamily="34" charset="0"/>
                  </a:endParaRPr>
                </a:p>
              </p:txBody>
            </p:sp>
          </p:grpSp>
        </p:grpSp>
      </p:grpSp>
      <p:sp>
        <p:nvSpPr>
          <p:cNvPr id="1413187" name="Rectangle 67"/>
          <p:cNvSpPr>
            <a:spLocks noGrp="1" noChangeArrowheads="1"/>
          </p:cNvSpPr>
          <p:nvPr>
            <p:ph type="title"/>
          </p:nvPr>
        </p:nvSpPr>
        <p:spPr bwMode="auto">
          <a:xfrm>
            <a:off x="609600" y="277814"/>
            <a:ext cx="109728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s-ES"/>
              <a:t>Haga clic para cambiar el estilo de título	</a:t>
            </a:r>
          </a:p>
        </p:txBody>
      </p:sp>
      <p:sp>
        <p:nvSpPr>
          <p:cNvPr id="1413188" name="Rectangle 68"/>
          <p:cNvSpPr>
            <a:spLocks noGrp="1" noChangeArrowheads="1"/>
          </p:cNvSpPr>
          <p:nvPr>
            <p:ph type="body" idx="1"/>
          </p:nvPr>
        </p:nvSpPr>
        <p:spPr bwMode="auto">
          <a:xfrm>
            <a:off x="609600" y="1600201"/>
            <a:ext cx="109728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1413189" name="Rectangle 69"/>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rgbClr val="FFFFFF"/>
                </a:solidFill>
                <a:effectLst>
                  <a:outerShdw blurRad="38100" dist="38100" dir="2700000" algn="tl">
                    <a:srgbClr val="000000"/>
                  </a:outerShdw>
                </a:effectLst>
                <a:latin typeface="+mn-lt"/>
                <a:cs typeface="+mn-cs"/>
              </a:defRPr>
            </a:lvl1pPr>
          </a:lstStyle>
          <a:p>
            <a:pPr fontAlgn="base">
              <a:spcBef>
                <a:spcPct val="0"/>
              </a:spcBef>
              <a:spcAft>
                <a:spcPct val="0"/>
              </a:spcAft>
              <a:defRPr/>
            </a:pPr>
            <a:endParaRPr lang="es-ES"/>
          </a:p>
        </p:txBody>
      </p:sp>
      <p:sp>
        <p:nvSpPr>
          <p:cNvPr id="1413190" name="Rectangle 70"/>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ffectLst>
                  <a:outerShdw blurRad="38100" dist="38100" dir="2700000" algn="tl">
                    <a:srgbClr val="000000"/>
                  </a:outerShdw>
                </a:effectLst>
                <a:latin typeface="+mn-lt"/>
                <a:cs typeface="+mn-cs"/>
              </a:defRPr>
            </a:lvl1pPr>
          </a:lstStyle>
          <a:p>
            <a:pPr fontAlgn="base">
              <a:spcBef>
                <a:spcPct val="0"/>
              </a:spcBef>
              <a:spcAft>
                <a:spcPct val="0"/>
              </a:spcAft>
              <a:defRPr/>
            </a:pPr>
            <a:endParaRPr lang="es-ES"/>
          </a:p>
        </p:txBody>
      </p:sp>
      <p:sp>
        <p:nvSpPr>
          <p:cNvPr id="1413191" name="Rectangle 71"/>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effectLst>
                  <a:outerShdw blurRad="38100" dist="38100" dir="2700000" algn="tl">
                    <a:srgbClr val="000000"/>
                  </a:outerShdw>
                </a:effectLst>
                <a:latin typeface="+mn-lt"/>
                <a:cs typeface="+mn-cs"/>
              </a:defRPr>
            </a:lvl1pPr>
          </a:lstStyle>
          <a:p>
            <a:pPr fontAlgn="base">
              <a:spcBef>
                <a:spcPct val="0"/>
              </a:spcBef>
              <a:spcAft>
                <a:spcPct val="0"/>
              </a:spcAft>
              <a:defRPr/>
            </a:pPr>
            <a:fld id="{F5D9F134-3A27-4D63-A3FB-0D8BA24F125B}" type="slidenum">
              <a:rPr lang="es-ES"/>
              <a:pPr fontAlgn="base">
                <a:spcBef>
                  <a:spcPct val="0"/>
                </a:spcBef>
                <a:spcAft>
                  <a:spcPct val="0"/>
                </a:spcAft>
                <a:defRPr/>
              </a:pPr>
              <a:t>‹Nº›</a:t>
            </a:fld>
            <a:endParaRPr lang="es-ES"/>
          </a:p>
        </p:txBody>
      </p:sp>
    </p:spTree>
    <p:extLst>
      <p:ext uri="{BB962C8B-B14F-4D97-AF65-F5344CB8AC3E}">
        <p14:creationId xmlns:p14="http://schemas.microsoft.com/office/powerpoint/2010/main" val="2416996934"/>
      </p:ext>
    </p:extLst>
  </p:cSld>
  <p:clrMap bg1="dk2" tx1="lt1" bg2="dk1" tx2="lt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 id="2147484546" r:id="rId8"/>
    <p:sldLayoutId id="2147484547" r:id="rId9"/>
    <p:sldLayoutId id="2147484548" r:id="rId10"/>
    <p:sldLayoutId id="214748454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pattFill prst="narHorz">
          <a:fgClr>
            <a:schemeClr val="bg2"/>
          </a:fgClr>
          <a:bgClr>
            <a:schemeClr val="bg1"/>
          </a:bgClr>
        </a:patt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B7E1FB0C-3A30-4D99-8B01-D1E1622A7612}" type="datetimeFigureOut">
              <a:rPr lang="es-AR" smtClean="0"/>
              <a:t>20/4/2016</a:t>
            </a:fld>
            <a:endParaRPr lang="es-AR"/>
          </a:p>
        </p:txBody>
      </p:sp>
      <p:sp>
        <p:nvSpPr>
          <p:cNvPr id="5" name="4 Marcador de pie de página"/>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s-AR"/>
          </a:p>
        </p:txBody>
      </p:sp>
      <p:sp>
        <p:nvSpPr>
          <p:cNvPr id="6" name="5 Marcador de número de diapositiva"/>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CBF7B9D8-3F32-4EB2-B3F0-11D5A1AA8EC3}" type="slidenum">
              <a:rPr lang="es-AR" smtClean="0"/>
              <a:t>‹Nº›</a:t>
            </a:fld>
            <a:endParaRPr lang="es-AR"/>
          </a:p>
        </p:txBody>
      </p:sp>
    </p:spTree>
    <p:extLst>
      <p:ext uri="{BB962C8B-B14F-4D97-AF65-F5344CB8AC3E}">
        <p14:creationId xmlns:p14="http://schemas.microsoft.com/office/powerpoint/2010/main" val="137281969"/>
      </p:ext>
    </p:extLst>
  </p:cSld>
  <p:clrMap bg1="lt1" tx1="dk1" bg2="lt2" tx2="dk2" accent1="accent1" accent2="accent2" accent3="accent3" accent4="accent4" accent5="accent5" accent6="accent6" hlink="hlink" folHlink="folHlink"/>
  <p:sldLayoutIdLst>
    <p:sldLayoutId id="2147484551" r:id="rId1"/>
    <p:sldLayoutId id="2147484552" r:id="rId2"/>
    <p:sldLayoutId id="2147484553" r:id="rId3"/>
    <p:sldLayoutId id="2147484554" r:id="rId4"/>
    <p:sldLayoutId id="2147484555" r:id="rId5"/>
    <p:sldLayoutId id="2147484556" r:id="rId6"/>
    <p:sldLayoutId id="2147484557" r:id="rId7"/>
    <p:sldLayoutId id="2147484558" r:id="rId8"/>
    <p:sldLayoutId id="2147484559" r:id="rId9"/>
    <p:sldLayoutId id="2147484560" r:id="rId10"/>
    <p:sldLayoutId id="2147484561" r:id="rId11"/>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s-A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pattFill prst="narHorz">
          <a:fgClr>
            <a:schemeClr val="bg2"/>
          </a:fgClr>
          <a:bgClr>
            <a:schemeClr val="bg1"/>
          </a:bgClr>
        </a:patt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7E1FB0C-3A30-4D99-8B01-D1E1622A7612}" type="datetimeFigureOut">
              <a:rPr lang="es-AR" smtClean="0"/>
              <a:t>20/4/2016</a:t>
            </a:fld>
            <a:endParaRPr lang="es-A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BF7B9D8-3F32-4EB2-B3F0-11D5A1AA8EC3}" type="slidenum">
              <a:rPr lang="es-AR" smtClean="0"/>
              <a:t>‹Nº›</a:t>
            </a:fld>
            <a:endParaRPr lang="es-AR"/>
          </a:p>
        </p:txBody>
      </p:sp>
    </p:spTree>
    <p:extLst>
      <p:ext uri="{BB962C8B-B14F-4D97-AF65-F5344CB8AC3E}">
        <p14:creationId xmlns:p14="http://schemas.microsoft.com/office/powerpoint/2010/main" val="281901227"/>
      </p:ext>
    </p:extLst>
  </p:cSld>
  <p:clrMap bg1="lt1" tx1="dk1" bg2="lt2" tx2="dk2" accent1="accent1" accent2="accent2" accent3="accent3" accent4="accent4" accent5="accent5" accent6="accent6" hlink="hlink" folHlink="folHlink"/>
  <p:sldLayoutIdLst>
    <p:sldLayoutId id="2147484563"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pattFill prst="narHorz">
          <a:fgClr>
            <a:schemeClr val="bg2"/>
          </a:fgClr>
          <a:bgClr>
            <a:schemeClr val="bg1"/>
          </a:bgClr>
        </a:pattFill>
        <a:effectLst/>
      </p:bgPr>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blipFill dpi="0" rotWithShape="1">
            <a:blip r:embed="rId13">
              <a:alphaModFix amt="15000"/>
            </a:blip>
            <a:srcRect/>
            <a:tile tx="0" ty="0" sx="76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p>
        </p:txBody>
      </p:sp>
      <p:sp>
        <p:nvSpPr>
          <p:cNvPr id="2" name="Title Placeholder 1"/>
          <p:cNvSpPr>
            <a:spLocks noGrp="1"/>
          </p:cNvSpPr>
          <p:nvPr>
            <p:ph type="title"/>
          </p:nvPr>
        </p:nvSpPr>
        <p:spPr>
          <a:xfrm>
            <a:off x="914400" y="274638"/>
            <a:ext cx="10363200" cy="1143000"/>
          </a:xfrm>
          <a:prstGeom prst="rect">
            <a:avLst/>
          </a:prstGeom>
        </p:spPr>
        <p:txBody>
          <a:bodyPr vert="horz" lIns="0" tIns="45720" rIns="0" bIns="45720" rtlCol="0" anchor="ctr">
            <a:normAutofit/>
          </a:bodyPr>
          <a:lstStyle/>
          <a:p>
            <a:r>
              <a:rPr lang="es-ES_tradnl"/>
              <a:t>Click to edit Master title style</a:t>
            </a:r>
            <a:endParaRPr lang="en-US" dirty="0"/>
          </a:p>
        </p:txBody>
      </p:sp>
      <p:sp>
        <p:nvSpPr>
          <p:cNvPr id="25606" name="Text Placeholder 2"/>
          <p:cNvSpPr>
            <a:spLocks noGrp="1"/>
          </p:cNvSpPr>
          <p:nvPr>
            <p:ph type="body" idx="1"/>
          </p:nvPr>
        </p:nvSpPr>
        <p:spPr bwMode="auto">
          <a:xfrm>
            <a:off x="914400" y="1600201"/>
            <a:ext cx="103632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45720" rIns="0" bIns="45720" numCol="1" anchor="t" anchorCtr="0" compatLnSpc="1">
            <a:prstTxWarp prst="textNoShape">
              <a:avLst/>
            </a:prstTxWarp>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2"/>
          </p:nvPr>
        </p:nvSpPr>
        <p:spPr>
          <a:xfrm>
            <a:off x="8534400" y="6416676"/>
            <a:ext cx="2641600" cy="365125"/>
          </a:xfrm>
          <a:prstGeom prst="rect">
            <a:avLst/>
          </a:prstGeom>
        </p:spPr>
        <p:txBody>
          <a:bodyPr vert="horz" lIns="0" tIns="45720" rIns="0" bIns="0" rtlCol="0" anchor="b" anchorCtr="0"/>
          <a:lstStyle>
            <a:lvl1pPr algn="r" fontAlgn="auto">
              <a:spcBef>
                <a:spcPts val="0"/>
              </a:spcBef>
              <a:spcAft>
                <a:spcPts val="0"/>
              </a:spcAft>
              <a:defRPr lang="en-US" sz="900" kern="1200" cap="all" spc="110" baseline="0">
                <a:solidFill>
                  <a:srgbClr val="4D4D4D"/>
                </a:solidFill>
                <a:latin typeface="+mn-lt"/>
                <a:ea typeface="+mn-ea"/>
                <a:cs typeface="+mn-cs"/>
              </a:defRPr>
            </a:lvl1pPr>
          </a:lstStyle>
          <a:p>
            <a:pPr>
              <a:defRPr/>
            </a:pPr>
            <a:fld id="{19974F67-2C7A-A54C-AF4E-DA0DCC2ADBBF}" type="datetimeFigureOut">
              <a:rPr lang="es-ES"/>
              <a:pPr>
                <a:defRPr/>
              </a:pPr>
              <a:t>20/04/2016</a:t>
            </a:fld>
            <a:endParaRPr/>
          </a:p>
        </p:txBody>
      </p:sp>
      <p:sp>
        <p:nvSpPr>
          <p:cNvPr id="5" name="Footer Placeholder 4"/>
          <p:cNvSpPr>
            <a:spLocks noGrp="1"/>
          </p:cNvSpPr>
          <p:nvPr>
            <p:ph type="ftr" sz="quarter" idx="3"/>
          </p:nvPr>
        </p:nvSpPr>
        <p:spPr>
          <a:xfrm>
            <a:off x="304800" y="6416676"/>
            <a:ext cx="3860800" cy="365125"/>
          </a:xfrm>
          <a:prstGeom prst="rect">
            <a:avLst/>
          </a:prstGeom>
        </p:spPr>
        <p:txBody>
          <a:bodyPr vert="horz" lIns="0" tIns="45720" rIns="0" bIns="0" rtlCol="0" anchor="b" anchorCtr="0"/>
          <a:lstStyle>
            <a:lvl1pPr algn="l" fontAlgn="auto">
              <a:spcBef>
                <a:spcPts val="0"/>
              </a:spcBef>
              <a:spcAft>
                <a:spcPts val="0"/>
              </a:spcAft>
              <a:defRPr sz="900" cap="all" spc="110" baseline="0">
                <a:solidFill>
                  <a:srgbClr val="4D4D4D"/>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11277600" y="6416676"/>
            <a:ext cx="609600" cy="365125"/>
          </a:xfrm>
          <a:prstGeom prst="rect">
            <a:avLst/>
          </a:prstGeom>
        </p:spPr>
        <p:txBody>
          <a:bodyPr vert="horz" lIns="0" tIns="45720" rIns="0" bIns="0" rtlCol="0" anchor="b" anchorCtr="0"/>
          <a:lstStyle>
            <a:lvl1pPr algn="r" fontAlgn="auto">
              <a:spcBef>
                <a:spcPts val="0"/>
              </a:spcBef>
              <a:spcAft>
                <a:spcPts val="0"/>
              </a:spcAft>
              <a:defRPr sz="1100" b="1" baseline="0">
                <a:solidFill>
                  <a:srgbClr val="4D4D4D"/>
                </a:solidFill>
                <a:latin typeface="+mn-lt"/>
                <a:ea typeface="+mn-ea"/>
                <a:cs typeface="+mn-cs"/>
              </a:defRPr>
            </a:lvl1pPr>
          </a:lstStyle>
          <a:p>
            <a:pPr>
              <a:defRPr/>
            </a:pPr>
            <a:fld id="{AEC580A1-F821-6341-A87A-792D16FC750A}" type="slidenum">
              <a:rPr lang="en-US"/>
              <a:pPr>
                <a:defRPr/>
              </a:pPr>
              <a:t>‹Nº›</a:t>
            </a:fld>
            <a:endParaRPr lang="en-US"/>
          </a:p>
        </p:txBody>
      </p:sp>
    </p:spTree>
    <p:extLst>
      <p:ext uri="{BB962C8B-B14F-4D97-AF65-F5344CB8AC3E}">
        <p14:creationId xmlns:p14="http://schemas.microsoft.com/office/powerpoint/2010/main" val="2579533864"/>
      </p:ext>
    </p:extLst>
  </p:cSld>
  <p:clrMap bg1="dk1" tx1="lt1" bg2="dk2" tx2="lt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xStyles>
    <p:titleStyle>
      <a:lvl1pPr algn="l" rtl="0" eaLnBrk="0" fontAlgn="base" hangingPunct="0">
        <a:spcBef>
          <a:spcPct val="0"/>
        </a:spcBef>
        <a:spcAft>
          <a:spcPct val="0"/>
        </a:spcAft>
        <a:defRPr sz="3600" kern="1200" cap="all">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1"/>
          </a:solidFill>
          <a:latin typeface="Gill Sans MT" charset="0"/>
          <a:ea typeface="ＭＳ Ｐゴシック" charset="0"/>
          <a:cs typeface="ＭＳ Ｐゴシック" charset="0"/>
        </a:defRPr>
      </a:lvl2pPr>
      <a:lvl3pPr algn="l" rtl="0" eaLnBrk="0" fontAlgn="base" hangingPunct="0">
        <a:spcBef>
          <a:spcPct val="0"/>
        </a:spcBef>
        <a:spcAft>
          <a:spcPct val="0"/>
        </a:spcAft>
        <a:defRPr sz="3600">
          <a:solidFill>
            <a:schemeClr val="tx1"/>
          </a:solidFill>
          <a:latin typeface="Gill Sans MT" charset="0"/>
          <a:ea typeface="ＭＳ Ｐゴシック" charset="0"/>
          <a:cs typeface="ＭＳ Ｐゴシック" charset="0"/>
        </a:defRPr>
      </a:lvl3pPr>
      <a:lvl4pPr algn="l" rtl="0" eaLnBrk="0" fontAlgn="base" hangingPunct="0">
        <a:spcBef>
          <a:spcPct val="0"/>
        </a:spcBef>
        <a:spcAft>
          <a:spcPct val="0"/>
        </a:spcAft>
        <a:defRPr sz="3600">
          <a:solidFill>
            <a:schemeClr val="tx1"/>
          </a:solidFill>
          <a:latin typeface="Gill Sans MT" charset="0"/>
          <a:ea typeface="ＭＳ Ｐゴシック" charset="0"/>
          <a:cs typeface="ＭＳ Ｐゴシック" charset="0"/>
        </a:defRPr>
      </a:lvl4pPr>
      <a:lvl5pPr algn="l" rtl="0" eaLnBrk="0" fontAlgn="base" hangingPunct="0">
        <a:spcBef>
          <a:spcPct val="0"/>
        </a:spcBef>
        <a:spcAft>
          <a:spcPct val="0"/>
        </a:spcAft>
        <a:defRPr sz="3600">
          <a:solidFill>
            <a:schemeClr val="tx1"/>
          </a:solidFill>
          <a:latin typeface="Gill Sans MT" charset="0"/>
          <a:ea typeface="ＭＳ Ｐゴシック" charset="0"/>
          <a:cs typeface="ＭＳ Ｐゴシック"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3050" algn="l" rtl="0" eaLnBrk="0" fontAlgn="base" hangingPunct="0">
        <a:spcBef>
          <a:spcPts val="700"/>
        </a:spcBef>
        <a:spcAft>
          <a:spcPct val="0"/>
        </a:spcAft>
        <a:buClr>
          <a:schemeClr val="accent1"/>
        </a:buClr>
        <a:buSzPct val="85000"/>
        <a:buFont typeface="Wingdings 3" charset="0"/>
        <a:buChar char=""/>
        <a:defRPr sz="2000" kern="1200">
          <a:solidFill>
            <a:schemeClr val="tx1"/>
          </a:solidFill>
          <a:latin typeface="+mn-lt"/>
          <a:ea typeface="ＭＳ Ｐゴシック" charset="0"/>
          <a:cs typeface="ＭＳ Ｐゴシック" charset="0"/>
        </a:defRPr>
      </a:lvl1pPr>
      <a:lvl2pPr marL="742950" indent="-273050" algn="l" rtl="0" eaLnBrk="0" fontAlgn="base" hangingPunct="0">
        <a:spcBef>
          <a:spcPts val="700"/>
        </a:spcBef>
        <a:spcAft>
          <a:spcPct val="0"/>
        </a:spcAft>
        <a:buClr>
          <a:schemeClr val="accent1"/>
        </a:buClr>
        <a:buSzPct val="85000"/>
        <a:buFont typeface="Wingdings 3" charset="0"/>
        <a:buChar char=""/>
        <a:defRPr sz="1600" kern="1200">
          <a:solidFill>
            <a:schemeClr val="tx1"/>
          </a:solidFill>
          <a:latin typeface="+mn-lt"/>
          <a:ea typeface="ＭＳ Ｐゴシック" charset="0"/>
          <a:cs typeface="+mn-cs"/>
        </a:defRPr>
      </a:lvl2pPr>
      <a:lvl3pPr marL="1143000" indent="-273050" algn="l" rtl="0" eaLnBrk="0" fontAlgn="base" hangingPunct="0">
        <a:spcBef>
          <a:spcPts val="700"/>
        </a:spcBef>
        <a:spcAft>
          <a:spcPct val="0"/>
        </a:spcAft>
        <a:buClr>
          <a:schemeClr val="accent1"/>
        </a:buClr>
        <a:buSzPct val="85000"/>
        <a:buFont typeface="Wingdings 3" charset="0"/>
        <a:buChar char=""/>
        <a:defRPr sz="1400" kern="1200">
          <a:solidFill>
            <a:schemeClr val="tx1"/>
          </a:solidFill>
          <a:latin typeface="+mn-lt"/>
          <a:ea typeface="ＭＳ Ｐゴシック" charset="0"/>
          <a:cs typeface="+mn-cs"/>
        </a:defRPr>
      </a:lvl3pPr>
      <a:lvl4pPr marL="1600200" indent="-273050" algn="l" rtl="0" eaLnBrk="0" fontAlgn="base" hangingPunct="0">
        <a:spcBef>
          <a:spcPts val="700"/>
        </a:spcBef>
        <a:spcAft>
          <a:spcPct val="0"/>
        </a:spcAft>
        <a:buClr>
          <a:schemeClr val="accent1"/>
        </a:buClr>
        <a:buSzPct val="85000"/>
        <a:buFont typeface="Wingdings 3" charset="0"/>
        <a:buChar char=""/>
        <a:defRPr sz="1400" kern="1200">
          <a:solidFill>
            <a:schemeClr val="tx1"/>
          </a:solidFill>
          <a:latin typeface="+mn-lt"/>
          <a:ea typeface="ＭＳ Ｐゴシック" charset="0"/>
          <a:cs typeface="+mn-cs"/>
        </a:defRPr>
      </a:lvl4pPr>
      <a:lvl5pPr marL="2057400" indent="-273050" algn="l" rtl="0" eaLnBrk="0" fontAlgn="base" hangingPunct="0">
        <a:spcBef>
          <a:spcPts val="700"/>
        </a:spcBef>
        <a:spcAft>
          <a:spcPct val="0"/>
        </a:spcAft>
        <a:buClr>
          <a:schemeClr val="accent1"/>
        </a:buClr>
        <a:buSzPct val="85000"/>
        <a:buFont typeface="Wingdings 3" charset="0"/>
        <a:buChar char=""/>
        <a:defRPr sz="1400" kern="1200">
          <a:solidFill>
            <a:schemeClr val="tx1"/>
          </a:solidFill>
          <a:latin typeface="+mn-lt"/>
          <a:ea typeface="ＭＳ Ｐゴシック" charset="0"/>
          <a:cs typeface="+mn-cs"/>
        </a:defRPr>
      </a:lvl5pPr>
      <a:lvl6pPr marL="25146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6pPr>
      <a:lvl7pPr marL="29718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7pPr>
      <a:lvl8pPr marL="3429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8pPr>
      <a:lvl9pPr marL="3886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pattFill prst="narHorz">
          <a:fgClr>
            <a:schemeClr val="bg2"/>
          </a:fgClr>
          <a:bgClr>
            <a:schemeClr val="bg1"/>
          </a:bgClr>
        </a:pattFill>
        <a:effectLst/>
      </p:bgPr>
    </p:bg>
    <p:spTree>
      <p:nvGrpSpPr>
        <p:cNvPr id="1" name=""/>
        <p:cNvGrpSpPr/>
        <p:nvPr/>
      </p:nvGrpSpPr>
      <p:grpSpPr>
        <a:xfrm>
          <a:off x="0" y="0"/>
          <a:ext cx="0" cy="0"/>
          <a:chOff x="0" y="0"/>
          <a:chExt cx="0" cy="0"/>
        </a:xfrm>
      </p:grpSpPr>
      <p:sp>
        <p:nvSpPr>
          <p:cNvPr id="9" name="Rectangle 8"/>
          <p:cNvSpPr/>
          <p:nvPr/>
        </p:nvSpPr>
        <p:spPr>
          <a:xfrm>
            <a:off x="203201" y="1635125"/>
            <a:ext cx="11775017" cy="50450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8" name="Rectangle 7"/>
          <p:cNvSpPr/>
          <p:nvPr/>
        </p:nvSpPr>
        <p:spPr>
          <a:xfrm>
            <a:off x="203200" y="152400"/>
            <a:ext cx="11751733" cy="1346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sp>
        <p:nvSpPr>
          <p:cNvPr id="2" name="Title Placeholder 1"/>
          <p:cNvSpPr>
            <a:spLocks noGrp="1"/>
          </p:cNvSpPr>
          <p:nvPr>
            <p:ph type="title"/>
          </p:nvPr>
        </p:nvSpPr>
        <p:spPr>
          <a:xfrm>
            <a:off x="508000" y="355600"/>
            <a:ext cx="11176000" cy="1054100"/>
          </a:xfrm>
          <a:prstGeom prst="rect">
            <a:avLst/>
          </a:prstGeom>
        </p:spPr>
        <p:txBody>
          <a:bodyPr vert="horz" lIns="91440" tIns="45720" rIns="91440" bIns="45720" rtlCol="0" anchor="ctr">
            <a:noAutofit/>
          </a:bodyPr>
          <a:lstStyle/>
          <a:p>
            <a:r>
              <a:rPr lang="es-ES_tradnl"/>
              <a:t>Click to edit Master title style</a:t>
            </a:r>
            <a:endParaRPr lang="en-US" dirty="0"/>
          </a:p>
        </p:txBody>
      </p:sp>
      <p:sp>
        <p:nvSpPr>
          <p:cNvPr id="3" name="Text Placeholder 2"/>
          <p:cNvSpPr>
            <a:spLocks noGrp="1"/>
          </p:cNvSpPr>
          <p:nvPr>
            <p:ph type="body" idx="1"/>
          </p:nvPr>
        </p:nvSpPr>
        <p:spPr>
          <a:xfrm>
            <a:off x="508000" y="1719263"/>
            <a:ext cx="11209867" cy="4406900"/>
          </a:xfrm>
          <a:prstGeom prst="rect">
            <a:avLst/>
          </a:prstGeom>
        </p:spPr>
        <p:txBody>
          <a:bodyPr vert="horz" lIns="91440" tIns="45720" rIns="91440" bIns="45720" rtlCol="0">
            <a:normAutofit/>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dirty="0"/>
          </a:p>
        </p:txBody>
      </p:sp>
      <p:sp>
        <p:nvSpPr>
          <p:cNvPr id="4" name="Date Placeholder 3"/>
          <p:cNvSpPr>
            <a:spLocks noGrp="1"/>
          </p:cNvSpPr>
          <p:nvPr>
            <p:ph type="dt" sz="half" idx="2"/>
          </p:nvPr>
        </p:nvSpPr>
        <p:spPr>
          <a:xfrm>
            <a:off x="495300" y="6356350"/>
            <a:ext cx="2844800" cy="274638"/>
          </a:xfrm>
          <a:prstGeom prst="rect">
            <a:avLst/>
          </a:prstGeom>
        </p:spPr>
        <p:txBody>
          <a:bodyPr vert="horz" lIns="91440" tIns="45720" rIns="91440" bIns="45720" rtlCol="0" anchor="ctr"/>
          <a:lstStyle>
            <a:lvl1pPr algn="l">
              <a:defRPr sz="1100">
                <a:solidFill>
                  <a:schemeClr val="tx2"/>
                </a:solidFill>
              </a:defRPr>
            </a:lvl1pPr>
          </a:lstStyle>
          <a:p>
            <a:pPr>
              <a:defRPr/>
            </a:pPr>
            <a:fld id="{B1300CC3-07B9-6643-96F9-3003C10773D1}" type="datetimeFigureOut">
              <a:rPr lang="en-US"/>
              <a:pPr>
                <a:defRPr/>
              </a:pPr>
              <a:t>4/20/2016</a:t>
            </a:fld>
            <a:endParaRPr lang="en-US"/>
          </a:p>
        </p:txBody>
      </p:sp>
      <p:sp>
        <p:nvSpPr>
          <p:cNvPr id="5" name="Footer Placeholder 4"/>
          <p:cNvSpPr>
            <a:spLocks noGrp="1"/>
          </p:cNvSpPr>
          <p:nvPr>
            <p:ph type="ftr" sz="quarter" idx="3"/>
          </p:nvPr>
        </p:nvSpPr>
        <p:spPr>
          <a:xfrm>
            <a:off x="4064000" y="6356350"/>
            <a:ext cx="4470400" cy="274638"/>
          </a:xfrm>
          <a:prstGeom prst="rect">
            <a:avLst/>
          </a:prstGeom>
        </p:spPr>
        <p:txBody>
          <a:bodyPr vert="horz" lIns="91440" tIns="45720" rIns="91440" bIns="45720" rtlCol="0" anchor="ctr"/>
          <a:lstStyle>
            <a:lvl1pPr algn="ctr">
              <a:defRPr sz="1100">
                <a:solidFill>
                  <a:schemeClr val="tx2"/>
                </a:solidFill>
              </a:defRPr>
            </a:lvl1pPr>
          </a:lstStyle>
          <a:p>
            <a:pPr>
              <a:defRPr/>
            </a:pPr>
            <a:endParaRPr lang="en-US"/>
          </a:p>
        </p:txBody>
      </p:sp>
      <p:sp>
        <p:nvSpPr>
          <p:cNvPr id="6" name="Slide Number Placeholder 5"/>
          <p:cNvSpPr>
            <a:spLocks noGrp="1"/>
          </p:cNvSpPr>
          <p:nvPr>
            <p:ph type="sldNum" sz="quarter" idx="4"/>
          </p:nvPr>
        </p:nvSpPr>
        <p:spPr>
          <a:xfrm>
            <a:off x="10979151" y="6354764"/>
            <a:ext cx="776816" cy="274637"/>
          </a:xfrm>
          <a:prstGeom prst="rect">
            <a:avLst/>
          </a:prstGeom>
          <a:ln w="19050">
            <a:noFill/>
          </a:ln>
        </p:spPr>
        <p:txBody>
          <a:bodyPr vert="horz" lIns="91440" tIns="45720" rIns="91440" bIns="45720" rtlCol="0" anchor="ctr"/>
          <a:lstStyle>
            <a:lvl1pPr algn="ctr">
              <a:defRPr sz="1100">
                <a:solidFill>
                  <a:schemeClr val="tx2"/>
                </a:solidFill>
              </a:defRPr>
            </a:lvl1pPr>
          </a:lstStyle>
          <a:p>
            <a:pPr>
              <a:defRPr/>
            </a:pPr>
            <a:fld id="{D8F28B0E-623F-AA4B-ACC1-63210D4C5C0C}" type="slidenum">
              <a:rPr lang="en-US"/>
              <a:pPr>
                <a:defRPr/>
              </a:pPr>
              <a:t>‹Nº›</a:t>
            </a:fld>
            <a:endParaRPr lang="en-US"/>
          </a:p>
        </p:txBody>
      </p:sp>
    </p:spTree>
    <p:extLst>
      <p:ext uri="{BB962C8B-B14F-4D97-AF65-F5344CB8AC3E}">
        <p14:creationId xmlns:p14="http://schemas.microsoft.com/office/powerpoint/2010/main" val="3905746653"/>
      </p:ext>
    </p:extLst>
  </p:cSld>
  <p:clrMap bg1="lt1" tx1="dk1" bg2="lt2" tx2="dk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Lst>
  <p:txStyles>
    <p:titleStyle>
      <a:lvl1pPr algn="ctr" rtl="0" eaLnBrk="0" fontAlgn="base" hangingPunct="0">
        <a:spcBef>
          <a:spcPct val="0"/>
        </a:spcBef>
        <a:spcAft>
          <a:spcPct val="0"/>
        </a:spcAft>
        <a:defRPr sz="3200" kern="1200" cap="all" spc="200">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3200">
          <a:solidFill>
            <a:schemeClr val="bg1"/>
          </a:solidFill>
          <a:latin typeface="Franklin Gothic Medium" charset="0"/>
          <a:ea typeface="ＭＳ Ｐゴシック" charset="0"/>
          <a:cs typeface="ＭＳ Ｐゴシック" charset="0"/>
        </a:defRPr>
      </a:lvl2pPr>
      <a:lvl3pPr algn="ctr" rtl="0" eaLnBrk="0" fontAlgn="base" hangingPunct="0">
        <a:spcBef>
          <a:spcPct val="0"/>
        </a:spcBef>
        <a:spcAft>
          <a:spcPct val="0"/>
        </a:spcAft>
        <a:defRPr sz="3200">
          <a:solidFill>
            <a:schemeClr val="bg1"/>
          </a:solidFill>
          <a:latin typeface="Franklin Gothic Medium" charset="0"/>
          <a:ea typeface="ＭＳ Ｐゴシック" charset="0"/>
          <a:cs typeface="ＭＳ Ｐゴシック" charset="0"/>
        </a:defRPr>
      </a:lvl3pPr>
      <a:lvl4pPr algn="ctr" rtl="0" eaLnBrk="0" fontAlgn="base" hangingPunct="0">
        <a:spcBef>
          <a:spcPct val="0"/>
        </a:spcBef>
        <a:spcAft>
          <a:spcPct val="0"/>
        </a:spcAft>
        <a:defRPr sz="3200">
          <a:solidFill>
            <a:schemeClr val="bg1"/>
          </a:solidFill>
          <a:latin typeface="Franklin Gothic Medium" charset="0"/>
          <a:ea typeface="ＭＳ Ｐゴシック" charset="0"/>
          <a:cs typeface="ＭＳ Ｐゴシック" charset="0"/>
        </a:defRPr>
      </a:lvl4pPr>
      <a:lvl5pPr algn="ctr" rtl="0" eaLnBrk="0" fontAlgn="base" hangingPunct="0">
        <a:spcBef>
          <a:spcPct val="0"/>
        </a:spcBef>
        <a:spcAft>
          <a:spcPct val="0"/>
        </a:spcAft>
        <a:defRPr sz="3200">
          <a:solidFill>
            <a:schemeClr val="bg1"/>
          </a:solidFill>
          <a:latin typeface="Franklin Gothic Medium" charset="0"/>
          <a:ea typeface="ＭＳ Ｐゴシック" charset="0"/>
          <a:cs typeface="ＭＳ Ｐゴシック" charset="0"/>
        </a:defRPr>
      </a:lvl5pPr>
      <a:lvl6pPr marL="457200" algn="ctr" rtl="0" fontAlgn="base">
        <a:spcBef>
          <a:spcPct val="0"/>
        </a:spcBef>
        <a:spcAft>
          <a:spcPct val="0"/>
        </a:spcAft>
        <a:defRPr sz="3200">
          <a:solidFill>
            <a:schemeClr val="bg1"/>
          </a:solidFill>
          <a:latin typeface="Franklin Gothic Medium" charset="0"/>
          <a:ea typeface="ＭＳ Ｐゴシック" charset="0"/>
          <a:cs typeface="ＭＳ Ｐゴシック" charset="0"/>
        </a:defRPr>
      </a:lvl6pPr>
      <a:lvl7pPr marL="914400" algn="ctr" rtl="0" fontAlgn="base">
        <a:spcBef>
          <a:spcPct val="0"/>
        </a:spcBef>
        <a:spcAft>
          <a:spcPct val="0"/>
        </a:spcAft>
        <a:defRPr sz="3200">
          <a:solidFill>
            <a:schemeClr val="bg1"/>
          </a:solidFill>
          <a:latin typeface="Franklin Gothic Medium" charset="0"/>
          <a:ea typeface="ＭＳ Ｐゴシック" charset="0"/>
          <a:cs typeface="ＭＳ Ｐゴシック" charset="0"/>
        </a:defRPr>
      </a:lvl7pPr>
      <a:lvl8pPr marL="1371600" algn="ctr" rtl="0" fontAlgn="base">
        <a:spcBef>
          <a:spcPct val="0"/>
        </a:spcBef>
        <a:spcAft>
          <a:spcPct val="0"/>
        </a:spcAft>
        <a:defRPr sz="3200">
          <a:solidFill>
            <a:schemeClr val="bg1"/>
          </a:solidFill>
          <a:latin typeface="Franklin Gothic Medium" charset="0"/>
          <a:ea typeface="ＭＳ Ｐゴシック" charset="0"/>
          <a:cs typeface="ＭＳ Ｐゴシック" charset="0"/>
        </a:defRPr>
      </a:lvl8pPr>
      <a:lvl9pPr marL="1828800" algn="ctr" rtl="0" fontAlgn="base">
        <a:spcBef>
          <a:spcPct val="0"/>
        </a:spcBef>
        <a:spcAft>
          <a:spcPct val="0"/>
        </a:spcAft>
        <a:defRPr sz="3200">
          <a:solidFill>
            <a:schemeClr val="bg1"/>
          </a:solidFill>
          <a:latin typeface="Franklin Gothic Medium" charset="0"/>
          <a:ea typeface="ＭＳ Ｐゴシック" charset="0"/>
          <a:cs typeface="ＭＳ Ｐゴシック" charset="0"/>
        </a:defRPr>
      </a:lvl9pPr>
    </p:titleStyle>
    <p:bodyStyle>
      <a:lvl1pPr marL="273050" indent="-228600" algn="l" rtl="0" eaLnBrk="0" fontAlgn="base" hangingPunct="0">
        <a:spcBef>
          <a:spcPct val="20000"/>
        </a:spcBef>
        <a:spcAft>
          <a:spcPct val="0"/>
        </a:spcAft>
        <a:buClr>
          <a:schemeClr val="accent1"/>
        </a:buClr>
        <a:buFont typeface="Wingdings 2" charset="0"/>
        <a:buChar char=""/>
        <a:defRPr sz="2000" kern="1200" spc="150">
          <a:solidFill>
            <a:schemeClr val="tx2"/>
          </a:solidFill>
          <a:latin typeface="+mn-lt"/>
          <a:ea typeface="ＭＳ Ｐゴシック" charset="0"/>
          <a:cs typeface="ＭＳ Ｐゴシック" charset="0"/>
        </a:defRPr>
      </a:lvl1pPr>
      <a:lvl2pPr marL="547688" indent="-182563" algn="l" rtl="0" eaLnBrk="0" fontAlgn="base" hangingPunct="0">
        <a:spcBef>
          <a:spcPct val="20000"/>
        </a:spcBef>
        <a:spcAft>
          <a:spcPct val="0"/>
        </a:spcAft>
        <a:buClr>
          <a:schemeClr val="accent2"/>
        </a:buClr>
        <a:buFont typeface="Wingdings" charset="0"/>
        <a:buChar char="§"/>
        <a:defRPr kern="1200" spc="100">
          <a:solidFill>
            <a:schemeClr val="tx2"/>
          </a:solidFill>
          <a:latin typeface="+mn-lt"/>
          <a:ea typeface="ＭＳ Ｐゴシック" charset="0"/>
          <a:cs typeface="+mn-cs"/>
        </a:defRPr>
      </a:lvl2pPr>
      <a:lvl3pPr marL="822325" indent="-182563" algn="l" rtl="0" eaLnBrk="0" fontAlgn="base" hangingPunct="0">
        <a:spcBef>
          <a:spcPct val="20000"/>
        </a:spcBef>
        <a:spcAft>
          <a:spcPct val="0"/>
        </a:spcAft>
        <a:buClr>
          <a:srgbClr val="928B70"/>
        </a:buClr>
        <a:buFont typeface="Wingdings" charset="0"/>
        <a:buChar char="§"/>
        <a:defRPr sz="1600" kern="1200" spc="100">
          <a:solidFill>
            <a:schemeClr val="tx2"/>
          </a:solidFill>
          <a:latin typeface="+mn-lt"/>
          <a:ea typeface="ＭＳ Ｐゴシック" charset="0"/>
          <a:cs typeface="+mn-cs"/>
        </a:defRPr>
      </a:lvl3pPr>
      <a:lvl4pPr marL="1096963" indent="-182563" algn="l" rtl="0" eaLnBrk="0" fontAlgn="base" hangingPunct="0">
        <a:spcBef>
          <a:spcPct val="20000"/>
        </a:spcBef>
        <a:spcAft>
          <a:spcPct val="0"/>
        </a:spcAft>
        <a:buClr>
          <a:srgbClr val="87706B"/>
        </a:buClr>
        <a:buFont typeface="Wingdings" charset="0"/>
        <a:buChar char="§"/>
        <a:defRPr sz="1400" kern="1200">
          <a:solidFill>
            <a:schemeClr val="tx2"/>
          </a:solidFill>
          <a:latin typeface="+mn-lt"/>
          <a:ea typeface="ＭＳ Ｐゴシック" charset="0"/>
          <a:cs typeface="+mn-cs"/>
        </a:defRPr>
      </a:lvl4pPr>
      <a:lvl5pPr marL="1279525" indent="-182563" algn="l" rtl="0" eaLnBrk="0" fontAlgn="base" hangingPunct="0">
        <a:spcBef>
          <a:spcPct val="20000"/>
        </a:spcBef>
        <a:spcAft>
          <a:spcPct val="0"/>
        </a:spcAft>
        <a:buClr>
          <a:srgbClr val="6F777D"/>
        </a:buClr>
        <a:buFont typeface="Wingdings" charset="0"/>
        <a:buChar char="§"/>
        <a:defRPr sz="1300" kern="1200" spc="100">
          <a:solidFill>
            <a:schemeClr val="tx2"/>
          </a:solidFill>
          <a:latin typeface="+mn-lt"/>
          <a:ea typeface="ＭＳ Ｐゴシック" charset="0"/>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203200" y="1634971"/>
            <a:ext cx="11775736" cy="50454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Rectangle 7"/>
          <p:cNvSpPr/>
          <p:nvPr/>
        </p:nvSpPr>
        <p:spPr>
          <a:xfrm>
            <a:off x="203199" y="152401"/>
            <a:ext cx="11752063" cy="13464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Placeholder 1"/>
          <p:cNvSpPr>
            <a:spLocks noGrp="1"/>
          </p:cNvSpPr>
          <p:nvPr>
            <p:ph type="title"/>
          </p:nvPr>
        </p:nvSpPr>
        <p:spPr>
          <a:xfrm>
            <a:off x="508000" y="355847"/>
            <a:ext cx="11175013" cy="1054394"/>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507999" y="1719071"/>
            <a:ext cx="11210524" cy="4407408"/>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94517" y="6356350"/>
            <a:ext cx="2844800" cy="274320"/>
          </a:xfrm>
          <a:prstGeom prst="rect">
            <a:avLst/>
          </a:prstGeom>
        </p:spPr>
        <p:txBody>
          <a:bodyPr vert="horz" lIns="91440" tIns="45720" rIns="91440" bIns="45720" rtlCol="0" anchor="ctr"/>
          <a:lstStyle>
            <a:lvl1pPr algn="l">
              <a:defRPr sz="1100">
                <a:solidFill>
                  <a:schemeClr val="tx2"/>
                </a:solidFill>
              </a:defRPr>
            </a:lvl1pPr>
          </a:lstStyle>
          <a:p>
            <a:pPr>
              <a:defRPr/>
            </a:pPr>
            <a:endParaRPr lang="en-US">
              <a:solidFill>
                <a:srgbClr val="534949"/>
              </a:solidFill>
              <a:ea typeface="ＭＳ Ｐゴシック" pitchFamily="34" charset="-128"/>
              <a:cs typeface="Arial" charset="0"/>
            </a:endParaRPr>
          </a:p>
        </p:txBody>
      </p:sp>
      <p:sp>
        <p:nvSpPr>
          <p:cNvPr id="5" name="Footer Placeholder 4"/>
          <p:cNvSpPr>
            <a:spLocks noGrp="1"/>
          </p:cNvSpPr>
          <p:nvPr>
            <p:ph type="ftr" sz="quarter" idx="3"/>
          </p:nvPr>
        </p:nvSpPr>
        <p:spPr>
          <a:xfrm>
            <a:off x="4064000" y="6356350"/>
            <a:ext cx="4470400" cy="274320"/>
          </a:xfrm>
          <a:prstGeom prst="rect">
            <a:avLst/>
          </a:prstGeom>
        </p:spPr>
        <p:txBody>
          <a:bodyPr vert="horz" lIns="91440" tIns="45720" rIns="91440" bIns="45720" rtlCol="0" anchor="ctr"/>
          <a:lstStyle>
            <a:lvl1pPr algn="ctr">
              <a:defRPr sz="1100">
                <a:solidFill>
                  <a:schemeClr val="tx2"/>
                </a:solidFill>
              </a:defRPr>
            </a:lvl1pPr>
          </a:lstStyle>
          <a:p>
            <a:pPr>
              <a:defRPr/>
            </a:pPr>
            <a:endParaRPr lang="en-US">
              <a:solidFill>
                <a:srgbClr val="534949"/>
              </a:solidFill>
              <a:ea typeface="ＭＳ Ｐゴシック" pitchFamily="34" charset="-128"/>
              <a:cs typeface="Arial" charset="0"/>
            </a:endParaRPr>
          </a:p>
        </p:txBody>
      </p:sp>
      <p:sp>
        <p:nvSpPr>
          <p:cNvPr id="6" name="Slide Number Placeholder 5"/>
          <p:cNvSpPr>
            <a:spLocks noGrp="1"/>
          </p:cNvSpPr>
          <p:nvPr>
            <p:ph type="sldNum" sz="quarter" idx="4"/>
          </p:nvPr>
        </p:nvSpPr>
        <p:spPr>
          <a:xfrm>
            <a:off x="10979573" y="6355080"/>
            <a:ext cx="777288" cy="274320"/>
          </a:xfrm>
          <a:prstGeom prst="rect">
            <a:avLst/>
          </a:prstGeom>
          <a:ln w="19050">
            <a:noFill/>
          </a:ln>
        </p:spPr>
        <p:txBody>
          <a:bodyPr vert="horz" lIns="91440" tIns="45720" rIns="91440" bIns="45720" rtlCol="0" anchor="ctr"/>
          <a:lstStyle>
            <a:lvl1pPr algn="ctr">
              <a:defRPr sz="1100">
                <a:solidFill>
                  <a:schemeClr val="tx2"/>
                </a:solidFill>
              </a:defRPr>
            </a:lvl1pPr>
          </a:lstStyle>
          <a:p>
            <a:pPr>
              <a:defRPr/>
            </a:pPr>
            <a:fld id="{710DAE80-701C-4F1E-8786-DD212030F949}" type="slidenum">
              <a:rPr lang="en-US" smtClean="0">
                <a:solidFill>
                  <a:srgbClr val="534949"/>
                </a:solidFill>
                <a:ea typeface="ＭＳ Ｐゴシック" pitchFamily="34" charset="-128"/>
                <a:cs typeface="Arial" charset="0"/>
              </a:rPr>
              <a:pPr>
                <a:defRPr/>
              </a:pPr>
              <a:t>‹Nº›</a:t>
            </a:fld>
            <a:endParaRPr lang="en-US">
              <a:solidFill>
                <a:srgbClr val="534949"/>
              </a:solidFill>
              <a:ea typeface="ＭＳ Ｐゴシック" pitchFamily="34" charset="-128"/>
              <a:cs typeface="Arial" charset="0"/>
            </a:endParaRPr>
          </a:p>
        </p:txBody>
      </p:sp>
    </p:spTree>
    <p:extLst>
      <p:ext uri="{BB962C8B-B14F-4D97-AF65-F5344CB8AC3E}">
        <p14:creationId xmlns:p14="http://schemas.microsoft.com/office/powerpoint/2010/main" val="903927263"/>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Lst>
  <p:txStyles>
    <p:titleStyle>
      <a:lvl1pPr algn="ctr" defTabSz="914400" rtl="0" eaLnBrk="1" latinLnBrk="0" hangingPunct="1">
        <a:spcBef>
          <a:spcPct val="0"/>
        </a:spcBef>
        <a:buNone/>
        <a:defRPr sz="3200" kern="1200" cap="all" spc="200" baseline="0">
          <a:ln>
            <a:noFill/>
          </a:ln>
          <a:solidFill>
            <a:schemeClr val="bg1"/>
          </a:solidFill>
          <a:effectLst/>
          <a:latin typeface="+mj-lt"/>
          <a:ea typeface="+mj-ea"/>
          <a:cs typeface="+mj-cs"/>
        </a:defRPr>
      </a:lvl1pPr>
    </p:titleStyle>
    <p:bodyStyle>
      <a:lvl1pPr marL="274320" indent="-228600" algn="l" defTabSz="914400" rtl="0" eaLnBrk="1" latinLnBrk="0" hangingPunct="1">
        <a:spcBef>
          <a:spcPct val="20000"/>
        </a:spcBef>
        <a:buClr>
          <a:schemeClr val="accent1"/>
        </a:buClr>
        <a:buFont typeface="Wingdings 2" pitchFamily="18" charset="2"/>
        <a:buChar char=""/>
        <a:defRPr sz="2000" kern="1200" spc="150" baseline="0">
          <a:solidFill>
            <a:schemeClr val="tx2"/>
          </a:solidFill>
          <a:latin typeface="+mn-lt"/>
          <a:ea typeface="+mn-ea"/>
          <a:cs typeface="+mn-cs"/>
        </a:defRPr>
      </a:lvl1pPr>
      <a:lvl2pPr marL="548640" indent="-182880" algn="l" defTabSz="914400" rtl="0" eaLnBrk="1" latinLnBrk="0" hangingPunct="1">
        <a:spcBef>
          <a:spcPct val="20000"/>
        </a:spcBef>
        <a:buClr>
          <a:schemeClr val="accent2"/>
        </a:buClr>
        <a:buFont typeface="Wingdings" pitchFamily="2" charset="2"/>
        <a:buChar char="§"/>
        <a:defRPr sz="1800" kern="1200" spc="100" baseline="0">
          <a:solidFill>
            <a:schemeClr val="tx2"/>
          </a:solidFill>
          <a:latin typeface="+mn-lt"/>
          <a:ea typeface="+mn-ea"/>
          <a:cs typeface="+mn-cs"/>
        </a:defRPr>
      </a:lvl2pPr>
      <a:lvl3pPr marL="822960" indent="-182880" algn="l" defTabSz="914400" rtl="0" eaLnBrk="1" latinLnBrk="0" hangingPunct="1">
        <a:spcBef>
          <a:spcPct val="20000"/>
        </a:spcBef>
        <a:buClr>
          <a:schemeClr val="accent3"/>
        </a:buClr>
        <a:buFont typeface="Wingdings" pitchFamily="2" charset="2"/>
        <a:buChar char="§"/>
        <a:defRPr sz="1600" kern="1200" spc="100" baseline="0">
          <a:solidFill>
            <a:schemeClr val="tx2"/>
          </a:solidFill>
          <a:latin typeface="+mn-lt"/>
          <a:ea typeface="+mn-ea"/>
          <a:cs typeface="+mn-cs"/>
        </a:defRPr>
      </a:lvl3pPr>
      <a:lvl4pPr marL="1097280" indent="-182880" algn="l" defTabSz="914400" rtl="0" eaLnBrk="1" latinLnBrk="0" hangingPunct="1">
        <a:spcBef>
          <a:spcPct val="20000"/>
        </a:spcBef>
        <a:buClr>
          <a:schemeClr val="accent4"/>
        </a:buClr>
        <a:buFont typeface="Wingdings" pitchFamily="2" charset="2"/>
        <a:buChar char="§"/>
        <a:defRPr sz="1400" kern="1200">
          <a:solidFill>
            <a:schemeClr val="tx2"/>
          </a:solidFill>
          <a:latin typeface="+mn-lt"/>
          <a:ea typeface="+mn-ea"/>
          <a:cs typeface="+mn-cs"/>
        </a:defRPr>
      </a:lvl4pPr>
      <a:lvl5pPr marL="1280160" indent="-182880" algn="l" defTabSz="914400" rtl="0" eaLnBrk="1" latinLnBrk="0" hangingPunct="1">
        <a:spcBef>
          <a:spcPct val="20000"/>
        </a:spcBef>
        <a:buClr>
          <a:schemeClr val="accent6"/>
        </a:buClr>
        <a:buFont typeface="Wingdings" pitchFamily="2" charset="2"/>
        <a:buChar char="§"/>
        <a:defRPr sz="1300" kern="1200" spc="100" baseline="0">
          <a:solidFill>
            <a:schemeClr val="tx2"/>
          </a:solidFill>
          <a:latin typeface="+mn-lt"/>
          <a:ea typeface="+mn-ea"/>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4098" name="Picture 6" descr="Interior-Overlay.png"/>
          <p:cNvPicPr>
            <a:picLocks noChangeAspect="1"/>
          </p:cNvPicPr>
          <p:nvPr/>
        </p:nvPicPr>
        <p:blipFill>
          <a:blip r:embed="rId13">
            <a:lum bright="-10000"/>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Title Placeholder 1"/>
          <p:cNvSpPr>
            <a:spLocks noGrp="1"/>
          </p:cNvSpPr>
          <p:nvPr>
            <p:ph type="title"/>
          </p:nvPr>
        </p:nvSpPr>
        <p:spPr bwMode="auto">
          <a:xfrm>
            <a:off x="734496" y="436580"/>
            <a:ext cx="10723033" cy="144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n-US" altLang="es-AR"/>
          </a:p>
        </p:txBody>
      </p:sp>
      <p:sp>
        <p:nvSpPr>
          <p:cNvPr id="4100" name="Text Placeholder 2"/>
          <p:cNvSpPr>
            <a:spLocks noGrp="1"/>
          </p:cNvSpPr>
          <p:nvPr>
            <p:ph type="body" idx="1"/>
          </p:nvPr>
        </p:nvSpPr>
        <p:spPr bwMode="auto">
          <a:xfrm>
            <a:off x="1117600" y="2038350"/>
            <a:ext cx="9956800" cy="395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34484" y="6148405"/>
            <a:ext cx="2844800" cy="365125"/>
          </a:xfrm>
          <a:prstGeom prst="rect">
            <a:avLst/>
          </a:prstGeom>
        </p:spPr>
        <p:txBody>
          <a:bodyPr vert="horz" lIns="91440" tIns="45720" rIns="91440" bIns="45720" rtlCol="0" anchor="ctr"/>
          <a:lstStyle>
            <a:lvl1pPr algn="l">
              <a:defRPr sz="1400" b="0">
                <a:solidFill>
                  <a:schemeClr val="tx1">
                    <a:lumMod val="50000"/>
                    <a:lumOff val="50000"/>
                  </a:schemeClr>
                </a:solidFill>
                <a:latin typeface="Rage Italic" pitchFamily="66" charset="0"/>
                <a:cs typeface="Rage Italic" pitchFamily="66" charset="0"/>
              </a:defRPr>
            </a:lvl1pPr>
          </a:lstStyle>
          <a:p>
            <a:pPr>
              <a:defRPr/>
            </a:pPr>
            <a:fld id="{AF528B48-6515-4EDC-9A2B-69E28C1BE3D7}" type="datetime1">
              <a:rPr lang="es-AR">
                <a:solidFill>
                  <a:prstClr val="black">
                    <a:lumMod val="50000"/>
                    <a:lumOff val="50000"/>
                  </a:prstClr>
                </a:solidFill>
              </a:rPr>
              <a:pPr>
                <a:defRPr/>
              </a:pPr>
              <a:t>20/4/2016</a:t>
            </a:fld>
            <a:endParaRPr lang="es-AR">
              <a:solidFill>
                <a:srgbClr val="FFFEE6">
                  <a:shade val="50000"/>
                </a:srgbClr>
              </a:solidFill>
            </a:endParaRPr>
          </a:p>
        </p:txBody>
      </p:sp>
      <p:sp>
        <p:nvSpPr>
          <p:cNvPr id="5" name="Footer Placeholder 4"/>
          <p:cNvSpPr>
            <a:spLocks noGrp="1"/>
          </p:cNvSpPr>
          <p:nvPr>
            <p:ph type="ftr" sz="quarter" idx="3"/>
          </p:nvPr>
        </p:nvSpPr>
        <p:spPr>
          <a:xfrm>
            <a:off x="4165600" y="6148405"/>
            <a:ext cx="3860800" cy="365125"/>
          </a:xfrm>
          <a:prstGeom prst="rect">
            <a:avLst/>
          </a:prstGeom>
        </p:spPr>
        <p:txBody>
          <a:bodyPr vert="horz" lIns="91440" tIns="45720" rIns="91440" bIns="45720" rtlCol="0" anchor="ctr"/>
          <a:lstStyle>
            <a:lvl1pPr algn="ctr">
              <a:defRPr sz="1400" b="0">
                <a:solidFill>
                  <a:schemeClr val="tx1">
                    <a:lumMod val="50000"/>
                    <a:lumOff val="50000"/>
                  </a:schemeClr>
                </a:solidFill>
                <a:latin typeface="Rage Italic" pitchFamily="66" charset="0"/>
                <a:cs typeface="Rage Italic" pitchFamily="66" charset="0"/>
              </a:defRPr>
            </a:lvl1pPr>
          </a:lstStyle>
          <a:p>
            <a:pPr>
              <a:defRPr/>
            </a:pPr>
            <a:endParaRPr lang="es-AR">
              <a:solidFill>
                <a:prstClr val="black">
                  <a:lumMod val="50000"/>
                  <a:lumOff val="50000"/>
                </a:prstClr>
              </a:solidFill>
            </a:endParaRPr>
          </a:p>
        </p:txBody>
      </p:sp>
      <p:sp>
        <p:nvSpPr>
          <p:cNvPr id="6" name="Slide Number Placeholder 5"/>
          <p:cNvSpPr>
            <a:spLocks noGrp="1"/>
          </p:cNvSpPr>
          <p:nvPr>
            <p:ph type="sldNum" sz="quarter" idx="4"/>
          </p:nvPr>
        </p:nvSpPr>
        <p:spPr>
          <a:xfrm>
            <a:off x="8612717" y="6148405"/>
            <a:ext cx="2844800" cy="365125"/>
          </a:xfrm>
          <a:prstGeom prst="rect">
            <a:avLst/>
          </a:prstGeom>
        </p:spPr>
        <p:txBody>
          <a:bodyPr vert="horz" lIns="91440" tIns="45720" rIns="91440" bIns="45720" rtlCol="0" anchor="ctr"/>
          <a:lstStyle>
            <a:lvl1pPr algn="r">
              <a:defRPr sz="1400" b="0">
                <a:solidFill>
                  <a:schemeClr val="tx1">
                    <a:lumMod val="50000"/>
                    <a:lumOff val="50000"/>
                  </a:schemeClr>
                </a:solidFill>
                <a:latin typeface="Rage Italic" pitchFamily="66" charset="0"/>
                <a:cs typeface="Rage Italic" pitchFamily="66" charset="0"/>
              </a:defRPr>
            </a:lvl1pPr>
          </a:lstStyle>
          <a:p>
            <a:pPr>
              <a:defRPr/>
            </a:pPr>
            <a:fld id="{F7FDD8B2-E5A4-40BE-9CEF-0752E8A2A8EE}" type="slidenum">
              <a:rPr lang="es-AR">
                <a:solidFill>
                  <a:prstClr val="black">
                    <a:lumMod val="50000"/>
                    <a:lumOff val="50000"/>
                  </a:prstClr>
                </a:solidFill>
              </a:rPr>
              <a:pPr>
                <a:defRPr/>
              </a:pPr>
              <a:t>‹Nº›</a:t>
            </a:fld>
            <a:endParaRPr lang="es-AR" sz="1200">
              <a:solidFill>
                <a:srgbClr val="FFFEE6">
                  <a:shade val="50000"/>
                </a:srgbClr>
              </a:solidFill>
            </a:endParaRPr>
          </a:p>
        </p:txBody>
      </p:sp>
    </p:spTree>
    <p:extLst>
      <p:ext uri="{BB962C8B-B14F-4D97-AF65-F5344CB8AC3E}">
        <p14:creationId xmlns:p14="http://schemas.microsoft.com/office/powerpoint/2010/main" val="732874048"/>
      </p:ext>
    </p:extLst>
  </p:cSld>
  <p:clrMap bg1="lt1" tx1="dk1" bg2="lt2" tx2="dk2" accent1="accent1" accent2="accent2" accent3="accent3" accent4="accent4" accent5="accent5" accent6="accent6" hlink="hlink" folHlink="folHlink"/>
  <p:sldLayoutIdLst>
    <p:sldLayoutId id="2147484611" r:id="rId1"/>
    <p:sldLayoutId id="2147484612" r:id="rId2"/>
    <p:sldLayoutId id="2147484613" r:id="rId3"/>
    <p:sldLayoutId id="2147484614" r:id="rId4"/>
    <p:sldLayoutId id="2147484615" r:id="rId5"/>
    <p:sldLayoutId id="2147484616" r:id="rId6"/>
    <p:sldLayoutId id="2147484617" r:id="rId7"/>
    <p:sldLayoutId id="2147484618" r:id="rId8"/>
    <p:sldLayoutId id="2147484619" r:id="rId9"/>
    <p:sldLayoutId id="2147484620" r:id="rId10"/>
    <p:sldLayoutId id="2147484621" r:id="rId11"/>
  </p:sldLayoutIdLst>
  <p:txStyles>
    <p:titleStyle>
      <a:lvl1pPr algn="ctr" defTabSz="457200" rtl="0" eaLnBrk="0" fontAlgn="base" hangingPunct="0">
        <a:spcBef>
          <a:spcPct val="0"/>
        </a:spcBef>
        <a:spcAft>
          <a:spcPct val="0"/>
        </a:spcAft>
        <a:defRPr sz="4800" kern="1200">
          <a:solidFill>
            <a:srgbClr val="262626"/>
          </a:solidFill>
          <a:latin typeface="+mj-lt"/>
          <a:ea typeface="+mj-ea"/>
          <a:cs typeface="+mj-cs"/>
        </a:defRPr>
      </a:lvl1pPr>
      <a:lvl2pPr algn="ctr" defTabSz="457200" rtl="0" eaLnBrk="0" fontAlgn="base" hangingPunct="0">
        <a:spcBef>
          <a:spcPct val="0"/>
        </a:spcBef>
        <a:spcAft>
          <a:spcPct val="0"/>
        </a:spcAft>
        <a:defRPr sz="4800">
          <a:solidFill>
            <a:srgbClr val="262626"/>
          </a:solidFill>
          <a:latin typeface="Cambria" pitchFamily="18" charset="0"/>
        </a:defRPr>
      </a:lvl2pPr>
      <a:lvl3pPr algn="ctr" defTabSz="457200" rtl="0" eaLnBrk="0" fontAlgn="base" hangingPunct="0">
        <a:spcBef>
          <a:spcPct val="0"/>
        </a:spcBef>
        <a:spcAft>
          <a:spcPct val="0"/>
        </a:spcAft>
        <a:defRPr sz="4800">
          <a:solidFill>
            <a:srgbClr val="262626"/>
          </a:solidFill>
          <a:latin typeface="Cambria" pitchFamily="18" charset="0"/>
        </a:defRPr>
      </a:lvl3pPr>
      <a:lvl4pPr algn="ctr" defTabSz="457200" rtl="0" eaLnBrk="0" fontAlgn="base" hangingPunct="0">
        <a:spcBef>
          <a:spcPct val="0"/>
        </a:spcBef>
        <a:spcAft>
          <a:spcPct val="0"/>
        </a:spcAft>
        <a:defRPr sz="4800">
          <a:solidFill>
            <a:srgbClr val="262626"/>
          </a:solidFill>
          <a:latin typeface="Cambria" pitchFamily="18" charset="0"/>
        </a:defRPr>
      </a:lvl4pPr>
      <a:lvl5pPr algn="ctr" defTabSz="457200" rtl="0" eaLnBrk="0" fontAlgn="base" hangingPunct="0">
        <a:spcBef>
          <a:spcPct val="0"/>
        </a:spcBef>
        <a:spcAft>
          <a:spcPct val="0"/>
        </a:spcAft>
        <a:defRPr sz="4800">
          <a:solidFill>
            <a:srgbClr val="262626"/>
          </a:solidFill>
          <a:latin typeface="Cambria" pitchFamily="18"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228600" algn="l" defTabSz="457200" rtl="0" eaLnBrk="0" fontAlgn="base" hangingPunct="0">
        <a:spcBef>
          <a:spcPct val="20000"/>
        </a:spcBef>
        <a:spcAft>
          <a:spcPct val="0"/>
        </a:spcAft>
        <a:buClr>
          <a:schemeClr val="accent1"/>
        </a:buClr>
        <a:buSzPct val="95000"/>
        <a:buFont typeface="Rage Italic"/>
        <a:buChar char="0"/>
        <a:defRPr sz="2400" kern="1200">
          <a:solidFill>
            <a:srgbClr val="404040"/>
          </a:solidFill>
          <a:latin typeface="+mn-lt"/>
          <a:ea typeface="+mn-ea"/>
          <a:cs typeface="+mn-cs"/>
        </a:defRPr>
      </a:lvl1pPr>
      <a:lvl2pPr marL="557213" indent="-228600" algn="l" defTabSz="457200" rtl="0" eaLnBrk="0" fontAlgn="base" hangingPunct="0">
        <a:spcBef>
          <a:spcPct val="20000"/>
        </a:spcBef>
        <a:spcAft>
          <a:spcPct val="0"/>
        </a:spcAft>
        <a:buClr>
          <a:schemeClr val="accent1"/>
        </a:buClr>
        <a:buSzPct val="95000"/>
        <a:buFont typeface="Rage Italic"/>
        <a:buChar char="0"/>
        <a:defRPr sz="2200" kern="1200">
          <a:solidFill>
            <a:srgbClr val="404040"/>
          </a:solidFill>
          <a:latin typeface="+mn-lt"/>
          <a:ea typeface="+mn-ea"/>
          <a:cs typeface="+mn-cs"/>
        </a:defRPr>
      </a:lvl2pPr>
      <a:lvl3pPr marL="822325" indent="-182563" algn="l" defTabSz="457200" rtl="0" eaLnBrk="0" fontAlgn="base" hangingPunct="0">
        <a:spcBef>
          <a:spcPct val="20000"/>
        </a:spcBef>
        <a:spcAft>
          <a:spcPct val="0"/>
        </a:spcAft>
        <a:buClr>
          <a:schemeClr val="accent1"/>
        </a:buClr>
        <a:buSzPct val="95000"/>
        <a:buFont typeface="Rage Italic"/>
        <a:buChar char="0"/>
        <a:defRPr sz="2000" kern="1200">
          <a:solidFill>
            <a:srgbClr val="404040"/>
          </a:solidFill>
          <a:latin typeface="+mn-lt"/>
          <a:ea typeface="+mn-ea"/>
          <a:cs typeface="+mn-cs"/>
        </a:defRPr>
      </a:lvl3pPr>
      <a:lvl4pPr marL="1096963" indent="-182563" algn="l" defTabSz="457200" rtl="0" eaLnBrk="0" fontAlgn="base" hangingPunct="0">
        <a:spcBef>
          <a:spcPct val="20000"/>
        </a:spcBef>
        <a:spcAft>
          <a:spcPct val="0"/>
        </a:spcAft>
        <a:buClr>
          <a:schemeClr val="accent1"/>
        </a:buClr>
        <a:buSzPct val="95000"/>
        <a:buFont typeface="Rage Italic"/>
        <a:buChar char="0"/>
        <a:defRPr sz="1600" kern="1200">
          <a:solidFill>
            <a:srgbClr val="404040"/>
          </a:solidFill>
          <a:latin typeface="+mn-lt"/>
          <a:ea typeface="+mn-ea"/>
          <a:cs typeface="+mn-cs"/>
        </a:defRPr>
      </a:lvl4pPr>
      <a:lvl5pPr marL="1416050" indent="-182563" algn="l" defTabSz="457200" rtl="0" eaLnBrk="0" fontAlgn="base" hangingPunct="0">
        <a:spcBef>
          <a:spcPct val="20000"/>
        </a:spcBef>
        <a:spcAft>
          <a:spcPct val="0"/>
        </a:spcAft>
        <a:buClr>
          <a:schemeClr val="accent1"/>
        </a:buClr>
        <a:buSzPct val="95000"/>
        <a:buFont typeface="Rage Italic"/>
        <a:buChar char="0"/>
        <a:defRPr sz="1400" kern="1200">
          <a:solidFill>
            <a:srgbClr val="404040"/>
          </a:solidFill>
          <a:latin typeface="+mn-lt"/>
          <a:ea typeface="+mn-ea"/>
          <a:cs typeface="+mn-cs"/>
        </a:defRPr>
      </a:lvl5pPr>
      <a:lvl6pPr marL="164592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6pPr>
      <a:lvl7pPr marL="192024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7pPr>
      <a:lvl8pPr marL="219456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8pPr>
      <a:lvl9pPr marL="2468880" indent="-182880" algn="l" defTabSz="457200" rtl="0" eaLnBrk="1" latinLnBrk="0" hangingPunct="1">
        <a:spcBef>
          <a:spcPct val="20000"/>
        </a:spcBef>
        <a:buClr>
          <a:schemeClr val="accent1"/>
        </a:buClr>
        <a:buSzPct val="95000"/>
        <a:buFont typeface="Rage Italic" pitchFamily="66" charset="0"/>
        <a:buChar char="0"/>
        <a:defRPr sz="14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b="0">
              <a:solidFill>
                <a:prstClr val="white"/>
              </a:solidFill>
            </a:endParaRPr>
          </a:p>
        </p:txBody>
      </p:sp>
      <p:sp useBgFill="1">
        <p:nvSpPr>
          <p:cNvPr id="7" name="Rounded Rectangle 6"/>
          <p:cNvSpPr/>
          <p:nvPr/>
        </p:nvSpPr>
        <p:spPr>
          <a:xfrm>
            <a:off x="122769" y="101603"/>
            <a:ext cx="11946467" cy="6664325"/>
          </a:xfrm>
          <a:prstGeom prst="roundRect">
            <a:avLst>
              <a:gd name="adj" fmla="val 1735"/>
            </a:avLst>
          </a:prstGeom>
          <a:ln w="127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b="0">
              <a:solidFill>
                <a:prstClr val="white"/>
              </a:solidFill>
            </a:endParaRPr>
          </a:p>
        </p:txBody>
      </p:sp>
      <p:sp>
        <p:nvSpPr>
          <p:cNvPr id="1028" name="Text Placeholder 2"/>
          <p:cNvSpPr>
            <a:spLocks noGrp="1"/>
          </p:cNvSpPr>
          <p:nvPr>
            <p:ph type="body" idx="1"/>
          </p:nvPr>
        </p:nvSpPr>
        <p:spPr bwMode="auto">
          <a:xfrm>
            <a:off x="609600" y="1752602"/>
            <a:ext cx="109728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609600" y="6356367"/>
            <a:ext cx="28448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2"/>
                </a:solidFill>
                <a:latin typeface="+mn-lt"/>
              </a:defRPr>
            </a:lvl1pPr>
          </a:lstStyle>
          <a:p>
            <a:pPr>
              <a:defRPr/>
            </a:pPr>
            <a:fld id="{A0528622-7F28-4FB7-8303-3545FCD9EC93}" type="datetimeFigureOut">
              <a:rPr lang="es-AR" b="0">
                <a:solidFill>
                  <a:srgbClr val="564B3C"/>
                </a:solidFill>
              </a:rPr>
              <a:pPr>
                <a:defRPr/>
              </a:pPr>
              <a:t>20/4/2016</a:t>
            </a:fld>
            <a:endParaRPr lang="es-AR" b="0">
              <a:solidFill>
                <a:srgbClr val="564B3C"/>
              </a:solidFill>
            </a:endParaRPr>
          </a:p>
        </p:txBody>
      </p:sp>
      <p:sp>
        <p:nvSpPr>
          <p:cNvPr id="5" name="Footer Placeholder 4"/>
          <p:cNvSpPr>
            <a:spLocks noGrp="1"/>
          </p:cNvSpPr>
          <p:nvPr>
            <p:ph type="ftr" sz="quarter" idx="3"/>
          </p:nvPr>
        </p:nvSpPr>
        <p:spPr>
          <a:xfrm>
            <a:off x="4165600" y="6356367"/>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2"/>
                </a:solidFill>
                <a:latin typeface="+mn-lt"/>
              </a:defRPr>
            </a:lvl1pPr>
          </a:lstStyle>
          <a:p>
            <a:pPr>
              <a:defRPr/>
            </a:pPr>
            <a:endParaRPr lang="es-AR" b="0">
              <a:solidFill>
                <a:srgbClr val="564B3C"/>
              </a:solidFill>
            </a:endParaRPr>
          </a:p>
        </p:txBody>
      </p:sp>
      <p:sp>
        <p:nvSpPr>
          <p:cNvPr id="6" name="Slide Number Placeholder 5"/>
          <p:cNvSpPr>
            <a:spLocks noGrp="1"/>
          </p:cNvSpPr>
          <p:nvPr>
            <p:ph type="sldNum" sz="quarter" idx="4"/>
          </p:nvPr>
        </p:nvSpPr>
        <p:spPr>
          <a:xfrm>
            <a:off x="8737600" y="6356367"/>
            <a:ext cx="28448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2"/>
                </a:solidFill>
                <a:latin typeface="+mn-lt"/>
              </a:defRPr>
            </a:lvl1pPr>
          </a:lstStyle>
          <a:p>
            <a:pPr>
              <a:defRPr/>
            </a:pPr>
            <a:fld id="{15FE129E-18AB-4FA0-87F1-DB6D26DC29F3}" type="slidenum">
              <a:rPr lang="es-AR" b="0">
                <a:solidFill>
                  <a:srgbClr val="564B3C"/>
                </a:solidFill>
              </a:rPr>
              <a:pPr>
                <a:defRPr/>
              </a:pPr>
              <a:t>‹Nº›</a:t>
            </a:fld>
            <a:endParaRPr lang="es-AR" b="0">
              <a:solidFill>
                <a:srgbClr val="564B3C"/>
              </a:solidFill>
            </a:endParaRPr>
          </a:p>
        </p:txBody>
      </p:sp>
      <p:sp>
        <p:nvSpPr>
          <p:cNvPr id="9" name="Rectangle 8"/>
          <p:cNvSpPr/>
          <p:nvPr/>
        </p:nvSpPr>
        <p:spPr>
          <a:xfrm>
            <a:off x="365760" y="278166"/>
            <a:ext cx="11460480" cy="1325880"/>
          </a:xfrm>
          <a:prstGeom prst="rect">
            <a:avLst/>
          </a:prstGeom>
          <a:solidFill>
            <a:srgbClr val="FFFFFF">
              <a:alpha val="83000"/>
            </a:srgb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b="0">
              <a:solidFill>
                <a:prstClr val="white"/>
              </a:solidFill>
            </a:endParaRPr>
          </a:p>
        </p:txBody>
      </p:sp>
      <p:sp>
        <p:nvSpPr>
          <p:cNvPr id="10" name="Rectangle 9"/>
          <p:cNvSpPr/>
          <p:nvPr/>
        </p:nvSpPr>
        <p:spPr>
          <a:xfrm>
            <a:off x="497417" y="373063"/>
            <a:ext cx="11173883" cy="1117600"/>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b="0">
              <a:solidFill>
                <a:prstClr val="white"/>
              </a:solidFill>
            </a:endParaRPr>
          </a:p>
        </p:txBody>
      </p:sp>
      <p:sp>
        <p:nvSpPr>
          <p:cNvPr id="2" name="Title Placeholder 1"/>
          <p:cNvSpPr>
            <a:spLocks noGrp="1"/>
          </p:cNvSpPr>
          <p:nvPr>
            <p:ph type="title"/>
          </p:nvPr>
        </p:nvSpPr>
        <p:spPr>
          <a:xfrm>
            <a:off x="567268" y="407988"/>
            <a:ext cx="11015133" cy="1039812"/>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Tree>
    <p:extLst>
      <p:ext uri="{BB962C8B-B14F-4D97-AF65-F5344CB8AC3E}">
        <p14:creationId xmlns:p14="http://schemas.microsoft.com/office/powerpoint/2010/main" val="3879730755"/>
      </p:ext>
    </p:extLst>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 id="2147484628" r:id="rId6"/>
  </p:sldLayoutIdLst>
  <p:txStyles>
    <p:titleStyle>
      <a:lvl1pPr algn="ctr" rtl="0" eaLnBrk="0" fontAlgn="base" hangingPunct="0">
        <a:spcBef>
          <a:spcPct val="0"/>
        </a:spcBef>
        <a:spcAft>
          <a:spcPct val="0"/>
        </a:spcAft>
        <a:defRPr sz="3500" kern="1200" cap="all">
          <a:solidFill>
            <a:srgbClr val="6B7D72"/>
          </a:solidFill>
          <a:latin typeface="+mj-lt"/>
          <a:ea typeface="+mj-ea"/>
          <a:cs typeface="+mj-cs"/>
        </a:defRPr>
      </a:lvl1pPr>
      <a:lvl2pPr algn="ctr" rtl="0" eaLnBrk="0" fontAlgn="base" hangingPunct="0">
        <a:spcBef>
          <a:spcPct val="0"/>
        </a:spcBef>
        <a:spcAft>
          <a:spcPct val="0"/>
        </a:spcAft>
        <a:defRPr sz="3500">
          <a:solidFill>
            <a:srgbClr val="6B7D72"/>
          </a:solidFill>
          <a:latin typeface="Book Antiqua" pitchFamily="18" charset="0"/>
        </a:defRPr>
      </a:lvl2pPr>
      <a:lvl3pPr algn="ctr" rtl="0" eaLnBrk="0" fontAlgn="base" hangingPunct="0">
        <a:spcBef>
          <a:spcPct val="0"/>
        </a:spcBef>
        <a:spcAft>
          <a:spcPct val="0"/>
        </a:spcAft>
        <a:defRPr sz="3500">
          <a:solidFill>
            <a:srgbClr val="6B7D72"/>
          </a:solidFill>
          <a:latin typeface="Book Antiqua" pitchFamily="18" charset="0"/>
        </a:defRPr>
      </a:lvl3pPr>
      <a:lvl4pPr algn="ctr" rtl="0" eaLnBrk="0" fontAlgn="base" hangingPunct="0">
        <a:spcBef>
          <a:spcPct val="0"/>
        </a:spcBef>
        <a:spcAft>
          <a:spcPct val="0"/>
        </a:spcAft>
        <a:defRPr sz="3500">
          <a:solidFill>
            <a:srgbClr val="6B7D72"/>
          </a:solidFill>
          <a:latin typeface="Book Antiqua" pitchFamily="18" charset="0"/>
        </a:defRPr>
      </a:lvl4pPr>
      <a:lvl5pPr algn="ctr" rtl="0" eaLnBrk="0" fontAlgn="base" hangingPunct="0">
        <a:spcBef>
          <a:spcPct val="0"/>
        </a:spcBef>
        <a:spcAft>
          <a:spcPct val="0"/>
        </a:spcAft>
        <a:defRPr sz="3500">
          <a:solidFill>
            <a:srgbClr val="6B7D72"/>
          </a:solidFill>
          <a:latin typeface="Book Antiqua" pitchFamily="18" charset="0"/>
        </a:defRPr>
      </a:lvl5pPr>
      <a:lvl6pPr marL="457200" algn="ctr" rtl="0" fontAlgn="base">
        <a:spcBef>
          <a:spcPct val="0"/>
        </a:spcBef>
        <a:spcAft>
          <a:spcPct val="0"/>
        </a:spcAft>
        <a:defRPr sz="3500">
          <a:solidFill>
            <a:srgbClr val="6B7D72"/>
          </a:solidFill>
          <a:latin typeface="Book Antiqua" pitchFamily="18" charset="0"/>
        </a:defRPr>
      </a:lvl6pPr>
      <a:lvl7pPr marL="914400" algn="ctr" rtl="0" fontAlgn="base">
        <a:spcBef>
          <a:spcPct val="0"/>
        </a:spcBef>
        <a:spcAft>
          <a:spcPct val="0"/>
        </a:spcAft>
        <a:defRPr sz="3500">
          <a:solidFill>
            <a:srgbClr val="6B7D72"/>
          </a:solidFill>
          <a:latin typeface="Book Antiqua" pitchFamily="18" charset="0"/>
        </a:defRPr>
      </a:lvl7pPr>
      <a:lvl8pPr marL="1371600" algn="ctr" rtl="0" fontAlgn="base">
        <a:spcBef>
          <a:spcPct val="0"/>
        </a:spcBef>
        <a:spcAft>
          <a:spcPct val="0"/>
        </a:spcAft>
        <a:defRPr sz="3500">
          <a:solidFill>
            <a:srgbClr val="6B7D72"/>
          </a:solidFill>
          <a:latin typeface="Book Antiqua" pitchFamily="18" charset="0"/>
        </a:defRPr>
      </a:lvl8pPr>
      <a:lvl9pPr marL="1828800" algn="ctr" rtl="0" fontAlgn="base">
        <a:spcBef>
          <a:spcPct val="0"/>
        </a:spcBef>
        <a:spcAft>
          <a:spcPct val="0"/>
        </a:spcAft>
        <a:defRPr sz="3500">
          <a:solidFill>
            <a:srgbClr val="6B7D72"/>
          </a:solidFill>
          <a:latin typeface="Book Antiqua" pitchFamily="18" charset="0"/>
        </a:defRPr>
      </a:lvl9pPr>
    </p:titleStyle>
    <p:bodyStyle>
      <a:lvl1pPr marL="342900" indent="-228600" algn="l" rtl="0" eaLnBrk="0" fontAlgn="base" hangingPunct="0">
        <a:spcBef>
          <a:spcPct val="20000"/>
        </a:spcBef>
        <a:spcAft>
          <a:spcPct val="0"/>
        </a:spcAft>
        <a:buClr>
          <a:schemeClr val="accent1"/>
        </a:buClr>
        <a:buFont typeface="Arial" charset="0"/>
        <a:buChar char="•"/>
        <a:defRPr sz="2400" kern="1200">
          <a:solidFill>
            <a:schemeClr val="tx2"/>
          </a:solidFill>
          <a:latin typeface="+mn-lt"/>
          <a:ea typeface="+mn-ea"/>
          <a:cs typeface="+mn-cs"/>
        </a:defRPr>
      </a:lvl1pPr>
      <a:lvl2pPr marL="639763" indent="-228600" algn="l" rtl="0" eaLnBrk="0" fontAlgn="base" hangingPunct="0">
        <a:spcBef>
          <a:spcPct val="20000"/>
        </a:spcBef>
        <a:spcAft>
          <a:spcPct val="0"/>
        </a:spcAft>
        <a:buClr>
          <a:schemeClr val="accent2"/>
        </a:buClr>
        <a:buFont typeface="Arial" charset="0"/>
        <a:buChar char="•"/>
        <a:defRPr sz="2000" kern="1200">
          <a:solidFill>
            <a:schemeClr val="tx2"/>
          </a:solidFill>
          <a:latin typeface="+mn-lt"/>
          <a:ea typeface="+mn-ea"/>
          <a:cs typeface="+mn-cs"/>
        </a:defRPr>
      </a:lvl2pPr>
      <a:lvl3pPr marL="914400" indent="-228600" algn="l" rtl="0" eaLnBrk="0" fontAlgn="base" hangingPunct="0">
        <a:spcBef>
          <a:spcPct val="20000"/>
        </a:spcBef>
        <a:spcAft>
          <a:spcPct val="0"/>
        </a:spcAft>
        <a:buClr>
          <a:srgbClr val="B5AE53"/>
        </a:buClr>
        <a:buFont typeface="Arial" charset="0"/>
        <a:buChar char="•"/>
        <a:defRPr kern="1200">
          <a:solidFill>
            <a:schemeClr val="tx2"/>
          </a:solidFill>
          <a:latin typeface="+mn-lt"/>
          <a:ea typeface="+mn-ea"/>
          <a:cs typeface="+mn-cs"/>
        </a:defRPr>
      </a:lvl3pPr>
      <a:lvl4pPr marL="1279525" indent="-228600" algn="l" rtl="0" eaLnBrk="0" fontAlgn="base" hangingPunct="0">
        <a:spcBef>
          <a:spcPct val="20000"/>
        </a:spcBef>
        <a:spcAft>
          <a:spcPct val="0"/>
        </a:spcAft>
        <a:buClr>
          <a:srgbClr val="848058"/>
        </a:buClr>
        <a:buFont typeface="Arial" charset="0"/>
        <a:buChar char="•"/>
        <a:defRPr sz="1600" kern="1200">
          <a:solidFill>
            <a:schemeClr val="tx2"/>
          </a:solidFill>
          <a:latin typeface="+mn-lt"/>
          <a:ea typeface="+mn-ea"/>
          <a:cs typeface="+mn-cs"/>
        </a:defRPr>
      </a:lvl4pPr>
      <a:lvl5pPr marL="1554163" indent="-228600" algn="l" rtl="0" eaLnBrk="0" fontAlgn="base" hangingPunct="0">
        <a:spcBef>
          <a:spcPct val="20000"/>
        </a:spcBef>
        <a:spcAft>
          <a:spcPct val="0"/>
        </a:spcAft>
        <a:buClr>
          <a:srgbClr val="E8B54D"/>
        </a:buClr>
        <a:buFont typeface="Arial" charset="0"/>
        <a:buChar char="•"/>
        <a:defRPr sz="1600" kern="1200">
          <a:solidFill>
            <a:schemeClr val="tx2"/>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a:solidFill>
            <a:schemeClr val="tx2"/>
          </a:solidFill>
          <a:latin typeface="+mn-lt"/>
          <a:ea typeface="+mn-ea"/>
          <a:cs typeface="+mn-cs"/>
        </a:defRPr>
      </a:lvl6pPr>
      <a:lvl7pPr marL="2011680" indent="-182880" algn="l" defTabSz="914400" rtl="0" eaLnBrk="1" latinLnBrk="0" hangingPunct="1">
        <a:spcBef>
          <a:spcPct val="20000"/>
        </a:spcBef>
        <a:buClr>
          <a:schemeClr val="accent2"/>
        </a:buClr>
        <a:buFont typeface="Arial" pitchFamily="34" charset="0"/>
        <a:buChar char="•"/>
        <a:defRPr sz="1400" kern="1200">
          <a:solidFill>
            <a:schemeClr val="tx2"/>
          </a:solidFill>
          <a:latin typeface="+mn-lt"/>
          <a:ea typeface="+mn-ea"/>
          <a:cs typeface="+mn-cs"/>
        </a:defRPr>
      </a:lvl7pPr>
      <a:lvl8pPr marL="2194560" indent="-182880" algn="l" defTabSz="914400" rtl="0" eaLnBrk="1" latinLnBrk="0" hangingPunct="1">
        <a:spcBef>
          <a:spcPct val="20000"/>
        </a:spcBef>
        <a:buClr>
          <a:schemeClr val="accent3"/>
        </a:buClr>
        <a:buFont typeface="Arial" pitchFamily="34" charset="0"/>
        <a:buChar char="•"/>
        <a:defRPr sz="1400" kern="1200">
          <a:solidFill>
            <a:schemeClr val="tx2"/>
          </a:solidFill>
          <a:latin typeface="+mn-lt"/>
          <a:ea typeface="+mn-ea"/>
          <a:cs typeface="+mn-cs"/>
        </a:defRPr>
      </a:lvl8pPr>
      <a:lvl9pPr marL="2377440" indent="-182880" algn="l" defTabSz="914400" rtl="0" eaLnBrk="1" latinLnBrk="0" hangingPunct="1">
        <a:spcBef>
          <a:spcPct val="20000"/>
        </a:spcBef>
        <a:buClr>
          <a:schemeClr val="accent4"/>
        </a:buClr>
        <a:buFont typeface="Arial" pitchFamily="34" charset="0"/>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66"/>
            </a:gs>
            <a:gs pos="100000">
              <a:srgbClr val="FF9900"/>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p>
        </p:txBody>
      </p:sp>
      <p:sp>
        <p:nvSpPr>
          <p:cNvPr id="1027" name="Rectangle 3"/>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p>
        </p:txBody>
      </p:sp>
      <p:sp>
        <p:nvSpPr>
          <p:cNvPr id="1028" name="Rectangle 4"/>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mn-lt"/>
              </a:defRPr>
            </a:lvl1pPr>
          </a:lstStyle>
          <a:p>
            <a:pPr>
              <a:defRPr/>
            </a:pPr>
            <a:endParaRPr lang="es-ES">
              <a:solidFill>
                <a:srgbClr val="000000"/>
              </a:solidFill>
              <a:cs typeface="+mn-cs"/>
            </a:endParaRPr>
          </a:p>
        </p:txBody>
      </p:sp>
      <p:sp>
        <p:nvSpPr>
          <p:cNvPr id="1029"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latin typeface="+mn-lt"/>
              </a:defRPr>
            </a:lvl1pPr>
          </a:lstStyle>
          <a:p>
            <a:pPr>
              <a:defRPr/>
            </a:pPr>
            <a:endParaRPr lang="es-ES">
              <a:solidFill>
                <a:srgbClr val="000000"/>
              </a:solidFill>
              <a:cs typeface="+mn-cs"/>
            </a:endParaRPr>
          </a:p>
        </p:txBody>
      </p:sp>
      <p:sp>
        <p:nvSpPr>
          <p:cNvPr id="1030"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mn-lt"/>
              </a:defRPr>
            </a:lvl1pPr>
          </a:lstStyle>
          <a:p>
            <a:pPr>
              <a:defRPr/>
            </a:pPr>
            <a:fld id="{35AB0682-DB4E-4B43-B2A7-9E40D39A72A2}" type="slidenum">
              <a:rPr lang="es-ES">
                <a:solidFill>
                  <a:srgbClr val="000000"/>
                </a:solidFill>
                <a:cs typeface="+mn-cs"/>
              </a:rPr>
              <a:pPr>
                <a:defRPr/>
              </a:pPr>
              <a:t>‹Nº›</a:t>
            </a:fld>
            <a:endParaRPr lang="es-ES">
              <a:solidFill>
                <a:srgbClr val="000000"/>
              </a:solidFill>
              <a:cs typeface="+mn-cs"/>
            </a:endParaRPr>
          </a:p>
        </p:txBody>
      </p:sp>
    </p:spTree>
    <p:extLst>
      <p:ext uri="{BB962C8B-B14F-4D97-AF65-F5344CB8AC3E}">
        <p14:creationId xmlns:p14="http://schemas.microsoft.com/office/powerpoint/2010/main" val="1672431719"/>
      </p:ext>
    </p:extLst>
  </p:cSld>
  <p:clrMap bg1="lt1" tx1="dk1" bg2="lt2" tx2="dk2" accent1="accent1" accent2="accent2" accent3="accent3" accent4="accent4" accent5="accent5" accent6="accent6" hlink="hlink" folHlink="folHlink"/>
  <p:sldLayoutIdLst>
    <p:sldLayoutId id="2147484630" r:id="rId1"/>
    <p:sldLayoutId id="2147484631" r:id="rId2"/>
    <p:sldLayoutId id="2147484632" r:id="rId3"/>
    <p:sldLayoutId id="2147484633" r:id="rId4"/>
    <p:sldLayoutId id="2147484634" r:id="rId5"/>
    <p:sldLayoutId id="2147484635" r:id="rId6"/>
    <p:sldLayoutId id="2147484636" r:id="rId7"/>
    <p:sldLayoutId id="2147484637" r:id="rId8"/>
    <p:sldLayoutId id="2147484638" r:id="rId9"/>
    <p:sldLayoutId id="2147484639" r:id="rId10"/>
    <p:sldLayoutId id="2147484640"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12192000" cy="6858000"/>
            <a:chOff x="0" y="0"/>
            <a:chExt cx="5760" cy="4320"/>
          </a:xfrm>
        </p:grpSpPr>
        <p:sp>
          <p:nvSpPr>
            <p:cNvPr id="25608" name="Rectangle 3"/>
            <p:cNvSpPr>
              <a:spLocks noChangeArrowheads="1"/>
            </p:cNvSpPr>
            <p:nvPr/>
          </p:nvSpPr>
          <p:spPr bwMode="auto">
            <a:xfrm>
              <a:off x="1968" y="4224"/>
              <a:ext cx="3792" cy="96"/>
            </a:xfrm>
            <a:prstGeom prst="rect">
              <a:avLst/>
            </a:prstGeom>
            <a:gradFill rotWithShape="0">
              <a:gsLst>
                <a:gs pos="0">
                  <a:srgbClr val="EBD7FF"/>
                </a:gs>
                <a:gs pos="100000">
                  <a:srgbClr val="0099FF"/>
                </a:gs>
              </a:gsLst>
              <a:lin ang="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09" name="Rectangle 4"/>
            <p:cNvSpPr>
              <a:spLocks noChangeArrowheads="1"/>
            </p:cNvSpPr>
            <p:nvPr/>
          </p:nvSpPr>
          <p:spPr bwMode="auto">
            <a:xfrm>
              <a:off x="5520" y="1248"/>
              <a:ext cx="240" cy="2688"/>
            </a:xfrm>
            <a:prstGeom prst="rect">
              <a:avLst/>
            </a:prstGeom>
            <a:gradFill rotWithShape="0">
              <a:gsLst>
                <a:gs pos="0">
                  <a:srgbClr val="C1E7CE"/>
                </a:gs>
                <a:gs pos="100000">
                  <a:srgbClr val="339966"/>
                </a:gs>
              </a:gsLst>
              <a:lin ang="540000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0" name="Rectangle 5"/>
            <p:cNvSpPr>
              <a:spLocks noChangeArrowheads="1"/>
            </p:cNvSpPr>
            <p:nvPr/>
          </p:nvSpPr>
          <p:spPr bwMode="auto">
            <a:xfrm>
              <a:off x="0" y="3312"/>
              <a:ext cx="288" cy="96"/>
            </a:xfrm>
            <a:prstGeom prst="rect">
              <a:avLst/>
            </a:prstGeom>
            <a:solidFill>
              <a:schemeClr val="accent2"/>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1" name="Rectangle 6"/>
            <p:cNvSpPr>
              <a:spLocks noChangeArrowheads="1"/>
            </p:cNvSpPr>
            <p:nvPr/>
          </p:nvSpPr>
          <p:spPr bwMode="auto">
            <a:xfrm>
              <a:off x="0" y="3408"/>
              <a:ext cx="288" cy="912"/>
            </a:xfrm>
            <a:prstGeom prst="rect">
              <a:avLst/>
            </a:prstGeom>
            <a:solidFill>
              <a:srgbClr val="DDDDDD"/>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2" name="Rectangle 7"/>
            <p:cNvSpPr>
              <a:spLocks noChangeArrowheads="1"/>
            </p:cNvSpPr>
            <p:nvPr/>
          </p:nvSpPr>
          <p:spPr bwMode="auto">
            <a:xfrm>
              <a:off x="5520" y="0"/>
              <a:ext cx="240" cy="1248"/>
            </a:xfrm>
            <a:prstGeom prst="rect">
              <a:avLst/>
            </a:prstGeom>
            <a:solidFill>
              <a:schemeClr val="bg1"/>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3" name="Rectangle 8"/>
            <p:cNvSpPr>
              <a:spLocks noChangeArrowheads="1"/>
            </p:cNvSpPr>
            <p:nvPr/>
          </p:nvSpPr>
          <p:spPr bwMode="auto">
            <a:xfrm>
              <a:off x="3600" y="0"/>
              <a:ext cx="1920" cy="192"/>
            </a:xfrm>
            <a:prstGeom prst="rect">
              <a:avLst/>
            </a:prstGeom>
            <a:solidFill>
              <a:srgbClr val="CAC9AA"/>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4" name="Rectangle 9"/>
            <p:cNvSpPr>
              <a:spLocks noChangeArrowheads="1"/>
            </p:cNvSpPr>
            <p:nvPr/>
          </p:nvSpPr>
          <p:spPr bwMode="auto">
            <a:xfrm>
              <a:off x="288" y="192"/>
              <a:ext cx="336" cy="480"/>
            </a:xfrm>
            <a:prstGeom prst="rect">
              <a:avLst/>
            </a:prstGeom>
            <a:solidFill>
              <a:schemeClr val="folHlink">
                <a:alpha val="50195"/>
              </a:schemeClr>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5" name="Rectangle 10"/>
            <p:cNvSpPr>
              <a:spLocks noChangeArrowheads="1"/>
            </p:cNvSpPr>
            <p:nvPr/>
          </p:nvSpPr>
          <p:spPr bwMode="auto">
            <a:xfrm>
              <a:off x="0" y="672"/>
              <a:ext cx="288" cy="2640"/>
            </a:xfrm>
            <a:prstGeom prst="rect">
              <a:avLst/>
            </a:prstGeom>
            <a:gradFill rotWithShape="0">
              <a:gsLst>
                <a:gs pos="0">
                  <a:srgbClr val="C1AE8F"/>
                </a:gs>
                <a:gs pos="100000">
                  <a:schemeClr val="bg1"/>
                </a:gs>
              </a:gsLst>
              <a:lin ang="5400000" scaled="1"/>
            </a:gra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6" name="Rectangle 11"/>
            <p:cNvSpPr>
              <a:spLocks noChangeArrowheads="1"/>
            </p:cNvSpPr>
            <p:nvPr/>
          </p:nvSpPr>
          <p:spPr bwMode="auto">
            <a:xfrm>
              <a:off x="0" y="192"/>
              <a:ext cx="288" cy="480"/>
            </a:xfrm>
            <a:prstGeom prst="rect">
              <a:avLst/>
            </a:prstGeom>
            <a:solidFill>
              <a:schemeClr val="bg1"/>
            </a:solidFill>
            <a:ln w="9525">
              <a:solidFill>
                <a:schemeClr val="tx1"/>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7" name="Rectangle 12"/>
            <p:cNvSpPr>
              <a:spLocks noChangeArrowheads="1"/>
            </p:cNvSpPr>
            <p:nvPr/>
          </p:nvSpPr>
          <p:spPr bwMode="auto">
            <a:xfrm>
              <a:off x="0" y="0"/>
              <a:ext cx="624" cy="192"/>
            </a:xfrm>
            <a:prstGeom prst="rect">
              <a:avLst/>
            </a:prstGeom>
            <a:solidFill>
              <a:srgbClr val="99CC00"/>
            </a:solidFill>
            <a:ln w="19050">
              <a:solidFill>
                <a:srgbClr val="808080"/>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8" name="Rectangle 13"/>
            <p:cNvSpPr>
              <a:spLocks noChangeArrowheads="1"/>
            </p:cNvSpPr>
            <p:nvPr/>
          </p:nvSpPr>
          <p:spPr bwMode="auto">
            <a:xfrm>
              <a:off x="624" y="0"/>
              <a:ext cx="2976" cy="192"/>
            </a:xfrm>
            <a:prstGeom prst="rect">
              <a:avLst/>
            </a:prstGeom>
            <a:solidFill>
              <a:schemeClr val="bg1"/>
            </a:solidFill>
            <a:ln w="9525">
              <a:solidFill>
                <a:srgbClr val="808080"/>
              </a:solidFill>
              <a:miter lim="800000"/>
              <a:headEnd/>
              <a:tailEnd/>
            </a:ln>
          </p:spPr>
          <p:txBody>
            <a:bodyPr wrap="none" anchor="ctr"/>
            <a:lstStyle/>
            <a:p>
              <a:pPr algn="ctr" fontAlgn="base">
                <a:spcBef>
                  <a:spcPct val="0"/>
                </a:spcBef>
                <a:spcAft>
                  <a:spcPct val="0"/>
                </a:spcAft>
              </a:pPr>
              <a:endParaRPr kumimoji="1" lang="es-ES" sz="2400">
                <a:solidFill>
                  <a:srgbClr val="000000"/>
                </a:solidFill>
                <a:latin typeface="Gulim" pitchFamily="34" charset="-127"/>
                <a:ea typeface="MS PGothic" pitchFamily="34" charset="-128"/>
              </a:endParaRPr>
            </a:p>
          </p:txBody>
        </p:sp>
        <p:sp>
          <p:nvSpPr>
            <p:cNvPr id="25619" name="Line 14"/>
            <p:cNvSpPr>
              <a:spLocks noChangeShapeType="1"/>
            </p:cNvSpPr>
            <p:nvPr/>
          </p:nvSpPr>
          <p:spPr bwMode="auto">
            <a:xfrm flipV="1">
              <a:off x="288" y="192"/>
              <a:ext cx="0" cy="4128"/>
            </a:xfrm>
            <a:prstGeom prst="line">
              <a:avLst/>
            </a:prstGeom>
            <a:noFill/>
            <a:ln w="7620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0" name="Line 15"/>
            <p:cNvSpPr>
              <a:spLocks noChangeShapeType="1"/>
            </p:cNvSpPr>
            <p:nvPr/>
          </p:nvSpPr>
          <p:spPr bwMode="auto">
            <a:xfrm>
              <a:off x="288" y="4224"/>
              <a:ext cx="5472" cy="0"/>
            </a:xfrm>
            <a:prstGeom prst="line">
              <a:avLst/>
            </a:prstGeom>
            <a:noFill/>
            <a:ln w="571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1" name="Line 16"/>
            <p:cNvSpPr>
              <a:spLocks noChangeShapeType="1"/>
            </p:cNvSpPr>
            <p:nvPr/>
          </p:nvSpPr>
          <p:spPr bwMode="auto">
            <a:xfrm flipV="1">
              <a:off x="5520" y="0"/>
              <a:ext cx="0" cy="4224"/>
            </a:xfrm>
            <a:prstGeom prst="line">
              <a:avLst/>
            </a:prstGeom>
            <a:noFill/>
            <a:ln w="571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2" name="Line 17"/>
            <p:cNvSpPr>
              <a:spLocks noChangeShapeType="1"/>
            </p:cNvSpPr>
            <p:nvPr/>
          </p:nvSpPr>
          <p:spPr bwMode="auto">
            <a:xfrm>
              <a:off x="0" y="192"/>
              <a:ext cx="5760" cy="0"/>
            </a:xfrm>
            <a:prstGeom prst="line">
              <a:avLst/>
            </a:prstGeom>
            <a:noFill/>
            <a:ln w="3810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3" name="Line 18"/>
            <p:cNvSpPr>
              <a:spLocks noChangeShapeType="1"/>
            </p:cNvSpPr>
            <p:nvPr/>
          </p:nvSpPr>
          <p:spPr bwMode="auto">
            <a:xfrm flipH="1">
              <a:off x="3600" y="288"/>
              <a:ext cx="2160" cy="0"/>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4" name="Line 19"/>
            <p:cNvSpPr>
              <a:spLocks noChangeShapeType="1"/>
            </p:cNvSpPr>
            <p:nvPr/>
          </p:nvSpPr>
          <p:spPr bwMode="auto">
            <a:xfrm flipV="1">
              <a:off x="3600" y="0"/>
              <a:ext cx="0" cy="288"/>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5" name="Line 20"/>
            <p:cNvSpPr>
              <a:spLocks noChangeShapeType="1"/>
            </p:cNvSpPr>
            <p:nvPr/>
          </p:nvSpPr>
          <p:spPr bwMode="auto">
            <a:xfrm>
              <a:off x="5520" y="1248"/>
              <a:ext cx="240" cy="0"/>
            </a:xfrm>
            <a:prstGeom prst="line">
              <a:avLst/>
            </a:prstGeom>
            <a:noFill/>
            <a:ln w="28575">
              <a:solidFill>
                <a:schemeClr val="tx1"/>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6" name="Line 21"/>
            <p:cNvSpPr>
              <a:spLocks noChangeShapeType="1"/>
            </p:cNvSpPr>
            <p:nvPr/>
          </p:nvSpPr>
          <p:spPr bwMode="auto">
            <a:xfrm>
              <a:off x="624" y="0"/>
              <a:ext cx="0" cy="672"/>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7" name="Line 22"/>
            <p:cNvSpPr>
              <a:spLocks noChangeShapeType="1"/>
            </p:cNvSpPr>
            <p:nvPr/>
          </p:nvSpPr>
          <p:spPr bwMode="auto">
            <a:xfrm flipH="1">
              <a:off x="0" y="672"/>
              <a:ext cx="624"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8" name="Line 23"/>
            <p:cNvSpPr>
              <a:spLocks noChangeShapeType="1"/>
            </p:cNvSpPr>
            <p:nvPr/>
          </p:nvSpPr>
          <p:spPr bwMode="auto">
            <a:xfrm flipV="1">
              <a:off x="1680" y="3936"/>
              <a:ext cx="0" cy="384"/>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29" name="Line 24"/>
            <p:cNvSpPr>
              <a:spLocks noChangeShapeType="1"/>
            </p:cNvSpPr>
            <p:nvPr/>
          </p:nvSpPr>
          <p:spPr bwMode="auto">
            <a:xfrm>
              <a:off x="1680" y="3936"/>
              <a:ext cx="4080" cy="0"/>
            </a:xfrm>
            <a:prstGeom prst="line">
              <a:avLst/>
            </a:prstGeom>
            <a:noFill/>
            <a:ln w="19050">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30" name="Line 25"/>
            <p:cNvSpPr>
              <a:spLocks noChangeShapeType="1"/>
            </p:cNvSpPr>
            <p:nvPr/>
          </p:nvSpPr>
          <p:spPr bwMode="auto">
            <a:xfrm flipH="1">
              <a:off x="0" y="3312"/>
              <a:ext cx="288"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25631" name="Line 26"/>
            <p:cNvSpPr>
              <a:spLocks noChangeShapeType="1"/>
            </p:cNvSpPr>
            <p:nvPr/>
          </p:nvSpPr>
          <p:spPr bwMode="auto">
            <a:xfrm flipH="1">
              <a:off x="0" y="3408"/>
              <a:ext cx="288" cy="0"/>
            </a:xfrm>
            <a:prstGeom prst="line">
              <a:avLst/>
            </a:prstGeom>
            <a:noFill/>
            <a:ln w="28575">
              <a:solidFill>
                <a:srgbClr val="808080"/>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grpSp>
      <p:sp>
        <p:nvSpPr>
          <p:cNvPr id="25603" name="Rectangle 27"/>
          <p:cNvSpPr>
            <a:spLocks noGrp="1" noChangeArrowheads="1"/>
          </p:cNvSpPr>
          <p:nvPr>
            <p:ph type="title"/>
          </p:nvPr>
        </p:nvSpPr>
        <p:spPr bwMode="auto">
          <a:xfrm>
            <a:off x="1219200" y="274638"/>
            <a:ext cx="103632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Haga clic para cambiar el estilo de título	</a:t>
            </a:r>
          </a:p>
        </p:txBody>
      </p:sp>
      <p:sp>
        <p:nvSpPr>
          <p:cNvPr id="25604" name="Rectangle 28"/>
          <p:cNvSpPr>
            <a:spLocks noGrp="1" noChangeArrowheads="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Haga clic para modificar el estilo de texto del patrón</a:t>
            </a:r>
          </a:p>
          <a:p>
            <a:pPr lvl="1"/>
            <a:r>
              <a:rPr lang="en-US"/>
              <a:t>Segundo nivel</a:t>
            </a:r>
          </a:p>
          <a:p>
            <a:pPr lvl="2"/>
            <a:r>
              <a:rPr lang="en-US"/>
              <a:t>Tercer nivel</a:t>
            </a:r>
          </a:p>
          <a:p>
            <a:pPr lvl="3"/>
            <a:r>
              <a:rPr lang="en-US"/>
              <a:t>Cuarto nivel</a:t>
            </a:r>
          </a:p>
          <a:p>
            <a:pPr lvl="4"/>
            <a:r>
              <a:rPr lang="en-US"/>
              <a:t>Quinto nivel</a:t>
            </a:r>
          </a:p>
        </p:txBody>
      </p:sp>
      <p:sp>
        <p:nvSpPr>
          <p:cNvPr id="113693" name="Rectangle 29"/>
          <p:cNvSpPr>
            <a:spLocks noGrp="1" noChangeArrowheads="1"/>
          </p:cNvSpPr>
          <p:nvPr>
            <p:ph type="dt" sz="half" idx="2"/>
          </p:nvPr>
        </p:nvSpPr>
        <p:spPr bwMode="auto">
          <a:xfrm>
            <a:off x="609600" y="6264276"/>
            <a:ext cx="2844800" cy="3841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a:solidFill>
                  <a:schemeClr val="bg2"/>
                </a:solidFill>
                <a:latin typeface="+mn-lt"/>
                <a:ea typeface="+mn-ea"/>
                <a:cs typeface="+mn-cs"/>
              </a:defRPr>
            </a:lvl1pPr>
          </a:lstStyle>
          <a:p>
            <a:pPr fontAlgn="base">
              <a:spcBef>
                <a:spcPct val="0"/>
              </a:spcBef>
              <a:spcAft>
                <a:spcPct val="0"/>
              </a:spcAft>
              <a:defRPr/>
            </a:pPr>
            <a:endParaRPr lang="en-US">
              <a:solidFill>
                <a:srgbClr val="808080"/>
              </a:solidFill>
            </a:endParaRPr>
          </a:p>
        </p:txBody>
      </p:sp>
      <p:sp>
        <p:nvSpPr>
          <p:cNvPr id="113694" name="Rectangle 30"/>
          <p:cNvSpPr>
            <a:spLocks noGrp="1" noChangeArrowheads="1"/>
          </p:cNvSpPr>
          <p:nvPr>
            <p:ph type="ftr" sz="quarter" idx="3"/>
          </p:nvPr>
        </p:nvSpPr>
        <p:spPr bwMode="auto">
          <a:xfrm>
            <a:off x="4165600" y="6264276"/>
            <a:ext cx="3860800" cy="3841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chemeClr val="bg2"/>
                </a:solidFill>
                <a:latin typeface="+mn-lt"/>
                <a:ea typeface="+mn-ea"/>
                <a:cs typeface="+mn-cs"/>
              </a:defRPr>
            </a:lvl1pPr>
          </a:lstStyle>
          <a:p>
            <a:pPr algn="ctr" fontAlgn="base">
              <a:spcBef>
                <a:spcPct val="0"/>
              </a:spcBef>
              <a:spcAft>
                <a:spcPct val="0"/>
              </a:spcAft>
              <a:defRPr/>
            </a:pPr>
            <a:endParaRPr lang="en-US">
              <a:solidFill>
                <a:srgbClr val="808080"/>
              </a:solidFill>
            </a:endParaRPr>
          </a:p>
        </p:txBody>
      </p:sp>
      <p:sp>
        <p:nvSpPr>
          <p:cNvPr id="113695" name="Rectangle 31"/>
          <p:cNvSpPr>
            <a:spLocks noGrp="1" noChangeArrowheads="1"/>
          </p:cNvSpPr>
          <p:nvPr>
            <p:ph type="sldNum" sz="quarter" idx="4"/>
          </p:nvPr>
        </p:nvSpPr>
        <p:spPr bwMode="auto">
          <a:xfrm>
            <a:off x="8737600" y="6267451"/>
            <a:ext cx="2844800" cy="3841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chemeClr val="bg2"/>
                </a:solidFill>
                <a:latin typeface="Century Gothic" pitchFamily="34" charset="0"/>
              </a:defRPr>
            </a:lvl1pPr>
          </a:lstStyle>
          <a:p>
            <a:pPr fontAlgn="base">
              <a:spcBef>
                <a:spcPct val="0"/>
              </a:spcBef>
              <a:spcAft>
                <a:spcPct val="0"/>
              </a:spcAft>
            </a:pPr>
            <a:fld id="{2BAFB23A-B8F0-47FE-86E7-9584D04DC02E}" type="slidenum">
              <a:rPr lang="en-US">
                <a:solidFill>
                  <a:srgbClr val="808080"/>
                </a:solidFill>
                <a:ea typeface="MS PGothic" pitchFamily="34" charset="-128"/>
              </a:rPr>
              <a:pPr fontAlgn="base">
                <a:spcBef>
                  <a:spcPct val="0"/>
                </a:spcBef>
                <a:spcAft>
                  <a:spcPct val="0"/>
                </a:spcAft>
              </a:pPr>
              <a:t>‹Nº›</a:t>
            </a:fld>
            <a:endParaRPr lang="en-US">
              <a:solidFill>
                <a:srgbClr val="808080"/>
              </a:solidFill>
              <a:ea typeface="MS PGothic" pitchFamily="34" charset="-128"/>
            </a:endParaRPr>
          </a:p>
        </p:txBody>
      </p:sp>
    </p:spTree>
    <p:extLst>
      <p:ext uri="{BB962C8B-B14F-4D97-AF65-F5344CB8AC3E}">
        <p14:creationId xmlns:p14="http://schemas.microsoft.com/office/powerpoint/2010/main" val="2453546821"/>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Lst>
  <p:txStyles>
    <p:titleStyle>
      <a:lvl1pPr algn="ctr" rtl="0" eaLnBrk="0" fontAlgn="base" hangingPunct="0">
        <a:spcBef>
          <a:spcPct val="0"/>
        </a:spcBef>
        <a:spcAft>
          <a:spcPct val="0"/>
        </a:spcAft>
        <a:defRPr sz="4000">
          <a:solidFill>
            <a:schemeClr val="bg2"/>
          </a:solidFill>
          <a:latin typeface="+mj-lt"/>
          <a:ea typeface="MS PGothic" pitchFamily="34" charset="-128"/>
          <a:cs typeface="MS PGothic" charset="0"/>
        </a:defRPr>
      </a:lvl1pPr>
      <a:lvl2pPr algn="ctr" rtl="0" eaLnBrk="0" fontAlgn="base" hangingPunct="0">
        <a:spcBef>
          <a:spcPct val="0"/>
        </a:spcBef>
        <a:spcAft>
          <a:spcPct val="0"/>
        </a:spcAft>
        <a:defRPr sz="4000">
          <a:solidFill>
            <a:schemeClr val="bg2"/>
          </a:solidFill>
          <a:latin typeface="Century Gothic" pitchFamily="34" charset="0"/>
          <a:ea typeface="MS PGothic" pitchFamily="34" charset="-128"/>
          <a:cs typeface="MS PGothic" charset="0"/>
        </a:defRPr>
      </a:lvl2pPr>
      <a:lvl3pPr algn="ctr" rtl="0" eaLnBrk="0" fontAlgn="base" hangingPunct="0">
        <a:spcBef>
          <a:spcPct val="0"/>
        </a:spcBef>
        <a:spcAft>
          <a:spcPct val="0"/>
        </a:spcAft>
        <a:defRPr sz="4000">
          <a:solidFill>
            <a:schemeClr val="bg2"/>
          </a:solidFill>
          <a:latin typeface="Century Gothic" pitchFamily="34" charset="0"/>
          <a:ea typeface="MS PGothic" pitchFamily="34" charset="-128"/>
          <a:cs typeface="MS PGothic" charset="0"/>
        </a:defRPr>
      </a:lvl3pPr>
      <a:lvl4pPr algn="ctr" rtl="0" eaLnBrk="0" fontAlgn="base" hangingPunct="0">
        <a:spcBef>
          <a:spcPct val="0"/>
        </a:spcBef>
        <a:spcAft>
          <a:spcPct val="0"/>
        </a:spcAft>
        <a:defRPr sz="4000">
          <a:solidFill>
            <a:schemeClr val="bg2"/>
          </a:solidFill>
          <a:latin typeface="Century Gothic" pitchFamily="34" charset="0"/>
          <a:ea typeface="MS PGothic" pitchFamily="34" charset="-128"/>
          <a:cs typeface="MS PGothic" charset="0"/>
        </a:defRPr>
      </a:lvl4pPr>
      <a:lvl5pPr algn="ctr" rtl="0" eaLnBrk="0" fontAlgn="base" hangingPunct="0">
        <a:spcBef>
          <a:spcPct val="0"/>
        </a:spcBef>
        <a:spcAft>
          <a:spcPct val="0"/>
        </a:spcAft>
        <a:defRPr sz="4000">
          <a:solidFill>
            <a:schemeClr val="bg2"/>
          </a:solidFill>
          <a:latin typeface="Century Gothic" pitchFamily="34" charset="0"/>
          <a:ea typeface="MS PGothic" pitchFamily="34" charset="-128"/>
          <a:cs typeface="MS PGothic" charset="0"/>
        </a:defRPr>
      </a:lvl5pPr>
      <a:lvl6pPr marL="457200" algn="ctr" rtl="0" fontAlgn="base">
        <a:spcBef>
          <a:spcPct val="0"/>
        </a:spcBef>
        <a:spcAft>
          <a:spcPct val="0"/>
        </a:spcAft>
        <a:defRPr sz="4000">
          <a:solidFill>
            <a:schemeClr val="bg2"/>
          </a:solidFill>
          <a:latin typeface="Century Gothic" pitchFamily="34" charset="0"/>
        </a:defRPr>
      </a:lvl6pPr>
      <a:lvl7pPr marL="914400" algn="ctr" rtl="0" fontAlgn="base">
        <a:spcBef>
          <a:spcPct val="0"/>
        </a:spcBef>
        <a:spcAft>
          <a:spcPct val="0"/>
        </a:spcAft>
        <a:defRPr sz="4000">
          <a:solidFill>
            <a:schemeClr val="bg2"/>
          </a:solidFill>
          <a:latin typeface="Century Gothic" pitchFamily="34" charset="0"/>
        </a:defRPr>
      </a:lvl7pPr>
      <a:lvl8pPr marL="1371600" algn="ctr" rtl="0" fontAlgn="base">
        <a:spcBef>
          <a:spcPct val="0"/>
        </a:spcBef>
        <a:spcAft>
          <a:spcPct val="0"/>
        </a:spcAft>
        <a:defRPr sz="4000">
          <a:solidFill>
            <a:schemeClr val="bg2"/>
          </a:solidFill>
          <a:latin typeface="Century Gothic" pitchFamily="34" charset="0"/>
        </a:defRPr>
      </a:lvl8pPr>
      <a:lvl9pPr marL="1828800" algn="ctr" rtl="0" fontAlgn="base">
        <a:spcBef>
          <a:spcPct val="0"/>
        </a:spcBef>
        <a:spcAft>
          <a:spcPct val="0"/>
        </a:spcAft>
        <a:defRPr sz="4000">
          <a:solidFill>
            <a:schemeClr val="bg2"/>
          </a:solidFill>
          <a:latin typeface="Century Gothic" pitchFamily="34" charset="0"/>
        </a:defRPr>
      </a:lvl9pPr>
    </p:titleStyle>
    <p:bodyStyle>
      <a:lvl1pPr marL="342900" indent="-342900" algn="l" rtl="0" eaLnBrk="0" fontAlgn="base" hangingPunct="0">
        <a:spcBef>
          <a:spcPct val="20000"/>
        </a:spcBef>
        <a:spcAft>
          <a:spcPct val="0"/>
        </a:spcAft>
        <a:buClr>
          <a:schemeClr val="tx1"/>
        </a:buClr>
        <a:buFont typeface="Century Gothic" pitchFamily="34" charset="0"/>
        <a:buChar char="□"/>
        <a:defRPr sz="3200">
          <a:solidFill>
            <a:schemeClr val="bg2"/>
          </a:solidFill>
          <a:latin typeface="+mn-lt"/>
          <a:ea typeface="MS PGothic" pitchFamily="34" charset="-128"/>
          <a:cs typeface="MS PGothic" charset="0"/>
        </a:defRPr>
      </a:lvl1pPr>
      <a:lvl2pPr marL="742950" indent="-285750" algn="l" rtl="0" eaLnBrk="0" fontAlgn="base" hangingPunct="0">
        <a:spcBef>
          <a:spcPct val="20000"/>
        </a:spcBef>
        <a:spcAft>
          <a:spcPct val="0"/>
        </a:spcAft>
        <a:buClr>
          <a:schemeClr val="tx1"/>
        </a:buClr>
        <a:buFont typeface="Century Gothic" pitchFamily="34" charset="0"/>
        <a:buChar char="□"/>
        <a:defRPr sz="2800">
          <a:solidFill>
            <a:schemeClr val="bg2"/>
          </a:solidFill>
          <a:latin typeface="+mn-lt"/>
          <a:ea typeface="MS PGothic" pitchFamily="34" charset="-128"/>
          <a:cs typeface="MS PGothic" charset="0"/>
        </a:defRPr>
      </a:lvl2pPr>
      <a:lvl3pPr marL="1143000" indent="-228600" algn="l" rtl="0" eaLnBrk="0" fontAlgn="base" hangingPunct="0">
        <a:spcBef>
          <a:spcPct val="20000"/>
        </a:spcBef>
        <a:spcAft>
          <a:spcPct val="0"/>
        </a:spcAft>
        <a:buClr>
          <a:schemeClr val="tx1"/>
        </a:buClr>
        <a:buFont typeface="Century Gothic" pitchFamily="34" charset="0"/>
        <a:buChar char="□"/>
        <a:defRPr sz="2400">
          <a:solidFill>
            <a:schemeClr val="bg2"/>
          </a:solidFill>
          <a:latin typeface="+mn-lt"/>
          <a:ea typeface="MS PGothic" pitchFamily="34" charset="-128"/>
          <a:cs typeface="MS PGothic" charset="0"/>
        </a:defRPr>
      </a:lvl3pPr>
      <a:lvl4pPr marL="1600200" indent="-228600" algn="l" rtl="0" eaLnBrk="0" fontAlgn="base" hangingPunct="0">
        <a:spcBef>
          <a:spcPct val="20000"/>
        </a:spcBef>
        <a:spcAft>
          <a:spcPct val="0"/>
        </a:spcAft>
        <a:buClr>
          <a:schemeClr val="tx1"/>
        </a:buClr>
        <a:buFont typeface="Century Gothic" pitchFamily="34" charset="0"/>
        <a:buChar char="□"/>
        <a:defRPr sz="2000">
          <a:solidFill>
            <a:schemeClr val="bg2"/>
          </a:solidFill>
          <a:latin typeface="+mn-lt"/>
          <a:ea typeface="MS PGothic" pitchFamily="34" charset="-128"/>
          <a:cs typeface="MS PGothic" charset="0"/>
        </a:defRPr>
      </a:lvl4pPr>
      <a:lvl5pPr marL="2057400" indent="-228600" algn="l" rtl="0" eaLnBrk="0" fontAlgn="base" hangingPunct="0">
        <a:spcBef>
          <a:spcPct val="20000"/>
        </a:spcBef>
        <a:spcAft>
          <a:spcPct val="0"/>
        </a:spcAft>
        <a:buClr>
          <a:schemeClr val="tx1"/>
        </a:buClr>
        <a:buFont typeface="Century Gothic" pitchFamily="34" charset="0"/>
        <a:buChar char="□"/>
        <a:defRPr sz="2000">
          <a:solidFill>
            <a:schemeClr val="bg2"/>
          </a:solidFill>
          <a:latin typeface="+mn-lt"/>
          <a:ea typeface="MS PGothic" pitchFamily="34" charset="-128"/>
          <a:cs typeface="MS PGothic" charset="0"/>
        </a:defRPr>
      </a:lvl5pPr>
      <a:lvl6pPr marL="2514600" indent="-228600" algn="l" rtl="0" fontAlgn="base">
        <a:spcBef>
          <a:spcPct val="20000"/>
        </a:spcBef>
        <a:spcAft>
          <a:spcPct val="0"/>
        </a:spcAft>
        <a:buClr>
          <a:schemeClr val="tx1"/>
        </a:buClr>
        <a:buFont typeface="Century Gothic" pitchFamily="34" charset="0"/>
        <a:buChar char="□"/>
        <a:defRPr sz="2000">
          <a:solidFill>
            <a:schemeClr val="bg2"/>
          </a:solidFill>
          <a:latin typeface="+mn-lt"/>
        </a:defRPr>
      </a:lvl6pPr>
      <a:lvl7pPr marL="2971800" indent="-228600" algn="l" rtl="0" fontAlgn="base">
        <a:spcBef>
          <a:spcPct val="20000"/>
        </a:spcBef>
        <a:spcAft>
          <a:spcPct val="0"/>
        </a:spcAft>
        <a:buClr>
          <a:schemeClr val="tx1"/>
        </a:buClr>
        <a:buFont typeface="Century Gothic" pitchFamily="34" charset="0"/>
        <a:buChar char="□"/>
        <a:defRPr sz="2000">
          <a:solidFill>
            <a:schemeClr val="bg2"/>
          </a:solidFill>
          <a:latin typeface="+mn-lt"/>
        </a:defRPr>
      </a:lvl7pPr>
      <a:lvl8pPr marL="3429000" indent="-228600" algn="l" rtl="0" fontAlgn="base">
        <a:spcBef>
          <a:spcPct val="20000"/>
        </a:spcBef>
        <a:spcAft>
          <a:spcPct val="0"/>
        </a:spcAft>
        <a:buClr>
          <a:schemeClr val="tx1"/>
        </a:buClr>
        <a:buFont typeface="Century Gothic" pitchFamily="34" charset="0"/>
        <a:buChar char="□"/>
        <a:defRPr sz="2000">
          <a:solidFill>
            <a:schemeClr val="bg2"/>
          </a:solidFill>
          <a:latin typeface="+mn-lt"/>
        </a:defRPr>
      </a:lvl8pPr>
      <a:lvl9pPr marL="3886200" indent="-228600" algn="l" rtl="0" fontAlgn="base">
        <a:spcBef>
          <a:spcPct val="20000"/>
        </a:spcBef>
        <a:spcAft>
          <a:spcPct val="0"/>
        </a:spcAft>
        <a:buClr>
          <a:schemeClr val="tx1"/>
        </a:buClr>
        <a:buFont typeface="Century Gothic" pitchFamily="34" charset="0"/>
        <a:buChar char="□"/>
        <a:defRPr sz="2000">
          <a:solidFill>
            <a:schemeClr val="bg2"/>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09600" y="1676400"/>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Haga clic para cambiar el estilo de título	</a:t>
            </a:r>
          </a:p>
        </p:txBody>
      </p:sp>
      <p:sp>
        <p:nvSpPr>
          <p:cNvPr id="4099" name="Rectangle 3"/>
          <p:cNvSpPr>
            <a:spLocks noGrp="1" noChangeArrowheads="1"/>
          </p:cNvSpPr>
          <p:nvPr>
            <p:ph type="body" idx="1"/>
          </p:nvPr>
        </p:nvSpPr>
        <p:spPr bwMode="auto">
          <a:xfrm>
            <a:off x="1524000" y="2971817"/>
            <a:ext cx="9144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Haga clic para modificar el estilo de texto del patrón</a:t>
            </a:r>
          </a:p>
          <a:p>
            <a:pPr lvl="1"/>
            <a:r>
              <a:rPr lang="en-US"/>
              <a:t>Segundo nivel</a:t>
            </a:r>
          </a:p>
          <a:p>
            <a:pPr lvl="2"/>
            <a:r>
              <a:rPr lang="en-US"/>
              <a:t>Tercer nivel</a:t>
            </a:r>
          </a:p>
          <a:p>
            <a:pPr lvl="3"/>
            <a:r>
              <a:rPr lang="en-US"/>
              <a:t>Cuarto nivel</a:t>
            </a:r>
          </a:p>
          <a:p>
            <a:pPr lvl="4"/>
            <a:r>
              <a:rPr lang="en-US"/>
              <a:t>Quinto nivel</a:t>
            </a:r>
          </a:p>
        </p:txBody>
      </p:sp>
      <p:sp>
        <p:nvSpPr>
          <p:cNvPr id="1509380"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mn-lt"/>
                <a:cs typeface="+mn-cs"/>
              </a:defRPr>
            </a:lvl1pPr>
          </a:lstStyle>
          <a:p>
            <a:pPr>
              <a:defRPr/>
            </a:pPr>
            <a:endParaRPr lang="en-US">
              <a:solidFill>
                <a:srgbClr val="000000"/>
              </a:solidFill>
            </a:endParaRPr>
          </a:p>
        </p:txBody>
      </p:sp>
      <p:sp>
        <p:nvSpPr>
          <p:cNvPr id="1509381"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latin typeface="+mn-lt"/>
                <a:cs typeface="+mn-cs"/>
              </a:defRPr>
            </a:lvl1pPr>
          </a:lstStyle>
          <a:p>
            <a:pPr>
              <a:defRPr/>
            </a:pPr>
            <a:endParaRPr lang="en-US">
              <a:solidFill>
                <a:srgbClr val="000000"/>
              </a:solidFill>
            </a:endParaRPr>
          </a:p>
        </p:txBody>
      </p:sp>
      <p:sp>
        <p:nvSpPr>
          <p:cNvPr id="1509382"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mn-lt"/>
                <a:cs typeface="+mn-cs"/>
              </a:defRPr>
            </a:lvl1pPr>
          </a:lstStyle>
          <a:p>
            <a:pPr>
              <a:defRPr/>
            </a:pPr>
            <a:fld id="{9065B29E-6FD2-42BA-82C2-E57EDE386E82}" type="slidenum">
              <a:rPr lang="en-US">
                <a:solidFill>
                  <a:srgbClr val="000000"/>
                </a:solidFill>
              </a:rPr>
              <a:pPr>
                <a:defRPr/>
              </a:pPr>
              <a:t>‹Nº›</a:t>
            </a:fld>
            <a:endParaRPr lang="en-US">
              <a:solidFill>
                <a:srgbClr val="000000"/>
              </a:solidFill>
            </a:endParaRPr>
          </a:p>
        </p:txBody>
      </p:sp>
    </p:spTree>
    <p:extLst>
      <p:ext uri="{BB962C8B-B14F-4D97-AF65-F5344CB8AC3E}">
        <p14:creationId xmlns:p14="http://schemas.microsoft.com/office/powerpoint/2010/main" val="3258455541"/>
      </p:ext>
    </p:extLst>
  </p:cSld>
  <p:clrMap bg1="lt1" tx1="dk1" bg2="lt2" tx2="dk2" accent1="accent1" accent2="accent2" accent3="accent3" accent4="accent4" accent5="accent5" accent6="accent6" hlink="hlink" folHlink="folHlink"/>
  <p:sldLayoutIdLst>
    <p:sldLayoutId id="2147484642" r:id="rId1"/>
    <p:sldLayoutId id="2147484643" r:id="rId2"/>
    <p:sldLayoutId id="2147484644" r:id="rId3"/>
    <p:sldLayoutId id="2147484645" r:id="rId4"/>
    <p:sldLayoutId id="2147484646" r:id="rId5"/>
    <p:sldLayoutId id="2147484647" r:id="rId6"/>
    <p:sldLayoutId id="2147484648" r:id="rId7"/>
    <p:sldLayoutId id="2147484649" r:id="rId8"/>
    <p:sldLayoutId id="2147484650" r:id="rId9"/>
    <p:sldLayoutId id="2147484651" r:id="rId10"/>
    <p:sldLayoutId id="214748465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ctr"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ctr" rtl="0" eaLnBrk="0" fontAlgn="base" hangingPunct="0">
        <a:spcBef>
          <a:spcPct val="20000"/>
        </a:spcBef>
        <a:spcAft>
          <a:spcPct val="0"/>
        </a:spcAft>
        <a:buChar char="–"/>
        <a:defRPr sz="2800">
          <a:solidFill>
            <a:schemeClr val="tx1"/>
          </a:solidFill>
          <a:latin typeface="+mn-lt"/>
        </a:defRPr>
      </a:lvl2pPr>
      <a:lvl3pPr marL="1143000" indent="-228600" algn="ctr" rtl="0" eaLnBrk="0" fontAlgn="base" hangingPunct="0">
        <a:spcBef>
          <a:spcPct val="20000"/>
        </a:spcBef>
        <a:spcAft>
          <a:spcPct val="0"/>
        </a:spcAft>
        <a:buChar char="•"/>
        <a:defRPr sz="2400">
          <a:solidFill>
            <a:schemeClr val="tx1"/>
          </a:solidFill>
          <a:latin typeface="+mn-lt"/>
        </a:defRPr>
      </a:lvl3pPr>
      <a:lvl4pPr marL="1600200" indent="-228600" algn="ctr" rtl="0" eaLnBrk="0" fontAlgn="base" hangingPunct="0">
        <a:spcBef>
          <a:spcPct val="20000"/>
        </a:spcBef>
        <a:spcAft>
          <a:spcPct val="0"/>
        </a:spcAft>
        <a:buChar char="–"/>
        <a:defRPr sz="2000">
          <a:solidFill>
            <a:schemeClr val="tx1"/>
          </a:solidFill>
          <a:latin typeface="+mn-lt"/>
        </a:defRPr>
      </a:lvl4pPr>
      <a:lvl5pPr marL="2057400" indent="-228600" algn="ctr" rtl="0" eaLnBrk="0" fontAlgn="base" hangingPunct="0">
        <a:spcBef>
          <a:spcPct val="20000"/>
        </a:spcBef>
        <a:spcAft>
          <a:spcPct val="0"/>
        </a:spcAft>
        <a:buChar char="»"/>
        <a:defRPr sz="2000">
          <a:solidFill>
            <a:schemeClr val="tx1"/>
          </a:solidFill>
          <a:latin typeface="+mn-lt"/>
        </a:defRPr>
      </a:lvl5pPr>
      <a:lvl6pPr marL="2514600" indent="-228600" algn="ctr" rtl="0" fontAlgn="base">
        <a:spcBef>
          <a:spcPct val="20000"/>
        </a:spcBef>
        <a:spcAft>
          <a:spcPct val="0"/>
        </a:spcAft>
        <a:buChar char="»"/>
        <a:defRPr sz="2000">
          <a:solidFill>
            <a:schemeClr val="tx1"/>
          </a:solidFill>
          <a:latin typeface="+mn-lt"/>
        </a:defRPr>
      </a:lvl6pPr>
      <a:lvl7pPr marL="2971800" indent="-228600" algn="ctr" rtl="0" fontAlgn="base">
        <a:spcBef>
          <a:spcPct val="20000"/>
        </a:spcBef>
        <a:spcAft>
          <a:spcPct val="0"/>
        </a:spcAft>
        <a:buChar char="»"/>
        <a:defRPr sz="2000">
          <a:solidFill>
            <a:schemeClr val="tx1"/>
          </a:solidFill>
          <a:latin typeface="+mn-lt"/>
        </a:defRPr>
      </a:lvl7pPr>
      <a:lvl8pPr marL="3429000" indent="-228600" algn="ctr" rtl="0" fontAlgn="base">
        <a:spcBef>
          <a:spcPct val="20000"/>
        </a:spcBef>
        <a:spcAft>
          <a:spcPct val="0"/>
        </a:spcAft>
        <a:buChar char="»"/>
        <a:defRPr sz="2000">
          <a:solidFill>
            <a:schemeClr val="tx1"/>
          </a:solidFill>
          <a:latin typeface="+mn-lt"/>
        </a:defRPr>
      </a:lvl8pPr>
      <a:lvl9pPr marL="3886200" indent="-228600" algn="ctr" rtl="0" fontAlgn="base">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cs typeface="Arial" pitchFamily="34" charset="0"/>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900">
                <a:solidFill>
                  <a:schemeClr val="tx2"/>
                </a:solidFill>
              </a:defRPr>
            </a:lvl1pPr>
          </a:lstStyle>
          <a:p>
            <a:fld id="{717399C5-9DC5-407E-8C66-5511970C2327}" type="datetime10">
              <a:rPr lang="es-AR" smtClean="0">
                <a:solidFill>
                  <a:srgbClr val="575F6D"/>
                </a:solidFill>
                <a:cs typeface="Arial" pitchFamily="34" charset="0"/>
              </a:rPr>
              <a:t>10:25</a:t>
            </a:fld>
            <a:endParaRPr lang="es-AR">
              <a:solidFill>
                <a:srgbClr val="575F6D"/>
              </a:solidFill>
              <a:cs typeface="Arial" pitchFamily="34" charset="0"/>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900">
                <a:solidFill>
                  <a:schemeClr val="tx2"/>
                </a:solidFill>
              </a:defRPr>
            </a:lvl1pPr>
          </a:lstStyle>
          <a:p>
            <a:endParaRPr lang="es-AR">
              <a:solidFill>
                <a:srgbClr val="575F6D"/>
              </a:solidFill>
              <a:cs typeface="Arial" pitchFamily="34" charset="0"/>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cs typeface="Arial" pitchFamily="34" charset="0"/>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1050" b="1">
                <a:solidFill>
                  <a:srgbClr val="FFFFFF"/>
                </a:solidFill>
              </a:defRPr>
            </a:lvl1pPr>
          </a:lstStyle>
          <a:p>
            <a:fld id="{BE42DAAB-4311-4DA9-AC7D-D78F26585BDD}" type="slidenum">
              <a:rPr lang="es-AR" smtClean="0">
                <a:cs typeface="Arial" pitchFamily="34" charset="0"/>
              </a:rPr>
              <a:pPr/>
              <a:t>‹Nº›</a:t>
            </a:fld>
            <a:endParaRPr lang="es-AR">
              <a:cs typeface="Arial" pitchFamily="34" charset="0"/>
            </a:endParaRPr>
          </a:p>
        </p:txBody>
      </p:sp>
    </p:spTree>
    <p:extLst>
      <p:ext uri="{BB962C8B-B14F-4D97-AF65-F5344CB8AC3E}">
        <p14:creationId xmlns:p14="http://schemas.microsoft.com/office/powerpoint/2010/main" val="278986468"/>
      </p:ext>
    </p:extLst>
  </p:cSld>
  <p:clrMap bg1="lt1" tx1="dk1" bg2="lt2" tx2="dk2" accent1="accent1" accent2="accent2" accent3="accent3" accent4="accent4" accent5="accent5" accent6="accent6" hlink="hlink" folHlink="folHlink"/>
  <p:sldLayoutIdLst>
    <p:sldLayoutId id="2147484654" r:id="rId1"/>
    <p:sldLayoutId id="2147484655" r:id="rId2"/>
    <p:sldLayoutId id="2147484656" r:id="rId3"/>
    <p:sldLayoutId id="2147484657" r:id="rId4"/>
    <p:sldLayoutId id="2147484658" r:id="rId5"/>
    <p:sldLayoutId id="2147484659" r:id="rId6"/>
    <p:sldLayoutId id="2147484660" r:id="rId7"/>
    <p:sldLayoutId id="2147484661" r:id="rId8"/>
    <p:sldLayoutId id="2147484662" r:id="rId9"/>
    <p:sldLayoutId id="2147484663" r:id="rId10"/>
    <p:sldLayoutId id="2147484664" r:id="rId11"/>
  </p:sldLayoutIdLst>
  <p:hf hdr="0" ftr="0"/>
  <p:txStyles>
    <p:titleStyle>
      <a:lvl1pPr algn="l" rtl="0" eaLnBrk="1" latinLnBrk="0" hangingPunct="1">
        <a:spcBef>
          <a:spcPct val="0"/>
        </a:spcBef>
        <a:buNone/>
        <a:defRPr kumimoji="0" sz="2250" b="0" kern="1200" cap="small" baseline="0">
          <a:solidFill>
            <a:schemeClr val="tx2"/>
          </a:solidFill>
          <a:latin typeface="+mj-lt"/>
          <a:ea typeface="+mj-ea"/>
          <a:cs typeface="+mj-cs"/>
        </a:defRPr>
      </a:lvl1pPr>
    </p:titleStyle>
    <p:bodyStyle>
      <a:lvl1pPr marL="205740" indent="-205740" algn="l" rtl="0" eaLnBrk="1" latinLnBrk="0" hangingPunct="1">
        <a:spcBef>
          <a:spcPts val="450"/>
        </a:spcBef>
        <a:buClr>
          <a:schemeClr val="accent1"/>
        </a:buClr>
        <a:buSzPct val="70000"/>
        <a:buFont typeface="Wingdings"/>
        <a:buChar char=""/>
        <a:defRPr kumimoji="0" sz="1800" kern="1200">
          <a:solidFill>
            <a:schemeClr val="tx1"/>
          </a:solidFill>
          <a:latin typeface="+mn-lt"/>
          <a:ea typeface="+mn-ea"/>
          <a:cs typeface="+mn-cs"/>
        </a:defRPr>
      </a:lvl1pPr>
      <a:lvl2pPr marL="480060" indent="-205740" algn="l" rtl="0" eaLnBrk="1" latinLnBrk="0" hangingPunct="1">
        <a:spcBef>
          <a:spcPct val="20000"/>
        </a:spcBef>
        <a:buClr>
          <a:schemeClr val="accent1"/>
        </a:buClr>
        <a:buSzPct val="80000"/>
        <a:buFont typeface="Wingdings 2"/>
        <a:buChar char=""/>
        <a:defRPr kumimoji="0" sz="1575" kern="1200">
          <a:solidFill>
            <a:schemeClr val="tx1"/>
          </a:solidFill>
          <a:latin typeface="+mn-lt"/>
          <a:ea typeface="+mn-ea"/>
          <a:cs typeface="+mn-cs"/>
        </a:defRPr>
      </a:lvl2pPr>
      <a:lvl3pPr marL="685800" indent="-137160" algn="l" rtl="0" eaLnBrk="1" latinLnBrk="0" hangingPunct="1">
        <a:spcBef>
          <a:spcPct val="20000"/>
        </a:spcBef>
        <a:buClr>
          <a:schemeClr val="accent1">
            <a:shade val="75000"/>
          </a:schemeClr>
        </a:buClr>
        <a:buSzPct val="60000"/>
        <a:buFont typeface="Wingdings"/>
        <a:buChar char=""/>
        <a:defRPr kumimoji="0" sz="1350" kern="1200">
          <a:solidFill>
            <a:schemeClr val="tx1"/>
          </a:solidFill>
          <a:latin typeface="+mn-lt"/>
          <a:ea typeface="+mn-ea"/>
          <a:cs typeface="+mn-cs"/>
        </a:defRPr>
      </a:lvl3pPr>
      <a:lvl4pPr marL="891540" indent="-137160" algn="l" rtl="0" eaLnBrk="1" latinLnBrk="0" hangingPunct="1">
        <a:spcBef>
          <a:spcPct val="20000"/>
        </a:spcBef>
        <a:buClr>
          <a:schemeClr val="accent1">
            <a:tint val="60000"/>
          </a:schemeClr>
        </a:buClr>
        <a:buSzPct val="60000"/>
        <a:buFont typeface="Wingdings"/>
        <a:buChar char=""/>
        <a:defRPr kumimoji="0" sz="1350" kern="1200">
          <a:solidFill>
            <a:schemeClr val="tx1"/>
          </a:solidFill>
          <a:latin typeface="+mn-lt"/>
          <a:ea typeface="+mn-ea"/>
          <a:cs typeface="+mn-cs"/>
        </a:defRPr>
      </a:lvl4pPr>
      <a:lvl5pPr marL="1097280" indent="-137160" algn="l" rtl="0" eaLnBrk="1" latinLnBrk="0" hangingPunct="1">
        <a:spcBef>
          <a:spcPct val="20000"/>
        </a:spcBef>
        <a:buClr>
          <a:schemeClr val="accent2">
            <a:tint val="60000"/>
          </a:schemeClr>
        </a:buClr>
        <a:buSzPct val="68000"/>
        <a:buFont typeface="Wingdings 2"/>
        <a:buChar char=""/>
        <a:defRPr kumimoji="0" sz="1200" kern="1200">
          <a:solidFill>
            <a:schemeClr val="tx1"/>
          </a:solidFill>
          <a:latin typeface="+mn-lt"/>
          <a:ea typeface="+mn-ea"/>
          <a:cs typeface="+mn-cs"/>
        </a:defRPr>
      </a:lvl5pPr>
      <a:lvl6pPr marL="1303020" indent="-137160" algn="l" rtl="0" eaLnBrk="1" latinLnBrk="0" hangingPunct="1">
        <a:spcBef>
          <a:spcPct val="20000"/>
        </a:spcBef>
        <a:buClr>
          <a:schemeClr val="accent1"/>
        </a:buClr>
        <a:buChar char="•"/>
        <a:defRPr kumimoji="0" sz="1200" kern="1200">
          <a:solidFill>
            <a:schemeClr val="tx2"/>
          </a:solidFill>
          <a:latin typeface="+mn-lt"/>
          <a:ea typeface="+mn-ea"/>
          <a:cs typeface="+mn-cs"/>
        </a:defRPr>
      </a:lvl6pPr>
      <a:lvl7pPr marL="1508760" indent="-137160" algn="l" rtl="0" eaLnBrk="1" latinLnBrk="0" hangingPunct="1">
        <a:spcBef>
          <a:spcPct val="20000"/>
        </a:spcBef>
        <a:buClr>
          <a:schemeClr val="accent1">
            <a:tint val="60000"/>
          </a:schemeClr>
        </a:buClr>
        <a:buSzPct val="60000"/>
        <a:buFont typeface="Wingdings"/>
        <a:buChar char=""/>
        <a:defRPr kumimoji="0" sz="1050" kern="1200" baseline="0">
          <a:solidFill>
            <a:schemeClr val="tx2"/>
          </a:solidFill>
          <a:latin typeface="+mn-lt"/>
          <a:ea typeface="+mn-ea"/>
          <a:cs typeface="+mn-cs"/>
        </a:defRPr>
      </a:lvl7pPr>
      <a:lvl8pPr marL="1714500" indent="-137160" algn="l" rtl="0" eaLnBrk="1" latinLnBrk="0" hangingPunct="1">
        <a:spcBef>
          <a:spcPct val="20000"/>
        </a:spcBef>
        <a:buClr>
          <a:schemeClr val="accent2"/>
        </a:buClr>
        <a:buChar char="•"/>
        <a:defRPr kumimoji="0" sz="1050" kern="1200" cap="small" baseline="0">
          <a:solidFill>
            <a:schemeClr val="tx2"/>
          </a:solidFill>
          <a:latin typeface="+mn-lt"/>
          <a:ea typeface="+mn-ea"/>
          <a:cs typeface="+mn-cs"/>
        </a:defRPr>
      </a:lvl8pPr>
      <a:lvl9pPr marL="1920240" indent="-137160" algn="l" rtl="0" eaLnBrk="1" latinLnBrk="0" hangingPunct="1">
        <a:spcBef>
          <a:spcPct val="20000"/>
        </a:spcBef>
        <a:buClr>
          <a:schemeClr val="accent1">
            <a:shade val="75000"/>
          </a:schemeClr>
        </a:buClr>
        <a:buChar char="•"/>
        <a:defRPr kumimoji="0" sz="105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42900" algn="l" rtl="0" eaLnBrk="1" latinLnBrk="0" hangingPunct="1">
        <a:defRPr kumimoji="0" kern="1200">
          <a:solidFill>
            <a:schemeClr val="tx1"/>
          </a:solidFill>
          <a:latin typeface="+mn-lt"/>
          <a:ea typeface="+mn-ea"/>
          <a:cs typeface="+mn-cs"/>
        </a:defRPr>
      </a:lvl2pPr>
      <a:lvl3pPr marL="685800" algn="l" rtl="0" eaLnBrk="1" latinLnBrk="0" hangingPunct="1">
        <a:defRPr kumimoji="0" kern="1200">
          <a:solidFill>
            <a:schemeClr val="tx1"/>
          </a:solidFill>
          <a:latin typeface="+mn-lt"/>
          <a:ea typeface="+mn-ea"/>
          <a:cs typeface="+mn-cs"/>
        </a:defRPr>
      </a:lvl3pPr>
      <a:lvl4pPr marL="1028700" algn="l" rtl="0" eaLnBrk="1" latinLnBrk="0" hangingPunct="1">
        <a:defRPr kumimoji="0" kern="1200">
          <a:solidFill>
            <a:schemeClr val="tx1"/>
          </a:solidFill>
          <a:latin typeface="+mn-lt"/>
          <a:ea typeface="+mn-ea"/>
          <a:cs typeface="+mn-cs"/>
        </a:defRPr>
      </a:lvl4pPr>
      <a:lvl5pPr marL="1371600" algn="l" rtl="0" eaLnBrk="1" latinLnBrk="0" hangingPunct="1">
        <a:defRPr kumimoji="0" kern="1200">
          <a:solidFill>
            <a:schemeClr val="tx1"/>
          </a:solidFill>
          <a:latin typeface="+mn-lt"/>
          <a:ea typeface="+mn-ea"/>
          <a:cs typeface="+mn-cs"/>
        </a:defRPr>
      </a:lvl5pPr>
      <a:lvl6pPr marL="1714500" algn="l" rtl="0" eaLnBrk="1" latinLnBrk="0" hangingPunct="1">
        <a:defRPr kumimoji="0" kern="1200">
          <a:solidFill>
            <a:schemeClr val="tx1"/>
          </a:solidFill>
          <a:latin typeface="+mn-lt"/>
          <a:ea typeface="+mn-ea"/>
          <a:cs typeface="+mn-cs"/>
        </a:defRPr>
      </a:lvl6pPr>
      <a:lvl7pPr marL="2057400" algn="l" rtl="0" eaLnBrk="1" latinLnBrk="0" hangingPunct="1">
        <a:defRPr kumimoji="0" kern="1200">
          <a:solidFill>
            <a:schemeClr val="tx1"/>
          </a:solidFill>
          <a:latin typeface="+mn-lt"/>
          <a:ea typeface="+mn-ea"/>
          <a:cs typeface="+mn-cs"/>
        </a:defRPr>
      </a:lvl7pPr>
      <a:lvl8pPr marL="2400300" algn="l" rtl="0" eaLnBrk="1" latinLnBrk="0" hangingPunct="1">
        <a:defRPr kumimoji="0" kern="1200">
          <a:solidFill>
            <a:schemeClr val="tx1"/>
          </a:solidFill>
          <a:latin typeface="+mn-lt"/>
          <a:ea typeface="+mn-ea"/>
          <a:cs typeface="+mn-cs"/>
        </a:defRPr>
      </a:lvl8pPr>
      <a:lvl9pPr marL="2743200" algn="l" rtl="0" eaLnBrk="1" latinLnBrk="0" hangingPunct="1">
        <a:defRPr kumimoji="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7" name="Rectangle 6"/>
          <p:cNvSpPr/>
          <p:nvPr/>
        </p:nvSpPr>
        <p:spPr>
          <a:xfrm>
            <a:off x="0" y="0"/>
            <a:ext cx="12192000" cy="6858000"/>
          </a:xfrm>
          <a:prstGeom prst="rect">
            <a:avLst/>
          </a:prstGeom>
          <a:gradFill flip="none" rotWithShape="1">
            <a:gsLst>
              <a:gs pos="83000">
                <a:schemeClr val="bg1">
                  <a:alpha val="11000"/>
                </a:schemeClr>
              </a:gs>
              <a:gs pos="100000">
                <a:schemeClr val="bg2">
                  <a:lumMod val="75000"/>
                  <a:alpha val="23000"/>
                </a:schemeClr>
              </a:gs>
            </a:gsLst>
            <a:path path="rect">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1013">
              <a:solidFill>
                <a:prstClr val="white"/>
              </a:solidFill>
            </a:endParaRPr>
          </a:p>
        </p:txBody>
      </p:sp>
      <p:sp>
        <p:nvSpPr>
          <p:cNvPr id="189445" name="Title Placeholder 1"/>
          <p:cNvSpPr>
            <a:spLocks noGrp="1"/>
          </p:cNvSpPr>
          <p:nvPr>
            <p:ph type="title"/>
          </p:nvPr>
        </p:nvSpPr>
        <p:spPr bwMode="auto">
          <a:xfrm>
            <a:off x="918637" y="569913"/>
            <a:ext cx="1034203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_tradnl"/>
              <a:t>Clic para editar título</a:t>
            </a:r>
            <a:endParaRPr lang="en-US"/>
          </a:p>
        </p:txBody>
      </p:sp>
      <p:sp>
        <p:nvSpPr>
          <p:cNvPr id="189446" name="Text Placeholder 2"/>
          <p:cNvSpPr>
            <a:spLocks noGrp="1"/>
          </p:cNvSpPr>
          <p:nvPr>
            <p:ph type="body" idx="1"/>
          </p:nvPr>
        </p:nvSpPr>
        <p:spPr bwMode="auto">
          <a:xfrm>
            <a:off x="931336" y="2247901"/>
            <a:ext cx="10329333" cy="387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2"/>
          </p:nvPr>
        </p:nvSpPr>
        <p:spPr>
          <a:xfrm>
            <a:off x="480484" y="6161093"/>
            <a:ext cx="2844800" cy="365125"/>
          </a:xfrm>
          <a:prstGeom prst="rect">
            <a:avLst/>
          </a:prstGeom>
        </p:spPr>
        <p:txBody>
          <a:bodyPr vert="horz" lIns="91440" tIns="45720" rIns="91440" bIns="45720" rtlCol="0" anchor="ctr"/>
          <a:lstStyle>
            <a:lvl1pPr algn="l">
              <a:defRPr sz="675">
                <a:solidFill>
                  <a:schemeClr val="tx2"/>
                </a:solidFill>
                <a:latin typeface="Arial" charset="0"/>
                <a:ea typeface="ＭＳ Ｐゴシック" charset="0"/>
                <a:cs typeface="ＭＳ Ｐゴシック" charset="0"/>
              </a:defRPr>
            </a:lvl1pPr>
          </a:lstStyle>
          <a:p>
            <a:pPr fontAlgn="base">
              <a:spcBef>
                <a:spcPct val="0"/>
              </a:spcBef>
              <a:spcAft>
                <a:spcPct val="0"/>
              </a:spcAft>
              <a:defRPr/>
            </a:pPr>
            <a:fld id="{73EB60F7-E3AC-4B36-909E-8293E49ED084}" type="datetime10">
              <a:rPr lang="es-AR" smtClean="0">
                <a:solidFill>
                  <a:srgbClr val="895D1D"/>
                </a:solidFill>
              </a:rPr>
              <a:t>10:25</a:t>
            </a:fld>
            <a:endParaRPr lang="en-US">
              <a:solidFill>
                <a:srgbClr val="895D1D"/>
              </a:solidFill>
            </a:endParaRPr>
          </a:p>
        </p:txBody>
      </p:sp>
      <p:sp>
        <p:nvSpPr>
          <p:cNvPr id="5" name="Footer Placeholder 4"/>
          <p:cNvSpPr>
            <a:spLocks noGrp="1"/>
          </p:cNvSpPr>
          <p:nvPr>
            <p:ph type="ftr" sz="quarter" idx="3"/>
          </p:nvPr>
        </p:nvSpPr>
        <p:spPr>
          <a:xfrm>
            <a:off x="4165600" y="6161093"/>
            <a:ext cx="3860800" cy="365125"/>
          </a:xfrm>
          <a:prstGeom prst="rect">
            <a:avLst/>
          </a:prstGeom>
        </p:spPr>
        <p:txBody>
          <a:bodyPr vert="horz" lIns="91440" tIns="45720" rIns="91440" bIns="45720" rtlCol="0" anchor="ctr"/>
          <a:lstStyle>
            <a:lvl1pPr algn="ctr">
              <a:defRPr sz="675">
                <a:solidFill>
                  <a:schemeClr val="tx2"/>
                </a:solidFill>
                <a:latin typeface="Arial" charset="0"/>
                <a:ea typeface="ＭＳ Ｐゴシック" charset="0"/>
                <a:cs typeface="ＭＳ Ｐゴシック" charset="0"/>
              </a:defRPr>
            </a:lvl1pPr>
          </a:lstStyle>
          <a:p>
            <a:pPr fontAlgn="base">
              <a:spcBef>
                <a:spcPct val="0"/>
              </a:spcBef>
              <a:spcAft>
                <a:spcPct val="0"/>
              </a:spcAft>
              <a:defRPr/>
            </a:pPr>
            <a:endParaRPr lang="en-US">
              <a:solidFill>
                <a:srgbClr val="895D1D"/>
              </a:solidFill>
            </a:endParaRPr>
          </a:p>
        </p:txBody>
      </p:sp>
      <p:sp>
        <p:nvSpPr>
          <p:cNvPr id="6" name="Slide Number Placeholder 5"/>
          <p:cNvSpPr>
            <a:spLocks noGrp="1"/>
          </p:cNvSpPr>
          <p:nvPr>
            <p:ph type="sldNum" sz="quarter" idx="4"/>
          </p:nvPr>
        </p:nvSpPr>
        <p:spPr>
          <a:xfrm>
            <a:off x="8851900" y="6161093"/>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675">
                <a:solidFill>
                  <a:schemeClr val="tx2"/>
                </a:solidFill>
              </a:defRPr>
            </a:lvl1pPr>
          </a:lstStyle>
          <a:p>
            <a:pPr fontAlgn="base">
              <a:spcBef>
                <a:spcPct val="0"/>
              </a:spcBef>
              <a:spcAft>
                <a:spcPct val="0"/>
              </a:spcAft>
            </a:pPr>
            <a:fld id="{57333406-E907-47F1-AA69-E2F076B32372}" type="slidenum">
              <a:rPr lang="en-US" smtClean="0">
                <a:solidFill>
                  <a:srgbClr val="895D1D"/>
                </a:solidFill>
                <a:latin typeface="Arial" pitchFamily="34" charset="0"/>
                <a:ea typeface="ＭＳ Ｐゴシック" pitchFamily="34" charset="-128"/>
              </a:rPr>
              <a:pPr fontAlgn="base">
                <a:spcBef>
                  <a:spcPct val="0"/>
                </a:spcBef>
                <a:spcAft>
                  <a:spcPct val="0"/>
                </a:spcAft>
              </a:pPr>
              <a:t>‹Nº›</a:t>
            </a:fld>
            <a:endParaRPr lang="en-US">
              <a:solidFill>
                <a:srgbClr val="895D1D"/>
              </a:solidFill>
              <a:latin typeface="Arial" pitchFamily="34" charset="0"/>
              <a:ea typeface="ＭＳ Ｐゴシック" pitchFamily="34" charset="-128"/>
            </a:endParaRPr>
          </a:p>
        </p:txBody>
      </p:sp>
    </p:spTree>
    <p:extLst>
      <p:ext uri="{BB962C8B-B14F-4D97-AF65-F5344CB8AC3E}">
        <p14:creationId xmlns:p14="http://schemas.microsoft.com/office/powerpoint/2010/main" val="191518882"/>
      </p:ext>
    </p:extLst>
  </p:cSld>
  <p:clrMap bg1="lt1" tx1="dk1" bg2="lt2" tx2="dk2" accent1="accent1" accent2="accent2" accent3="accent3" accent4="accent4" accent5="accent5" accent6="accent6" hlink="hlink" folHlink="folHlink"/>
  <p:sldLayoutIdLst>
    <p:sldLayoutId id="2147484666" r:id="rId1"/>
    <p:sldLayoutId id="2147484667" r:id="rId2"/>
    <p:sldLayoutId id="2147484668" r:id="rId3"/>
    <p:sldLayoutId id="2147484669" r:id="rId4"/>
    <p:sldLayoutId id="2147484670" r:id="rId5"/>
    <p:sldLayoutId id="2147484671" r:id="rId6"/>
    <p:sldLayoutId id="2147484672" r:id="rId7"/>
    <p:sldLayoutId id="2147484673" r:id="rId8"/>
    <p:sldLayoutId id="2147484674" r:id="rId9"/>
    <p:sldLayoutId id="2147484675" r:id="rId10"/>
    <p:sldLayoutId id="2147484676" r:id="rId11"/>
    <p:sldLayoutId id="2147484677" r:id="rId12"/>
  </p:sldLayoutIdLst>
  <p:transition spd="med">
    <p:fade thruBlk="1"/>
  </p:transition>
  <p:hf hdr="0" ftr="0"/>
  <p:txStyles>
    <p:titleStyle>
      <a:lvl1pPr algn="ctr" rtl="0" eaLnBrk="0" fontAlgn="base" hangingPunct="0">
        <a:spcBef>
          <a:spcPct val="0"/>
        </a:spcBef>
        <a:spcAft>
          <a:spcPct val="0"/>
        </a:spcAft>
        <a:defRPr sz="3038" kern="12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3038">
          <a:solidFill>
            <a:schemeClr val="tx2"/>
          </a:solidFill>
          <a:latin typeface="Book Antiqua" charset="0"/>
          <a:ea typeface="ＭＳ Ｐゴシック" charset="0"/>
          <a:cs typeface="ＭＳ Ｐゴシック" charset="0"/>
        </a:defRPr>
      </a:lvl2pPr>
      <a:lvl3pPr algn="ctr" rtl="0" eaLnBrk="0" fontAlgn="base" hangingPunct="0">
        <a:spcBef>
          <a:spcPct val="0"/>
        </a:spcBef>
        <a:spcAft>
          <a:spcPct val="0"/>
        </a:spcAft>
        <a:defRPr sz="3038">
          <a:solidFill>
            <a:schemeClr val="tx2"/>
          </a:solidFill>
          <a:latin typeface="Book Antiqua" charset="0"/>
          <a:ea typeface="ＭＳ Ｐゴシック" charset="0"/>
          <a:cs typeface="ＭＳ Ｐゴシック" charset="0"/>
        </a:defRPr>
      </a:lvl3pPr>
      <a:lvl4pPr algn="ctr" rtl="0" eaLnBrk="0" fontAlgn="base" hangingPunct="0">
        <a:spcBef>
          <a:spcPct val="0"/>
        </a:spcBef>
        <a:spcAft>
          <a:spcPct val="0"/>
        </a:spcAft>
        <a:defRPr sz="3038">
          <a:solidFill>
            <a:schemeClr val="tx2"/>
          </a:solidFill>
          <a:latin typeface="Book Antiqua" charset="0"/>
          <a:ea typeface="ＭＳ Ｐゴシック" charset="0"/>
          <a:cs typeface="ＭＳ Ｐゴシック" charset="0"/>
        </a:defRPr>
      </a:lvl4pPr>
      <a:lvl5pPr algn="ctr" rtl="0" eaLnBrk="0" fontAlgn="base" hangingPunct="0">
        <a:spcBef>
          <a:spcPct val="0"/>
        </a:spcBef>
        <a:spcAft>
          <a:spcPct val="0"/>
        </a:spcAft>
        <a:defRPr sz="3038">
          <a:solidFill>
            <a:schemeClr val="tx2"/>
          </a:solidFill>
          <a:latin typeface="Book Antiqua" charset="0"/>
          <a:ea typeface="ＭＳ Ｐゴシック" charset="0"/>
          <a:cs typeface="ＭＳ Ｐゴシック"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05383" indent="-205383" algn="l" rtl="0" eaLnBrk="0" fontAlgn="base" hangingPunct="0">
        <a:spcBef>
          <a:spcPct val="20000"/>
        </a:spcBef>
        <a:spcAft>
          <a:spcPct val="0"/>
        </a:spcAft>
        <a:buClr>
          <a:schemeClr val="accent1"/>
        </a:buClr>
        <a:buFont typeface="Wingdings" pitchFamily="2" charset="2"/>
        <a:buChar char=""/>
        <a:defRPr sz="1350" kern="1200">
          <a:solidFill>
            <a:srgbClr val="262626"/>
          </a:solidFill>
          <a:latin typeface="+mn-lt"/>
          <a:ea typeface="ＭＳ Ｐゴシック" charset="0"/>
          <a:cs typeface="ＭＳ Ｐゴシック" charset="0"/>
        </a:defRPr>
      </a:lvl1pPr>
      <a:lvl2pPr marL="436662" indent="-205383" algn="l" rtl="0" eaLnBrk="0" fontAlgn="base" hangingPunct="0">
        <a:spcBef>
          <a:spcPct val="20000"/>
        </a:spcBef>
        <a:spcAft>
          <a:spcPct val="0"/>
        </a:spcAft>
        <a:buClr>
          <a:schemeClr val="accent1"/>
        </a:buClr>
        <a:buFont typeface="Wingdings" pitchFamily="2" charset="2"/>
        <a:buChar char=""/>
        <a:defRPr sz="1238" kern="1200">
          <a:solidFill>
            <a:srgbClr val="262626"/>
          </a:solidFill>
          <a:latin typeface="+mn-lt"/>
          <a:ea typeface="ＭＳ Ｐゴシック" charset="0"/>
          <a:cs typeface="+mn-cs"/>
        </a:defRPr>
      </a:lvl2pPr>
      <a:lvl3pPr marL="642938" indent="-205383" algn="l" rtl="0" eaLnBrk="0" fontAlgn="base" hangingPunct="0">
        <a:spcBef>
          <a:spcPct val="20000"/>
        </a:spcBef>
        <a:spcAft>
          <a:spcPct val="0"/>
        </a:spcAft>
        <a:buClr>
          <a:schemeClr val="accent1"/>
        </a:buClr>
        <a:buFont typeface="Wingdings" pitchFamily="2" charset="2"/>
        <a:buChar char=""/>
        <a:defRPr sz="1125" kern="1200">
          <a:solidFill>
            <a:srgbClr val="262626"/>
          </a:solidFill>
          <a:latin typeface="+mn-lt"/>
          <a:ea typeface="ＭＳ Ｐゴシック" charset="0"/>
          <a:cs typeface="+mn-cs"/>
        </a:defRPr>
      </a:lvl3pPr>
      <a:lvl4pPr marL="848321" indent="-179487" algn="l" rtl="0" eaLnBrk="0" fontAlgn="base" hangingPunct="0">
        <a:spcBef>
          <a:spcPct val="20000"/>
        </a:spcBef>
        <a:spcAft>
          <a:spcPct val="0"/>
        </a:spcAft>
        <a:buClr>
          <a:schemeClr val="accent1"/>
        </a:buClr>
        <a:buFont typeface="Wingdings" pitchFamily="2" charset="2"/>
        <a:buChar char=""/>
        <a:defRPr kern="1200">
          <a:solidFill>
            <a:srgbClr val="262626"/>
          </a:solidFill>
          <a:latin typeface="+mn-lt"/>
          <a:ea typeface="ＭＳ Ｐゴシック" charset="0"/>
          <a:cs typeface="+mn-cs"/>
        </a:defRPr>
      </a:lvl4pPr>
      <a:lvl5pPr marL="1028700" indent="-179487" algn="l" rtl="0" eaLnBrk="0" fontAlgn="base" hangingPunct="0">
        <a:spcBef>
          <a:spcPct val="20000"/>
        </a:spcBef>
        <a:spcAft>
          <a:spcPct val="0"/>
        </a:spcAft>
        <a:buClr>
          <a:schemeClr val="accent1"/>
        </a:buClr>
        <a:buFont typeface="Wingdings" pitchFamily="2" charset="2"/>
        <a:buChar char=""/>
        <a:defRPr sz="900" kern="1200">
          <a:solidFill>
            <a:srgbClr val="262626"/>
          </a:solidFill>
          <a:latin typeface="+mn-lt"/>
          <a:ea typeface="ＭＳ Ｐゴシック" charset="0"/>
          <a:cs typeface="+mn-cs"/>
        </a:defRPr>
      </a:lvl5pPr>
      <a:lvl6pPr marL="1208723" indent="-154305" algn="l" defTabSz="514350" rtl="0" eaLnBrk="1" latinLnBrk="0" hangingPunct="1">
        <a:spcBef>
          <a:spcPts val="225"/>
        </a:spcBef>
        <a:buClr>
          <a:schemeClr val="accent1"/>
        </a:buClr>
        <a:buFont typeface="Wingdings" pitchFamily="2" charset="2"/>
        <a:buChar char=""/>
        <a:defRPr sz="788" kern="1200">
          <a:solidFill>
            <a:schemeClr val="tx1"/>
          </a:solidFill>
          <a:latin typeface="+mn-lt"/>
          <a:ea typeface="+mn-ea"/>
          <a:cs typeface="+mn-cs"/>
        </a:defRPr>
      </a:lvl6pPr>
      <a:lvl7pPr marL="1388745" indent="-154305" algn="l" defTabSz="514350" rtl="0" eaLnBrk="1" latinLnBrk="0" hangingPunct="1">
        <a:spcBef>
          <a:spcPts val="225"/>
        </a:spcBef>
        <a:buClr>
          <a:schemeClr val="accent1"/>
        </a:buClr>
        <a:buFont typeface="Wingdings" pitchFamily="2" charset="2"/>
        <a:buChar char=""/>
        <a:defRPr sz="788" kern="1200">
          <a:solidFill>
            <a:schemeClr val="tx1"/>
          </a:solidFill>
          <a:latin typeface="+mn-lt"/>
          <a:ea typeface="+mn-ea"/>
          <a:cs typeface="+mn-cs"/>
        </a:defRPr>
      </a:lvl7pPr>
      <a:lvl8pPr marL="1568768" indent="-154305" algn="l" defTabSz="514350" rtl="0" eaLnBrk="1" latinLnBrk="0" hangingPunct="1">
        <a:spcBef>
          <a:spcPts val="225"/>
        </a:spcBef>
        <a:buClr>
          <a:schemeClr val="accent1"/>
        </a:buClr>
        <a:buFont typeface="Wingdings" pitchFamily="2" charset="2"/>
        <a:buChar char=""/>
        <a:defRPr sz="788" kern="1200">
          <a:solidFill>
            <a:schemeClr val="tx1"/>
          </a:solidFill>
          <a:latin typeface="+mn-lt"/>
          <a:ea typeface="+mn-ea"/>
          <a:cs typeface="+mn-cs"/>
        </a:defRPr>
      </a:lvl8pPr>
      <a:lvl9pPr marL="1748790" indent="-154305" algn="l" defTabSz="514350" rtl="0" eaLnBrk="1" latinLnBrk="0" hangingPunct="1">
        <a:spcBef>
          <a:spcPts val="225"/>
        </a:spcBef>
        <a:buClr>
          <a:schemeClr val="accent1"/>
        </a:buClr>
        <a:buFont typeface="Wingdings" pitchFamily="2" charset="2"/>
        <a:buChar char=""/>
        <a:defRPr sz="788"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1" name="10 Triángulo rectángulo"/>
          <p:cNvSpPr/>
          <p:nvPr/>
        </p:nvSpPr>
        <p:spPr>
          <a:xfrm>
            <a:off x="8467" y="14288"/>
            <a:ext cx="12175067" cy="6837362"/>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base">
              <a:spcBef>
                <a:spcPct val="0"/>
              </a:spcBef>
              <a:spcAft>
                <a:spcPct val="0"/>
              </a:spcAft>
              <a:defRPr/>
            </a:pPr>
            <a:endParaRPr lang="en-US" sz="1800" b="1">
              <a:solidFill>
                <a:prstClr val="white"/>
              </a:solidFill>
            </a:endParaRPr>
          </a:p>
        </p:txBody>
      </p:sp>
      <p:cxnSp>
        <p:nvCxnSpPr>
          <p:cNvPr id="8" name="7 Conector recto"/>
          <p:cNvCxnSpPr/>
          <p:nvPr/>
        </p:nvCxnSpPr>
        <p:spPr>
          <a:xfrm>
            <a:off x="0" y="6350"/>
            <a:ext cx="12183533" cy="6845300"/>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8 Conector recto"/>
          <p:cNvCxnSpPr/>
          <p:nvPr/>
        </p:nvCxnSpPr>
        <p:spPr>
          <a:xfrm rot="10800000" flipV="1">
            <a:off x="8625417" y="4948239"/>
            <a:ext cx="3564467" cy="1900237"/>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21 Marcador de título"/>
          <p:cNvSpPr>
            <a:spLocks noGrp="1"/>
          </p:cNvSpPr>
          <p:nvPr>
            <p:ph type="title"/>
          </p:nvPr>
        </p:nvSpPr>
        <p:spPr>
          <a:xfrm>
            <a:off x="609600" y="268289"/>
            <a:ext cx="10972800" cy="1398587"/>
          </a:xfrm>
          <a:prstGeom prst="rect">
            <a:avLst/>
          </a:prstGeom>
        </p:spPr>
        <p:txBody>
          <a:bodyPr vert="horz" anchor="ctr">
            <a:normAutofit/>
          </a:bodyPr>
          <a:lstStyle/>
          <a:p>
            <a:r>
              <a:rPr lang="es-ES"/>
              <a:t>Haga clic para modificar el estilo de título del patrón</a:t>
            </a:r>
            <a:endParaRPr lang="en-US"/>
          </a:p>
        </p:txBody>
      </p:sp>
      <p:sp>
        <p:nvSpPr>
          <p:cNvPr id="11270" name="12 Marcador de texto"/>
          <p:cNvSpPr>
            <a:spLocks noGrp="1"/>
          </p:cNvSpPr>
          <p:nvPr>
            <p:ph type="body" idx="1"/>
          </p:nvPr>
        </p:nvSpPr>
        <p:spPr bwMode="auto">
          <a:xfrm>
            <a:off x="609600" y="1882775"/>
            <a:ext cx="10972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14" name="13 Marcador de fecha"/>
          <p:cNvSpPr>
            <a:spLocks noGrp="1"/>
          </p:cNvSpPr>
          <p:nvPr>
            <p:ph type="dt" sz="half" idx="2"/>
          </p:nvPr>
        </p:nvSpPr>
        <p:spPr>
          <a:xfrm>
            <a:off x="6388100" y="6481764"/>
            <a:ext cx="2844800" cy="301625"/>
          </a:xfrm>
          <a:prstGeom prst="rect">
            <a:avLst/>
          </a:prstGeom>
        </p:spPr>
        <p:txBody>
          <a:bodyPr vert="horz" anchor="b"/>
          <a:lstStyle>
            <a:lvl1pPr algn="l" eaLnBrk="1" latinLnBrk="0" hangingPunct="1">
              <a:defRPr kumimoji="0" sz="1000" b="0">
                <a:solidFill>
                  <a:prstClr val="white"/>
                </a:solidFill>
                <a:cs typeface="+mn-cs"/>
              </a:defRPr>
            </a:lvl1pPr>
          </a:lstStyle>
          <a:p>
            <a:pPr fontAlgn="base">
              <a:spcBef>
                <a:spcPct val="0"/>
              </a:spcBef>
              <a:spcAft>
                <a:spcPct val="0"/>
              </a:spcAft>
              <a:defRPr/>
            </a:pPr>
            <a:fld id="{3D70377E-70E9-4F9E-9E45-368405CC239E}" type="datetime10">
              <a:rPr lang="es-AR" smtClean="0">
                <a:latin typeface="Showcard Gothic" pitchFamily="82" charset="0"/>
                <a:ea typeface="ＭＳ Ｐゴシック" pitchFamily="34" charset="-128"/>
              </a:rPr>
              <a:t>10:25</a:t>
            </a:fld>
            <a:endParaRPr lang="es-AR">
              <a:latin typeface="Showcard Gothic" pitchFamily="82" charset="0"/>
              <a:ea typeface="ＭＳ Ｐゴシック" pitchFamily="34" charset="-128"/>
            </a:endParaRPr>
          </a:p>
        </p:txBody>
      </p:sp>
      <p:sp>
        <p:nvSpPr>
          <p:cNvPr id="3" name="2 Marcador de pie de página"/>
          <p:cNvSpPr>
            <a:spLocks noGrp="1"/>
          </p:cNvSpPr>
          <p:nvPr>
            <p:ph type="ftr" sz="quarter" idx="3"/>
          </p:nvPr>
        </p:nvSpPr>
        <p:spPr>
          <a:xfrm>
            <a:off x="609601" y="6481764"/>
            <a:ext cx="5679017" cy="301625"/>
          </a:xfrm>
          <a:prstGeom prst="rect">
            <a:avLst/>
          </a:prstGeom>
        </p:spPr>
        <p:txBody>
          <a:bodyPr vert="horz" anchor="b"/>
          <a:lstStyle>
            <a:lvl1pPr algn="r" eaLnBrk="1" latinLnBrk="0" hangingPunct="1">
              <a:defRPr kumimoji="0" sz="1000">
                <a:solidFill>
                  <a:prstClr val="white"/>
                </a:solidFill>
                <a:cs typeface="+mn-cs"/>
              </a:defRPr>
            </a:lvl1pPr>
          </a:lstStyle>
          <a:p>
            <a:pPr fontAlgn="base">
              <a:spcBef>
                <a:spcPct val="0"/>
              </a:spcBef>
              <a:spcAft>
                <a:spcPct val="0"/>
              </a:spcAft>
              <a:defRPr/>
            </a:pPr>
            <a:endParaRPr lang="es-AR" b="1">
              <a:latin typeface="Showcard Gothic" pitchFamily="82" charset="0"/>
              <a:ea typeface="ＭＳ Ｐゴシック" pitchFamily="34" charset="-128"/>
            </a:endParaRPr>
          </a:p>
        </p:txBody>
      </p:sp>
      <p:sp>
        <p:nvSpPr>
          <p:cNvPr id="23" name="22 Marcador de número de diapositiva"/>
          <p:cNvSpPr>
            <a:spLocks noGrp="1"/>
          </p:cNvSpPr>
          <p:nvPr>
            <p:ph type="sldNum" sz="quarter" idx="4"/>
          </p:nvPr>
        </p:nvSpPr>
        <p:spPr>
          <a:xfrm>
            <a:off x="10119785" y="6481764"/>
            <a:ext cx="670983" cy="301625"/>
          </a:xfrm>
          <a:prstGeom prst="rect">
            <a:avLst/>
          </a:prstGeom>
        </p:spPr>
        <p:txBody>
          <a:bodyPr vert="horz" anchor="b"/>
          <a:lstStyle>
            <a:lvl1pPr algn="ctr" eaLnBrk="1" latinLnBrk="0" hangingPunct="1">
              <a:defRPr kumimoji="0" sz="1200">
                <a:solidFill>
                  <a:prstClr val="white"/>
                </a:solidFill>
                <a:cs typeface="+mn-cs"/>
              </a:defRPr>
            </a:lvl1pPr>
          </a:lstStyle>
          <a:p>
            <a:pPr fontAlgn="base">
              <a:spcBef>
                <a:spcPct val="0"/>
              </a:spcBef>
              <a:spcAft>
                <a:spcPct val="0"/>
              </a:spcAft>
              <a:defRPr/>
            </a:pPr>
            <a:fld id="{FDE60036-577E-4C99-88FF-7EEE8C037ECC}" type="slidenum">
              <a:rPr lang="es-AR" b="1">
                <a:latin typeface="Showcard Gothic" pitchFamily="82" charset="0"/>
                <a:ea typeface="ＭＳ Ｐゴシック" pitchFamily="34" charset="-128"/>
              </a:rPr>
              <a:pPr fontAlgn="base">
                <a:spcBef>
                  <a:spcPct val="0"/>
                </a:spcBef>
                <a:spcAft>
                  <a:spcPct val="0"/>
                </a:spcAft>
                <a:defRPr/>
              </a:pPr>
              <a:t>‹Nº›</a:t>
            </a:fld>
            <a:endParaRPr lang="es-AR" b="1">
              <a:latin typeface="Showcard Gothic" pitchFamily="82" charset="0"/>
              <a:ea typeface="ＭＳ Ｐゴシック" pitchFamily="34" charset="-128"/>
            </a:endParaRPr>
          </a:p>
        </p:txBody>
      </p:sp>
    </p:spTree>
    <p:extLst>
      <p:ext uri="{BB962C8B-B14F-4D97-AF65-F5344CB8AC3E}">
        <p14:creationId xmlns:p14="http://schemas.microsoft.com/office/powerpoint/2010/main" val="4098278069"/>
      </p:ext>
    </p:extLst>
  </p:cSld>
  <p:clrMap bg1="dk1" tx1="lt1" bg2="dk2" tx2="lt2" accent1="accent1" accent2="accent2" accent3="accent3" accent4="accent4" accent5="accent5" accent6="accent6" hlink="hlink" folHlink="folHlink"/>
  <p:sldLayoutIdLst>
    <p:sldLayoutId id="2147484679" r:id="rId1"/>
    <p:sldLayoutId id="2147484680" r:id="rId2"/>
    <p:sldLayoutId id="2147484681" r:id="rId3"/>
    <p:sldLayoutId id="2147484682" r:id="rId4"/>
    <p:sldLayoutId id="2147484683" r:id="rId5"/>
    <p:sldLayoutId id="2147484684" r:id="rId6"/>
    <p:sldLayoutId id="2147484685" r:id="rId7"/>
    <p:sldLayoutId id="2147484686" r:id="rId8"/>
    <p:sldLayoutId id="2147484687" r:id="rId9"/>
    <p:sldLayoutId id="2147484688" r:id="rId10"/>
    <p:sldLayoutId id="2147484689" r:id="rId11"/>
  </p:sldLayoutIdLst>
  <p:hf hdr="0" ftr="0"/>
  <p:txStyles>
    <p:titleStyle>
      <a:lvl1pPr marL="484188" indent="-484188" algn="l" rtl="0" eaLnBrk="0" fontAlgn="base" hangingPunct="0">
        <a:spcBef>
          <a:spcPct val="0"/>
        </a:spcBef>
        <a:spcAft>
          <a:spcPct val="0"/>
        </a:spcAft>
        <a:defRPr sz="4200" kern="1200">
          <a:ln w="6350">
            <a:solidFill>
              <a:schemeClr val="accent1">
                <a:shade val="43000"/>
              </a:schemeClr>
            </a:solidFill>
          </a:ln>
          <a:solidFill>
            <a:srgbClr val="FF5C9C"/>
          </a:solidFill>
          <a:effectLst>
            <a:outerShdw blurRad="26000" dist="26000" dir="14500000" algn="tl" rotWithShape="0">
              <a:srgbClr val="000000">
                <a:alpha val="40000"/>
              </a:srgbClr>
            </a:outerShdw>
          </a:effectLst>
          <a:latin typeface="+mj-lt"/>
          <a:ea typeface="+mj-ea"/>
          <a:cs typeface="+mj-cs"/>
        </a:defRPr>
      </a:lvl1pPr>
      <a:lvl2pPr marL="484188" indent="-484188" algn="l" rtl="0" eaLnBrk="0" fontAlgn="base" hangingPunct="0">
        <a:spcBef>
          <a:spcPct val="0"/>
        </a:spcBef>
        <a:spcAft>
          <a:spcPct val="0"/>
        </a:spcAft>
        <a:defRPr sz="4200">
          <a:solidFill>
            <a:srgbClr val="FF5C9C"/>
          </a:solidFill>
          <a:latin typeface="Century Gothic" pitchFamily="34" charset="0"/>
        </a:defRPr>
      </a:lvl2pPr>
      <a:lvl3pPr marL="484188" indent="-484188" algn="l" rtl="0" eaLnBrk="0" fontAlgn="base" hangingPunct="0">
        <a:spcBef>
          <a:spcPct val="0"/>
        </a:spcBef>
        <a:spcAft>
          <a:spcPct val="0"/>
        </a:spcAft>
        <a:defRPr sz="4200">
          <a:solidFill>
            <a:srgbClr val="FF5C9C"/>
          </a:solidFill>
          <a:latin typeface="Century Gothic" pitchFamily="34" charset="0"/>
        </a:defRPr>
      </a:lvl3pPr>
      <a:lvl4pPr marL="484188" indent="-484188" algn="l" rtl="0" eaLnBrk="0" fontAlgn="base" hangingPunct="0">
        <a:spcBef>
          <a:spcPct val="0"/>
        </a:spcBef>
        <a:spcAft>
          <a:spcPct val="0"/>
        </a:spcAft>
        <a:defRPr sz="4200">
          <a:solidFill>
            <a:srgbClr val="FF5C9C"/>
          </a:solidFill>
          <a:latin typeface="Century Gothic" pitchFamily="34" charset="0"/>
        </a:defRPr>
      </a:lvl4pPr>
      <a:lvl5pPr marL="484188" indent="-484188" algn="l" rtl="0" eaLnBrk="0" fontAlgn="base" hangingPunct="0">
        <a:spcBef>
          <a:spcPct val="0"/>
        </a:spcBef>
        <a:spcAft>
          <a:spcPct val="0"/>
        </a:spcAft>
        <a:defRPr sz="4200">
          <a:solidFill>
            <a:srgbClr val="FF5C9C"/>
          </a:solidFill>
          <a:latin typeface="Century Gothic" pitchFamily="34" charset="0"/>
        </a:defRPr>
      </a:lvl5pPr>
      <a:lvl6pPr marL="941388" indent="-484188" algn="l" rtl="0" fontAlgn="base">
        <a:spcBef>
          <a:spcPct val="0"/>
        </a:spcBef>
        <a:spcAft>
          <a:spcPct val="0"/>
        </a:spcAft>
        <a:defRPr sz="4200">
          <a:solidFill>
            <a:srgbClr val="FF5C9C"/>
          </a:solidFill>
          <a:latin typeface="Century Gothic" pitchFamily="34" charset="0"/>
        </a:defRPr>
      </a:lvl6pPr>
      <a:lvl7pPr marL="1398588" indent="-484188" algn="l" rtl="0" fontAlgn="base">
        <a:spcBef>
          <a:spcPct val="0"/>
        </a:spcBef>
        <a:spcAft>
          <a:spcPct val="0"/>
        </a:spcAft>
        <a:defRPr sz="4200">
          <a:solidFill>
            <a:srgbClr val="FF5C9C"/>
          </a:solidFill>
          <a:latin typeface="Century Gothic" pitchFamily="34" charset="0"/>
        </a:defRPr>
      </a:lvl7pPr>
      <a:lvl8pPr marL="1855788" indent="-484188" algn="l" rtl="0" fontAlgn="base">
        <a:spcBef>
          <a:spcPct val="0"/>
        </a:spcBef>
        <a:spcAft>
          <a:spcPct val="0"/>
        </a:spcAft>
        <a:defRPr sz="4200">
          <a:solidFill>
            <a:srgbClr val="FF5C9C"/>
          </a:solidFill>
          <a:latin typeface="Century Gothic" pitchFamily="34" charset="0"/>
        </a:defRPr>
      </a:lvl8pPr>
      <a:lvl9pPr marL="2312988" indent="-484188" algn="l" rtl="0" fontAlgn="base">
        <a:spcBef>
          <a:spcPct val="0"/>
        </a:spcBef>
        <a:spcAft>
          <a:spcPct val="0"/>
        </a:spcAft>
        <a:defRPr sz="4200">
          <a:solidFill>
            <a:srgbClr val="FF5C9C"/>
          </a:solidFill>
          <a:latin typeface="Century Gothic" pitchFamily="34" charset="0"/>
        </a:defRPr>
      </a:lvl9pPr>
    </p:titleStyle>
    <p:bodyStyle>
      <a:lvl1pPr marL="447675" indent="-382588" algn="l" rtl="0" eaLnBrk="0" fontAlgn="base" hangingPunct="0">
        <a:spcBef>
          <a:spcPct val="20000"/>
        </a:spcBef>
        <a:spcAft>
          <a:spcPct val="0"/>
        </a:spcAft>
        <a:buClr>
          <a:schemeClr val="accent1"/>
        </a:buClr>
        <a:buSzPct val="80000"/>
        <a:buFont typeface="Wingdings 2" pitchFamily="18" charset="2"/>
        <a:buChar char=""/>
        <a:defRPr sz="3000" kern="1200">
          <a:solidFill>
            <a:schemeClr val="tx1"/>
          </a:solidFill>
          <a:latin typeface="+mn-lt"/>
          <a:ea typeface="+mn-ea"/>
          <a:cs typeface="+mn-cs"/>
        </a:defRPr>
      </a:lvl1pPr>
      <a:lvl2pPr marL="822325" indent="-285750" algn="l" rtl="0" eaLnBrk="0" fontAlgn="base" hangingPunct="0">
        <a:spcBef>
          <a:spcPct val="20000"/>
        </a:spcBef>
        <a:spcAft>
          <a:spcPct val="0"/>
        </a:spcAft>
        <a:buClr>
          <a:schemeClr val="accent1"/>
        </a:buClr>
        <a:buSzPct val="95000"/>
        <a:buFont typeface="Verdana" pitchFamily="34" charset="0"/>
        <a:buChar char="›"/>
        <a:defRPr sz="2600" kern="1200">
          <a:solidFill>
            <a:schemeClr val="tx1"/>
          </a:solidFill>
          <a:latin typeface="+mn-lt"/>
          <a:ea typeface="+mn-ea"/>
          <a:cs typeface="+mn-cs"/>
        </a:defRPr>
      </a:lvl2pPr>
      <a:lvl3pPr marL="1104900" indent="-228600" algn="l" rtl="0" eaLnBrk="0" fontAlgn="base" hangingPunct="0">
        <a:spcBef>
          <a:spcPct val="20000"/>
        </a:spcBef>
        <a:spcAft>
          <a:spcPct val="0"/>
        </a:spcAft>
        <a:buClr>
          <a:schemeClr val="accent1"/>
        </a:buClr>
        <a:buFont typeface="Wingdings 2" pitchFamily="18" charset="2"/>
        <a:buChar char=""/>
        <a:defRPr sz="2400" kern="1200">
          <a:solidFill>
            <a:schemeClr val="tx1"/>
          </a:solidFill>
          <a:latin typeface="+mn-lt"/>
          <a:ea typeface="+mn-ea"/>
          <a:cs typeface="+mn-cs"/>
        </a:defRPr>
      </a:lvl3pPr>
      <a:lvl4pPr marL="1371600" indent="-209550" algn="l" rtl="0" eaLnBrk="0" fontAlgn="base" hangingPunct="0">
        <a:spcBef>
          <a:spcPct val="20000"/>
        </a:spcBef>
        <a:spcAft>
          <a:spcPct val="0"/>
        </a:spcAft>
        <a:buClr>
          <a:schemeClr val="accent1"/>
        </a:buClr>
        <a:buFont typeface="Wingdings 2" pitchFamily="18" charset="2"/>
        <a:buChar char=""/>
        <a:defRPr sz="2000" kern="1200">
          <a:solidFill>
            <a:schemeClr val="tx1"/>
          </a:solidFill>
          <a:latin typeface="+mn-lt"/>
          <a:ea typeface="+mn-ea"/>
          <a:cs typeface="+mn-cs"/>
        </a:defRPr>
      </a:lvl4pPr>
      <a:lvl5pPr marL="1600200" indent="-209550" algn="l" rtl="0" eaLnBrk="0" fontAlgn="base" hangingPunct="0">
        <a:spcBef>
          <a:spcPct val="20000"/>
        </a:spcBef>
        <a:spcAft>
          <a:spcPct val="0"/>
        </a:spcAft>
        <a:buClr>
          <a:srgbClr val="FF90B2"/>
        </a:buClr>
        <a:buFont typeface="Wingdings 2" pitchFamily="18" charset="2"/>
        <a:buChar char=""/>
        <a:defRPr sz="1900" kern="1200">
          <a:solidFill>
            <a:schemeClr val="tx1"/>
          </a:solidFill>
          <a:latin typeface="+mn-lt"/>
          <a:ea typeface="+mn-ea"/>
          <a:cs typeface="+mn-cs"/>
        </a:defRPr>
      </a:lvl5pPr>
      <a:lvl6pPr marL="1828800" indent="-210312" algn="l" rtl="0" eaLnBrk="1" latinLnBrk="0" hangingPunct="1">
        <a:spcBef>
          <a:spcPct val="20000"/>
        </a:spcBef>
        <a:buClr>
          <a:schemeClr val="accent1">
            <a:tint val="75000"/>
          </a:schemeClr>
        </a:buClr>
        <a:buFont typeface="Wingdings 2"/>
        <a:buChar char=""/>
        <a:defRPr kumimoji="0" sz="1800" kern="1200">
          <a:solidFill>
            <a:schemeClr val="tx1"/>
          </a:solidFill>
          <a:latin typeface="+mn-lt"/>
          <a:ea typeface="+mn-ea"/>
          <a:cs typeface="+mn-cs"/>
        </a:defRPr>
      </a:lvl6pPr>
      <a:lvl7pPr marL="2084832" indent="-210312"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7pPr>
      <a:lvl8pPr marL="22860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8pPr>
      <a:lvl9pPr marL="25146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a typeface="ＭＳ Ｐゴシック" pitchFamily="34" charset="-128"/>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1200">
                <a:solidFill>
                  <a:schemeClr val="tx2"/>
                </a:solidFill>
              </a:defRPr>
            </a:lvl1pPr>
          </a:lstStyle>
          <a:p>
            <a:fld id="{CDAC0D40-E994-4B75-893E-5455E2A5003D}" type="datetime10">
              <a:rPr lang="es-AR" smtClean="0">
                <a:solidFill>
                  <a:srgbClr val="575F6D"/>
                </a:solidFill>
                <a:ea typeface="ＭＳ Ｐゴシック" pitchFamily="34" charset="-128"/>
              </a:rPr>
              <a:t>10:25</a:t>
            </a:fld>
            <a:endParaRPr lang="es-AR">
              <a:solidFill>
                <a:srgbClr val="575F6D"/>
              </a:solidFill>
              <a:ea typeface="ＭＳ Ｐゴシック" pitchFamily="34" charset="-128"/>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1200">
                <a:solidFill>
                  <a:schemeClr val="tx2"/>
                </a:solidFill>
              </a:defRPr>
            </a:lvl1pPr>
          </a:lstStyle>
          <a:p>
            <a:endParaRPr lang="es-AR">
              <a:solidFill>
                <a:srgbClr val="575F6D"/>
              </a:solidFill>
              <a:ea typeface="ＭＳ Ｐゴシック" pitchFamily="34" charset="-128"/>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a typeface="ＭＳ Ｐゴシック" pitchFamily="34" charset="-128"/>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1400" b="1">
                <a:solidFill>
                  <a:srgbClr val="FFFFFF"/>
                </a:solidFill>
              </a:defRPr>
            </a:lvl1pPr>
          </a:lstStyle>
          <a:p>
            <a:fld id="{D3B09B4B-36AD-4B7E-AFBC-F47B4EE43512}" type="slidenum">
              <a:rPr lang="es-AR" smtClean="0">
                <a:ea typeface="ＭＳ Ｐゴシック" pitchFamily="34" charset="-128"/>
              </a:rPr>
              <a:pPr/>
              <a:t>‹Nº›</a:t>
            </a:fld>
            <a:endParaRPr lang="es-AR">
              <a:ea typeface="ＭＳ Ｐゴシック" pitchFamily="34" charset="-128"/>
            </a:endParaRPr>
          </a:p>
        </p:txBody>
      </p:sp>
    </p:spTree>
    <p:extLst>
      <p:ext uri="{BB962C8B-B14F-4D97-AF65-F5344CB8AC3E}">
        <p14:creationId xmlns:p14="http://schemas.microsoft.com/office/powerpoint/2010/main" val="1260179322"/>
      </p:ext>
    </p:extLst>
  </p:cSld>
  <p:clrMap bg1="lt1" tx1="dk1" bg2="lt2" tx2="dk2" accent1="accent1" accent2="accent2" accent3="accent3" accent4="accent4" accent5="accent5" accent6="accent6" hlink="hlink" folHlink="folHlink"/>
  <p:sldLayoutIdLst>
    <p:sldLayoutId id="2147484691" r:id="rId1"/>
    <p:sldLayoutId id="2147484692" r:id="rId2"/>
    <p:sldLayoutId id="2147484693" r:id="rId3"/>
    <p:sldLayoutId id="2147484694" r:id="rId4"/>
    <p:sldLayoutId id="2147484695" r:id="rId5"/>
    <p:sldLayoutId id="2147484696" r:id="rId6"/>
    <p:sldLayoutId id="2147484697" r:id="rId7"/>
    <p:sldLayoutId id="2147484698" r:id="rId8"/>
    <p:sldLayoutId id="2147484699" r:id="rId9"/>
    <p:sldLayoutId id="2147484700" r:id="rId10"/>
    <p:sldLayoutId id="2147484701" r:id="rId11"/>
  </p:sldLayoutIdLst>
  <p:hf hdr="0" ftr="0"/>
  <p:txStyles>
    <p:titleStyle>
      <a:lvl1pPr algn="l" rtl="0" eaLnBrk="1" latinLnBrk="0" hangingPunct="1">
        <a:spcBef>
          <a:spcPct val="0"/>
        </a:spcBef>
        <a:buNone/>
        <a:defRPr kumimoji="0" sz="3000" b="0" kern="1200" cap="small" baseline="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0000"/>
        <a:buFont typeface="Wingdings"/>
        <a:buChar char=""/>
        <a:defRPr kumimoji="0" sz="2400" kern="1200">
          <a:solidFill>
            <a:schemeClr val="tx1"/>
          </a:solidFill>
          <a:latin typeface="+mn-lt"/>
          <a:ea typeface="+mn-ea"/>
          <a:cs typeface="+mn-cs"/>
        </a:defRPr>
      </a:lvl1pPr>
      <a:lvl2pPr marL="640080" indent="-274320" algn="l" rtl="0" eaLnBrk="1" latinLnBrk="0" hangingPunct="1">
        <a:spcBef>
          <a:spcPct val="20000"/>
        </a:spcBef>
        <a:buClr>
          <a:schemeClr val="accent1"/>
        </a:buClr>
        <a:buSzPct val="80000"/>
        <a:buFont typeface="Wingdings 2"/>
        <a:buChar char=""/>
        <a:defRPr kumimoji="0" sz="2100" kern="1200">
          <a:solidFill>
            <a:schemeClr val="tx1"/>
          </a:solidFill>
          <a:latin typeface="+mn-lt"/>
          <a:ea typeface="+mn-ea"/>
          <a:cs typeface="+mn-cs"/>
        </a:defRPr>
      </a:lvl2pPr>
      <a:lvl3pPr marL="914400" indent="-182880" algn="l" rtl="0" eaLnBrk="1" latinLnBrk="0" hangingPunct="1">
        <a:spcBef>
          <a:spcPct val="20000"/>
        </a:spcBef>
        <a:buClr>
          <a:schemeClr val="accent1">
            <a:shade val="75000"/>
          </a:schemeClr>
        </a:buClr>
        <a:buSzPct val="60000"/>
        <a:buFont typeface="Wingdings"/>
        <a:buChar char=""/>
        <a:defRPr kumimoji="0" sz="1800" kern="1200">
          <a:solidFill>
            <a:schemeClr val="tx1"/>
          </a:solidFill>
          <a:latin typeface="+mn-lt"/>
          <a:ea typeface="+mn-ea"/>
          <a:cs typeface="+mn-cs"/>
        </a:defRPr>
      </a:lvl3pPr>
      <a:lvl4pPr marL="1188720" indent="-182880" algn="l" rtl="0" eaLnBrk="1" latinLnBrk="0" hangingPunct="1">
        <a:spcBef>
          <a:spcPct val="20000"/>
        </a:spcBef>
        <a:buClr>
          <a:schemeClr val="accent1">
            <a:tint val="60000"/>
          </a:schemeClr>
        </a:buClr>
        <a:buSzPct val="60000"/>
        <a:buFont typeface="Wingdings"/>
        <a:buChar char=""/>
        <a:defRPr kumimoji="0" sz="1800" kern="1200">
          <a:solidFill>
            <a:schemeClr val="tx1"/>
          </a:solidFill>
          <a:latin typeface="+mn-lt"/>
          <a:ea typeface="+mn-ea"/>
          <a:cs typeface="+mn-cs"/>
        </a:defRPr>
      </a:lvl4pPr>
      <a:lvl5pPr marL="1463040" indent="-182880" algn="l" rtl="0" eaLnBrk="1" latinLnBrk="0" hangingPunct="1">
        <a:spcBef>
          <a:spcPct val="20000"/>
        </a:spcBef>
        <a:buClr>
          <a:schemeClr val="accent2">
            <a:tint val="60000"/>
          </a:schemeClr>
        </a:buClr>
        <a:buSzPct val="68000"/>
        <a:buFont typeface="Wingdings 2"/>
        <a:buChar char=""/>
        <a:defRPr kumimoji="0" sz="1600" kern="1200">
          <a:solidFill>
            <a:schemeClr val="tx1"/>
          </a:solidFill>
          <a:latin typeface="+mn-lt"/>
          <a:ea typeface="+mn-ea"/>
          <a:cs typeface="+mn-cs"/>
        </a:defRPr>
      </a:lvl5pPr>
      <a:lvl6pPr marL="1737360" indent="-182880" algn="l" rtl="0" eaLnBrk="1" latinLnBrk="0" hangingPunct="1">
        <a:spcBef>
          <a:spcPct val="20000"/>
        </a:spcBef>
        <a:buClr>
          <a:schemeClr val="accent1"/>
        </a:buClr>
        <a:buChar char="•"/>
        <a:defRPr kumimoji="0" sz="1600" kern="1200">
          <a:solidFill>
            <a:schemeClr val="tx2"/>
          </a:solidFill>
          <a:latin typeface="+mn-lt"/>
          <a:ea typeface="+mn-ea"/>
          <a:cs typeface="+mn-cs"/>
        </a:defRPr>
      </a:lvl6pPr>
      <a:lvl7pPr marL="2011680" indent="-182880" algn="l" rtl="0" eaLnBrk="1" latinLnBrk="0" hangingPunct="1">
        <a:spcBef>
          <a:spcPct val="20000"/>
        </a:spcBef>
        <a:buClr>
          <a:schemeClr val="accent1">
            <a:tint val="60000"/>
          </a:schemeClr>
        </a:buClr>
        <a:buSzPct val="60000"/>
        <a:buFont typeface="Wingdings"/>
        <a:buChar char=""/>
        <a:defRPr kumimoji="0" sz="1400" kern="1200" baseline="0">
          <a:solidFill>
            <a:schemeClr val="tx2"/>
          </a:solidFill>
          <a:latin typeface="+mn-lt"/>
          <a:ea typeface="+mn-ea"/>
          <a:cs typeface="+mn-cs"/>
        </a:defRPr>
      </a:lvl7pPr>
      <a:lvl8pPr marL="2286000" indent="-182880" algn="l" rtl="0" eaLnBrk="1" latinLnBrk="0" hangingPunct="1">
        <a:spcBef>
          <a:spcPct val="20000"/>
        </a:spcBef>
        <a:buClr>
          <a:schemeClr val="accent2"/>
        </a:buClr>
        <a:buChar char="•"/>
        <a:defRPr kumimoji="0" sz="1400" kern="1200" cap="small" baseline="0">
          <a:solidFill>
            <a:schemeClr val="tx2"/>
          </a:solidFill>
          <a:latin typeface="+mn-lt"/>
          <a:ea typeface="+mn-ea"/>
          <a:cs typeface="+mn-cs"/>
        </a:defRPr>
      </a:lvl8pPr>
      <a:lvl9pPr marL="2560320" indent="-182880" algn="l" rtl="0" eaLnBrk="1" latinLnBrk="0" hangingPunct="1">
        <a:spcBef>
          <a:spcPct val="20000"/>
        </a:spcBef>
        <a:buClr>
          <a:schemeClr val="accent1">
            <a:shade val="75000"/>
          </a:schemeClr>
        </a:buClr>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8" name="Group 7"/>
          <p:cNvGrpSpPr/>
          <p:nvPr/>
        </p:nvGrpSpPr>
        <p:grpSpPr>
          <a:xfrm>
            <a:off x="0" y="0"/>
            <a:ext cx="12192000" cy="6858000"/>
            <a:chOff x="0" y="0"/>
            <a:chExt cx="12192000" cy="6858000"/>
          </a:xfrm>
        </p:grpSpPr>
        <p:sp>
          <p:nvSpPr>
            <p:cNvPr id="15" name="Rectangle 14"/>
            <p:cNvSpPr/>
            <p:nvPr/>
          </p:nvSpPr>
          <p:spPr>
            <a:xfrm>
              <a:off x="0" y="0"/>
              <a:ext cx="12192000" cy="6858000"/>
            </a:xfrm>
            <a:prstGeom prst="rect">
              <a:avLst/>
            </a:prstGeom>
            <a:blipFill>
              <a:blip r:embed="rId19">
                <a:duotone>
                  <a:schemeClr val="dk2">
                    <a:shade val="42000"/>
                    <a:hueMod val="42000"/>
                    <a:satMod val="124000"/>
                    <a:lumMod val="62000"/>
                  </a:schemeClr>
                  <a:schemeClr val="dk2">
                    <a:tint val="96000"/>
                    <a:satMod val="130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41" name="Oval 40"/>
            <p:cNvSpPr/>
            <p:nvPr/>
          </p:nvSpPr>
          <p:spPr>
            <a:xfrm>
              <a:off x="8609012" y="5867400"/>
              <a:ext cx="990600" cy="990600"/>
            </a:xfrm>
            <a:prstGeom prst="ellipse">
              <a:avLst/>
            </a:prstGeom>
            <a:gradFill flip="none" rotWithShape="1">
              <a:gsLst>
                <a:gs pos="0">
                  <a:schemeClr val="accent5">
                    <a:alpha val="14000"/>
                  </a:schemeClr>
                </a:gs>
                <a:gs pos="66000">
                  <a:schemeClr val="accent5">
                    <a:alpha val="0"/>
                  </a:schemeClr>
                </a:gs>
                <a:gs pos="36000">
                  <a:schemeClr val="accent5">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39" name="Oval 38"/>
            <p:cNvSpPr/>
            <p:nvPr/>
          </p:nvSpPr>
          <p:spPr>
            <a:xfrm>
              <a:off x="8609012" y="1676400"/>
              <a:ext cx="2819400" cy="2819400"/>
            </a:xfrm>
            <a:prstGeom prst="ellipse">
              <a:avLst/>
            </a:prstGeom>
            <a:gradFill flip="none" rotWithShape="1">
              <a:gsLst>
                <a:gs pos="0">
                  <a:schemeClr val="accent5">
                    <a:alpha val="7000"/>
                  </a:schemeClr>
                </a:gs>
                <a:gs pos="69000">
                  <a:schemeClr val="accent5">
                    <a:alpha val="0"/>
                  </a:schemeClr>
                </a:gs>
                <a:gs pos="36000">
                  <a:schemeClr val="accent5">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7999412" y="1587"/>
              <a:ext cx="1600200" cy="1600200"/>
            </a:xfrm>
            <a:prstGeom prst="ellipse">
              <a:avLst/>
            </a:prstGeom>
            <a:gradFill flip="none" rotWithShape="1">
              <a:gsLst>
                <a:gs pos="0">
                  <a:schemeClr val="accent1">
                    <a:lumMod val="60000"/>
                    <a:lumOff val="40000"/>
                    <a:alpha val="14000"/>
                  </a:schemeClr>
                </a:gs>
                <a:gs pos="73000">
                  <a:schemeClr val="accent1">
                    <a:lumMod val="60000"/>
                    <a:lumOff val="40000"/>
                    <a:alpha val="0"/>
                  </a:schemeClr>
                </a:gs>
                <a:gs pos="36000">
                  <a:schemeClr val="accent1">
                    <a:lumMod val="60000"/>
                    <a:lumOff val="4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38" name="Oval 37"/>
            <p:cNvSpPr/>
            <p:nvPr/>
          </p:nvSpPr>
          <p:spPr>
            <a:xfrm>
              <a:off x="0" y="2895600"/>
              <a:ext cx="2362200" cy="2362200"/>
            </a:xfrm>
            <a:prstGeom prst="ellipse">
              <a:avLst/>
            </a:prstGeom>
            <a:gradFill flip="none" rotWithShape="1">
              <a:gsLst>
                <a:gs pos="0">
                  <a:schemeClr val="accent5">
                    <a:alpha val="8000"/>
                  </a:schemeClr>
                </a:gs>
                <a:gs pos="72000">
                  <a:schemeClr val="accent5">
                    <a:alpha val="0"/>
                  </a:schemeClr>
                </a:gs>
                <a:gs pos="36000">
                  <a:schemeClr val="accent5">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49" name="Oval 48"/>
            <p:cNvSpPr/>
            <p:nvPr/>
          </p:nvSpPr>
          <p:spPr>
            <a:xfrm>
              <a:off x="0" y="2667000"/>
              <a:ext cx="4191000" cy="4191000"/>
            </a:xfrm>
            <a:prstGeom prst="ellipse">
              <a:avLst/>
            </a:prstGeom>
            <a:gradFill flip="none" rotWithShape="1">
              <a:gsLst>
                <a:gs pos="0">
                  <a:schemeClr val="accent1">
                    <a:lumMod val="60000"/>
                    <a:lumOff val="40000"/>
                    <a:alpha val="11000"/>
                  </a:schemeClr>
                </a:gs>
                <a:gs pos="75000">
                  <a:schemeClr val="accent1">
                    <a:lumMod val="60000"/>
                    <a:lumOff val="40000"/>
                    <a:alpha val="0"/>
                  </a:schemeClr>
                </a:gs>
                <a:gs pos="36000">
                  <a:schemeClr val="accent1">
                    <a:lumMod val="60000"/>
                    <a:lumOff val="4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65239"/>
              <a:ext cx="990600" cy="990600"/>
            </a:xfrm>
            <a:prstGeom prst="ellipse">
              <a:avLst/>
            </a:prstGeom>
            <a:gradFill flip="none" rotWithShape="1">
              <a:gsLst>
                <a:gs pos="0">
                  <a:schemeClr val="accent1">
                    <a:lumMod val="60000"/>
                    <a:lumOff val="40000"/>
                    <a:alpha val="10000"/>
                  </a:schemeClr>
                </a:gs>
                <a:gs pos="66000">
                  <a:schemeClr val="accent1">
                    <a:lumMod val="60000"/>
                    <a:lumOff val="40000"/>
                    <a:alpha val="0"/>
                  </a:schemeClr>
                </a:gs>
                <a:gs pos="31000">
                  <a:schemeClr val="accent1">
                    <a:lumMod val="60000"/>
                    <a:lumOff val="40000"/>
                    <a:alpha val="5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1" name="Freeform 5"/>
            <p:cNvSpPr/>
            <p:nvPr/>
          </p:nvSpPr>
          <p:spPr bwMode="gray">
            <a:xfrm rot="21010068">
              <a:off x="8490951" y="179751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6" name="Freeform 5"/>
            <p:cNvSpPr/>
            <p:nvPr/>
          </p:nvSpPr>
          <p:spPr bwMode="gray">
            <a:xfrm>
              <a:off x="459506" y="1866405"/>
              <a:ext cx="11277600" cy="4533900"/>
            </a:xfrm>
            <a:custGeom>
              <a:avLst/>
              <a:gdLst/>
              <a:ahLst/>
              <a:cxnLst/>
              <a:rect l="0" t="0" r="r" b="b"/>
              <a:pathLst>
                <a:path w="7104" h="2856">
                  <a:moveTo>
                    <a:pt x="0" y="0"/>
                  </a:moveTo>
                  <a:lnTo>
                    <a:pt x="0" y="2856"/>
                  </a:lnTo>
                  <a:lnTo>
                    <a:pt x="7104" y="2856"/>
                  </a:lnTo>
                  <a:lnTo>
                    <a:pt x="7104" y="1"/>
                  </a:lnTo>
                  <a:lnTo>
                    <a:pt x="7104" y="1"/>
                  </a:lnTo>
                  <a:lnTo>
                    <a:pt x="6943" y="26"/>
                  </a:lnTo>
                  <a:lnTo>
                    <a:pt x="6782" y="50"/>
                  </a:lnTo>
                  <a:lnTo>
                    <a:pt x="6621" y="73"/>
                  </a:lnTo>
                  <a:lnTo>
                    <a:pt x="6459" y="93"/>
                  </a:lnTo>
                  <a:lnTo>
                    <a:pt x="6298" y="113"/>
                  </a:lnTo>
                  <a:lnTo>
                    <a:pt x="6136" y="132"/>
                  </a:lnTo>
                  <a:lnTo>
                    <a:pt x="5976" y="148"/>
                  </a:lnTo>
                  <a:lnTo>
                    <a:pt x="5814" y="163"/>
                  </a:lnTo>
                  <a:lnTo>
                    <a:pt x="5653" y="177"/>
                  </a:lnTo>
                  <a:lnTo>
                    <a:pt x="5494" y="189"/>
                  </a:lnTo>
                  <a:lnTo>
                    <a:pt x="5334" y="201"/>
                  </a:lnTo>
                  <a:lnTo>
                    <a:pt x="5175" y="211"/>
                  </a:lnTo>
                  <a:lnTo>
                    <a:pt x="5017" y="219"/>
                  </a:lnTo>
                  <a:lnTo>
                    <a:pt x="4859" y="227"/>
                  </a:lnTo>
                  <a:lnTo>
                    <a:pt x="4703" y="234"/>
                  </a:lnTo>
                  <a:lnTo>
                    <a:pt x="4548" y="239"/>
                  </a:lnTo>
                  <a:lnTo>
                    <a:pt x="4393" y="243"/>
                  </a:lnTo>
                  <a:lnTo>
                    <a:pt x="4240" y="247"/>
                  </a:lnTo>
                  <a:lnTo>
                    <a:pt x="4088" y="249"/>
                  </a:lnTo>
                  <a:lnTo>
                    <a:pt x="3937" y="251"/>
                  </a:lnTo>
                  <a:lnTo>
                    <a:pt x="3788" y="252"/>
                  </a:lnTo>
                  <a:lnTo>
                    <a:pt x="3640" y="251"/>
                  </a:lnTo>
                  <a:lnTo>
                    <a:pt x="3494" y="251"/>
                  </a:lnTo>
                  <a:lnTo>
                    <a:pt x="3349" y="249"/>
                  </a:lnTo>
                  <a:lnTo>
                    <a:pt x="3207" y="246"/>
                  </a:lnTo>
                  <a:lnTo>
                    <a:pt x="3066" y="243"/>
                  </a:lnTo>
                  <a:lnTo>
                    <a:pt x="2928" y="240"/>
                  </a:lnTo>
                  <a:lnTo>
                    <a:pt x="2791" y="235"/>
                  </a:lnTo>
                  <a:lnTo>
                    <a:pt x="2656" y="230"/>
                  </a:lnTo>
                  <a:lnTo>
                    <a:pt x="2524" y="225"/>
                  </a:lnTo>
                  <a:lnTo>
                    <a:pt x="2266" y="212"/>
                  </a:lnTo>
                  <a:lnTo>
                    <a:pt x="2019" y="198"/>
                  </a:lnTo>
                  <a:lnTo>
                    <a:pt x="1782" y="183"/>
                  </a:lnTo>
                  <a:lnTo>
                    <a:pt x="1557" y="167"/>
                  </a:lnTo>
                  <a:lnTo>
                    <a:pt x="1343" y="150"/>
                  </a:lnTo>
                  <a:lnTo>
                    <a:pt x="1144" y="132"/>
                  </a:lnTo>
                  <a:lnTo>
                    <a:pt x="957" y="114"/>
                  </a:lnTo>
                  <a:lnTo>
                    <a:pt x="785" y="96"/>
                  </a:lnTo>
                  <a:lnTo>
                    <a:pt x="627" y="79"/>
                  </a:lnTo>
                  <a:lnTo>
                    <a:pt x="487" y="63"/>
                  </a:lnTo>
                  <a:lnTo>
                    <a:pt x="361" y="48"/>
                  </a:lnTo>
                  <a:lnTo>
                    <a:pt x="254" y="35"/>
                  </a:lnTo>
                  <a:lnTo>
                    <a:pt x="165" y="23"/>
                  </a:lnTo>
                  <a:lnTo>
                    <a:pt x="42" y="6"/>
                  </a:lnTo>
                  <a:lnTo>
                    <a:pt x="0" y="0"/>
                  </a:lnTo>
                  <a:lnTo>
                    <a:pt x="0" y="0"/>
                  </a:lnTo>
                  <a:close/>
                </a:path>
              </a:pathLst>
            </a:custGeom>
            <a:solidFill>
              <a:schemeClr val="bg1"/>
            </a:solidFill>
            <a:ln>
              <a:noFill/>
            </a:ln>
          </p:spPr>
        </p:sp>
        <p:sp>
          <p:nvSpPr>
            <p:cNvPr id="19"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Placeholder 1"/>
          <p:cNvSpPr>
            <a:spLocks noGrp="1"/>
          </p:cNvSpPr>
          <p:nvPr>
            <p:ph type="title"/>
          </p:nvPr>
        </p:nvSpPr>
        <p:spPr bwMode="gray">
          <a:xfrm>
            <a:off x="1154955" y="947920"/>
            <a:ext cx="8761413" cy="728480"/>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54955" y="2603500"/>
            <a:ext cx="8761413" cy="3416300"/>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Footer Placeholder 4"/>
          <p:cNvSpPr>
            <a:spLocks noGrp="1"/>
          </p:cNvSpPr>
          <p:nvPr>
            <p:ph type="ftr" sz="quarter" idx="3"/>
          </p:nvPr>
        </p:nvSpPr>
        <p:spPr>
          <a:xfrm>
            <a:off x="561111" y="6391841"/>
            <a:ext cx="3859795" cy="304801"/>
          </a:xfrm>
          <a:prstGeom prst="rect">
            <a:avLst/>
          </a:prstGeom>
        </p:spPr>
        <p:txBody>
          <a:bodyPr vert="horz" lIns="91440" tIns="45720" rIns="91440" bIns="45720" rtlCol="0" anchor="ctr"/>
          <a:lstStyle>
            <a:lvl1pPr algn="l">
              <a:defRPr sz="750" b="1" i="0">
                <a:solidFill>
                  <a:schemeClr val="accent1"/>
                </a:solidFill>
              </a:defRPr>
            </a:lvl1pPr>
          </a:lstStyle>
          <a:p>
            <a:pPr defTabSz="342900"/>
            <a:endParaRPr lang="en-US" dirty="0">
              <a:solidFill>
                <a:srgbClr val="F5A408"/>
              </a:solidFill>
            </a:endParaRPr>
          </a:p>
        </p:txBody>
      </p:sp>
      <p:sp>
        <p:nvSpPr>
          <p:cNvPr id="4" name="Date Placeholder 3"/>
          <p:cNvSpPr>
            <a:spLocks noGrp="1"/>
          </p:cNvSpPr>
          <p:nvPr>
            <p:ph type="dt" sz="half" idx="2"/>
          </p:nvPr>
        </p:nvSpPr>
        <p:spPr>
          <a:xfrm>
            <a:off x="10650939" y="6394409"/>
            <a:ext cx="990599" cy="304799"/>
          </a:xfrm>
          <a:prstGeom prst="rect">
            <a:avLst/>
          </a:prstGeom>
        </p:spPr>
        <p:txBody>
          <a:bodyPr vert="horz" lIns="91440" tIns="45720" rIns="91440" bIns="45720" rtlCol="0" anchor="ctr"/>
          <a:lstStyle>
            <a:lvl1pPr algn="r">
              <a:defRPr sz="750" b="1" i="0">
                <a:solidFill>
                  <a:schemeClr val="accent1"/>
                </a:solidFill>
              </a:defRPr>
            </a:lvl1pPr>
          </a:lstStyle>
          <a:p>
            <a:pPr defTabSz="342900"/>
            <a:fld id="{CD60A5DE-CB1E-4C2E-BB46-45D50BA12F3D}" type="datetime10">
              <a:rPr lang="es-AR" smtClean="0">
                <a:solidFill>
                  <a:srgbClr val="F5A408"/>
                </a:solidFill>
              </a:rPr>
              <a:pPr defTabSz="342900"/>
              <a:t>10:25</a:t>
            </a:fld>
            <a:endParaRPr lang="en-US" dirty="0">
              <a:solidFill>
                <a:srgbClr val="F5A408"/>
              </a:solidFill>
            </a:endParaRPr>
          </a:p>
        </p:txBody>
      </p:sp>
      <p:sp>
        <p:nvSpPr>
          <p:cNvPr id="20" name="Rectangle 19"/>
          <p:cNvSpPr/>
          <p:nvPr/>
        </p:nvSpPr>
        <p:spPr>
          <a:xfrm>
            <a:off x="10443728"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4"/>
          </p:nvPr>
        </p:nvSpPr>
        <p:spPr bwMode="gray">
          <a:xfrm>
            <a:off x="10352542" y="295731"/>
            <a:ext cx="838199" cy="767687"/>
          </a:xfrm>
          <a:prstGeom prst="rect">
            <a:avLst/>
          </a:prstGeom>
        </p:spPr>
        <p:txBody>
          <a:bodyPr vert="horz" lIns="91440" tIns="45720" rIns="91440" bIns="45720" rtlCol="0" anchor="b"/>
          <a:lstStyle>
            <a:lvl1pPr algn="ctr">
              <a:defRPr sz="2100" b="0" i="0">
                <a:solidFill>
                  <a:schemeClr val="bg1"/>
                </a:solidFill>
              </a:defRPr>
            </a:lvl1pPr>
          </a:lstStyle>
          <a:p>
            <a:pPr defTabSz="342900"/>
            <a:fld id="{D57F1E4F-1CFF-5643-939E-217C01CDF565}" type="slidenum">
              <a:rPr lang="en-US" smtClean="0">
                <a:solidFill>
                  <a:prstClr val="white"/>
                </a:solidFill>
              </a:rPr>
              <a:pPr defTabSz="342900"/>
              <a:t>‹Nº›</a:t>
            </a:fld>
            <a:endParaRPr lang="en-US" dirty="0">
              <a:solidFill>
                <a:prstClr val="white"/>
              </a:solidFill>
            </a:endParaRPr>
          </a:p>
        </p:txBody>
      </p:sp>
    </p:spTree>
    <p:extLst>
      <p:ext uri="{BB962C8B-B14F-4D97-AF65-F5344CB8AC3E}">
        <p14:creationId xmlns:p14="http://schemas.microsoft.com/office/powerpoint/2010/main" val="4072016306"/>
      </p:ext>
    </p:extLst>
  </p:cSld>
  <p:clrMap bg1="lt1" tx1="dk1" bg2="lt2" tx2="dk2" accent1="accent1" accent2="accent2" accent3="accent3" accent4="accent4" accent5="accent5" accent6="accent6" hlink="hlink" folHlink="folHlink"/>
  <p:sldLayoutIdLst>
    <p:sldLayoutId id="2147484703"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 id="2147484714" r:id="rId12"/>
    <p:sldLayoutId id="2147484715" r:id="rId13"/>
    <p:sldLayoutId id="2147484716" r:id="rId14"/>
    <p:sldLayoutId id="2147484717" r:id="rId15"/>
    <p:sldLayoutId id="2147484718" r:id="rId16"/>
    <p:sldLayoutId id="2147484719" r:id="rId17"/>
  </p:sldLayoutIdLst>
  <p:hf hdr="0" ftr="0"/>
  <p:txStyles>
    <p:titleStyle>
      <a:lvl1pPr algn="l" defTabSz="342900" rtl="0" eaLnBrk="1" latinLnBrk="0" hangingPunct="1">
        <a:spcBef>
          <a:spcPct val="0"/>
        </a:spcBef>
        <a:buNone/>
        <a:defRPr sz="2700" b="0" i="0" kern="1200">
          <a:solidFill>
            <a:schemeClr val="bg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57175" indent="-257175" algn="l" defTabSz="342900" rtl="0" eaLnBrk="1" latinLnBrk="0" hangingPunct="1">
        <a:spcBef>
          <a:spcPts val="750"/>
        </a:spcBef>
        <a:spcAft>
          <a:spcPts val="0"/>
        </a:spcAft>
        <a:buClr>
          <a:schemeClr val="accent1"/>
        </a:buClr>
        <a:buSzPct val="80000"/>
        <a:buFont typeface="Wingdings 3" charset="2"/>
        <a:buChar char=""/>
        <a:defRPr sz="1350" b="0" i="0" kern="1200">
          <a:solidFill>
            <a:schemeClr val="tx1">
              <a:lumMod val="75000"/>
              <a:lumOff val="25000"/>
            </a:schemeClr>
          </a:solidFill>
          <a:latin typeface="+mn-lt"/>
          <a:ea typeface="+mn-ea"/>
          <a:cs typeface="+mn-cs"/>
        </a:defRPr>
      </a:lvl1pPr>
      <a:lvl2pPr marL="557213" indent="-214313" algn="l" defTabSz="342900" rtl="0" eaLnBrk="1" latinLnBrk="0" hangingPunct="1">
        <a:spcBef>
          <a:spcPts val="75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2pPr>
      <a:lvl3pPr marL="857250" indent="-171450" algn="l" defTabSz="342900" rtl="0" eaLnBrk="1" latinLnBrk="0" hangingPunct="1">
        <a:spcBef>
          <a:spcPts val="750"/>
        </a:spcBef>
        <a:spcAft>
          <a:spcPts val="0"/>
        </a:spcAft>
        <a:buClr>
          <a:schemeClr val="accent1"/>
        </a:buClr>
        <a:buSzPct val="80000"/>
        <a:buFont typeface="Wingdings 3" charset="2"/>
        <a:buChar char=""/>
        <a:defRPr sz="1050" b="0" i="0" kern="1200">
          <a:solidFill>
            <a:schemeClr val="tx1">
              <a:lumMod val="75000"/>
              <a:lumOff val="25000"/>
            </a:schemeClr>
          </a:solidFill>
          <a:latin typeface="+mn-lt"/>
          <a:ea typeface="+mn-ea"/>
          <a:cs typeface="+mn-cs"/>
        </a:defRPr>
      </a:lvl3pPr>
      <a:lvl4pPr marL="12001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4pPr>
      <a:lvl5pPr marL="15430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5pPr>
      <a:lvl6pPr marL="18859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6pPr>
      <a:lvl7pPr marL="22288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7pPr>
      <a:lvl8pPr marL="25717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8pPr>
      <a:lvl9pPr marL="2914650" indent="-171450" algn="l" defTabSz="342900" rtl="0" eaLnBrk="1" latinLnBrk="0" hangingPunct="1">
        <a:spcBef>
          <a:spcPts val="750"/>
        </a:spcBef>
        <a:spcAft>
          <a:spcPts val="0"/>
        </a:spcAft>
        <a:buClr>
          <a:schemeClr val="accent1"/>
        </a:buClr>
        <a:buSzPct val="80000"/>
        <a:buFont typeface="Wingdings 3" charset="2"/>
        <a:buChar char=""/>
        <a:defRPr sz="900" b="0" i="0" kern="1200">
          <a:solidFill>
            <a:schemeClr val="tx1">
              <a:lumMod val="75000"/>
              <a:lumOff val="25000"/>
            </a:schemeClr>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481D6B0-3B4E-4D30-A059-AAD47441FF14}" type="datetime10">
              <a:rPr lang="es-AR" smtClean="0">
                <a:solidFill>
                  <a:prstClr val="white">
                    <a:tint val="75000"/>
                  </a:prstClr>
                </a:solidFill>
              </a:rPr>
              <a:t>10:25</a:t>
            </a:fld>
            <a:endParaRPr lang="es-AR">
              <a:solidFill>
                <a:prstClr val="white">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a:solidFill>
                <a:prstClr val="white">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37098F-73F1-488B-BDA0-4E38E6CE9AEE}" type="slidenum">
              <a:rPr lang="es-AR" smtClean="0">
                <a:solidFill>
                  <a:prstClr val="white">
                    <a:tint val="75000"/>
                  </a:prstClr>
                </a:solidFill>
              </a:rPr>
              <a:pPr/>
              <a:t>‹Nº›</a:t>
            </a:fld>
            <a:endParaRPr lang="es-AR">
              <a:solidFill>
                <a:prstClr val="white">
                  <a:tint val="75000"/>
                </a:prstClr>
              </a:solidFill>
            </a:endParaRPr>
          </a:p>
        </p:txBody>
      </p:sp>
    </p:spTree>
    <p:extLst>
      <p:ext uri="{BB962C8B-B14F-4D97-AF65-F5344CB8AC3E}">
        <p14:creationId xmlns:p14="http://schemas.microsoft.com/office/powerpoint/2010/main" val="3850855795"/>
      </p:ext>
    </p:extLst>
  </p:cSld>
  <p:clrMap bg1="dk1" tx1="lt1" bg2="dk2" tx2="lt2" accent1="accent1" accent2="accent2" accent3="accent3" accent4="accent4" accent5="accent5" accent6="accent6" hlink="hlink" folHlink="folHlink"/>
  <p:sldLayoutIdLst>
    <p:sldLayoutId id="2147484721" r:id="rId1"/>
    <p:sldLayoutId id="2147484722" r:id="rId2"/>
    <p:sldLayoutId id="2147484723" r:id="rId3"/>
    <p:sldLayoutId id="2147484724" r:id="rId4"/>
    <p:sldLayoutId id="2147484725" r:id="rId5"/>
    <p:sldLayoutId id="2147484726" r:id="rId6"/>
    <p:sldLayoutId id="2147484727" r:id="rId7"/>
    <p:sldLayoutId id="2147484728" r:id="rId8"/>
    <p:sldLayoutId id="2147484729" r:id="rId9"/>
    <p:sldLayoutId id="2147484730" r:id="rId10"/>
    <p:sldLayoutId id="2147484731" r:id="rId11"/>
  </p:sldLayoutIdLst>
  <p:hf hdr="0" ft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AR"/>
              <a:t>Haga clic para cambiar el estilo de título	</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pPr>
            <a:fld id="{E3AB042C-DAED-47D6-9716-9589DD9B2830}" type="datetime10">
              <a:rPr lang="es-AR" altLang="es-AR" smtClean="0">
                <a:solidFill>
                  <a:srgbClr val="000000"/>
                </a:solidFill>
              </a:rPr>
              <a:t>10:25</a:t>
            </a:fld>
            <a:endParaRPr lang="es-ES" altLang="es-AR">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endParaRPr lang="es-ES" altLang="es-AR">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pPr>
            <a:fld id="{C3EAEBDF-D90B-49F0-B271-48985138F32D}" type="slidenum">
              <a:rPr lang="es-ES" altLang="es-AR" smtClean="0">
                <a:solidFill>
                  <a:srgbClr val="000000"/>
                </a:solidFill>
              </a:rPr>
              <a:pPr fontAlgn="base">
                <a:spcBef>
                  <a:spcPct val="0"/>
                </a:spcBef>
                <a:spcAft>
                  <a:spcPct val="0"/>
                </a:spcAft>
              </a:pPr>
              <a:t>‹Nº›</a:t>
            </a:fld>
            <a:endParaRPr lang="es-ES" altLang="es-AR">
              <a:solidFill>
                <a:srgbClr val="000000"/>
              </a:solidFill>
            </a:endParaRPr>
          </a:p>
        </p:txBody>
      </p:sp>
    </p:spTree>
    <p:extLst>
      <p:ext uri="{BB962C8B-B14F-4D97-AF65-F5344CB8AC3E}">
        <p14:creationId xmlns:p14="http://schemas.microsoft.com/office/powerpoint/2010/main" val="3278305968"/>
      </p:ext>
    </p:extLst>
  </p:cSld>
  <p:clrMap bg1="lt1" tx1="dk1" bg2="lt2" tx2="dk2" accent1="accent1" accent2="accent2" accent3="accent3" accent4="accent4" accent5="accent5" accent6="accent6" hlink="hlink" folHlink="folHlink"/>
  <p:sldLayoutIdLst>
    <p:sldLayoutId id="2147484733" r:id="rId1"/>
    <p:sldLayoutId id="2147484734" r:id="rId2"/>
    <p:sldLayoutId id="2147484735" r:id="rId3"/>
    <p:sldLayoutId id="2147484736" r:id="rId4"/>
    <p:sldLayoutId id="2147484737" r:id="rId5"/>
    <p:sldLayoutId id="2147484738" r:id="rId6"/>
    <p:sldLayoutId id="2147484739" r:id="rId7"/>
    <p:sldLayoutId id="2147484740" r:id="rId8"/>
    <p:sldLayoutId id="2147484741" r:id="rId9"/>
    <p:sldLayoutId id="2147484742" r:id="rId10"/>
    <p:sldLayoutId id="2147484743" r:id="rId11"/>
  </p:sldLayoutIdLst>
  <p:hf hdr="0" ftr="0"/>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7" name="6 Circular"/>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8" name="7 Elipse"/>
          <p:cNvSpPr/>
          <p:nvPr/>
        </p:nvSpPr>
        <p:spPr>
          <a:xfrm>
            <a:off x="225090"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Anillo"/>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2" name="11 Rectángulo"/>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5" name="4 Marcador de título"/>
          <p:cNvSpPr>
            <a:spLocks noGrp="1"/>
          </p:cNvSpPr>
          <p:nvPr>
            <p:ph type="title"/>
          </p:nvPr>
        </p:nvSpPr>
        <p:spPr>
          <a:xfrm>
            <a:off x="1914144" y="274638"/>
            <a:ext cx="9997440" cy="1143000"/>
          </a:xfrm>
          <a:prstGeom prst="rect">
            <a:avLst/>
          </a:prstGeom>
        </p:spPr>
        <p:txBody>
          <a:bodyPr anchor="ctr">
            <a:normAutofit/>
          </a:bodyPr>
          <a:lstStyle/>
          <a:p>
            <a:r>
              <a:rPr kumimoji="0" lang="es-ES"/>
              <a:t>Haga clic para modificar el estilo de título del patrón</a:t>
            </a:r>
            <a:endParaRPr kumimoji="0" lang="en-US"/>
          </a:p>
        </p:txBody>
      </p:sp>
      <p:sp>
        <p:nvSpPr>
          <p:cNvPr id="9" name="8 Marcador de texto"/>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24" name="23 Marcador de fecha"/>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00">
                <a:solidFill>
                  <a:schemeClr val="bg2">
                    <a:shade val="50000"/>
                    <a:satMod val="200000"/>
                  </a:schemeClr>
                </a:solidFill>
              </a:defRPr>
            </a:lvl1pPr>
            <a:extLst/>
          </a:lstStyle>
          <a:p>
            <a:fld id="{58087C26-1CC4-40CD-90BA-61E23F17925D}" type="datetime10">
              <a:rPr lang="es-AR" smtClean="0">
                <a:solidFill>
                  <a:srgbClr val="E7DEC9">
                    <a:shade val="50000"/>
                    <a:satMod val="200000"/>
                  </a:srgbClr>
                </a:solidFill>
              </a:rPr>
              <a:t>10:25</a:t>
            </a:fld>
            <a:endParaRPr lang="es-AR">
              <a:solidFill>
                <a:srgbClr val="E7DEC9">
                  <a:shade val="50000"/>
                  <a:satMod val="200000"/>
                </a:srgbClr>
              </a:solidFill>
            </a:endParaRPr>
          </a:p>
        </p:txBody>
      </p:sp>
      <p:sp>
        <p:nvSpPr>
          <p:cNvPr id="10" name="9 Marcador de pie de página"/>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00">
                <a:solidFill>
                  <a:schemeClr val="bg2">
                    <a:shade val="50000"/>
                    <a:satMod val="200000"/>
                  </a:schemeClr>
                </a:solidFill>
                <a:effectLst/>
              </a:defRPr>
            </a:lvl1pPr>
            <a:extLst/>
          </a:lstStyle>
          <a:p>
            <a:endParaRPr lang="es-AR">
              <a:solidFill>
                <a:srgbClr val="E7DEC9">
                  <a:shade val="50000"/>
                  <a:satMod val="200000"/>
                </a:srgbClr>
              </a:solidFill>
            </a:endParaRPr>
          </a:p>
        </p:txBody>
      </p:sp>
      <p:sp>
        <p:nvSpPr>
          <p:cNvPr id="22" name="21 Marcador de número de diapositiva"/>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00">
                <a:solidFill>
                  <a:schemeClr val="bg2">
                    <a:shade val="50000"/>
                    <a:satMod val="200000"/>
                  </a:schemeClr>
                </a:solidFill>
                <a:effectLst/>
              </a:defRPr>
            </a:lvl1pPr>
            <a:extLst/>
          </a:lstStyle>
          <a:p>
            <a:fld id="{6886BEF2-EB37-495E-A00E-9770311B0984}" type="slidenum">
              <a:rPr lang="es-AR" smtClean="0">
                <a:solidFill>
                  <a:srgbClr val="E7DEC9">
                    <a:shade val="50000"/>
                    <a:satMod val="200000"/>
                  </a:srgbClr>
                </a:solidFill>
              </a:rPr>
              <a:pPr/>
              <a:t>‹Nº›</a:t>
            </a:fld>
            <a:endParaRPr lang="es-AR">
              <a:solidFill>
                <a:srgbClr val="E7DEC9">
                  <a:shade val="50000"/>
                  <a:satMod val="200000"/>
                </a:srgbClr>
              </a:solidFill>
            </a:endParaRPr>
          </a:p>
        </p:txBody>
      </p:sp>
      <p:sp>
        <p:nvSpPr>
          <p:cNvPr id="15" name="14 Rectángulo"/>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Tree>
    <p:extLst>
      <p:ext uri="{BB962C8B-B14F-4D97-AF65-F5344CB8AC3E}">
        <p14:creationId xmlns:p14="http://schemas.microsoft.com/office/powerpoint/2010/main" val="157441474"/>
      </p:ext>
    </p:extLst>
  </p:cSld>
  <p:clrMap bg1="lt1" tx1="dk1" bg2="lt2" tx2="dk2" accent1="accent1" accent2="accent2" accent3="accent3" accent4="accent4" accent5="accent5" accent6="accent6" hlink="hlink" folHlink="folHlink"/>
  <p:sldLayoutIdLst>
    <p:sldLayoutId id="2147484745" r:id="rId1"/>
    <p:sldLayoutId id="2147484746" r:id="rId2"/>
    <p:sldLayoutId id="2147484747" r:id="rId3"/>
    <p:sldLayoutId id="2147484748" r:id="rId4"/>
    <p:sldLayoutId id="2147484749" r:id="rId5"/>
    <p:sldLayoutId id="2147484750" r:id="rId6"/>
    <p:sldLayoutId id="2147484751" r:id="rId7"/>
    <p:sldLayoutId id="2147484752" r:id="rId8"/>
    <p:sldLayoutId id="2147484753" r:id="rId9"/>
    <p:sldLayoutId id="2147484754" r:id="rId10"/>
    <p:sldLayoutId id="2147484755" r:id="rId11"/>
  </p:sldLayoutIdLst>
  <p:hf hdr="0" ftr="0"/>
  <p:txStyles>
    <p:titleStyle>
      <a:lvl1pPr algn="l" rtl="0" eaLnBrk="1" latinLnBrk="0" hangingPunct="1">
        <a:spcBef>
          <a:spcPct val="0"/>
        </a:spcBef>
        <a:buNone/>
        <a:defRPr kumimoji="0" sz="32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74320" indent="-212598" algn="l" rtl="0" eaLnBrk="1" latinLnBrk="0" hangingPunct="1">
        <a:lnSpc>
          <a:spcPct val="100000"/>
        </a:lnSpc>
        <a:spcBef>
          <a:spcPts val="450"/>
        </a:spcBef>
        <a:buClr>
          <a:schemeClr val="accent1"/>
        </a:buClr>
        <a:buSzPct val="80000"/>
        <a:buFont typeface="Wingdings 2"/>
        <a:buChar char=""/>
        <a:defRPr kumimoji="0" sz="2400" kern="1200">
          <a:solidFill>
            <a:schemeClr val="tx1"/>
          </a:solidFill>
          <a:latin typeface="+mn-lt"/>
          <a:ea typeface="+mn-ea"/>
          <a:cs typeface="+mn-cs"/>
        </a:defRPr>
      </a:lvl1pPr>
      <a:lvl2pPr marL="480060" indent="-178308" algn="l" rtl="0" eaLnBrk="1" latinLnBrk="0" hangingPunct="1">
        <a:lnSpc>
          <a:spcPct val="100000"/>
        </a:lnSpc>
        <a:spcBef>
          <a:spcPts val="413"/>
        </a:spcBef>
        <a:buClr>
          <a:schemeClr val="accent1"/>
        </a:buClr>
        <a:buFont typeface="Verdana"/>
        <a:buChar char="◦"/>
        <a:defRPr kumimoji="0" sz="2100" kern="1200">
          <a:solidFill>
            <a:schemeClr val="tx1"/>
          </a:solidFill>
          <a:latin typeface="+mn-lt"/>
          <a:ea typeface="+mn-ea"/>
          <a:cs typeface="+mn-cs"/>
        </a:defRPr>
      </a:lvl2pPr>
      <a:lvl3pPr marL="665226" indent="-171450" algn="l" rtl="0" eaLnBrk="1" latinLnBrk="0" hangingPunct="1">
        <a:lnSpc>
          <a:spcPct val="100000"/>
        </a:lnSpc>
        <a:spcBef>
          <a:spcPct val="20000"/>
        </a:spcBef>
        <a:buClr>
          <a:schemeClr val="accent2"/>
        </a:buClr>
        <a:buFont typeface="Wingdings 2"/>
        <a:buChar char=""/>
        <a:defRPr kumimoji="0" sz="1800" kern="1200">
          <a:solidFill>
            <a:schemeClr val="tx1"/>
          </a:solidFill>
          <a:latin typeface="+mn-lt"/>
          <a:ea typeface="+mn-ea"/>
          <a:cs typeface="+mn-cs"/>
        </a:defRPr>
      </a:lvl3pPr>
      <a:lvl4pPr marL="822960" indent="-130302" algn="l" rtl="0" eaLnBrk="1" latinLnBrk="0" hangingPunct="1">
        <a:lnSpc>
          <a:spcPct val="100000"/>
        </a:lnSpc>
        <a:spcBef>
          <a:spcPct val="20000"/>
        </a:spcBef>
        <a:buClr>
          <a:schemeClr val="accent3"/>
        </a:buClr>
        <a:buFont typeface="Wingdings 2"/>
        <a:buChar char=""/>
        <a:defRPr kumimoji="0" sz="1500" kern="1200">
          <a:solidFill>
            <a:schemeClr val="tx1"/>
          </a:solidFill>
          <a:latin typeface="+mn-lt"/>
          <a:ea typeface="+mn-ea"/>
          <a:cs typeface="+mn-cs"/>
        </a:defRPr>
      </a:lvl4pPr>
      <a:lvl5pPr marL="973836" indent="-137160" algn="l" rtl="0" eaLnBrk="1" latinLnBrk="0" hangingPunct="1">
        <a:lnSpc>
          <a:spcPct val="100000"/>
        </a:lnSpc>
        <a:spcBef>
          <a:spcPct val="20000"/>
        </a:spcBef>
        <a:buClr>
          <a:schemeClr val="accent4"/>
        </a:buClr>
        <a:buFont typeface="Wingdings 2"/>
        <a:buChar char=""/>
        <a:defRPr kumimoji="0" sz="1500" kern="1200">
          <a:solidFill>
            <a:schemeClr val="tx1"/>
          </a:solidFill>
          <a:latin typeface="+mn-lt"/>
          <a:ea typeface="+mn-ea"/>
          <a:cs typeface="+mn-cs"/>
        </a:defRPr>
      </a:lvl5pPr>
      <a:lvl6pPr marL="1131570" indent="-137160" algn="l" rtl="0" eaLnBrk="1" latinLnBrk="0" hangingPunct="1">
        <a:lnSpc>
          <a:spcPct val="100000"/>
        </a:lnSpc>
        <a:spcBef>
          <a:spcPct val="20000"/>
        </a:spcBef>
        <a:buClr>
          <a:schemeClr val="accent5"/>
        </a:buClr>
        <a:buFont typeface="Wingdings 2"/>
        <a:buChar char=""/>
        <a:defRPr kumimoji="0" sz="1500" kern="1200">
          <a:solidFill>
            <a:schemeClr val="tx1"/>
          </a:solidFill>
          <a:latin typeface="+mn-lt"/>
          <a:ea typeface="+mn-ea"/>
          <a:cs typeface="+mn-cs"/>
        </a:defRPr>
      </a:lvl6pPr>
      <a:lvl7pPr marL="1289304" indent="-137160" algn="l" rtl="0" eaLnBrk="1" latinLnBrk="0" hangingPunct="1">
        <a:lnSpc>
          <a:spcPct val="100000"/>
        </a:lnSpc>
        <a:spcBef>
          <a:spcPct val="20000"/>
        </a:spcBef>
        <a:buClr>
          <a:schemeClr val="accent6"/>
        </a:buClr>
        <a:buFont typeface="Wingdings 2"/>
        <a:buChar char=""/>
        <a:defRPr kumimoji="0" sz="1500" kern="1200">
          <a:solidFill>
            <a:schemeClr val="tx1"/>
          </a:solidFill>
          <a:latin typeface="+mn-lt"/>
          <a:ea typeface="+mn-ea"/>
          <a:cs typeface="+mn-cs"/>
        </a:defRPr>
      </a:lvl7pPr>
      <a:lvl8pPr marL="1440180" indent="-137160" algn="l" rtl="0" eaLnBrk="1" latinLnBrk="0" hangingPunct="1">
        <a:lnSpc>
          <a:spcPct val="100000"/>
        </a:lnSpc>
        <a:spcBef>
          <a:spcPct val="20000"/>
        </a:spcBef>
        <a:buClr>
          <a:schemeClr val="accent6"/>
        </a:buClr>
        <a:buFont typeface="Wingdings 2"/>
        <a:buChar char=""/>
        <a:defRPr kumimoji="0" sz="1500" kern="1200">
          <a:solidFill>
            <a:schemeClr val="tx1"/>
          </a:solidFill>
          <a:latin typeface="+mn-lt"/>
          <a:ea typeface="+mn-ea"/>
          <a:cs typeface="+mn-cs"/>
        </a:defRPr>
      </a:lvl8pPr>
      <a:lvl9pPr marL="1597914" indent="-137160" algn="l" rtl="0" eaLnBrk="1" latinLnBrk="0" hangingPunct="1">
        <a:lnSpc>
          <a:spcPct val="100000"/>
        </a:lnSpc>
        <a:spcBef>
          <a:spcPct val="20000"/>
        </a:spcBef>
        <a:buClr>
          <a:schemeClr val="accent6"/>
        </a:buClr>
        <a:buFont typeface="Wingdings 2"/>
        <a:buChar char=""/>
        <a:defRPr kumimoji="0" sz="15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42900" algn="l" rtl="0" eaLnBrk="1" latinLnBrk="0" hangingPunct="1">
        <a:defRPr kumimoji="0" kern="1200">
          <a:solidFill>
            <a:schemeClr val="tx1"/>
          </a:solidFill>
          <a:latin typeface="+mn-lt"/>
          <a:ea typeface="+mn-ea"/>
          <a:cs typeface="+mn-cs"/>
        </a:defRPr>
      </a:lvl2pPr>
      <a:lvl3pPr marL="685800" algn="l" rtl="0" eaLnBrk="1" latinLnBrk="0" hangingPunct="1">
        <a:defRPr kumimoji="0" kern="1200">
          <a:solidFill>
            <a:schemeClr val="tx1"/>
          </a:solidFill>
          <a:latin typeface="+mn-lt"/>
          <a:ea typeface="+mn-ea"/>
          <a:cs typeface="+mn-cs"/>
        </a:defRPr>
      </a:lvl3pPr>
      <a:lvl4pPr marL="1028700" algn="l" rtl="0" eaLnBrk="1" latinLnBrk="0" hangingPunct="1">
        <a:defRPr kumimoji="0" kern="1200">
          <a:solidFill>
            <a:schemeClr val="tx1"/>
          </a:solidFill>
          <a:latin typeface="+mn-lt"/>
          <a:ea typeface="+mn-ea"/>
          <a:cs typeface="+mn-cs"/>
        </a:defRPr>
      </a:lvl4pPr>
      <a:lvl5pPr marL="1371600" algn="l" rtl="0" eaLnBrk="1" latinLnBrk="0" hangingPunct="1">
        <a:defRPr kumimoji="0" kern="1200">
          <a:solidFill>
            <a:schemeClr val="tx1"/>
          </a:solidFill>
          <a:latin typeface="+mn-lt"/>
          <a:ea typeface="+mn-ea"/>
          <a:cs typeface="+mn-cs"/>
        </a:defRPr>
      </a:lvl5pPr>
      <a:lvl6pPr marL="1714500" algn="l" rtl="0" eaLnBrk="1" latinLnBrk="0" hangingPunct="1">
        <a:defRPr kumimoji="0" kern="1200">
          <a:solidFill>
            <a:schemeClr val="tx1"/>
          </a:solidFill>
          <a:latin typeface="+mn-lt"/>
          <a:ea typeface="+mn-ea"/>
          <a:cs typeface="+mn-cs"/>
        </a:defRPr>
      </a:lvl6pPr>
      <a:lvl7pPr marL="2057400" algn="l" rtl="0" eaLnBrk="1" latinLnBrk="0" hangingPunct="1">
        <a:defRPr kumimoji="0" kern="1200">
          <a:solidFill>
            <a:schemeClr val="tx1"/>
          </a:solidFill>
          <a:latin typeface="+mn-lt"/>
          <a:ea typeface="+mn-ea"/>
          <a:cs typeface="+mn-cs"/>
        </a:defRPr>
      </a:lvl7pPr>
      <a:lvl8pPr marL="2400300" algn="l" rtl="0" eaLnBrk="1" latinLnBrk="0" hangingPunct="1">
        <a:defRPr kumimoji="0" kern="1200">
          <a:solidFill>
            <a:schemeClr val="tx1"/>
          </a:solidFill>
          <a:latin typeface="+mn-lt"/>
          <a:ea typeface="+mn-ea"/>
          <a:cs typeface="+mn-cs"/>
        </a:defRPr>
      </a:lvl8pPr>
      <a:lvl9pPr marL="2743200" algn="l" rtl="0" eaLnBrk="1" latinLnBrk="0" hangingPunct="1">
        <a:defRPr kumimoji="0" kern="1200">
          <a:solidFill>
            <a:schemeClr val="tx1"/>
          </a:solidFill>
          <a:latin typeface="+mn-lt"/>
          <a:ea typeface="+mn-ea"/>
          <a:cs typeface="+mn-cs"/>
        </a:defRPr>
      </a:lvl9pPr>
      <a:extLst/>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7" name="Picture 2" descr="\\DROBO-FS\QuickDrops\JB\PPTX NG\Droplets\LightingOverlay.png"/>
          <p:cNvPicPr>
            <a:picLocks noChangeAspect="1" noChangeArrowheads="1"/>
          </p:cNvPicPr>
          <p:nvPr/>
        </p:nvPicPr>
        <p:blipFill>
          <a:blip r:embed="rId19" cstate="print">
            <a:alphaModFix amt="30000"/>
            <a:duotone>
              <a:prstClr val="black"/>
              <a:schemeClr val="tx2">
                <a:tint val="45000"/>
                <a:satMod val="400000"/>
              </a:schemeClr>
            </a:duotone>
            <a:extLst/>
          </a:blip>
          <a:srcRect/>
          <a:stretch>
            <a:fillRect/>
          </a:stretch>
        </p:blipFill>
        <p:spPr bwMode="auto">
          <a:xfrm>
            <a:off x="1" y="-1"/>
            <a:ext cx="12192003" cy="6858001"/>
          </a:xfrm>
          <a:prstGeom prst="rect">
            <a:avLst/>
          </a:prstGeom>
          <a:noFill/>
          <a:extLst>
            <a:ext uri="{909E8E84-426E-40dd-AFC4-6F175D3DCCD1}"/>
          </a:extLst>
        </p:spPr>
      </p:pic>
      <p:grpSp>
        <p:nvGrpSpPr>
          <p:cNvPr id="3" name="Group 7"/>
          <p:cNvGrpSpPr/>
          <p:nvPr/>
        </p:nvGrpSpPr>
        <p:grpSpPr>
          <a:xfrm>
            <a:off x="-19051" y="1"/>
            <a:ext cx="12055699" cy="6858001"/>
            <a:chOff x="-14288" y="0"/>
            <a:chExt cx="9041774" cy="6858001"/>
          </a:xfrm>
          <a:gradFill flip="none" rotWithShape="1">
            <a:gsLst>
              <a:gs pos="0">
                <a:schemeClr val="tx2"/>
              </a:gs>
              <a:gs pos="100000">
                <a:schemeClr val="tx2">
                  <a:lumMod val="75000"/>
                </a:schemeClr>
              </a:gs>
            </a:gsLst>
            <a:lin ang="5400000" scaled="0"/>
            <a:tileRect/>
          </a:gradFill>
        </p:grpSpPr>
        <p:grpSp>
          <p:nvGrpSpPr>
            <p:cNvPr id="8" name="Group 8"/>
            <p:cNvGrpSpPr/>
            <p:nvPr/>
          </p:nvGrpSpPr>
          <p:grpSpPr>
            <a:xfrm>
              <a:off x="-14288" y="0"/>
              <a:ext cx="1220788" cy="6858001"/>
              <a:chOff x="-14288" y="0"/>
              <a:chExt cx="1220788" cy="6858001"/>
            </a:xfrm>
            <a:grpFill/>
          </p:grpSpPr>
          <p:sp>
            <p:nvSpPr>
              <p:cNvPr id="21" name="Rectangle 5"/>
              <p:cNvSpPr>
                <a:spLocks noChangeArrowheads="1"/>
              </p:cNvSpPr>
              <p:nvPr/>
            </p:nvSpPr>
            <p:spPr bwMode="auto">
              <a:xfrm>
                <a:off x="114300" y="4763"/>
                <a:ext cx="23813" cy="2181225"/>
              </a:xfrm>
              <a:prstGeom prst="rect">
                <a:avLst/>
              </a:prstGeom>
              <a:grpFill/>
              <a:ln>
                <a:noFill/>
              </a:ln>
              <a:extLst>
                <a:ext uri="{91240B29-F687-4f45-9708-019B960494DF}"/>
              </a:extLst>
            </p:spPr>
          </p:sp>
          <p:sp>
            <p:nvSpPr>
              <p:cNvPr id="22" name="Freeform 6"/>
              <p:cNvSpPr>
                <a:spLocks noEditPoints="1"/>
              </p:cNvSpPr>
              <p:nvPr/>
            </p:nvSpPr>
            <p:spPr bwMode="auto">
              <a:xfrm>
                <a:off x="33337"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23" name="Freeform 7"/>
              <p:cNvSpPr>
                <a:spLocks noEditPoints="1"/>
              </p:cNvSpPr>
              <p:nvPr/>
            </p:nvSpPr>
            <p:spPr bwMode="auto">
              <a:xfrm>
                <a:off x="28575"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24" name="Freeform 8"/>
              <p:cNvSpPr/>
              <p:nvPr/>
            </p:nvSpPr>
            <p:spPr bwMode="auto">
              <a:xfrm>
                <a:off x="200025" y="4763"/>
                <a:ext cx="369888" cy="1811338"/>
              </a:xfrm>
              <a:custGeom>
                <a:avLst/>
                <a:gdLst/>
                <a:ahLst/>
                <a:cxnLst/>
                <a:rect l="0" t="0" r="r" b="b"/>
                <a:pathLst>
                  <a:path w="233" h="1141">
                    <a:moveTo>
                      <a:pt x="218" y="1141"/>
                    </a:moveTo>
                    <a:lnTo>
                      <a:pt x="0" y="626"/>
                    </a:lnTo>
                    <a:lnTo>
                      <a:pt x="0" y="0"/>
                    </a:lnTo>
                    <a:lnTo>
                      <a:pt x="15" y="0"/>
                    </a:lnTo>
                    <a:lnTo>
                      <a:pt x="15" y="623"/>
                    </a:lnTo>
                    <a:lnTo>
                      <a:pt x="233" y="1135"/>
                    </a:lnTo>
                    <a:lnTo>
                      <a:pt x="218" y="1141"/>
                    </a:lnTo>
                    <a:close/>
                  </a:path>
                </a:pathLst>
              </a:custGeom>
              <a:grpFill/>
              <a:ln>
                <a:noFill/>
              </a:ln>
              <a:extLst>
                <a:ext uri="{91240B29-F687-4f45-9708-019B960494DF}"/>
              </a:extLst>
            </p:spPr>
          </p:sp>
          <p:sp>
            <p:nvSpPr>
              <p:cNvPr id="25" name="Freeform 9"/>
              <p:cNvSpPr>
                <a:spLocks noEditPoints="1"/>
              </p:cNvSpPr>
              <p:nvPr/>
            </p:nvSpPr>
            <p:spPr bwMode="auto">
              <a:xfrm>
                <a:off x="503237" y="1801813"/>
                <a:ext cx="190500" cy="188913"/>
              </a:xfrm>
              <a:custGeom>
                <a:avLst/>
                <a:gdLst/>
                <a:ahLst/>
                <a:cxnLst/>
                <a:rect l="0" t="0" r="r" b="b"/>
                <a:pathLst>
                  <a:path w="40" h="40">
                    <a:moveTo>
                      <a:pt x="20" y="40"/>
                    </a:moveTo>
                    <a:cubicBezTo>
                      <a:pt x="9" y="40"/>
                      <a:pt x="0" y="31"/>
                      <a:pt x="0" y="20"/>
                    </a:cubicBezTo>
                    <a:cubicBezTo>
                      <a:pt x="0" y="9"/>
                      <a:pt x="9" y="0"/>
                      <a:pt x="20" y="0"/>
                    </a:cubicBezTo>
                    <a:cubicBezTo>
                      <a:pt x="33" y="0"/>
                      <a:pt x="40" y="6"/>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9"/>
                      <a:pt x="31" y="4"/>
                      <a:pt x="20" y="4"/>
                    </a:cubicBezTo>
                    <a:close/>
                  </a:path>
                </a:pathLst>
              </a:custGeom>
              <a:grpFill/>
              <a:ln>
                <a:noFill/>
              </a:ln>
              <a:extLst>
                <a:ext uri="{91240B29-F687-4f45-9708-019B960494DF}"/>
              </a:extLst>
            </p:spPr>
          </p:sp>
          <p:sp>
            <p:nvSpPr>
              <p:cNvPr id="26" name="Freeform 10"/>
              <p:cNvSpPr/>
              <p:nvPr/>
            </p:nvSpPr>
            <p:spPr bwMode="auto">
              <a:xfrm>
                <a:off x="285750" y="4763"/>
                <a:ext cx="369888" cy="1430338"/>
              </a:xfrm>
              <a:custGeom>
                <a:avLst/>
                <a:gdLst/>
                <a:ahLst/>
                <a:cxnLst/>
                <a:rect l="0" t="0" r="r" b="b"/>
                <a:pathLst>
                  <a:path w="233" h="901">
                    <a:moveTo>
                      <a:pt x="221" y="901"/>
                    </a:moveTo>
                    <a:lnTo>
                      <a:pt x="0" y="383"/>
                    </a:lnTo>
                    <a:lnTo>
                      <a:pt x="0" y="0"/>
                    </a:lnTo>
                    <a:lnTo>
                      <a:pt x="18" y="0"/>
                    </a:lnTo>
                    <a:lnTo>
                      <a:pt x="18" y="380"/>
                    </a:lnTo>
                    <a:lnTo>
                      <a:pt x="233" y="895"/>
                    </a:lnTo>
                    <a:lnTo>
                      <a:pt x="221" y="901"/>
                    </a:lnTo>
                    <a:close/>
                  </a:path>
                </a:pathLst>
              </a:custGeom>
              <a:grpFill/>
              <a:ln>
                <a:noFill/>
              </a:ln>
              <a:extLst>
                <a:ext uri="{91240B29-F687-4f45-9708-019B960494DF}"/>
              </a:extLst>
            </p:spPr>
          </p:sp>
          <p:sp>
            <p:nvSpPr>
              <p:cNvPr id="27" name="Freeform 11"/>
              <p:cNvSpPr/>
              <p:nvPr/>
            </p:nvSpPr>
            <p:spPr bwMode="auto">
              <a:xfrm>
                <a:off x="546100"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extLst>
            </p:spPr>
          </p:sp>
          <p:sp>
            <p:nvSpPr>
              <p:cNvPr id="28" name="Freeform 12"/>
              <p:cNvSpPr>
                <a:spLocks noEditPoints="1"/>
              </p:cNvSpPr>
              <p:nvPr/>
            </p:nvSpPr>
            <p:spPr bwMode="auto">
              <a:xfrm>
                <a:off x="588962" y="1420813"/>
                <a:ext cx="190500" cy="190500"/>
              </a:xfrm>
              <a:custGeom>
                <a:avLst/>
                <a:gdLst/>
                <a:ahLst/>
                <a:cxnLst/>
                <a:rect l="0" t="0" r="r" b="b"/>
                <a:pathLst>
                  <a:path w="40" h="40">
                    <a:moveTo>
                      <a:pt x="20" y="40"/>
                    </a:moveTo>
                    <a:cubicBezTo>
                      <a:pt x="9" y="40"/>
                      <a:pt x="0" y="31"/>
                      <a:pt x="0" y="20"/>
                    </a:cubicBezTo>
                    <a:cubicBezTo>
                      <a:pt x="0" y="9"/>
                      <a:pt x="9" y="0"/>
                      <a:pt x="20" y="0"/>
                    </a:cubicBezTo>
                    <a:cubicBezTo>
                      <a:pt x="33" y="0"/>
                      <a:pt x="40" y="7"/>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9"/>
                      <a:pt x="31" y="4"/>
                      <a:pt x="20" y="4"/>
                    </a:cubicBezTo>
                    <a:close/>
                  </a:path>
                </a:pathLst>
              </a:custGeom>
              <a:grpFill/>
              <a:ln>
                <a:noFill/>
              </a:ln>
              <a:extLst>
                <a:ext uri="{91240B29-F687-4f45-9708-019B960494DF}"/>
              </a:extLst>
            </p:spPr>
          </p:sp>
          <p:sp>
            <p:nvSpPr>
              <p:cNvPr id="29" name="Freeform 13"/>
              <p:cNvSpPr>
                <a:spLocks noEditPoints="1"/>
              </p:cNvSpPr>
              <p:nvPr/>
            </p:nvSpPr>
            <p:spPr bwMode="auto">
              <a:xfrm>
                <a:off x="588962"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30" name="Freeform 14"/>
              <p:cNvSpPr/>
              <p:nvPr/>
            </p:nvSpPr>
            <p:spPr bwMode="auto">
              <a:xfrm>
                <a:off x="641350" y="0"/>
                <a:ext cx="422275" cy="527050"/>
              </a:xfrm>
              <a:custGeom>
                <a:avLst/>
                <a:gdLst/>
                <a:ahLst/>
                <a:cxnLst/>
                <a:rect l="0" t="0" r="r" b="b"/>
                <a:pathLst>
                  <a:path w="266" h="332">
                    <a:moveTo>
                      <a:pt x="257" y="332"/>
                    </a:moveTo>
                    <a:lnTo>
                      <a:pt x="48" y="123"/>
                    </a:lnTo>
                    <a:lnTo>
                      <a:pt x="0" y="6"/>
                    </a:lnTo>
                    <a:lnTo>
                      <a:pt x="15" y="0"/>
                    </a:lnTo>
                    <a:lnTo>
                      <a:pt x="63" y="114"/>
                    </a:lnTo>
                    <a:lnTo>
                      <a:pt x="266" y="320"/>
                    </a:lnTo>
                    <a:lnTo>
                      <a:pt x="257" y="332"/>
                    </a:lnTo>
                    <a:close/>
                  </a:path>
                </a:pathLst>
              </a:custGeom>
              <a:grpFill/>
              <a:ln>
                <a:noFill/>
              </a:ln>
              <a:extLst>
                <a:ext uri="{91240B29-F687-4f45-9708-019B960494DF}"/>
              </a:extLst>
            </p:spPr>
          </p:sp>
          <p:sp>
            <p:nvSpPr>
              <p:cNvPr id="31" name="Freeform 15"/>
              <p:cNvSpPr>
                <a:spLocks noEditPoints="1"/>
              </p:cNvSpPr>
              <p:nvPr/>
            </p:nvSpPr>
            <p:spPr bwMode="auto">
              <a:xfrm>
                <a:off x="1020762"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extLst>
            </p:spPr>
          </p:sp>
          <p:sp>
            <p:nvSpPr>
              <p:cNvPr id="32" name="Line 16"/>
              <p:cNvSpPr>
                <a:spLocks noChangeShapeType="1"/>
              </p:cNvSpPr>
              <p:nvPr/>
            </p:nvSpPr>
            <p:spPr bwMode="auto">
              <a:xfrm>
                <a:off x="-4763" y="9525"/>
                <a:ext cx="0" cy="0"/>
              </a:xfrm>
              <a:prstGeom prst="line">
                <a:avLst/>
              </a:prstGeom>
              <a:grpFill/>
              <a:ln w="15" cap="flat">
                <a:solidFill>
                  <a:srgbClr val="FFFFFF"/>
                </a:solidFill>
                <a:prstDash val="solid"/>
                <a:miter lim="800000"/>
                <a:headEnd/>
                <a:tailEnd/>
              </a:ln>
            </p:spPr>
          </p:sp>
          <p:sp>
            <p:nvSpPr>
              <p:cNvPr id="33" name="Freeform 17"/>
              <p:cNvSpPr/>
              <p:nvPr/>
            </p:nvSpPr>
            <p:spPr bwMode="auto">
              <a:xfrm>
                <a:off x="9525" y="1801813"/>
                <a:ext cx="123825" cy="127000"/>
              </a:xfrm>
              <a:custGeom>
                <a:avLst/>
                <a:gdLst/>
                <a:ahLst/>
                <a:cxnLst/>
                <a:rect l="0" t="0" r="r" b="b"/>
                <a:pathLst>
                  <a:path w="78" h="80">
                    <a:moveTo>
                      <a:pt x="6" y="80"/>
                    </a:moveTo>
                    <a:lnTo>
                      <a:pt x="0" y="71"/>
                    </a:lnTo>
                    <a:lnTo>
                      <a:pt x="69" y="0"/>
                    </a:lnTo>
                    <a:lnTo>
                      <a:pt x="78" y="9"/>
                    </a:lnTo>
                    <a:lnTo>
                      <a:pt x="6" y="80"/>
                    </a:lnTo>
                    <a:close/>
                  </a:path>
                </a:pathLst>
              </a:custGeom>
              <a:grpFill/>
              <a:ln>
                <a:noFill/>
              </a:ln>
              <a:extLst>
                <a:ext uri="{91240B29-F687-4f45-9708-019B960494DF}"/>
              </a:extLst>
            </p:spPr>
          </p:sp>
          <p:sp>
            <p:nvSpPr>
              <p:cNvPr id="34" name="Freeform 18"/>
              <p:cNvSpPr/>
              <p:nvPr/>
            </p:nvSpPr>
            <p:spPr bwMode="auto">
              <a:xfrm>
                <a:off x="-9525" y="3549650"/>
                <a:ext cx="147638" cy="481013"/>
              </a:xfrm>
              <a:custGeom>
                <a:avLst/>
                <a:gdLst/>
                <a:ahLst/>
                <a:cxnLst/>
                <a:rect l="0" t="0" r="r" b="b"/>
                <a:pathLst>
                  <a:path w="93" h="303">
                    <a:moveTo>
                      <a:pt x="93" y="303"/>
                    </a:moveTo>
                    <a:lnTo>
                      <a:pt x="78" y="303"/>
                    </a:lnTo>
                    <a:lnTo>
                      <a:pt x="78" y="78"/>
                    </a:lnTo>
                    <a:lnTo>
                      <a:pt x="0" y="12"/>
                    </a:lnTo>
                    <a:lnTo>
                      <a:pt x="12" y="0"/>
                    </a:lnTo>
                    <a:lnTo>
                      <a:pt x="93" y="69"/>
                    </a:lnTo>
                    <a:lnTo>
                      <a:pt x="93" y="303"/>
                    </a:lnTo>
                    <a:close/>
                  </a:path>
                </a:pathLst>
              </a:custGeom>
              <a:grpFill/>
              <a:ln>
                <a:noFill/>
              </a:ln>
              <a:extLst>
                <a:ext uri="{91240B29-F687-4f45-9708-019B960494DF}"/>
              </a:extLst>
            </p:spPr>
          </p:sp>
          <p:sp>
            <p:nvSpPr>
              <p:cNvPr id="35" name="Freeform 19"/>
              <p:cNvSpPr/>
              <p:nvPr/>
            </p:nvSpPr>
            <p:spPr bwMode="auto">
              <a:xfrm>
                <a:off x="128587"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extLst>
            </p:spPr>
          </p:sp>
          <p:sp>
            <p:nvSpPr>
              <p:cNvPr id="36" name="Freeform 20"/>
              <p:cNvSpPr>
                <a:spLocks noEditPoints="1"/>
              </p:cNvSpPr>
              <p:nvPr/>
            </p:nvSpPr>
            <p:spPr bwMode="auto">
              <a:xfrm>
                <a:off x="204787" y="1849438"/>
                <a:ext cx="114300" cy="107950"/>
              </a:xfrm>
              <a:custGeom>
                <a:avLst/>
                <a:gdLst/>
                <a:ahLst/>
                <a:cxnLst/>
                <a:rect l="0" t="0" r="r" b="b"/>
                <a:pathLst>
                  <a:path w="24" h="23">
                    <a:moveTo>
                      <a:pt x="12" y="23"/>
                    </a:moveTo>
                    <a:cubicBezTo>
                      <a:pt x="6" y="23"/>
                      <a:pt x="0" y="18"/>
                      <a:pt x="0" y="12"/>
                    </a:cubicBezTo>
                    <a:cubicBezTo>
                      <a:pt x="0" y="5"/>
                      <a:pt x="6" y="0"/>
                      <a:pt x="12" y="0"/>
                    </a:cubicBezTo>
                    <a:cubicBezTo>
                      <a:pt x="18" y="0"/>
                      <a:pt x="24" y="5"/>
                      <a:pt x="24" y="12"/>
                    </a:cubicBezTo>
                    <a:cubicBezTo>
                      <a:pt x="24" y="18"/>
                      <a:pt x="18" y="23"/>
                      <a:pt x="12" y="23"/>
                    </a:cubicBezTo>
                    <a:close/>
                    <a:moveTo>
                      <a:pt x="12" y="4"/>
                    </a:moveTo>
                    <a:cubicBezTo>
                      <a:pt x="8" y="4"/>
                      <a:pt x="4" y="8"/>
                      <a:pt x="4" y="12"/>
                    </a:cubicBezTo>
                    <a:cubicBezTo>
                      <a:pt x="4" y="16"/>
                      <a:pt x="8" y="19"/>
                      <a:pt x="12" y="19"/>
                    </a:cubicBezTo>
                    <a:cubicBezTo>
                      <a:pt x="16" y="19"/>
                      <a:pt x="20" y="16"/>
                      <a:pt x="20" y="12"/>
                    </a:cubicBezTo>
                    <a:cubicBezTo>
                      <a:pt x="20" y="8"/>
                      <a:pt x="16" y="4"/>
                      <a:pt x="12" y="4"/>
                    </a:cubicBezTo>
                    <a:close/>
                  </a:path>
                </a:pathLst>
              </a:custGeom>
              <a:grpFill/>
              <a:ln>
                <a:noFill/>
              </a:ln>
              <a:extLst>
                <a:ext uri="{91240B29-F687-4f45-9708-019B960494DF}"/>
              </a:extLst>
            </p:spPr>
          </p:sp>
          <p:sp>
            <p:nvSpPr>
              <p:cNvPr id="37" name="Rectangle 21"/>
              <p:cNvSpPr>
                <a:spLocks noChangeArrowheads="1"/>
              </p:cNvSpPr>
              <p:nvPr/>
            </p:nvSpPr>
            <p:spPr bwMode="auto">
              <a:xfrm>
                <a:off x="133350" y="4662488"/>
                <a:ext cx="23813" cy="2181225"/>
              </a:xfrm>
              <a:prstGeom prst="rect">
                <a:avLst/>
              </a:prstGeom>
              <a:grpFill/>
              <a:ln>
                <a:noFill/>
              </a:ln>
              <a:extLst>
                <a:ext uri="{91240B29-F687-4f45-9708-019B960494DF}"/>
              </a:extLst>
            </p:spPr>
          </p:sp>
          <p:sp>
            <p:nvSpPr>
              <p:cNvPr id="38" name="Freeform 22"/>
              <p:cNvSpPr/>
              <p:nvPr/>
            </p:nvSpPr>
            <p:spPr bwMode="auto">
              <a:xfrm>
                <a:off x="223837" y="5041900"/>
                <a:ext cx="369888" cy="1801813"/>
              </a:xfrm>
              <a:custGeom>
                <a:avLst/>
                <a:gdLst/>
                <a:ahLst/>
                <a:cxnLst/>
                <a:rect l="0" t="0" r="r" b="b"/>
                <a:pathLst>
                  <a:path w="233" h="1135">
                    <a:moveTo>
                      <a:pt x="15" y="1135"/>
                    </a:moveTo>
                    <a:lnTo>
                      <a:pt x="0" y="1135"/>
                    </a:lnTo>
                    <a:lnTo>
                      <a:pt x="0" y="515"/>
                    </a:lnTo>
                    <a:lnTo>
                      <a:pt x="0" y="512"/>
                    </a:lnTo>
                    <a:lnTo>
                      <a:pt x="218" y="0"/>
                    </a:lnTo>
                    <a:lnTo>
                      <a:pt x="233" y="6"/>
                    </a:lnTo>
                    <a:lnTo>
                      <a:pt x="15" y="518"/>
                    </a:lnTo>
                    <a:lnTo>
                      <a:pt x="15" y="1135"/>
                    </a:lnTo>
                    <a:close/>
                  </a:path>
                </a:pathLst>
              </a:custGeom>
              <a:grpFill/>
              <a:ln>
                <a:noFill/>
              </a:ln>
              <a:extLst>
                <a:ext uri="{91240B29-F687-4f45-9708-019B960494DF}"/>
              </a:extLst>
            </p:spPr>
          </p:sp>
          <p:sp>
            <p:nvSpPr>
              <p:cNvPr id="39" name="Freeform 23"/>
              <p:cNvSpPr>
                <a:spLocks noEditPoints="1"/>
              </p:cNvSpPr>
              <p:nvPr/>
            </p:nvSpPr>
            <p:spPr bwMode="auto">
              <a:xfrm>
                <a:off x="52387"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extLst>
            </p:spPr>
          </p:sp>
          <p:sp>
            <p:nvSpPr>
              <p:cNvPr id="40" name="Freeform 24"/>
              <p:cNvSpPr/>
              <p:nvPr/>
            </p:nvSpPr>
            <p:spPr bwMode="auto">
              <a:xfrm>
                <a:off x="-14288" y="5627688"/>
                <a:ext cx="85725" cy="1216025"/>
              </a:xfrm>
              <a:custGeom>
                <a:avLst/>
                <a:gdLst/>
                <a:ahLst/>
                <a:cxnLst/>
                <a:rect l="0" t="0" r="r" b="b"/>
                <a:pathLst>
                  <a:path w="54" h="766">
                    <a:moveTo>
                      <a:pt x="54" y="766"/>
                    </a:moveTo>
                    <a:lnTo>
                      <a:pt x="36" y="766"/>
                    </a:lnTo>
                    <a:lnTo>
                      <a:pt x="36" y="149"/>
                    </a:lnTo>
                    <a:lnTo>
                      <a:pt x="0" y="3"/>
                    </a:lnTo>
                    <a:lnTo>
                      <a:pt x="18" y="0"/>
                    </a:lnTo>
                    <a:lnTo>
                      <a:pt x="54" y="146"/>
                    </a:lnTo>
                    <a:lnTo>
                      <a:pt x="54" y="766"/>
                    </a:lnTo>
                    <a:close/>
                  </a:path>
                </a:pathLst>
              </a:custGeom>
              <a:grpFill/>
              <a:ln>
                <a:noFill/>
              </a:ln>
              <a:extLst>
                <a:ext uri="{91240B29-F687-4f45-9708-019B960494DF}"/>
              </a:extLst>
            </p:spPr>
          </p:sp>
          <p:sp>
            <p:nvSpPr>
              <p:cNvPr id="41" name="Freeform 25"/>
              <p:cNvSpPr>
                <a:spLocks noEditPoints="1"/>
              </p:cNvSpPr>
              <p:nvPr/>
            </p:nvSpPr>
            <p:spPr bwMode="auto">
              <a:xfrm>
                <a:off x="527050"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42" name="Freeform 26"/>
              <p:cNvSpPr/>
              <p:nvPr/>
            </p:nvSpPr>
            <p:spPr bwMode="auto">
              <a:xfrm>
                <a:off x="309562" y="5422900"/>
                <a:ext cx="374650" cy="1425575"/>
              </a:xfrm>
              <a:custGeom>
                <a:avLst/>
                <a:gdLst/>
                <a:ahLst/>
                <a:cxnLst/>
                <a:rect l="0" t="0" r="r" b="b"/>
                <a:pathLst>
                  <a:path w="236" h="898">
                    <a:moveTo>
                      <a:pt x="18" y="898"/>
                    </a:moveTo>
                    <a:lnTo>
                      <a:pt x="0" y="898"/>
                    </a:lnTo>
                    <a:lnTo>
                      <a:pt x="0" y="515"/>
                    </a:lnTo>
                    <a:lnTo>
                      <a:pt x="3" y="512"/>
                    </a:lnTo>
                    <a:lnTo>
                      <a:pt x="221" y="0"/>
                    </a:lnTo>
                    <a:lnTo>
                      <a:pt x="236" y="6"/>
                    </a:lnTo>
                    <a:lnTo>
                      <a:pt x="18" y="518"/>
                    </a:lnTo>
                    <a:lnTo>
                      <a:pt x="18" y="898"/>
                    </a:lnTo>
                    <a:close/>
                  </a:path>
                </a:pathLst>
              </a:custGeom>
              <a:grpFill/>
              <a:ln>
                <a:noFill/>
              </a:ln>
              <a:extLst>
                <a:ext uri="{91240B29-F687-4f45-9708-019B960494DF}"/>
              </a:extLst>
            </p:spPr>
          </p:sp>
          <p:sp>
            <p:nvSpPr>
              <p:cNvPr id="43" name="Freeform 27"/>
              <p:cNvSpPr/>
              <p:nvPr/>
            </p:nvSpPr>
            <p:spPr bwMode="auto">
              <a:xfrm>
                <a:off x="569912"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extLst>
            </p:spPr>
          </p:sp>
          <p:sp>
            <p:nvSpPr>
              <p:cNvPr id="44" name="Freeform 28"/>
              <p:cNvSpPr>
                <a:spLocks noEditPoints="1"/>
              </p:cNvSpPr>
              <p:nvPr/>
            </p:nvSpPr>
            <p:spPr bwMode="auto">
              <a:xfrm>
                <a:off x="612775"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45" name="Freeform 29"/>
              <p:cNvSpPr>
                <a:spLocks noEditPoints="1"/>
              </p:cNvSpPr>
              <p:nvPr/>
            </p:nvSpPr>
            <p:spPr bwMode="auto">
              <a:xfrm>
                <a:off x="612775"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46" name="Freeform 30"/>
              <p:cNvSpPr/>
              <p:nvPr/>
            </p:nvSpPr>
            <p:spPr bwMode="auto">
              <a:xfrm>
                <a:off x="669925" y="6330950"/>
                <a:ext cx="417513" cy="517525"/>
              </a:xfrm>
              <a:custGeom>
                <a:avLst/>
                <a:gdLst/>
                <a:ahLst/>
                <a:cxnLst/>
                <a:rect l="0" t="0" r="r" b="b"/>
                <a:pathLst>
                  <a:path w="263" h="326">
                    <a:moveTo>
                      <a:pt x="15" y="326"/>
                    </a:moveTo>
                    <a:lnTo>
                      <a:pt x="0" y="320"/>
                    </a:lnTo>
                    <a:lnTo>
                      <a:pt x="45" y="206"/>
                    </a:lnTo>
                    <a:lnTo>
                      <a:pt x="48" y="206"/>
                    </a:lnTo>
                    <a:lnTo>
                      <a:pt x="254" y="0"/>
                    </a:lnTo>
                    <a:lnTo>
                      <a:pt x="263" y="12"/>
                    </a:lnTo>
                    <a:lnTo>
                      <a:pt x="60" y="215"/>
                    </a:lnTo>
                    <a:lnTo>
                      <a:pt x="15" y="326"/>
                    </a:lnTo>
                    <a:close/>
                  </a:path>
                </a:pathLst>
              </a:custGeom>
              <a:grpFill/>
              <a:ln>
                <a:noFill/>
              </a:ln>
              <a:extLst>
                <a:ext uri="{91240B29-F687-4f45-9708-019B960494DF}"/>
              </a:extLst>
            </p:spPr>
          </p:sp>
          <p:sp>
            <p:nvSpPr>
              <p:cNvPr id="47" name="Freeform 31"/>
              <p:cNvSpPr>
                <a:spLocks noEditPoints="1"/>
              </p:cNvSpPr>
              <p:nvPr/>
            </p:nvSpPr>
            <p:spPr bwMode="auto">
              <a:xfrm>
                <a:off x="1049337"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extLst>
            </p:spPr>
          </p:sp>
        </p:grpSp>
        <p:grpSp>
          <p:nvGrpSpPr>
            <p:cNvPr id="9" name="Group 9"/>
            <p:cNvGrpSpPr/>
            <p:nvPr/>
          </p:nvGrpSpPr>
          <p:grpSpPr>
            <a:xfrm>
              <a:off x="8352798" y="0"/>
              <a:ext cx="674688" cy="6848476"/>
              <a:chOff x="11364912" y="0"/>
              <a:chExt cx="674688" cy="6848476"/>
            </a:xfrm>
            <a:grpFill/>
          </p:grpSpPr>
          <p:sp>
            <p:nvSpPr>
              <p:cNvPr id="11" name="Freeform 32"/>
              <p:cNvSpPr/>
              <p:nvPr/>
            </p:nvSpPr>
            <p:spPr bwMode="auto">
              <a:xfrm>
                <a:off x="11483975" y="0"/>
                <a:ext cx="417513" cy="512763"/>
              </a:xfrm>
              <a:custGeom>
                <a:avLst/>
                <a:gdLst/>
                <a:ahLst/>
                <a:cxnLst/>
                <a:rect l="0" t="0" r="r" b="b"/>
                <a:pathLst>
                  <a:path w="263" h="323">
                    <a:moveTo>
                      <a:pt x="12" y="323"/>
                    </a:moveTo>
                    <a:lnTo>
                      <a:pt x="0" y="314"/>
                    </a:lnTo>
                    <a:lnTo>
                      <a:pt x="203" y="108"/>
                    </a:lnTo>
                    <a:lnTo>
                      <a:pt x="248" y="0"/>
                    </a:lnTo>
                    <a:lnTo>
                      <a:pt x="263" y="6"/>
                    </a:lnTo>
                    <a:lnTo>
                      <a:pt x="218" y="117"/>
                    </a:lnTo>
                    <a:lnTo>
                      <a:pt x="218" y="117"/>
                    </a:lnTo>
                    <a:lnTo>
                      <a:pt x="12" y="323"/>
                    </a:lnTo>
                    <a:close/>
                  </a:path>
                </a:pathLst>
              </a:custGeom>
              <a:grpFill/>
              <a:ln>
                <a:noFill/>
              </a:ln>
              <a:extLst>
                <a:ext uri="{91240B29-F687-4f45-9708-019B960494DF}"/>
              </a:extLst>
            </p:spPr>
          </p:sp>
          <p:sp>
            <p:nvSpPr>
              <p:cNvPr id="12" name="Freeform 33"/>
              <p:cNvSpPr>
                <a:spLocks noEditPoints="1"/>
              </p:cNvSpPr>
              <p:nvPr/>
            </p:nvSpPr>
            <p:spPr bwMode="auto">
              <a:xfrm>
                <a:off x="11364912" y="474663"/>
                <a:ext cx="157163" cy="152400"/>
              </a:xfrm>
              <a:custGeom>
                <a:avLst/>
                <a:gdLst/>
                <a:ahLst/>
                <a:cxnLst/>
                <a:rect l="0" t="0" r="r" b="b"/>
                <a:pathLst>
                  <a:path w="33" h="32">
                    <a:moveTo>
                      <a:pt x="17" y="32"/>
                    </a:moveTo>
                    <a:cubicBezTo>
                      <a:pt x="13" y="32"/>
                      <a:pt x="9" y="30"/>
                      <a:pt x="6" y="27"/>
                    </a:cubicBezTo>
                    <a:cubicBezTo>
                      <a:pt x="0" y="21"/>
                      <a:pt x="0" y="11"/>
                      <a:pt x="6" y="5"/>
                    </a:cubicBezTo>
                    <a:cubicBezTo>
                      <a:pt x="9" y="2"/>
                      <a:pt x="13" y="0"/>
                      <a:pt x="17" y="0"/>
                    </a:cubicBezTo>
                    <a:cubicBezTo>
                      <a:pt x="21" y="0"/>
                      <a:pt x="25" y="2"/>
                      <a:pt x="28" y="5"/>
                    </a:cubicBezTo>
                    <a:cubicBezTo>
                      <a:pt x="31" y="8"/>
                      <a:pt x="33" y="12"/>
                      <a:pt x="33" y="16"/>
                    </a:cubicBezTo>
                    <a:cubicBezTo>
                      <a:pt x="33" y="20"/>
                      <a:pt x="31" y="24"/>
                      <a:pt x="28" y="27"/>
                    </a:cubicBezTo>
                    <a:cubicBezTo>
                      <a:pt x="25" y="30"/>
                      <a:pt x="21" y="32"/>
                      <a:pt x="17" y="32"/>
                    </a:cubicBezTo>
                    <a:close/>
                    <a:moveTo>
                      <a:pt x="17" y="4"/>
                    </a:moveTo>
                    <a:cubicBezTo>
                      <a:pt x="14" y="4"/>
                      <a:pt x="11" y="6"/>
                      <a:pt x="9" y="8"/>
                    </a:cubicBezTo>
                    <a:cubicBezTo>
                      <a:pt x="4" y="12"/>
                      <a:pt x="4" y="20"/>
                      <a:pt x="9" y="24"/>
                    </a:cubicBezTo>
                    <a:cubicBezTo>
                      <a:pt x="11" y="27"/>
                      <a:pt x="14" y="28"/>
                      <a:pt x="17" y="28"/>
                    </a:cubicBezTo>
                    <a:cubicBezTo>
                      <a:pt x="20" y="28"/>
                      <a:pt x="23" y="27"/>
                      <a:pt x="26" y="24"/>
                    </a:cubicBezTo>
                    <a:cubicBezTo>
                      <a:pt x="30" y="20"/>
                      <a:pt x="30" y="12"/>
                      <a:pt x="26" y="8"/>
                    </a:cubicBezTo>
                    <a:cubicBezTo>
                      <a:pt x="23" y="6"/>
                      <a:pt x="20" y="4"/>
                      <a:pt x="17" y="4"/>
                    </a:cubicBezTo>
                    <a:close/>
                  </a:path>
                </a:pathLst>
              </a:custGeom>
              <a:grpFill/>
              <a:ln>
                <a:noFill/>
              </a:ln>
              <a:extLst>
                <a:ext uri="{91240B29-F687-4f45-9708-019B960494DF}"/>
              </a:extLst>
            </p:spPr>
          </p:sp>
          <p:sp>
            <p:nvSpPr>
              <p:cNvPr id="13" name="Freeform 34"/>
              <p:cNvSpPr>
                <a:spLocks noEditPoints="1"/>
              </p:cNvSpPr>
              <p:nvPr/>
            </p:nvSpPr>
            <p:spPr bwMode="auto">
              <a:xfrm>
                <a:off x="11631612" y="1539875"/>
                <a:ext cx="188913"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14" name="Freeform 35"/>
              <p:cNvSpPr/>
              <p:nvPr/>
            </p:nvSpPr>
            <p:spPr bwMode="auto">
              <a:xfrm>
                <a:off x="11531600" y="5694363"/>
                <a:ext cx="298450" cy="1154113"/>
              </a:xfrm>
              <a:custGeom>
                <a:avLst/>
                <a:gdLst/>
                <a:ahLst/>
                <a:cxnLst/>
                <a:rect l="0" t="0" r="r" b="b"/>
                <a:pathLst>
                  <a:path w="188" h="727">
                    <a:moveTo>
                      <a:pt x="15" y="727"/>
                    </a:moveTo>
                    <a:lnTo>
                      <a:pt x="0" y="727"/>
                    </a:lnTo>
                    <a:lnTo>
                      <a:pt x="0" y="407"/>
                    </a:lnTo>
                    <a:lnTo>
                      <a:pt x="0" y="407"/>
                    </a:lnTo>
                    <a:lnTo>
                      <a:pt x="176" y="0"/>
                    </a:lnTo>
                    <a:lnTo>
                      <a:pt x="188" y="6"/>
                    </a:lnTo>
                    <a:lnTo>
                      <a:pt x="15" y="410"/>
                    </a:lnTo>
                    <a:lnTo>
                      <a:pt x="15" y="727"/>
                    </a:lnTo>
                    <a:close/>
                  </a:path>
                </a:pathLst>
              </a:custGeom>
              <a:grpFill/>
              <a:ln>
                <a:noFill/>
              </a:ln>
              <a:extLst>
                <a:ext uri="{91240B29-F687-4f45-9708-019B960494DF}"/>
              </a:extLst>
            </p:spPr>
          </p:sp>
          <p:sp>
            <p:nvSpPr>
              <p:cNvPr id="15" name="Freeform 36"/>
              <p:cNvSpPr>
                <a:spLocks noEditPoints="1"/>
              </p:cNvSpPr>
              <p:nvPr/>
            </p:nvSpPr>
            <p:spPr bwMode="auto">
              <a:xfrm>
                <a:off x="11772900" y="5551488"/>
                <a:ext cx="157163" cy="155575"/>
              </a:xfrm>
              <a:custGeom>
                <a:avLst/>
                <a:gdLst/>
                <a:ahLst/>
                <a:cxnLst/>
                <a:rect l="0" t="0" r="r" b="b"/>
                <a:pathLst>
                  <a:path w="33" h="33">
                    <a:moveTo>
                      <a:pt x="17" y="33"/>
                    </a:moveTo>
                    <a:cubicBezTo>
                      <a:pt x="8" y="33"/>
                      <a:pt x="0" y="25"/>
                      <a:pt x="0" y="16"/>
                    </a:cubicBezTo>
                    <a:cubicBezTo>
                      <a:pt x="0" y="7"/>
                      <a:pt x="8" y="0"/>
                      <a:pt x="17" y="0"/>
                    </a:cubicBezTo>
                    <a:cubicBezTo>
                      <a:pt x="26" y="0"/>
                      <a:pt x="33" y="7"/>
                      <a:pt x="33" y="16"/>
                    </a:cubicBezTo>
                    <a:cubicBezTo>
                      <a:pt x="33" y="25"/>
                      <a:pt x="26" y="33"/>
                      <a:pt x="17" y="33"/>
                    </a:cubicBezTo>
                    <a:close/>
                    <a:moveTo>
                      <a:pt x="17" y="4"/>
                    </a:moveTo>
                    <a:cubicBezTo>
                      <a:pt x="10" y="4"/>
                      <a:pt x="4" y="9"/>
                      <a:pt x="4" y="16"/>
                    </a:cubicBezTo>
                    <a:cubicBezTo>
                      <a:pt x="4" y="23"/>
                      <a:pt x="10" y="29"/>
                      <a:pt x="17" y="29"/>
                    </a:cubicBezTo>
                    <a:cubicBezTo>
                      <a:pt x="23" y="29"/>
                      <a:pt x="29" y="23"/>
                      <a:pt x="29" y="16"/>
                    </a:cubicBezTo>
                    <a:cubicBezTo>
                      <a:pt x="29" y="9"/>
                      <a:pt x="23" y="4"/>
                      <a:pt x="17" y="4"/>
                    </a:cubicBezTo>
                    <a:close/>
                  </a:path>
                </a:pathLst>
              </a:custGeom>
              <a:grpFill/>
              <a:ln>
                <a:noFill/>
              </a:ln>
              <a:extLst>
                <a:ext uri="{91240B29-F687-4f45-9708-019B960494DF}"/>
              </a:extLst>
            </p:spPr>
          </p:sp>
          <p:sp>
            <p:nvSpPr>
              <p:cNvPr id="16" name="Freeform 37"/>
              <p:cNvSpPr/>
              <p:nvPr/>
            </p:nvSpPr>
            <p:spPr bwMode="auto">
              <a:xfrm>
                <a:off x="11710987" y="4763"/>
                <a:ext cx="304800" cy="1544638"/>
              </a:xfrm>
              <a:custGeom>
                <a:avLst/>
                <a:gdLst/>
                <a:ahLst/>
                <a:cxnLst/>
                <a:rect l="0" t="0" r="r" b="b"/>
                <a:pathLst>
                  <a:path w="192" h="973">
                    <a:moveTo>
                      <a:pt x="15" y="973"/>
                    </a:moveTo>
                    <a:lnTo>
                      <a:pt x="0" y="973"/>
                    </a:lnTo>
                    <a:lnTo>
                      <a:pt x="0" y="790"/>
                    </a:lnTo>
                    <a:lnTo>
                      <a:pt x="174" y="614"/>
                    </a:lnTo>
                    <a:lnTo>
                      <a:pt x="174" y="0"/>
                    </a:lnTo>
                    <a:lnTo>
                      <a:pt x="192" y="0"/>
                    </a:lnTo>
                    <a:lnTo>
                      <a:pt x="192" y="620"/>
                    </a:lnTo>
                    <a:lnTo>
                      <a:pt x="15" y="796"/>
                    </a:lnTo>
                    <a:lnTo>
                      <a:pt x="15" y="973"/>
                    </a:lnTo>
                    <a:close/>
                  </a:path>
                </a:pathLst>
              </a:custGeom>
              <a:grpFill/>
              <a:ln>
                <a:noFill/>
              </a:ln>
              <a:extLst>
                <a:ext uri="{91240B29-F687-4f45-9708-019B960494DF}"/>
              </a:extLst>
            </p:spPr>
          </p:sp>
          <p:sp>
            <p:nvSpPr>
              <p:cNvPr id="17" name="Freeform 38"/>
              <p:cNvSpPr>
                <a:spLocks noEditPoints="1"/>
              </p:cNvSpPr>
              <p:nvPr/>
            </p:nvSpPr>
            <p:spPr bwMode="auto">
              <a:xfrm>
                <a:off x="11636375" y="4867275"/>
                <a:ext cx="188913"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18" name="Freeform 39"/>
              <p:cNvSpPr/>
              <p:nvPr/>
            </p:nvSpPr>
            <p:spPr bwMode="auto">
              <a:xfrm>
                <a:off x="11441112" y="5046663"/>
                <a:ext cx="307975" cy="1801813"/>
              </a:xfrm>
              <a:custGeom>
                <a:avLst/>
                <a:gdLst/>
                <a:ahLst/>
                <a:cxnLst/>
                <a:rect l="0" t="0" r="r" b="b"/>
                <a:pathLst>
                  <a:path w="194" h="1135">
                    <a:moveTo>
                      <a:pt x="18" y="1135"/>
                    </a:moveTo>
                    <a:lnTo>
                      <a:pt x="0" y="1135"/>
                    </a:lnTo>
                    <a:lnTo>
                      <a:pt x="0" y="354"/>
                    </a:lnTo>
                    <a:lnTo>
                      <a:pt x="176" y="177"/>
                    </a:lnTo>
                    <a:lnTo>
                      <a:pt x="176" y="0"/>
                    </a:lnTo>
                    <a:lnTo>
                      <a:pt x="194" y="0"/>
                    </a:lnTo>
                    <a:lnTo>
                      <a:pt x="194" y="183"/>
                    </a:lnTo>
                    <a:lnTo>
                      <a:pt x="18" y="360"/>
                    </a:lnTo>
                    <a:lnTo>
                      <a:pt x="18" y="1135"/>
                    </a:lnTo>
                    <a:close/>
                  </a:path>
                </a:pathLst>
              </a:custGeom>
              <a:grpFill/>
              <a:ln>
                <a:noFill/>
              </a:ln>
              <a:extLst>
                <a:ext uri="{91240B29-F687-4f45-9708-019B960494DF}"/>
              </a:extLst>
            </p:spPr>
          </p:sp>
          <p:sp>
            <p:nvSpPr>
              <p:cNvPr id="19" name="Freeform 40"/>
              <p:cNvSpPr>
                <a:spLocks noEditPoints="1"/>
              </p:cNvSpPr>
              <p:nvPr/>
            </p:nvSpPr>
            <p:spPr bwMode="auto">
              <a:xfrm>
                <a:off x="11849100" y="64166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extLst>
            </p:spPr>
          </p:sp>
          <p:sp>
            <p:nvSpPr>
              <p:cNvPr id="20" name="Rectangle 41"/>
              <p:cNvSpPr>
                <a:spLocks noChangeArrowheads="1"/>
              </p:cNvSpPr>
              <p:nvPr/>
            </p:nvSpPr>
            <p:spPr bwMode="auto">
              <a:xfrm>
                <a:off x="11939587" y="6596063"/>
                <a:ext cx="23813" cy="252413"/>
              </a:xfrm>
              <a:prstGeom prst="rect">
                <a:avLst/>
              </a:prstGeom>
              <a:grpFill/>
              <a:ln>
                <a:noFill/>
              </a:ln>
              <a:extLst>
                <a:ext uri="{91240B29-F687-4f45-9708-019B960494DF}"/>
              </a:extLst>
            </p:spPr>
          </p:sp>
        </p:grpSp>
      </p:grpSp>
      <p:sp>
        <p:nvSpPr>
          <p:cNvPr id="2" name="Title Placeholder 1"/>
          <p:cNvSpPr>
            <a:spLocks noGrp="1"/>
          </p:cNvSpPr>
          <p:nvPr>
            <p:ph type="title"/>
          </p:nvPr>
        </p:nvSpPr>
        <p:spPr>
          <a:xfrm>
            <a:off x="1140884" y="619126"/>
            <a:ext cx="9906000" cy="1477963"/>
          </a:xfrm>
          <a:prstGeom prst="rect">
            <a:avLst/>
          </a:prstGeom>
        </p:spPr>
        <p:txBody>
          <a:bodyPr vert="horz" lIns="91440" tIns="45720" rIns="91440" bIns="45720" rtlCol="0" anchor="ctr">
            <a:normAutofit/>
          </a:bodyPr>
          <a:lstStyle/>
          <a:p>
            <a:endParaRPr lang="en-US" dirty="0"/>
          </a:p>
        </p:txBody>
      </p:sp>
      <p:sp>
        <p:nvSpPr>
          <p:cNvPr id="9221" name="Text Placeholder 2"/>
          <p:cNvSpPr>
            <a:spLocks noGrp="1"/>
          </p:cNvSpPr>
          <p:nvPr>
            <p:ph type="body" idx="1"/>
          </p:nvPr>
        </p:nvSpPr>
        <p:spPr bwMode="auto">
          <a:xfrm>
            <a:off x="1140884" y="2249488"/>
            <a:ext cx="9906000" cy="35417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2"/>
          </p:nvPr>
        </p:nvSpPr>
        <p:spPr>
          <a:xfrm>
            <a:off x="7457017" y="5883276"/>
            <a:ext cx="2743200" cy="365125"/>
          </a:xfrm>
          <a:prstGeom prst="rect">
            <a:avLst/>
          </a:prstGeom>
        </p:spPr>
        <p:txBody>
          <a:bodyPr vert="horz" lIns="91440" tIns="45720" rIns="91440" bIns="45720" rtlCol="0" anchor="ctr"/>
          <a:lstStyle>
            <a:lvl1pPr algn="r" fontAlgn="auto">
              <a:spcBef>
                <a:spcPts val="0"/>
              </a:spcBef>
              <a:spcAft>
                <a:spcPts val="0"/>
              </a:spcAft>
              <a:defRPr sz="1050">
                <a:solidFill>
                  <a:prstClr val="white">
                    <a:tint val="75000"/>
                  </a:prstClr>
                </a:solidFill>
                <a:latin typeface="+mn-lt"/>
                <a:cs typeface="+mn-cs"/>
              </a:defRPr>
            </a:lvl1pPr>
          </a:lstStyle>
          <a:p>
            <a:pPr>
              <a:defRPr/>
            </a:pPr>
            <a:fld id="{7FDA7F6E-4E8E-4FEF-8843-BEC0DFFFB341}" type="datetime1">
              <a:rPr lang="es-AR"/>
              <a:pPr>
                <a:defRPr/>
              </a:pPr>
              <a:t>20/4/2016</a:t>
            </a:fld>
            <a:endParaRPr lang="es-AR"/>
          </a:p>
        </p:txBody>
      </p:sp>
      <p:sp>
        <p:nvSpPr>
          <p:cNvPr id="5" name="Footer Placeholder 4"/>
          <p:cNvSpPr>
            <a:spLocks noGrp="1"/>
          </p:cNvSpPr>
          <p:nvPr>
            <p:ph type="ftr" sz="quarter" idx="3"/>
          </p:nvPr>
        </p:nvSpPr>
        <p:spPr>
          <a:xfrm>
            <a:off x="1140884" y="5883276"/>
            <a:ext cx="6239933" cy="365125"/>
          </a:xfrm>
          <a:prstGeom prst="rect">
            <a:avLst/>
          </a:prstGeom>
        </p:spPr>
        <p:txBody>
          <a:bodyPr vert="horz" lIns="91440" tIns="45720" rIns="91440" bIns="45720" rtlCol="0" anchor="ctr"/>
          <a:lstStyle>
            <a:lvl1pPr algn="l" fontAlgn="auto">
              <a:spcBef>
                <a:spcPts val="0"/>
              </a:spcBef>
              <a:spcAft>
                <a:spcPts val="0"/>
              </a:spcAft>
              <a:defRPr sz="1050">
                <a:solidFill>
                  <a:prstClr val="white">
                    <a:tint val="75000"/>
                  </a:prstClr>
                </a:solidFill>
                <a:latin typeface="+mn-lt"/>
                <a:cs typeface="+mn-cs"/>
              </a:defRPr>
            </a:lvl1pPr>
          </a:lstStyle>
          <a:p>
            <a:pPr>
              <a:defRPr/>
            </a:pPr>
            <a:endParaRPr lang="es-AR"/>
          </a:p>
        </p:txBody>
      </p:sp>
      <p:sp>
        <p:nvSpPr>
          <p:cNvPr id="6" name="Slide Number Placeholder 5"/>
          <p:cNvSpPr>
            <a:spLocks noGrp="1"/>
          </p:cNvSpPr>
          <p:nvPr>
            <p:ph type="sldNum" sz="quarter" idx="4"/>
          </p:nvPr>
        </p:nvSpPr>
        <p:spPr>
          <a:xfrm>
            <a:off x="10276417" y="5883276"/>
            <a:ext cx="770467" cy="365125"/>
          </a:xfrm>
          <a:prstGeom prst="rect">
            <a:avLst/>
          </a:prstGeom>
        </p:spPr>
        <p:txBody>
          <a:bodyPr vert="horz" lIns="91440" tIns="45720" rIns="91440" bIns="45720" rtlCol="0" anchor="ctr"/>
          <a:lstStyle>
            <a:lvl1pPr algn="r" fontAlgn="auto">
              <a:spcBef>
                <a:spcPts val="0"/>
              </a:spcBef>
              <a:spcAft>
                <a:spcPts val="0"/>
              </a:spcAft>
              <a:defRPr sz="1050">
                <a:solidFill>
                  <a:prstClr val="white">
                    <a:tint val="75000"/>
                  </a:prstClr>
                </a:solidFill>
                <a:latin typeface="+mn-lt"/>
                <a:cs typeface="+mn-cs"/>
              </a:defRPr>
            </a:lvl1pPr>
          </a:lstStyle>
          <a:p>
            <a:pPr>
              <a:defRPr/>
            </a:pPr>
            <a:fld id="{2A31E0BE-34F4-46A8-AE94-94F9D1C615C1}" type="slidenum">
              <a:rPr lang="es-AR"/>
              <a:pPr>
                <a:defRPr/>
              </a:pPr>
              <a:t>‹Nº›</a:t>
            </a:fld>
            <a:endParaRPr lang="es-AR"/>
          </a:p>
        </p:txBody>
      </p:sp>
    </p:spTree>
    <p:extLst>
      <p:ext uri="{BB962C8B-B14F-4D97-AF65-F5344CB8AC3E}">
        <p14:creationId xmlns:p14="http://schemas.microsoft.com/office/powerpoint/2010/main" val="2449923784"/>
      </p:ext>
    </p:extLst>
  </p:cSld>
  <p:clrMap bg1="dk1" tx1="lt1" bg2="dk2" tx2="lt2" accent1="accent1" accent2="accent2" accent3="accent3" accent4="accent4" accent5="accent5" accent6="accent6" hlink="hlink" folHlink="folHlink"/>
  <p:sldLayoutIdLst>
    <p:sldLayoutId id="2147484787" r:id="rId1"/>
    <p:sldLayoutId id="2147484788" r:id="rId2"/>
    <p:sldLayoutId id="2147484789" r:id="rId3"/>
    <p:sldLayoutId id="2147484790" r:id="rId4"/>
    <p:sldLayoutId id="2147484791" r:id="rId5"/>
    <p:sldLayoutId id="2147484792" r:id="rId6"/>
    <p:sldLayoutId id="2147484793" r:id="rId7"/>
    <p:sldLayoutId id="2147484794" r:id="rId8"/>
    <p:sldLayoutId id="2147484795" r:id="rId9"/>
    <p:sldLayoutId id="2147484796" r:id="rId10"/>
    <p:sldLayoutId id="2147484797" r:id="rId11"/>
    <p:sldLayoutId id="2147484798" r:id="rId12"/>
    <p:sldLayoutId id="2147484799" r:id="rId13"/>
    <p:sldLayoutId id="2147484800" r:id="rId14"/>
    <p:sldLayoutId id="2147484801" r:id="rId15"/>
    <p:sldLayoutId id="2147484802" r:id="rId16"/>
    <p:sldLayoutId id="2147484803" r:id="rId17"/>
  </p:sldLayoutIdLst>
  <p:hf hdr="0" ftr="0" dt="0"/>
  <p:txStyles>
    <p:titleStyle>
      <a:lvl1pPr algn="l" rtl="0" eaLnBrk="0" fontAlgn="base" hangingPunct="0">
        <a:lnSpc>
          <a:spcPct val="90000"/>
        </a:lnSpc>
        <a:spcBef>
          <a:spcPct val="0"/>
        </a:spcBef>
        <a:spcAft>
          <a:spcPct val="0"/>
        </a:spcAft>
        <a:defRPr sz="3600" kern="1200" cap="all">
          <a:solidFill>
            <a:schemeClr val="tx1"/>
          </a:solidFill>
          <a:latin typeface="+mj-lt"/>
          <a:ea typeface="+mj-ea"/>
          <a:cs typeface="+mj-cs"/>
        </a:defRPr>
      </a:lvl1pPr>
      <a:lvl2pPr algn="l" rtl="0" eaLnBrk="0" fontAlgn="base" hangingPunct="0">
        <a:lnSpc>
          <a:spcPct val="90000"/>
        </a:lnSpc>
        <a:spcBef>
          <a:spcPct val="0"/>
        </a:spcBef>
        <a:spcAft>
          <a:spcPct val="0"/>
        </a:spcAft>
        <a:defRPr sz="3600">
          <a:solidFill>
            <a:schemeClr val="tx1"/>
          </a:solidFill>
          <a:latin typeface="Tw Cen MT"/>
        </a:defRPr>
      </a:lvl2pPr>
      <a:lvl3pPr algn="l" rtl="0" eaLnBrk="0" fontAlgn="base" hangingPunct="0">
        <a:lnSpc>
          <a:spcPct val="90000"/>
        </a:lnSpc>
        <a:spcBef>
          <a:spcPct val="0"/>
        </a:spcBef>
        <a:spcAft>
          <a:spcPct val="0"/>
        </a:spcAft>
        <a:defRPr sz="3600">
          <a:solidFill>
            <a:schemeClr val="tx1"/>
          </a:solidFill>
          <a:latin typeface="Tw Cen MT"/>
        </a:defRPr>
      </a:lvl3pPr>
      <a:lvl4pPr algn="l" rtl="0" eaLnBrk="0" fontAlgn="base" hangingPunct="0">
        <a:lnSpc>
          <a:spcPct val="90000"/>
        </a:lnSpc>
        <a:spcBef>
          <a:spcPct val="0"/>
        </a:spcBef>
        <a:spcAft>
          <a:spcPct val="0"/>
        </a:spcAft>
        <a:defRPr sz="3600">
          <a:solidFill>
            <a:schemeClr val="tx1"/>
          </a:solidFill>
          <a:latin typeface="Tw Cen MT"/>
        </a:defRPr>
      </a:lvl4pPr>
      <a:lvl5pPr algn="l" rtl="0" eaLnBrk="0" fontAlgn="base" hangingPunct="0">
        <a:lnSpc>
          <a:spcPct val="90000"/>
        </a:lnSpc>
        <a:spcBef>
          <a:spcPct val="0"/>
        </a:spcBef>
        <a:spcAft>
          <a:spcPct val="0"/>
        </a:spcAft>
        <a:defRPr sz="3600">
          <a:solidFill>
            <a:schemeClr val="tx1"/>
          </a:solidFill>
          <a:latin typeface="Tw Cen MT"/>
        </a:defRPr>
      </a:lvl5pPr>
      <a:lvl6pPr marL="457200" algn="l" rtl="0" fontAlgn="base">
        <a:lnSpc>
          <a:spcPct val="90000"/>
        </a:lnSpc>
        <a:spcBef>
          <a:spcPct val="0"/>
        </a:spcBef>
        <a:spcAft>
          <a:spcPct val="0"/>
        </a:spcAft>
        <a:defRPr sz="3600">
          <a:solidFill>
            <a:schemeClr val="tx1"/>
          </a:solidFill>
          <a:latin typeface="Tw Cen MT"/>
        </a:defRPr>
      </a:lvl6pPr>
      <a:lvl7pPr marL="914400" algn="l" rtl="0" fontAlgn="base">
        <a:lnSpc>
          <a:spcPct val="90000"/>
        </a:lnSpc>
        <a:spcBef>
          <a:spcPct val="0"/>
        </a:spcBef>
        <a:spcAft>
          <a:spcPct val="0"/>
        </a:spcAft>
        <a:defRPr sz="3600">
          <a:solidFill>
            <a:schemeClr val="tx1"/>
          </a:solidFill>
          <a:latin typeface="Tw Cen MT"/>
        </a:defRPr>
      </a:lvl7pPr>
      <a:lvl8pPr marL="1371600" algn="l" rtl="0" fontAlgn="base">
        <a:lnSpc>
          <a:spcPct val="90000"/>
        </a:lnSpc>
        <a:spcBef>
          <a:spcPct val="0"/>
        </a:spcBef>
        <a:spcAft>
          <a:spcPct val="0"/>
        </a:spcAft>
        <a:defRPr sz="3600">
          <a:solidFill>
            <a:schemeClr val="tx1"/>
          </a:solidFill>
          <a:latin typeface="Tw Cen MT"/>
        </a:defRPr>
      </a:lvl8pPr>
      <a:lvl9pPr marL="1828800" algn="l" rtl="0" fontAlgn="base">
        <a:lnSpc>
          <a:spcPct val="90000"/>
        </a:lnSpc>
        <a:spcBef>
          <a:spcPct val="0"/>
        </a:spcBef>
        <a:spcAft>
          <a:spcPct val="0"/>
        </a:spcAft>
        <a:defRPr sz="3600">
          <a:solidFill>
            <a:schemeClr val="tx1"/>
          </a:solidFill>
          <a:latin typeface="Tw Cen MT"/>
        </a:defRPr>
      </a:lvl9pPr>
    </p:titleStyle>
    <p:bodyStyle>
      <a:lvl1pPr marL="228600" indent="-228600" algn="l" rtl="0" eaLnBrk="0" fontAlgn="base" hangingPunct="0">
        <a:lnSpc>
          <a:spcPct val="120000"/>
        </a:lnSpc>
        <a:spcBef>
          <a:spcPts val="1000"/>
        </a:spcBef>
        <a:spcAft>
          <a:spcPct val="0"/>
        </a:spcAft>
        <a:buSzPct val="125000"/>
        <a:buFont typeface="Arial" pitchFamily="34" charset="0"/>
        <a:buChar char="•"/>
        <a:defRPr sz="2400" kern="1200">
          <a:solidFill>
            <a:schemeClr val="tx1"/>
          </a:solidFill>
          <a:latin typeface="+mn-lt"/>
          <a:ea typeface="+mn-ea"/>
          <a:cs typeface="+mn-cs"/>
        </a:defRPr>
      </a:lvl1pPr>
      <a:lvl2pPr marL="685800" indent="-228600" algn="l" rtl="0" eaLnBrk="0" fontAlgn="base" hangingPunct="0">
        <a:lnSpc>
          <a:spcPct val="120000"/>
        </a:lnSpc>
        <a:spcBef>
          <a:spcPts val="500"/>
        </a:spcBef>
        <a:spcAft>
          <a:spcPct val="0"/>
        </a:spcAft>
        <a:buSzPct val="125000"/>
        <a:buFont typeface="Arial" pitchFamily="34" charset="0"/>
        <a:buChar char="•"/>
        <a:defRPr sz="2000" kern="1200">
          <a:solidFill>
            <a:schemeClr val="tx1"/>
          </a:solidFill>
          <a:latin typeface="+mn-lt"/>
          <a:ea typeface="+mn-ea"/>
          <a:cs typeface="+mn-cs"/>
        </a:defRPr>
      </a:lvl2pPr>
      <a:lvl3pPr marL="1143000" indent="-228600" algn="l" rtl="0" eaLnBrk="0" fontAlgn="base" hangingPunct="0">
        <a:lnSpc>
          <a:spcPct val="120000"/>
        </a:lnSpc>
        <a:spcBef>
          <a:spcPts val="500"/>
        </a:spcBef>
        <a:spcAft>
          <a:spcPct val="0"/>
        </a:spcAft>
        <a:buSzPct val="125000"/>
        <a:buFont typeface="Arial" pitchFamily="34" charset="0"/>
        <a:buChar char="•"/>
        <a:defRPr kern="1200">
          <a:solidFill>
            <a:schemeClr val="tx1"/>
          </a:solidFill>
          <a:latin typeface="+mn-lt"/>
          <a:ea typeface="+mn-ea"/>
          <a:cs typeface="+mn-cs"/>
        </a:defRPr>
      </a:lvl3pPr>
      <a:lvl4pPr marL="1600200" indent="-228600" algn="l" rtl="0" eaLnBrk="0" fontAlgn="base" hangingPunct="0">
        <a:lnSpc>
          <a:spcPct val="120000"/>
        </a:lnSpc>
        <a:spcBef>
          <a:spcPts val="500"/>
        </a:spcBef>
        <a:spcAft>
          <a:spcPct val="0"/>
        </a:spcAft>
        <a:buSzPct val="125000"/>
        <a:buFont typeface="Arial" pitchFamily="34" charset="0"/>
        <a:buChar char="•"/>
        <a:defRPr sz="1600" kern="1200">
          <a:solidFill>
            <a:schemeClr val="tx1"/>
          </a:solidFill>
          <a:latin typeface="+mn-lt"/>
          <a:ea typeface="+mn-ea"/>
          <a:cs typeface="+mn-cs"/>
        </a:defRPr>
      </a:lvl4pPr>
      <a:lvl5pPr marL="2057400" indent="-228600" algn="l" rtl="0" eaLnBrk="0" fontAlgn="base" hangingPunct="0">
        <a:lnSpc>
          <a:spcPct val="120000"/>
        </a:lnSpc>
        <a:spcBef>
          <a:spcPts val="500"/>
        </a:spcBef>
        <a:spcAft>
          <a:spcPct val="0"/>
        </a:spcAft>
        <a:buSzPct val="125000"/>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_tradnl"/>
              <a:t>Clic para editar título</a:t>
            </a:r>
            <a:endParaRPr lang="en-US"/>
          </a:p>
        </p:txBody>
      </p:sp>
      <p:sp>
        <p:nvSpPr>
          <p:cNvPr id="14339"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n-US"/>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prstClr val="white">
                    <a:tint val="75000"/>
                  </a:prstClr>
                </a:solidFill>
                <a:latin typeface="Arial" charset="0"/>
                <a:ea typeface="ＭＳ Ｐゴシック" charset="0"/>
                <a:cs typeface="ＭＳ Ｐゴシック" charset="0"/>
              </a:defRPr>
            </a:lvl1pPr>
          </a:lstStyle>
          <a:p>
            <a:pPr fontAlgn="base">
              <a:spcBef>
                <a:spcPct val="0"/>
              </a:spcBef>
              <a:spcAft>
                <a:spcPct val="0"/>
              </a:spcAft>
              <a:defRPr/>
            </a:pPr>
            <a:fld id="{B781972C-2945-4595-B032-430B3CB3903F}" type="datetime1">
              <a:rPr lang="es-AR" smtClean="0"/>
              <a:pPr fontAlgn="base">
                <a:spcBef>
                  <a:spcPct val="0"/>
                </a:spcBef>
                <a:spcAft>
                  <a:spcPct val="0"/>
                </a:spcAft>
                <a:defRPr/>
              </a:pPr>
              <a:t>20/4/2016</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prstClr val="white">
                    <a:tint val="75000"/>
                  </a:prstClr>
                </a:solidFill>
                <a:latin typeface="Arial" charset="0"/>
                <a:ea typeface="ＭＳ Ｐゴシック" charset="0"/>
                <a:cs typeface="ＭＳ Ｐゴシック" charset="0"/>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latin typeface="Arial" pitchFamily="34" charset="0"/>
                <a:cs typeface="Arial" charset="0"/>
              </a:defRPr>
            </a:lvl1pPr>
          </a:lstStyle>
          <a:p>
            <a:pPr fontAlgn="base">
              <a:spcBef>
                <a:spcPct val="0"/>
              </a:spcBef>
              <a:spcAft>
                <a:spcPct val="0"/>
              </a:spcAft>
              <a:defRPr/>
            </a:pPr>
            <a:fld id="{2400314D-DF38-43A4-8174-9EC6F53487A9}"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Tree>
    <p:extLst>
      <p:ext uri="{BB962C8B-B14F-4D97-AF65-F5344CB8AC3E}">
        <p14:creationId xmlns:p14="http://schemas.microsoft.com/office/powerpoint/2010/main" val="2974041478"/>
      </p:ext>
    </p:extLst>
  </p:cSld>
  <p:clrMap bg1="dk1" tx1="lt1" bg2="dk2" tx2="lt2" accent1="accent1" accent2="accent2" accent3="accent3" accent4="accent4" accent5="accent5" accent6="accent6" hlink="hlink" folHlink="folHlink"/>
  <p:sldLayoutIdLst>
    <p:sldLayoutId id="2147483890" r:id="rId1"/>
  </p:sldLayoutIdLst>
  <p:transition spd="med">
    <p:fade thruBlk="1"/>
  </p:transition>
  <p:hf hdr="0" ftr="0" dt="0"/>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203200" y="1634971"/>
            <a:ext cx="11775736" cy="50454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199" y="152401"/>
            <a:ext cx="11752063" cy="13464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Title Placeholder 1"/>
          <p:cNvSpPr>
            <a:spLocks noGrp="1"/>
          </p:cNvSpPr>
          <p:nvPr>
            <p:ph type="title"/>
          </p:nvPr>
        </p:nvSpPr>
        <p:spPr>
          <a:xfrm>
            <a:off x="508000" y="355847"/>
            <a:ext cx="11175013" cy="1054394"/>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507999" y="1719071"/>
            <a:ext cx="11210524" cy="4407408"/>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94517" y="6356350"/>
            <a:ext cx="2844800" cy="274320"/>
          </a:xfrm>
          <a:prstGeom prst="rect">
            <a:avLst/>
          </a:prstGeom>
        </p:spPr>
        <p:txBody>
          <a:bodyPr vert="horz" lIns="91440" tIns="45720" rIns="91440" bIns="45720" rtlCol="0" anchor="ctr"/>
          <a:lstStyle>
            <a:lvl1pPr algn="l">
              <a:defRPr sz="1100">
                <a:solidFill>
                  <a:schemeClr val="tx2"/>
                </a:solidFill>
              </a:defRPr>
            </a:lvl1pPr>
          </a:lstStyle>
          <a:p>
            <a:pPr fontAlgn="base">
              <a:spcBef>
                <a:spcPct val="0"/>
              </a:spcBef>
              <a:spcAft>
                <a:spcPct val="0"/>
              </a:spcAft>
              <a:defRPr/>
            </a:pPr>
            <a:fld id="{95522409-E352-4F12-9F06-E5426A71F700}" type="datetime10">
              <a:rPr lang="es-AR" b="1" smtClean="0">
                <a:solidFill>
                  <a:srgbClr val="534949"/>
                </a:solidFill>
                <a:latin typeface="Showcard Gothic" pitchFamily="82" charset="0"/>
                <a:ea typeface="ＭＳ Ｐゴシック" pitchFamily="34" charset="-128"/>
                <a:cs typeface="Arial" charset="0"/>
              </a:rPr>
              <a:t>10:25</a:t>
            </a:fld>
            <a:endParaRPr lang="en-US" b="1">
              <a:solidFill>
                <a:srgbClr val="534949"/>
              </a:solidFill>
              <a:latin typeface="Showcard Gothic" pitchFamily="82" charset="0"/>
              <a:ea typeface="ＭＳ Ｐゴシック" pitchFamily="34" charset="-128"/>
              <a:cs typeface="Arial" charset="0"/>
            </a:endParaRPr>
          </a:p>
        </p:txBody>
      </p:sp>
      <p:sp>
        <p:nvSpPr>
          <p:cNvPr id="5" name="Footer Placeholder 4"/>
          <p:cNvSpPr>
            <a:spLocks noGrp="1"/>
          </p:cNvSpPr>
          <p:nvPr>
            <p:ph type="ftr" sz="quarter" idx="3"/>
          </p:nvPr>
        </p:nvSpPr>
        <p:spPr>
          <a:xfrm>
            <a:off x="4064000" y="6356350"/>
            <a:ext cx="4470400" cy="274320"/>
          </a:xfrm>
          <a:prstGeom prst="rect">
            <a:avLst/>
          </a:prstGeom>
        </p:spPr>
        <p:txBody>
          <a:bodyPr vert="horz" lIns="91440" tIns="45720" rIns="91440" bIns="45720" rtlCol="0" anchor="ctr"/>
          <a:lstStyle>
            <a:lvl1pPr algn="ctr">
              <a:defRPr sz="1100">
                <a:solidFill>
                  <a:schemeClr val="tx2"/>
                </a:solidFill>
              </a:defRPr>
            </a:lvl1pPr>
          </a:lstStyle>
          <a:p>
            <a:pPr fontAlgn="base">
              <a:spcBef>
                <a:spcPct val="0"/>
              </a:spcBef>
              <a:spcAft>
                <a:spcPct val="0"/>
              </a:spcAft>
              <a:defRPr/>
            </a:pPr>
            <a:endParaRPr lang="en-US" b="1">
              <a:solidFill>
                <a:srgbClr val="534949"/>
              </a:solidFill>
              <a:latin typeface="Showcard Gothic" pitchFamily="82" charset="0"/>
              <a:ea typeface="ＭＳ Ｐゴシック" pitchFamily="34" charset="-128"/>
              <a:cs typeface="Arial" charset="0"/>
            </a:endParaRPr>
          </a:p>
        </p:txBody>
      </p:sp>
      <p:sp>
        <p:nvSpPr>
          <p:cNvPr id="6" name="Slide Number Placeholder 5"/>
          <p:cNvSpPr>
            <a:spLocks noGrp="1"/>
          </p:cNvSpPr>
          <p:nvPr>
            <p:ph type="sldNum" sz="quarter" idx="4"/>
          </p:nvPr>
        </p:nvSpPr>
        <p:spPr>
          <a:xfrm>
            <a:off x="10979573" y="6355080"/>
            <a:ext cx="777288" cy="274320"/>
          </a:xfrm>
          <a:prstGeom prst="rect">
            <a:avLst/>
          </a:prstGeom>
          <a:ln w="19050">
            <a:noFill/>
          </a:ln>
        </p:spPr>
        <p:txBody>
          <a:bodyPr vert="horz" lIns="91440" tIns="45720" rIns="91440" bIns="45720" rtlCol="0" anchor="ctr"/>
          <a:lstStyle>
            <a:lvl1pPr algn="ctr">
              <a:defRPr sz="1100">
                <a:solidFill>
                  <a:schemeClr val="tx2"/>
                </a:solidFill>
              </a:defRPr>
            </a:lvl1pPr>
          </a:lstStyle>
          <a:p>
            <a:pPr fontAlgn="base">
              <a:spcBef>
                <a:spcPct val="0"/>
              </a:spcBef>
              <a:spcAft>
                <a:spcPct val="0"/>
              </a:spcAft>
              <a:defRPr/>
            </a:pPr>
            <a:fld id="{710DAE80-701C-4F1E-8786-DD212030F949}" type="slidenum">
              <a:rPr lang="en-US" b="1" smtClean="0">
                <a:solidFill>
                  <a:srgbClr val="534949"/>
                </a:solidFill>
                <a:latin typeface="Showcard Gothic" pitchFamily="82" charset="0"/>
                <a:ea typeface="ＭＳ Ｐゴシック" pitchFamily="34" charset="-128"/>
                <a:cs typeface="Arial" charset="0"/>
              </a:rPr>
              <a:pPr fontAlgn="base">
                <a:spcBef>
                  <a:spcPct val="0"/>
                </a:spcBef>
                <a:spcAft>
                  <a:spcPct val="0"/>
                </a:spcAft>
                <a:defRPr/>
              </a:pPr>
              <a:t>‹Nº›</a:t>
            </a:fld>
            <a:endParaRPr lang="en-US" b="1">
              <a:solidFill>
                <a:srgbClr val="534949"/>
              </a:solidFill>
              <a:latin typeface="Showcard Gothic" pitchFamily="82" charset="0"/>
              <a:ea typeface="ＭＳ Ｐゴシック" pitchFamily="34" charset="-128"/>
              <a:cs typeface="Arial" charset="0"/>
            </a:endParaRPr>
          </a:p>
        </p:txBody>
      </p:sp>
    </p:spTree>
    <p:extLst>
      <p:ext uri="{BB962C8B-B14F-4D97-AF65-F5344CB8AC3E}">
        <p14:creationId xmlns:p14="http://schemas.microsoft.com/office/powerpoint/2010/main" val="3305838492"/>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 id="2147484810" r:id="rId6"/>
    <p:sldLayoutId id="2147484811" r:id="rId7"/>
    <p:sldLayoutId id="2147484812" r:id="rId8"/>
    <p:sldLayoutId id="2147484813" r:id="rId9"/>
    <p:sldLayoutId id="2147484814" r:id="rId10"/>
    <p:sldLayoutId id="2147484815" r:id="rId11"/>
  </p:sldLayoutIdLst>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hf hdr="0" ftr="0"/>
  <p:txStyles>
    <p:titleStyle>
      <a:lvl1pPr algn="ctr" defTabSz="914400" rtl="0" eaLnBrk="1" latinLnBrk="0" hangingPunct="1">
        <a:spcBef>
          <a:spcPct val="0"/>
        </a:spcBef>
        <a:buNone/>
        <a:defRPr sz="3200" kern="1200" cap="all" spc="200" baseline="0">
          <a:ln>
            <a:noFill/>
          </a:ln>
          <a:solidFill>
            <a:schemeClr val="bg1"/>
          </a:solidFill>
          <a:effectLst/>
          <a:latin typeface="+mj-lt"/>
          <a:ea typeface="+mj-ea"/>
          <a:cs typeface="+mj-cs"/>
        </a:defRPr>
      </a:lvl1pPr>
    </p:titleStyle>
    <p:bodyStyle>
      <a:lvl1pPr marL="274320" indent="-228600" algn="l" defTabSz="914400" rtl="0" eaLnBrk="1" latinLnBrk="0" hangingPunct="1">
        <a:spcBef>
          <a:spcPct val="20000"/>
        </a:spcBef>
        <a:buClr>
          <a:schemeClr val="accent1"/>
        </a:buClr>
        <a:buFont typeface="Wingdings 2" pitchFamily="18" charset="2"/>
        <a:buChar char=""/>
        <a:defRPr sz="2000" kern="1200" spc="150" baseline="0">
          <a:solidFill>
            <a:schemeClr val="tx2"/>
          </a:solidFill>
          <a:latin typeface="+mn-lt"/>
          <a:ea typeface="+mn-ea"/>
          <a:cs typeface="+mn-cs"/>
        </a:defRPr>
      </a:lvl1pPr>
      <a:lvl2pPr marL="548640" indent="-182880" algn="l" defTabSz="914400" rtl="0" eaLnBrk="1" latinLnBrk="0" hangingPunct="1">
        <a:spcBef>
          <a:spcPct val="20000"/>
        </a:spcBef>
        <a:buClr>
          <a:schemeClr val="accent2"/>
        </a:buClr>
        <a:buFont typeface="Wingdings" pitchFamily="2" charset="2"/>
        <a:buChar char="§"/>
        <a:defRPr sz="1800" kern="1200" spc="100" baseline="0">
          <a:solidFill>
            <a:schemeClr val="tx2"/>
          </a:solidFill>
          <a:latin typeface="+mn-lt"/>
          <a:ea typeface="+mn-ea"/>
          <a:cs typeface="+mn-cs"/>
        </a:defRPr>
      </a:lvl2pPr>
      <a:lvl3pPr marL="822960" indent="-182880" algn="l" defTabSz="914400" rtl="0" eaLnBrk="1" latinLnBrk="0" hangingPunct="1">
        <a:spcBef>
          <a:spcPct val="20000"/>
        </a:spcBef>
        <a:buClr>
          <a:schemeClr val="accent3"/>
        </a:buClr>
        <a:buFont typeface="Wingdings" pitchFamily="2" charset="2"/>
        <a:buChar char="§"/>
        <a:defRPr sz="1600" kern="1200" spc="100" baseline="0">
          <a:solidFill>
            <a:schemeClr val="tx2"/>
          </a:solidFill>
          <a:latin typeface="+mn-lt"/>
          <a:ea typeface="+mn-ea"/>
          <a:cs typeface="+mn-cs"/>
        </a:defRPr>
      </a:lvl3pPr>
      <a:lvl4pPr marL="1097280" indent="-182880" algn="l" defTabSz="914400" rtl="0" eaLnBrk="1" latinLnBrk="0" hangingPunct="1">
        <a:spcBef>
          <a:spcPct val="20000"/>
        </a:spcBef>
        <a:buClr>
          <a:schemeClr val="accent4"/>
        </a:buClr>
        <a:buFont typeface="Wingdings" pitchFamily="2" charset="2"/>
        <a:buChar char="§"/>
        <a:defRPr sz="1400" kern="1200">
          <a:solidFill>
            <a:schemeClr val="tx2"/>
          </a:solidFill>
          <a:latin typeface="+mn-lt"/>
          <a:ea typeface="+mn-ea"/>
          <a:cs typeface="+mn-cs"/>
        </a:defRPr>
      </a:lvl4pPr>
      <a:lvl5pPr marL="1280160" indent="-182880" algn="l" defTabSz="914400" rtl="0" eaLnBrk="1" latinLnBrk="0" hangingPunct="1">
        <a:spcBef>
          <a:spcPct val="20000"/>
        </a:spcBef>
        <a:buClr>
          <a:schemeClr val="accent6"/>
        </a:buClr>
        <a:buFont typeface="Wingdings" pitchFamily="2" charset="2"/>
        <a:buChar char="§"/>
        <a:defRPr sz="1300" kern="1200" spc="100" baseline="0">
          <a:solidFill>
            <a:schemeClr val="tx2"/>
          </a:solidFill>
          <a:latin typeface="+mn-lt"/>
          <a:ea typeface="+mn-ea"/>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9904412" y="6172202"/>
            <a:ext cx="1600200" cy="365125"/>
          </a:xfrm>
          <a:prstGeom prst="rect">
            <a:avLst/>
          </a:prstGeom>
        </p:spPr>
        <p:txBody>
          <a:bodyPr vert="horz" lIns="91440" tIns="45720" rIns="91440" bIns="45720" rtlCol="0" anchor="t"/>
          <a:lstStyle>
            <a:lvl1pPr algn="r">
              <a:defRPr sz="750" b="0" i="0">
                <a:solidFill>
                  <a:schemeClr val="bg2">
                    <a:lumMod val="50000"/>
                  </a:schemeClr>
                </a:solidFill>
                <a:effectLst/>
                <a:latin typeface="+mn-lt"/>
              </a:defRPr>
            </a:lvl1pPr>
          </a:lstStyle>
          <a:p>
            <a:pPr defTabSz="342900"/>
            <a:fld id="{7709925F-5B16-407E-AB7E-36978F15A896}" type="datetime10">
              <a:rPr lang="es-AR" smtClean="0">
                <a:solidFill>
                  <a:srgbClr val="D06F1E">
                    <a:lumMod val="50000"/>
                  </a:srgbClr>
                </a:solidFill>
              </a:rPr>
              <a:pPr defTabSz="342900"/>
              <a:t>10:25</a:t>
            </a:fld>
            <a:endParaRPr lang="en-US" dirty="0">
              <a:solidFill>
                <a:srgbClr val="D06F1E">
                  <a:lumMod val="50000"/>
                </a:srgbClr>
              </a:solidFill>
            </a:endParaRPr>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750" b="0" i="0">
                <a:solidFill>
                  <a:schemeClr val="bg2">
                    <a:lumMod val="50000"/>
                  </a:schemeClr>
                </a:solidFill>
                <a:effectLst/>
                <a:latin typeface="+mn-lt"/>
              </a:defRPr>
            </a:lvl1pPr>
          </a:lstStyle>
          <a:p>
            <a:pPr defTabSz="342900"/>
            <a:endParaRPr lang="en-US" dirty="0">
              <a:solidFill>
                <a:srgbClr val="D06F1E">
                  <a:lumMod val="50000"/>
                </a:srgbClr>
              </a:solidFill>
            </a:endParaRPr>
          </a:p>
        </p:txBody>
      </p:sp>
      <p:sp>
        <p:nvSpPr>
          <p:cNvPr id="6" name="Slide Number Placeholder 5"/>
          <p:cNvSpPr>
            <a:spLocks noGrp="1"/>
          </p:cNvSpPr>
          <p:nvPr>
            <p:ph type="sldNum" sz="quarter" idx="4"/>
          </p:nvPr>
        </p:nvSpPr>
        <p:spPr>
          <a:xfrm>
            <a:off x="10363200" y="5578477"/>
            <a:ext cx="1142245" cy="669925"/>
          </a:xfrm>
          <a:prstGeom prst="rect">
            <a:avLst/>
          </a:prstGeom>
        </p:spPr>
        <p:txBody>
          <a:bodyPr vert="horz" lIns="91440" tIns="45720" rIns="91440" bIns="45720" rtlCol="0" anchor="b"/>
          <a:lstStyle>
            <a:lvl1pPr algn="r">
              <a:defRPr sz="2400" b="0" i="0">
                <a:solidFill>
                  <a:schemeClr val="bg2">
                    <a:lumMod val="50000"/>
                  </a:schemeClr>
                </a:solidFill>
                <a:effectLst/>
                <a:latin typeface="+mn-lt"/>
              </a:defRPr>
            </a:lvl1pPr>
          </a:lstStyle>
          <a:p>
            <a:pPr defTabSz="342900"/>
            <a:fld id="{D57F1E4F-1CFF-5643-939E-217C01CDF565}" type="slidenum">
              <a:rPr lang="en-US" smtClean="0">
                <a:solidFill>
                  <a:srgbClr val="D06F1E">
                    <a:lumMod val="50000"/>
                  </a:srgbClr>
                </a:solidFill>
              </a:rPr>
              <a:pPr defTabSz="342900"/>
              <a:t>‹Nº›</a:t>
            </a:fld>
            <a:endParaRPr lang="en-US" dirty="0">
              <a:solidFill>
                <a:srgbClr val="D06F1E">
                  <a:lumMod val="50000"/>
                </a:srgbClr>
              </a:solidFill>
            </a:endParaRPr>
          </a:p>
        </p:txBody>
      </p:sp>
    </p:spTree>
    <p:extLst>
      <p:ext uri="{BB962C8B-B14F-4D97-AF65-F5344CB8AC3E}">
        <p14:creationId xmlns:p14="http://schemas.microsoft.com/office/powerpoint/2010/main" val="2241706293"/>
      </p:ext>
    </p:extLst>
  </p:cSld>
  <p:clrMap bg1="dk1" tx1="lt1" bg2="dk2" tx2="lt2" accent1="accent1" accent2="accent2" accent3="accent3" accent4="accent4" accent5="accent5" accent6="accent6" hlink="hlink" folHlink="folHlink"/>
  <p:sldLayoutIdLst>
    <p:sldLayoutId id="2147484817" r:id="rId1"/>
    <p:sldLayoutId id="2147484818" r:id="rId2"/>
    <p:sldLayoutId id="2147484819" r:id="rId3"/>
    <p:sldLayoutId id="2147484820" r:id="rId4"/>
    <p:sldLayoutId id="2147484821" r:id="rId5"/>
    <p:sldLayoutId id="2147484822" r:id="rId6"/>
    <p:sldLayoutId id="2147484823" r:id="rId7"/>
    <p:sldLayoutId id="2147484824" r:id="rId8"/>
    <p:sldLayoutId id="2147484825" r:id="rId9"/>
    <p:sldLayoutId id="2147484826" r:id="rId10"/>
    <p:sldLayoutId id="2147484827" r:id="rId11"/>
    <p:sldLayoutId id="2147484828" r:id="rId12"/>
    <p:sldLayoutId id="2147484829" r:id="rId13"/>
    <p:sldLayoutId id="2147484830" r:id="rId14"/>
    <p:sldLayoutId id="2147484831" r:id="rId15"/>
    <p:sldLayoutId id="2147484832" r:id="rId16"/>
    <p:sldLayoutId id="2147484833" r:id="rId17"/>
  </p:sldLayoutIdLst>
  <p:hf hdr="0" ftr="0"/>
  <p:txStyles>
    <p:titleStyle>
      <a:lvl1pPr algn="l" defTabSz="342900" rtl="0" eaLnBrk="1" latinLnBrk="0" hangingPunct="1">
        <a:spcBef>
          <a:spcPct val="0"/>
        </a:spcBef>
        <a:buNone/>
        <a:defRPr sz="27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43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500" kern="1200" cap="none">
          <a:solidFill>
            <a:schemeClr val="bg2">
              <a:lumMod val="50000"/>
            </a:schemeClr>
          </a:solidFill>
          <a:effectLst/>
          <a:latin typeface="+mn-lt"/>
          <a:ea typeface="+mn-ea"/>
          <a:cs typeface="+mn-cs"/>
        </a:defRPr>
      </a:lvl1pPr>
      <a:lvl2pPr marL="5572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350" kern="1200" cap="none">
          <a:solidFill>
            <a:schemeClr val="bg2">
              <a:lumMod val="50000"/>
            </a:schemeClr>
          </a:solidFill>
          <a:effectLst/>
          <a:latin typeface="+mn-lt"/>
          <a:ea typeface="+mn-ea"/>
          <a:cs typeface="+mn-cs"/>
        </a:defRPr>
      </a:lvl2pPr>
      <a:lvl3pPr marL="9001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200" kern="1200" cap="none">
          <a:solidFill>
            <a:schemeClr val="bg2">
              <a:lumMod val="50000"/>
            </a:schemeClr>
          </a:solidFill>
          <a:effectLst/>
          <a:latin typeface="+mn-lt"/>
          <a:ea typeface="+mn-ea"/>
          <a:cs typeface="+mn-cs"/>
        </a:defRPr>
      </a:lvl3pPr>
      <a:lvl4pPr marL="1157288" indent="-128588"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4pPr>
      <a:lvl5pPr marL="15859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5pPr>
      <a:lvl6pPr marL="18859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6pPr>
      <a:lvl7pPr marL="22288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7pPr>
      <a:lvl8pPr marL="25717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8pPr>
      <a:lvl9pPr marL="29146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A1093E1-4C6A-4832-8A20-6B1D8F399433}" type="datetimeFigureOut">
              <a:rPr lang="es-AR" smtClean="0"/>
              <a:pPr/>
              <a:t>20/4/2016</a:t>
            </a:fld>
            <a:endParaRPr lang="es-AR" dirty="0"/>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dirty="0"/>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7100A2-D664-4C27-A2B0-410B89345D23}" type="slidenum">
              <a:rPr lang="es-AR" smtClean="0"/>
              <a:pPr/>
              <a:t>‹Nº›</a:t>
            </a:fld>
            <a:endParaRPr lang="es-AR" dirty="0"/>
          </a:p>
        </p:txBody>
      </p:sp>
    </p:spTree>
    <p:extLst>
      <p:ext uri="{BB962C8B-B14F-4D97-AF65-F5344CB8AC3E}">
        <p14:creationId xmlns:p14="http://schemas.microsoft.com/office/powerpoint/2010/main" val="4189381605"/>
      </p:ext>
    </p:extLst>
  </p:cSld>
  <p:clrMap bg1="lt1" tx1="dk1" bg2="lt2" tx2="dk2" accent1="accent1" accent2="accent2" accent3="accent3" accent4="accent4" accent5="accent5" accent6="accent6" hlink="hlink" folHlink="folHlink"/>
  <p:sldLayoutIdLst>
    <p:sldLayoutId id="2147484835" r:id="rId1"/>
    <p:sldLayoutId id="2147484836" r:id="rId2"/>
    <p:sldLayoutId id="2147484837" r:id="rId3"/>
    <p:sldLayoutId id="2147484838" r:id="rId4"/>
    <p:sldLayoutId id="2147484839" r:id="rId5"/>
    <p:sldLayoutId id="2147484840" r:id="rId6"/>
    <p:sldLayoutId id="2147484841" r:id="rId7"/>
    <p:sldLayoutId id="2147484842" r:id="rId8"/>
    <p:sldLayoutId id="2147484843" r:id="rId9"/>
    <p:sldLayoutId id="2147484844" r:id="rId10"/>
    <p:sldLayoutId id="214748484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Marcador de título"/>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Haga clic para modificar el estilo de título del patrón</a:t>
            </a:r>
            <a:endParaRPr lang="es-AR" altLang="es-AR"/>
          </a:p>
        </p:txBody>
      </p:sp>
      <p:sp>
        <p:nvSpPr>
          <p:cNvPr id="1027" name="2 Marcador de texto"/>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s-AR" alt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defRPr>
            </a:lvl1pPr>
          </a:lstStyle>
          <a:p>
            <a:pPr>
              <a:defRPr/>
            </a:pPr>
            <a:fld id="{3BB7D3B1-B1FD-4DCF-BBD5-F6C3FC562597}" type="datetimeFigureOut">
              <a:rPr lang="es-AR">
                <a:solidFill>
                  <a:prstClr val="black">
                    <a:tint val="75000"/>
                  </a:prstClr>
                </a:solidFill>
              </a:rPr>
              <a:pPr>
                <a:defRPr/>
              </a:pPr>
              <a:t>20/4/2016</a:t>
            </a:fld>
            <a:endParaRPr lang="es-AR" dirty="0">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dirty="0">
                <a:solidFill>
                  <a:schemeClr val="tx1">
                    <a:tint val="75000"/>
                  </a:schemeClr>
                </a:solidFill>
                <a:latin typeface="+mn-lt"/>
              </a:defRPr>
            </a:lvl1pPr>
          </a:lstStyle>
          <a:p>
            <a:pPr>
              <a:defRPr/>
            </a:pPr>
            <a:endParaRPr lang="es-AR">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fontAlgn="base">
              <a:spcBef>
                <a:spcPct val="0"/>
              </a:spcBef>
              <a:spcAft>
                <a:spcPct val="0"/>
              </a:spcAft>
            </a:pPr>
            <a:fld id="{C4149CA0-95B2-4C7A-BDC5-3698A3C2D802}" type="slidenum">
              <a:rPr lang="es-AR" altLang="es-AR" smtClean="0"/>
              <a:pPr fontAlgn="base">
                <a:spcBef>
                  <a:spcPct val="0"/>
                </a:spcBef>
                <a:spcAft>
                  <a:spcPct val="0"/>
                </a:spcAft>
              </a:pPr>
              <a:t>‹Nº›</a:t>
            </a:fld>
            <a:endParaRPr lang="es-AR" altLang="es-AR"/>
          </a:p>
        </p:txBody>
      </p:sp>
    </p:spTree>
    <p:extLst>
      <p:ext uri="{BB962C8B-B14F-4D97-AF65-F5344CB8AC3E}">
        <p14:creationId xmlns:p14="http://schemas.microsoft.com/office/powerpoint/2010/main" val="178508980"/>
      </p:ext>
    </p:extLst>
  </p:cSld>
  <p:clrMap bg1="lt1" tx1="dk1" bg2="lt2" tx2="dk2" accent1="accent1" accent2="accent2" accent3="accent3" accent4="accent4" accent5="accent5" accent6="accent6" hlink="hlink" folHlink="folHlink"/>
  <p:sldLayoutIdLst>
    <p:sldLayoutId id="2147484847" r:id="rId1"/>
    <p:sldLayoutId id="2147484848" r:id="rId2"/>
    <p:sldLayoutId id="2147484849" r:id="rId3"/>
    <p:sldLayoutId id="2147484850" r:id="rId4"/>
    <p:sldLayoutId id="2147484851" r:id="rId5"/>
    <p:sldLayoutId id="2147484852" r:id="rId6"/>
    <p:sldLayoutId id="2147484853" r:id="rId7"/>
    <p:sldLayoutId id="2147484854" r:id="rId8"/>
    <p:sldLayoutId id="2147484855" r:id="rId9"/>
    <p:sldLayoutId id="2147484856" r:id="rId10"/>
    <p:sldLayoutId id="2147484857"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203200" y="1634971"/>
            <a:ext cx="11775736" cy="50454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8" name="Rectangle 7"/>
          <p:cNvSpPr/>
          <p:nvPr/>
        </p:nvSpPr>
        <p:spPr>
          <a:xfrm>
            <a:off x="203218" y="152429"/>
            <a:ext cx="11752063" cy="13464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1800" b="1">
              <a:solidFill>
                <a:prstClr val="white"/>
              </a:solidFill>
            </a:endParaRPr>
          </a:p>
        </p:txBody>
      </p:sp>
      <p:sp>
        <p:nvSpPr>
          <p:cNvPr id="2" name="Title Placeholder 1"/>
          <p:cNvSpPr>
            <a:spLocks noGrp="1"/>
          </p:cNvSpPr>
          <p:nvPr>
            <p:ph type="title"/>
          </p:nvPr>
        </p:nvSpPr>
        <p:spPr>
          <a:xfrm>
            <a:off x="508000" y="355847"/>
            <a:ext cx="11175013" cy="1054394"/>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507999" y="1719071"/>
            <a:ext cx="11210524" cy="4407408"/>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94517" y="6356350"/>
            <a:ext cx="2844800" cy="274320"/>
          </a:xfrm>
          <a:prstGeom prst="rect">
            <a:avLst/>
          </a:prstGeom>
        </p:spPr>
        <p:txBody>
          <a:bodyPr vert="horz" lIns="91440" tIns="45720" rIns="91440" bIns="45720" rtlCol="0" anchor="ctr"/>
          <a:lstStyle>
            <a:lvl1pPr algn="l">
              <a:defRPr sz="1100">
                <a:solidFill>
                  <a:schemeClr val="tx2"/>
                </a:solidFill>
              </a:defRPr>
            </a:lvl1pPr>
          </a:lstStyle>
          <a:p>
            <a:pPr fontAlgn="base">
              <a:spcBef>
                <a:spcPct val="0"/>
              </a:spcBef>
              <a:spcAft>
                <a:spcPct val="0"/>
              </a:spcAft>
              <a:defRPr/>
            </a:pPr>
            <a:endParaRPr lang="en-US" b="1">
              <a:solidFill>
                <a:srgbClr val="534949"/>
              </a:solidFill>
              <a:latin typeface="Showcard Gothic" pitchFamily="82" charset="0"/>
              <a:ea typeface="ＭＳ Ｐゴシック" pitchFamily="34" charset="-128"/>
              <a:cs typeface="Arial" charset="0"/>
            </a:endParaRPr>
          </a:p>
        </p:txBody>
      </p:sp>
      <p:sp>
        <p:nvSpPr>
          <p:cNvPr id="5" name="Footer Placeholder 4"/>
          <p:cNvSpPr>
            <a:spLocks noGrp="1"/>
          </p:cNvSpPr>
          <p:nvPr>
            <p:ph type="ftr" sz="quarter" idx="3"/>
          </p:nvPr>
        </p:nvSpPr>
        <p:spPr>
          <a:xfrm>
            <a:off x="4064000" y="6356350"/>
            <a:ext cx="4470400" cy="274320"/>
          </a:xfrm>
          <a:prstGeom prst="rect">
            <a:avLst/>
          </a:prstGeom>
        </p:spPr>
        <p:txBody>
          <a:bodyPr vert="horz" lIns="91440" tIns="45720" rIns="91440" bIns="45720" rtlCol="0" anchor="ctr"/>
          <a:lstStyle>
            <a:lvl1pPr algn="ctr">
              <a:defRPr sz="1100">
                <a:solidFill>
                  <a:schemeClr val="tx2"/>
                </a:solidFill>
              </a:defRPr>
            </a:lvl1pPr>
          </a:lstStyle>
          <a:p>
            <a:pPr fontAlgn="base">
              <a:spcBef>
                <a:spcPct val="0"/>
              </a:spcBef>
              <a:spcAft>
                <a:spcPct val="0"/>
              </a:spcAft>
              <a:defRPr/>
            </a:pPr>
            <a:endParaRPr lang="en-US" b="1">
              <a:solidFill>
                <a:srgbClr val="534949"/>
              </a:solidFill>
              <a:latin typeface="Showcard Gothic" pitchFamily="82" charset="0"/>
              <a:ea typeface="ＭＳ Ｐゴシック" pitchFamily="34" charset="-128"/>
              <a:cs typeface="Arial" charset="0"/>
            </a:endParaRPr>
          </a:p>
        </p:txBody>
      </p:sp>
      <p:sp>
        <p:nvSpPr>
          <p:cNvPr id="6" name="Slide Number Placeholder 5"/>
          <p:cNvSpPr>
            <a:spLocks noGrp="1"/>
          </p:cNvSpPr>
          <p:nvPr>
            <p:ph type="sldNum" sz="quarter" idx="4"/>
          </p:nvPr>
        </p:nvSpPr>
        <p:spPr>
          <a:xfrm>
            <a:off x="10979573" y="6355080"/>
            <a:ext cx="777288" cy="274320"/>
          </a:xfrm>
          <a:prstGeom prst="rect">
            <a:avLst/>
          </a:prstGeom>
          <a:ln w="19050">
            <a:noFill/>
          </a:ln>
        </p:spPr>
        <p:txBody>
          <a:bodyPr vert="horz" lIns="91440" tIns="45720" rIns="91440" bIns="45720" rtlCol="0" anchor="ctr"/>
          <a:lstStyle>
            <a:lvl1pPr algn="ctr">
              <a:defRPr sz="1100">
                <a:solidFill>
                  <a:schemeClr val="tx2"/>
                </a:solidFill>
              </a:defRPr>
            </a:lvl1pPr>
          </a:lstStyle>
          <a:p>
            <a:pPr fontAlgn="base">
              <a:spcBef>
                <a:spcPct val="0"/>
              </a:spcBef>
              <a:spcAft>
                <a:spcPct val="0"/>
              </a:spcAft>
              <a:defRPr/>
            </a:pPr>
            <a:fld id="{710DAE80-701C-4F1E-8786-DD212030F949}" type="slidenum">
              <a:rPr lang="en-US" b="1" smtClean="0">
                <a:solidFill>
                  <a:srgbClr val="534949"/>
                </a:solidFill>
                <a:latin typeface="Showcard Gothic" pitchFamily="82" charset="0"/>
                <a:ea typeface="ＭＳ Ｐゴシック" pitchFamily="34" charset="-128"/>
                <a:cs typeface="Arial" charset="0"/>
              </a:rPr>
              <a:pPr fontAlgn="base">
                <a:spcBef>
                  <a:spcPct val="0"/>
                </a:spcBef>
                <a:spcAft>
                  <a:spcPct val="0"/>
                </a:spcAft>
                <a:defRPr/>
              </a:pPr>
              <a:t>‹Nº›</a:t>
            </a:fld>
            <a:endParaRPr lang="en-US" b="1">
              <a:solidFill>
                <a:srgbClr val="534949"/>
              </a:solidFill>
              <a:latin typeface="Showcard Gothic" pitchFamily="82" charset="0"/>
              <a:ea typeface="ＭＳ Ｐゴシック" pitchFamily="34" charset="-128"/>
              <a:cs typeface="Arial" charset="0"/>
            </a:endParaRPr>
          </a:p>
        </p:txBody>
      </p:sp>
    </p:spTree>
    <p:extLst>
      <p:ext uri="{BB962C8B-B14F-4D97-AF65-F5344CB8AC3E}">
        <p14:creationId xmlns:p14="http://schemas.microsoft.com/office/powerpoint/2010/main" val="2419763236"/>
      </p:ext>
    </p:extLst>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 id="2147484869" r:id="rId11"/>
  </p:sldLayoutIdLst>
  <p:txStyles>
    <p:titleStyle>
      <a:lvl1pPr algn="ctr" defTabSz="914400" rtl="0" eaLnBrk="1" latinLnBrk="0" hangingPunct="1">
        <a:spcBef>
          <a:spcPct val="0"/>
        </a:spcBef>
        <a:buNone/>
        <a:defRPr sz="3200" kern="1200" cap="all" spc="200" baseline="0">
          <a:ln>
            <a:noFill/>
          </a:ln>
          <a:solidFill>
            <a:schemeClr val="bg1"/>
          </a:solidFill>
          <a:effectLst/>
          <a:latin typeface="+mj-lt"/>
          <a:ea typeface="+mj-ea"/>
          <a:cs typeface="+mj-cs"/>
        </a:defRPr>
      </a:lvl1pPr>
    </p:titleStyle>
    <p:bodyStyle>
      <a:lvl1pPr marL="274320" indent="-228600" algn="l" defTabSz="914400" rtl="0" eaLnBrk="1" latinLnBrk="0" hangingPunct="1">
        <a:spcBef>
          <a:spcPct val="20000"/>
        </a:spcBef>
        <a:buClr>
          <a:schemeClr val="accent1"/>
        </a:buClr>
        <a:buFont typeface="Wingdings 2" pitchFamily="18" charset="2"/>
        <a:buChar char=""/>
        <a:defRPr sz="2000" kern="1200" spc="150" baseline="0">
          <a:solidFill>
            <a:schemeClr val="tx2"/>
          </a:solidFill>
          <a:latin typeface="+mn-lt"/>
          <a:ea typeface="+mn-ea"/>
          <a:cs typeface="+mn-cs"/>
        </a:defRPr>
      </a:lvl1pPr>
      <a:lvl2pPr marL="548640" indent="-182880" algn="l" defTabSz="914400" rtl="0" eaLnBrk="1" latinLnBrk="0" hangingPunct="1">
        <a:spcBef>
          <a:spcPct val="20000"/>
        </a:spcBef>
        <a:buClr>
          <a:schemeClr val="accent2"/>
        </a:buClr>
        <a:buFont typeface="Wingdings" pitchFamily="2" charset="2"/>
        <a:buChar char="§"/>
        <a:defRPr sz="1800" kern="1200" spc="100" baseline="0">
          <a:solidFill>
            <a:schemeClr val="tx2"/>
          </a:solidFill>
          <a:latin typeface="+mn-lt"/>
          <a:ea typeface="+mn-ea"/>
          <a:cs typeface="+mn-cs"/>
        </a:defRPr>
      </a:lvl2pPr>
      <a:lvl3pPr marL="822960" indent="-182880" algn="l" defTabSz="914400" rtl="0" eaLnBrk="1" latinLnBrk="0" hangingPunct="1">
        <a:spcBef>
          <a:spcPct val="20000"/>
        </a:spcBef>
        <a:buClr>
          <a:schemeClr val="accent3"/>
        </a:buClr>
        <a:buFont typeface="Wingdings" pitchFamily="2" charset="2"/>
        <a:buChar char="§"/>
        <a:defRPr sz="1600" kern="1200" spc="100" baseline="0">
          <a:solidFill>
            <a:schemeClr val="tx2"/>
          </a:solidFill>
          <a:latin typeface="+mn-lt"/>
          <a:ea typeface="+mn-ea"/>
          <a:cs typeface="+mn-cs"/>
        </a:defRPr>
      </a:lvl3pPr>
      <a:lvl4pPr marL="1097280" indent="-182880" algn="l" defTabSz="914400" rtl="0" eaLnBrk="1" latinLnBrk="0" hangingPunct="1">
        <a:spcBef>
          <a:spcPct val="20000"/>
        </a:spcBef>
        <a:buClr>
          <a:schemeClr val="accent4"/>
        </a:buClr>
        <a:buFont typeface="Wingdings" pitchFamily="2" charset="2"/>
        <a:buChar char="§"/>
        <a:defRPr sz="1400" kern="1200">
          <a:solidFill>
            <a:schemeClr val="tx2"/>
          </a:solidFill>
          <a:latin typeface="+mn-lt"/>
          <a:ea typeface="+mn-ea"/>
          <a:cs typeface="+mn-cs"/>
        </a:defRPr>
      </a:lvl4pPr>
      <a:lvl5pPr marL="1280160" indent="-182880" algn="l" defTabSz="914400" rtl="0" eaLnBrk="1" latinLnBrk="0" hangingPunct="1">
        <a:spcBef>
          <a:spcPct val="20000"/>
        </a:spcBef>
        <a:buClr>
          <a:schemeClr val="accent6"/>
        </a:buClr>
        <a:buFont typeface="Wingdings" pitchFamily="2" charset="2"/>
        <a:buChar char="§"/>
        <a:defRPr sz="1300" kern="1200" spc="100" baseline="0">
          <a:solidFill>
            <a:schemeClr val="tx2"/>
          </a:solidFill>
          <a:latin typeface="+mn-lt"/>
          <a:ea typeface="+mn-ea"/>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68580" tIns="34290" rIns="68580" bIns="34290" anchor="t" compatLnSpc="1"/>
          <a:lstStyle/>
          <a:p>
            <a:endParaRPr lang="en-US" sz="1350" dirty="0">
              <a:solidFill>
                <a:prstClr val="black"/>
              </a:solidFill>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900">
                <a:solidFill>
                  <a:schemeClr val="tx2"/>
                </a:solidFill>
              </a:defRPr>
            </a:lvl1pPr>
          </a:lstStyle>
          <a:p>
            <a:endParaRPr lang="es-AR">
              <a:solidFill>
                <a:srgbClr val="575F6D"/>
              </a:solidFill>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900">
                <a:solidFill>
                  <a:schemeClr val="tx2"/>
                </a:solidFill>
              </a:defRPr>
            </a:lvl1pPr>
          </a:lstStyle>
          <a:p>
            <a:endParaRPr lang="es-AR">
              <a:solidFill>
                <a:srgbClr val="575F6D"/>
              </a:solidFill>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68580" tIns="34290" rIns="68580" bIns="34290" anchor="t" compatLnSpc="1"/>
          <a:lstStyle/>
          <a:p>
            <a:endParaRPr lang="en-US" sz="1350">
              <a:solidFill>
                <a:prstClr val="black"/>
              </a:solidFill>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350"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1050" b="1">
                <a:solidFill>
                  <a:srgbClr val="FFFFFF"/>
                </a:solidFill>
              </a:defRPr>
            </a:lvl1pPr>
          </a:lstStyle>
          <a:p>
            <a:fld id="{E1E91AD0-CF8C-4DE4-830C-3AE0829A734C}" type="slidenum">
              <a:rPr lang="es-AR" smtClean="0"/>
              <a:pPr/>
              <a:t>‹Nº›</a:t>
            </a:fld>
            <a:endParaRPr lang="es-AR"/>
          </a:p>
        </p:txBody>
      </p:sp>
    </p:spTree>
    <p:extLst>
      <p:ext uri="{BB962C8B-B14F-4D97-AF65-F5344CB8AC3E}">
        <p14:creationId xmlns:p14="http://schemas.microsoft.com/office/powerpoint/2010/main" val="1033351485"/>
      </p:ext>
    </p:extLst>
  </p:cSld>
  <p:clrMap bg1="lt1" tx1="dk1" bg2="lt2" tx2="dk2" accent1="accent1" accent2="accent2" accent3="accent3" accent4="accent4" accent5="accent5" accent6="accent6" hlink="hlink" folHlink="folHlink"/>
  <p:sldLayoutIdLst>
    <p:sldLayoutId id="2147484871" r:id="rId1"/>
    <p:sldLayoutId id="2147484872" r:id="rId2"/>
    <p:sldLayoutId id="2147484873" r:id="rId3"/>
    <p:sldLayoutId id="2147484874" r:id="rId4"/>
    <p:sldLayoutId id="2147484875" r:id="rId5"/>
    <p:sldLayoutId id="2147484876" r:id="rId6"/>
    <p:sldLayoutId id="2147484877" r:id="rId7"/>
    <p:sldLayoutId id="2147484878" r:id="rId8"/>
    <p:sldLayoutId id="2147484879" r:id="rId9"/>
    <p:sldLayoutId id="2147484880" r:id="rId10"/>
    <p:sldLayoutId id="2147484881" r:id="rId11"/>
  </p:sldLayoutIdLst>
  <p:hf hdr="0" ftr="0" dt="0"/>
  <p:txStyles>
    <p:titleStyle>
      <a:lvl1pPr algn="l" rtl="0" eaLnBrk="1" latinLnBrk="0" hangingPunct="1">
        <a:spcBef>
          <a:spcPct val="0"/>
        </a:spcBef>
        <a:buNone/>
        <a:defRPr kumimoji="0" sz="2250" b="0" kern="1200" cap="small" baseline="0">
          <a:solidFill>
            <a:schemeClr val="tx2"/>
          </a:solidFill>
          <a:latin typeface="+mj-lt"/>
          <a:ea typeface="+mj-ea"/>
          <a:cs typeface="+mj-cs"/>
        </a:defRPr>
      </a:lvl1pPr>
    </p:titleStyle>
    <p:bodyStyle>
      <a:lvl1pPr marL="205740" indent="-205740" algn="l" rtl="0" eaLnBrk="1" latinLnBrk="0" hangingPunct="1">
        <a:spcBef>
          <a:spcPts val="450"/>
        </a:spcBef>
        <a:buClr>
          <a:schemeClr val="accent1"/>
        </a:buClr>
        <a:buSzPct val="70000"/>
        <a:buFont typeface="Wingdings"/>
        <a:buChar char=""/>
        <a:defRPr kumimoji="0" sz="1800" kern="1200">
          <a:solidFill>
            <a:schemeClr val="tx1"/>
          </a:solidFill>
          <a:latin typeface="+mn-lt"/>
          <a:ea typeface="+mn-ea"/>
          <a:cs typeface="+mn-cs"/>
        </a:defRPr>
      </a:lvl1pPr>
      <a:lvl2pPr marL="480060" indent="-205740" algn="l" rtl="0" eaLnBrk="1" latinLnBrk="0" hangingPunct="1">
        <a:spcBef>
          <a:spcPct val="20000"/>
        </a:spcBef>
        <a:buClr>
          <a:schemeClr val="accent1"/>
        </a:buClr>
        <a:buSzPct val="80000"/>
        <a:buFont typeface="Wingdings 2"/>
        <a:buChar char=""/>
        <a:defRPr kumimoji="0" sz="1575" kern="1200">
          <a:solidFill>
            <a:schemeClr val="tx1"/>
          </a:solidFill>
          <a:latin typeface="+mn-lt"/>
          <a:ea typeface="+mn-ea"/>
          <a:cs typeface="+mn-cs"/>
        </a:defRPr>
      </a:lvl2pPr>
      <a:lvl3pPr marL="685800" indent="-137160" algn="l" rtl="0" eaLnBrk="1" latinLnBrk="0" hangingPunct="1">
        <a:spcBef>
          <a:spcPct val="20000"/>
        </a:spcBef>
        <a:buClr>
          <a:schemeClr val="accent1">
            <a:shade val="75000"/>
          </a:schemeClr>
        </a:buClr>
        <a:buSzPct val="60000"/>
        <a:buFont typeface="Wingdings"/>
        <a:buChar char=""/>
        <a:defRPr kumimoji="0" sz="1350" kern="1200">
          <a:solidFill>
            <a:schemeClr val="tx1"/>
          </a:solidFill>
          <a:latin typeface="+mn-lt"/>
          <a:ea typeface="+mn-ea"/>
          <a:cs typeface="+mn-cs"/>
        </a:defRPr>
      </a:lvl3pPr>
      <a:lvl4pPr marL="891540" indent="-137160" algn="l" rtl="0" eaLnBrk="1" latinLnBrk="0" hangingPunct="1">
        <a:spcBef>
          <a:spcPct val="20000"/>
        </a:spcBef>
        <a:buClr>
          <a:schemeClr val="accent1">
            <a:tint val="60000"/>
          </a:schemeClr>
        </a:buClr>
        <a:buSzPct val="60000"/>
        <a:buFont typeface="Wingdings"/>
        <a:buChar char=""/>
        <a:defRPr kumimoji="0" sz="1350" kern="1200">
          <a:solidFill>
            <a:schemeClr val="tx1"/>
          </a:solidFill>
          <a:latin typeface="+mn-lt"/>
          <a:ea typeface="+mn-ea"/>
          <a:cs typeface="+mn-cs"/>
        </a:defRPr>
      </a:lvl4pPr>
      <a:lvl5pPr marL="1097280" indent="-137160" algn="l" rtl="0" eaLnBrk="1" latinLnBrk="0" hangingPunct="1">
        <a:spcBef>
          <a:spcPct val="20000"/>
        </a:spcBef>
        <a:buClr>
          <a:schemeClr val="accent2">
            <a:tint val="60000"/>
          </a:schemeClr>
        </a:buClr>
        <a:buSzPct val="68000"/>
        <a:buFont typeface="Wingdings 2"/>
        <a:buChar char=""/>
        <a:defRPr kumimoji="0" sz="1200" kern="1200">
          <a:solidFill>
            <a:schemeClr val="tx1"/>
          </a:solidFill>
          <a:latin typeface="+mn-lt"/>
          <a:ea typeface="+mn-ea"/>
          <a:cs typeface="+mn-cs"/>
        </a:defRPr>
      </a:lvl5pPr>
      <a:lvl6pPr marL="1303020" indent="-137160" algn="l" rtl="0" eaLnBrk="1" latinLnBrk="0" hangingPunct="1">
        <a:spcBef>
          <a:spcPct val="20000"/>
        </a:spcBef>
        <a:buClr>
          <a:schemeClr val="accent1"/>
        </a:buClr>
        <a:buChar char="•"/>
        <a:defRPr kumimoji="0" sz="1200" kern="1200">
          <a:solidFill>
            <a:schemeClr val="tx2"/>
          </a:solidFill>
          <a:latin typeface="+mn-lt"/>
          <a:ea typeface="+mn-ea"/>
          <a:cs typeface="+mn-cs"/>
        </a:defRPr>
      </a:lvl6pPr>
      <a:lvl7pPr marL="1508760" indent="-137160" algn="l" rtl="0" eaLnBrk="1" latinLnBrk="0" hangingPunct="1">
        <a:spcBef>
          <a:spcPct val="20000"/>
        </a:spcBef>
        <a:buClr>
          <a:schemeClr val="accent1">
            <a:tint val="60000"/>
          </a:schemeClr>
        </a:buClr>
        <a:buSzPct val="60000"/>
        <a:buFont typeface="Wingdings"/>
        <a:buChar char=""/>
        <a:defRPr kumimoji="0" sz="1050" kern="1200" baseline="0">
          <a:solidFill>
            <a:schemeClr val="tx2"/>
          </a:solidFill>
          <a:latin typeface="+mn-lt"/>
          <a:ea typeface="+mn-ea"/>
          <a:cs typeface="+mn-cs"/>
        </a:defRPr>
      </a:lvl7pPr>
      <a:lvl8pPr marL="1714500" indent="-137160" algn="l" rtl="0" eaLnBrk="1" latinLnBrk="0" hangingPunct="1">
        <a:spcBef>
          <a:spcPct val="20000"/>
        </a:spcBef>
        <a:buClr>
          <a:schemeClr val="accent2"/>
        </a:buClr>
        <a:buChar char="•"/>
        <a:defRPr kumimoji="0" sz="1050" kern="1200" cap="small" baseline="0">
          <a:solidFill>
            <a:schemeClr val="tx2"/>
          </a:solidFill>
          <a:latin typeface="+mn-lt"/>
          <a:ea typeface="+mn-ea"/>
          <a:cs typeface="+mn-cs"/>
        </a:defRPr>
      </a:lvl8pPr>
      <a:lvl9pPr marL="1920240" indent="-137160" algn="l" rtl="0" eaLnBrk="1" latinLnBrk="0" hangingPunct="1">
        <a:spcBef>
          <a:spcPct val="20000"/>
        </a:spcBef>
        <a:buClr>
          <a:schemeClr val="accent1">
            <a:shade val="75000"/>
          </a:schemeClr>
        </a:buClr>
        <a:buChar char="•"/>
        <a:defRPr kumimoji="0" sz="105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42900" algn="l" rtl="0" eaLnBrk="1" latinLnBrk="0" hangingPunct="1">
        <a:defRPr kumimoji="0" kern="1200">
          <a:solidFill>
            <a:schemeClr val="tx1"/>
          </a:solidFill>
          <a:latin typeface="+mn-lt"/>
          <a:ea typeface="+mn-ea"/>
          <a:cs typeface="+mn-cs"/>
        </a:defRPr>
      </a:lvl2pPr>
      <a:lvl3pPr marL="685800" algn="l" rtl="0" eaLnBrk="1" latinLnBrk="0" hangingPunct="1">
        <a:defRPr kumimoji="0" kern="1200">
          <a:solidFill>
            <a:schemeClr val="tx1"/>
          </a:solidFill>
          <a:latin typeface="+mn-lt"/>
          <a:ea typeface="+mn-ea"/>
          <a:cs typeface="+mn-cs"/>
        </a:defRPr>
      </a:lvl3pPr>
      <a:lvl4pPr marL="1028700" algn="l" rtl="0" eaLnBrk="1" latinLnBrk="0" hangingPunct="1">
        <a:defRPr kumimoji="0" kern="1200">
          <a:solidFill>
            <a:schemeClr val="tx1"/>
          </a:solidFill>
          <a:latin typeface="+mn-lt"/>
          <a:ea typeface="+mn-ea"/>
          <a:cs typeface="+mn-cs"/>
        </a:defRPr>
      </a:lvl4pPr>
      <a:lvl5pPr marL="1371600" algn="l" rtl="0" eaLnBrk="1" latinLnBrk="0" hangingPunct="1">
        <a:defRPr kumimoji="0" kern="1200">
          <a:solidFill>
            <a:schemeClr val="tx1"/>
          </a:solidFill>
          <a:latin typeface="+mn-lt"/>
          <a:ea typeface="+mn-ea"/>
          <a:cs typeface="+mn-cs"/>
        </a:defRPr>
      </a:lvl5pPr>
      <a:lvl6pPr marL="1714500" algn="l" rtl="0" eaLnBrk="1" latinLnBrk="0" hangingPunct="1">
        <a:defRPr kumimoji="0" kern="1200">
          <a:solidFill>
            <a:schemeClr val="tx1"/>
          </a:solidFill>
          <a:latin typeface="+mn-lt"/>
          <a:ea typeface="+mn-ea"/>
          <a:cs typeface="+mn-cs"/>
        </a:defRPr>
      </a:lvl6pPr>
      <a:lvl7pPr marL="2057400" algn="l" rtl="0" eaLnBrk="1" latinLnBrk="0" hangingPunct="1">
        <a:defRPr kumimoji="0" kern="1200">
          <a:solidFill>
            <a:schemeClr val="tx1"/>
          </a:solidFill>
          <a:latin typeface="+mn-lt"/>
          <a:ea typeface="+mn-ea"/>
          <a:cs typeface="+mn-cs"/>
        </a:defRPr>
      </a:lvl7pPr>
      <a:lvl8pPr marL="2400300" algn="l" rtl="0" eaLnBrk="1" latinLnBrk="0" hangingPunct="1">
        <a:defRPr kumimoji="0" kern="1200">
          <a:solidFill>
            <a:schemeClr val="tx1"/>
          </a:solidFill>
          <a:latin typeface="+mn-lt"/>
          <a:ea typeface="+mn-ea"/>
          <a:cs typeface="+mn-cs"/>
        </a:defRPr>
      </a:lvl8pPr>
      <a:lvl9pPr marL="2743200" algn="l" rtl="0" eaLnBrk="1" latinLnBrk="0" hangingPunct="1">
        <a:defRPr kumimoji="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tileRect/>
        </a:grad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n-US"/>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0B1016-6014-430E-AB58-CDBDAFD25CC2}" type="datetimeFigureOut">
              <a:rPr lang="en-US" smtClean="0"/>
              <a:pPr/>
              <a:t>4/20/2016</a:t>
            </a:fld>
            <a:endParaRPr lang="en-US"/>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D4A782-E1A0-4C75-BC8D-92D1D4C9D3E7}" type="slidenum">
              <a:rPr lang="en-US" smtClean="0"/>
              <a:pPr/>
              <a:t>‹Nº›</a:t>
            </a:fld>
            <a:endParaRPr lang="en-US"/>
          </a:p>
        </p:txBody>
      </p:sp>
    </p:spTree>
    <p:extLst>
      <p:ext uri="{BB962C8B-B14F-4D97-AF65-F5344CB8AC3E}">
        <p14:creationId xmlns:p14="http://schemas.microsoft.com/office/powerpoint/2010/main" val="2362555476"/>
      </p:ext>
    </p:extLst>
  </p:cSld>
  <p:clrMap bg1="lt1" tx1="dk1" bg2="lt2" tx2="dk2" accent1="accent1" accent2="accent2" accent3="accent3" accent4="accent4" accent5="accent5" accent6="accent6" hlink="hlink" folHlink="folHlink"/>
  <p:sldLayoutIdLst>
    <p:sldLayoutId id="2147484883" r:id="rId1"/>
    <p:sldLayoutId id="2147484884" r:id="rId2"/>
    <p:sldLayoutId id="2147484885" r:id="rId3"/>
    <p:sldLayoutId id="2147484886" r:id="rId4"/>
    <p:sldLayoutId id="2147484887" r:id="rId5"/>
    <p:sldLayoutId id="2147484888" r:id="rId6"/>
    <p:sldLayoutId id="2147484889" r:id="rId7"/>
    <p:sldLayoutId id="2147484890" r:id="rId8"/>
    <p:sldLayoutId id="2147484891" r:id="rId9"/>
    <p:sldLayoutId id="2147484892" r:id="rId10"/>
    <p:sldLayoutId id="214748489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9904412" y="6172202"/>
            <a:ext cx="1600200" cy="365125"/>
          </a:xfrm>
          <a:prstGeom prst="rect">
            <a:avLst/>
          </a:prstGeom>
        </p:spPr>
        <p:txBody>
          <a:bodyPr vert="horz" lIns="91440" tIns="45720" rIns="91440" bIns="45720" rtlCol="0" anchor="t"/>
          <a:lstStyle>
            <a:lvl1pPr algn="r">
              <a:defRPr sz="750" b="0" i="0">
                <a:solidFill>
                  <a:schemeClr val="bg2">
                    <a:lumMod val="50000"/>
                  </a:schemeClr>
                </a:solidFill>
                <a:effectLst/>
                <a:latin typeface="+mn-lt"/>
              </a:defRPr>
            </a:lvl1pPr>
          </a:lstStyle>
          <a:p>
            <a:pPr defTabSz="342900"/>
            <a:fld id="{E4ED66A0-EC03-42BF-AF41-B415E0299A3B}" type="datetime12">
              <a:rPr lang="es-AR" smtClean="0">
                <a:solidFill>
                  <a:srgbClr val="AD2E03">
                    <a:lumMod val="50000"/>
                  </a:srgbClr>
                </a:solidFill>
                <a:ea typeface="ＭＳ Ｐゴシック" pitchFamily="34" charset="-128"/>
              </a:rPr>
              <a:pPr defTabSz="342900"/>
              <a:t>11:14 a. m.</a:t>
            </a:fld>
            <a:endParaRPr lang="en-US" dirty="0">
              <a:solidFill>
                <a:srgbClr val="AD2E03">
                  <a:lumMod val="50000"/>
                </a:srgbClr>
              </a:solidFill>
              <a:ea typeface="ＭＳ Ｐゴシック" pitchFamily="34" charset="-128"/>
            </a:endParaRPr>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750" b="0" i="0">
                <a:solidFill>
                  <a:schemeClr val="bg2">
                    <a:lumMod val="50000"/>
                  </a:schemeClr>
                </a:solidFill>
                <a:effectLst/>
                <a:latin typeface="+mn-lt"/>
              </a:defRPr>
            </a:lvl1pPr>
          </a:lstStyle>
          <a:p>
            <a:pPr defTabSz="342900"/>
            <a:endParaRPr lang="en-US" dirty="0">
              <a:solidFill>
                <a:srgbClr val="AD2E03">
                  <a:lumMod val="50000"/>
                </a:srgbClr>
              </a:solidFill>
              <a:ea typeface="ＭＳ Ｐゴシック" pitchFamily="34" charset="-128"/>
            </a:endParaRPr>
          </a:p>
        </p:txBody>
      </p:sp>
      <p:sp>
        <p:nvSpPr>
          <p:cNvPr id="6" name="Slide Number Placeholder 5"/>
          <p:cNvSpPr>
            <a:spLocks noGrp="1"/>
          </p:cNvSpPr>
          <p:nvPr>
            <p:ph type="sldNum" sz="quarter" idx="4"/>
          </p:nvPr>
        </p:nvSpPr>
        <p:spPr>
          <a:xfrm>
            <a:off x="10363200" y="5578477"/>
            <a:ext cx="1142245" cy="669925"/>
          </a:xfrm>
          <a:prstGeom prst="rect">
            <a:avLst/>
          </a:prstGeom>
        </p:spPr>
        <p:txBody>
          <a:bodyPr vert="horz" lIns="91440" tIns="45720" rIns="91440" bIns="45720" rtlCol="0" anchor="b"/>
          <a:lstStyle>
            <a:lvl1pPr algn="r">
              <a:defRPr sz="2400" b="0" i="0">
                <a:solidFill>
                  <a:schemeClr val="bg2">
                    <a:lumMod val="50000"/>
                  </a:schemeClr>
                </a:solidFill>
                <a:effectLst/>
                <a:latin typeface="+mn-lt"/>
              </a:defRPr>
            </a:lvl1pPr>
          </a:lstStyle>
          <a:p>
            <a:pPr defTabSz="342900"/>
            <a:fld id="{D57F1E4F-1CFF-5643-939E-217C01CDF565}" type="slidenum">
              <a:rPr lang="en-US" smtClean="0">
                <a:solidFill>
                  <a:srgbClr val="AD2E03">
                    <a:lumMod val="50000"/>
                  </a:srgbClr>
                </a:solidFill>
                <a:ea typeface="ＭＳ Ｐゴシック" pitchFamily="34" charset="-128"/>
              </a:rPr>
              <a:pPr defTabSz="342900"/>
              <a:t>‹Nº›</a:t>
            </a:fld>
            <a:endParaRPr lang="en-US" dirty="0">
              <a:solidFill>
                <a:srgbClr val="AD2E03">
                  <a:lumMod val="50000"/>
                </a:srgbClr>
              </a:solidFill>
              <a:ea typeface="ＭＳ Ｐゴシック" pitchFamily="34" charset="-128"/>
            </a:endParaRPr>
          </a:p>
        </p:txBody>
      </p:sp>
    </p:spTree>
    <p:extLst>
      <p:ext uri="{BB962C8B-B14F-4D97-AF65-F5344CB8AC3E}">
        <p14:creationId xmlns:p14="http://schemas.microsoft.com/office/powerpoint/2010/main" val="2617487766"/>
      </p:ext>
    </p:extLst>
  </p:cSld>
  <p:clrMap bg1="dk1" tx1="lt1" bg2="dk2" tx2="lt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 id="2147484906" r:id="rId12"/>
    <p:sldLayoutId id="2147484907" r:id="rId13"/>
    <p:sldLayoutId id="2147484908" r:id="rId14"/>
    <p:sldLayoutId id="2147484909" r:id="rId15"/>
    <p:sldLayoutId id="2147484910" r:id="rId16"/>
    <p:sldLayoutId id="2147484911" r:id="rId17"/>
  </p:sldLayoutIdLst>
  <p:hf hdr="0" ftr="0"/>
  <p:txStyles>
    <p:titleStyle>
      <a:lvl1pPr algn="l" defTabSz="342900" rtl="0" eaLnBrk="1" latinLnBrk="0" hangingPunct="1">
        <a:spcBef>
          <a:spcPct val="0"/>
        </a:spcBef>
        <a:buNone/>
        <a:defRPr sz="27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43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500" kern="1200" cap="none">
          <a:solidFill>
            <a:schemeClr val="tx1"/>
          </a:solidFill>
          <a:effectLst/>
          <a:latin typeface="+mn-lt"/>
          <a:ea typeface="+mn-ea"/>
          <a:cs typeface="+mn-cs"/>
        </a:defRPr>
      </a:lvl1pPr>
      <a:lvl2pPr marL="5572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350" kern="1200" cap="none">
          <a:solidFill>
            <a:schemeClr val="tx1"/>
          </a:solidFill>
          <a:effectLst/>
          <a:latin typeface="+mn-lt"/>
          <a:ea typeface="+mn-ea"/>
          <a:cs typeface="+mn-cs"/>
        </a:defRPr>
      </a:lvl2pPr>
      <a:lvl3pPr marL="9001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200" kern="1200" cap="none">
          <a:solidFill>
            <a:schemeClr val="tx1"/>
          </a:solidFill>
          <a:effectLst/>
          <a:latin typeface="+mn-lt"/>
          <a:ea typeface="+mn-ea"/>
          <a:cs typeface="+mn-cs"/>
        </a:defRPr>
      </a:lvl3pPr>
      <a:lvl4pPr marL="1157288" indent="-128588"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4pPr>
      <a:lvl5pPr marL="1500188" indent="-128588"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5pPr>
      <a:lvl6pPr marL="18859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6pPr>
      <a:lvl7pPr marL="22288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7pPr>
      <a:lvl8pPr marL="25717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8pPr>
      <a:lvl9pPr marL="29146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tx1"/>
          </a:solidFill>
          <a:effectLst/>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967318" y="314325"/>
            <a:ext cx="1025736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t>Click to edit title style</a:t>
            </a:r>
          </a:p>
        </p:txBody>
      </p:sp>
      <p:sp>
        <p:nvSpPr>
          <p:cNvPr id="14339" name="Text Placeholder 2"/>
          <p:cNvSpPr>
            <a:spLocks noGrp="1"/>
          </p:cNvSpPr>
          <p:nvPr>
            <p:ph type="body" idx="1"/>
          </p:nvPr>
        </p:nvSpPr>
        <p:spPr bwMode="auto">
          <a:xfrm>
            <a:off x="967318" y="1587500"/>
            <a:ext cx="10257367"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400">
                <a:solidFill>
                  <a:prstClr val="black">
                    <a:lumMod val="65000"/>
                    <a:lumOff val="35000"/>
                  </a:prstClr>
                </a:solidFill>
                <a:latin typeface="Arial" charset="0"/>
                <a:ea typeface="ＭＳ Ｐゴシック" charset="0"/>
                <a:cs typeface="ＭＳ Ｐゴシック" charset="0"/>
              </a:defRPr>
            </a:lvl1pPr>
          </a:lstStyle>
          <a:p>
            <a:pPr fontAlgn="base">
              <a:spcBef>
                <a:spcPct val="0"/>
              </a:spcBef>
              <a:spcAft>
                <a:spcPct val="0"/>
              </a:spcAft>
              <a:defRPr/>
            </a:pPr>
            <a:fld id="{8FD8A995-3735-4D10-B7DB-B9B4116B9721}" type="datetime12">
              <a:rPr lang="es-AR" smtClean="0"/>
              <a:pPr fontAlgn="base">
                <a:spcBef>
                  <a:spcPct val="0"/>
                </a:spcBef>
                <a:spcAft>
                  <a:spcPct val="0"/>
                </a:spcAft>
                <a:defRPr/>
              </a:pPr>
              <a:t>11:14 a. m.</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400">
                <a:solidFill>
                  <a:prstClr val="black">
                    <a:lumMod val="65000"/>
                    <a:lumOff val="35000"/>
                  </a:prstClr>
                </a:solidFill>
                <a:latin typeface="Arial" charset="0"/>
                <a:ea typeface="ＭＳ Ｐゴシック" charset="0"/>
                <a:cs typeface="ＭＳ Ｐゴシック" charset="0"/>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400">
                <a:solidFill>
                  <a:srgbClr val="595959"/>
                </a:solidFill>
                <a:latin typeface="Arial" pitchFamily="34" charset="0"/>
              </a:defRPr>
            </a:lvl1pPr>
          </a:lstStyle>
          <a:p>
            <a:pPr fontAlgn="base">
              <a:spcBef>
                <a:spcPct val="0"/>
              </a:spcBef>
              <a:spcAft>
                <a:spcPct val="0"/>
              </a:spcAft>
              <a:defRPr/>
            </a:pPr>
            <a:fld id="{319E8A01-D9F3-408A-B4A8-0C00AC62364B}" type="slidenum">
              <a:rPr lang="en-US">
                <a:ea typeface="ＭＳ Ｐゴシック" pitchFamily="34" charset="-128"/>
              </a:rPr>
              <a:pPr fontAlgn="base">
                <a:spcBef>
                  <a:spcPct val="0"/>
                </a:spcBef>
                <a:spcAft>
                  <a:spcPct val="0"/>
                </a:spcAft>
                <a:defRPr/>
              </a:pPr>
              <a:t>‹Nº›</a:t>
            </a:fld>
            <a:endParaRPr lang="en-US">
              <a:ea typeface="ＭＳ Ｐゴシック" pitchFamily="34" charset="-128"/>
            </a:endParaRPr>
          </a:p>
        </p:txBody>
      </p:sp>
    </p:spTree>
    <p:extLst>
      <p:ext uri="{BB962C8B-B14F-4D97-AF65-F5344CB8AC3E}">
        <p14:creationId xmlns:p14="http://schemas.microsoft.com/office/powerpoint/2010/main" val="172924191"/>
      </p:ext>
    </p:extLst>
  </p:cSld>
  <p:clrMap bg1="lt1" tx1="dk1" bg2="lt2" tx2="dk2" accent1="accent1" accent2="accent2" accent3="accent3" accent4="accent4" accent5="accent5" accent6="accent6" hlink="hlink" folHlink="folHlink"/>
  <p:sldLayoutIdLst>
    <p:sldLayoutId id="2147484913" r:id="rId1"/>
    <p:sldLayoutId id="2147484914" r:id="rId2"/>
    <p:sldLayoutId id="2147484915" r:id="rId3"/>
    <p:sldLayoutId id="2147484916" r:id="rId4"/>
    <p:sldLayoutId id="2147484917" r:id="rId5"/>
    <p:sldLayoutId id="2147484918" r:id="rId6"/>
    <p:sldLayoutId id="2147484919" r:id="rId7"/>
    <p:sldLayoutId id="2147484920" r:id="rId8"/>
    <p:sldLayoutId id="2147484921" r:id="rId9"/>
    <p:sldLayoutId id="2147484922" r:id="rId10"/>
    <p:sldLayoutId id="2147484923" r:id="rId11"/>
    <p:sldLayoutId id="2147484924" r:id="rId12"/>
    <p:sldLayoutId id="2147484925" r:id="rId13"/>
    <p:sldLayoutId id="2147484926" r:id="rId14"/>
    <p:sldLayoutId id="2147484927" r:id="rId15"/>
    <p:sldLayoutId id="2147484928" r:id="rId16"/>
  </p:sldLayoutIdLst>
  <p:transition spd="med">
    <p:fade thruBlk="1"/>
  </p:transition>
  <p:hf hdr="0" ftr="0"/>
  <p:txStyles>
    <p:titleStyle>
      <a:lvl1pPr algn="ctr" rtl="0" eaLnBrk="0" fontAlgn="base" hangingPunct="0">
        <a:spcBef>
          <a:spcPct val="0"/>
        </a:spcBef>
        <a:spcAft>
          <a:spcPct val="0"/>
        </a:spcAft>
        <a:defRPr sz="5400" kern="1200">
          <a:solidFill>
            <a:srgbClr val="262626"/>
          </a:solidFill>
          <a:latin typeface="+mj-lt"/>
          <a:ea typeface="ＭＳ Ｐゴシック" charset="0"/>
          <a:cs typeface="ＭＳ Ｐゴシック" charset="0"/>
        </a:defRPr>
      </a:lvl1pPr>
      <a:lvl2pPr algn="ctr" rtl="0" eaLnBrk="0" fontAlgn="base" hangingPunct="0">
        <a:spcBef>
          <a:spcPct val="0"/>
        </a:spcBef>
        <a:spcAft>
          <a:spcPct val="0"/>
        </a:spcAft>
        <a:defRPr sz="5400">
          <a:solidFill>
            <a:srgbClr val="262626"/>
          </a:solidFill>
          <a:latin typeface="Calisto MT" charset="0"/>
          <a:ea typeface="ＭＳ Ｐゴシック" charset="0"/>
          <a:cs typeface="ＭＳ Ｐゴシック" charset="0"/>
        </a:defRPr>
      </a:lvl2pPr>
      <a:lvl3pPr algn="ctr" rtl="0" eaLnBrk="0" fontAlgn="base" hangingPunct="0">
        <a:spcBef>
          <a:spcPct val="0"/>
        </a:spcBef>
        <a:spcAft>
          <a:spcPct val="0"/>
        </a:spcAft>
        <a:defRPr sz="5400">
          <a:solidFill>
            <a:srgbClr val="262626"/>
          </a:solidFill>
          <a:latin typeface="Calisto MT" charset="0"/>
          <a:ea typeface="ＭＳ Ｐゴシック" charset="0"/>
          <a:cs typeface="ＭＳ Ｐゴシック" charset="0"/>
        </a:defRPr>
      </a:lvl3pPr>
      <a:lvl4pPr algn="ctr" rtl="0" eaLnBrk="0" fontAlgn="base" hangingPunct="0">
        <a:spcBef>
          <a:spcPct val="0"/>
        </a:spcBef>
        <a:spcAft>
          <a:spcPct val="0"/>
        </a:spcAft>
        <a:defRPr sz="5400">
          <a:solidFill>
            <a:srgbClr val="262626"/>
          </a:solidFill>
          <a:latin typeface="Calisto MT" charset="0"/>
          <a:ea typeface="ＭＳ Ｐゴシック" charset="0"/>
          <a:cs typeface="ＭＳ Ｐゴシック" charset="0"/>
        </a:defRPr>
      </a:lvl4pPr>
      <a:lvl5pPr algn="ctr" rtl="0" eaLnBrk="0" fontAlgn="base" hangingPunct="0">
        <a:spcBef>
          <a:spcPct val="0"/>
        </a:spcBef>
        <a:spcAft>
          <a:spcPct val="0"/>
        </a:spcAft>
        <a:defRPr sz="5400">
          <a:solidFill>
            <a:srgbClr val="262626"/>
          </a:solidFill>
          <a:latin typeface="Calisto MT" charset="0"/>
          <a:ea typeface="ＭＳ Ｐゴシック" charset="0"/>
          <a:cs typeface="ＭＳ Ｐゴシック" charset="0"/>
        </a:defRPr>
      </a:lvl5pPr>
      <a:lvl6pPr marL="457200" algn="ctr" rtl="0" fontAlgn="base">
        <a:spcBef>
          <a:spcPct val="0"/>
        </a:spcBef>
        <a:spcAft>
          <a:spcPct val="0"/>
        </a:spcAft>
        <a:defRPr sz="5400">
          <a:solidFill>
            <a:srgbClr val="262626"/>
          </a:solidFill>
          <a:latin typeface="Calisto MT" charset="0"/>
          <a:ea typeface="ＭＳ Ｐゴシック" charset="0"/>
          <a:cs typeface="ＭＳ Ｐゴシック" charset="0"/>
        </a:defRPr>
      </a:lvl6pPr>
      <a:lvl7pPr marL="914400" algn="ctr" rtl="0" fontAlgn="base">
        <a:spcBef>
          <a:spcPct val="0"/>
        </a:spcBef>
        <a:spcAft>
          <a:spcPct val="0"/>
        </a:spcAft>
        <a:defRPr sz="5400">
          <a:solidFill>
            <a:srgbClr val="262626"/>
          </a:solidFill>
          <a:latin typeface="Calisto MT" charset="0"/>
          <a:ea typeface="ＭＳ Ｐゴシック" charset="0"/>
          <a:cs typeface="ＭＳ Ｐゴシック" charset="0"/>
        </a:defRPr>
      </a:lvl7pPr>
      <a:lvl8pPr marL="1371600" algn="ctr" rtl="0" fontAlgn="base">
        <a:spcBef>
          <a:spcPct val="0"/>
        </a:spcBef>
        <a:spcAft>
          <a:spcPct val="0"/>
        </a:spcAft>
        <a:defRPr sz="5400">
          <a:solidFill>
            <a:srgbClr val="262626"/>
          </a:solidFill>
          <a:latin typeface="Calisto MT" charset="0"/>
          <a:ea typeface="ＭＳ Ｐゴシック" charset="0"/>
          <a:cs typeface="ＭＳ Ｐゴシック" charset="0"/>
        </a:defRPr>
      </a:lvl8pPr>
      <a:lvl9pPr marL="1828800" algn="ctr" rtl="0" fontAlgn="base">
        <a:spcBef>
          <a:spcPct val="0"/>
        </a:spcBef>
        <a:spcAft>
          <a:spcPct val="0"/>
        </a:spcAft>
        <a:defRPr sz="5400">
          <a:solidFill>
            <a:srgbClr val="262626"/>
          </a:solidFill>
          <a:latin typeface="Calisto MT" charset="0"/>
          <a:ea typeface="ＭＳ Ｐゴシック" charset="0"/>
          <a:cs typeface="ＭＳ Ｐゴシック" charset="0"/>
        </a:defRPr>
      </a:lvl9pPr>
    </p:titleStyle>
    <p:bodyStyle>
      <a:lvl1pPr marL="457200" indent="-457200" algn="l" rtl="0" eaLnBrk="0" fontAlgn="base" hangingPunct="0">
        <a:spcBef>
          <a:spcPts val="2400"/>
        </a:spcBef>
        <a:spcAft>
          <a:spcPct val="0"/>
        </a:spcAft>
        <a:buSzPct val="90000"/>
        <a:buFont typeface="Wingdings" pitchFamily="2" charset="2"/>
        <a:buChar char="v"/>
        <a:defRPr sz="2400" kern="1200">
          <a:solidFill>
            <a:srgbClr val="404040"/>
          </a:solidFill>
          <a:latin typeface="+mn-lt"/>
          <a:ea typeface="ＭＳ Ｐゴシック" charset="0"/>
          <a:cs typeface="ＭＳ Ｐゴシック" charset="0"/>
        </a:defRPr>
      </a:lvl1pPr>
      <a:lvl2pPr marL="914400" indent="-457200" algn="l" rtl="0" eaLnBrk="0" fontAlgn="base" hangingPunct="0">
        <a:spcBef>
          <a:spcPts val="1200"/>
        </a:spcBef>
        <a:spcAft>
          <a:spcPct val="0"/>
        </a:spcAft>
        <a:buClr>
          <a:srgbClr val="A6A6A6"/>
        </a:buClr>
        <a:buSzPct val="90000"/>
        <a:buFont typeface="Wingdings" pitchFamily="2" charset="2"/>
        <a:buChar char="v"/>
        <a:defRPr sz="2200" kern="1200">
          <a:solidFill>
            <a:srgbClr val="404040"/>
          </a:solidFill>
          <a:latin typeface="+mn-lt"/>
          <a:ea typeface="ＭＳ Ｐゴシック" charset="0"/>
          <a:cs typeface="+mn-cs"/>
        </a:defRPr>
      </a:lvl2pPr>
      <a:lvl3pPr marL="1263650" indent="-349250" algn="l" rtl="0" eaLnBrk="0" fontAlgn="base" hangingPunct="0">
        <a:spcBef>
          <a:spcPts val="1200"/>
        </a:spcBef>
        <a:spcAft>
          <a:spcPct val="0"/>
        </a:spcAft>
        <a:buSzPct val="90000"/>
        <a:buFont typeface="Wingdings" pitchFamily="2" charset="2"/>
        <a:buChar char="v"/>
        <a:defRPr sz="2000" kern="1200">
          <a:solidFill>
            <a:srgbClr val="404040"/>
          </a:solidFill>
          <a:latin typeface="+mn-lt"/>
          <a:ea typeface="ＭＳ Ｐゴシック" charset="0"/>
          <a:cs typeface="+mn-cs"/>
        </a:defRPr>
      </a:lvl3pPr>
      <a:lvl4pPr marL="1600200" indent="-336550" algn="l" rtl="0" eaLnBrk="0" fontAlgn="base" hangingPunct="0">
        <a:spcBef>
          <a:spcPts val="1200"/>
        </a:spcBef>
        <a:spcAft>
          <a:spcPct val="0"/>
        </a:spcAft>
        <a:buClr>
          <a:srgbClr val="A6A6A6"/>
        </a:buClr>
        <a:buSzPct val="90000"/>
        <a:buFont typeface="Wingdings" pitchFamily="2" charset="2"/>
        <a:buChar char="v"/>
        <a:defRPr kern="1200">
          <a:solidFill>
            <a:srgbClr val="404040"/>
          </a:solidFill>
          <a:latin typeface="+mn-lt"/>
          <a:ea typeface="ＭＳ Ｐゴシック" charset="0"/>
          <a:cs typeface="+mn-cs"/>
        </a:defRPr>
      </a:lvl4pPr>
      <a:lvl5pPr marL="1946275" indent="-346075" algn="l" rtl="0" eaLnBrk="0" fontAlgn="base" hangingPunct="0">
        <a:spcBef>
          <a:spcPts val="1200"/>
        </a:spcBef>
        <a:spcAft>
          <a:spcPct val="0"/>
        </a:spcAft>
        <a:buSzPct val="90000"/>
        <a:buFont typeface="Wingdings" pitchFamily="2" charset="2"/>
        <a:buChar char="v"/>
        <a:defRPr kern="1200">
          <a:solidFill>
            <a:srgbClr val="404040"/>
          </a:solidFill>
          <a:latin typeface="+mn-lt"/>
          <a:ea typeface="ＭＳ Ｐゴシック" charset="0"/>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9904412" y="6172202"/>
            <a:ext cx="1600200" cy="365125"/>
          </a:xfrm>
          <a:prstGeom prst="rect">
            <a:avLst/>
          </a:prstGeom>
        </p:spPr>
        <p:txBody>
          <a:bodyPr vert="horz" lIns="91440" tIns="45720" rIns="91440" bIns="45720" rtlCol="0" anchor="t"/>
          <a:lstStyle>
            <a:lvl1pPr algn="r">
              <a:defRPr sz="750" b="0" i="0">
                <a:solidFill>
                  <a:schemeClr val="bg2">
                    <a:lumMod val="50000"/>
                  </a:schemeClr>
                </a:solidFill>
                <a:effectLst/>
                <a:latin typeface="+mn-lt"/>
              </a:defRPr>
            </a:lvl1pPr>
          </a:lstStyle>
          <a:p>
            <a:pPr defTabSz="342900"/>
            <a:fld id="{B61BEF0D-F0BB-DE4B-95CE-6DB70DBA9567}" type="datetimeFigureOut">
              <a:rPr lang="en-US" smtClean="0">
                <a:solidFill>
                  <a:srgbClr val="D06F1E">
                    <a:lumMod val="50000"/>
                  </a:srgbClr>
                </a:solidFill>
              </a:rPr>
              <a:pPr defTabSz="342900"/>
              <a:t>4/20/2016</a:t>
            </a:fld>
            <a:endParaRPr lang="en-US" dirty="0">
              <a:solidFill>
                <a:srgbClr val="D06F1E">
                  <a:lumMod val="50000"/>
                </a:srgbClr>
              </a:solidFill>
            </a:endParaRPr>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750" b="0" i="0">
                <a:solidFill>
                  <a:schemeClr val="bg2">
                    <a:lumMod val="50000"/>
                  </a:schemeClr>
                </a:solidFill>
                <a:effectLst/>
                <a:latin typeface="+mn-lt"/>
              </a:defRPr>
            </a:lvl1pPr>
          </a:lstStyle>
          <a:p>
            <a:pPr defTabSz="342900"/>
            <a:endParaRPr lang="en-US" dirty="0">
              <a:solidFill>
                <a:srgbClr val="D06F1E">
                  <a:lumMod val="50000"/>
                </a:srgbClr>
              </a:solidFill>
            </a:endParaRPr>
          </a:p>
        </p:txBody>
      </p:sp>
      <p:sp>
        <p:nvSpPr>
          <p:cNvPr id="6" name="Slide Number Placeholder 5"/>
          <p:cNvSpPr>
            <a:spLocks noGrp="1"/>
          </p:cNvSpPr>
          <p:nvPr>
            <p:ph type="sldNum" sz="quarter" idx="4"/>
          </p:nvPr>
        </p:nvSpPr>
        <p:spPr>
          <a:xfrm>
            <a:off x="10363200" y="5578477"/>
            <a:ext cx="1142245" cy="669925"/>
          </a:xfrm>
          <a:prstGeom prst="rect">
            <a:avLst/>
          </a:prstGeom>
        </p:spPr>
        <p:txBody>
          <a:bodyPr vert="horz" lIns="91440" tIns="45720" rIns="91440" bIns="45720" rtlCol="0" anchor="b"/>
          <a:lstStyle>
            <a:lvl1pPr algn="r">
              <a:defRPr sz="2400" b="0" i="0">
                <a:solidFill>
                  <a:schemeClr val="bg2">
                    <a:lumMod val="50000"/>
                  </a:schemeClr>
                </a:solidFill>
                <a:effectLst/>
                <a:latin typeface="+mn-lt"/>
              </a:defRPr>
            </a:lvl1pPr>
          </a:lstStyle>
          <a:p>
            <a:pPr defTabSz="342900"/>
            <a:fld id="{D57F1E4F-1CFF-5643-939E-217C01CDF565}" type="slidenum">
              <a:rPr lang="en-US" smtClean="0">
                <a:solidFill>
                  <a:srgbClr val="D06F1E">
                    <a:lumMod val="50000"/>
                  </a:srgbClr>
                </a:solidFill>
              </a:rPr>
              <a:pPr defTabSz="342900"/>
              <a:t>‹Nº›</a:t>
            </a:fld>
            <a:endParaRPr lang="en-US" dirty="0">
              <a:solidFill>
                <a:srgbClr val="D06F1E">
                  <a:lumMod val="50000"/>
                </a:srgbClr>
              </a:solidFill>
            </a:endParaRPr>
          </a:p>
        </p:txBody>
      </p:sp>
    </p:spTree>
    <p:extLst>
      <p:ext uri="{BB962C8B-B14F-4D97-AF65-F5344CB8AC3E}">
        <p14:creationId xmlns:p14="http://schemas.microsoft.com/office/powerpoint/2010/main" val="420000392"/>
      </p:ext>
    </p:extLst>
  </p:cSld>
  <p:clrMap bg1="dk1" tx1="lt1" bg2="dk2" tx2="lt2" accent1="accent1" accent2="accent2" accent3="accent3" accent4="accent4" accent5="accent5" accent6="accent6" hlink="hlink" folHlink="folHlink"/>
  <p:sldLayoutIdLst>
    <p:sldLayoutId id="2147484930" r:id="rId1"/>
    <p:sldLayoutId id="2147484931" r:id="rId2"/>
    <p:sldLayoutId id="2147484932" r:id="rId3"/>
    <p:sldLayoutId id="2147484933" r:id="rId4"/>
    <p:sldLayoutId id="2147484934" r:id="rId5"/>
    <p:sldLayoutId id="2147484935" r:id="rId6"/>
    <p:sldLayoutId id="2147484936" r:id="rId7"/>
    <p:sldLayoutId id="2147484937" r:id="rId8"/>
    <p:sldLayoutId id="2147484938" r:id="rId9"/>
    <p:sldLayoutId id="2147484939" r:id="rId10"/>
    <p:sldLayoutId id="2147484940" r:id="rId11"/>
    <p:sldLayoutId id="2147484941" r:id="rId12"/>
    <p:sldLayoutId id="2147484942" r:id="rId13"/>
    <p:sldLayoutId id="2147484943" r:id="rId14"/>
    <p:sldLayoutId id="2147484944" r:id="rId15"/>
    <p:sldLayoutId id="2147484945" r:id="rId16"/>
    <p:sldLayoutId id="2147484946" r:id="rId17"/>
  </p:sldLayoutIdLst>
  <p:txStyles>
    <p:titleStyle>
      <a:lvl1pPr algn="l" defTabSz="342900" rtl="0" eaLnBrk="1" latinLnBrk="0" hangingPunct="1">
        <a:spcBef>
          <a:spcPct val="0"/>
        </a:spcBef>
        <a:buNone/>
        <a:defRPr sz="27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43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500" kern="1200" cap="none">
          <a:solidFill>
            <a:schemeClr val="bg2">
              <a:lumMod val="50000"/>
            </a:schemeClr>
          </a:solidFill>
          <a:effectLst/>
          <a:latin typeface="+mn-lt"/>
          <a:ea typeface="+mn-ea"/>
          <a:cs typeface="+mn-cs"/>
        </a:defRPr>
      </a:lvl1pPr>
      <a:lvl2pPr marL="5572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350" kern="1200" cap="none">
          <a:solidFill>
            <a:schemeClr val="bg2">
              <a:lumMod val="50000"/>
            </a:schemeClr>
          </a:solidFill>
          <a:effectLst/>
          <a:latin typeface="+mn-lt"/>
          <a:ea typeface="+mn-ea"/>
          <a:cs typeface="+mn-cs"/>
        </a:defRPr>
      </a:lvl2pPr>
      <a:lvl3pPr marL="9001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200" kern="1200" cap="none">
          <a:solidFill>
            <a:schemeClr val="bg2">
              <a:lumMod val="50000"/>
            </a:schemeClr>
          </a:solidFill>
          <a:effectLst/>
          <a:latin typeface="+mn-lt"/>
          <a:ea typeface="+mn-ea"/>
          <a:cs typeface="+mn-cs"/>
        </a:defRPr>
      </a:lvl3pPr>
      <a:lvl4pPr marL="1157288" indent="-128588"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4pPr>
      <a:lvl5pPr marL="1585913" indent="-214313"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5pPr>
      <a:lvl6pPr marL="18859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6pPr>
      <a:lvl7pPr marL="22288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7pPr>
      <a:lvl8pPr marL="25717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8pPr>
      <a:lvl9pPr marL="2914650" indent="-171450" algn="l" defTabSz="342900" rtl="0" eaLnBrk="1" latinLnBrk="0" hangingPunct="1">
        <a:spcBef>
          <a:spcPct val="20000"/>
        </a:spcBef>
        <a:spcAft>
          <a:spcPts val="450"/>
        </a:spcAft>
        <a:buClr>
          <a:schemeClr val="tx1"/>
        </a:buClr>
        <a:buSzPct val="80000"/>
        <a:buFont typeface="Wingdings 3" panose="05040102010807070707" pitchFamily="18" charset="2"/>
        <a:buChar char=""/>
        <a:defRPr sz="1050" kern="1200" cap="none">
          <a:solidFill>
            <a:schemeClr val="bg2">
              <a:lumMod val="50000"/>
            </a:schemeClr>
          </a:solidFill>
          <a:effectLst/>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1"/>
            <a:ext cx="12192000" cy="6856413"/>
            <a:chOff x="0" y="0"/>
            <a:chExt cx="5760" cy="4319"/>
          </a:xfrm>
        </p:grpSpPr>
        <p:sp>
          <p:nvSpPr>
            <p:cNvPr id="4301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1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1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3" name="Freeform 6"/>
            <p:cNvSpPr>
              <a:spLocks/>
            </p:cNvSpPr>
            <p:nvPr/>
          </p:nvSpPr>
          <p:spPr bwMode="hidden">
            <a:xfrm>
              <a:off x="4038" y="3577"/>
              <a:ext cx="1720" cy="65"/>
            </a:xfrm>
            <a:custGeom>
              <a:avLst/>
              <a:gdLst>
                <a:gd name="T0" fmla="*/ 1710 w 1722"/>
                <a:gd name="T1" fmla="*/ 60 h 66"/>
                <a:gd name="T2" fmla="*/ 1710 w 1722"/>
                <a:gd name="T3" fmla="*/ 54 h 66"/>
                <a:gd name="T4" fmla="*/ 0 w 1722"/>
                <a:gd name="T5" fmla="*/ 0 h 66"/>
                <a:gd name="T6" fmla="*/ 0 w 1722"/>
                <a:gd name="T7" fmla="*/ 42 h 66"/>
                <a:gd name="T8" fmla="*/ 1710 w 1722"/>
                <a:gd name="T9" fmla="*/ 60 h 66"/>
                <a:gd name="T10" fmla="*/ 1710 w 1722"/>
                <a:gd name="T11" fmla="*/ 6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1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5" name="Freeform 8"/>
            <p:cNvSpPr>
              <a:spLocks/>
            </p:cNvSpPr>
            <p:nvPr/>
          </p:nvSpPr>
          <p:spPr bwMode="hidden">
            <a:xfrm>
              <a:off x="4784" y="3702"/>
              <a:ext cx="974" cy="101"/>
            </a:xfrm>
            <a:custGeom>
              <a:avLst/>
              <a:gdLst>
                <a:gd name="T0" fmla="*/ 969 w 975"/>
                <a:gd name="T1" fmla="*/ 48 h 101"/>
                <a:gd name="T2" fmla="*/ 969 w 975"/>
                <a:gd name="T3" fmla="*/ 0 h 101"/>
                <a:gd name="T4" fmla="*/ 0 w 975"/>
                <a:gd name="T5" fmla="*/ 24 h 101"/>
                <a:gd name="T6" fmla="*/ 0 w 975"/>
                <a:gd name="T7" fmla="*/ 101 h 101"/>
                <a:gd name="T8" fmla="*/ 969 w 975"/>
                <a:gd name="T9" fmla="*/ 48 h 101"/>
                <a:gd name="T10" fmla="*/ 96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13326" name="Freeform 9"/>
            <p:cNvSpPr>
              <a:spLocks/>
            </p:cNvSpPr>
            <p:nvPr/>
          </p:nvSpPr>
          <p:spPr bwMode="hidden">
            <a:xfrm>
              <a:off x="3619" y="3815"/>
              <a:ext cx="2139" cy="198"/>
            </a:xfrm>
            <a:custGeom>
              <a:avLst/>
              <a:gdLst>
                <a:gd name="T0" fmla="*/ 2129 w 2141"/>
                <a:gd name="T1" fmla="*/ 0 h 198"/>
                <a:gd name="T2" fmla="*/ 0 w 2141"/>
                <a:gd name="T3" fmla="*/ 156 h 198"/>
                <a:gd name="T4" fmla="*/ 0 w 2141"/>
                <a:gd name="T5" fmla="*/ 198 h 198"/>
                <a:gd name="T6" fmla="*/ 2129 w 2141"/>
                <a:gd name="T7" fmla="*/ 0 h 198"/>
                <a:gd name="T8" fmla="*/ 21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1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28" name="Freeform 11"/>
            <p:cNvSpPr>
              <a:spLocks/>
            </p:cNvSpPr>
            <p:nvPr/>
          </p:nvSpPr>
          <p:spPr bwMode="hidden">
            <a:xfrm>
              <a:off x="2097" y="4043"/>
              <a:ext cx="2514" cy="276"/>
            </a:xfrm>
            <a:custGeom>
              <a:avLst/>
              <a:gdLst>
                <a:gd name="T0" fmla="*/ 2164 w 2517"/>
                <a:gd name="T1" fmla="*/ 276 h 276"/>
                <a:gd name="T2" fmla="*/ 2499 w 2517"/>
                <a:gd name="T3" fmla="*/ 204 h 276"/>
                <a:gd name="T4" fmla="*/ 2242 w 2517"/>
                <a:gd name="T5" fmla="*/ 0 h 276"/>
                <a:gd name="T6" fmla="*/ 0 w 2517"/>
                <a:gd name="T7" fmla="*/ 276 h 276"/>
                <a:gd name="T8" fmla="*/ 2164 w 2517"/>
                <a:gd name="T9" fmla="*/ 276 h 276"/>
                <a:gd name="T10" fmla="*/ 2164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0" name="Freeform 13"/>
            <p:cNvSpPr>
              <a:spLocks/>
            </p:cNvSpPr>
            <p:nvPr/>
          </p:nvSpPr>
          <p:spPr bwMode="hidden">
            <a:xfrm>
              <a:off x="5030" y="3151"/>
              <a:ext cx="728" cy="240"/>
            </a:xfrm>
            <a:custGeom>
              <a:avLst/>
              <a:gdLst>
                <a:gd name="T0" fmla="*/ 723 w 729"/>
                <a:gd name="T1" fmla="*/ 240 h 240"/>
                <a:gd name="T2" fmla="*/ 0 w 729"/>
                <a:gd name="T3" fmla="*/ 0 h 240"/>
                <a:gd name="T4" fmla="*/ 0 w 729"/>
                <a:gd name="T5" fmla="*/ 6 h 240"/>
                <a:gd name="T6" fmla="*/ 723 w 729"/>
                <a:gd name="T7" fmla="*/ 240 h 240"/>
                <a:gd name="T8" fmla="*/ 72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2" name="Freeform 15"/>
            <p:cNvSpPr>
              <a:spLocks/>
            </p:cNvSpPr>
            <p:nvPr/>
          </p:nvSpPr>
          <p:spPr bwMode="hidden">
            <a:xfrm>
              <a:off x="5030" y="3049"/>
              <a:ext cx="728" cy="318"/>
            </a:xfrm>
            <a:custGeom>
              <a:avLst/>
              <a:gdLst>
                <a:gd name="T0" fmla="*/ 723 w 729"/>
                <a:gd name="T1" fmla="*/ 318 h 318"/>
                <a:gd name="T2" fmla="*/ 723 w 729"/>
                <a:gd name="T3" fmla="*/ 312 h 318"/>
                <a:gd name="T4" fmla="*/ 0 w 729"/>
                <a:gd name="T5" fmla="*/ 0 h 318"/>
                <a:gd name="T6" fmla="*/ 0 w 729"/>
                <a:gd name="T7" fmla="*/ 54 h 318"/>
                <a:gd name="T8" fmla="*/ 723 w 729"/>
                <a:gd name="T9" fmla="*/ 318 h 318"/>
                <a:gd name="T10" fmla="*/ 72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2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2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2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3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lstStyle/>
            <a:p>
              <a:pPr algn="ctr" fontAlgn="base">
                <a:spcBef>
                  <a:spcPct val="0"/>
                </a:spcBef>
                <a:spcAft>
                  <a:spcPct val="0"/>
                </a:spcAft>
              </a:pPr>
              <a:endParaRPr lang="es-ES">
                <a:solidFill>
                  <a:srgbClr val="FFFFFF"/>
                </a:solidFill>
                <a:latin typeface="Arial Rounded MT Bold" pitchFamily="34" charset="0"/>
                <a:ea typeface="MS PGothic" pitchFamily="34" charset="-128"/>
              </a:endParaRPr>
            </a:p>
          </p:txBody>
        </p:sp>
        <p:sp>
          <p:nvSpPr>
            <p:cNvPr id="4303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nvGrpSpPr>
            <p:cNvPr id="13356" name="Group 39"/>
            <p:cNvGrpSpPr>
              <a:grpSpLocks/>
            </p:cNvGrpSpPr>
            <p:nvPr userDrawn="1"/>
          </p:nvGrpSpPr>
          <p:grpSpPr bwMode="auto">
            <a:xfrm>
              <a:off x="0" y="1632"/>
              <a:ext cx="5758" cy="1858"/>
              <a:chOff x="0" y="1632"/>
              <a:chExt cx="5758" cy="1858"/>
            </a:xfrm>
          </p:grpSpPr>
          <p:sp>
            <p:nvSpPr>
              <p:cNvPr id="4304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sp>
            <p:nvSpPr>
              <p:cNvPr id="4304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fontAlgn="base">
                  <a:spcBef>
                    <a:spcPct val="0"/>
                  </a:spcBef>
                  <a:spcAft>
                    <a:spcPct val="0"/>
                  </a:spcAft>
                  <a:defRPr/>
                </a:pPr>
                <a:endParaRPr lang="es-AR">
                  <a:solidFill>
                    <a:srgbClr val="FFFFFF"/>
                  </a:solidFill>
                  <a:latin typeface="Arial Rounded MT Bold" pitchFamily="34" charset="0"/>
                  <a:ea typeface="MS PGothic" pitchFamily="34" charset="-128"/>
                </a:endParaRPr>
              </a:p>
            </p:txBody>
          </p:sp>
        </p:grpSp>
      </p:grpSp>
      <p:sp>
        <p:nvSpPr>
          <p:cNvPr id="43050" name="Rectangle 42"/>
          <p:cNvSpPr>
            <a:spLocks noGrp="1" noChangeArrowheads="1"/>
          </p:cNvSpPr>
          <p:nvPr>
            <p:ph type="title"/>
          </p:nvPr>
        </p:nvSpPr>
        <p:spPr bwMode="auto">
          <a:xfrm>
            <a:off x="609600"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AR"/>
              <a:t>Haga clic para cambiar el estilo de título	</a:t>
            </a:r>
          </a:p>
        </p:txBody>
      </p:sp>
      <p:sp>
        <p:nvSpPr>
          <p:cNvPr id="43051" name="Rectangle 43"/>
          <p:cNvSpPr>
            <a:spLocks noGrp="1" noChangeArrowheads="1"/>
          </p:cNvSpPr>
          <p:nvPr>
            <p:ph type="body" idx="1"/>
          </p:nvPr>
        </p:nvSpPr>
        <p:spPr bwMode="auto">
          <a:xfrm>
            <a:off x="609600" y="1600201"/>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AR"/>
              <a:t>Haga clic para modificar el estilo de texto del patrón</a:t>
            </a:r>
          </a:p>
          <a:p>
            <a:pPr lvl="1"/>
            <a:r>
              <a:rPr lang="es-AR"/>
              <a:t>Segundo nivel</a:t>
            </a:r>
          </a:p>
          <a:p>
            <a:pPr lvl="2"/>
            <a:r>
              <a:rPr lang="es-AR"/>
              <a:t>Tercer nivel</a:t>
            </a:r>
          </a:p>
          <a:p>
            <a:pPr lvl="3"/>
            <a:r>
              <a:rPr lang="es-AR"/>
              <a:t>Cuarto nivel</a:t>
            </a:r>
          </a:p>
          <a:p>
            <a:pPr lvl="4"/>
            <a:r>
              <a:rPr lang="es-AR"/>
              <a:t>Quinto nivel</a:t>
            </a:r>
          </a:p>
        </p:txBody>
      </p:sp>
      <p:sp>
        <p:nvSpPr>
          <p:cNvPr id="43052" name="Rectangle 4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effectLst>
                  <a:outerShdw blurRad="38100" dist="38100" dir="2700000" algn="tl">
                    <a:srgbClr val="000000"/>
                  </a:outerShdw>
                </a:effectLst>
                <a:latin typeface="+mn-lt"/>
                <a:ea typeface="+mn-ea"/>
                <a:cs typeface="+mn-cs"/>
              </a:defRPr>
            </a:lvl1pPr>
          </a:lstStyle>
          <a:p>
            <a:pPr fontAlgn="base">
              <a:spcBef>
                <a:spcPct val="0"/>
              </a:spcBef>
              <a:spcAft>
                <a:spcPct val="0"/>
              </a:spcAft>
              <a:defRPr/>
            </a:pPr>
            <a:endParaRPr lang="es-AR">
              <a:solidFill>
                <a:srgbClr val="FFFFFF"/>
              </a:solidFill>
            </a:endParaRPr>
          </a:p>
        </p:txBody>
      </p:sp>
      <p:sp>
        <p:nvSpPr>
          <p:cNvPr id="43053" name="Rectangle 4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lgn="ctr" fontAlgn="base">
              <a:spcBef>
                <a:spcPct val="0"/>
              </a:spcBef>
              <a:spcAft>
                <a:spcPct val="0"/>
              </a:spcAft>
              <a:defRPr/>
            </a:pPr>
            <a:endParaRPr lang="es-AR">
              <a:solidFill>
                <a:srgbClr val="FFFFFF"/>
              </a:solidFill>
            </a:endParaRPr>
          </a:p>
        </p:txBody>
      </p:sp>
      <p:sp>
        <p:nvSpPr>
          <p:cNvPr id="43054" name="Rectangle 4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pitchFamily="34" charset="0"/>
              </a:defRPr>
            </a:lvl1pPr>
          </a:lstStyle>
          <a:p>
            <a:pPr fontAlgn="base">
              <a:spcBef>
                <a:spcPct val="0"/>
              </a:spcBef>
              <a:spcAft>
                <a:spcPct val="0"/>
              </a:spcAft>
            </a:pPr>
            <a:fld id="{D2C95A98-5179-481D-BCD9-730D111FF967}" type="slidenum">
              <a:rPr lang="es-AR">
                <a:solidFill>
                  <a:srgbClr val="FFFFFF"/>
                </a:solidFill>
                <a:ea typeface="MS PGothic" pitchFamily="34" charset="-128"/>
              </a:rPr>
              <a:pPr fontAlgn="base">
                <a:spcBef>
                  <a:spcPct val="0"/>
                </a:spcBef>
                <a:spcAft>
                  <a:spcPct val="0"/>
                </a:spcAft>
              </a:pPr>
              <a:t>‹Nº›</a:t>
            </a:fld>
            <a:endParaRPr lang="es-AR">
              <a:solidFill>
                <a:srgbClr val="FFFFFF"/>
              </a:solidFill>
              <a:ea typeface="MS PGothic" pitchFamily="34" charset="-128"/>
            </a:endParaRPr>
          </a:p>
        </p:txBody>
      </p:sp>
    </p:spTree>
    <p:extLst>
      <p:ext uri="{BB962C8B-B14F-4D97-AF65-F5344CB8AC3E}">
        <p14:creationId xmlns:p14="http://schemas.microsoft.com/office/powerpoint/2010/main" val="1458616561"/>
      </p:ext>
    </p:extLst>
  </p:cSld>
  <p:clrMap bg1="dk2" tx1="lt1" bg2="dk1" tx2="lt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 id="2147483900" r:id="rId9"/>
    <p:sldLayoutId id="2147483901" r:id="rId10"/>
    <p:sldLayoutId id="2147483902" r:id="rId11"/>
  </p:sldLayoutIdLst>
  <p:transition spd="med">
    <p:fade thruBlk="1"/>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pitchFamily="34" charset="-128"/>
          <a:cs typeface="MS PGothic" charset="0"/>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cs typeface="MS PGothic" charset="0"/>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S PGothic" pitchFamily="34" charset="-128"/>
          <a:cs typeface="MS PGothic" charset="0"/>
        </a:defRPr>
      </a:lvl5pPr>
      <a:lvl6pPr marL="25146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11" name="10 Triángulo rectángulo"/>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cxnSp>
        <p:nvCxnSpPr>
          <p:cNvPr id="8" name="7 Conector recto"/>
          <p:cNvCxnSpPr/>
          <p:nvPr/>
        </p:nvCxnSpPr>
        <p:spPr>
          <a:xfrm>
            <a:off x="0" y="7035"/>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8 Conector recto"/>
          <p:cNvCxnSpPr/>
          <p:nvPr/>
        </p:nvCxnSpPr>
        <p:spPr>
          <a:xfrm rot="10800000" flipV="1">
            <a:off x="8625059" y="4948410"/>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21 Marcador de título"/>
          <p:cNvSpPr>
            <a:spLocks noGrp="1"/>
          </p:cNvSpPr>
          <p:nvPr>
            <p:ph type="title"/>
          </p:nvPr>
        </p:nvSpPr>
        <p:spPr>
          <a:xfrm>
            <a:off x="609600" y="267494"/>
            <a:ext cx="10972800" cy="1399032"/>
          </a:xfrm>
          <a:prstGeom prst="rect">
            <a:avLst/>
          </a:prstGeom>
        </p:spPr>
        <p:txBody>
          <a:bodyPr vert="horz" anchor="ctr">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882808"/>
            <a:ext cx="10972800" cy="4572000"/>
          </a:xfrm>
          <a:prstGeom prst="rect">
            <a:avLst/>
          </a:prstGeom>
        </p:spPr>
        <p:txBody>
          <a:bodyPr vert="horz" anchor="t">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a:off x="6388608" y="6480969"/>
            <a:ext cx="2844800" cy="301752"/>
          </a:xfrm>
          <a:prstGeom prst="rect">
            <a:avLst/>
          </a:prstGeom>
        </p:spPr>
        <p:txBody>
          <a:bodyPr vert="horz" anchor="b"/>
          <a:lstStyle>
            <a:lvl1pPr algn="l" eaLnBrk="1" latinLnBrk="0" hangingPunct="1">
              <a:defRPr kumimoji="0" sz="1000" b="0">
                <a:solidFill>
                  <a:schemeClr val="tx1"/>
                </a:solidFill>
              </a:defRPr>
            </a:lvl1pPr>
          </a:lstStyle>
          <a:p>
            <a:fld id="{37A598E7-8944-4B1E-A752-65CFDDD7798B}" type="datetimeFigureOut">
              <a:rPr lang="es-AR" smtClean="0">
                <a:solidFill>
                  <a:prstClr val="white"/>
                </a:solidFill>
              </a:rPr>
              <a:pPr/>
              <a:t>20/4/2016</a:t>
            </a:fld>
            <a:endParaRPr lang="es-AR">
              <a:solidFill>
                <a:prstClr val="white"/>
              </a:solidFill>
            </a:endParaRPr>
          </a:p>
        </p:txBody>
      </p:sp>
      <p:sp>
        <p:nvSpPr>
          <p:cNvPr id="3" name="2 Marcador de pie de página"/>
          <p:cNvSpPr>
            <a:spLocks noGrp="1"/>
          </p:cNvSpPr>
          <p:nvPr>
            <p:ph type="ftr" sz="quarter" idx="3"/>
          </p:nvPr>
        </p:nvSpPr>
        <p:spPr>
          <a:xfrm>
            <a:off x="609600" y="6481891"/>
            <a:ext cx="5680075" cy="300831"/>
          </a:xfrm>
          <a:prstGeom prst="rect">
            <a:avLst/>
          </a:prstGeom>
        </p:spPr>
        <p:txBody>
          <a:bodyPr vert="horz" anchor="b"/>
          <a:lstStyle>
            <a:lvl1pPr algn="r" eaLnBrk="1" latinLnBrk="0" hangingPunct="1">
              <a:defRPr kumimoji="0" sz="1000">
                <a:solidFill>
                  <a:schemeClr val="tx1"/>
                </a:solidFill>
              </a:defRPr>
            </a:lvl1pPr>
          </a:lstStyle>
          <a:p>
            <a:endParaRPr lang="es-AR">
              <a:solidFill>
                <a:prstClr val="white"/>
              </a:solidFill>
            </a:endParaRPr>
          </a:p>
        </p:txBody>
      </p:sp>
      <p:sp>
        <p:nvSpPr>
          <p:cNvPr id="23" name="22 Marcador de número de diapositiva"/>
          <p:cNvSpPr>
            <a:spLocks noGrp="1"/>
          </p:cNvSpPr>
          <p:nvPr>
            <p:ph type="sldNum" sz="quarter" idx="4"/>
          </p:nvPr>
        </p:nvSpPr>
        <p:spPr>
          <a:xfrm>
            <a:off x="10119360" y="6480969"/>
            <a:ext cx="670560" cy="301752"/>
          </a:xfrm>
          <a:prstGeom prst="rect">
            <a:avLst/>
          </a:prstGeom>
        </p:spPr>
        <p:txBody>
          <a:bodyPr vert="horz" anchor="b"/>
          <a:lstStyle>
            <a:lvl1pPr algn="ctr" eaLnBrk="1" latinLnBrk="0" hangingPunct="1">
              <a:defRPr kumimoji="0" sz="1200">
                <a:solidFill>
                  <a:schemeClr val="tx1"/>
                </a:solidFill>
              </a:defRPr>
            </a:lvl1pPr>
          </a:lstStyle>
          <a:p>
            <a:fld id="{07CC190C-D24A-40CA-B328-B22F77E978A7}" type="slidenum">
              <a:rPr lang="es-AR" smtClean="0">
                <a:solidFill>
                  <a:prstClr val="white"/>
                </a:solidFill>
              </a:rPr>
              <a:pPr/>
              <a:t>‹Nº›</a:t>
            </a:fld>
            <a:endParaRPr lang="es-AR">
              <a:solidFill>
                <a:prstClr val="white"/>
              </a:solidFill>
            </a:endParaRPr>
          </a:p>
        </p:txBody>
      </p:sp>
    </p:spTree>
    <p:extLst>
      <p:ext uri="{BB962C8B-B14F-4D97-AF65-F5344CB8AC3E}">
        <p14:creationId xmlns:p14="http://schemas.microsoft.com/office/powerpoint/2010/main" val="2070469535"/>
      </p:ext>
    </p:extLst>
  </p:cSld>
  <p:clrMap bg1="dk1" tx1="lt1" bg2="dk2" tx2="lt2" accent1="accent1" accent2="accent2" accent3="accent3" accent4="accent4" accent5="accent5" accent6="accent6" hlink="hlink" folHlink="folHlink"/>
  <p:sldLayoutIdLst>
    <p:sldLayoutId id="2147484948" r:id="rId1"/>
    <p:sldLayoutId id="2147484949" r:id="rId2"/>
    <p:sldLayoutId id="2147484950" r:id="rId3"/>
    <p:sldLayoutId id="2147484951" r:id="rId4"/>
    <p:sldLayoutId id="2147484952" r:id="rId5"/>
    <p:sldLayoutId id="2147484953" r:id="rId6"/>
    <p:sldLayoutId id="2147484954" r:id="rId7"/>
    <p:sldLayoutId id="2147484955" r:id="rId8"/>
    <p:sldLayoutId id="2147484956" r:id="rId9"/>
    <p:sldLayoutId id="2147484957" r:id="rId10"/>
    <p:sldLayoutId id="2147484958" r:id="rId11"/>
  </p:sldLayoutIdLst>
  <p:txStyles>
    <p:titleStyle>
      <a:lvl1pPr marL="484632" algn="l" rtl="0" eaLnBrk="1" latinLnBrk="0" hangingPunct="1">
        <a:spcBef>
          <a:spcPct val="0"/>
        </a:spcBef>
        <a:buNone/>
        <a:defRPr kumimoji="0" sz="4200"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48056" indent="-384048" algn="l" rtl="0"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822960" indent="-285750" algn="l" rtl="0" eaLnBrk="1" latinLnBrk="0" hangingPunct="1">
        <a:spcBef>
          <a:spcPct val="20000"/>
        </a:spcBef>
        <a:buClr>
          <a:schemeClr val="accent1"/>
        </a:buClr>
        <a:buSzPct val="95000"/>
        <a:buFont typeface="Verdana"/>
        <a:buChar char="›"/>
        <a:defRPr kumimoji="0" sz="2600" kern="1200">
          <a:solidFill>
            <a:schemeClr val="tx1"/>
          </a:solidFill>
          <a:latin typeface="+mn-lt"/>
          <a:ea typeface="+mn-ea"/>
          <a:cs typeface="+mn-cs"/>
        </a:defRPr>
      </a:lvl2pPr>
      <a:lvl3pPr marL="1106424" indent="-228600" algn="l" rtl="0" eaLnBrk="1" latinLnBrk="0" hangingPunct="1">
        <a:spcBef>
          <a:spcPct val="20000"/>
        </a:spcBef>
        <a:buClr>
          <a:schemeClr val="accent1"/>
        </a:buClr>
        <a:buFont typeface="Wingdings 2"/>
        <a:buChar char=""/>
        <a:defRPr kumimoji="0" sz="2400" kern="1200">
          <a:solidFill>
            <a:schemeClr val="tx1"/>
          </a:solidFill>
          <a:latin typeface="+mn-lt"/>
          <a:ea typeface="+mn-ea"/>
          <a:cs typeface="+mn-cs"/>
        </a:defRPr>
      </a:lvl3pPr>
      <a:lvl4pPr marL="1371600" indent="-210312" algn="l" rtl="0" eaLnBrk="1" latinLnBrk="0" hangingPunct="1">
        <a:spcBef>
          <a:spcPct val="20000"/>
        </a:spcBef>
        <a:buClr>
          <a:schemeClr val="accent1"/>
        </a:buClr>
        <a:buFont typeface="Wingdings 2"/>
        <a:buChar char=""/>
        <a:defRPr kumimoji="0" sz="2000" kern="1200">
          <a:solidFill>
            <a:schemeClr val="tx1"/>
          </a:solidFill>
          <a:latin typeface="+mn-lt"/>
          <a:ea typeface="+mn-ea"/>
          <a:cs typeface="+mn-cs"/>
        </a:defRPr>
      </a:lvl4pPr>
      <a:lvl5pPr marL="1600200" indent="-210312" algn="l" rtl="0" eaLnBrk="1" latinLnBrk="0" hangingPunct="1">
        <a:spcBef>
          <a:spcPct val="20000"/>
        </a:spcBef>
        <a:buClr>
          <a:schemeClr val="accent1">
            <a:tint val="75000"/>
          </a:schemeClr>
        </a:buClr>
        <a:buFont typeface="Wingdings 2"/>
        <a:buChar char=""/>
        <a:defRPr kumimoji="0" sz="1900" kern="1200">
          <a:solidFill>
            <a:schemeClr val="tx1"/>
          </a:solidFill>
          <a:latin typeface="+mn-lt"/>
          <a:ea typeface="+mn-ea"/>
          <a:cs typeface="+mn-cs"/>
        </a:defRPr>
      </a:lvl5pPr>
      <a:lvl6pPr marL="1828800" indent="-210312" algn="l" rtl="0" eaLnBrk="1" latinLnBrk="0" hangingPunct="1">
        <a:spcBef>
          <a:spcPct val="20000"/>
        </a:spcBef>
        <a:buClr>
          <a:schemeClr val="accent1">
            <a:tint val="75000"/>
          </a:schemeClr>
        </a:buClr>
        <a:buFont typeface="Wingdings 2"/>
        <a:buChar char=""/>
        <a:defRPr kumimoji="0" sz="1800" kern="1200">
          <a:solidFill>
            <a:schemeClr val="tx1"/>
          </a:solidFill>
          <a:latin typeface="+mn-lt"/>
          <a:ea typeface="+mn-ea"/>
          <a:cs typeface="+mn-cs"/>
        </a:defRPr>
      </a:lvl6pPr>
      <a:lvl7pPr marL="2084832" indent="-210312"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7pPr>
      <a:lvl8pPr marL="22860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8pPr>
      <a:lvl9pPr marL="2514600" indent="-182880" algn="l" rtl="0" eaLnBrk="1" latinLnBrk="0" hangingPunct="1">
        <a:spcBef>
          <a:spcPct val="20000"/>
        </a:spcBef>
        <a:buClr>
          <a:schemeClr val="accent1">
            <a:tint val="75000"/>
          </a:schemeClr>
        </a:buClr>
        <a:buFont typeface="Wingdings 2"/>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F130954-1939-4748-AC84-CB8B1121879F}" type="datetime10">
              <a:rPr lang="es-AR" smtClean="0">
                <a:solidFill>
                  <a:prstClr val="black">
                    <a:tint val="75000"/>
                  </a:prstClr>
                </a:solidFill>
              </a:rPr>
              <a:t>10:25</a:t>
            </a:fld>
            <a:endParaRPr lang="es-AR">
              <a:solidFill>
                <a:prstClr val="black">
                  <a:tint val="75000"/>
                </a:prst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AR">
              <a:solidFill>
                <a:prstClr val="black">
                  <a:tint val="75000"/>
                </a:prst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81A7223-7A89-46C9-93A1-0B8DCEB93541}" type="slidenum">
              <a:rPr lang="es-AR" smtClean="0">
                <a:solidFill>
                  <a:prstClr val="black">
                    <a:tint val="75000"/>
                  </a:prstClr>
                </a:solidFill>
              </a:rPr>
              <a:pPr/>
              <a:t>‹Nº›</a:t>
            </a:fld>
            <a:endParaRPr lang="es-AR">
              <a:solidFill>
                <a:prstClr val="black">
                  <a:tint val="75000"/>
                </a:prstClr>
              </a:solidFill>
            </a:endParaRPr>
          </a:p>
        </p:txBody>
      </p:sp>
    </p:spTree>
    <p:extLst>
      <p:ext uri="{BB962C8B-B14F-4D97-AF65-F5344CB8AC3E}">
        <p14:creationId xmlns:p14="http://schemas.microsoft.com/office/powerpoint/2010/main" val="1824121998"/>
      </p:ext>
    </p:extLst>
  </p:cSld>
  <p:clrMap bg1="lt1" tx1="dk1" bg2="lt2" tx2="dk2" accent1="accent1" accent2="accent2" accent3="accent3" accent4="accent4" accent5="accent5" accent6="accent6" hlink="hlink" folHlink="folHlink"/>
  <p:sldLayoutIdLst>
    <p:sldLayoutId id="2147484960" r:id="rId1"/>
    <p:sldLayoutId id="2147484961" r:id="rId2"/>
    <p:sldLayoutId id="2147484962" r:id="rId3"/>
    <p:sldLayoutId id="2147484963" r:id="rId4"/>
    <p:sldLayoutId id="2147484964" r:id="rId5"/>
    <p:sldLayoutId id="2147484965" r:id="rId6"/>
    <p:sldLayoutId id="2147484966" r:id="rId7"/>
    <p:sldLayoutId id="2147484967" r:id="rId8"/>
    <p:sldLayoutId id="2147484968" r:id="rId9"/>
    <p:sldLayoutId id="2147484969" r:id="rId10"/>
    <p:sldLayoutId id="2147484970" r:id="rId11"/>
  </p:sldLayoutIdLst>
  <p:hf hdr="0" ft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6" name="15 Conector recto"/>
          <p:cNvSpPr>
            <a:spLocks noChangeShapeType="1"/>
          </p:cNvSpPr>
          <p:nvPr/>
        </p:nvSpPr>
        <p:spPr bwMode="auto">
          <a:xfrm>
            <a:off x="11684000" y="0"/>
            <a:ext cx="0" cy="6858000"/>
          </a:xfrm>
          <a:prstGeom prst="line">
            <a:avLst/>
          </a:prstGeom>
          <a:noFill/>
          <a:ln w="38100" cap="flat" cmpd="sng" algn="ctr">
            <a:solidFill>
              <a:schemeClr val="accent1">
                <a:tint val="60000"/>
                <a:alpha val="93000"/>
              </a:schemeClr>
            </a:solidFill>
            <a:prstDash val="solid"/>
            <a:round/>
            <a:headEnd type="none" w="med" len="med"/>
            <a:tailEnd type="none" w="med" len="med"/>
          </a:ln>
          <a:effectLst/>
        </p:spPr>
        <p:txBody>
          <a:bodyPr vert="horz" wrap="square" lIns="91440" tIns="45720" rIns="91440" bIns="45720" anchor="t" compatLnSpc="1"/>
          <a:lstStyle/>
          <a:p>
            <a:endParaRPr lang="en-US" sz="1800" dirty="0">
              <a:solidFill>
                <a:prstClr val="black"/>
              </a:solidFill>
            </a:endParaRPr>
          </a:p>
        </p:txBody>
      </p:sp>
      <p:sp>
        <p:nvSpPr>
          <p:cNvPr id="22" name="21 Marcador de título"/>
          <p:cNvSpPr>
            <a:spLocks noGrp="1"/>
          </p:cNvSpPr>
          <p:nvPr>
            <p:ph type="title"/>
          </p:nvPr>
        </p:nvSpPr>
        <p:spPr>
          <a:xfrm>
            <a:off x="609600" y="274638"/>
            <a:ext cx="9956800" cy="1143000"/>
          </a:xfrm>
          <a:prstGeom prst="rect">
            <a:avLst/>
          </a:prstGeom>
        </p:spPr>
        <p:txBody>
          <a:bodyPr vert="horz" anchor="b">
            <a:normAutofit/>
          </a:bodyPr>
          <a:lstStyle/>
          <a:p>
            <a:r>
              <a:rPr kumimoji="0" lang="es-ES"/>
              <a:t>Haga clic para modificar el estilo de título del patrón</a:t>
            </a:r>
            <a:endParaRPr kumimoji="0" lang="en-US"/>
          </a:p>
        </p:txBody>
      </p:sp>
      <p:sp>
        <p:nvSpPr>
          <p:cNvPr id="13" name="12 Marcador de texto"/>
          <p:cNvSpPr>
            <a:spLocks noGrp="1"/>
          </p:cNvSpPr>
          <p:nvPr>
            <p:ph type="body" idx="1"/>
          </p:nvPr>
        </p:nvSpPr>
        <p:spPr>
          <a:xfrm>
            <a:off x="609600" y="1600200"/>
            <a:ext cx="9956800" cy="4873752"/>
          </a:xfrm>
          <a:prstGeom prst="rect">
            <a:avLst/>
          </a:prstGeom>
        </p:spPr>
        <p:txBody>
          <a:bodyPr vert="horz">
            <a:normAutofit/>
          </a:bodyPr>
          <a:lstStyle/>
          <a:p>
            <a:pPr lvl="0" eaLnBrk="1" latinLnBrk="0" hangingPunct="1"/>
            <a:r>
              <a:rPr kumimoji="0" lang="es-ES"/>
              <a:t>Haga clic para modificar el estilo de texto del patrón</a:t>
            </a:r>
          </a:p>
          <a:p>
            <a:pPr lvl="1" eaLnBrk="1" latinLnBrk="0" hangingPunct="1"/>
            <a:r>
              <a:rPr kumimoji="0" lang="es-ES"/>
              <a:t>Segundo nivel</a:t>
            </a:r>
          </a:p>
          <a:p>
            <a:pPr lvl="2" eaLnBrk="1" latinLnBrk="0" hangingPunct="1"/>
            <a:r>
              <a:rPr kumimoji="0" lang="es-ES"/>
              <a:t>Tercer nivel</a:t>
            </a:r>
          </a:p>
          <a:p>
            <a:pPr lvl="3" eaLnBrk="1" latinLnBrk="0" hangingPunct="1"/>
            <a:r>
              <a:rPr kumimoji="0" lang="es-ES"/>
              <a:t>Cuarto nivel</a:t>
            </a:r>
          </a:p>
          <a:p>
            <a:pPr lvl="4" eaLnBrk="1" latinLnBrk="0" hangingPunct="1"/>
            <a:r>
              <a:rPr kumimoji="0" lang="es-ES"/>
              <a:t>Quinto nivel</a:t>
            </a:r>
            <a:endParaRPr kumimoji="0" lang="en-US"/>
          </a:p>
        </p:txBody>
      </p:sp>
      <p:sp>
        <p:nvSpPr>
          <p:cNvPr id="14" name="13 Marcador de fecha"/>
          <p:cNvSpPr>
            <a:spLocks noGrp="1"/>
          </p:cNvSpPr>
          <p:nvPr>
            <p:ph type="dt" sz="half" idx="2"/>
          </p:nvPr>
        </p:nvSpPr>
        <p:spPr>
          <a:xfrm rot="5400000">
            <a:off x="10454640" y="1017843"/>
            <a:ext cx="2011680" cy="512064"/>
          </a:xfrm>
          <a:prstGeom prst="rect">
            <a:avLst/>
          </a:prstGeom>
        </p:spPr>
        <p:txBody>
          <a:bodyPr vert="horz" anchor="ctr" anchorCtr="0"/>
          <a:lstStyle>
            <a:lvl1pPr algn="r" eaLnBrk="1" latinLnBrk="0" hangingPunct="1">
              <a:defRPr kumimoji="0" sz="1200">
                <a:solidFill>
                  <a:schemeClr val="tx2"/>
                </a:solidFill>
              </a:defRPr>
            </a:lvl1pPr>
          </a:lstStyle>
          <a:p>
            <a:fld id="{C08BABD7-ED2F-4BE3-BE33-A66D886740B9}" type="datetime10">
              <a:rPr lang="es-AR" smtClean="0">
                <a:solidFill>
                  <a:srgbClr val="575F6D"/>
                </a:solidFill>
              </a:rPr>
              <a:t>10:25</a:t>
            </a:fld>
            <a:endParaRPr lang="es-AR">
              <a:solidFill>
                <a:srgbClr val="575F6D"/>
              </a:solidFill>
            </a:endParaRPr>
          </a:p>
        </p:txBody>
      </p:sp>
      <p:sp>
        <p:nvSpPr>
          <p:cNvPr id="3" name="2 Marcador de pie de página"/>
          <p:cNvSpPr>
            <a:spLocks noGrp="1"/>
          </p:cNvSpPr>
          <p:nvPr>
            <p:ph type="ftr" sz="quarter" idx="3"/>
          </p:nvPr>
        </p:nvSpPr>
        <p:spPr>
          <a:xfrm rot="5400000">
            <a:off x="9853648" y="3676280"/>
            <a:ext cx="3200400" cy="487680"/>
          </a:xfrm>
          <a:prstGeom prst="rect">
            <a:avLst/>
          </a:prstGeom>
        </p:spPr>
        <p:txBody>
          <a:bodyPr vert="horz" anchor="ctr" anchorCtr="0"/>
          <a:lstStyle>
            <a:lvl1pPr algn="l" eaLnBrk="1" latinLnBrk="0" hangingPunct="1">
              <a:defRPr kumimoji="0" sz="1200">
                <a:solidFill>
                  <a:schemeClr val="tx2"/>
                </a:solidFill>
              </a:defRPr>
            </a:lvl1pPr>
          </a:lstStyle>
          <a:p>
            <a:endParaRPr lang="es-AR">
              <a:solidFill>
                <a:srgbClr val="575F6D"/>
              </a:solidFill>
            </a:endParaRPr>
          </a:p>
        </p:txBody>
      </p:sp>
      <p:sp>
        <p:nvSpPr>
          <p:cNvPr id="7" name="6 Conector recto"/>
          <p:cNvSpPr>
            <a:spLocks noChangeShapeType="1"/>
          </p:cNvSpPr>
          <p:nvPr/>
        </p:nvSpPr>
        <p:spPr bwMode="auto">
          <a:xfrm>
            <a:off x="101600" y="0"/>
            <a:ext cx="0" cy="6858000"/>
          </a:xfrm>
          <a:prstGeom prst="line">
            <a:avLst/>
          </a:prstGeom>
          <a:noFill/>
          <a:ln w="57150" cap="flat" cmpd="thickThin" algn="ctr">
            <a:solidFill>
              <a:schemeClr val="accent1">
                <a:tint val="60000"/>
              </a:schemeClr>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9" name="8 Conector recto"/>
          <p:cNvSpPr>
            <a:spLocks noChangeShapeType="1"/>
          </p:cNvSpPr>
          <p:nvPr/>
        </p:nvSpPr>
        <p:spPr bwMode="auto">
          <a:xfrm>
            <a:off x="11988800" y="0"/>
            <a:ext cx="0" cy="6858000"/>
          </a:xfrm>
          <a:prstGeom prst="line">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0" name="9 Rectángulo"/>
          <p:cNvSpPr/>
          <p:nvPr/>
        </p:nvSpPr>
        <p:spPr bwMode="auto">
          <a:xfrm>
            <a:off x="11785600" y="0"/>
            <a:ext cx="406400" cy="6858000"/>
          </a:xfrm>
          <a:prstGeom prst="rect">
            <a:avLst/>
          </a:prstGeom>
          <a:solidFill>
            <a:schemeClr val="accent1">
              <a:tint val="60000"/>
              <a:alpha val="87000"/>
            </a:schemeClr>
          </a:soli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a:solidFill>
                <a:prstClr val="white"/>
              </a:solidFill>
            </a:endParaRPr>
          </a:p>
        </p:txBody>
      </p:sp>
      <p:sp>
        <p:nvSpPr>
          <p:cNvPr id="11" name="10 Conector recto"/>
          <p:cNvSpPr>
            <a:spLocks noChangeShapeType="1"/>
          </p:cNvSpPr>
          <p:nvPr/>
        </p:nvSpPr>
        <p:spPr bwMode="auto">
          <a:xfrm>
            <a:off x="11887200" y="0"/>
            <a:ext cx="0" cy="6858000"/>
          </a:xfrm>
          <a:prstGeom prst="line">
            <a:avLst/>
          </a:prstGeom>
          <a:noFill/>
          <a:ln w="9525" cap="flat" cmpd="sng" algn="ctr">
            <a:solidFill>
              <a:schemeClr val="accent1"/>
            </a:solidFill>
            <a:prstDash val="solid"/>
            <a:round/>
            <a:headEnd type="none" w="med" len="med"/>
            <a:tailEnd type="none" w="med" len="med"/>
          </a:ln>
          <a:effectLst/>
        </p:spPr>
        <p:txBody>
          <a:bodyPr vert="horz" wrap="square" lIns="91440" tIns="45720" rIns="91440" bIns="45720" anchor="t" compatLnSpc="1"/>
          <a:lstStyle/>
          <a:p>
            <a:endParaRPr lang="en-US" sz="1800">
              <a:solidFill>
                <a:prstClr val="black"/>
              </a:solidFill>
            </a:endParaRPr>
          </a:p>
        </p:txBody>
      </p:sp>
      <p:sp>
        <p:nvSpPr>
          <p:cNvPr id="12" name="11 Elipse"/>
          <p:cNvSpPr/>
          <p:nvPr/>
        </p:nvSpPr>
        <p:spPr>
          <a:xfrm>
            <a:off x="10875264" y="5715000"/>
            <a:ext cx="731520" cy="548640"/>
          </a:xfrm>
          <a:prstGeom prst="ellipse">
            <a:avLst/>
          </a:prstGeom>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endParaRPr lang="en-US" sz="1800" dirty="0">
              <a:solidFill>
                <a:prstClr val="white"/>
              </a:solidFill>
            </a:endParaRPr>
          </a:p>
        </p:txBody>
      </p:sp>
      <p:sp>
        <p:nvSpPr>
          <p:cNvPr id="23" name="22 Marcador de número de diapositiva"/>
          <p:cNvSpPr>
            <a:spLocks noGrp="1"/>
          </p:cNvSpPr>
          <p:nvPr>
            <p:ph type="sldNum" sz="quarter" idx="4"/>
          </p:nvPr>
        </p:nvSpPr>
        <p:spPr>
          <a:xfrm>
            <a:off x="10838688" y="5734050"/>
            <a:ext cx="812800" cy="521208"/>
          </a:xfrm>
          <a:prstGeom prst="rect">
            <a:avLst/>
          </a:prstGeom>
        </p:spPr>
        <p:txBody>
          <a:bodyPr vert="horz" anchor="ctr"/>
          <a:lstStyle>
            <a:lvl1pPr algn="ctr" eaLnBrk="1" latinLnBrk="0" hangingPunct="1">
              <a:defRPr kumimoji="0" sz="1400" b="1">
                <a:solidFill>
                  <a:srgbClr val="FFFFFF"/>
                </a:solidFill>
              </a:defRPr>
            </a:lvl1pPr>
          </a:lstStyle>
          <a:p>
            <a:fld id="{B7F271A4-9E0A-4E2A-9598-DBB1DB56C9E1}" type="slidenum">
              <a:rPr lang="es-AR" smtClean="0"/>
              <a:pPr/>
              <a:t>‹Nº›</a:t>
            </a:fld>
            <a:endParaRPr lang="es-AR"/>
          </a:p>
        </p:txBody>
      </p:sp>
    </p:spTree>
    <p:extLst>
      <p:ext uri="{BB962C8B-B14F-4D97-AF65-F5344CB8AC3E}">
        <p14:creationId xmlns:p14="http://schemas.microsoft.com/office/powerpoint/2010/main" val="1181979107"/>
      </p:ext>
    </p:extLst>
  </p:cSld>
  <p:clrMap bg1="lt1" tx1="dk1" bg2="lt2" tx2="dk2" accent1="accent1" accent2="accent2" accent3="accent3" accent4="accent4" accent5="accent5" accent6="accent6" hlink="hlink" folHlink="folHlink"/>
  <p:sldLayoutIdLst>
    <p:sldLayoutId id="2147484972" r:id="rId1"/>
    <p:sldLayoutId id="2147484973" r:id="rId2"/>
    <p:sldLayoutId id="2147484974" r:id="rId3"/>
    <p:sldLayoutId id="2147484975" r:id="rId4"/>
    <p:sldLayoutId id="2147484976" r:id="rId5"/>
    <p:sldLayoutId id="2147484977" r:id="rId6"/>
    <p:sldLayoutId id="2147484978" r:id="rId7"/>
    <p:sldLayoutId id="2147484979" r:id="rId8"/>
    <p:sldLayoutId id="2147484980" r:id="rId9"/>
    <p:sldLayoutId id="2147484981" r:id="rId10"/>
    <p:sldLayoutId id="2147484982" r:id="rId11"/>
  </p:sldLayoutIdLst>
  <p:hf hdr="0" ftr="0"/>
  <p:txStyles>
    <p:titleStyle>
      <a:lvl1pPr algn="l" rtl="0" eaLnBrk="1" latinLnBrk="0" hangingPunct="1">
        <a:spcBef>
          <a:spcPct val="0"/>
        </a:spcBef>
        <a:buNone/>
        <a:defRPr kumimoji="0" sz="3000" b="0" kern="1200" cap="small" baseline="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0000"/>
        <a:buFont typeface="Wingdings"/>
        <a:buChar char=""/>
        <a:defRPr kumimoji="0" sz="2400" kern="1200">
          <a:solidFill>
            <a:schemeClr val="tx1"/>
          </a:solidFill>
          <a:latin typeface="+mn-lt"/>
          <a:ea typeface="+mn-ea"/>
          <a:cs typeface="+mn-cs"/>
        </a:defRPr>
      </a:lvl1pPr>
      <a:lvl2pPr marL="640080" indent="-274320" algn="l" rtl="0" eaLnBrk="1" latinLnBrk="0" hangingPunct="1">
        <a:spcBef>
          <a:spcPct val="20000"/>
        </a:spcBef>
        <a:buClr>
          <a:schemeClr val="accent1"/>
        </a:buClr>
        <a:buSzPct val="80000"/>
        <a:buFont typeface="Wingdings 2"/>
        <a:buChar char=""/>
        <a:defRPr kumimoji="0" sz="2100" kern="1200">
          <a:solidFill>
            <a:schemeClr val="tx1"/>
          </a:solidFill>
          <a:latin typeface="+mn-lt"/>
          <a:ea typeface="+mn-ea"/>
          <a:cs typeface="+mn-cs"/>
        </a:defRPr>
      </a:lvl2pPr>
      <a:lvl3pPr marL="914400" indent="-182880" algn="l" rtl="0" eaLnBrk="1" latinLnBrk="0" hangingPunct="1">
        <a:spcBef>
          <a:spcPct val="20000"/>
        </a:spcBef>
        <a:buClr>
          <a:schemeClr val="accent1">
            <a:shade val="75000"/>
          </a:schemeClr>
        </a:buClr>
        <a:buSzPct val="60000"/>
        <a:buFont typeface="Wingdings"/>
        <a:buChar char=""/>
        <a:defRPr kumimoji="0" sz="1800" kern="1200">
          <a:solidFill>
            <a:schemeClr val="tx1"/>
          </a:solidFill>
          <a:latin typeface="+mn-lt"/>
          <a:ea typeface="+mn-ea"/>
          <a:cs typeface="+mn-cs"/>
        </a:defRPr>
      </a:lvl3pPr>
      <a:lvl4pPr marL="1188720" indent="-182880" algn="l" rtl="0" eaLnBrk="1" latinLnBrk="0" hangingPunct="1">
        <a:spcBef>
          <a:spcPct val="20000"/>
        </a:spcBef>
        <a:buClr>
          <a:schemeClr val="accent1">
            <a:tint val="60000"/>
          </a:schemeClr>
        </a:buClr>
        <a:buSzPct val="60000"/>
        <a:buFont typeface="Wingdings"/>
        <a:buChar char=""/>
        <a:defRPr kumimoji="0" sz="1800" kern="1200">
          <a:solidFill>
            <a:schemeClr val="tx1"/>
          </a:solidFill>
          <a:latin typeface="+mn-lt"/>
          <a:ea typeface="+mn-ea"/>
          <a:cs typeface="+mn-cs"/>
        </a:defRPr>
      </a:lvl4pPr>
      <a:lvl5pPr marL="1463040" indent="-182880" algn="l" rtl="0" eaLnBrk="1" latinLnBrk="0" hangingPunct="1">
        <a:spcBef>
          <a:spcPct val="20000"/>
        </a:spcBef>
        <a:buClr>
          <a:schemeClr val="accent2">
            <a:tint val="60000"/>
          </a:schemeClr>
        </a:buClr>
        <a:buSzPct val="68000"/>
        <a:buFont typeface="Wingdings 2"/>
        <a:buChar char=""/>
        <a:defRPr kumimoji="0" sz="1600" kern="1200">
          <a:solidFill>
            <a:schemeClr val="tx1"/>
          </a:solidFill>
          <a:latin typeface="+mn-lt"/>
          <a:ea typeface="+mn-ea"/>
          <a:cs typeface="+mn-cs"/>
        </a:defRPr>
      </a:lvl5pPr>
      <a:lvl6pPr marL="1737360" indent="-182880" algn="l" rtl="0" eaLnBrk="1" latinLnBrk="0" hangingPunct="1">
        <a:spcBef>
          <a:spcPct val="20000"/>
        </a:spcBef>
        <a:buClr>
          <a:schemeClr val="accent1"/>
        </a:buClr>
        <a:buChar char="•"/>
        <a:defRPr kumimoji="0" sz="1600" kern="1200">
          <a:solidFill>
            <a:schemeClr val="tx2"/>
          </a:solidFill>
          <a:latin typeface="+mn-lt"/>
          <a:ea typeface="+mn-ea"/>
          <a:cs typeface="+mn-cs"/>
        </a:defRPr>
      </a:lvl6pPr>
      <a:lvl7pPr marL="2011680" indent="-182880" algn="l" rtl="0" eaLnBrk="1" latinLnBrk="0" hangingPunct="1">
        <a:spcBef>
          <a:spcPct val="20000"/>
        </a:spcBef>
        <a:buClr>
          <a:schemeClr val="accent1">
            <a:tint val="60000"/>
          </a:schemeClr>
        </a:buClr>
        <a:buSzPct val="60000"/>
        <a:buFont typeface="Wingdings"/>
        <a:buChar char=""/>
        <a:defRPr kumimoji="0" sz="1400" kern="1200" baseline="0">
          <a:solidFill>
            <a:schemeClr val="tx2"/>
          </a:solidFill>
          <a:latin typeface="+mn-lt"/>
          <a:ea typeface="+mn-ea"/>
          <a:cs typeface="+mn-cs"/>
        </a:defRPr>
      </a:lvl7pPr>
      <a:lvl8pPr marL="2286000" indent="-182880" algn="l" rtl="0" eaLnBrk="1" latinLnBrk="0" hangingPunct="1">
        <a:spcBef>
          <a:spcPct val="20000"/>
        </a:spcBef>
        <a:buClr>
          <a:schemeClr val="accent2"/>
        </a:buClr>
        <a:buChar char="•"/>
        <a:defRPr kumimoji="0" sz="1400" kern="1200" cap="small" baseline="0">
          <a:solidFill>
            <a:schemeClr val="tx2"/>
          </a:solidFill>
          <a:latin typeface="+mn-lt"/>
          <a:ea typeface="+mn-ea"/>
          <a:cs typeface="+mn-cs"/>
        </a:defRPr>
      </a:lvl8pPr>
      <a:lvl9pPr marL="2560320" indent="-182880" algn="l" rtl="0" eaLnBrk="1" latinLnBrk="0" hangingPunct="1">
        <a:spcBef>
          <a:spcPct val="20000"/>
        </a:spcBef>
        <a:buClr>
          <a:schemeClr val="accent1">
            <a:shade val="75000"/>
          </a:schemeClr>
        </a:buClr>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2F2F47"/>
            </a:gs>
          </a:gsLst>
          <a:lin ang="27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662517" y="1308101"/>
            <a:ext cx="13906501" cy="5908675"/>
            <a:chOff x="-313" y="824"/>
            <a:chExt cx="6570" cy="3722"/>
          </a:xfrm>
        </p:grpSpPr>
        <p:sp>
          <p:nvSpPr>
            <p:cNvPr id="86019"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0"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1"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2"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3"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4"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5"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6"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7"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8"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9"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0"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1"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2"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3"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4"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5"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6"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7"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8"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9"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0"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1"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2"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3"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4"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5"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6"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7"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8"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9"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50"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51"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2"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3"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4"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5"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6"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7"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8"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9"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0"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1"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2"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3"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4"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5"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6"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7"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8"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9"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0"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1"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2"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3"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4"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5"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6"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7"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8"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9"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0"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1"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2"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3"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4"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5"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6"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7"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8"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9"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0"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1"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2"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3"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4"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5"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6"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7"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8"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9"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0"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1"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2"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3"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4"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5"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6"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7"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8"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9"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0"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1"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2"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3"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4"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5"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6"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7"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8"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9"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0"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1"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2"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3"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4"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5"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6"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7"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8"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9"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0"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1"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2"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3"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4"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5"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6"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7"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8"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9"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0"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1"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2"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3"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4"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5"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6"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7"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8"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9"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0"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1"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2"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3"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4"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5"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6"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7"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8"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9"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0"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1"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2"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3"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4"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5"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6"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7"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8"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9"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0"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1"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2"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3"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4"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5"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6"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7"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8"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9"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0"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1"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2"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3"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4"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5"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6"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7"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8"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9"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0"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1"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2"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3"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4"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5"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6"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7"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8"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9"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0"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1"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2"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3"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4"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5"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6"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7"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8"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9"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0"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1"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2"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3"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4"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5"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6"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7"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8"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9"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0"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1"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2"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3"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4"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5"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6"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7"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8"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9"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0"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1"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2"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3"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grpSp>
      <p:sp>
        <p:nvSpPr>
          <p:cNvPr id="86234" name="Rectangle 218"/>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a:defRPr/>
            </a:pPr>
            <a:fld id="{898D014D-1CED-458D-91E6-ADA0A1D899EC}" type="slidenum">
              <a:rPr lang="es-ES_tradnl" altLang="es-AR"/>
              <a:pPr>
                <a:defRPr/>
              </a:pPr>
              <a:t>‹Nº›</a:t>
            </a:fld>
            <a:endParaRPr lang="es-ES_tradnl" altLang="es-AR"/>
          </a:p>
        </p:txBody>
      </p:sp>
      <p:sp>
        <p:nvSpPr>
          <p:cNvPr id="86235" name="Rectangle 219"/>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defRPr>
            </a:lvl1pPr>
          </a:lstStyle>
          <a:p>
            <a:pPr>
              <a:defRPr/>
            </a:pPr>
            <a:fld id="{B7AC6069-4821-4C28-A360-D43B054C8A9E}" type="datetimeFigureOut">
              <a:rPr lang="es-ES"/>
              <a:pPr>
                <a:defRPr/>
              </a:pPr>
              <a:t>20/04/2016</a:t>
            </a:fld>
            <a:endParaRPr lang="es-ES_tradnl"/>
          </a:p>
        </p:txBody>
      </p:sp>
      <p:sp>
        <p:nvSpPr>
          <p:cNvPr id="86236" name="Rectangle 220"/>
          <p:cNvSpPr>
            <a:spLocks noGrp="1" noChangeArrowheads="1"/>
          </p:cNvSpPr>
          <p:nvPr>
            <p:ph type="ftr" sz="quarter" idx="3"/>
          </p:nvPr>
        </p:nvSpPr>
        <p:spPr bwMode="auto">
          <a:xfrm>
            <a:off x="4165600" y="62436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defRPr>
            </a:lvl1pPr>
          </a:lstStyle>
          <a:p>
            <a:pPr>
              <a:defRPr/>
            </a:pPr>
            <a:endParaRPr lang="es-ES_tradnl"/>
          </a:p>
        </p:txBody>
      </p:sp>
      <p:sp>
        <p:nvSpPr>
          <p:cNvPr id="86237" name="Rectangle 221"/>
          <p:cNvSpPr>
            <a:spLocks noGrp="1" noChangeArrowheads="1"/>
          </p:cNvSpPr>
          <p:nvPr>
            <p:ph type="body" idx="1"/>
          </p:nvPr>
        </p:nvSpPr>
        <p:spPr bwMode="auto">
          <a:xfrm>
            <a:off x="609600" y="1600200"/>
            <a:ext cx="109728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86238" name="Rectangle 222"/>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ES_tradnl"/>
              <a:t>Haga clic para cambiar el estilo de título	</a:t>
            </a:r>
          </a:p>
        </p:txBody>
      </p:sp>
    </p:spTree>
    <p:extLst>
      <p:ext uri="{BB962C8B-B14F-4D97-AF65-F5344CB8AC3E}">
        <p14:creationId xmlns:p14="http://schemas.microsoft.com/office/powerpoint/2010/main" val="1534898841"/>
      </p:ext>
    </p:extLst>
  </p:cSld>
  <p:clrMap bg1="dk2" tx1="lt1" bg2="dk1" tx2="lt2" accent1="accent1" accent2="accent2" accent3="accent3" accent4="accent4" accent5="accent5" accent6="accent6" hlink="hlink" folHlink="folHlink"/>
  <p:sldLayoutIdLst>
    <p:sldLayoutId id="2147484984" r:id="rId1"/>
    <p:sldLayoutId id="2147484985" r:id="rId2"/>
    <p:sldLayoutId id="2147484986" r:id="rId3"/>
    <p:sldLayoutId id="2147484987" r:id="rId4"/>
    <p:sldLayoutId id="2147484988" r:id="rId5"/>
    <p:sldLayoutId id="2147484989" r:id="rId6"/>
    <p:sldLayoutId id="2147484990" r:id="rId7"/>
    <p:sldLayoutId id="2147484991" r:id="rId8"/>
    <p:sldLayoutId id="2147484992" r:id="rId9"/>
    <p:sldLayoutId id="2147484993" r:id="rId10"/>
    <p:sldLayoutId id="2147484994" r:id="rId11"/>
    <p:sldLayoutId id="214748499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anose="05000000000000000000"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anose="05000000000000000000"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anose="05000000000000000000" pitchFamily="2" charset="2"/>
        <a:buBlip>
          <a:blip r:embed="rId14"/>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C2F35F"/>
            </a:gs>
            <a:gs pos="62000">
              <a:srgbClr val="92BE3F"/>
            </a:gs>
            <a:gs pos="100000">
              <a:srgbClr val="80A33D"/>
            </a:gs>
          </a:gsLst>
          <a:lin ang="5400000"/>
        </a:gradFill>
        <a:effectLst/>
      </p:bgPr>
    </p:bg>
    <p:spTree>
      <p:nvGrpSpPr>
        <p:cNvPr id="1" name=""/>
        <p:cNvGrpSpPr/>
        <p:nvPr/>
      </p:nvGrpSpPr>
      <p:grpSpPr>
        <a:xfrm>
          <a:off x="0" y="0"/>
          <a:ext cx="0" cy="0"/>
          <a:chOff x="0" y="0"/>
          <a:chExt cx="0" cy="0"/>
        </a:xfrm>
      </p:grpSpPr>
      <p:grpSp>
        <p:nvGrpSpPr>
          <p:cNvPr id="8194" name="Group 41"/>
          <p:cNvGrpSpPr>
            <a:grpSpLocks/>
          </p:cNvGrpSpPr>
          <p:nvPr/>
        </p:nvGrpSpPr>
        <p:grpSpPr bwMode="auto">
          <a:xfrm>
            <a:off x="-406400" y="0"/>
            <a:ext cx="13243984" cy="6858000"/>
            <a:chOff x="-382404" y="0"/>
            <a:chExt cx="9932332" cy="6858000"/>
          </a:xfrm>
        </p:grpSpPr>
        <p:grpSp>
          <p:nvGrpSpPr>
            <p:cNvPr id="8203" name="Group 44"/>
            <p:cNvGrpSpPr>
              <a:grpSpLocks/>
            </p:cNvGrpSpPr>
            <p:nvPr/>
          </p:nvGrpSpPr>
          <p:grpSpPr bwMode="auto">
            <a:xfrm>
              <a:off x="0" y="0"/>
              <a:ext cx="9144000" cy="6858000"/>
              <a:chOff x="0" y="0"/>
              <a:chExt cx="9144000" cy="6858000"/>
            </a:xfrm>
          </p:grpSpPr>
          <p:grpSp>
            <p:nvGrpSpPr>
              <p:cNvPr id="8226" name="Group 4"/>
              <p:cNvGrpSpPr>
                <a:grpSpLocks/>
              </p:cNvGrpSpPr>
              <p:nvPr/>
            </p:nvGrpSpPr>
            <p:grpSpPr bwMode="auto">
              <a:xfrm>
                <a:off x="0" y="0"/>
                <a:ext cx="2514600" cy="6858000"/>
                <a:chOff x="0" y="0"/>
                <a:chExt cx="2514600" cy="6858000"/>
              </a:xfrm>
            </p:grpSpPr>
            <p:sp>
              <p:nvSpPr>
                <p:cNvPr id="113" name="Rectangle 112"/>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14"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15"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8227" name="Group 5"/>
              <p:cNvGrpSpPr>
                <a:grpSpLocks/>
              </p:cNvGrpSpPr>
              <p:nvPr/>
            </p:nvGrpSpPr>
            <p:grpSpPr bwMode="auto">
              <a:xfrm>
                <a:off x="422910" y="0"/>
                <a:ext cx="2514600" cy="6858000"/>
                <a:chOff x="0" y="0"/>
                <a:chExt cx="2514600" cy="6858000"/>
              </a:xfrm>
            </p:grpSpPr>
            <p:sp>
              <p:nvSpPr>
                <p:cNvPr id="110" name="Rectangle 109"/>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11" name="Rectangle 110"/>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12" name="Rectangle 111"/>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grpSp>
            <p:nvGrpSpPr>
              <p:cNvPr id="8228" name="Group 9"/>
              <p:cNvGrpSpPr>
                <a:grpSpLocks/>
              </p:cNvGrpSpPr>
              <p:nvPr/>
            </p:nvGrpSpPr>
            <p:grpSpPr bwMode="auto">
              <a:xfrm rot="10800000">
                <a:off x="6629400" y="0"/>
                <a:ext cx="2514600" cy="6858000"/>
                <a:chOff x="0" y="0"/>
                <a:chExt cx="2514600" cy="6858000"/>
              </a:xfrm>
            </p:grpSpPr>
            <p:sp>
              <p:nvSpPr>
                <p:cNvPr id="107" name="Rectangle 106"/>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08" name="Rectangle 107"/>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09" name="Rectangle 108"/>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104" name="Rectangle 103"/>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05" name="Rectangle 104"/>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06" name="Rectangle 105"/>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44" name="Freeform 43"/>
            <p:cNvSpPr/>
            <p:nvPr/>
          </p:nvSpPr>
          <p:spPr>
            <a:xfrm>
              <a:off x="-12540" y="5035550"/>
              <a:ext cx="9144983"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45" name="Freeform 44"/>
            <p:cNvSpPr/>
            <p:nvPr/>
          </p:nvSpPr>
          <p:spPr>
            <a:xfrm>
              <a:off x="-12540" y="3467100"/>
              <a:ext cx="9144983"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46" name="Freeform 45"/>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47" name="Freeform 46"/>
            <p:cNvSpPr/>
            <p:nvPr/>
          </p:nvSpPr>
          <p:spPr>
            <a:xfrm>
              <a:off x="-12540" y="5284788"/>
              <a:ext cx="9144983"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49" name="Freeform 48"/>
            <p:cNvSpPr/>
            <p:nvPr/>
          </p:nvSpPr>
          <p:spPr>
            <a:xfrm>
              <a:off x="2136793" y="5132388"/>
              <a:ext cx="6982951"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08730" eaLnBrk="1" hangingPunct="1">
                <a:defRPr/>
              </a:pPr>
              <a:endParaRPr lang="en-US" sz="1814" dirty="0">
                <a:solidFill>
                  <a:prstClr val="black"/>
                </a:solidFill>
              </a:endParaRPr>
            </a:p>
          </p:txBody>
        </p:sp>
        <p:sp>
          <p:nvSpPr>
            <p:cNvPr id="50" name="Hexagon 49"/>
            <p:cNvSpPr/>
            <p:nvPr/>
          </p:nvSpPr>
          <p:spPr>
            <a:xfrm rot="1800000">
              <a:off x="2995573" y="2859088"/>
              <a:ext cx="1601682"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1" name="Hexagon 50"/>
            <p:cNvSpPr/>
            <p:nvPr/>
          </p:nvSpPr>
          <p:spPr>
            <a:xfrm rot="1800000">
              <a:off x="3719425"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2" name="Hexagon 51"/>
            <p:cNvSpPr/>
            <p:nvPr/>
          </p:nvSpPr>
          <p:spPr>
            <a:xfrm rot="1800000">
              <a:off x="3728949" y="15922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3" name="Hexagon 52"/>
            <p:cNvSpPr/>
            <p:nvPr/>
          </p:nvSpPr>
          <p:spPr>
            <a:xfrm rot="1800000">
              <a:off x="2976524" y="325438"/>
              <a:ext cx="1601682"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4" name="Hexagon 53"/>
            <p:cNvSpPr/>
            <p:nvPr/>
          </p:nvSpPr>
          <p:spPr>
            <a:xfrm rot="1800000">
              <a:off x="4462326" y="5383213"/>
              <a:ext cx="1601682"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5" name="Freeform 54"/>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6" name="Hexagon 55"/>
            <p:cNvSpPr/>
            <p:nvPr/>
          </p:nvSpPr>
          <p:spPr>
            <a:xfrm rot="1800000">
              <a:off x="23969" y="540226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7" name="Hexagon 56"/>
            <p:cNvSpPr/>
            <p:nvPr/>
          </p:nvSpPr>
          <p:spPr>
            <a:xfrm rot="1800000">
              <a:off x="52542" y="28495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8" name="Hexagon 57"/>
            <p:cNvSpPr/>
            <p:nvPr/>
          </p:nvSpPr>
          <p:spPr>
            <a:xfrm rot="1800000">
              <a:off x="776394"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59" name="Hexagon 58"/>
            <p:cNvSpPr/>
            <p:nvPr/>
          </p:nvSpPr>
          <p:spPr>
            <a:xfrm rot="1800000">
              <a:off x="1509771" y="54117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60" name="Hexagon 59"/>
            <p:cNvSpPr/>
            <p:nvPr/>
          </p:nvSpPr>
          <p:spPr>
            <a:xfrm rot="1800000">
              <a:off x="1528820" y="2859088"/>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95" name="Hexagon 94"/>
            <p:cNvSpPr/>
            <p:nvPr/>
          </p:nvSpPr>
          <p:spPr>
            <a:xfrm rot="1800000">
              <a:off x="795443" y="15636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96" name="Hexagon 95"/>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97" name="Hexagon 96"/>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98" name="Hexagon 97"/>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99" name="Freeform 98"/>
            <p:cNvSpPr/>
            <p:nvPr/>
          </p:nvSpPr>
          <p:spPr>
            <a:xfrm rot="1800000">
              <a:off x="8306997" y="4056063"/>
              <a:ext cx="1242931"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sp>
          <p:nvSpPr>
            <p:cNvPr id="100" name="Freeform 99"/>
            <p:cNvSpPr/>
            <p:nvPr/>
          </p:nvSpPr>
          <p:spPr>
            <a:xfrm rot="1800000">
              <a:off x="8306997"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08730" eaLnBrk="1" hangingPunct="1">
                <a:defRPr/>
              </a:pPr>
              <a:endParaRPr lang="en-US" sz="1814" dirty="0">
                <a:solidFill>
                  <a:prstClr val="white"/>
                </a:solidFill>
              </a:endParaRPr>
            </a:p>
          </p:txBody>
        </p:sp>
      </p:grpSp>
      <p:sp>
        <p:nvSpPr>
          <p:cNvPr id="66" name="Rectangle 65"/>
          <p:cNvSpPr/>
          <p:nvPr/>
        </p:nvSpPr>
        <p:spPr>
          <a:xfrm>
            <a:off x="609600" y="333375"/>
            <a:ext cx="10972800" cy="618648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70" name="Rectangle 69"/>
          <p:cNvSpPr/>
          <p:nvPr/>
        </p:nvSpPr>
        <p:spPr>
          <a:xfrm>
            <a:off x="6081185" y="-22225"/>
            <a:ext cx="4906433" cy="700088"/>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71" name="Rectangle 7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0850" tIns="45428" rIns="90850" bIns="45428" anchor="ctr"/>
          <a:lstStyle/>
          <a:p>
            <a:pPr algn="ctr" defTabSz="908730" eaLnBrk="1" hangingPunct="1">
              <a:defRPr/>
            </a:pPr>
            <a:endParaRPr lang="en-US" sz="1814" dirty="0">
              <a:solidFill>
                <a:prstClr val="white"/>
              </a:solidFill>
            </a:endParaRPr>
          </a:p>
        </p:txBody>
      </p:sp>
      <p:sp>
        <p:nvSpPr>
          <p:cNvPr id="8198" name="Title Placeholder 1"/>
          <p:cNvSpPr>
            <a:spLocks noGrp="1"/>
          </p:cNvSpPr>
          <p:nvPr>
            <p:ph type="title"/>
          </p:nvPr>
        </p:nvSpPr>
        <p:spPr bwMode="auto">
          <a:xfrm>
            <a:off x="1390652" y="1027113"/>
            <a:ext cx="936624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0156" tIns="50081" rIns="100156" bIns="50081"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8199" name="Text Placeholder 2"/>
          <p:cNvSpPr>
            <a:spLocks noGrp="1"/>
          </p:cNvSpPr>
          <p:nvPr>
            <p:ph type="body" idx="1"/>
          </p:nvPr>
        </p:nvSpPr>
        <p:spPr bwMode="auto">
          <a:xfrm>
            <a:off x="1390651" y="2324100"/>
            <a:ext cx="9038167"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0156" tIns="50081" rIns="100156" bIns="50081"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996767" y="223839"/>
            <a:ext cx="2844800" cy="365125"/>
          </a:xfrm>
          <a:prstGeom prst="rect">
            <a:avLst/>
          </a:prstGeom>
        </p:spPr>
        <p:txBody>
          <a:bodyPr vert="horz" lIns="100156" tIns="50081" rIns="100156" bIns="50081" rtlCol="0" anchor="ctr"/>
          <a:lstStyle>
            <a:lvl1pPr algn="r" defTabSz="908730" eaLnBrk="1" hangingPunct="1">
              <a:defRPr sz="1179">
                <a:solidFill>
                  <a:srgbClr val="FEFEFE"/>
                </a:solidFill>
              </a:defRPr>
            </a:lvl1pPr>
          </a:lstStyle>
          <a:p>
            <a:pPr>
              <a:defRPr/>
            </a:pPr>
            <a:fld id="{DE3B0FDC-B47D-4F21-B255-B39E1CE91035}" type="datetimeFigureOut">
              <a:rPr lang="es-AR"/>
              <a:pPr>
                <a:defRPr/>
              </a:pPr>
              <a:t>20/4/2016</a:t>
            </a:fld>
            <a:endParaRPr lang="es-AR" dirty="0"/>
          </a:p>
        </p:txBody>
      </p:sp>
      <p:sp>
        <p:nvSpPr>
          <p:cNvPr id="5" name="Footer Placeholder 4"/>
          <p:cNvSpPr>
            <a:spLocks noGrp="1"/>
          </p:cNvSpPr>
          <p:nvPr>
            <p:ph type="ftr" sz="quarter" idx="3"/>
          </p:nvPr>
        </p:nvSpPr>
        <p:spPr>
          <a:xfrm>
            <a:off x="6189134" y="5851526"/>
            <a:ext cx="4669367" cy="365125"/>
          </a:xfrm>
          <a:prstGeom prst="rect">
            <a:avLst/>
          </a:prstGeom>
        </p:spPr>
        <p:txBody>
          <a:bodyPr vert="horz" lIns="100156" tIns="50081" rIns="100156" bIns="50081" rtlCol="0" anchor="ctr"/>
          <a:lstStyle>
            <a:lvl1pPr algn="r" defTabSz="908730" eaLnBrk="1" hangingPunct="1">
              <a:defRPr sz="1179">
                <a:solidFill>
                  <a:srgbClr val="94C600"/>
                </a:solidFill>
              </a:defRPr>
            </a:lvl1pPr>
          </a:lstStyle>
          <a:p>
            <a:pPr>
              <a:defRPr/>
            </a:pPr>
            <a:endParaRPr lang="es-AR"/>
          </a:p>
        </p:txBody>
      </p:sp>
      <p:sp>
        <p:nvSpPr>
          <p:cNvPr id="6" name="Slide Number Placeholder 5"/>
          <p:cNvSpPr>
            <a:spLocks noGrp="1"/>
          </p:cNvSpPr>
          <p:nvPr>
            <p:ph type="sldNum" sz="quarter" idx="4"/>
          </p:nvPr>
        </p:nvSpPr>
        <p:spPr>
          <a:xfrm>
            <a:off x="6199717" y="223839"/>
            <a:ext cx="1775883" cy="365125"/>
          </a:xfrm>
          <a:prstGeom prst="rect">
            <a:avLst/>
          </a:prstGeom>
        </p:spPr>
        <p:txBody>
          <a:bodyPr vert="horz" lIns="100156" tIns="50081" rIns="100156" bIns="50081" rtlCol="0" anchor="ctr"/>
          <a:lstStyle>
            <a:lvl1pPr algn="l" defTabSz="908730" eaLnBrk="1" hangingPunct="1">
              <a:defRPr sz="1179">
                <a:solidFill>
                  <a:srgbClr val="FEFEFE"/>
                </a:solidFill>
              </a:defRPr>
            </a:lvl1pPr>
          </a:lstStyle>
          <a:p>
            <a:pPr>
              <a:defRPr/>
            </a:pPr>
            <a:fld id="{7B5AA854-AC5C-44E7-B4AC-AB7589D558F4}" type="slidenum">
              <a:rPr lang="es-AR"/>
              <a:pPr>
                <a:defRPr/>
              </a:pPr>
              <a:t>‹Nº›</a:t>
            </a:fld>
            <a:endParaRPr lang="es-AR" dirty="0"/>
          </a:p>
        </p:txBody>
      </p:sp>
    </p:spTree>
    <p:extLst>
      <p:ext uri="{BB962C8B-B14F-4D97-AF65-F5344CB8AC3E}">
        <p14:creationId xmlns:p14="http://schemas.microsoft.com/office/powerpoint/2010/main" val="2612438044"/>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 id="2147485008" r:id="rId12"/>
  </p:sldLayoutIdLst>
  <p:txStyles>
    <p:titleStyle>
      <a:lvl1pPr algn="l" defTabSz="908050" rtl="0" eaLnBrk="0" fontAlgn="base" hangingPunct="0">
        <a:spcBef>
          <a:spcPct val="0"/>
        </a:spcBef>
        <a:spcAft>
          <a:spcPct val="0"/>
        </a:spcAft>
        <a:defRPr sz="3900" kern="1200">
          <a:solidFill>
            <a:schemeClr val="accent1"/>
          </a:solidFill>
          <a:latin typeface="+mj-lt"/>
          <a:ea typeface="+mj-ea"/>
          <a:cs typeface="+mj-cs"/>
        </a:defRPr>
      </a:lvl1pPr>
      <a:lvl2pPr algn="l" defTabSz="908050" rtl="0" eaLnBrk="0" fontAlgn="base" hangingPunct="0">
        <a:spcBef>
          <a:spcPct val="0"/>
        </a:spcBef>
        <a:spcAft>
          <a:spcPct val="0"/>
        </a:spcAft>
        <a:defRPr sz="3900">
          <a:solidFill>
            <a:schemeClr val="accent1"/>
          </a:solidFill>
          <a:latin typeface="Century Gothic" panose="020B0502020202020204" pitchFamily="34" charset="0"/>
        </a:defRPr>
      </a:lvl2pPr>
      <a:lvl3pPr algn="l" defTabSz="908050" rtl="0" eaLnBrk="0" fontAlgn="base" hangingPunct="0">
        <a:spcBef>
          <a:spcPct val="0"/>
        </a:spcBef>
        <a:spcAft>
          <a:spcPct val="0"/>
        </a:spcAft>
        <a:defRPr sz="3900">
          <a:solidFill>
            <a:schemeClr val="accent1"/>
          </a:solidFill>
          <a:latin typeface="Century Gothic" panose="020B0502020202020204" pitchFamily="34" charset="0"/>
        </a:defRPr>
      </a:lvl3pPr>
      <a:lvl4pPr algn="l" defTabSz="908050" rtl="0" eaLnBrk="0" fontAlgn="base" hangingPunct="0">
        <a:spcBef>
          <a:spcPct val="0"/>
        </a:spcBef>
        <a:spcAft>
          <a:spcPct val="0"/>
        </a:spcAft>
        <a:defRPr sz="3900">
          <a:solidFill>
            <a:schemeClr val="accent1"/>
          </a:solidFill>
          <a:latin typeface="Century Gothic" panose="020B0502020202020204" pitchFamily="34" charset="0"/>
        </a:defRPr>
      </a:lvl4pPr>
      <a:lvl5pPr algn="l" defTabSz="908050" rtl="0" eaLnBrk="0" fontAlgn="base" hangingPunct="0">
        <a:spcBef>
          <a:spcPct val="0"/>
        </a:spcBef>
        <a:spcAft>
          <a:spcPct val="0"/>
        </a:spcAft>
        <a:defRPr sz="3900">
          <a:solidFill>
            <a:schemeClr val="accent1"/>
          </a:solidFill>
          <a:latin typeface="Century Gothic" panose="020B0502020202020204"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39725" indent="-271463" algn="l" defTabSz="908050" rtl="0" eaLnBrk="0" fontAlgn="base" hangingPunct="0">
        <a:spcBef>
          <a:spcPct val="20000"/>
        </a:spcBef>
        <a:spcAft>
          <a:spcPct val="0"/>
        </a:spcAft>
        <a:buClr>
          <a:schemeClr val="accent1"/>
        </a:buClr>
        <a:buSzPct val="76000"/>
        <a:buFont typeface="Wingdings 2" panose="05020102010507070707" pitchFamily="18" charset="2"/>
        <a:buChar char=""/>
        <a:defRPr sz="2300" kern="1200">
          <a:solidFill>
            <a:schemeClr val="tx2"/>
          </a:solidFill>
          <a:latin typeface="+mn-lt"/>
          <a:ea typeface="+mn-ea"/>
          <a:cs typeface="+mn-cs"/>
        </a:defRPr>
      </a:lvl1pPr>
      <a:lvl2pPr marL="635000" indent="-271463" algn="l" defTabSz="908050" rtl="0" eaLnBrk="0" fontAlgn="base" hangingPunct="0">
        <a:spcBef>
          <a:spcPct val="20000"/>
        </a:spcBef>
        <a:spcAft>
          <a:spcPct val="0"/>
        </a:spcAft>
        <a:buClr>
          <a:schemeClr val="accent1"/>
        </a:buClr>
        <a:buSzPct val="76000"/>
        <a:buFont typeface="Wingdings 2" panose="05020102010507070707" pitchFamily="18" charset="2"/>
        <a:buChar char=""/>
        <a:defRPr sz="2100" kern="1200">
          <a:solidFill>
            <a:schemeClr val="tx2"/>
          </a:solidFill>
          <a:latin typeface="+mn-lt"/>
          <a:ea typeface="+mn-ea"/>
          <a:cs typeface="+mn-cs"/>
        </a:defRPr>
      </a:lvl2pPr>
      <a:lvl3pPr marL="908050" indent="-227013" algn="l" defTabSz="908050" rtl="0" eaLnBrk="0" fontAlgn="base" hangingPunct="0">
        <a:spcBef>
          <a:spcPct val="20000"/>
        </a:spcBef>
        <a:spcAft>
          <a:spcPct val="0"/>
        </a:spcAft>
        <a:buClr>
          <a:schemeClr val="accent1"/>
        </a:buClr>
        <a:buSzPct val="76000"/>
        <a:buFont typeface="Wingdings 2" panose="05020102010507070707" pitchFamily="18" charset="2"/>
        <a:buChar char=""/>
        <a:defRPr sz="1900" kern="1200">
          <a:solidFill>
            <a:schemeClr val="tx2"/>
          </a:solidFill>
          <a:latin typeface="+mn-lt"/>
          <a:ea typeface="+mn-ea"/>
          <a:cs typeface="+mn-cs"/>
        </a:defRPr>
      </a:lvl3pPr>
      <a:lvl4pPr marL="1117600" indent="-227013" algn="l" defTabSz="908050" rtl="0" eaLnBrk="0" fontAlgn="base" hangingPunct="0">
        <a:spcBef>
          <a:spcPct val="20000"/>
        </a:spcBef>
        <a:spcAft>
          <a:spcPct val="0"/>
        </a:spcAft>
        <a:buClr>
          <a:schemeClr val="accent1"/>
        </a:buClr>
        <a:buSzPct val="76000"/>
        <a:buFont typeface="Wingdings 2" panose="05020102010507070707" pitchFamily="18" charset="2"/>
        <a:buChar char=""/>
        <a:defRPr kern="1200">
          <a:solidFill>
            <a:schemeClr val="tx2"/>
          </a:solidFill>
          <a:latin typeface="+mn-lt"/>
          <a:ea typeface="+mn-ea"/>
          <a:cs typeface="+mn-cs"/>
        </a:defRPr>
      </a:lvl4pPr>
      <a:lvl5pPr marL="1317625" indent="-227013" algn="l" defTabSz="908050" rtl="0" eaLnBrk="0" fontAlgn="base" hangingPunct="0">
        <a:spcBef>
          <a:spcPct val="20000"/>
        </a:spcBef>
        <a:spcAft>
          <a:spcPct val="0"/>
        </a:spcAft>
        <a:buClr>
          <a:schemeClr val="accent1"/>
        </a:buClr>
        <a:buSzPct val="76000"/>
        <a:buFont typeface="Wingdings 2" panose="05020102010507070707" pitchFamily="18" charset="2"/>
        <a:buChar char=""/>
        <a:defRPr sz="1600" kern="1200">
          <a:solidFill>
            <a:schemeClr val="tx2"/>
          </a:solidFill>
          <a:latin typeface="+mn-lt"/>
          <a:ea typeface="+mn-ea"/>
          <a:cs typeface="+mn-cs"/>
        </a:defRPr>
      </a:lvl5pPr>
      <a:lvl6pPr marL="1508505" indent="-227179" algn="l" defTabSz="908730" rtl="0" eaLnBrk="1" latinLnBrk="0" hangingPunct="1">
        <a:spcBef>
          <a:spcPct val="20000"/>
        </a:spcBef>
        <a:buClr>
          <a:schemeClr val="accent1"/>
        </a:buClr>
        <a:buSzPct val="76000"/>
        <a:buFont typeface="Wingdings 2" pitchFamily="18" charset="2"/>
        <a:buChar char=""/>
        <a:defRPr sz="1361" kern="1200">
          <a:solidFill>
            <a:schemeClr val="tx2"/>
          </a:solidFill>
          <a:latin typeface="+mn-lt"/>
          <a:ea typeface="+mn-ea"/>
          <a:cs typeface="+mn-cs"/>
        </a:defRPr>
      </a:lvl6pPr>
      <a:lvl7pPr marL="1708415" indent="-227179" algn="l" defTabSz="908730" rtl="0" eaLnBrk="1" latinLnBrk="0" hangingPunct="1">
        <a:spcBef>
          <a:spcPct val="20000"/>
        </a:spcBef>
        <a:buClr>
          <a:schemeClr val="accent1"/>
        </a:buClr>
        <a:buSzPct val="76000"/>
        <a:buFont typeface="Wingdings 2" pitchFamily="18" charset="2"/>
        <a:buChar char=""/>
        <a:defRPr sz="1361" kern="1200">
          <a:solidFill>
            <a:schemeClr val="tx2"/>
          </a:solidFill>
          <a:latin typeface="+mn-lt"/>
          <a:ea typeface="+mn-ea"/>
          <a:cs typeface="+mn-cs"/>
        </a:defRPr>
      </a:lvl7pPr>
      <a:lvl8pPr marL="1908335" indent="-227179" algn="l" defTabSz="908730" rtl="0" eaLnBrk="1" latinLnBrk="0" hangingPunct="1">
        <a:spcBef>
          <a:spcPct val="20000"/>
        </a:spcBef>
        <a:buClr>
          <a:schemeClr val="accent1"/>
        </a:buClr>
        <a:buSzPct val="76000"/>
        <a:buFont typeface="Wingdings 2" pitchFamily="18" charset="2"/>
        <a:buChar char=""/>
        <a:defRPr sz="1361" kern="1200">
          <a:solidFill>
            <a:schemeClr val="tx2"/>
          </a:solidFill>
          <a:latin typeface="+mn-lt"/>
          <a:ea typeface="+mn-ea"/>
          <a:cs typeface="+mn-cs"/>
        </a:defRPr>
      </a:lvl8pPr>
      <a:lvl9pPr marL="2108253" indent="-227179" algn="l" defTabSz="908730" rtl="0" eaLnBrk="1" latinLnBrk="0" hangingPunct="1">
        <a:spcBef>
          <a:spcPct val="20000"/>
        </a:spcBef>
        <a:buClr>
          <a:schemeClr val="accent1"/>
        </a:buClr>
        <a:buSzPct val="76000"/>
        <a:buFont typeface="Wingdings 2" pitchFamily="18" charset="2"/>
        <a:buChar char=""/>
        <a:defRPr sz="1361" kern="1200">
          <a:solidFill>
            <a:schemeClr val="tx2"/>
          </a:solidFill>
          <a:latin typeface="+mn-lt"/>
          <a:ea typeface="+mn-ea"/>
          <a:cs typeface="+mn-cs"/>
        </a:defRPr>
      </a:lvl9pPr>
    </p:bodyStyle>
    <p:otherStyle>
      <a:defPPr>
        <a:defRPr lang="en-US"/>
      </a:defPPr>
      <a:lvl1pPr marL="0" algn="l" defTabSz="908730" rtl="0" eaLnBrk="1" latinLnBrk="0" hangingPunct="1">
        <a:defRPr sz="1814" kern="1200">
          <a:solidFill>
            <a:schemeClr val="tx1"/>
          </a:solidFill>
          <a:latin typeface="+mn-lt"/>
          <a:ea typeface="+mn-ea"/>
          <a:cs typeface="+mn-cs"/>
        </a:defRPr>
      </a:lvl1pPr>
      <a:lvl2pPr marL="454363" algn="l" defTabSz="908730" rtl="0" eaLnBrk="1" latinLnBrk="0" hangingPunct="1">
        <a:defRPr sz="1814" kern="1200">
          <a:solidFill>
            <a:schemeClr val="tx1"/>
          </a:solidFill>
          <a:latin typeface="+mn-lt"/>
          <a:ea typeface="+mn-ea"/>
          <a:cs typeface="+mn-cs"/>
        </a:defRPr>
      </a:lvl2pPr>
      <a:lvl3pPr marL="908730" algn="l" defTabSz="908730" rtl="0" eaLnBrk="1" latinLnBrk="0" hangingPunct="1">
        <a:defRPr sz="1814" kern="1200">
          <a:solidFill>
            <a:schemeClr val="tx1"/>
          </a:solidFill>
          <a:latin typeface="+mn-lt"/>
          <a:ea typeface="+mn-ea"/>
          <a:cs typeface="+mn-cs"/>
        </a:defRPr>
      </a:lvl3pPr>
      <a:lvl4pPr marL="1363097" algn="l" defTabSz="908730" rtl="0" eaLnBrk="1" latinLnBrk="0" hangingPunct="1">
        <a:defRPr sz="1814" kern="1200">
          <a:solidFill>
            <a:schemeClr val="tx1"/>
          </a:solidFill>
          <a:latin typeface="+mn-lt"/>
          <a:ea typeface="+mn-ea"/>
          <a:cs typeface="+mn-cs"/>
        </a:defRPr>
      </a:lvl4pPr>
      <a:lvl5pPr marL="1817460" algn="l" defTabSz="908730" rtl="0" eaLnBrk="1" latinLnBrk="0" hangingPunct="1">
        <a:defRPr sz="1814" kern="1200">
          <a:solidFill>
            <a:schemeClr val="tx1"/>
          </a:solidFill>
          <a:latin typeface="+mn-lt"/>
          <a:ea typeface="+mn-ea"/>
          <a:cs typeface="+mn-cs"/>
        </a:defRPr>
      </a:lvl5pPr>
      <a:lvl6pPr marL="2271827" algn="l" defTabSz="908730" rtl="0" eaLnBrk="1" latinLnBrk="0" hangingPunct="1">
        <a:defRPr sz="1814" kern="1200">
          <a:solidFill>
            <a:schemeClr val="tx1"/>
          </a:solidFill>
          <a:latin typeface="+mn-lt"/>
          <a:ea typeface="+mn-ea"/>
          <a:cs typeface="+mn-cs"/>
        </a:defRPr>
      </a:lvl6pPr>
      <a:lvl7pPr marL="2726189" algn="l" defTabSz="908730" rtl="0" eaLnBrk="1" latinLnBrk="0" hangingPunct="1">
        <a:defRPr sz="1814" kern="1200">
          <a:solidFill>
            <a:schemeClr val="tx1"/>
          </a:solidFill>
          <a:latin typeface="+mn-lt"/>
          <a:ea typeface="+mn-ea"/>
          <a:cs typeface="+mn-cs"/>
        </a:defRPr>
      </a:lvl7pPr>
      <a:lvl8pPr marL="3180547" algn="l" defTabSz="908730" rtl="0" eaLnBrk="1" latinLnBrk="0" hangingPunct="1">
        <a:defRPr sz="1814" kern="1200">
          <a:solidFill>
            <a:schemeClr val="tx1"/>
          </a:solidFill>
          <a:latin typeface="+mn-lt"/>
          <a:ea typeface="+mn-ea"/>
          <a:cs typeface="+mn-cs"/>
        </a:defRPr>
      </a:lvl8pPr>
      <a:lvl9pPr marL="3634918" algn="l" defTabSz="908730" rtl="0" eaLnBrk="1" latinLnBrk="0" hangingPunct="1">
        <a:defRPr sz="1814"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7"/>
          <a:srcRect/>
          <a:stretch>
            <a:fillRect/>
          </a:stretch>
        </a:blip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967318" y="314325"/>
            <a:ext cx="1025736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AR"/>
              <a:t>Click to edit title style</a:t>
            </a:r>
          </a:p>
        </p:txBody>
      </p:sp>
      <p:sp>
        <p:nvSpPr>
          <p:cNvPr id="2051" name="Text Placeholder 2"/>
          <p:cNvSpPr>
            <a:spLocks noGrp="1"/>
          </p:cNvSpPr>
          <p:nvPr>
            <p:ph type="body" idx="1"/>
          </p:nvPr>
        </p:nvSpPr>
        <p:spPr bwMode="auto">
          <a:xfrm>
            <a:off x="967318" y="1587500"/>
            <a:ext cx="10257367"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_tradnl" altLang="es-AR"/>
              <a:t>Haga clic para modificar el estilo de texto del patrón</a:t>
            </a:r>
          </a:p>
          <a:p>
            <a:pPr lvl="1"/>
            <a:r>
              <a:rPr lang="es-ES_tradnl" altLang="es-AR"/>
              <a:t>Segundo nivel</a:t>
            </a:r>
          </a:p>
          <a:p>
            <a:pPr lvl="2"/>
            <a:r>
              <a:rPr lang="es-ES_tradnl" altLang="es-AR"/>
              <a:t>Tercer nivel</a:t>
            </a:r>
          </a:p>
          <a:p>
            <a:pPr lvl="3"/>
            <a:r>
              <a:rPr lang="es-ES_tradnl" altLang="es-AR"/>
              <a:t>Cuarto nivel</a:t>
            </a:r>
          </a:p>
          <a:p>
            <a:pPr lvl="4"/>
            <a:r>
              <a:rPr lang="es-ES_tradnl" altLang="es-AR"/>
              <a:t>Quinto nivel</a:t>
            </a:r>
            <a:endParaRPr lang="es-ES" altLang="es-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hangingPunct="1">
              <a:defRPr sz="1400">
                <a:solidFill>
                  <a:prstClr val="black">
                    <a:lumMod val="65000"/>
                    <a:lumOff val="35000"/>
                  </a:prstClr>
                </a:solidFill>
                <a:latin typeface="Arial"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hangingPunct="1">
              <a:defRPr sz="1400">
                <a:solidFill>
                  <a:prstClr val="black">
                    <a:lumMod val="65000"/>
                    <a:lumOff val="35000"/>
                  </a:prstClr>
                </a:solidFill>
                <a:latin typeface="Arial"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400">
                <a:solidFill>
                  <a:srgbClr val="595959"/>
                </a:solidFill>
              </a:defRPr>
            </a:lvl1pPr>
          </a:lstStyle>
          <a:p>
            <a:pPr>
              <a:defRPr/>
            </a:pPr>
            <a:fld id="{E95BA349-0885-4D60-8632-B1102C3612C8}" type="slidenum">
              <a:rPr lang="en-US" altLang="es-AR"/>
              <a:pPr>
                <a:defRPr/>
              </a:pPr>
              <a:t>‹Nº›</a:t>
            </a:fld>
            <a:endParaRPr lang="en-US" altLang="es-AR"/>
          </a:p>
        </p:txBody>
      </p:sp>
    </p:spTree>
    <p:extLst>
      <p:ext uri="{BB962C8B-B14F-4D97-AF65-F5344CB8AC3E}">
        <p14:creationId xmlns:p14="http://schemas.microsoft.com/office/powerpoint/2010/main" val="4047417130"/>
      </p:ext>
    </p:extLst>
  </p:cSld>
  <p:clrMap bg1="lt1" tx1="dk1" bg2="lt2" tx2="dk2" accent1="accent1" accent2="accent2" accent3="accent3" accent4="accent4" accent5="accent5" accent6="accent6" hlink="hlink" folHlink="folHlink"/>
  <p:sldLayoutIdLst>
    <p:sldLayoutId id="2147485010" r:id="rId1"/>
    <p:sldLayoutId id="2147485011" r:id="rId2"/>
    <p:sldLayoutId id="2147485012" r:id="rId3"/>
    <p:sldLayoutId id="2147485013" r:id="rId4"/>
    <p:sldLayoutId id="2147485014" r:id="rId5"/>
    <p:sldLayoutId id="2147485015" r:id="rId6"/>
    <p:sldLayoutId id="2147485016" r:id="rId7"/>
    <p:sldLayoutId id="2147485017" r:id="rId8"/>
    <p:sldLayoutId id="2147485018" r:id="rId9"/>
    <p:sldLayoutId id="2147485019" r:id="rId10"/>
    <p:sldLayoutId id="2147485020" r:id="rId11"/>
    <p:sldLayoutId id="2147485021" r:id="rId12"/>
    <p:sldLayoutId id="2147485022" r:id="rId13"/>
    <p:sldLayoutId id="2147485023" r:id="rId14"/>
    <p:sldLayoutId id="2147485024" r:id="rId15"/>
  </p:sldLayoutIdLst>
  <p:transition spd="med">
    <p:fade thruBlk="1"/>
  </p:transition>
  <p:hf hdr="0" ftr="0" dt="0"/>
  <p:txStyles>
    <p:titleStyle>
      <a:lvl1pPr algn="ctr" rtl="0" eaLnBrk="0" fontAlgn="base" hangingPunct="0">
        <a:spcBef>
          <a:spcPct val="0"/>
        </a:spcBef>
        <a:spcAft>
          <a:spcPct val="0"/>
        </a:spcAft>
        <a:defRPr sz="5400" kern="1200">
          <a:solidFill>
            <a:srgbClr val="262626"/>
          </a:solidFill>
          <a:latin typeface="+mj-lt"/>
          <a:ea typeface="MS PGothic" pitchFamily="34" charset="-128"/>
          <a:cs typeface="ＭＳ Ｐゴシック" charset="0"/>
        </a:defRPr>
      </a:lvl1pPr>
      <a:lvl2pPr algn="ctr" rtl="0" eaLnBrk="0" fontAlgn="base" hangingPunct="0">
        <a:spcBef>
          <a:spcPct val="0"/>
        </a:spcBef>
        <a:spcAft>
          <a:spcPct val="0"/>
        </a:spcAft>
        <a:defRPr sz="5400">
          <a:solidFill>
            <a:srgbClr val="262626"/>
          </a:solidFill>
          <a:latin typeface="Calisto MT" charset="0"/>
          <a:ea typeface="MS PGothic" pitchFamily="34" charset="-128"/>
          <a:cs typeface="ＭＳ Ｐゴシック" charset="0"/>
        </a:defRPr>
      </a:lvl2pPr>
      <a:lvl3pPr algn="ctr" rtl="0" eaLnBrk="0" fontAlgn="base" hangingPunct="0">
        <a:spcBef>
          <a:spcPct val="0"/>
        </a:spcBef>
        <a:spcAft>
          <a:spcPct val="0"/>
        </a:spcAft>
        <a:defRPr sz="5400">
          <a:solidFill>
            <a:srgbClr val="262626"/>
          </a:solidFill>
          <a:latin typeface="Calisto MT" charset="0"/>
          <a:ea typeface="MS PGothic" pitchFamily="34" charset="-128"/>
          <a:cs typeface="ＭＳ Ｐゴシック" charset="0"/>
        </a:defRPr>
      </a:lvl3pPr>
      <a:lvl4pPr algn="ctr" rtl="0" eaLnBrk="0" fontAlgn="base" hangingPunct="0">
        <a:spcBef>
          <a:spcPct val="0"/>
        </a:spcBef>
        <a:spcAft>
          <a:spcPct val="0"/>
        </a:spcAft>
        <a:defRPr sz="5400">
          <a:solidFill>
            <a:srgbClr val="262626"/>
          </a:solidFill>
          <a:latin typeface="Calisto MT" charset="0"/>
          <a:ea typeface="MS PGothic" pitchFamily="34" charset="-128"/>
          <a:cs typeface="ＭＳ Ｐゴシック" charset="0"/>
        </a:defRPr>
      </a:lvl4pPr>
      <a:lvl5pPr algn="ctr" rtl="0" eaLnBrk="0" fontAlgn="base" hangingPunct="0">
        <a:spcBef>
          <a:spcPct val="0"/>
        </a:spcBef>
        <a:spcAft>
          <a:spcPct val="0"/>
        </a:spcAft>
        <a:defRPr sz="5400">
          <a:solidFill>
            <a:srgbClr val="262626"/>
          </a:solidFill>
          <a:latin typeface="Calisto MT" charset="0"/>
          <a:ea typeface="MS PGothic" pitchFamily="34" charset="-128"/>
          <a:cs typeface="ＭＳ Ｐゴシック" charset="0"/>
        </a:defRPr>
      </a:lvl5pPr>
      <a:lvl6pPr marL="457200" algn="ctr" rtl="0" fontAlgn="base">
        <a:spcBef>
          <a:spcPct val="0"/>
        </a:spcBef>
        <a:spcAft>
          <a:spcPct val="0"/>
        </a:spcAft>
        <a:defRPr sz="5400">
          <a:solidFill>
            <a:srgbClr val="262626"/>
          </a:solidFill>
          <a:latin typeface="Calisto MT" charset="0"/>
          <a:ea typeface="ＭＳ Ｐゴシック" charset="0"/>
          <a:cs typeface="ＭＳ Ｐゴシック" charset="0"/>
        </a:defRPr>
      </a:lvl6pPr>
      <a:lvl7pPr marL="914400" algn="ctr" rtl="0" fontAlgn="base">
        <a:spcBef>
          <a:spcPct val="0"/>
        </a:spcBef>
        <a:spcAft>
          <a:spcPct val="0"/>
        </a:spcAft>
        <a:defRPr sz="5400">
          <a:solidFill>
            <a:srgbClr val="262626"/>
          </a:solidFill>
          <a:latin typeface="Calisto MT" charset="0"/>
          <a:ea typeface="ＭＳ Ｐゴシック" charset="0"/>
          <a:cs typeface="ＭＳ Ｐゴシック" charset="0"/>
        </a:defRPr>
      </a:lvl7pPr>
      <a:lvl8pPr marL="1371600" algn="ctr" rtl="0" fontAlgn="base">
        <a:spcBef>
          <a:spcPct val="0"/>
        </a:spcBef>
        <a:spcAft>
          <a:spcPct val="0"/>
        </a:spcAft>
        <a:defRPr sz="5400">
          <a:solidFill>
            <a:srgbClr val="262626"/>
          </a:solidFill>
          <a:latin typeface="Calisto MT" charset="0"/>
          <a:ea typeface="ＭＳ Ｐゴシック" charset="0"/>
          <a:cs typeface="ＭＳ Ｐゴシック" charset="0"/>
        </a:defRPr>
      </a:lvl8pPr>
      <a:lvl9pPr marL="1828800" algn="ctr" rtl="0" fontAlgn="base">
        <a:spcBef>
          <a:spcPct val="0"/>
        </a:spcBef>
        <a:spcAft>
          <a:spcPct val="0"/>
        </a:spcAft>
        <a:defRPr sz="5400">
          <a:solidFill>
            <a:srgbClr val="262626"/>
          </a:solidFill>
          <a:latin typeface="Calisto MT" charset="0"/>
          <a:ea typeface="ＭＳ Ｐゴシック" charset="0"/>
          <a:cs typeface="ＭＳ Ｐゴシック" charset="0"/>
        </a:defRPr>
      </a:lvl9pPr>
    </p:titleStyle>
    <p:bodyStyle>
      <a:lvl1pPr marL="457200" indent="-457200" algn="l" rtl="0" eaLnBrk="0" fontAlgn="base" hangingPunct="0">
        <a:spcBef>
          <a:spcPts val="2400"/>
        </a:spcBef>
        <a:spcAft>
          <a:spcPct val="0"/>
        </a:spcAft>
        <a:buSzPct val="90000"/>
        <a:buFont typeface="Wingdings" panose="05000000000000000000" pitchFamily="2" charset="2"/>
        <a:buChar char="v"/>
        <a:defRPr sz="2400" kern="1200">
          <a:solidFill>
            <a:srgbClr val="404040"/>
          </a:solidFill>
          <a:latin typeface="+mn-lt"/>
          <a:ea typeface="MS PGothic" pitchFamily="34" charset="-128"/>
          <a:cs typeface="ＭＳ Ｐゴシック" charset="0"/>
        </a:defRPr>
      </a:lvl1pPr>
      <a:lvl2pPr marL="914400" indent="-457200" algn="l" rtl="0" eaLnBrk="0" fontAlgn="base" hangingPunct="0">
        <a:spcBef>
          <a:spcPts val="1200"/>
        </a:spcBef>
        <a:spcAft>
          <a:spcPct val="0"/>
        </a:spcAft>
        <a:buClr>
          <a:srgbClr val="A6A6A6"/>
        </a:buClr>
        <a:buSzPct val="90000"/>
        <a:buFont typeface="Wingdings" panose="05000000000000000000" pitchFamily="2" charset="2"/>
        <a:buChar char="v"/>
        <a:defRPr sz="2200" kern="1200">
          <a:solidFill>
            <a:srgbClr val="404040"/>
          </a:solidFill>
          <a:latin typeface="+mn-lt"/>
          <a:ea typeface="MS PGothic" pitchFamily="34" charset="-128"/>
          <a:cs typeface="ＭＳ Ｐゴシック"/>
        </a:defRPr>
      </a:lvl2pPr>
      <a:lvl3pPr marL="1263650" indent="-349250" algn="l" rtl="0" eaLnBrk="0" fontAlgn="base" hangingPunct="0">
        <a:spcBef>
          <a:spcPts val="1200"/>
        </a:spcBef>
        <a:spcAft>
          <a:spcPct val="0"/>
        </a:spcAft>
        <a:buSzPct val="90000"/>
        <a:buFont typeface="Wingdings" panose="05000000000000000000" pitchFamily="2" charset="2"/>
        <a:buChar char="v"/>
        <a:defRPr sz="2000" kern="1200">
          <a:solidFill>
            <a:srgbClr val="404040"/>
          </a:solidFill>
          <a:latin typeface="+mn-lt"/>
          <a:ea typeface="MS PGothic" pitchFamily="34" charset="-128"/>
          <a:cs typeface="ＭＳ Ｐゴシック"/>
        </a:defRPr>
      </a:lvl3pPr>
      <a:lvl4pPr marL="1600200" indent="-336550" algn="l" rtl="0" eaLnBrk="0" fontAlgn="base" hangingPunct="0">
        <a:spcBef>
          <a:spcPts val="1200"/>
        </a:spcBef>
        <a:spcAft>
          <a:spcPct val="0"/>
        </a:spcAft>
        <a:buClr>
          <a:srgbClr val="A6A6A6"/>
        </a:buClr>
        <a:buSzPct val="90000"/>
        <a:buFont typeface="Wingdings" panose="05000000000000000000" pitchFamily="2" charset="2"/>
        <a:buChar char="v"/>
        <a:defRPr kern="1200">
          <a:solidFill>
            <a:srgbClr val="404040"/>
          </a:solidFill>
          <a:latin typeface="+mn-lt"/>
          <a:ea typeface="MS PGothic" pitchFamily="34" charset="-128"/>
          <a:cs typeface="ＭＳ Ｐゴシック"/>
        </a:defRPr>
      </a:lvl4pPr>
      <a:lvl5pPr marL="1946275" indent="-346075" algn="l" rtl="0" eaLnBrk="0" fontAlgn="base" hangingPunct="0">
        <a:spcBef>
          <a:spcPts val="1200"/>
        </a:spcBef>
        <a:spcAft>
          <a:spcPct val="0"/>
        </a:spcAft>
        <a:buSzPct val="90000"/>
        <a:buFont typeface="Wingdings" panose="05000000000000000000" pitchFamily="2" charset="2"/>
        <a:buChar char="v"/>
        <a:defRPr kern="1200">
          <a:solidFill>
            <a:srgbClr val="404040"/>
          </a:solidFill>
          <a:latin typeface="+mn-lt"/>
          <a:ea typeface="MS PGothic" pitchFamily="34" charset="-128"/>
          <a:cs typeface="ＭＳ Ｐゴシック"/>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2F2F47"/>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62517" y="1308101"/>
            <a:ext cx="13906501" cy="5908675"/>
            <a:chOff x="-313" y="824"/>
            <a:chExt cx="6570" cy="3722"/>
          </a:xfrm>
        </p:grpSpPr>
        <p:sp>
          <p:nvSpPr>
            <p:cNvPr id="86019"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0"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1"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2"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3"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4"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5"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6"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7"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8"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29"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0"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1"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2"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3"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4"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5"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6"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7"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8"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39"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0"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1"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2"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3"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4"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5"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6"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7"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8"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49"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50"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effectLst>
                  <a:outerShdw blurRad="38100" dist="38100" dir="2700000" algn="tl">
                    <a:srgbClr val="000000"/>
                  </a:outerShdw>
                </a:effectLst>
                <a:latin typeface="Arial" charset="0"/>
              </a:endParaRPr>
            </a:p>
          </p:txBody>
        </p:sp>
        <p:sp>
          <p:nvSpPr>
            <p:cNvPr id="86051"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2"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3"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4"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5"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6"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7"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8"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59"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0"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1"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2"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3"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4"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5"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6"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7"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8"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69"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0"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1"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2"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3"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4"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5"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6"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7"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8"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79"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0"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1"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2"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3"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4"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5"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6"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7"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8"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89"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0"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1"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2"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3"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4"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5"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6"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7"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8"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099"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0"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1"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2"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3"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4"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5"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6"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7"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8"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09"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0"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1"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2"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3"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4"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5"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6"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7"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8"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19"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0"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1"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2"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3"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4"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5"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6"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7"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8"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29"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0"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1"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2"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3"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4"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5"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6"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7"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8"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39"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0"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1"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2"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3"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4"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5"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6"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7"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8"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49"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0"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1"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2"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3"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4"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5"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6"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7"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8"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59"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0"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1"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2"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3"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4"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5"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6"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7"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8"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69"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0"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1"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2"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3"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4"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5"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6"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7"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8"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79"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0"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1"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2"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3"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4"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5"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6"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7"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8"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89"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0"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1"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2"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3"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4"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5"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6"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7"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8"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199"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0"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1"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2"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3"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4"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5"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6"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7"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8"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09"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0"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1"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2"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3"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4"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5"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6"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7"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8"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19"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0"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1"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2"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3"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4"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5"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6"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7"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8"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29"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0"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1"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2"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sp>
          <p:nvSpPr>
            <p:cNvPr id="86233"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latin typeface="Arial" charset="0"/>
              </a:endParaRPr>
            </a:p>
          </p:txBody>
        </p:sp>
      </p:grpSp>
      <p:sp>
        <p:nvSpPr>
          <p:cNvPr id="86234" name="Rectangle 218"/>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F8A5B93-10F6-46B0-B679-C48FD2A733F1}" type="slidenum">
              <a:rPr lang="es-ES_tradnl" altLang="es-AR"/>
              <a:pPr>
                <a:defRPr/>
              </a:pPr>
              <a:t>‹Nº›</a:t>
            </a:fld>
            <a:endParaRPr lang="es-ES_tradnl" altLang="es-AR"/>
          </a:p>
        </p:txBody>
      </p:sp>
      <p:sp>
        <p:nvSpPr>
          <p:cNvPr id="86235" name="Rectangle 219"/>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a:defRPr/>
            </a:pPr>
            <a:fld id="{1FCE4530-324E-47FB-B5CE-3DD233020049}" type="datetimeFigureOut">
              <a:rPr lang="es-ES"/>
              <a:pPr>
                <a:defRPr/>
              </a:pPr>
              <a:t>20/04/2016</a:t>
            </a:fld>
            <a:endParaRPr lang="es-ES_tradnl"/>
          </a:p>
        </p:txBody>
      </p:sp>
      <p:sp>
        <p:nvSpPr>
          <p:cNvPr id="86236" name="Rectangle 220"/>
          <p:cNvSpPr>
            <a:spLocks noGrp="1" noChangeArrowheads="1"/>
          </p:cNvSpPr>
          <p:nvPr>
            <p:ph type="ftr" sz="quarter" idx="3"/>
          </p:nvPr>
        </p:nvSpPr>
        <p:spPr bwMode="auto">
          <a:xfrm>
            <a:off x="4165600" y="62436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a:defRPr/>
            </a:pPr>
            <a:endParaRPr lang="es-ES_tradnl"/>
          </a:p>
        </p:txBody>
      </p:sp>
      <p:sp>
        <p:nvSpPr>
          <p:cNvPr id="86237" name="Rectangle 221"/>
          <p:cNvSpPr>
            <a:spLocks noGrp="1" noChangeArrowheads="1"/>
          </p:cNvSpPr>
          <p:nvPr>
            <p:ph type="body" idx="1"/>
          </p:nvPr>
        </p:nvSpPr>
        <p:spPr bwMode="auto">
          <a:xfrm>
            <a:off x="609600" y="1600200"/>
            <a:ext cx="109728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86238" name="Rectangle 222"/>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ES_tradnl"/>
              <a:t>Haga clic para cambiar el estilo de título	</a:t>
            </a:r>
          </a:p>
        </p:txBody>
      </p:sp>
    </p:spTree>
    <p:extLst>
      <p:ext uri="{BB962C8B-B14F-4D97-AF65-F5344CB8AC3E}">
        <p14:creationId xmlns:p14="http://schemas.microsoft.com/office/powerpoint/2010/main" val="2097519136"/>
      </p:ext>
    </p:extLst>
  </p:cSld>
  <p:clrMap bg1="dk2" tx1="lt1" bg2="dk1" tx2="lt2" accent1="accent1" accent2="accent2" accent3="accent3" accent4="accent4" accent5="accent5" accent6="accent6" hlink="hlink" folHlink="folHlink"/>
  <p:sldLayoutIdLst>
    <p:sldLayoutId id="2147485026" r:id="rId1"/>
    <p:sldLayoutId id="2147485027" r:id="rId2"/>
    <p:sldLayoutId id="2147485028" r:id="rId3"/>
    <p:sldLayoutId id="2147485029" r:id="rId4"/>
    <p:sldLayoutId id="2147485030" r:id="rId5"/>
    <p:sldLayoutId id="2147485031" r:id="rId6"/>
    <p:sldLayoutId id="2147485032" r:id="rId7"/>
    <p:sldLayoutId id="2147485033" r:id="rId8"/>
    <p:sldLayoutId id="2147485034" r:id="rId9"/>
    <p:sldLayoutId id="2147485035" r:id="rId10"/>
    <p:sldLayoutId id="2147485036" r:id="rId11"/>
    <p:sldLayoutId id="214748503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anose="05000000000000000000"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anose="05000000000000000000"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anose="05000000000000000000" pitchFamily="2" charset="2"/>
        <a:buBlip>
          <a:blip r:embed="rId14"/>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C2F35F"/>
            </a:gs>
            <a:gs pos="62000">
              <a:srgbClr val="92BE3F"/>
            </a:gs>
            <a:gs pos="100000">
              <a:srgbClr val="80A33D"/>
            </a:gs>
          </a:gsLst>
          <a:lin ang="5400000"/>
        </a:gradFill>
        <a:effectLst/>
      </p:bgPr>
    </p:bg>
    <p:spTree>
      <p:nvGrpSpPr>
        <p:cNvPr id="1" name=""/>
        <p:cNvGrpSpPr/>
        <p:nvPr/>
      </p:nvGrpSpPr>
      <p:grpSpPr>
        <a:xfrm>
          <a:off x="0" y="0"/>
          <a:ext cx="0" cy="0"/>
          <a:chOff x="0" y="0"/>
          <a:chExt cx="0" cy="0"/>
        </a:xfrm>
      </p:grpSpPr>
      <p:grpSp>
        <p:nvGrpSpPr>
          <p:cNvPr id="3074" name="Group 41"/>
          <p:cNvGrpSpPr>
            <a:grpSpLocks/>
          </p:cNvGrpSpPr>
          <p:nvPr/>
        </p:nvGrpSpPr>
        <p:grpSpPr bwMode="auto">
          <a:xfrm>
            <a:off x="-406400" y="0"/>
            <a:ext cx="13243984" cy="6858000"/>
            <a:chOff x="-382404" y="0"/>
            <a:chExt cx="9932332" cy="6858000"/>
          </a:xfrm>
        </p:grpSpPr>
        <p:grpSp>
          <p:nvGrpSpPr>
            <p:cNvPr id="3083" name="Group 44"/>
            <p:cNvGrpSpPr>
              <a:grpSpLocks/>
            </p:cNvGrpSpPr>
            <p:nvPr/>
          </p:nvGrpSpPr>
          <p:grpSpPr bwMode="auto">
            <a:xfrm>
              <a:off x="0" y="0"/>
              <a:ext cx="9144000" cy="6858000"/>
              <a:chOff x="0" y="0"/>
              <a:chExt cx="9144000" cy="6858000"/>
            </a:xfrm>
          </p:grpSpPr>
          <p:grpSp>
            <p:nvGrpSpPr>
              <p:cNvPr id="3106" name="Group 4"/>
              <p:cNvGrpSpPr>
                <a:grpSpLocks/>
              </p:cNvGrpSpPr>
              <p:nvPr/>
            </p:nvGrpSpPr>
            <p:grpSpPr bwMode="auto">
              <a:xfrm>
                <a:off x="0" y="0"/>
                <a:ext cx="2514600" cy="6858000"/>
                <a:chOff x="0" y="0"/>
                <a:chExt cx="2514600" cy="6858000"/>
              </a:xfrm>
            </p:grpSpPr>
            <p:sp>
              <p:nvSpPr>
                <p:cNvPr id="113" name="Rectangle 112"/>
                <p:cNvSpPr/>
                <p:nvPr/>
              </p:nvSpPr>
              <p:spPr>
                <a:xfrm>
                  <a:off x="914499"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14" name="Rectangle 2"/>
                <p:cNvSpPr/>
                <p:nvPr/>
              </p:nvSpPr>
              <p:spPr>
                <a:xfrm>
                  <a:off x="159"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15" name="Rectangle 3"/>
                <p:cNvSpPr/>
                <p:nvPr/>
              </p:nvSpPr>
              <p:spPr>
                <a:xfrm>
                  <a:off x="228744"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107" name="Group 5"/>
              <p:cNvGrpSpPr>
                <a:grpSpLocks/>
              </p:cNvGrpSpPr>
              <p:nvPr/>
            </p:nvGrpSpPr>
            <p:grpSpPr bwMode="auto">
              <a:xfrm>
                <a:off x="422910" y="0"/>
                <a:ext cx="2514600" cy="6858000"/>
                <a:chOff x="0" y="0"/>
                <a:chExt cx="2514600" cy="6858000"/>
              </a:xfrm>
            </p:grpSpPr>
            <p:sp>
              <p:nvSpPr>
                <p:cNvPr id="110" name="Rectangle 109"/>
                <p:cNvSpPr/>
                <p:nvPr/>
              </p:nvSpPr>
              <p:spPr>
                <a:xfrm>
                  <a:off x="913836"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11" name="Rectangle 110"/>
                <p:cNvSpPr/>
                <p:nvPr/>
              </p:nvSpPr>
              <p:spPr>
                <a:xfrm>
                  <a:off x="-504"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12" name="Rectangle 111"/>
                <p:cNvSpPr/>
                <p:nvPr/>
              </p:nvSpPr>
              <p:spPr>
                <a:xfrm>
                  <a:off x="228081"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grpSp>
            <p:nvGrpSpPr>
              <p:cNvPr id="3108" name="Group 9"/>
              <p:cNvGrpSpPr>
                <a:grpSpLocks/>
              </p:cNvGrpSpPr>
              <p:nvPr/>
            </p:nvGrpSpPr>
            <p:grpSpPr bwMode="auto">
              <a:xfrm rot="10800000">
                <a:off x="6629400" y="0"/>
                <a:ext cx="2514600" cy="6858000"/>
                <a:chOff x="0" y="0"/>
                <a:chExt cx="2514600" cy="6858000"/>
              </a:xfrm>
            </p:grpSpPr>
            <p:sp>
              <p:nvSpPr>
                <p:cNvPr id="107" name="Rectangle 106"/>
                <p:cNvSpPr/>
                <p:nvPr/>
              </p:nvSpPr>
              <p:spPr>
                <a:xfrm>
                  <a:off x="914785" y="0"/>
                  <a:ext cx="160009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08" name="Rectangle 107"/>
                <p:cNvSpPr/>
                <p:nvPr/>
              </p:nvSpPr>
              <p:spPr>
                <a:xfrm>
                  <a:off x="445"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09" name="Rectangle 108"/>
                <p:cNvSpPr/>
                <p:nvPr/>
              </p:nvSpPr>
              <p:spPr>
                <a:xfrm>
                  <a:off x="229030"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104" name="Rectangle 103"/>
              <p:cNvSpPr/>
              <p:nvPr/>
            </p:nvSpPr>
            <p:spPr>
              <a:xfrm>
                <a:off x="3809907" y="0"/>
                <a:ext cx="2819214"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05" name="Rectangle 104"/>
              <p:cNvSpPr/>
              <p:nvPr/>
            </p:nvSpPr>
            <p:spPr>
              <a:xfrm>
                <a:off x="2895568" y="0"/>
                <a:ext cx="45717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06" name="Rectangle 105"/>
              <p:cNvSpPr/>
              <p:nvPr/>
            </p:nvSpPr>
            <p:spPr>
              <a:xfrm>
                <a:off x="3124153" y="0"/>
                <a:ext cx="76195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44" name="Freeform 43"/>
            <p:cNvSpPr/>
            <p:nvPr/>
          </p:nvSpPr>
          <p:spPr>
            <a:xfrm>
              <a:off x="-12540" y="5035550"/>
              <a:ext cx="9144983" cy="1174750"/>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45" name="Freeform 44"/>
            <p:cNvSpPr/>
            <p:nvPr/>
          </p:nvSpPr>
          <p:spPr>
            <a:xfrm>
              <a:off x="-12540" y="3467100"/>
              <a:ext cx="9144983" cy="890588"/>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46" name="Freeform 45"/>
            <p:cNvSpPr/>
            <p:nvPr/>
          </p:nvSpPr>
          <p:spPr>
            <a:xfrm>
              <a:off x="-23653" y="5640388"/>
              <a:ext cx="3004940" cy="1211262"/>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47" name="Freeform 46"/>
            <p:cNvSpPr/>
            <p:nvPr/>
          </p:nvSpPr>
          <p:spPr>
            <a:xfrm>
              <a:off x="-12540" y="5284788"/>
              <a:ext cx="9144983" cy="1477962"/>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49" name="Freeform 48"/>
            <p:cNvSpPr/>
            <p:nvPr/>
          </p:nvSpPr>
          <p:spPr>
            <a:xfrm>
              <a:off x="2136793" y="5132388"/>
              <a:ext cx="6982951" cy="171926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defTabSz="914305" eaLnBrk="1" fontAlgn="auto" hangingPunct="1">
                <a:spcBef>
                  <a:spcPts val="0"/>
                </a:spcBef>
                <a:spcAft>
                  <a:spcPts val="0"/>
                </a:spcAft>
                <a:defRPr/>
              </a:pPr>
              <a:endParaRPr lang="en-US" sz="1800" dirty="0">
                <a:solidFill>
                  <a:prstClr val="black"/>
                </a:solidFill>
              </a:endParaRPr>
            </a:p>
          </p:txBody>
        </p:sp>
        <p:sp>
          <p:nvSpPr>
            <p:cNvPr id="50" name="Hexagon 49"/>
            <p:cNvSpPr/>
            <p:nvPr/>
          </p:nvSpPr>
          <p:spPr>
            <a:xfrm rot="1800000">
              <a:off x="2995573" y="2859088"/>
              <a:ext cx="1601682"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1" name="Hexagon 50"/>
            <p:cNvSpPr/>
            <p:nvPr/>
          </p:nvSpPr>
          <p:spPr>
            <a:xfrm rot="1800000">
              <a:off x="3719425"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2" name="Hexagon 51"/>
            <p:cNvSpPr/>
            <p:nvPr/>
          </p:nvSpPr>
          <p:spPr>
            <a:xfrm rot="1800000">
              <a:off x="3728949" y="15922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3" name="Hexagon 52"/>
            <p:cNvSpPr/>
            <p:nvPr/>
          </p:nvSpPr>
          <p:spPr>
            <a:xfrm rot="1800000">
              <a:off x="2976524" y="325438"/>
              <a:ext cx="1601682" cy="1389062"/>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4" name="Hexagon 53"/>
            <p:cNvSpPr/>
            <p:nvPr/>
          </p:nvSpPr>
          <p:spPr>
            <a:xfrm rot="1800000">
              <a:off x="4462326" y="5383213"/>
              <a:ext cx="1601682" cy="1389062"/>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5" name="Freeform 54"/>
            <p:cNvSpPr/>
            <p:nvPr/>
          </p:nvSpPr>
          <p:spPr>
            <a:xfrm rot="1800000">
              <a:off x="-382404" y="4202113"/>
              <a:ext cx="1261980"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6" name="Hexagon 55"/>
            <p:cNvSpPr/>
            <p:nvPr/>
          </p:nvSpPr>
          <p:spPr>
            <a:xfrm rot="1800000">
              <a:off x="23969" y="540226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7" name="Hexagon 56"/>
            <p:cNvSpPr/>
            <p:nvPr/>
          </p:nvSpPr>
          <p:spPr>
            <a:xfrm rot="1800000">
              <a:off x="52542" y="2849563"/>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8" name="Hexagon 57"/>
            <p:cNvSpPr/>
            <p:nvPr/>
          </p:nvSpPr>
          <p:spPr>
            <a:xfrm rot="1800000">
              <a:off x="776394" y="4125913"/>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59" name="Hexagon 58"/>
            <p:cNvSpPr/>
            <p:nvPr/>
          </p:nvSpPr>
          <p:spPr>
            <a:xfrm rot="1800000">
              <a:off x="1509771" y="54117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60" name="Hexagon 59"/>
            <p:cNvSpPr/>
            <p:nvPr/>
          </p:nvSpPr>
          <p:spPr>
            <a:xfrm rot="1800000">
              <a:off x="1528820" y="2859088"/>
              <a:ext cx="1601682"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95" name="Hexagon 94"/>
            <p:cNvSpPr/>
            <p:nvPr/>
          </p:nvSpPr>
          <p:spPr>
            <a:xfrm rot="1800000">
              <a:off x="795443" y="1563688"/>
              <a:ext cx="1601682"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96" name="Hexagon 95"/>
            <p:cNvSpPr/>
            <p:nvPr/>
          </p:nvSpPr>
          <p:spPr>
            <a:xfrm rot="1800000">
              <a:off x="6806909" y="4144963"/>
              <a:ext cx="1600094" cy="1389062"/>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97" name="Hexagon 96"/>
            <p:cNvSpPr/>
            <p:nvPr/>
          </p:nvSpPr>
          <p:spPr>
            <a:xfrm rot="1800000">
              <a:off x="7549810" y="5421313"/>
              <a:ext cx="1600094" cy="1389062"/>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98" name="Hexagon 97"/>
            <p:cNvSpPr/>
            <p:nvPr/>
          </p:nvSpPr>
          <p:spPr>
            <a:xfrm rot="1800000">
              <a:off x="7549810" y="2868613"/>
              <a:ext cx="1600094" cy="1389062"/>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99" name="Freeform 98"/>
            <p:cNvSpPr/>
            <p:nvPr/>
          </p:nvSpPr>
          <p:spPr>
            <a:xfrm rot="1800000">
              <a:off x="8306997" y="4056063"/>
              <a:ext cx="1242931" cy="1387475"/>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100" name="Freeform 99"/>
            <p:cNvSpPr/>
            <p:nvPr/>
          </p:nvSpPr>
          <p:spPr>
            <a:xfrm rot="1800000">
              <a:off x="8306997" y="1511300"/>
              <a:ext cx="1241343" cy="1389063"/>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05" eaLnBrk="1" fontAlgn="auto" hangingPunct="1">
                <a:spcBef>
                  <a:spcPts val="0"/>
                </a:spcBef>
                <a:spcAft>
                  <a:spcPts val="0"/>
                </a:spcAft>
                <a:defRPr/>
              </a:pPr>
              <a:endParaRPr lang="en-US" sz="1800" dirty="0">
                <a:solidFill>
                  <a:prstClr val="white"/>
                </a:solidFill>
              </a:endParaRPr>
            </a:p>
          </p:txBody>
        </p:sp>
      </p:grpSp>
      <p:sp>
        <p:nvSpPr>
          <p:cNvPr id="66" name="Rectangle 65"/>
          <p:cNvSpPr/>
          <p:nvPr/>
        </p:nvSpPr>
        <p:spPr>
          <a:xfrm>
            <a:off x="609600" y="333375"/>
            <a:ext cx="10972800" cy="618648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70" name="Rectangle 69"/>
          <p:cNvSpPr/>
          <p:nvPr/>
        </p:nvSpPr>
        <p:spPr>
          <a:xfrm>
            <a:off x="6081185" y="-22225"/>
            <a:ext cx="4906433" cy="700088"/>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71" name="Rectangle 70"/>
          <p:cNvSpPr/>
          <p:nvPr/>
        </p:nvSpPr>
        <p:spPr>
          <a:xfrm>
            <a:off x="6199717" y="-22225"/>
            <a:ext cx="4673600" cy="623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anchor="ctr"/>
          <a:lstStyle/>
          <a:p>
            <a:pPr algn="ctr" defTabSz="914305" eaLnBrk="1" fontAlgn="auto" hangingPunct="1">
              <a:spcBef>
                <a:spcPts val="0"/>
              </a:spcBef>
              <a:spcAft>
                <a:spcPts val="0"/>
              </a:spcAft>
              <a:defRPr/>
            </a:pPr>
            <a:endParaRPr lang="en-US" sz="1800" dirty="0">
              <a:solidFill>
                <a:prstClr val="white"/>
              </a:solidFill>
            </a:endParaRPr>
          </a:p>
        </p:txBody>
      </p:sp>
      <p:sp>
        <p:nvSpPr>
          <p:cNvPr id="3078" name="Title Placeholder 1"/>
          <p:cNvSpPr>
            <a:spLocks noGrp="1"/>
          </p:cNvSpPr>
          <p:nvPr>
            <p:ph type="title"/>
          </p:nvPr>
        </p:nvSpPr>
        <p:spPr bwMode="auto">
          <a:xfrm>
            <a:off x="1390652" y="1027113"/>
            <a:ext cx="936624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5" rIns="91430" bIns="45715" numCol="1" anchor="b" anchorCtr="0" compatLnSpc="1">
            <a:prstTxWarp prst="textNoShape">
              <a:avLst/>
            </a:prstTxWarp>
          </a:bodyPr>
          <a:lstStyle/>
          <a:p>
            <a:pPr lvl="0"/>
            <a:r>
              <a:rPr lang="es-ES" altLang="es-AR"/>
              <a:t>Haga clic para modificar el estilo de título del patrón</a:t>
            </a:r>
            <a:endParaRPr lang="en-US" altLang="es-AR"/>
          </a:p>
        </p:txBody>
      </p:sp>
      <p:sp>
        <p:nvSpPr>
          <p:cNvPr id="3079" name="Text Placeholder 2"/>
          <p:cNvSpPr>
            <a:spLocks noGrp="1"/>
          </p:cNvSpPr>
          <p:nvPr>
            <p:ph type="body" idx="1"/>
          </p:nvPr>
        </p:nvSpPr>
        <p:spPr bwMode="auto">
          <a:xfrm>
            <a:off x="1390652" y="2324100"/>
            <a:ext cx="9036049"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5" rIns="91430" bIns="45715"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4" name="Date Placeholder 3"/>
          <p:cNvSpPr>
            <a:spLocks noGrp="1"/>
          </p:cNvSpPr>
          <p:nvPr>
            <p:ph type="dt" sz="half" idx="2"/>
          </p:nvPr>
        </p:nvSpPr>
        <p:spPr>
          <a:xfrm>
            <a:off x="7996767" y="223839"/>
            <a:ext cx="2844800" cy="365125"/>
          </a:xfrm>
          <a:prstGeom prst="rect">
            <a:avLst/>
          </a:prstGeom>
        </p:spPr>
        <p:txBody>
          <a:bodyPr vert="horz" wrap="square" lIns="91430" tIns="45715" rIns="91430" bIns="45715" numCol="1" anchor="ctr" anchorCtr="0" compatLnSpc="1">
            <a:prstTxWarp prst="textNoShape">
              <a:avLst/>
            </a:prstTxWarp>
          </a:bodyPr>
          <a:lstStyle>
            <a:lvl1pPr algn="r" eaLnBrk="1" hangingPunct="1">
              <a:defRPr sz="1200">
                <a:solidFill>
                  <a:srgbClr val="FEFEFE"/>
                </a:solidFill>
                <a:latin typeface="Century Gothic" pitchFamily="34" charset="0"/>
              </a:defRPr>
            </a:lvl1pPr>
          </a:lstStyle>
          <a:p>
            <a:pPr>
              <a:defRPr/>
            </a:pPr>
            <a:fld id="{5EF76E76-26B4-45D2-8DA7-4FA127807365}" type="datetimeFigureOut">
              <a:rPr lang="es-AR"/>
              <a:pPr>
                <a:defRPr/>
              </a:pPr>
              <a:t>20/4/2016</a:t>
            </a:fld>
            <a:endParaRPr lang="es-AR"/>
          </a:p>
        </p:txBody>
      </p:sp>
      <p:sp>
        <p:nvSpPr>
          <p:cNvPr id="5" name="Footer Placeholder 4"/>
          <p:cNvSpPr>
            <a:spLocks noGrp="1"/>
          </p:cNvSpPr>
          <p:nvPr>
            <p:ph type="ftr" sz="quarter" idx="3"/>
          </p:nvPr>
        </p:nvSpPr>
        <p:spPr>
          <a:xfrm>
            <a:off x="6189134" y="5851526"/>
            <a:ext cx="4669367" cy="365125"/>
          </a:xfrm>
          <a:prstGeom prst="rect">
            <a:avLst/>
          </a:prstGeom>
        </p:spPr>
        <p:txBody>
          <a:bodyPr vert="horz" wrap="square" lIns="91430" tIns="45715" rIns="91430" bIns="45715" numCol="1" anchor="ctr" anchorCtr="0" compatLnSpc="1">
            <a:prstTxWarp prst="textNoShape">
              <a:avLst/>
            </a:prstTxWarp>
          </a:bodyPr>
          <a:lstStyle>
            <a:lvl1pPr algn="r" eaLnBrk="1" hangingPunct="1">
              <a:defRPr sz="1200">
                <a:solidFill>
                  <a:srgbClr val="94C600"/>
                </a:solidFill>
                <a:latin typeface="Century Gothic" pitchFamily="34" charset="0"/>
              </a:defRPr>
            </a:lvl1pPr>
          </a:lstStyle>
          <a:p>
            <a:pPr>
              <a:defRPr/>
            </a:pPr>
            <a:endParaRPr lang="es-AR"/>
          </a:p>
        </p:txBody>
      </p:sp>
      <p:sp>
        <p:nvSpPr>
          <p:cNvPr id="6" name="Slide Number Placeholder 5"/>
          <p:cNvSpPr>
            <a:spLocks noGrp="1"/>
          </p:cNvSpPr>
          <p:nvPr>
            <p:ph type="sldNum" sz="quarter" idx="4"/>
          </p:nvPr>
        </p:nvSpPr>
        <p:spPr>
          <a:xfrm>
            <a:off x="6199717" y="223839"/>
            <a:ext cx="1775883" cy="365125"/>
          </a:xfrm>
          <a:prstGeom prst="rect">
            <a:avLst/>
          </a:prstGeom>
        </p:spPr>
        <p:txBody>
          <a:bodyPr vert="horz" wrap="square" lIns="91430" tIns="45715" rIns="91430" bIns="45715" numCol="1" anchor="ctr" anchorCtr="0" compatLnSpc="1">
            <a:prstTxWarp prst="textNoShape">
              <a:avLst/>
            </a:prstTxWarp>
          </a:bodyPr>
          <a:lstStyle>
            <a:lvl1pPr eaLnBrk="1" hangingPunct="1">
              <a:defRPr sz="1200">
                <a:solidFill>
                  <a:srgbClr val="FEFEFE"/>
                </a:solidFill>
                <a:latin typeface="Century Gothic" panose="020B0502020202020204" pitchFamily="34" charset="0"/>
              </a:defRPr>
            </a:lvl1pPr>
          </a:lstStyle>
          <a:p>
            <a:pPr>
              <a:defRPr/>
            </a:pPr>
            <a:fld id="{1174F886-1CDB-4A1C-A8D0-F0E1994F6422}" type="slidenum">
              <a:rPr lang="es-AR" altLang="es-AR"/>
              <a:pPr>
                <a:defRPr/>
              </a:pPr>
              <a:t>‹Nº›</a:t>
            </a:fld>
            <a:endParaRPr lang="es-AR" altLang="es-AR"/>
          </a:p>
        </p:txBody>
      </p:sp>
    </p:spTree>
    <p:extLst>
      <p:ext uri="{BB962C8B-B14F-4D97-AF65-F5344CB8AC3E}">
        <p14:creationId xmlns:p14="http://schemas.microsoft.com/office/powerpoint/2010/main" val="2916416479"/>
      </p:ext>
    </p:extLst>
  </p:cSld>
  <p:clrMap bg1="lt1" tx1="dk1" bg2="lt2" tx2="dk2" accent1="accent1" accent2="accent2" accent3="accent3" accent4="accent4" accent5="accent5" accent6="accent6" hlink="hlink" folHlink="folHlink"/>
  <p:sldLayoutIdLst>
    <p:sldLayoutId id="2147485039" r:id="rId1"/>
    <p:sldLayoutId id="2147485040" r:id="rId2"/>
    <p:sldLayoutId id="2147485041" r:id="rId3"/>
    <p:sldLayoutId id="2147485042" r:id="rId4"/>
    <p:sldLayoutId id="2147485043" r:id="rId5"/>
    <p:sldLayoutId id="2147485044" r:id="rId6"/>
    <p:sldLayoutId id="2147485045" r:id="rId7"/>
    <p:sldLayoutId id="2147485046" r:id="rId8"/>
    <p:sldLayoutId id="2147485047" r:id="rId9"/>
    <p:sldLayoutId id="2147485048" r:id="rId10"/>
    <p:sldLayoutId id="2147485049" r:id="rId11"/>
    <p:sldLayoutId id="2147485050" r:id="rId12"/>
  </p:sldLayoutIdLst>
  <p:txStyles>
    <p:titleStyle>
      <a:lvl1pPr algn="l" defTabSz="912813" rtl="0" eaLnBrk="0" fontAlgn="base" hangingPunct="0">
        <a:spcBef>
          <a:spcPct val="0"/>
        </a:spcBef>
        <a:spcAft>
          <a:spcPct val="0"/>
        </a:spcAft>
        <a:defRPr sz="4000" kern="1200">
          <a:solidFill>
            <a:schemeClr val="accent1"/>
          </a:solidFill>
          <a:latin typeface="+mj-lt"/>
          <a:ea typeface="+mj-ea"/>
          <a:cs typeface="+mj-cs"/>
        </a:defRPr>
      </a:lvl1pPr>
      <a:lvl2pPr algn="l" defTabSz="912813" rtl="0" eaLnBrk="0" fontAlgn="base" hangingPunct="0">
        <a:spcBef>
          <a:spcPct val="0"/>
        </a:spcBef>
        <a:spcAft>
          <a:spcPct val="0"/>
        </a:spcAft>
        <a:defRPr sz="4000">
          <a:solidFill>
            <a:schemeClr val="accent1"/>
          </a:solidFill>
          <a:latin typeface="Century Gothic" pitchFamily="34" charset="0"/>
        </a:defRPr>
      </a:lvl2pPr>
      <a:lvl3pPr algn="l" defTabSz="912813" rtl="0" eaLnBrk="0" fontAlgn="base" hangingPunct="0">
        <a:spcBef>
          <a:spcPct val="0"/>
        </a:spcBef>
        <a:spcAft>
          <a:spcPct val="0"/>
        </a:spcAft>
        <a:defRPr sz="4000">
          <a:solidFill>
            <a:schemeClr val="accent1"/>
          </a:solidFill>
          <a:latin typeface="Century Gothic" pitchFamily="34" charset="0"/>
        </a:defRPr>
      </a:lvl3pPr>
      <a:lvl4pPr algn="l" defTabSz="912813" rtl="0" eaLnBrk="0" fontAlgn="base" hangingPunct="0">
        <a:spcBef>
          <a:spcPct val="0"/>
        </a:spcBef>
        <a:spcAft>
          <a:spcPct val="0"/>
        </a:spcAft>
        <a:defRPr sz="4000">
          <a:solidFill>
            <a:schemeClr val="accent1"/>
          </a:solidFill>
          <a:latin typeface="Century Gothic" pitchFamily="34" charset="0"/>
        </a:defRPr>
      </a:lvl4pPr>
      <a:lvl5pPr algn="l" defTabSz="912813" rtl="0" eaLnBrk="0" fontAlgn="base" hangingPunct="0">
        <a:spcBef>
          <a:spcPct val="0"/>
        </a:spcBef>
        <a:spcAft>
          <a:spcPct val="0"/>
        </a:spcAft>
        <a:defRPr sz="4000">
          <a:solidFill>
            <a:schemeClr val="accent1"/>
          </a:solidFill>
          <a:latin typeface="Century Gothic"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1313" indent="-273050" algn="l" defTabSz="912813" rtl="0" eaLnBrk="0" fontAlgn="base" hangingPunct="0">
        <a:spcBef>
          <a:spcPct val="20000"/>
        </a:spcBef>
        <a:spcAft>
          <a:spcPct val="0"/>
        </a:spcAft>
        <a:buClr>
          <a:schemeClr val="accent1"/>
        </a:buClr>
        <a:buSzPct val="76000"/>
        <a:buFont typeface="Wingdings 2" panose="05020102010507070707" pitchFamily="18" charset="2"/>
        <a:buChar char=""/>
        <a:defRPr sz="2400" kern="1200">
          <a:solidFill>
            <a:schemeClr val="tx2"/>
          </a:solidFill>
          <a:latin typeface="+mn-lt"/>
          <a:ea typeface="+mn-ea"/>
          <a:cs typeface="+mn-cs"/>
        </a:defRPr>
      </a:lvl1pPr>
      <a:lvl2pPr marL="639763" indent="-273050" algn="l" defTabSz="912813" rtl="0" eaLnBrk="0" fontAlgn="base" hangingPunct="0">
        <a:spcBef>
          <a:spcPct val="20000"/>
        </a:spcBef>
        <a:spcAft>
          <a:spcPct val="0"/>
        </a:spcAft>
        <a:buClr>
          <a:schemeClr val="accent1"/>
        </a:buClr>
        <a:buSzPct val="76000"/>
        <a:buFont typeface="Wingdings 2" panose="05020102010507070707" pitchFamily="18" charset="2"/>
        <a:buChar char=""/>
        <a:defRPr sz="2200" kern="1200">
          <a:solidFill>
            <a:schemeClr val="tx2"/>
          </a:solidFill>
          <a:latin typeface="+mn-lt"/>
          <a:ea typeface="+mn-ea"/>
          <a:cs typeface="+mn-cs"/>
        </a:defRPr>
      </a:lvl2pPr>
      <a:lvl3pPr marL="912813" indent="-227013" algn="l" defTabSz="912813" rtl="0" eaLnBrk="0" fontAlgn="base" hangingPunct="0">
        <a:spcBef>
          <a:spcPct val="20000"/>
        </a:spcBef>
        <a:spcAft>
          <a:spcPct val="0"/>
        </a:spcAft>
        <a:buClr>
          <a:schemeClr val="accent1"/>
        </a:buClr>
        <a:buSzPct val="76000"/>
        <a:buFont typeface="Wingdings 2" panose="05020102010507070707" pitchFamily="18" charset="2"/>
        <a:buChar char=""/>
        <a:defRPr sz="2000" kern="1200">
          <a:solidFill>
            <a:schemeClr val="tx2"/>
          </a:solidFill>
          <a:latin typeface="+mn-lt"/>
          <a:ea typeface="+mn-ea"/>
          <a:cs typeface="+mn-cs"/>
        </a:defRPr>
      </a:lvl3pPr>
      <a:lvl4pPr marL="1123950" indent="-227013" algn="l" defTabSz="912813" rtl="0" eaLnBrk="0" fontAlgn="base" hangingPunct="0">
        <a:spcBef>
          <a:spcPct val="20000"/>
        </a:spcBef>
        <a:spcAft>
          <a:spcPct val="0"/>
        </a:spcAft>
        <a:buClr>
          <a:schemeClr val="accent1"/>
        </a:buClr>
        <a:buSzPct val="76000"/>
        <a:buFont typeface="Wingdings 2" panose="05020102010507070707" pitchFamily="18" charset="2"/>
        <a:buChar char=""/>
        <a:defRPr kern="1200">
          <a:solidFill>
            <a:schemeClr val="tx2"/>
          </a:solidFill>
          <a:latin typeface="+mn-lt"/>
          <a:ea typeface="+mn-ea"/>
          <a:cs typeface="+mn-cs"/>
        </a:defRPr>
      </a:lvl4pPr>
      <a:lvl5pPr marL="1325563" indent="-227013" algn="l" defTabSz="912813" rtl="0" eaLnBrk="0" fontAlgn="base" hangingPunct="0">
        <a:spcBef>
          <a:spcPct val="20000"/>
        </a:spcBef>
        <a:spcAft>
          <a:spcPct val="0"/>
        </a:spcAft>
        <a:buClr>
          <a:schemeClr val="accent1"/>
        </a:buClr>
        <a:buSzPct val="76000"/>
        <a:buFont typeface="Wingdings 2" panose="05020102010507070707" pitchFamily="18" charset="2"/>
        <a:buChar char=""/>
        <a:defRPr sz="1600" kern="1200">
          <a:solidFill>
            <a:schemeClr val="tx2"/>
          </a:solidFill>
          <a:latin typeface="+mn-lt"/>
          <a:ea typeface="+mn-ea"/>
          <a:cs typeface="+mn-cs"/>
        </a:defRPr>
      </a:lvl5pPr>
      <a:lvl6pPr marL="1517747" indent="-228577" algn="l" defTabSz="914305"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8894" indent="-228577" algn="l" defTabSz="914305"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041" indent="-228577" algn="l" defTabSz="914305"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188" indent="-228577" algn="l" defTabSz="914305"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305" rtl="0" eaLnBrk="1" latinLnBrk="0" hangingPunct="1">
        <a:defRPr sz="1800" kern="1200">
          <a:solidFill>
            <a:schemeClr val="tx1"/>
          </a:solidFill>
          <a:latin typeface="+mn-lt"/>
          <a:ea typeface="+mn-ea"/>
          <a:cs typeface="+mn-cs"/>
        </a:defRPr>
      </a:lvl1pPr>
      <a:lvl2pPr marL="457153" algn="l" defTabSz="914305" rtl="0" eaLnBrk="1" latinLnBrk="0" hangingPunct="1">
        <a:defRPr sz="1800" kern="1200">
          <a:solidFill>
            <a:schemeClr val="tx1"/>
          </a:solidFill>
          <a:latin typeface="+mn-lt"/>
          <a:ea typeface="+mn-ea"/>
          <a:cs typeface="+mn-cs"/>
        </a:defRPr>
      </a:lvl2pPr>
      <a:lvl3pPr marL="914305" algn="l" defTabSz="914305" rtl="0" eaLnBrk="1" latinLnBrk="0" hangingPunct="1">
        <a:defRPr sz="1800" kern="1200">
          <a:solidFill>
            <a:schemeClr val="tx1"/>
          </a:solidFill>
          <a:latin typeface="+mn-lt"/>
          <a:ea typeface="+mn-ea"/>
          <a:cs typeface="+mn-cs"/>
        </a:defRPr>
      </a:lvl3pPr>
      <a:lvl4pPr marL="1371458" algn="l" defTabSz="914305" rtl="0" eaLnBrk="1" latinLnBrk="0" hangingPunct="1">
        <a:defRPr sz="1800" kern="1200">
          <a:solidFill>
            <a:schemeClr val="tx1"/>
          </a:solidFill>
          <a:latin typeface="+mn-lt"/>
          <a:ea typeface="+mn-ea"/>
          <a:cs typeface="+mn-cs"/>
        </a:defRPr>
      </a:lvl4pPr>
      <a:lvl5pPr marL="1828610" algn="l" defTabSz="914305" rtl="0" eaLnBrk="1" latinLnBrk="0" hangingPunct="1">
        <a:defRPr sz="1800" kern="1200">
          <a:solidFill>
            <a:schemeClr val="tx1"/>
          </a:solidFill>
          <a:latin typeface="+mn-lt"/>
          <a:ea typeface="+mn-ea"/>
          <a:cs typeface="+mn-cs"/>
        </a:defRPr>
      </a:lvl5pPr>
      <a:lvl6pPr marL="2285763" algn="l" defTabSz="914305" rtl="0" eaLnBrk="1" latinLnBrk="0" hangingPunct="1">
        <a:defRPr sz="1800" kern="1200">
          <a:solidFill>
            <a:schemeClr val="tx1"/>
          </a:solidFill>
          <a:latin typeface="+mn-lt"/>
          <a:ea typeface="+mn-ea"/>
          <a:cs typeface="+mn-cs"/>
        </a:defRPr>
      </a:lvl6pPr>
      <a:lvl7pPr marL="2742915" algn="l" defTabSz="914305" rtl="0" eaLnBrk="1" latinLnBrk="0" hangingPunct="1">
        <a:defRPr sz="1800" kern="1200">
          <a:solidFill>
            <a:schemeClr val="tx1"/>
          </a:solidFill>
          <a:latin typeface="+mn-lt"/>
          <a:ea typeface="+mn-ea"/>
          <a:cs typeface="+mn-cs"/>
        </a:defRPr>
      </a:lvl7pPr>
      <a:lvl8pPr marL="3200068" algn="l" defTabSz="914305" rtl="0" eaLnBrk="1" latinLnBrk="0" hangingPunct="1">
        <a:defRPr sz="1800" kern="1200">
          <a:solidFill>
            <a:schemeClr val="tx1"/>
          </a:solidFill>
          <a:latin typeface="+mn-lt"/>
          <a:ea typeface="+mn-ea"/>
          <a:cs typeface="+mn-cs"/>
        </a:defRPr>
      </a:lvl8pPr>
      <a:lvl9pPr marL="3657220" algn="l" defTabSz="91430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 name="6 Rectángulo redondeado"/>
          <p:cNvSpPr/>
          <p:nvPr/>
        </p:nvSpPr>
        <p:spPr>
          <a:xfrm>
            <a:off x="406401" y="328613"/>
            <a:ext cx="11377084" cy="6197600"/>
          </a:xfrm>
          <a:prstGeom prst="roundRect">
            <a:avLst>
              <a:gd name="adj" fmla="val 2081"/>
            </a:avLst>
          </a:prstGeom>
          <a:gradFill flip="none" rotWithShape="1">
            <a:gsLst>
              <a:gs pos="0">
                <a:srgbClr val="FFFFFF">
                  <a:shade val="100000"/>
                </a:srgbClr>
              </a:gs>
              <a:gs pos="98000">
                <a:srgbClr val="FFFFFF">
                  <a:shade val="100000"/>
                </a:srgbClr>
              </a:gs>
              <a:gs pos="99055">
                <a:srgbClr val="FFFFFF">
                  <a:shade val="93000"/>
                </a:srgbClr>
              </a:gs>
              <a:gs pos="100000">
                <a:srgbClr val="FFFFFF">
                  <a:shade val="70000"/>
                </a:srgbClr>
              </a:gs>
            </a:gsLst>
            <a:lin ang="5400000" scaled="1"/>
            <a:tileRect/>
          </a:gradFill>
          <a:ln w="2000" cap="rnd" cmpd="sng" algn="ctr">
            <a:solidFill>
              <a:srgbClr val="302F2C">
                <a:tint val="65000"/>
                <a:satMod val="120000"/>
              </a:srgbClr>
            </a:solidFill>
            <a:prstDash val="solid"/>
          </a:ln>
          <a:effectLst>
            <a:outerShdw blurRad="76200" dist="50800" dir="5400000" algn="tl" rotWithShape="0">
              <a:srgbClr val="000000">
                <a:alpha val="25000"/>
              </a:srgbClr>
            </a:outerShdw>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9" name="8 Rectángulo redondeado"/>
          <p:cNvSpPr/>
          <p:nvPr/>
        </p:nvSpPr>
        <p:spPr>
          <a:xfrm>
            <a:off x="558134" y="434162"/>
            <a:ext cx="11075745" cy="5486400"/>
          </a:xfrm>
          <a:prstGeom prst="roundRect">
            <a:avLst>
              <a:gd name="adj" fmla="val 2127"/>
            </a:avLst>
          </a:prstGeom>
          <a:gradFill rotWithShape="1">
            <a:gsLst>
              <a:gs pos="0">
                <a:schemeClr val="bg1">
                  <a:tint val="75000"/>
                  <a:satMod val="150000"/>
                </a:schemeClr>
              </a:gs>
              <a:gs pos="55000">
                <a:schemeClr val="bg1">
                  <a:shade val="75000"/>
                  <a:satMod val="100000"/>
                </a:schemeClr>
              </a:gs>
              <a:gs pos="100000">
                <a:schemeClr val="bg1">
                  <a:shade val="35000"/>
                  <a:satMod val="100000"/>
                </a:schemeClr>
              </a:gs>
            </a:gsLst>
            <a:path path="circle">
              <a:fillToRect l="50000" t="175000" r="50000" b="-75000"/>
            </a:path>
          </a:gradFill>
          <a:ln w="889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0889" tIns="45448" rIns="90889" bIns="45448" anchor="ctr"/>
          <a:lstStyle/>
          <a:p>
            <a:pPr algn="ctr" eaLnBrk="1" hangingPunct="1">
              <a:defRPr/>
            </a:pPr>
            <a:endParaRPr lang="en-US" sz="1800"/>
          </a:p>
        </p:txBody>
      </p:sp>
      <p:sp>
        <p:nvSpPr>
          <p:cNvPr id="13" name="12 Marcador de título"/>
          <p:cNvSpPr>
            <a:spLocks noGrp="1"/>
          </p:cNvSpPr>
          <p:nvPr>
            <p:ph type="title"/>
          </p:nvPr>
        </p:nvSpPr>
        <p:spPr>
          <a:xfrm>
            <a:off x="670984" y="4986339"/>
            <a:ext cx="10911416" cy="1050925"/>
          </a:xfrm>
          <a:prstGeom prst="rect">
            <a:avLst/>
          </a:prstGeom>
        </p:spPr>
        <p:txBody>
          <a:bodyPr vert="horz" lIns="100199" tIns="50103" rIns="100199" bIns="50103" anchor="b">
            <a:normAutofit/>
          </a:bodyPr>
          <a:lstStyle/>
          <a:p>
            <a:r>
              <a:rPr lang="es-ES"/>
              <a:t>Haga clic para modificar el estilo de título del patrón</a:t>
            </a:r>
            <a:endParaRPr lang="en-US"/>
          </a:p>
        </p:txBody>
      </p:sp>
      <p:sp>
        <p:nvSpPr>
          <p:cNvPr id="9223" name="3 Marcador de texto"/>
          <p:cNvSpPr>
            <a:spLocks noGrp="1"/>
          </p:cNvSpPr>
          <p:nvPr>
            <p:ph type="body" idx="1"/>
          </p:nvPr>
        </p:nvSpPr>
        <p:spPr bwMode="auto">
          <a:xfrm>
            <a:off x="670984" y="530226"/>
            <a:ext cx="10911416" cy="418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00440" tIns="100199" rIns="100199" bIns="50103" numCol="1" anchor="t" anchorCtr="0" compatLnSpc="1">
            <a:prstTxWarp prst="textNoShape">
              <a:avLst/>
            </a:prstTxWarp>
          </a:bodyPr>
          <a:lstStyle/>
          <a:p>
            <a:pPr lvl="0"/>
            <a:r>
              <a:rPr lang="es-ES" altLang="es-AR"/>
              <a:t>Haga clic para modificar el estilo de texto del patrón</a:t>
            </a:r>
          </a:p>
          <a:p>
            <a:pPr lvl="1"/>
            <a:r>
              <a:rPr lang="es-ES" altLang="es-AR"/>
              <a:t>Segundo nivel</a:t>
            </a:r>
          </a:p>
          <a:p>
            <a:pPr lvl="2"/>
            <a:r>
              <a:rPr lang="es-ES" altLang="es-AR"/>
              <a:t>Tercer nivel</a:t>
            </a:r>
          </a:p>
          <a:p>
            <a:pPr lvl="3"/>
            <a:r>
              <a:rPr lang="es-ES" altLang="es-AR"/>
              <a:t>Cuarto nivel</a:t>
            </a:r>
          </a:p>
          <a:p>
            <a:pPr lvl="4"/>
            <a:r>
              <a:rPr lang="es-ES" altLang="es-AR"/>
              <a:t>Quinto nivel</a:t>
            </a:r>
            <a:endParaRPr lang="en-US" altLang="es-AR"/>
          </a:p>
        </p:txBody>
      </p:sp>
      <p:sp>
        <p:nvSpPr>
          <p:cNvPr id="25" name="24 Marcador de fecha"/>
          <p:cNvSpPr>
            <a:spLocks noGrp="1"/>
          </p:cNvSpPr>
          <p:nvPr>
            <p:ph type="dt" sz="half" idx="2"/>
          </p:nvPr>
        </p:nvSpPr>
        <p:spPr>
          <a:xfrm>
            <a:off x="5035551" y="6111876"/>
            <a:ext cx="3048000" cy="365125"/>
          </a:xfrm>
          <a:prstGeom prst="rect">
            <a:avLst/>
          </a:prstGeom>
        </p:spPr>
        <p:txBody>
          <a:bodyPr vert="horz" lIns="100199" tIns="50103" rIns="100199" bIns="50103" anchor="b"/>
          <a:lstStyle>
            <a:lvl1pPr algn="r" eaLnBrk="1" latinLnBrk="0" hangingPunct="1">
              <a:defRPr kumimoji="0" sz="998">
                <a:solidFill>
                  <a:schemeClr val="bg2">
                    <a:shade val="50000"/>
                  </a:schemeClr>
                </a:solidFill>
              </a:defRPr>
            </a:lvl1pPr>
            <a:extLst/>
          </a:lstStyle>
          <a:p>
            <a:pPr>
              <a:defRPr/>
            </a:pPr>
            <a:endParaRPr lang="es-AR"/>
          </a:p>
        </p:txBody>
      </p:sp>
      <p:sp>
        <p:nvSpPr>
          <p:cNvPr id="18" name="17 Marcador de pie de página"/>
          <p:cNvSpPr>
            <a:spLocks noGrp="1"/>
          </p:cNvSpPr>
          <p:nvPr>
            <p:ph type="ftr" sz="quarter" idx="3"/>
          </p:nvPr>
        </p:nvSpPr>
        <p:spPr>
          <a:xfrm>
            <a:off x="8083551" y="6111876"/>
            <a:ext cx="3048000" cy="365125"/>
          </a:xfrm>
          <a:prstGeom prst="rect">
            <a:avLst/>
          </a:prstGeom>
        </p:spPr>
        <p:txBody>
          <a:bodyPr vert="horz" lIns="100199" tIns="50103" rIns="100199" bIns="50103" anchor="b"/>
          <a:lstStyle>
            <a:lvl1pPr algn="l" eaLnBrk="1" latinLnBrk="0" hangingPunct="1">
              <a:defRPr kumimoji="0" sz="998">
                <a:solidFill>
                  <a:schemeClr val="bg2">
                    <a:shade val="50000"/>
                  </a:schemeClr>
                </a:solidFill>
              </a:defRPr>
            </a:lvl1pPr>
            <a:extLst/>
          </a:lstStyle>
          <a:p>
            <a:pPr>
              <a:defRPr/>
            </a:pPr>
            <a:endParaRPr lang="es-AR"/>
          </a:p>
        </p:txBody>
      </p:sp>
      <p:sp>
        <p:nvSpPr>
          <p:cNvPr id="5" name="4 Marcador de número de diapositiva"/>
          <p:cNvSpPr>
            <a:spLocks noGrp="1"/>
          </p:cNvSpPr>
          <p:nvPr>
            <p:ph type="sldNum" sz="quarter" idx="4"/>
          </p:nvPr>
        </p:nvSpPr>
        <p:spPr>
          <a:xfrm>
            <a:off x="11131551" y="6111876"/>
            <a:ext cx="609600" cy="365125"/>
          </a:xfrm>
          <a:prstGeom prst="rect">
            <a:avLst/>
          </a:prstGeom>
        </p:spPr>
        <p:txBody>
          <a:bodyPr vert="horz" lIns="100199" tIns="50103" rIns="100199" bIns="50103" anchor="b"/>
          <a:lstStyle>
            <a:lvl1pPr algn="r" eaLnBrk="1" latinLnBrk="0" hangingPunct="1">
              <a:defRPr kumimoji="0" sz="998">
                <a:solidFill>
                  <a:schemeClr val="bg2">
                    <a:shade val="50000"/>
                  </a:schemeClr>
                </a:solidFill>
              </a:defRPr>
            </a:lvl1pPr>
            <a:extLst/>
          </a:lstStyle>
          <a:p>
            <a:pPr>
              <a:defRPr/>
            </a:pPr>
            <a:fld id="{95DB2077-068C-4B86-8A06-89362097DDB6}" type="slidenum">
              <a:rPr lang="es-AR"/>
              <a:pPr>
                <a:defRPr/>
              </a:pPr>
              <a:t>‹Nº›</a:t>
            </a:fld>
            <a:endParaRPr lang="es-AR" dirty="0"/>
          </a:p>
        </p:txBody>
      </p:sp>
    </p:spTree>
    <p:extLst>
      <p:ext uri="{BB962C8B-B14F-4D97-AF65-F5344CB8AC3E}">
        <p14:creationId xmlns:p14="http://schemas.microsoft.com/office/powerpoint/2010/main" val="2132731178"/>
      </p:ext>
    </p:extLst>
  </p:cSld>
  <p:clrMap bg1="lt1" tx1="dk1" bg2="lt2" tx2="dk2" accent1="accent1" accent2="accent2" accent3="accent3" accent4="accent4" accent5="accent5" accent6="accent6" hlink="hlink" folHlink="folHlink"/>
  <p:sldLayoutIdLst>
    <p:sldLayoutId id="2147485052" r:id="rId1"/>
    <p:sldLayoutId id="2147485053" r:id="rId2"/>
    <p:sldLayoutId id="2147485054" r:id="rId3"/>
    <p:sldLayoutId id="2147485055" r:id="rId4"/>
    <p:sldLayoutId id="2147485056" r:id="rId5"/>
    <p:sldLayoutId id="2147485057" r:id="rId6"/>
    <p:sldLayoutId id="2147485058" r:id="rId7"/>
    <p:sldLayoutId id="2147485059" r:id="rId8"/>
    <p:sldLayoutId id="2147485060" r:id="rId9"/>
    <p:sldLayoutId id="2147485061" r:id="rId10"/>
    <p:sldLayoutId id="2147485062" r:id="rId11"/>
  </p:sldLayoutIdLst>
  <p:txStyles>
    <p:titleStyle>
      <a:lvl1pPr algn="l" rtl="0" eaLnBrk="0" fontAlgn="base" hangingPunct="0">
        <a:spcBef>
          <a:spcPct val="0"/>
        </a:spcBef>
        <a:spcAft>
          <a:spcPct val="0"/>
        </a:spcAft>
        <a:defRPr sz="3600" b="1" kern="1200">
          <a:solidFill>
            <a:srgbClr val="FF8D3E"/>
          </a:solidFill>
          <a:effectLst>
            <a:outerShdw blurRad="53975" dist="22860" dir="5400000" algn="tl" rotWithShape="0">
              <a:srgbClr val="000000">
                <a:alpha val="55000"/>
              </a:srgbClr>
            </a:outerShdw>
          </a:effectLst>
          <a:latin typeface="+mj-lt"/>
          <a:ea typeface="+mj-ea"/>
          <a:cs typeface="+mj-cs"/>
        </a:defRPr>
      </a:lvl1pPr>
      <a:lvl2pPr algn="l" rtl="0" eaLnBrk="0" fontAlgn="base" hangingPunct="0">
        <a:spcBef>
          <a:spcPct val="0"/>
        </a:spcBef>
        <a:spcAft>
          <a:spcPct val="0"/>
        </a:spcAft>
        <a:defRPr sz="3600" b="1">
          <a:solidFill>
            <a:srgbClr val="FF8D3E"/>
          </a:solidFill>
          <a:latin typeface="Verdana" panose="020B0604030504040204" pitchFamily="34" charset="0"/>
        </a:defRPr>
      </a:lvl2pPr>
      <a:lvl3pPr algn="l" rtl="0" eaLnBrk="0" fontAlgn="base" hangingPunct="0">
        <a:spcBef>
          <a:spcPct val="0"/>
        </a:spcBef>
        <a:spcAft>
          <a:spcPct val="0"/>
        </a:spcAft>
        <a:defRPr sz="3600" b="1">
          <a:solidFill>
            <a:srgbClr val="FF8D3E"/>
          </a:solidFill>
          <a:latin typeface="Verdana" panose="020B0604030504040204" pitchFamily="34" charset="0"/>
        </a:defRPr>
      </a:lvl3pPr>
      <a:lvl4pPr algn="l" rtl="0" eaLnBrk="0" fontAlgn="base" hangingPunct="0">
        <a:spcBef>
          <a:spcPct val="0"/>
        </a:spcBef>
        <a:spcAft>
          <a:spcPct val="0"/>
        </a:spcAft>
        <a:defRPr sz="3600" b="1">
          <a:solidFill>
            <a:srgbClr val="FF8D3E"/>
          </a:solidFill>
          <a:latin typeface="Verdana" panose="020B0604030504040204" pitchFamily="34" charset="0"/>
        </a:defRPr>
      </a:lvl4pPr>
      <a:lvl5pPr algn="l" rtl="0" eaLnBrk="0" fontAlgn="base" hangingPunct="0">
        <a:spcBef>
          <a:spcPct val="0"/>
        </a:spcBef>
        <a:spcAft>
          <a:spcPct val="0"/>
        </a:spcAft>
        <a:defRPr sz="3600" b="1">
          <a:solidFill>
            <a:srgbClr val="FF8D3E"/>
          </a:solidFill>
          <a:latin typeface="Verdana" panose="020B0604030504040204" pitchFamily="34" charset="0"/>
        </a:defRPr>
      </a:lvl5pPr>
      <a:lvl6pPr marL="457200" algn="l" rtl="0" fontAlgn="base">
        <a:spcBef>
          <a:spcPct val="0"/>
        </a:spcBef>
        <a:spcAft>
          <a:spcPct val="0"/>
        </a:spcAft>
        <a:defRPr sz="3600" b="1">
          <a:solidFill>
            <a:srgbClr val="FF8D3E"/>
          </a:solidFill>
          <a:latin typeface="Verdana" panose="020B0604030504040204" pitchFamily="34" charset="0"/>
        </a:defRPr>
      </a:lvl6pPr>
      <a:lvl7pPr marL="914400" algn="l" rtl="0" fontAlgn="base">
        <a:spcBef>
          <a:spcPct val="0"/>
        </a:spcBef>
        <a:spcAft>
          <a:spcPct val="0"/>
        </a:spcAft>
        <a:defRPr sz="3600" b="1">
          <a:solidFill>
            <a:srgbClr val="FF8D3E"/>
          </a:solidFill>
          <a:latin typeface="Verdana" panose="020B0604030504040204" pitchFamily="34" charset="0"/>
        </a:defRPr>
      </a:lvl7pPr>
      <a:lvl8pPr marL="1371600" algn="l" rtl="0" fontAlgn="base">
        <a:spcBef>
          <a:spcPct val="0"/>
        </a:spcBef>
        <a:spcAft>
          <a:spcPct val="0"/>
        </a:spcAft>
        <a:defRPr sz="3600" b="1">
          <a:solidFill>
            <a:srgbClr val="FF8D3E"/>
          </a:solidFill>
          <a:latin typeface="Verdana" panose="020B0604030504040204" pitchFamily="34" charset="0"/>
        </a:defRPr>
      </a:lvl8pPr>
      <a:lvl9pPr marL="1828800" algn="l" rtl="0" fontAlgn="base">
        <a:spcBef>
          <a:spcPct val="0"/>
        </a:spcBef>
        <a:spcAft>
          <a:spcPct val="0"/>
        </a:spcAft>
        <a:defRPr sz="3600" b="1">
          <a:solidFill>
            <a:srgbClr val="FF8D3E"/>
          </a:solidFill>
          <a:latin typeface="Verdana" panose="020B0604030504040204" pitchFamily="34" charset="0"/>
        </a:defRPr>
      </a:lvl9pPr>
      <a:extLst/>
    </p:titleStyle>
    <p:bodyStyle>
      <a:lvl1pPr marL="263525" indent="-263525" algn="l" rtl="0" eaLnBrk="0" fontAlgn="base" hangingPunct="0">
        <a:spcBef>
          <a:spcPts val="250"/>
        </a:spcBef>
        <a:spcAft>
          <a:spcPct val="0"/>
        </a:spcAft>
        <a:buClr>
          <a:schemeClr val="accent1"/>
        </a:buClr>
        <a:buSzPct val="80000"/>
        <a:buFont typeface="Wingdings 2" panose="05020102010507070707" pitchFamily="18" charset="2"/>
        <a:buChar char=""/>
        <a:defRPr sz="2800" kern="1200">
          <a:solidFill>
            <a:schemeClr val="tx1"/>
          </a:solidFill>
          <a:latin typeface="+mn-lt"/>
          <a:ea typeface="+mn-ea"/>
          <a:cs typeface="+mn-cs"/>
        </a:defRPr>
      </a:lvl1pPr>
      <a:lvl2pPr marL="544513" indent="-198438" algn="l" rtl="0" eaLnBrk="0" fontAlgn="base" hangingPunct="0">
        <a:spcBef>
          <a:spcPts val="250"/>
        </a:spcBef>
        <a:spcAft>
          <a:spcPct val="0"/>
        </a:spcAft>
        <a:buClr>
          <a:schemeClr val="accent1"/>
        </a:buClr>
        <a:buSzPct val="100000"/>
        <a:buFont typeface="Verdana" panose="020B0604030504040204" pitchFamily="34" charset="0"/>
        <a:buChar char="◦"/>
        <a:defRPr sz="2300" kern="1200">
          <a:solidFill>
            <a:schemeClr val="tx1"/>
          </a:solidFill>
          <a:latin typeface="+mn-lt"/>
          <a:ea typeface="+mn-ea"/>
          <a:cs typeface="+mn-cs"/>
        </a:defRPr>
      </a:lvl2pPr>
      <a:lvl3pPr marL="781050" indent="-180975" algn="l" rtl="0" eaLnBrk="0" fontAlgn="base" hangingPunct="0">
        <a:spcBef>
          <a:spcPts val="250"/>
        </a:spcBef>
        <a:spcAft>
          <a:spcPct val="0"/>
        </a:spcAft>
        <a:buClr>
          <a:srgbClr val="ED3742"/>
        </a:buClr>
        <a:buSzPct val="100000"/>
        <a:buFont typeface="Wingdings 2" panose="05020102010507070707" pitchFamily="18" charset="2"/>
        <a:buChar char=""/>
        <a:defRPr sz="2100" kern="1200">
          <a:solidFill>
            <a:schemeClr val="tx1"/>
          </a:solidFill>
          <a:latin typeface="+mn-lt"/>
          <a:ea typeface="+mn-ea"/>
          <a:cs typeface="+mn-cs"/>
        </a:defRPr>
      </a:lvl3pPr>
      <a:lvl4pPr marL="1017588" indent="-180975" algn="l" rtl="0" eaLnBrk="0" fontAlgn="base" hangingPunct="0">
        <a:spcBef>
          <a:spcPts val="225"/>
        </a:spcBef>
        <a:spcAft>
          <a:spcPct val="0"/>
        </a:spcAft>
        <a:buClr>
          <a:srgbClr val="ED3742"/>
        </a:buClr>
        <a:buSzPct val="112000"/>
        <a:buFont typeface="Verdana" panose="020B0604030504040204" pitchFamily="34" charset="0"/>
        <a:buChar char="◦"/>
        <a:defRPr sz="1900" kern="1200">
          <a:solidFill>
            <a:schemeClr val="tx1"/>
          </a:solidFill>
          <a:latin typeface="+mn-lt"/>
          <a:ea typeface="+mn-ea"/>
          <a:cs typeface="+mn-cs"/>
        </a:defRPr>
      </a:lvl4pPr>
      <a:lvl5pPr marL="1271588" indent="-180975" algn="l" rtl="0" eaLnBrk="0" fontAlgn="base" hangingPunct="0">
        <a:spcBef>
          <a:spcPts val="250"/>
        </a:spcBef>
        <a:spcAft>
          <a:spcPct val="0"/>
        </a:spcAft>
        <a:buClr>
          <a:srgbClr val="4A85BF"/>
        </a:buClr>
        <a:buSzPct val="100000"/>
        <a:buFont typeface="Wingdings 2" panose="05020102010507070707" pitchFamily="18" charset="2"/>
        <a:buChar char=""/>
        <a:defRPr kern="1200">
          <a:solidFill>
            <a:schemeClr val="tx1"/>
          </a:solidFill>
          <a:latin typeface="+mn-lt"/>
          <a:ea typeface="+mn-ea"/>
          <a:cs typeface="+mn-cs"/>
        </a:defRPr>
      </a:lvl5pPr>
      <a:lvl6pPr marL="1481842" indent="-181819" algn="l" rtl="0" eaLnBrk="1" latinLnBrk="0" hangingPunct="1">
        <a:spcBef>
          <a:spcPts val="250"/>
        </a:spcBef>
        <a:buClr>
          <a:schemeClr val="accent3">
            <a:tint val="85000"/>
            <a:satMod val="275000"/>
          </a:schemeClr>
        </a:buClr>
        <a:buSzPct val="100000"/>
        <a:buFont typeface="Verdana"/>
        <a:buChar char="◦"/>
        <a:defRPr kumimoji="0" sz="1723" kern="1200" baseline="0">
          <a:solidFill>
            <a:schemeClr val="tx1"/>
          </a:solidFill>
          <a:latin typeface="+mn-lt"/>
          <a:ea typeface="+mn-ea"/>
          <a:cs typeface="+mn-cs"/>
        </a:defRPr>
      </a:lvl6pPr>
      <a:lvl7pPr marL="1690931" indent="-181819" algn="l" rtl="0" eaLnBrk="1" latinLnBrk="0" hangingPunct="1">
        <a:spcBef>
          <a:spcPts val="255"/>
        </a:spcBef>
        <a:buClr>
          <a:schemeClr val="accent3">
            <a:tint val="85000"/>
            <a:satMod val="275000"/>
          </a:schemeClr>
        </a:buClr>
        <a:buSzPct val="100000"/>
        <a:buFont typeface="Wingdings 2"/>
        <a:buChar char=""/>
        <a:defRPr kumimoji="0" sz="1542" kern="1200">
          <a:solidFill>
            <a:schemeClr val="tx1"/>
          </a:solidFill>
          <a:latin typeface="+mn-lt"/>
          <a:ea typeface="+mn-ea"/>
          <a:cs typeface="+mn-cs"/>
        </a:defRPr>
      </a:lvl7pPr>
      <a:lvl8pPr marL="1909127" indent="-181819" algn="l" rtl="0" eaLnBrk="1" latinLnBrk="0" hangingPunct="1">
        <a:spcBef>
          <a:spcPts val="257"/>
        </a:spcBef>
        <a:buClr>
          <a:schemeClr val="accent3">
            <a:tint val="85000"/>
            <a:satMod val="275000"/>
          </a:schemeClr>
        </a:buClr>
        <a:buSzPct val="100000"/>
        <a:buFont typeface="Verdana"/>
        <a:buChar char="◦"/>
        <a:defRPr kumimoji="0" sz="1542" kern="1200" baseline="0">
          <a:solidFill>
            <a:schemeClr val="tx1"/>
          </a:solidFill>
          <a:latin typeface="+mn-lt"/>
          <a:ea typeface="+mn-ea"/>
          <a:cs typeface="+mn-cs"/>
        </a:defRPr>
      </a:lvl8pPr>
      <a:lvl9pPr marL="2136400" indent="-181819" algn="l" rtl="0" eaLnBrk="1" latinLnBrk="0" hangingPunct="1">
        <a:spcBef>
          <a:spcPts val="255"/>
        </a:spcBef>
        <a:buClr>
          <a:schemeClr val="accent3">
            <a:tint val="85000"/>
            <a:satMod val="275000"/>
          </a:schemeClr>
        </a:buClr>
        <a:buSzPct val="100000"/>
        <a:buFont typeface="Wingdings 2"/>
        <a:buChar char=""/>
        <a:defRPr kumimoji="0" sz="1542"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4551" algn="l" rtl="0" eaLnBrk="1" latinLnBrk="0" hangingPunct="1">
        <a:defRPr kumimoji="0" kern="1200">
          <a:solidFill>
            <a:schemeClr val="tx1"/>
          </a:solidFill>
          <a:latin typeface="+mn-lt"/>
          <a:ea typeface="+mn-ea"/>
          <a:cs typeface="+mn-cs"/>
        </a:defRPr>
      </a:lvl2pPr>
      <a:lvl3pPr marL="909107" algn="l" rtl="0" eaLnBrk="1" latinLnBrk="0" hangingPunct="1">
        <a:defRPr kumimoji="0" kern="1200">
          <a:solidFill>
            <a:schemeClr val="tx1"/>
          </a:solidFill>
          <a:latin typeface="+mn-lt"/>
          <a:ea typeface="+mn-ea"/>
          <a:cs typeface="+mn-cs"/>
        </a:defRPr>
      </a:lvl3pPr>
      <a:lvl4pPr marL="1363663" algn="l" rtl="0" eaLnBrk="1" latinLnBrk="0" hangingPunct="1">
        <a:defRPr kumimoji="0" kern="1200">
          <a:solidFill>
            <a:schemeClr val="tx1"/>
          </a:solidFill>
          <a:latin typeface="+mn-lt"/>
          <a:ea typeface="+mn-ea"/>
          <a:cs typeface="+mn-cs"/>
        </a:defRPr>
      </a:lvl4pPr>
      <a:lvl5pPr marL="1818214" algn="l" rtl="0" eaLnBrk="1" latinLnBrk="0" hangingPunct="1">
        <a:defRPr kumimoji="0" kern="1200">
          <a:solidFill>
            <a:schemeClr val="tx1"/>
          </a:solidFill>
          <a:latin typeface="+mn-lt"/>
          <a:ea typeface="+mn-ea"/>
          <a:cs typeface="+mn-cs"/>
        </a:defRPr>
      </a:lvl5pPr>
      <a:lvl6pPr marL="2272771" algn="l" rtl="0" eaLnBrk="1" latinLnBrk="0" hangingPunct="1">
        <a:defRPr kumimoji="0" kern="1200">
          <a:solidFill>
            <a:schemeClr val="tx1"/>
          </a:solidFill>
          <a:latin typeface="+mn-lt"/>
          <a:ea typeface="+mn-ea"/>
          <a:cs typeface="+mn-cs"/>
        </a:defRPr>
      </a:lvl6pPr>
      <a:lvl7pPr marL="2727321" algn="l" rtl="0" eaLnBrk="1" latinLnBrk="0" hangingPunct="1">
        <a:defRPr kumimoji="0" kern="1200">
          <a:solidFill>
            <a:schemeClr val="tx1"/>
          </a:solidFill>
          <a:latin typeface="+mn-lt"/>
          <a:ea typeface="+mn-ea"/>
          <a:cs typeface="+mn-cs"/>
        </a:defRPr>
      </a:lvl7pPr>
      <a:lvl8pPr marL="3181866" algn="l" rtl="0" eaLnBrk="1" latinLnBrk="0" hangingPunct="1">
        <a:defRPr kumimoji="0" kern="1200">
          <a:solidFill>
            <a:schemeClr val="tx1"/>
          </a:solidFill>
          <a:latin typeface="+mn-lt"/>
          <a:ea typeface="+mn-ea"/>
          <a:cs typeface="+mn-cs"/>
        </a:defRPr>
      </a:lvl8pPr>
      <a:lvl9pPr marL="3636425" algn="l" rtl="0" eaLnBrk="1" latinLnBrk="0" hangingPunct="1">
        <a:defRPr kumimoji="0" kern="1200">
          <a:solidFill>
            <a:schemeClr val="tx1"/>
          </a:solidFill>
          <a:latin typeface="+mn-lt"/>
          <a:ea typeface="+mn-ea"/>
          <a:cs typeface="+mn-cs"/>
        </a:defRPr>
      </a:lvl9pPr>
      <a:extLst/>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2F2F47"/>
            </a:gs>
          </a:gsLst>
          <a:lin ang="27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662517" y="1308101"/>
            <a:ext cx="13906501" cy="5908675"/>
            <a:chOff x="-313" y="824"/>
            <a:chExt cx="6570" cy="3722"/>
          </a:xfrm>
        </p:grpSpPr>
        <p:sp>
          <p:nvSpPr>
            <p:cNvPr id="86019"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0"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1"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2"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3"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4"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5"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6"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7"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8"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29"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0"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1"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2"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3"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4"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5"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6"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7"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8"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39"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0"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1"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2"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3"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4"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5"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6"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7"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8"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49"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50"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s-ES_tradnl" sz="1800">
                <a:solidFill>
                  <a:srgbClr val="FFFFFF"/>
                </a:solidFill>
                <a:effectLst>
                  <a:outerShdw blurRad="38100" dist="38100" dir="2700000" algn="tl">
                    <a:srgbClr val="000000"/>
                  </a:outerShdw>
                </a:effectLst>
                <a:latin typeface="Arial" charset="0"/>
              </a:endParaRPr>
            </a:p>
          </p:txBody>
        </p:sp>
        <p:sp>
          <p:nvSpPr>
            <p:cNvPr id="86051"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2"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3"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4"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5"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6"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7"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8"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59"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0"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1"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2"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3"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4"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5"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6"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7"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8"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69"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0"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1"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2"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3"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4"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5"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6"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7"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8"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79"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0"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1"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2"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3"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4"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5"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6"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7"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8"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89"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0"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1"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2"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3"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4"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5"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6"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7"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8"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099"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0"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1"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2"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3"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4"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5"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6"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7"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8"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09"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0"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1"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2"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3"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4"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5"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6"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7"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8"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19"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0"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1"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2"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3"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4"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5"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6"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7"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8"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29"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0"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1"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2"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3"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4"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5"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6"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7"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8"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39"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0"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1"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2"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3"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4"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5"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6"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7"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8"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49"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0"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1"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2"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3"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4"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5"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6"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7"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8"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59"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0"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1"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2"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3"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4"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5"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6"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7"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8"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69"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0"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1"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2"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3"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4"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5"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6"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7"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8"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79"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0"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1"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2"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3"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4"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5"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6"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7"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8"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89"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0"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1"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2"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3"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4"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5"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6"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7"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8"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199"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0"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1"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2"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3"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4"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5"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6"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7"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8"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09"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0"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1"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2"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3"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4"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5"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6"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7"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8"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19"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0"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1"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2"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3"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4"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5"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6"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7"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8"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29"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0"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1"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2"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sp>
          <p:nvSpPr>
            <p:cNvPr id="86233"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eaLnBrk="1" hangingPunct="1">
                <a:defRPr/>
              </a:pPr>
              <a:endParaRPr lang="es-ES" sz="1800">
                <a:solidFill>
                  <a:srgbClr val="FFFFFF"/>
                </a:solidFill>
                <a:latin typeface="Arial" charset="0"/>
              </a:endParaRPr>
            </a:p>
          </p:txBody>
        </p:sp>
      </p:grpSp>
      <p:sp>
        <p:nvSpPr>
          <p:cNvPr id="86234" name="Rectangle 218"/>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a:defRPr/>
            </a:pPr>
            <a:fld id="{C05E13C1-4758-4877-8088-C598CB71234B}" type="slidenum">
              <a:rPr lang="es-ES_tradnl" altLang="es-AR"/>
              <a:pPr>
                <a:defRPr/>
              </a:pPr>
              <a:t>‹Nº›</a:t>
            </a:fld>
            <a:endParaRPr lang="es-ES_tradnl" altLang="es-AR"/>
          </a:p>
        </p:txBody>
      </p:sp>
      <p:sp>
        <p:nvSpPr>
          <p:cNvPr id="86235" name="Rectangle 219"/>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defRPr>
            </a:lvl1pPr>
          </a:lstStyle>
          <a:p>
            <a:pPr>
              <a:defRPr/>
            </a:pPr>
            <a:fld id="{7EEB215E-ED2E-460A-91FE-3F44C7786190}" type="datetimeFigureOut">
              <a:rPr lang="es-ES"/>
              <a:pPr>
                <a:defRPr/>
              </a:pPr>
              <a:t>20/04/2016</a:t>
            </a:fld>
            <a:endParaRPr lang="es-ES_tradnl"/>
          </a:p>
        </p:txBody>
      </p:sp>
      <p:sp>
        <p:nvSpPr>
          <p:cNvPr id="86236" name="Rectangle 220"/>
          <p:cNvSpPr>
            <a:spLocks noGrp="1" noChangeArrowheads="1"/>
          </p:cNvSpPr>
          <p:nvPr>
            <p:ph type="ftr" sz="quarter" idx="3"/>
          </p:nvPr>
        </p:nvSpPr>
        <p:spPr bwMode="auto">
          <a:xfrm>
            <a:off x="4165600" y="6243638"/>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defRPr>
            </a:lvl1pPr>
          </a:lstStyle>
          <a:p>
            <a:pPr>
              <a:defRPr/>
            </a:pPr>
            <a:endParaRPr lang="es-ES_tradnl"/>
          </a:p>
        </p:txBody>
      </p:sp>
      <p:sp>
        <p:nvSpPr>
          <p:cNvPr id="86237" name="Rectangle 221"/>
          <p:cNvSpPr>
            <a:spLocks noGrp="1" noChangeArrowheads="1"/>
          </p:cNvSpPr>
          <p:nvPr>
            <p:ph type="body" idx="1"/>
          </p:nvPr>
        </p:nvSpPr>
        <p:spPr bwMode="auto">
          <a:xfrm>
            <a:off x="609600" y="1600200"/>
            <a:ext cx="109728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86238" name="Rectangle 222"/>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s-ES_tradnl"/>
              <a:t>Haga clic para cambiar el estilo de título	</a:t>
            </a:r>
          </a:p>
        </p:txBody>
      </p:sp>
    </p:spTree>
    <p:extLst>
      <p:ext uri="{BB962C8B-B14F-4D97-AF65-F5344CB8AC3E}">
        <p14:creationId xmlns:p14="http://schemas.microsoft.com/office/powerpoint/2010/main" val="1573668050"/>
      </p:ext>
    </p:extLst>
  </p:cSld>
  <p:clrMap bg1="dk2" tx1="lt1" bg2="dk1" tx2="lt2" accent1="accent1" accent2="accent2" accent3="accent3" accent4="accent4" accent5="accent5" accent6="accent6" hlink="hlink" folHlink="folHlink"/>
  <p:sldLayoutIdLst>
    <p:sldLayoutId id="2147485064" r:id="rId1"/>
    <p:sldLayoutId id="2147485065" r:id="rId2"/>
    <p:sldLayoutId id="2147485066" r:id="rId3"/>
    <p:sldLayoutId id="2147485067" r:id="rId4"/>
    <p:sldLayoutId id="2147485068" r:id="rId5"/>
    <p:sldLayoutId id="2147485069" r:id="rId6"/>
    <p:sldLayoutId id="2147485070" r:id="rId7"/>
    <p:sldLayoutId id="2147485071" r:id="rId8"/>
    <p:sldLayoutId id="2147485072" r:id="rId9"/>
    <p:sldLayoutId id="2147485073" r:id="rId10"/>
    <p:sldLayoutId id="2147485074" r:id="rId11"/>
    <p:sldLayoutId id="214748507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anose="05000000000000000000"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anose="05000000000000000000" pitchFamily="2" charset="2"/>
        <a:buBlip>
          <a:blip r:embed="rId1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anose="05000000000000000000" pitchFamily="2" charset="2"/>
        <a:buBlip>
          <a:blip r:embed="rId14"/>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14"/>
        </a:buBlip>
        <a:defRPr sz="2000">
          <a:solidFill>
            <a:schemeClr val="tx1"/>
          </a:solidFill>
          <a:effectLst>
            <a:outerShdw blurRad="38100" dist="38100" dir="2700000" algn="tl">
              <a:srgbClr val="000000"/>
            </a:outerShdw>
          </a:effectLst>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5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8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7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7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7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8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2.xml"/><Relationship Id="rId1" Type="http://schemas.openxmlformats.org/officeDocument/2006/relationships/slideLayout" Target="../slideLayouts/slideLayout287.xml"/><Relationship Id="rId4" Type="http://schemas.openxmlformats.org/officeDocument/2006/relationships/image" Target="../media/image93.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118.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8.xml"/><Relationship Id="rId1" Type="http://schemas.openxmlformats.org/officeDocument/2006/relationships/slideLayout" Target="../slideLayouts/slideLayout556.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xml"/><Relationship Id="rId1" Type="http://schemas.openxmlformats.org/officeDocument/2006/relationships/slideLayout" Target="../slideLayouts/slideLayout287.xml"/><Relationship Id="rId4" Type="http://schemas.openxmlformats.org/officeDocument/2006/relationships/image" Target="../media/image94.png"/></Relationships>
</file>

<file path=ppt/slides/_rels/slide120.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2" Type="http://schemas.openxmlformats.org/officeDocument/2006/relationships/diagramData" Target="../diagrams/data12.xml"/><Relationship Id="rId1" Type="http://schemas.openxmlformats.org/officeDocument/2006/relationships/slideLayout" Target="../slideLayouts/slideLayout556.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86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6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850.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8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9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98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8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8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8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88.xml"/></Relationships>
</file>

<file path=ppt/slides/_rels/slide135.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98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8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82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82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82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82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xml"/><Relationship Id="rId1" Type="http://schemas.openxmlformats.org/officeDocument/2006/relationships/slideLayout" Target="../slideLayouts/slideLayout28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6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78.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7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878.xml"/></Relationships>
</file>

<file path=ppt/slides/_rels/slide1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xml"/><Relationship Id="rId1" Type="http://schemas.openxmlformats.org/officeDocument/2006/relationships/slideLayout" Target="../slideLayouts/slideLayout28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8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82.xml"/></Relationships>
</file>

<file path=ppt/slides/_rels/slide16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23.xml"/><Relationship Id="rId1" Type="http://schemas.openxmlformats.org/officeDocument/2006/relationships/slideLayout" Target="../slideLayouts/slideLayout878.xml"/><Relationship Id="rId4" Type="http://schemas.openxmlformats.org/officeDocument/2006/relationships/image" Target="../media/image149.jpeg"/></Relationships>
</file>

<file path=ppt/slides/_rels/slide16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4.xml"/><Relationship Id="rId1" Type="http://schemas.openxmlformats.org/officeDocument/2006/relationships/slideLayout" Target="../slideLayouts/slideLayout878.xml"/><Relationship Id="rId4" Type="http://schemas.openxmlformats.org/officeDocument/2006/relationships/image" Target="../media/image151.png"/></Relationships>
</file>

<file path=ppt/slides/_rels/slide165.xml.rels><?xml version="1.0" encoding="UTF-8" standalone="yes"?>
<Relationships xmlns="http://schemas.openxmlformats.org/package/2006/relationships"><Relationship Id="rId3" Type="http://schemas.openxmlformats.org/officeDocument/2006/relationships/image" Target="../media/image152.png"/><Relationship Id="rId7" Type="http://schemas.openxmlformats.org/officeDocument/2006/relationships/image" Target="../media/image156.jpeg"/><Relationship Id="rId2" Type="http://schemas.openxmlformats.org/officeDocument/2006/relationships/notesSlide" Target="../notesSlides/notesSlide25.xml"/><Relationship Id="rId1" Type="http://schemas.openxmlformats.org/officeDocument/2006/relationships/slideLayout" Target="../slideLayouts/slideLayout878.xml"/><Relationship Id="rId6" Type="http://schemas.openxmlformats.org/officeDocument/2006/relationships/image" Target="../media/image155.png"/><Relationship Id="rId5" Type="http://schemas.openxmlformats.org/officeDocument/2006/relationships/image" Target="../media/image154.png"/><Relationship Id="rId4" Type="http://schemas.openxmlformats.org/officeDocument/2006/relationships/image" Target="../media/image153.png"/></Relationships>
</file>

<file path=ppt/slides/_rels/slide166.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6.xml"/><Relationship Id="rId1" Type="http://schemas.openxmlformats.org/officeDocument/2006/relationships/slideLayout" Target="../slideLayouts/slideLayout878.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78.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1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xml"/><Relationship Id="rId1" Type="http://schemas.openxmlformats.org/officeDocument/2006/relationships/slideLayout" Target="../slideLayouts/slideLayout28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image" Target="../media/image158.jpeg"/><Relationship Id="rId1" Type="http://schemas.openxmlformats.org/officeDocument/2006/relationships/slideLayout" Target="../slideLayouts/slideLayout589.xml"/><Relationship Id="rId4" Type="http://schemas.openxmlformats.org/officeDocument/2006/relationships/image" Target="../media/image160.jpeg"/></Relationships>
</file>

<file path=ppt/slides/_rels/slide172.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png"/><Relationship Id="rId1" Type="http://schemas.openxmlformats.org/officeDocument/2006/relationships/slideLayout" Target="../slideLayouts/slideLayout556.xml"/><Relationship Id="rId5" Type="http://schemas.openxmlformats.org/officeDocument/2006/relationships/image" Target="../media/image164.png"/><Relationship Id="rId4" Type="http://schemas.openxmlformats.org/officeDocument/2006/relationships/image" Target="../media/image163.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7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8.xml"/><Relationship Id="rId1" Type="http://schemas.openxmlformats.org/officeDocument/2006/relationships/slideLayout" Target="../slideLayouts/slideLayout889.xml"/><Relationship Id="rId4" Type="http://schemas.openxmlformats.org/officeDocument/2006/relationships/image" Target="../media/image166.jpg"/></Relationships>
</file>

<file path=ppt/slides/_rels/slide175.xml.rels><?xml version="1.0" encoding="UTF-8" standalone="yes"?>
<Relationships xmlns="http://schemas.openxmlformats.org/package/2006/relationships"><Relationship Id="rId2" Type="http://schemas.openxmlformats.org/officeDocument/2006/relationships/image" Target="../media/image166.jpg"/><Relationship Id="rId1" Type="http://schemas.openxmlformats.org/officeDocument/2006/relationships/slideLayout" Target="../slideLayouts/slideLayout889.xml"/></Relationships>
</file>

<file path=ppt/slides/_rels/slide176.xml.rels><?xml version="1.0" encoding="UTF-8" standalone="yes"?>
<Relationships xmlns="http://schemas.openxmlformats.org/package/2006/relationships"><Relationship Id="rId3" Type="http://schemas.openxmlformats.org/officeDocument/2006/relationships/image" Target="../media/image166.jpg"/><Relationship Id="rId2" Type="http://schemas.openxmlformats.org/officeDocument/2006/relationships/image" Target="../media/image167.jpg"/><Relationship Id="rId1" Type="http://schemas.openxmlformats.org/officeDocument/2006/relationships/slideLayout" Target="../slideLayouts/slideLayout904.xml"/></Relationships>
</file>

<file path=ppt/slides/_rels/slide177.xml.rels><?xml version="1.0" encoding="UTF-8" standalone="yes"?>
<Relationships xmlns="http://schemas.openxmlformats.org/package/2006/relationships"><Relationship Id="rId2" Type="http://schemas.openxmlformats.org/officeDocument/2006/relationships/image" Target="../media/image166.jpg"/><Relationship Id="rId1" Type="http://schemas.openxmlformats.org/officeDocument/2006/relationships/slideLayout" Target="../slideLayouts/slideLayout912.xml"/></Relationships>
</file>

<file path=ppt/slides/_rels/slide178.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168.jpeg"/><Relationship Id="rId1" Type="http://schemas.openxmlformats.org/officeDocument/2006/relationships/slideLayout" Target="../slideLayouts/slideLayout600.xml"/><Relationship Id="rId6" Type="http://schemas.openxmlformats.org/officeDocument/2006/relationships/diagramColors" Target="../diagrams/colors14.xml"/><Relationship Id="rId5" Type="http://schemas.openxmlformats.org/officeDocument/2006/relationships/diagramQuickStyle" Target="../diagrams/quickStyle14.xml"/><Relationship Id="rId10" Type="http://schemas.openxmlformats.org/officeDocument/2006/relationships/image" Target="../media/image171.jpeg"/><Relationship Id="rId4" Type="http://schemas.openxmlformats.org/officeDocument/2006/relationships/diagramLayout" Target="../diagrams/layout14.xml"/><Relationship Id="rId9" Type="http://schemas.openxmlformats.org/officeDocument/2006/relationships/image" Target="../media/image170.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7.xml"/></Relationships>
</file>

<file path=ppt/slides/_rels/slide180.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6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11.xml"/></Relationships>
</file>

<file path=ppt/slides/_rels/slide18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image" Target="../media/image173.jpeg"/><Relationship Id="rId1" Type="http://schemas.openxmlformats.org/officeDocument/2006/relationships/slideLayout" Target="../slideLayouts/slideLayout6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22.xml"/></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621.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3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33.xml"/></Relationships>
</file>

<file path=ppt/slides/_rels/slide18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4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55.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5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666.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193.xml.rels><?xml version="1.0" encoding="UTF-8" standalone="yes"?>
<Relationships xmlns="http://schemas.openxmlformats.org/package/2006/relationships"><Relationship Id="rId8" Type="http://schemas.openxmlformats.org/officeDocument/2006/relationships/diagramData" Target="../diagrams/data18.xml"/><Relationship Id="rId3" Type="http://schemas.openxmlformats.org/officeDocument/2006/relationships/diagramLayout" Target="../diagrams/layout17.xml"/><Relationship Id="rId7" Type="http://schemas.openxmlformats.org/officeDocument/2006/relationships/image" Target="../media/image175.png"/><Relationship Id="rId12" Type="http://schemas.microsoft.com/office/2007/relationships/diagramDrawing" Target="../diagrams/drawing18.xml"/><Relationship Id="rId2" Type="http://schemas.openxmlformats.org/officeDocument/2006/relationships/diagramData" Target="../diagrams/data17.xml"/><Relationship Id="rId1" Type="http://schemas.openxmlformats.org/officeDocument/2006/relationships/slideLayout" Target="../slideLayouts/slideLayout666.xml"/><Relationship Id="rId6" Type="http://schemas.microsoft.com/office/2007/relationships/diagramDrawing" Target="../diagrams/drawing17.xml"/><Relationship Id="rId11" Type="http://schemas.openxmlformats.org/officeDocument/2006/relationships/diagramColors" Target="../diagrams/colors18.xml"/><Relationship Id="rId5" Type="http://schemas.openxmlformats.org/officeDocument/2006/relationships/diagramColors" Target="../diagrams/colors17.xml"/><Relationship Id="rId10" Type="http://schemas.openxmlformats.org/officeDocument/2006/relationships/diagramQuickStyle" Target="../diagrams/quickStyle18.xml"/><Relationship Id="rId4" Type="http://schemas.openxmlformats.org/officeDocument/2006/relationships/diagramQuickStyle" Target="../diagrams/quickStyle17.xml"/><Relationship Id="rId9" Type="http://schemas.openxmlformats.org/officeDocument/2006/relationships/diagramLayout" Target="../diagrams/layout18.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195.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image" Target="../media/image176.jpeg"/><Relationship Id="rId1" Type="http://schemas.openxmlformats.org/officeDocument/2006/relationships/slideLayout" Target="../slideLayouts/slideLayout67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77.xml"/></Relationships>
</file>

<file path=ppt/slides/_rels/slide197.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image" Target="../media/image178.png"/><Relationship Id="rId1" Type="http://schemas.openxmlformats.org/officeDocument/2006/relationships/slideLayout" Target="../slideLayouts/slideLayout67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77.xml"/></Relationships>
</file>

<file path=ppt/slides/_rels/slide199.xml.rels><?xml version="1.0" encoding="UTF-8" standalone="yes"?>
<Relationships xmlns="http://schemas.openxmlformats.org/package/2006/relationships"><Relationship Id="rId3" Type="http://schemas.openxmlformats.org/officeDocument/2006/relationships/diagramLayout" Target="../diagrams/layout19.xml"/><Relationship Id="rId7" Type="http://schemas.openxmlformats.org/officeDocument/2006/relationships/image" Target="../media/image180.png"/><Relationship Id="rId2" Type="http://schemas.openxmlformats.org/officeDocument/2006/relationships/diagramData" Target="../diagrams/data19.xml"/><Relationship Id="rId1" Type="http://schemas.openxmlformats.org/officeDocument/2006/relationships/slideLayout" Target="../slideLayouts/slideLayout648.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48.xml"/></Relationships>
</file>

<file path=ppt/slides/_rels/slide201.xml.rels><?xml version="1.0" encoding="UTF-8" standalone="yes"?>
<Relationships xmlns="http://schemas.openxmlformats.org/package/2006/relationships"><Relationship Id="rId8" Type="http://schemas.openxmlformats.org/officeDocument/2006/relationships/diagramLayout" Target="../diagrams/layout21.xml"/><Relationship Id="rId3" Type="http://schemas.openxmlformats.org/officeDocument/2006/relationships/diagramLayout" Target="../diagrams/layout20.xml"/><Relationship Id="rId7" Type="http://schemas.openxmlformats.org/officeDocument/2006/relationships/diagramData" Target="../diagrams/data21.xml"/><Relationship Id="rId2" Type="http://schemas.openxmlformats.org/officeDocument/2006/relationships/diagramData" Target="../diagrams/data20.xml"/><Relationship Id="rId1" Type="http://schemas.openxmlformats.org/officeDocument/2006/relationships/slideLayout" Target="../slideLayouts/slideLayout648.xml"/><Relationship Id="rId6" Type="http://schemas.microsoft.com/office/2007/relationships/diagramDrawing" Target="../diagrams/drawing20.xml"/><Relationship Id="rId11" Type="http://schemas.microsoft.com/office/2007/relationships/diagramDrawing" Target="../diagrams/drawing21.xml"/><Relationship Id="rId5" Type="http://schemas.openxmlformats.org/officeDocument/2006/relationships/diagramColors" Target="../diagrams/colors20.xml"/><Relationship Id="rId10" Type="http://schemas.openxmlformats.org/officeDocument/2006/relationships/diagramColors" Target="../diagrams/colors21.xml"/><Relationship Id="rId4" Type="http://schemas.openxmlformats.org/officeDocument/2006/relationships/diagramQuickStyle" Target="../diagrams/quickStyle20.xml"/><Relationship Id="rId9" Type="http://schemas.openxmlformats.org/officeDocument/2006/relationships/diagramQuickStyle" Target="../diagrams/quickStyle2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48.xml"/></Relationships>
</file>

<file path=ppt/slides/_rels/slide203.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648.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204.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92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20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671.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6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66.xml"/></Relationships>
</file>

<file path=ppt/slides/_rels/slide209.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933.xml"/></Relationships>
</file>

<file path=ppt/slides/_rels/slide2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xml"/><Relationship Id="rId1" Type="http://schemas.openxmlformats.org/officeDocument/2006/relationships/slideLayout" Target="../slideLayouts/slideLayout287.xml"/><Relationship Id="rId4" Type="http://schemas.openxmlformats.org/officeDocument/2006/relationships/image" Target="../media/image99.png"/></Relationships>
</file>

<file path=ppt/slides/_rels/slide21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964.xml"/><Relationship Id="rId4" Type="http://schemas.openxmlformats.org/officeDocument/2006/relationships/image" Target="../media/image185.png"/></Relationships>
</file>

<file path=ppt/slides/_rels/slide211.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93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89.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98.xml"/></Relationships>
</file>

<file path=ppt/slides/_rels/slide214.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714.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215.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714.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716.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98.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2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1.xml"/><Relationship Id="rId1" Type="http://schemas.openxmlformats.org/officeDocument/2006/relationships/slideLayout" Target="../slideLayouts/slideLayout28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9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3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xml"/><Relationship Id="rId1" Type="http://schemas.openxmlformats.org/officeDocument/2006/relationships/slideLayout" Target="../slideLayouts/slideLayout28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99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37.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30.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238.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30.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239.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3.xml"/><Relationship Id="rId1" Type="http://schemas.openxmlformats.org/officeDocument/2006/relationships/slideLayout" Target="../slideLayouts/slideLayout28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1.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41.xml"/><Relationship Id="rId6" Type="http://schemas.openxmlformats.org/officeDocument/2006/relationships/image" Target="../media/image192.png"/><Relationship Id="rId5" Type="http://schemas.openxmlformats.org/officeDocument/2006/relationships/image" Target="../media/image191.png"/><Relationship Id="rId4" Type="http://schemas.openxmlformats.org/officeDocument/2006/relationships/image" Target="../media/image190.png"/></Relationships>
</file>

<file path=ppt/slides/_rels/slide24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42.xml"/></Relationships>
</file>

<file path=ppt/slides/_rels/slide243.xml.rels><?xml version="1.0" encoding="UTF-8" standalone="yes"?>
<Relationships xmlns="http://schemas.openxmlformats.org/package/2006/relationships"><Relationship Id="rId2" Type="http://schemas.openxmlformats.org/officeDocument/2006/relationships/slideLayout" Target="../slideLayouts/slideLayout52.xml"/><Relationship Id="rId1" Type="http://schemas.openxmlformats.org/officeDocument/2006/relationships/themeOverride" Target="../theme/themeOverride24.xml"/></Relationships>
</file>

<file path=ppt/slides/_rels/slide244.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65.xml"/></Relationships>
</file>

<file path=ppt/slides/_rels/slide245.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6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47.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84.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4.xml"/><Relationship Id="rId1" Type="http://schemas.openxmlformats.org/officeDocument/2006/relationships/slideLayout" Target="../slideLayouts/slideLayout287.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259.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29.xml"/><Relationship Id="rId1" Type="http://schemas.openxmlformats.org/officeDocument/2006/relationships/slideLayout" Target="../slideLayouts/slideLayout9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62.xml.rels><?xml version="1.0" encoding="UTF-8" standalone="yes"?>
<Relationships xmlns="http://schemas.openxmlformats.org/package/2006/relationships"><Relationship Id="rId2" Type="http://schemas.openxmlformats.org/officeDocument/2006/relationships/slideLayout" Target="../slideLayouts/slideLayout98.xml"/><Relationship Id="rId1" Type="http://schemas.openxmlformats.org/officeDocument/2006/relationships/themeOverride" Target="../theme/themeOverride25.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7.xml.rels><?xml version="1.0" encoding="UTF-8" standalone="yes"?>
<Relationships xmlns="http://schemas.openxmlformats.org/package/2006/relationships"><Relationship Id="rId3" Type="http://schemas.openxmlformats.org/officeDocument/2006/relationships/hyperlink" Target="http://www.google.com.ar/url?sa=i&amp;rct=j&amp;q=gifs+animados+numeros&amp;source=images&amp;cd=&amp;cad=rja&amp;docid=G210CKDtOPX2fM&amp;tbnid=eZezNjKglYRshM:&amp;ved=0CAUQjRw&amp;url=http://elrinconcito.net/Gifs-Animados/Numeros/estilo-49.html&amp;ei=fDl0UcnDD5Lm8QS7j4Fo&amp;bvm=bv.45512109,d.eWU&amp;psig=AFQjCNGoKfuOA_eGmSYnz1ZXPqVVU3FJAQ&amp;ust=1366657764332779" TargetMode="External"/><Relationship Id="rId2" Type="http://schemas.openxmlformats.org/officeDocument/2006/relationships/notesSlide" Target="../notesSlides/notesSlide30.xml"/><Relationship Id="rId1" Type="http://schemas.openxmlformats.org/officeDocument/2006/relationships/slideLayout" Target="../slideLayouts/slideLayout79.xml"/><Relationship Id="rId4" Type="http://schemas.openxmlformats.org/officeDocument/2006/relationships/image" Target="../media/image196.gi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2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5.png"/><Relationship Id="rId7" Type="http://schemas.openxmlformats.org/officeDocument/2006/relationships/image" Target="../media/image109.jpeg"/><Relationship Id="rId2" Type="http://schemas.openxmlformats.org/officeDocument/2006/relationships/image" Target="../media/image104.png"/><Relationship Id="rId1" Type="http://schemas.openxmlformats.org/officeDocument/2006/relationships/slideLayout" Target="../slideLayouts/slideLayout304.xml"/><Relationship Id="rId6" Type="http://schemas.openxmlformats.org/officeDocument/2006/relationships/image" Target="../media/image108.png"/><Relationship Id="rId5" Type="http://schemas.openxmlformats.org/officeDocument/2006/relationships/image" Target="../media/image107.jpeg"/><Relationship Id="rId4" Type="http://schemas.openxmlformats.org/officeDocument/2006/relationships/image" Target="../media/image106.png"/><Relationship Id="rId9" Type="http://schemas.openxmlformats.org/officeDocument/2006/relationships/image" Target="../media/image111.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71.xml.rels><?xml version="1.0" encoding="UTF-8" standalone="yes"?>
<Relationships xmlns="http://schemas.openxmlformats.org/package/2006/relationships"><Relationship Id="rId2" Type="http://schemas.openxmlformats.org/officeDocument/2006/relationships/hyperlink" Target="http://www.infojus.gob.ar/otorgan-adopcion-integrativa-dos-menores-al-concubino-madre-biologica-nv12542-2015-08-28/123456789-0abc-245-21ti-lpssedadevon" TargetMode="External"/><Relationship Id="rId1" Type="http://schemas.openxmlformats.org/officeDocument/2006/relationships/slideLayout" Target="../slideLayouts/slideLayout1005.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005.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005.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005.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005.xml"/></Relationships>
</file>

<file path=ppt/slides/_rels/slide276.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162.xml"/></Relationships>
</file>

<file path=ppt/slides/_rels/slide277.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176.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79.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186.xml"/></Relationships>
</file>

<file path=ppt/slides/_rels/slide28.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5.xml"/><Relationship Id="rId1" Type="http://schemas.openxmlformats.org/officeDocument/2006/relationships/slideLayout" Target="../slideLayouts/slideLayout287.xml"/><Relationship Id="rId4" Type="http://schemas.openxmlformats.org/officeDocument/2006/relationships/image" Target="../media/image113.jpeg"/></Relationships>
</file>

<file path=ppt/slides/_rels/slide28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image" Target="../media/image200.jpeg"/><Relationship Id="rId1" Type="http://schemas.openxmlformats.org/officeDocument/2006/relationships/slideLayout" Target="../slideLayouts/slideLayout19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282.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18.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85.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218.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31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299.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4.png"/><Relationship Id="rId1" Type="http://schemas.openxmlformats.org/officeDocument/2006/relationships/slideLayout" Target="../slideLayouts/slideLayout232.xml"/><Relationship Id="rId4" Type="http://schemas.openxmlformats.org/officeDocument/2006/relationships/image" Target="../media/image206.png"/></Relationships>
</file>

<file path=ppt/slides/_rels/slide3.xml.rels><?xml version="1.0" encoding="UTF-8" standalone="yes"?>
<Relationships xmlns="http://schemas.openxmlformats.org/package/2006/relationships"><Relationship Id="rId8" Type="http://schemas.openxmlformats.org/officeDocument/2006/relationships/image" Target="../media/image84.jpeg"/><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image" Target="../media/image78.jpeg"/><Relationship Id="rId1" Type="http://schemas.openxmlformats.org/officeDocument/2006/relationships/slideLayout" Target="../slideLayouts/slideLayout271.xml"/><Relationship Id="rId6" Type="http://schemas.openxmlformats.org/officeDocument/2006/relationships/image" Target="../media/image82.jpeg"/><Relationship Id="rId5" Type="http://schemas.openxmlformats.org/officeDocument/2006/relationships/image" Target="../media/image81.jpeg"/><Relationship Id="rId10" Type="http://schemas.openxmlformats.org/officeDocument/2006/relationships/image" Target="../media/image86.jpeg"/><Relationship Id="rId4" Type="http://schemas.openxmlformats.org/officeDocument/2006/relationships/image" Target="../media/image80.jpeg"/><Relationship Id="rId9" Type="http://schemas.openxmlformats.org/officeDocument/2006/relationships/image" Target="../media/image85.jpeg"/></Relationships>
</file>

<file path=ppt/slides/_rels/slide30.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315.xml"/></Relationships>
</file>

<file path=ppt/slides/_rels/slide300.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2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02.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1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04.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19.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689.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016.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016.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020.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3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310.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1040.xml"/></Relationships>
</file>

<file path=ppt/slides/_rels/slide311.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1028.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31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image" Target="../media/image211.jpeg"/><Relationship Id="rId1" Type="http://schemas.openxmlformats.org/officeDocument/2006/relationships/slideLayout" Target="../slideLayouts/slideLayout1028.xml"/><Relationship Id="rId5" Type="http://schemas.openxmlformats.org/officeDocument/2006/relationships/image" Target="../media/image214.jpeg"/><Relationship Id="rId4" Type="http://schemas.openxmlformats.org/officeDocument/2006/relationships/image" Target="../media/image213.jpeg"/></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028.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102.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102.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102.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7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2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055.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059.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05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05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060.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84.xml"/></Relationships>
</file>

<file path=ppt/slides/_rels/slide32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05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090.xml"/></Relationships>
</file>

<file path=ppt/slides/_rels/slide331.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1055.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115.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114.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84.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36.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1054.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13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14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147.xml"/></Relationships>
</file>

<file path=ppt/slides/_rels/slide344.xml.rels><?xml version="1.0" encoding="UTF-8" standalone="yes"?>
<Relationships xmlns="http://schemas.openxmlformats.org/package/2006/relationships"><Relationship Id="rId2" Type="http://schemas.openxmlformats.org/officeDocument/2006/relationships/hyperlink" Target="http://www.pagina12.com.ar/diario/sociedad/3-268387-2015-03-18.html" TargetMode="External"/><Relationship Id="rId1" Type="http://schemas.openxmlformats.org/officeDocument/2006/relationships/slideLayout" Target="../slideLayouts/slideLayout1125.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125.xml"/></Relationships>
</file>

<file path=ppt/slides/_rels/slide346.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35.xml"/><Relationship Id="rId1" Type="http://schemas.openxmlformats.org/officeDocument/2006/relationships/slideLayout" Target="../slideLayouts/slideLayout1130.xml"/><Relationship Id="rId4" Type="http://schemas.openxmlformats.org/officeDocument/2006/relationships/image" Target="../media/image217.jpeg"/></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125.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125.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1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3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18.png"/><Relationship Id="rId1" Type="http://schemas.openxmlformats.org/officeDocument/2006/relationships/slideLayout" Target="../slideLayouts/slideLayout1065.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55.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158.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170.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170.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170.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18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181.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19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192.xml"/></Relationships>
</file>

<file path=ppt/slides/_rels/slide37.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31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42.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315.xml"/></Relationships>
</file>

<file path=ppt/slides/_rels/slide43.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3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49.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315.xml"/></Relationships>
</file>

<file path=ppt/slides/_rels/slide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5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79.xml"/></Relationships>
</file>

<file path=ppt/slides/_rels/slide5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91.xml"/></Relationships>
</file>

<file path=ppt/slides/_rels/slide53.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391.xml"/></Relationships>
</file>

<file path=ppt/slides/_rels/slide5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391.xml"/></Relationships>
</file>

<file path=ppt/slides/_rels/slide55.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slideLayout" Target="../slideLayouts/slideLayout391.xml"/></Relationships>
</file>

<file path=ppt/slides/_rels/slide5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39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58.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0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8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40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40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4.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0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40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40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28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image" Target="../media/image131.jpeg"/><Relationship Id="rId2" Type="http://schemas.openxmlformats.org/officeDocument/2006/relationships/diagramData" Target="../diagrams/data6.xml"/><Relationship Id="rId1" Type="http://schemas.openxmlformats.org/officeDocument/2006/relationships/slideLayout" Target="../slideLayouts/slideLayout40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75.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4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79.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42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440.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440.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8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6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68.xml"/></Relationships>
</file>

<file path=ppt/slides/_rels/slide88.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83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9.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28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79.xml"/></Relationships>
</file>

<file path=ppt/slides/_rels/slide9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4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3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38.xml"/></Relationships>
</file>

<file path=ppt/slides/_rels/slide9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74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490.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7.xml.rels><?xml version="1.0" encoding="UTF-8" standalone="yes"?>
<Relationships xmlns="http://schemas.openxmlformats.org/package/2006/relationships"><Relationship Id="rId8" Type="http://schemas.openxmlformats.org/officeDocument/2006/relationships/image" Target="../media/image143.jpeg"/><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7.xml"/><Relationship Id="rId1" Type="http://schemas.openxmlformats.org/officeDocument/2006/relationships/slideLayout" Target="../slideLayouts/slideLayout461.xml"/><Relationship Id="rId6" Type="http://schemas.openxmlformats.org/officeDocument/2006/relationships/diagramColors" Target="../diagrams/colors10.xml"/><Relationship Id="rId11" Type="http://schemas.openxmlformats.org/officeDocument/2006/relationships/image" Target="../media/image146.jpeg"/><Relationship Id="rId5" Type="http://schemas.openxmlformats.org/officeDocument/2006/relationships/diagramQuickStyle" Target="../diagrams/quickStyle10.xml"/><Relationship Id="rId10" Type="http://schemas.openxmlformats.org/officeDocument/2006/relationships/image" Target="../media/image145.jpeg"/><Relationship Id="rId4" Type="http://schemas.openxmlformats.org/officeDocument/2006/relationships/diagramLayout" Target="../diagrams/layout10.xml"/><Relationship Id="rId9" Type="http://schemas.openxmlformats.org/officeDocument/2006/relationships/image" Target="../media/image144.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p:cNvSpPr>
            <a:spLocks noGrp="1"/>
          </p:cNvSpPr>
          <p:nvPr>
            <p:ph type="title"/>
          </p:nvPr>
        </p:nvSpPr>
        <p:spPr>
          <a:xfrm>
            <a:off x="1728332" y="212035"/>
            <a:ext cx="8352928" cy="3458187"/>
          </a:xfrm>
          <a:solidFill>
            <a:schemeClr val="accent1"/>
          </a:solidFill>
          <a:ln>
            <a:solidFill>
              <a:schemeClr val="tx1"/>
            </a:solidFill>
          </a:ln>
        </p:spPr>
        <p:txBody>
          <a:bodyPr>
            <a:normAutofit fontScale="90000"/>
          </a:bodyPr>
          <a:lstStyle/>
          <a:p>
            <a:pPr algn="ctr"/>
            <a:r>
              <a:rPr lang="es-AR" sz="4200" b="1" dirty="0"/>
              <a:t>“Uniones convivenciales. </a:t>
            </a:r>
            <a:br>
              <a:rPr lang="es-AR" sz="4200" b="1" dirty="0"/>
            </a:br>
            <a:r>
              <a:rPr lang="es-AR" sz="4200" b="1" dirty="0"/>
              <a:t>Procesos de familia</a:t>
            </a:r>
            <a:br>
              <a:rPr lang="es-AR" sz="4200" b="1" dirty="0"/>
            </a:br>
            <a:r>
              <a:rPr lang="es-AR" sz="4200" b="1" dirty="0"/>
              <a:t>filiación por naturaleza</a:t>
            </a:r>
            <a:br>
              <a:rPr lang="es-AR" sz="4200" b="1" dirty="0"/>
            </a:br>
            <a:r>
              <a:rPr lang="es-AR" sz="4200" b="1" dirty="0"/>
              <a:t>filiación por </a:t>
            </a:r>
            <a:r>
              <a:rPr lang="es-AR" sz="4200" b="1" dirty="0" err="1"/>
              <a:t>trha</a:t>
            </a:r>
            <a:br>
              <a:rPr lang="es-AR" sz="4200" b="1" dirty="0"/>
            </a:br>
            <a:r>
              <a:rPr lang="es-AR" sz="4200" b="1" dirty="0"/>
              <a:t>filiación adoptiva</a:t>
            </a:r>
            <a:br>
              <a:rPr lang="es-AR" sz="4200" b="1" dirty="0"/>
            </a:br>
            <a:r>
              <a:rPr lang="es-AR" sz="4200" b="1" dirty="0"/>
              <a:t>responsabilidad parental</a:t>
            </a:r>
          </a:p>
        </p:txBody>
      </p:sp>
      <p:sp>
        <p:nvSpPr>
          <p:cNvPr id="2" name="Marcador de contenido 1"/>
          <p:cNvSpPr>
            <a:spLocks noGrp="1"/>
          </p:cNvSpPr>
          <p:nvPr>
            <p:ph idx="1"/>
          </p:nvPr>
        </p:nvSpPr>
        <p:spPr>
          <a:xfrm>
            <a:off x="6185251" y="5438606"/>
            <a:ext cx="5472608" cy="1106448"/>
          </a:xfrm>
          <a:solidFill>
            <a:srgbClr val="FFFF00"/>
          </a:solidFill>
        </p:spPr>
        <p:txBody>
          <a:bodyPr>
            <a:normAutofit/>
          </a:bodyPr>
          <a:lstStyle/>
          <a:p>
            <a:pPr marL="0" indent="0" algn="ctr">
              <a:buNone/>
            </a:pPr>
            <a:r>
              <a:rPr lang="es-AR" sz="3200" b="1" dirty="0">
                <a:solidFill>
                  <a:schemeClr val="bg1"/>
                </a:solidFill>
              </a:rPr>
              <a:t>San Martín, 20/04/2016</a:t>
            </a:r>
          </a:p>
          <a:p>
            <a:pPr marL="0" indent="0" algn="ctr">
              <a:buNone/>
            </a:pPr>
            <a:r>
              <a:rPr lang="es-AR" sz="3200" b="1" dirty="0">
                <a:solidFill>
                  <a:schemeClr val="bg1"/>
                </a:solidFill>
              </a:rPr>
              <a:t>Federico Notrica</a:t>
            </a:r>
          </a:p>
          <a:p>
            <a:pPr algn="ctr"/>
            <a:endParaRPr lang="es-AR" sz="3200" b="1" dirty="0"/>
          </a:p>
        </p:txBody>
      </p:sp>
      <p:sp>
        <p:nvSpPr>
          <p:cNvPr id="4" name="CuadroTexto 3"/>
          <p:cNvSpPr txBox="1"/>
          <p:nvPr/>
        </p:nvSpPr>
        <p:spPr>
          <a:xfrm>
            <a:off x="2872883" y="3769584"/>
            <a:ext cx="6624736" cy="1569660"/>
          </a:xfrm>
          <a:prstGeom prst="rect">
            <a:avLst/>
          </a:prstGeom>
          <a:solidFill>
            <a:schemeClr val="accent2"/>
          </a:solidFill>
          <a:ln>
            <a:solidFill>
              <a:schemeClr val="bg1"/>
            </a:solidFill>
          </a:ln>
        </p:spPr>
        <p:txBody>
          <a:bodyPr wrap="square" rtlCol="0">
            <a:spAutoFit/>
          </a:bodyPr>
          <a:lstStyle/>
          <a:p>
            <a:pPr algn="ctr"/>
            <a:r>
              <a:rPr lang="es-AR" sz="4800" b="1" kern="0" dirty="0">
                <a:solidFill>
                  <a:prstClr val="white"/>
                </a:solidFill>
              </a:rPr>
              <a:t>NUEVO CÓDIGO CIVIL Y COMERCIAL</a:t>
            </a:r>
          </a:p>
        </p:txBody>
      </p:sp>
      <p:sp>
        <p:nvSpPr>
          <p:cNvPr id="5" name="Marcador de número de diapositiva 4"/>
          <p:cNvSpPr>
            <a:spLocks noGrp="1"/>
          </p:cNvSpPr>
          <p:nvPr>
            <p:ph type="sldNum" sz="quarter" idx="12"/>
          </p:nvPr>
        </p:nvSpPr>
        <p:spPr/>
        <p:txBody>
          <a:bodyPr/>
          <a:lstStyle/>
          <a:p>
            <a:fld id="{230A8226-B49D-4222-B43F-6316EFF62C1A}" type="slidenum">
              <a:rPr lang="es-AR" sz="1800" kern="0">
                <a:solidFill>
                  <a:prstClr val="white">
                    <a:tint val="75000"/>
                  </a:prstClr>
                </a:solidFill>
              </a:rPr>
              <a:pPr/>
              <a:t>1</a:t>
            </a:fld>
            <a:endParaRPr lang="es-AR" sz="1800" kern="0">
              <a:solidFill>
                <a:prstClr val="white">
                  <a:tint val="75000"/>
                </a:prstClr>
              </a:solidFill>
            </a:endParaRPr>
          </a:p>
        </p:txBody>
      </p:sp>
    </p:spTree>
    <p:extLst>
      <p:ext uri="{BB962C8B-B14F-4D97-AF65-F5344CB8AC3E}">
        <p14:creationId xmlns:p14="http://schemas.microsoft.com/office/powerpoint/2010/main" val="15215615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2279650" y="2781300"/>
            <a:ext cx="8229600" cy="1143000"/>
          </a:xfrm>
        </p:spPr>
        <p:txBody>
          <a:bodyPr rtlCol="0">
            <a:normAutofit/>
          </a:bodyPr>
          <a:lstStyle/>
          <a:p>
            <a:pPr eaLnBrk="1" fontAlgn="auto" hangingPunct="1">
              <a:spcAft>
                <a:spcPts val="0"/>
              </a:spcAft>
              <a:defRPr/>
            </a:pPr>
            <a:r>
              <a:rPr lang="es-AR" sz="6600" dirty="0">
                <a:effectLst>
                  <a:outerShdw blurRad="38100" dist="38100" dir="2700000" algn="tl">
                    <a:srgbClr val="000000">
                      <a:alpha val="43137"/>
                    </a:srgbClr>
                  </a:outerShdw>
                </a:effectLst>
              </a:rPr>
              <a:t>¿Por qué regularlas?</a:t>
            </a:r>
          </a:p>
        </p:txBody>
      </p:sp>
    </p:spTree>
    <p:extLst>
      <p:ext uri="{BB962C8B-B14F-4D97-AF65-F5344CB8AC3E}">
        <p14:creationId xmlns:p14="http://schemas.microsoft.com/office/powerpoint/2010/main" val="157119226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519082" y="4921624"/>
            <a:ext cx="7214348" cy="1584441"/>
          </a:xfrm>
          <a:solidFill>
            <a:srgbClr val="92D050"/>
          </a:solidFill>
          <a:ln>
            <a:solidFill>
              <a:schemeClr val="tx1"/>
            </a:solidFill>
          </a:ln>
        </p:spPr>
        <p:txBody>
          <a:bodyPr/>
          <a:lstStyle/>
          <a:p>
            <a:pPr marL="428625" indent="-428625" algn="ctr">
              <a:buFont typeface="Wingdings" panose="05000000000000000000" pitchFamily="2" charset="2"/>
              <a:buChar char="Ø"/>
            </a:pPr>
            <a:r>
              <a:rPr lang="es-AR" sz="3200" b="1" dirty="0">
                <a:solidFill>
                  <a:schemeClr val="tx1"/>
                </a:solidFill>
              </a:rPr>
              <a:t>Derecho a gozar de los beneficios del progreso científico y tecnológico</a:t>
            </a:r>
          </a:p>
        </p:txBody>
      </p:sp>
      <p:sp>
        <p:nvSpPr>
          <p:cNvPr id="3" name="Marcador de contenido 2"/>
          <p:cNvSpPr>
            <a:spLocks noGrp="1"/>
          </p:cNvSpPr>
          <p:nvPr>
            <p:ph idx="1"/>
          </p:nvPr>
        </p:nvSpPr>
        <p:spPr>
          <a:xfrm>
            <a:off x="2814918" y="949431"/>
            <a:ext cx="6093724" cy="1249165"/>
          </a:xfrm>
          <a:solidFill>
            <a:srgbClr val="92D050"/>
          </a:solidFill>
        </p:spPr>
        <p:txBody>
          <a:bodyPr>
            <a:noAutofit/>
          </a:bodyPr>
          <a:lstStyle/>
          <a:p>
            <a:pPr algn="ctr"/>
            <a:r>
              <a:rPr lang="es-AR" sz="3600" b="1" dirty="0">
                <a:solidFill>
                  <a:schemeClr val="tx1"/>
                </a:solidFill>
              </a:rPr>
              <a:t>Derecho a la vida familiar</a:t>
            </a:r>
          </a:p>
        </p:txBody>
      </p:sp>
      <p:sp>
        <p:nvSpPr>
          <p:cNvPr id="7" name="Llamada de flecha izquierda y derecha 6"/>
          <p:cNvSpPr/>
          <p:nvPr/>
        </p:nvSpPr>
        <p:spPr>
          <a:xfrm>
            <a:off x="4842061" y="2460813"/>
            <a:ext cx="2299448" cy="2329703"/>
          </a:xfrm>
          <a:prstGeom prst="leftRight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s-AR" sz="1350" kern="0">
              <a:solidFill>
                <a:prstClr val="white"/>
              </a:solidFill>
            </a:endParaRPr>
          </a:p>
        </p:txBody>
      </p:sp>
      <p:sp>
        <p:nvSpPr>
          <p:cNvPr id="8" name="CuadroTexto 7"/>
          <p:cNvSpPr txBox="1"/>
          <p:nvPr/>
        </p:nvSpPr>
        <p:spPr>
          <a:xfrm>
            <a:off x="1836645" y="2622176"/>
            <a:ext cx="2864224" cy="738664"/>
          </a:xfrm>
          <a:prstGeom prst="rect">
            <a:avLst/>
          </a:prstGeom>
          <a:solidFill>
            <a:srgbClr val="FFFF00"/>
          </a:solidFill>
          <a:ln>
            <a:solidFill>
              <a:schemeClr val="tx1"/>
            </a:solidFill>
          </a:ln>
        </p:spPr>
        <p:txBody>
          <a:bodyPr wrap="square" rtlCol="0">
            <a:spAutoFit/>
          </a:bodyPr>
          <a:lstStyle/>
          <a:p>
            <a:pPr algn="ctr" defTabSz="342900"/>
            <a:r>
              <a:rPr lang="es-AR" sz="2100" b="1" kern="0" dirty="0">
                <a:solidFill>
                  <a:prstClr val="black"/>
                </a:solidFill>
              </a:rPr>
              <a:t>Derecho a la vida privada/intimidad</a:t>
            </a:r>
          </a:p>
        </p:txBody>
      </p:sp>
      <p:sp>
        <p:nvSpPr>
          <p:cNvPr id="9" name="CuadroTexto 8"/>
          <p:cNvSpPr txBox="1"/>
          <p:nvPr/>
        </p:nvSpPr>
        <p:spPr>
          <a:xfrm>
            <a:off x="1917327" y="3719717"/>
            <a:ext cx="2924735" cy="1061829"/>
          </a:xfrm>
          <a:prstGeom prst="rect">
            <a:avLst/>
          </a:prstGeom>
          <a:solidFill>
            <a:srgbClr val="00B0F0"/>
          </a:solidFill>
          <a:ln>
            <a:solidFill>
              <a:schemeClr val="tx1"/>
            </a:solidFill>
          </a:ln>
        </p:spPr>
        <p:txBody>
          <a:bodyPr wrap="square" rtlCol="0">
            <a:spAutoFit/>
          </a:bodyPr>
          <a:lstStyle/>
          <a:p>
            <a:pPr algn="ctr" defTabSz="342900"/>
            <a:r>
              <a:rPr lang="es-AR" sz="2100" b="1" kern="0" dirty="0">
                <a:solidFill>
                  <a:prstClr val="black"/>
                </a:solidFill>
              </a:rPr>
              <a:t>Derecho a la libertad /autonomía personal</a:t>
            </a:r>
          </a:p>
        </p:txBody>
      </p:sp>
      <p:sp>
        <p:nvSpPr>
          <p:cNvPr id="10" name="CuadroTexto 9"/>
          <p:cNvSpPr txBox="1"/>
          <p:nvPr/>
        </p:nvSpPr>
        <p:spPr>
          <a:xfrm>
            <a:off x="7466445" y="2519388"/>
            <a:ext cx="2884394" cy="1200329"/>
          </a:xfrm>
          <a:prstGeom prst="rect">
            <a:avLst/>
          </a:prstGeom>
          <a:solidFill>
            <a:schemeClr val="accent4">
              <a:lumMod val="60000"/>
              <a:lumOff val="40000"/>
            </a:schemeClr>
          </a:solidFill>
          <a:ln>
            <a:solidFill>
              <a:schemeClr val="tx1"/>
            </a:solidFill>
          </a:ln>
        </p:spPr>
        <p:txBody>
          <a:bodyPr wrap="square" rtlCol="0">
            <a:spAutoFit/>
          </a:bodyPr>
          <a:lstStyle/>
          <a:p>
            <a:pPr algn="just" defTabSz="342900"/>
            <a:r>
              <a:rPr lang="es-AR" b="1" kern="0" dirty="0">
                <a:solidFill>
                  <a:prstClr val="black"/>
                </a:solidFill>
              </a:rPr>
              <a:t>Derecho (acceso) a la salud sexual y reproductiva/ procrear y no procrear</a:t>
            </a:r>
          </a:p>
        </p:txBody>
      </p:sp>
      <p:sp>
        <p:nvSpPr>
          <p:cNvPr id="11" name="CuadroTexto 10"/>
          <p:cNvSpPr txBox="1"/>
          <p:nvPr/>
        </p:nvSpPr>
        <p:spPr>
          <a:xfrm>
            <a:off x="7171765" y="3982998"/>
            <a:ext cx="3287806" cy="738664"/>
          </a:xfrm>
          <a:prstGeom prst="rect">
            <a:avLst/>
          </a:prstGeom>
          <a:solidFill>
            <a:schemeClr val="tx2">
              <a:lumMod val="60000"/>
              <a:lumOff val="40000"/>
            </a:schemeClr>
          </a:solidFill>
          <a:ln>
            <a:solidFill>
              <a:schemeClr val="tx1"/>
            </a:solidFill>
          </a:ln>
        </p:spPr>
        <p:txBody>
          <a:bodyPr wrap="square" rtlCol="0">
            <a:spAutoFit/>
          </a:bodyPr>
          <a:lstStyle/>
          <a:p>
            <a:pPr algn="ctr" defTabSz="342900"/>
            <a:r>
              <a:rPr lang="es-AR" sz="2100" b="1" kern="0" dirty="0">
                <a:solidFill>
                  <a:prstClr val="black"/>
                </a:solidFill>
              </a:rPr>
              <a:t>Derecho a la no discriminación</a:t>
            </a:r>
          </a:p>
        </p:txBody>
      </p:sp>
      <p:sp>
        <p:nvSpPr>
          <p:cNvPr id="4" name="Marcador de fecha 3"/>
          <p:cNvSpPr>
            <a:spLocks noGrp="1"/>
          </p:cNvSpPr>
          <p:nvPr>
            <p:ph type="dt" sz="half" idx="10"/>
          </p:nvPr>
        </p:nvSpPr>
        <p:spPr/>
        <p:txBody>
          <a:bodyPr/>
          <a:lstStyle/>
          <a:p>
            <a:fld id="{D91D1D82-5079-4A7C-8783-3BAD84BB19EF}" type="datetime10">
              <a:rPr lang="es-AR" sz="1800" b="0" kern="0">
                <a:solidFill>
                  <a:srgbClr val="F5A408"/>
                </a:solidFill>
              </a:rPr>
              <a:pPr/>
              <a:t>10:55</a:t>
            </a:fld>
            <a:endParaRPr lang="en-US" sz="1800" b="0" kern="0" dirty="0">
              <a:solidFill>
                <a:srgbClr val="F5A408"/>
              </a:solidFill>
            </a:endParaRPr>
          </a:p>
        </p:txBody>
      </p:sp>
      <p:sp>
        <p:nvSpPr>
          <p:cNvPr id="5" name="Marcador de número de diapositiva 4"/>
          <p:cNvSpPr>
            <a:spLocks noGrp="1"/>
          </p:cNvSpPr>
          <p:nvPr>
            <p:ph type="sldNum" sz="quarter" idx="12"/>
          </p:nvPr>
        </p:nvSpPr>
        <p:spPr/>
        <p:txBody>
          <a:bodyPr/>
          <a:lstStyle/>
          <a:p>
            <a:fld id="{D57F1E4F-1CFF-5643-939E-217C01CDF565}" type="slidenum">
              <a:rPr lang="en-US" sz="1800" kern="0">
                <a:solidFill>
                  <a:prstClr val="white"/>
                </a:solidFill>
              </a:rPr>
              <a:pPr/>
              <a:t>100</a:t>
            </a:fld>
            <a:endParaRPr lang="en-US" sz="1800" kern="0" dirty="0">
              <a:solidFill>
                <a:prstClr val="white"/>
              </a:solidFill>
            </a:endParaRPr>
          </a:p>
        </p:txBody>
      </p:sp>
    </p:spTree>
    <p:extLst>
      <p:ext uri="{BB962C8B-B14F-4D97-AF65-F5344CB8AC3E}">
        <p14:creationId xmlns:p14="http://schemas.microsoft.com/office/powerpoint/2010/main" val="153214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1+#ppt_w/2"/>
                                          </p:val>
                                        </p:tav>
                                        <p:tav tm="100000">
                                          <p:val>
                                            <p:strVal val="#ppt_x"/>
                                          </p:val>
                                        </p:tav>
                                      </p:tavLst>
                                    </p:anim>
                                    <p:anim calcmode="lin" valueType="num">
                                      <p:cBhvr additive="base">
                                        <p:cTn id="4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500" fill="hold"/>
                                        <p:tgtEl>
                                          <p:spTgt spid="11"/>
                                        </p:tgtEl>
                                        <p:attrNameLst>
                                          <p:attrName>ppt_x</p:attrName>
                                        </p:attrNameLst>
                                      </p:cBhvr>
                                      <p:tavLst>
                                        <p:tav tm="0">
                                          <p:val>
                                            <p:strVal val="1+#ppt_w/2"/>
                                          </p:val>
                                        </p:tav>
                                        <p:tav tm="100000">
                                          <p:val>
                                            <p:strVal val="#ppt_x"/>
                                          </p:val>
                                        </p:tav>
                                      </p:tavLst>
                                    </p:anim>
                                    <p:anim calcmode="lin" valueType="num">
                                      <p:cBhvr additive="base">
                                        <p:cTn id="50"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animBg="1"/>
      <p:bldP spid="7" grpId="0" animBg="1"/>
      <p:bldP spid="8" grpId="0" animBg="1"/>
      <p:bldP spid="9" grpId="0" animBg="1"/>
      <p:bldP spid="10" grpId="0" animBg="1"/>
      <p:bldP spid="1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476672"/>
            <a:ext cx="7931224" cy="1224136"/>
          </a:xfrm>
          <a:solidFill>
            <a:schemeClr val="bg2"/>
          </a:solidFill>
        </p:spPr>
        <p:txBody>
          <a:bodyPr anchor="ctr">
            <a:normAutofit fontScale="90000"/>
          </a:bodyPr>
          <a:lstStyle/>
          <a:p>
            <a:br>
              <a:rPr lang="es-AR" sz="2800" dirty="0"/>
            </a:br>
            <a:br>
              <a:rPr lang="es-AR" sz="2800" dirty="0"/>
            </a:br>
            <a:r>
              <a:rPr lang="es-AR" sz="2800" dirty="0"/>
              <a:t>FUNDAMENTOS DE LA CORTE: </a:t>
            </a:r>
            <a:br>
              <a:rPr lang="es-AR" sz="2800" dirty="0"/>
            </a:br>
            <a:r>
              <a:rPr lang="es-AR" sz="2800" b="1" dirty="0">
                <a:effectLst>
                  <a:outerShdw blurRad="38100" dist="38100" dir="2700000" algn="tl">
                    <a:srgbClr val="000000">
                      <a:alpha val="43137"/>
                    </a:srgbClr>
                  </a:outerShdw>
                </a:effectLst>
              </a:rPr>
              <a:t>Interpretación del artículo 4.1 y 1.2 de la CADH</a:t>
            </a:r>
            <a:br>
              <a:rPr lang="es-AR" sz="2800" b="1" dirty="0">
                <a:effectLst>
                  <a:outerShdw blurRad="38100" dist="38100" dir="2700000" algn="tl">
                    <a:srgbClr val="000000">
                      <a:alpha val="43137"/>
                    </a:srgbClr>
                  </a:outerShdw>
                </a:effectLst>
              </a:rPr>
            </a:br>
            <a:br>
              <a:rPr lang="es-AR" b="1" dirty="0">
                <a:effectLst>
                  <a:outerShdw blurRad="38100" dist="38100" dir="2700000" algn="tl">
                    <a:srgbClr val="000000">
                      <a:alpha val="43137"/>
                    </a:srgbClr>
                  </a:outerShdw>
                </a:effectLst>
              </a:rPr>
            </a:br>
            <a:endParaRPr lang="es-AR" b="1" dirty="0">
              <a:effectLst>
                <a:outerShdw blurRad="38100" dist="38100" dir="2700000" algn="tl">
                  <a:srgbClr val="000000">
                    <a:alpha val="43137"/>
                  </a:srgbClr>
                </a:outerShdw>
              </a:effectLst>
            </a:endParaRPr>
          </a:p>
        </p:txBody>
      </p:sp>
      <p:sp>
        <p:nvSpPr>
          <p:cNvPr id="3" name="2 Marcador de contenido"/>
          <p:cNvSpPr>
            <a:spLocks noGrp="1"/>
          </p:cNvSpPr>
          <p:nvPr>
            <p:ph sz="quarter" idx="1"/>
          </p:nvPr>
        </p:nvSpPr>
        <p:spPr>
          <a:xfrm>
            <a:off x="1991544" y="2708920"/>
            <a:ext cx="7457256" cy="2404864"/>
          </a:xfrm>
          <a:ln>
            <a:solidFill>
              <a:schemeClr val="tx1"/>
            </a:solidFill>
          </a:ln>
        </p:spPr>
        <p:txBody>
          <a:bodyPr/>
          <a:lstStyle/>
          <a:p>
            <a:pPr algn="just"/>
            <a:r>
              <a:rPr lang="es-AR" i="1" dirty="0"/>
              <a:t>Art. 1.2: “Para los efectos de esta Convención, </a:t>
            </a:r>
            <a:r>
              <a:rPr lang="es-AR" i="1" dirty="0">
                <a:solidFill>
                  <a:srgbClr val="FF0000"/>
                </a:solidFill>
              </a:rPr>
              <a:t>persona</a:t>
            </a:r>
            <a:r>
              <a:rPr lang="es-AR" i="1" dirty="0"/>
              <a:t> es todo </a:t>
            </a:r>
            <a:r>
              <a:rPr lang="es-AR" i="1" dirty="0">
                <a:solidFill>
                  <a:srgbClr val="FF0000"/>
                </a:solidFill>
              </a:rPr>
              <a:t>ser humano</a:t>
            </a:r>
            <a:r>
              <a:rPr lang="es-AR" i="1" dirty="0"/>
              <a:t>”</a:t>
            </a:r>
          </a:p>
          <a:p>
            <a:pPr algn="just"/>
            <a:r>
              <a:rPr lang="es-AR" i="1" dirty="0"/>
              <a:t>Art. 4.1: “Toda persona tiene derecho a que se respete su vida. Este derecho está protegido por la ley </a:t>
            </a:r>
            <a:r>
              <a:rPr lang="es-AR" i="1" dirty="0">
                <a:solidFill>
                  <a:srgbClr val="FF0000"/>
                </a:solidFill>
              </a:rPr>
              <a:t>y, en general</a:t>
            </a:r>
            <a:r>
              <a:rPr lang="es-AR" i="1" dirty="0"/>
              <a:t>, a partir del momento de la </a:t>
            </a:r>
            <a:r>
              <a:rPr lang="es-AR" i="1" dirty="0">
                <a:solidFill>
                  <a:srgbClr val="FF0000"/>
                </a:solidFill>
              </a:rPr>
              <a:t>concepción</a:t>
            </a:r>
            <a:r>
              <a:rPr lang="es-AR" i="1" dirty="0"/>
              <a:t>.</a:t>
            </a:r>
          </a:p>
          <a:p>
            <a:pPr marL="0" indent="0">
              <a:buNone/>
            </a:pPr>
            <a:endParaRPr lang="es-AR" dirty="0"/>
          </a:p>
        </p:txBody>
      </p:sp>
      <p:sp>
        <p:nvSpPr>
          <p:cNvPr id="4" name="3 Marcador de número de diapositiva"/>
          <p:cNvSpPr>
            <a:spLocks noGrp="1"/>
          </p:cNvSpPr>
          <p:nvPr>
            <p:ph type="sldNum" sz="quarter" idx="15"/>
          </p:nvPr>
        </p:nvSpPr>
        <p:spPr/>
        <p:txBody>
          <a:bodyPr/>
          <a:lstStyle/>
          <a:p>
            <a:fld id="{D3B09B4B-36AD-4B7E-AFBC-F47B4EE43512}" type="slidenum">
              <a:rPr lang="es-AR" sz="1800" b="0" kern="0">
                <a:solidFill>
                  <a:sysClr val="windowText" lastClr="000000"/>
                </a:solidFill>
              </a:rPr>
              <a:pPr/>
              <a:t>101</a:t>
            </a:fld>
            <a:endParaRPr lang="es-AR" sz="1800" b="0" kern="0">
              <a:solidFill>
                <a:sysClr val="windowText" lastClr="000000"/>
              </a:solidFill>
            </a:endParaRPr>
          </a:p>
        </p:txBody>
      </p:sp>
      <p:sp>
        <p:nvSpPr>
          <p:cNvPr id="5" name="Marcador de fecha 4"/>
          <p:cNvSpPr>
            <a:spLocks noGrp="1"/>
          </p:cNvSpPr>
          <p:nvPr>
            <p:ph type="dt" sz="half" idx="14"/>
          </p:nvPr>
        </p:nvSpPr>
        <p:spPr/>
        <p:txBody>
          <a:bodyPr/>
          <a:lstStyle/>
          <a:p>
            <a:fld id="{791A0B44-0F25-40FB-A58D-E2BFA22A8892}" type="datetime10">
              <a:rPr lang="es-AR" sz="1800" kern="0">
                <a:solidFill>
                  <a:srgbClr val="575F6D"/>
                </a:solidFill>
              </a:rPr>
              <a:pPr/>
              <a:t>10:55</a:t>
            </a:fld>
            <a:endParaRPr lang="es-AR" sz="1800" kern="0">
              <a:solidFill>
                <a:srgbClr val="575F6D"/>
              </a:solidFill>
            </a:endParaRPr>
          </a:p>
        </p:txBody>
      </p:sp>
    </p:spTree>
    <p:extLst>
      <p:ext uri="{BB962C8B-B14F-4D97-AF65-F5344CB8AC3E}">
        <p14:creationId xmlns:p14="http://schemas.microsoft.com/office/powerpoint/2010/main" val="234821782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3 Tabla"/>
          <p:cNvGraphicFramePr>
            <a:graphicFrameLocks noGrp="1"/>
          </p:cNvGraphicFramePr>
          <p:nvPr>
            <p:extLst/>
          </p:nvPr>
        </p:nvGraphicFramePr>
        <p:xfrm>
          <a:off x="2135560" y="980728"/>
          <a:ext cx="2016224" cy="4759038"/>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tblGrid>
              <a:tr h="1152128">
                <a:tc>
                  <a:txBody>
                    <a:bodyPr/>
                    <a:lstStyle/>
                    <a:p>
                      <a:pPr algn="ctr"/>
                      <a:r>
                        <a:rPr lang="es-AR" i="1" dirty="0">
                          <a:solidFill>
                            <a:schemeClr val="bg1"/>
                          </a:solidFill>
                        </a:rPr>
                        <a:t>Términos a INTERPRETAR</a:t>
                      </a:r>
                    </a:p>
                  </a:txBody>
                  <a:tcPr anchor="ctr"/>
                </a:tc>
                <a:extLst>
                  <a:ext uri="{0D108BD9-81ED-4DB2-BD59-A6C34878D82A}">
                    <a16:rowId xmlns:a16="http://schemas.microsoft.com/office/drawing/2014/main" val="10000"/>
                  </a:ext>
                </a:extLst>
              </a:tr>
              <a:tr h="661569">
                <a:tc>
                  <a:txBody>
                    <a:bodyPr/>
                    <a:lstStyle/>
                    <a:p>
                      <a:pPr algn="ctr"/>
                      <a:r>
                        <a:rPr lang="es-AR" b="1" i="1" dirty="0"/>
                        <a:t>Concepción</a:t>
                      </a:r>
                    </a:p>
                  </a:txBody>
                  <a:tcPr anchor="ctr"/>
                </a:tc>
                <a:extLst>
                  <a:ext uri="{0D108BD9-81ED-4DB2-BD59-A6C34878D82A}">
                    <a16:rowId xmlns:a16="http://schemas.microsoft.com/office/drawing/2014/main" val="10001"/>
                  </a:ext>
                </a:extLst>
              </a:tr>
              <a:tr h="1141886">
                <a:tc>
                  <a:txBody>
                    <a:bodyPr/>
                    <a:lstStyle/>
                    <a:p>
                      <a:pPr algn="ctr"/>
                      <a:r>
                        <a:rPr lang="es-AR" b="1" i="1" dirty="0"/>
                        <a:t>y, en general,</a:t>
                      </a:r>
                    </a:p>
                  </a:txBody>
                  <a:tcPr anchor="ctr"/>
                </a:tc>
                <a:extLst>
                  <a:ext uri="{0D108BD9-81ED-4DB2-BD59-A6C34878D82A}">
                    <a16:rowId xmlns:a16="http://schemas.microsoft.com/office/drawing/2014/main" val="10002"/>
                  </a:ext>
                </a:extLst>
              </a:tr>
              <a:tr h="1141886">
                <a:tc>
                  <a:txBody>
                    <a:bodyPr/>
                    <a:lstStyle/>
                    <a:p>
                      <a:pPr algn="ctr"/>
                      <a:r>
                        <a:rPr lang="es-AR" b="1" i="1" dirty="0"/>
                        <a:t>Persona</a:t>
                      </a:r>
                    </a:p>
                  </a:txBody>
                  <a:tcPr anchor="ctr"/>
                </a:tc>
                <a:extLst>
                  <a:ext uri="{0D108BD9-81ED-4DB2-BD59-A6C34878D82A}">
                    <a16:rowId xmlns:a16="http://schemas.microsoft.com/office/drawing/2014/main" val="10003"/>
                  </a:ext>
                </a:extLst>
              </a:tr>
              <a:tr h="661569">
                <a:tc>
                  <a:txBody>
                    <a:bodyPr/>
                    <a:lstStyle/>
                    <a:p>
                      <a:pPr algn="ctr"/>
                      <a:r>
                        <a:rPr lang="es-AR" b="1" i="1" dirty="0"/>
                        <a:t>Ser Humano</a:t>
                      </a:r>
                    </a:p>
                  </a:txBody>
                  <a:tcPr anchor="ctr"/>
                </a:tc>
                <a:extLst>
                  <a:ext uri="{0D108BD9-81ED-4DB2-BD59-A6C34878D82A}">
                    <a16:rowId xmlns:a16="http://schemas.microsoft.com/office/drawing/2014/main" val="10004"/>
                  </a:ext>
                </a:extLst>
              </a:tr>
            </a:tbl>
          </a:graphicData>
        </a:graphic>
      </p:graphicFrame>
      <p:sp>
        <p:nvSpPr>
          <p:cNvPr id="8" name="7 Cerrar llave"/>
          <p:cNvSpPr/>
          <p:nvPr/>
        </p:nvSpPr>
        <p:spPr>
          <a:xfrm>
            <a:off x="4367808" y="980728"/>
            <a:ext cx="1152128" cy="475252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s-AR" kern="0">
              <a:solidFill>
                <a:prstClr val="black"/>
              </a:solidFill>
            </a:endParaRPr>
          </a:p>
        </p:txBody>
      </p:sp>
      <p:sp>
        <p:nvSpPr>
          <p:cNvPr id="9" name="8 Rectángulo"/>
          <p:cNvSpPr/>
          <p:nvPr/>
        </p:nvSpPr>
        <p:spPr>
          <a:xfrm>
            <a:off x="5519936" y="764704"/>
            <a:ext cx="4464496" cy="6093976"/>
          </a:xfrm>
          <a:prstGeom prst="rect">
            <a:avLst/>
          </a:prstGeom>
          <a:noFill/>
        </p:spPr>
        <p:txBody>
          <a:bodyPr wrap="square" lIns="91440" tIns="45720" rIns="91440" bIns="45720">
            <a:spAutoFit/>
          </a:bodyPr>
          <a:lstStyle/>
          <a:p>
            <a:r>
              <a:rPr lang="es-ES" sz="3000" b="1" u="sng"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Tipos de Interpretación</a:t>
            </a:r>
            <a:r>
              <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a:t>
            </a:r>
          </a:p>
          <a:p>
            <a:pPr marL="914400" indent="-914400">
              <a:buFontTx/>
              <a:buAutoNum type="arabicParenR"/>
            </a:pPr>
            <a:endPar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endParaRPr>
          </a:p>
          <a:p>
            <a:r>
              <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1) Sentido corriente de los términos</a:t>
            </a:r>
          </a:p>
          <a:p>
            <a:endPar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endParaRPr>
          </a:p>
          <a:p>
            <a:r>
              <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2) Sistémica, histórica</a:t>
            </a:r>
          </a:p>
          <a:p>
            <a:endPar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endParaRPr>
          </a:p>
          <a:p>
            <a:r>
              <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3) Evolutiva</a:t>
            </a:r>
          </a:p>
          <a:p>
            <a:endPar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endParaRPr>
          </a:p>
          <a:p>
            <a:r>
              <a:rPr lang="es-ES" sz="3000" b="1" kern="0" dirty="0">
                <a:ln w="10541" cmpd="sng">
                  <a:solidFill>
                    <a:srgbClr val="FE8637">
                      <a:shade val="88000"/>
                      <a:satMod val="110000"/>
                    </a:srgbClr>
                  </a:solidFill>
                  <a:prstDash val="solid"/>
                </a:ln>
                <a:gradFill>
                  <a:gsLst>
                    <a:gs pos="0">
                      <a:srgbClr val="FE8637">
                        <a:tint val="40000"/>
                        <a:satMod val="250000"/>
                      </a:srgbClr>
                    </a:gs>
                    <a:gs pos="9000">
                      <a:srgbClr val="FE8637">
                        <a:tint val="52000"/>
                        <a:satMod val="300000"/>
                      </a:srgbClr>
                    </a:gs>
                    <a:gs pos="50000">
                      <a:srgbClr val="FE8637">
                        <a:shade val="20000"/>
                        <a:satMod val="300000"/>
                      </a:srgbClr>
                    </a:gs>
                    <a:gs pos="79000">
                      <a:srgbClr val="FE8637">
                        <a:tint val="52000"/>
                        <a:satMod val="300000"/>
                      </a:srgbClr>
                    </a:gs>
                    <a:gs pos="100000">
                      <a:srgbClr val="FE8637">
                        <a:tint val="40000"/>
                        <a:satMod val="250000"/>
                      </a:srgbClr>
                    </a:gs>
                  </a:gsLst>
                  <a:lin ang="5400000"/>
                </a:gradFill>
                <a:ea typeface="ＭＳ Ｐゴシック" pitchFamily="34" charset="-128"/>
              </a:rPr>
              <a:t>4) Objeto y fin del Tratado</a:t>
            </a:r>
          </a:p>
        </p:txBody>
      </p:sp>
      <p:sp>
        <p:nvSpPr>
          <p:cNvPr id="2" name="1 Marcador de número de diapositiva"/>
          <p:cNvSpPr>
            <a:spLocks noGrp="1"/>
          </p:cNvSpPr>
          <p:nvPr>
            <p:ph type="sldNum" sz="quarter" idx="15"/>
          </p:nvPr>
        </p:nvSpPr>
        <p:spPr/>
        <p:txBody>
          <a:bodyPr/>
          <a:lstStyle/>
          <a:p>
            <a:fld id="{D3B09B4B-36AD-4B7E-AFBC-F47B4EE43512}" type="slidenum">
              <a:rPr lang="es-AR" sz="1800" b="0" kern="0">
                <a:solidFill>
                  <a:sysClr val="windowText" lastClr="000000"/>
                </a:solidFill>
              </a:rPr>
              <a:pPr/>
              <a:t>102</a:t>
            </a:fld>
            <a:endParaRPr lang="es-AR" sz="1800" b="0" kern="0">
              <a:solidFill>
                <a:sysClr val="windowText" lastClr="000000"/>
              </a:solidFill>
            </a:endParaRPr>
          </a:p>
        </p:txBody>
      </p:sp>
      <p:sp>
        <p:nvSpPr>
          <p:cNvPr id="3" name="Marcador de fecha 2"/>
          <p:cNvSpPr>
            <a:spLocks noGrp="1"/>
          </p:cNvSpPr>
          <p:nvPr>
            <p:ph type="dt" sz="half" idx="14"/>
          </p:nvPr>
        </p:nvSpPr>
        <p:spPr/>
        <p:txBody>
          <a:bodyPr/>
          <a:lstStyle/>
          <a:p>
            <a:fld id="{E909DC95-DA6C-4970-AB8E-68FEEA9D979F}" type="datetime10">
              <a:rPr lang="es-AR" sz="1800" kern="0">
                <a:solidFill>
                  <a:srgbClr val="575F6D"/>
                </a:solidFill>
              </a:rPr>
              <a:pPr/>
              <a:t>10:55</a:t>
            </a:fld>
            <a:endParaRPr lang="es-AR" sz="1800" kern="0">
              <a:solidFill>
                <a:srgbClr val="575F6D"/>
              </a:solidFill>
            </a:endParaRPr>
          </a:p>
        </p:txBody>
      </p:sp>
    </p:spTree>
    <p:extLst>
      <p:ext uri="{BB962C8B-B14F-4D97-AF65-F5344CB8AC3E}">
        <p14:creationId xmlns:p14="http://schemas.microsoft.com/office/powerpoint/2010/main" val="38572749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FFFF99"/>
          </a:solidFill>
        </p:spPr>
        <p:txBody>
          <a:bodyPr/>
          <a:lstStyle/>
          <a:p>
            <a:pPr algn="ctr"/>
            <a:r>
              <a:rPr lang="es-AR" dirty="0"/>
              <a:t>CONCLUSIÓN DE LAS DIVERSAS INTERPRETACIONES</a:t>
            </a:r>
          </a:p>
        </p:txBody>
      </p:sp>
      <p:sp>
        <p:nvSpPr>
          <p:cNvPr id="3" name="2 Marcador de contenido"/>
          <p:cNvSpPr>
            <a:spLocks noGrp="1"/>
          </p:cNvSpPr>
          <p:nvPr>
            <p:ph sz="quarter" idx="1"/>
          </p:nvPr>
        </p:nvSpPr>
        <p:spPr>
          <a:xfrm>
            <a:off x="1847528" y="1484784"/>
            <a:ext cx="8208912" cy="5112568"/>
          </a:xfrm>
          <a:solidFill>
            <a:schemeClr val="bg1"/>
          </a:solidFill>
          <a:ln>
            <a:solidFill>
              <a:schemeClr val="tx1"/>
            </a:solidFill>
          </a:ln>
        </p:spPr>
        <p:txBody>
          <a:bodyPr>
            <a:normAutofit fontScale="92500" lnSpcReduction="20000"/>
          </a:bodyPr>
          <a:lstStyle/>
          <a:p>
            <a:pPr algn="just"/>
            <a:r>
              <a:rPr lang="es-AR" i="1" dirty="0"/>
              <a:t>La Corte ha utilizado los diversos métodos de interpretación, los cuales han llevado a resultados coincidentes en el sentido de </a:t>
            </a:r>
            <a:r>
              <a:rPr lang="es-AR" b="1" i="1" dirty="0">
                <a:solidFill>
                  <a:srgbClr val="FF0000"/>
                </a:solidFill>
              </a:rPr>
              <a:t>que el embrión no puede ser entendido como persona para efectos del artículo 4.1 </a:t>
            </a:r>
            <a:r>
              <a:rPr lang="es-AR" i="1" dirty="0"/>
              <a:t>de la Convención Americana. Asimismo, luego de un análisis de las bases científicas disponibles, la Corte concluyó que </a:t>
            </a:r>
            <a:r>
              <a:rPr lang="es-AR" b="1" i="1" dirty="0">
                <a:solidFill>
                  <a:srgbClr val="FF0000"/>
                </a:solidFill>
              </a:rPr>
              <a:t>la “concepción” en el sentido del artículo 4.1 tiene lugar </a:t>
            </a:r>
            <a:r>
              <a:rPr lang="es-AR" b="1" i="1" u="sng" dirty="0">
                <a:solidFill>
                  <a:srgbClr val="FF0000"/>
                </a:solidFill>
              </a:rPr>
              <a:t>desde el momento en que el embrión se implanta en el útero</a:t>
            </a:r>
            <a:r>
              <a:rPr lang="es-AR" b="1" i="1" dirty="0">
                <a:solidFill>
                  <a:srgbClr val="FF0000"/>
                </a:solidFill>
              </a:rPr>
              <a:t>, </a:t>
            </a:r>
            <a:r>
              <a:rPr lang="es-AR" i="1" dirty="0"/>
              <a:t>razón por la cual </a:t>
            </a:r>
            <a:r>
              <a:rPr lang="es-AR" b="1" i="1" dirty="0">
                <a:solidFill>
                  <a:srgbClr val="FF0000"/>
                </a:solidFill>
              </a:rPr>
              <a:t>antes de este evento no habría lugar a la aplicación del artículo 4 </a:t>
            </a:r>
            <a:r>
              <a:rPr lang="es-AR" i="1" dirty="0"/>
              <a:t>de la Convención. Además, </a:t>
            </a:r>
            <a:r>
              <a:rPr lang="es-AR" b="1" i="1" dirty="0">
                <a:solidFill>
                  <a:srgbClr val="FF0000"/>
                </a:solidFill>
              </a:rPr>
              <a:t>es posible concluir de las palabras “en general” que la protección del derecho a la vida con arreglo a dicha disposición no es absoluta</a:t>
            </a:r>
            <a:r>
              <a:rPr lang="es-AR" i="1" dirty="0"/>
              <a:t>, </a:t>
            </a:r>
            <a:r>
              <a:rPr lang="es-AR" b="1" i="1" dirty="0"/>
              <a:t>sino es gradual e incremental según su desarrollo</a:t>
            </a:r>
            <a:r>
              <a:rPr lang="es-AR" i="1" dirty="0"/>
              <a:t>, debido a que </a:t>
            </a:r>
            <a:r>
              <a:rPr lang="es-AR" b="1" i="1" dirty="0"/>
              <a:t>no constituye un deber absoluto </a:t>
            </a:r>
            <a:r>
              <a:rPr lang="es-AR" i="1" dirty="0"/>
              <a:t>e incondicional, sino que implica entender la </a:t>
            </a:r>
            <a:r>
              <a:rPr lang="es-AR" b="1" i="1" dirty="0"/>
              <a:t>procedencia de excepciones a la regla general.</a:t>
            </a:r>
          </a:p>
        </p:txBody>
      </p:sp>
      <p:sp>
        <p:nvSpPr>
          <p:cNvPr id="4" name="3 Marcador de número de diapositiva"/>
          <p:cNvSpPr>
            <a:spLocks noGrp="1"/>
          </p:cNvSpPr>
          <p:nvPr>
            <p:ph type="sldNum" sz="quarter" idx="15"/>
          </p:nvPr>
        </p:nvSpPr>
        <p:spPr/>
        <p:txBody>
          <a:bodyPr/>
          <a:lstStyle/>
          <a:p>
            <a:fld id="{D3B09B4B-36AD-4B7E-AFBC-F47B4EE43512}" type="slidenum">
              <a:rPr lang="es-AR" sz="1800" b="0" kern="0">
                <a:solidFill>
                  <a:sysClr val="windowText" lastClr="000000"/>
                </a:solidFill>
              </a:rPr>
              <a:pPr/>
              <a:t>103</a:t>
            </a:fld>
            <a:endParaRPr lang="es-AR" sz="1800" b="0" kern="0">
              <a:solidFill>
                <a:sysClr val="windowText" lastClr="000000"/>
              </a:solidFill>
            </a:endParaRPr>
          </a:p>
        </p:txBody>
      </p:sp>
      <p:sp>
        <p:nvSpPr>
          <p:cNvPr id="5" name="Marcador de fecha 4"/>
          <p:cNvSpPr>
            <a:spLocks noGrp="1"/>
          </p:cNvSpPr>
          <p:nvPr>
            <p:ph type="dt" sz="half" idx="14"/>
          </p:nvPr>
        </p:nvSpPr>
        <p:spPr/>
        <p:txBody>
          <a:bodyPr/>
          <a:lstStyle/>
          <a:p>
            <a:fld id="{BFFAF804-2902-4C42-A595-F05218D93FC0}" type="datetime10">
              <a:rPr lang="es-AR" sz="1800" kern="0">
                <a:solidFill>
                  <a:srgbClr val="575F6D"/>
                </a:solidFill>
              </a:rPr>
              <a:pPr/>
              <a:t>10:55</a:t>
            </a:fld>
            <a:endParaRPr lang="es-AR" sz="1800" kern="0">
              <a:solidFill>
                <a:srgbClr val="575F6D"/>
              </a:solidFill>
            </a:endParaRPr>
          </a:p>
        </p:txBody>
      </p:sp>
    </p:spTree>
    <p:extLst>
      <p:ext uri="{BB962C8B-B14F-4D97-AF65-F5344CB8AC3E}">
        <p14:creationId xmlns:p14="http://schemas.microsoft.com/office/powerpoint/2010/main" val="448973731"/>
      </p:ext>
    </p:extLst>
  </p:cSld>
  <p:clrMapOvr>
    <a:masterClrMapping/>
  </p:clrMapOvr>
  <p:transition spd="slow">
    <p:wip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351584" y="2348880"/>
            <a:ext cx="6571060" cy="3416300"/>
          </a:xfrm>
          <a:solidFill>
            <a:schemeClr val="tx1"/>
          </a:solidFill>
        </p:spPr>
        <p:txBody>
          <a:bodyPr>
            <a:normAutofit/>
          </a:bodyPr>
          <a:lstStyle/>
          <a:p>
            <a:pPr algn="ctr"/>
            <a:r>
              <a:rPr lang="es-AR" sz="4800" b="1" dirty="0">
                <a:solidFill>
                  <a:schemeClr val="bg1"/>
                </a:solidFill>
              </a:rPr>
              <a:t>ARTAVIA MURILLO y otros contra COSTA RICA: “2” </a:t>
            </a:r>
            <a:r>
              <a:rPr lang="es-AR" sz="4800" b="1" dirty="0">
                <a:solidFill>
                  <a:srgbClr val="FFFF00"/>
                </a:solidFill>
              </a:rPr>
              <a:t>26/02/2016</a:t>
            </a:r>
          </a:p>
        </p:txBody>
      </p:sp>
      <p:sp>
        <p:nvSpPr>
          <p:cNvPr id="4" name="Marcador de fecha 3"/>
          <p:cNvSpPr>
            <a:spLocks noGrp="1"/>
          </p:cNvSpPr>
          <p:nvPr>
            <p:ph type="dt" sz="half" idx="10"/>
          </p:nvPr>
        </p:nvSpPr>
        <p:spPr/>
        <p:txBody>
          <a:bodyPr/>
          <a:lstStyle/>
          <a:p>
            <a:fld id="{F7832DE6-BF84-40D1-8E7B-7F54EC03FE23}" type="datetime10">
              <a:rPr lang="es-AR" sz="1800" b="0" kern="0">
                <a:solidFill>
                  <a:srgbClr val="F5A408"/>
                </a:solidFill>
              </a:rPr>
              <a:pPr/>
              <a:t>10:55</a:t>
            </a:fld>
            <a:endParaRPr lang="en-US" sz="1800" b="0" kern="0" dirty="0">
              <a:solidFill>
                <a:srgbClr val="F5A408"/>
              </a:solidFill>
            </a:endParaRPr>
          </a:p>
        </p:txBody>
      </p:sp>
      <p:sp>
        <p:nvSpPr>
          <p:cNvPr id="5" name="Marcador de número de diapositiva 4"/>
          <p:cNvSpPr>
            <a:spLocks noGrp="1"/>
          </p:cNvSpPr>
          <p:nvPr>
            <p:ph type="sldNum" sz="quarter" idx="12"/>
          </p:nvPr>
        </p:nvSpPr>
        <p:spPr/>
        <p:txBody>
          <a:bodyPr/>
          <a:lstStyle/>
          <a:p>
            <a:fld id="{D57F1E4F-1CFF-5643-939E-217C01CDF565}" type="slidenum">
              <a:rPr lang="en-US" sz="1800" kern="0">
                <a:solidFill>
                  <a:prstClr val="white"/>
                </a:solidFill>
              </a:rPr>
              <a:pPr/>
              <a:t>104</a:t>
            </a:fld>
            <a:endParaRPr lang="en-US" sz="1800" kern="0" dirty="0">
              <a:solidFill>
                <a:prstClr val="white"/>
              </a:solidFill>
            </a:endParaRPr>
          </a:p>
        </p:txBody>
      </p:sp>
    </p:spTree>
    <p:extLst>
      <p:ext uri="{BB962C8B-B14F-4D97-AF65-F5344CB8AC3E}">
        <p14:creationId xmlns:p14="http://schemas.microsoft.com/office/powerpoint/2010/main" val="1289673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0"/>
            <a:ext cx="8229600" cy="1417638"/>
          </a:xfrm>
        </p:spPr>
        <p:style>
          <a:lnRef idx="0">
            <a:schemeClr val="accent5"/>
          </a:lnRef>
          <a:fillRef idx="3">
            <a:schemeClr val="accent5"/>
          </a:fillRef>
          <a:effectRef idx="3">
            <a:schemeClr val="accent5"/>
          </a:effectRef>
          <a:fontRef idx="minor">
            <a:schemeClr val="lt1"/>
          </a:fontRef>
        </p:style>
        <p:txBody>
          <a:bodyPr>
            <a:noAutofit/>
          </a:bodyPr>
          <a:lstStyle/>
          <a:p>
            <a:r>
              <a:rPr lang="es-AR" sz="3400" b="1" dirty="0">
                <a:solidFill>
                  <a:schemeClr val="tx1"/>
                </a:solidFill>
              </a:rPr>
              <a:t>EL PASO DEL TIEMPO. EFECTIVIDAD DE LAS SENTENCIAS. LA CREENCIA EN EL SISTEMA INTERAMERICANO</a:t>
            </a:r>
          </a:p>
        </p:txBody>
      </p:sp>
      <p:sp>
        <p:nvSpPr>
          <p:cNvPr id="3" name="2 Marcador de contenido"/>
          <p:cNvSpPr>
            <a:spLocks noGrp="1"/>
          </p:cNvSpPr>
          <p:nvPr>
            <p:ph idx="1"/>
          </p:nvPr>
        </p:nvSpPr>
        <p:spPr>
          <a:xfrm>
            <a:off x="1631504" y="1484784"/>
            <a:ext cx="9036496" cy="5184576"/>
          </a:xfrm>
          <a:solidFill>
            <a:schemeClr val="tx1"/>
          </a:solidFill>
        </p:spPr>
        <p:style>
          <a:lnRef idx="1">
            <a:schemeClr val="accent2"/>
          </a:lnRef>
          <a:fillRef idx="2">
            <a:schemeClr val="accent2"/>
          </a:fillRef>
          <a:effectRef idx="1">
            <a:schemeClr val="accent2"/>
          </a:effectRef>
          <a:fontRef idx="minor">
            <a:schemeClr val="dk1"/>
          </a:fontRef>
        </p:style>
        <p:txBody>
          <a:bodyPr>
            <a:normAutofit fontScale="70000" lnSpcReduction="20000"/>
          </a:bodyPr>
          <a:lstStyle/>
          <a:p>
            <a:pPr marL="0" indent="0">
              <a:buNone/>
            </a:pPr>
            <a:r>
              <a:rPr lang="es-AR" sz="3500" b="1" u="sng" dirty="0">
                <a:solidFill>
                  <a:srgbClr val="7030A0"/>
                </a:solidFill>
              </a:rPr>
              <a:t>RECORRIDO HISTÓRICO:</a:t>
            </a:r>
            <a:endParaRPr lang="es-AR" sz="3500" dirty="0">
              <a:solidFill>
                <a:srgbClr val="7030A0"/>
              </a:solidFill>
            </a:endParaRPr>
          </a:p>
          <a:p>
            <a:pPr algn="just"/>
            <a:r>
              <a:rPr lang="es-AR" b="1" dirty="0"/>
              <a:t>28/11/2012</a:t>
            </a:r>
            <a:r>
              <a:rPr lang="es-AR" dirty="0"/>
              <a:t> la </a:t>
            </a:r>
            <a:r>
              <a:rPr lang="es-AR" b="1" dirty="0">
                <a:solidFill>
                  <a:srgbClr val="FF0000"/>
                </a:solidFill>
              </a:rPr>
              <a:t>CIDH</a:t>
            </a:r>
            <a:r>
              <a:rPr lang="es-AR" dirty="0">
                <a:solidFill>
                  <a:srgbClr val="FF0000"/>
                </a:solidFill>
              </a:rPr>
              <a:t> </a:t>
            </a:r>
            <a:r>
              <a:rPr lang="es-AR" b="1" dirty="0">
                <a:solidFill>
                  <a:srgbClr val="FF0000"/>
                </a:solidFill>
              </a:rPr>
              <a:t>condena a Costa Rica</a:t>
            </a:r>
            <a:r>
              <a:rPr lang="es-AR" dirty="0">
                <a:solidFill>
                  <a:srgbClr val="FF0000"/>
                </a:solidFill>
              </a:rPr>
              <a:t> </a:t>
            </a:r>
            <a:r>
              <a:rPr lang="es-AR" dirty="0"/>
              <a:t>por haber </a:t>
            </a:r>
            <a:r>
              <a:rPr lang="es-AR" u="sng" dirty="0"/>
              <a:t>vulnerado los derechos a la vida privada y familiar y el derecho a la integridad personal en relación con la autonomía personal, </a:t>
            </a:r>
            <a:r>
              <a:rPr lang="es-AR" u="sng" dirty="0">
                <a:solidFill>
                  <a:srgbClr val="7030A0"/>
                </a:solidFill>
              </a:rPr>
              <a:t>el derecho a decidir si tener hijos bilógicos a través de una </a:t>
            </a:r>
            <a:r>
              <a:rPr lang="es-AR" b="1" u="sng" dirty="0">
                <a:solidFill>
                  <a:srgbClr val="7030A0"/>
                </a:solidFill>
              </a:rPr>
              <a:t>técnica de reproducción asistida</a:t>
            </a:r>
            <a:r>
              <a:rPr lang="es-AR" u="sng" dirty="0"/>
              <a:t>, la salud sexual, el derecho a gozar de los beneficios del progreso científico y tecnológico, así como el principio de no discriminación</a:t>
            </a:r>
            <a:r>
              <a:rPr lang="es-AR" dirty="0"/>
              <a:t>. </a:t>
            </a:r>
            <a:r>
              <a:rPr lang="es-AR" b="1" dirty="0">
                <a:solidFill>
                  <a:srgbClr val="00B050"/>
                </a:solidFill>
              </a:rPr>
              <a:t>EMBRION NO ES PERSONA</a:t>
            </a:r>
          </a:p>
          <a:p>
            <a:pPr algn="just"/>
            <a:r>
              <a:rPr lang="es-AR" b="1" dirty="0"/>
              <a:t>31/03/2014</a:t>
            </a:r>
            <a:r>
              <a:rPr lang="es-AR" dirty="0"/>
              <a:t> la CIDH declara </a:t>
            </a:r>
            <a:r>
              <a:rPr lang="es-AR" b="1" dirty="0">
                <a:solidFill>
                  <a:srgbClr val="7030A0"/>
                </a:solidFill>
              </a:rPr>
              <a:t>improcedente la solicitud de medidas provisionales</a:t>
            </a:r>
            <a:r>
              <a:rPr lang="es-AR" dirty="0">
                <a:solidFill>
                  <a:srgbClr val="7030A0"/>
                </a:solidFill>
              </a:rPr>
              <a:t> </a:t>
            </a:r>
            <a:r>
              <a:rPr lang="es-AR" dirty="0"/>
              <a:t>presentada por el sr. H.M.C., representante de seis de las víctimas.</a:t>
            </a:r>
            <a:endParaRPr lang="es-AR" b="1" dirty="0"/>
          </a:p>
          <a:p>
            <a:pPr algn="just"/>
            <a:r>
              <a:rPr lang="es-AR" b="1" dirty="0"/>
              <a:t>03/09/2015</a:t>
            </a:r>
            <a:r>
              <a:rPr lang="es-AR" dirty="0"/>
              <a:t> se celebró una </a:t>
            </a:r>
            <a:r>
              <a:rPr lang="es-AR" b="1" dirty="0">
                <a:solidFill>
                  <a:srgbClr val="FF0000"/>
                </a:solidFill>
              </a:rPr>
              <a:t>audiencia pública</a:t>
            </a:r>
            <a:r>
              <a:rPr lang="es-AR" dirty="0">
                <a:solidFill>
                  <a:srgbClr val="FF0000"/>
                </a:solidFill>
              </a:rPr>
              <a:t> </a:t>
            </a:r>
            <a:r>
              <a:rPr lang="es-AR" dirty="0"/>
              <a:t>en el Tribunal sobre </a:t>
            </a:r>
            <a:r>
              <a:rPr lang="es-AR" u="sng" dirty="0"/>
              <a:t>supervisión de cumplimiento de sentencia</a:t>
            </a:r>
            <a:r>
              <a:rPr lang="es-AR" dirty="0"/>
              <a:t>, </a:t>
            </a:r>
            <a:r>
              <a:rPr lang="es-AR" b="1" dirty="0"/>
              <a:t>CR</a:t>
            </a:r>
            <a:r>
              <a:rPr lang="es-AR" dirty="0"/>
              <a:t> comunicó que había elaborado </a:t>
            </a:r>
            <a:r>
              <a:rPr lang="es-AR" b="1" dirty="0">
                <a:solidFill>
                  <a:srgbClr val="FF0000"/>
                </a:solidFill>
              </a:rPr>
              <a:t>un proyecto de decreto ejecutivo que autorizara la FIV y regulara su implementación</a:t>
            </a:r>
            <a:r>
              <a:rPr lang="es-AR" dirty="0">
                <a:solidFill>
                  <a:srgbClr val="FF0000"/>
                </a:solidFill>
              </a:rPr>
              <a:t>.</a:t>
            </a:r>
            <a:endParaRPr lang="es-AR" b="1" dirty="0"/>
          </a:p>
          <a:p>
            <a:pPr algn="just"/>
            <a:r>
              <a:rPr lang="es-AR" b="1" dirty="0"/>
              <a:t>11/09/2015</a:t>
            </a:r>
            <a:r>
              <a:rPr lang="es-AR" dirty="0"/>
              <a:t> entró en </a:t>
            </a:r>
            <a:r>
              <a:rPr lang="es-AR" b="1" dirty="0">
                <a:solidFill>
                  <a:srgbClr val="7030A0"/>
                </a:solidFill>
              </a:rPr>
              <a:t>vigencia</a:t>
            </a:r>
            <a:r>
              <a:rPr lang="es-AR" dirty="0">
                <a:solidFill>
                  <a:srgbClr val="7030A0"/>
                </a:solidFill>
              </a:rPr>
              <a:t> </a:t>
            </a:r>
            <a:r>
              <a:rPr lang="es-AR" dirty="0"/>
              <a:t>el </a:t>
            </a:r>
            <a:r>
              <a:rPr lang="es-AR" b="1" dirty="0">
                <a:solidFill>
                  <a:srgbClr val="7030A0"/>
                </a:solidFill>
              </a:rPr>
              <a:t>decreto</a:t>
            </a:r>
            <a:r>
              <a:rPr lang="es-AR" dirty="0">
                <a:solidFill>
                  <a:srgbClr val="7030A0"/>
                </a:solidFill>
              </a:rPr>
              <a:t> </a:t>
            </a:r>
            <a:r>
              <a:rPr lang="es-AR" u="sng" dirty="0">
                <a:solidFill>
                  <a:srgbClr val="002060"/>
                </a:solidFill>
              </a:rPr>
              <a:t>“Autorización para la realización de la técnica de reproducción asistida de fecundación in vitro y trasferencia embrionaria”</a:t>
            </a:r>
            <a:r>
              <a:rPr lang="es-AR" dirty="0"/>
              <a:t>, emitido por el Presidente de CR.</a:t>
            </a:r>
          </a:p>
          <a:p>
            <a:endParaRPr lang="es-AR" dirty="0"/>
          </a:p>
        </p:txBody>
      </p:sp>
      <p:sp>
        <p:nvSpPr>
          <p:cNvPr id="4" name="Marcador de fecha 3"/>
          <p:cNvSpPr>
            <a:spLocks noGrp="1"/>
          </p:cNvSpPr>
          <p:nvPr>
            <p:ph type="dt" sz="half" idx="10"/>
          </p:nvPr>
        </p:nvSpPr>
        <p:spPr/>
        <p:txBody>
          <a:bodyPr/>
          <a:lstStyle/>
          <a:p>
            <a:fld id="{EB180FCE-CD7A-49F6-BE29-8595A748A449}" type="datetime10">
              <a:rPr lang="es-AR" sz="1800" kern="0">
                <a:solidFill>
                  <a:prstClr val="white">
                    <a:tint val="75000"/>
                  </a:prstClr>
                </a:solidFill>
              </a:rPr>
              <a:pPr/>
              <a:t>10:55</a:t>
            </a:fld>
            <a:endParaRPr lang="es-AR" sz="1800" kern="0">
              <a:solidFill>
                <a:prstClr val="white">
                  <a:tint val="75000"/>
                </a:prstClr>
              </a:solidFill>
            </a:endParaRPr>
          </a:p>
        </p:txBody>
      </p:sp>
      <p:sp>
        <p:nvSpPr>
          <p:cNvPr id="5" name="Marcador de número de diapositiva 4"/>
          <p:cNvSpPr>
            <a:spLocks noGrp="1"/>
          </p:cNvSpPr>
          <p:nvPr>
            <p:ph type="sldNum" sz="quarter" idx="12"/>
          </p:nvPr>
        </p:nvSpPr>
        <p:spPr/>
        <p:txBody>
          <a:bodyPr/>
          <a:lstStyle/>
          <a:p>
            <a:fld id="{A937098F-73F1-488B-BDA0-4E38E6CE9AEE}" type="slidenum">
              <a:rPr lang="es-AR" sz="1800" kern="0">
                <a:solidFill>
                  <a:prstClr val="white">
                    <a:tint val="75000"/>
                  </a:prstClr>
                </a:solidFill>
              </a:rPr>
              <a:pPr/>
              <a:t>105</a:t>
            </a:fld>
            <a:endParaRPr lang="es-AR" sz="1800" kern="0">
              <a:solidFill>
                <a:prstClr val="white">
                  <a:tint val="75000"/>
                </a:prstClr>
              </a:solidFill>
            </a:endParaRPr>
          </a:p>
        </p:txBody>
      </p:sp>
    </p:spTree>
    <p:extLst>
      <p:ext uri="{BB962C8B-B14F-4D97-AF65-F5344CB8AC3E}">
        <p14:creationId xmlns:p14="http://schemas.microsoft.com/office/powerpoint/2010/main" val="8317131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bg/>
                                          </p:spTgt>
                                        </p:tgtEl>
                                        <p:attrNameLst>
                                          <p:attrName>style.visibility</p:attrName>
                                        </p:attrNameLst>
                                      </p:cBhvr>
                                      <p:to>
                                        <p:strVal val="visible"/>
                                      </p:to>
                                    </p:set>
                                    <p:anim calcmode="lin" valueType="num">
                                      <p:cBhvr additive="base">
                                        <p:cTn id="13" dur="500" fill="hold"/>
                                        <p:tgtEl>
                                          <p:spTgt spid="3">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 calcmode="lin" valueType="num">
                                      <p:cBhvr additive="base">
                                        <p:cTn id="19"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3" end="3"/>
                                            </p:txEl>
                                          </p:spTgt>
                                        </p:tgtEl>
                                        <p:attrNameLst>
                                          <p:attrName>style.visibility</p:attrName>
                                        </p:attrNameLst>
                                      </p:cBhvr>
                                      <p:to>
                                        <p:strVal val="visible"/>
                                      </p:to>
                                    </p:set>
                                    <p:anim calcmode="lin" valueType="num">
                                      <p:cBhvr additive="base">
                                        <p:cTn id="37"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4" end="4"/>
                                            </p:txEl>
                                          </p:spTgt>
                                        </p:tgtEl>
                                        <p:attrNameLst>
                                          <p:attrName>style.visibility</p:attrName>
                                        </p:attrNameLst>
                                      </p:cBhvr>
                                      <p:to>
                                        <p:strVal val="visible"/>
                                      </p:to>
                                    </p:set>
                                    <p:anim calcmode="lin" valueType="num">
                                      <p:cBhvr additive="base">
                                        <p:cTn id="4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75520" y="188640"/>
            <a:ext cx="8784976" cy="6669360"/>
          </a:xfrm>
        </p:spPr>
        <p:style>
          <a:lnRef idx="1">
            <a:schemeClr val="accent2"/>
          </a:lnRef>
          <a:fillRef idx="2">
            <a:schemeClr val="accent2"/>
          </a:fillRef>
          <a:effectRef idx="1">
            <a:schemeClr val="accent2"/>
          </a:effectRef>
          <a:fontRef idx="minor">
            <a:schemeClr val="dk1"/>
          </a:fontRef>
        </p:style>
        <p:txBody>
          <a:bodyPr>
            <a:noAutofit/>
          </a:bodyPr>
          <a:lstStyle/>
          <a:p>
            <a:r>
              <a:rPr lang="es-AR" sz="2300" b="1" dirty="0"/>
              <a:t>21/09/2015</a:t>
            </a:r>
            <a:r>
              <a:rPr lang="es-AR" sz="2300" dirty="0"/>
              <a:t> el </a:t>
            </a:r>
            <a:r>
              <a:rPr lang="es-AR" sz="2300" b="1" dirty="0">
                <a:solidFill>
                  <a:srgbClr val="FF0000"/>
                </a:solidFill>
              </a:rPr>
              <a:t>decreto</a:t>
            </a:r>
            <a:r>
              <a:rPr lang="es-AR" sz="2300" dirty="0">
                <a:solidFill>
                  <a:srgbClr val="FF0000"/>
                </a:solidFill>
              </a:rPr>
              <a:t> </a:t>
            </a:r>
            <a:r>
              <a:rPr lang="es-AR" sz="2300" dirty="0"/>
              <a:t>fue </a:t>
            </a:r>
            <a:r>
              <a:rPr lang="es-AR" sz="2300" b="1" dirty="0">
                <a:solidFill>
                  <a:srgbClr val="FF0000"/>
                </a:solidFill>
              </a:rPr>
              <a:t>impugnado</a:t>
            </a:r>
            <a:r>
              <a:rPr lang="es-AR" sz="2300" dirty="0">
                <a:solidFill>
                  <a:srgbClr val="FF0000"/>
                </a:solidFill>
              </a:rPr>
              <a:t> </a:t>
            </a:r>
            <a:r>
              <a:rPr lang="es-AR" sz="2300" dirty="0"/>
              <a:t>ante la </a:t>
            </a:r>
            <a:r>
              <a:rPr lang="es-AR" sz="2300" b="1" u="sng" dirty="0"/>
              <a:t>Sala Constitucional de la Corte Suprema de Justicia</a:t>
            </a:r>
            <a:r>
              <a:rPr lang="es-AR" sz="2300" dirty="0"/>
              <a:t>, mediante la interposición de una acción de </a:t>
            </a:r>
            <a:r>
              <a:rPr lang="es-AR" sz="2300" b="1" dirty="0"/>
              <a:t>inconstitucionalidad</a:t>
            </a:r>
            <a:r>
              <a:rPr lang="es-AR" sz="2300" dirty="0"/>
              <a:t> por ser </a:t>
            </a:r>
            <a:r>
              <a:rPr lang="es-AR" sz="2300" i="1" dirty="0"/>
              <a:t>una </a:t>
            </a:r>
            <a:r>
              <a:rPr lang="es-AR" sz="2300" i="1" dirty="0">
                <a:solidFill>
                  <a:srgbClr val="FF0000"/>
                </a:solidFill>
              </a:rPr>
              <a:t>“violación y/o amenaza a[l] derecho fundamental a la vida” del “concebido no nacido”</a:t>
            </a:r>
            <a:r>
              <a:rPr lang="es-AR" sz="2300" dirty="0">
                <a:solidFill>
                  <a:srgbClr val="FF0000"/>
                </a:solidFill>
              </a:rPr>
              <a:t>, y una </a:t>
            </a:r>
            <a:r>
              <a:rPr lang="es-AR" sz="2300" i="1" dirty="0">
                <a:solidFill>
                  <a:srgbClr val="FF0000"/>
                </a:solidFill>
              </a:rPr>
              <a:t>“[v]</a:t>
            </a:r>
            <a:r>
              <a:rPr lang="es-AR" sz="2300" i="1" dirty="0" err="1">
                <a:solidFill>
                  <a:srgbClr val="FF0000"/>
                </a:solidFill>
              </a:rPr>
              <a:t>iolación</a:t>
            </a:r>
            <a:r>
              <a:rPr lang="es-AR" sz="2300" i="1" dirty="0">
                <a:solidFill>
                  <a:srgbClr val="FF0000"/>
                </a:solidFill>
              </a:rPr>
              <a:t> al principio de reserva de ley”.</a:t>
            </a:r>
            <a:endParaRPr lang="es-AR" sz="2300" b="1" dirty="0"/>
          </a:p>
          <a:p>
            <a:r>
              <a:rPr lang="es-AR" sz="2300" b="1" dirty="0"/>
              <a:t>03/02/2016</a:t>
            </a:r>
            <a:r>
              <a:rPr lang="es-AR" sz="2300" dirty="0"/>
              <a:t> la </a:t>
            </a:r>
            <a:r>
              <a:rPr lang="es-AR" sz="2300" b="1" u="sng" dirty="0">
                <a:solidFill>
                  <a:srgbClr val="0070C0"/>
                </a:solidFill>
              </a:rPr>
              <a:t>Sala Constitucional declaró la inconstitucionalidad y anuló el decreto</a:t>
            </a:r>
            <a:r>
              <a:rPr lang="es-AR" sz="2300" dirty="0"/>
              <a:t>.</a:t>
            </a:r>
            <a:endParaRPr lang="es-AR" sz="2300" b="1" dirty="0"/>
          </a:p>
          <a:p>
            <a:r>
              <a:rPr lang="es-AR" sz="2300" b="1" dirty="0"/>
              <a:t>26/02/2016 </a:t>
            </a:r>
            <a:r>
              <a:rPr lang="es-AR" sz="2300" dirty="0"/>
              <a:t>la </a:t>
            </a:r>
            <a:r>
              <a:rPr lang="es-AR" sz="2300" b="1" dirty="0">
                <a:solidFill>
                  <a:srgbClr val="0070C0"/>
                </a:solidFill>
              </a:rPr>
              <a:t>CIDH ordena que se mantenga vigente el decreto</a:t>
            </a:r>
            <a:r>
              <a:rPr lang="es-AR" sz="2300" b="1" dirty="0"/>
              <a:t>; </a:t>
            </a:r>
            <a:r>
              <a:rPr lang="es-AR" sz="2300" b="1" dirty="0">
                <a:solidFill>
                  <a:srgbClr val="FF0000"/>
                </a:solidFill>
              </a:rPr>
              <a:t>REAFIRMA</a:t>
            </a:r>
            <a:r>
              <a:rPr lang="es-AR" sz="2300" b="1" dirty="0"/>
              <a:t> </a:t>
            </a:r>
            <a:r>
              <a:rPr lang="es-AR" sz="2300" dirty="0"/>
              <a:t>que</a:t>
            </a:r>
            <a:r>
              <a:rPr lang="es-AR" sz="2300" b="1" dirty="0"/>
              <a:t> </a:t>
            </a:r>
            <a:r>
              <a:rPr lang="es-AR" sz="2300" b="1" dirty="0">
                <a:solidFill>
                  <a:srgbClr val="FF0000"/>
                </a:solidFill>
              </a:rPr>
              <a:t>CR NO </a:t>
            </a:r>
            <a:r>
              <a:rPr lang="es-AR" sz="2300" dirty="0">
                <a:solidFill>
                  <a:srgbClr val="FF0000"/>
                </a:solidFill>
              </a:rPr>
              <a:t>puede</a:t>
            </a:r>
            <a:r>
              <a:rPr lang="es-AR" sz="2300" b="1" dirty="0">
                <a:solidFill>
                  <a:srgbClr val="FF0000"/>
                </a:solidFill>
              </a:rPr>
              <a:t> </a:t>
            </a:r>
            <a:r>
              <a:rPr lang="es-AR" sz="2300" dirty="0">
                <a:solidFill>
                  <a:srgbClr val="FF0000"/>
                </a:solidFill>
              </a:rPr>
              <a:t>prohibir</a:t>
            </a:r>
            <a:r>
              <a:rPr lang="es-AR" sz="2300" b="1" dirty="0">
                <a:solidFill>
                  <a:srgbClr val="FF0000"/>
                </a:solidFill>
              </a:rPr>
              <a:t> </a:t>
            </a:r>
            <a:r>
              <a:rPr lang="es-AR" sz="2300" dirty="0">
                <a:solidFill>
                  <a:srgbClr val="FF0000"/>
                </a:solidFill>
              </a:rPr>
              <a:t>las</a:t>
            </a:r>
            <a:r>
              <a:rPr lang="es-AR" sz="2300" b="1" dirty="0">
                <a:solidFill>
                  <a:srgbClr val="FF0000"/>
                </a:solidFill>
              </a:rPr>
              <a:t> TRHA</a:t>
            </a:r>
            <a:r>
              <a:rPr lang="es-AR" sz="2300" b="1" dirty="0"/>
              <a:t>; </a:t>
            </a:r>
            <a:r>
              <a:rPr lang="es-AR" sz="2300" dirty="0"/>
              <a:t>y que debe tomar medidas antes del </a:t>
            </a:r>
            <a:r>
              <a:rPr lang="es-AR" sz="2300" b="1" dirty="0"/>
              <a:t>05/09/2016</a:t>
            </a:r>
            <a:r>
              <a:rPr lang="es-AR" sz="2300" dirty="0"/>
              <a:t>.</a:t>
            </a:r>
          </a:p>
          <a:p>
            <a:r>
              <a:rPr lang="es-AR" sz="2300" dirty="0"/>
              <a:t>En el último año se interpusieron </a:t>
            </a:r>
            <a:r>
              <a:rPr lang="es-AR" sz="2300" b="1" dirty="0">
                <a:solidFill>
                  <a:srgbClr val="FF0000"/>
                </a:solidFill>
              </a:rPr>
              <a:t>6 recursos de amparo</a:t>
            </a:r>
            <a:r>
              <a:rPr lang="es-AR" sz="2300" dirty="0">
                <a:solidFill>
                  <a:srgbClr val="FF0000"/>
                </a:solidFill>
              </a:rPr>
              <a:t> </a:t>
            </a:r>
            <a:r>
              <a:rPr lang="es-AR" sz="2300" dirty="0"/>
              <a:t>ante la Sala Constitucional de la Corte Suprema de Justicia, con los cuales </a:t>
            </a:r>
            <a:r>
              <a:rPr lang="es-AR" sz="2300" b="1" dirty="0">
                <a:solidFill>
                  <a:srgbClr val="0070C0"/>
                </a:solidFill>
              </a:rPr>
              <a:t>pretendían que se dejara sin efecto la prohibición de la FIV</a:t>
            </a:r>
            <a:r>
              <a:rPr lang="es-AR" sz="2300" dirty="0"/>
              <a:t>.</a:t>
            </a:r>
          </a:p>
          <a:p>
            <a:r>
              <a:rPr lang="es-AR" sz="2300" dirty="0"/>
              <a:t>La </a:t>
            </a:r>
            <a:r>
              <a:rPr lang="es-AR" sz="2300" b="1" dirty="0">
                <a:solidFill>
                  <a:srgbClr val="FF0000"/>
                </a:solidFill>
              </a:rPr>
              <a:t>Sala Constitucional</a:t>
            </a:r>
            <a:r>
              <a:rPr lang="es-AR" sz="2300" dirty="0">
                <a:solidFill>
                  <a:srgbClr val="FF0000"/>
                </a:solidFill>
              </a:rPr>
              <a:t> </a:t>
            </a:r>
            <a:r>
              <a:rPr lang="es-AR" sz="2300" dirty="0"/>
              <a:t>por voto de mayoría </a:t>
            </a:r>
            <a:r>
              <a:rPr lang="es-AR" sz="2300" b="1" dirty="0">
                <a:solidFill>
                  <a:srgbClr val="FF0000"/>
                </a:solidFill>
              </a:rPr>
              <a:t>“rechazó de plano” </a:t>
            </a:r>
            <a:r>
              <a:rPr lang="es-AR" sz="2300" b="1" dirty="0"/>
              <a:t>cuatro</a:t>
            </a:r>
            <a:r>
              <a:rPr lang="es-AR" sz="2300" dirty="0"/>
              <a:t> de los seis recursos, y </a:t>
            </a:r>
            <a:r>
              <a:rPr lang="es-AR" sz="2300" b="1" dirty="0">
                <a:solidFill>
                  <a:srgbClr val="FF0000"/>
                </a:solidFill>
              </a:rPr>
              <a:t>“declaró sin lugar” </a:t>
            </a:r>
            <a:r>
              <a:rPr lang="es-AR" sz="2300" b="1" dirty="0"/>
              <a:t>los otros dos</a:t>
            </a:r>
            <a:r>
              <a:rPr lang="es-AR" sz="2300" dirty="0"/>
              <a:t>, argumentando que </a:t>
            </a:r>
            <a:r>
              <a:rPr lang="es-AR" sz="2300" b="1" u="sng" dirty="0"/>
              <a:t>no le corresponde “ordenar la ejecución” de las Sentencias de la CIDH ni “suplir la supervisión de cumplimiento de las mismas”</a:t>
            </a:r>
            <a:r>
              <a:rPr lang="es-AR" sz="2300" dirty="0"/>
              <a:t>.</a:t>
            </a:r>
          </a:p>
          <a:p>
            <a:endParaRPr lang="es-AR" sz="2300" dirty="0"/>
          </a:p>
        </p:txBody>
      </p:sp>
      <p:sp>
        <p:nvSpPr>
          <p:cNvPr id="2" name="Marcador de fecha 1"/>
          <p:cNvSpPr>
            <a:spLocks noGrp="1"/>
          </p:cNvSpPr>
          <p:nvPr>
            <p:ph type="dt" sz="half" idx="10"/>
          </p:nvPr>
        </p:nvSpPr>
        <p:spPr/>
        <p:txBody>
          <a:bodyPr/>
          <a:lstStyle/>
          <a:p>
            <a:fld id="{F4308850-950F-4F0E-AFDF-AB8B0B16B1D8}"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106</a:t>
            </a:fld>
            <a:endParaRPr lang="es-AR" sz="1800" kern="0">
              <a:solidFill>
                <a:prstClr val="white">
                  <a:tint val="75000"/>
                </a:prstClr>
              </a:solidFill>
            </a:endParaRPr>
          </a:p>
        </p:txBody>
      </p:sp>
    </p:spTree>
    <p:extLst>
      <p:ext uri="{BB962C8B-B14F-4D97-AF65-F5344CB8AC3E}">
        <p14:creationId xmlns:p14="http://schemas.microsoft.com/office/powerpoint/2010/main" val="13408864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anim calcmode="lin" valueType="num">
                                      <p:cBhvr additive="base">
                                        <p:cTn id="2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 calcmode="lin" valueType="num">
                                      <p:cBhvr additive="base">
                                        <p:cTn id="3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1544" y="27856"/>
            <a:ext cx="8229600" cy="1143000"/>
          </a:xfrm>
        </p:spPr>
        <p:style>
          <a:lnRef idx="2">
            <a:schemeClr val="accent5">
              <a:shade val="50000"/>
            </a:schemeClr>
          </a:lnRef>
          <a:fillRef idx="1">
            <a:schemeClr val="accent5"/>
          </a:fillRef>
          <a:effectRef idx="0">
            <a:schemeClr val="accent5"/>
          </a:effectRef>
          <a:fontRef idx="minor">
            <a:schemeClr val="lt1"/>
          </a:fontRef>
        </p:style>
        <p:txBody>
          <a:bodyPr>
            <a:normAutofit/>
          </a:bodyPr>
          <a:lstStyle/>
          <a:p>
            <a:r>
              <a:rPr lang="es-AR" dirty="0"/>
              <a:t>Los argumentos de la </a:t>
            </a:r>
            <a:r>
              <a:rPr lang="es-AR" b="1" dirty="0"/>
              <a:t>CIDH</a:t>
            </a:r>
            <a:endParaRPr lang="es-AR" dirty="0"/>
          </a:p>
        </p:txBody>
      </p:sp>
      <p:sp>
        <p:nvSpPr>
          <p:cNvPr id="3" name="2 Marcador de contenido"/>
          <p:cNvSpPr>
            <a:spLocks noGrp="1"/>
          </p:cNvSpPr>
          <p:nvPr>
            <p:ph idx="1"/>
          </p:nvPr>
        </p:nvSpPr>
        <p:spPr>
          <a:xfrm>
            <a:off x="1775520" y="1268760"/>
            <a:ext cx="8712968" cy="5400600"/>
          </a:xfrm>
        </p:spPr>
        <p:style>
          <a:lnRef idx="1">
            <a:schemeClr val="accent5"/>
          </a:lnRef>
          <a:fillRef idx="2">
            <a:schemeClr val="accent5"/>
          </a:fillRef>
          <a:effectRef idx="1">
            <a:schemeClr val="accent5"/>
          </a:effectRef>
          <a:fontRef idx="minor">
            <a:schemeClr val="dk1"/>
          </a:fontRef>
        </p:style>
        <p:txBody>
          <a:bodyPr>
            <a:normAutofit fontScale="70000" lnSpcReduction="20000"/>
          </a:bodyPr>
          <a:lstStyle/>
          <a:p>
            <a:pPr algn="just"/>
            <a:r>
              <a:rPr lang="es-AR" sz="3400" dirty="0"/>
              <a:t>Que las decisiones de </a:t>
            </a:r>
            <a:r>
              <a:rPr lang="es-AR" sz="3400" b="1" dirty="0">
                <a:solidFill>
                  <a:srgbClr val="FF0000"/>
                </a:solidFill>
              </a:rPr>
              <a:t>amparo</a:t>
            </a:r>
            <a:r>
              <a:rPr lang="es-AR" sz="3400" dirty="0">
                <a:solidFill>
                  <a:srgbClr val="FF0000"/>
                </a:solidFill>
              </a:rPr>
              <a:t> </a:t>
            </a:r>
            <a:r>
              <a:rPr lang="es-AR" sz="3400" dirty="0"/>
              <a:t>contienen </a:t>
            </a:r>
            <a:r>
              <a:rPr lang="es-AR" sz="3400" b="1" u="sng" dirty="0">
                <a:solidFill>
                  <a:srgbClr val="FF0000"/>
                </a:solidFill>
              </a:rPr>
              <a:t>argumentos que no toman en cuenta que la medida de dejar sin efecto la prohibición de la FIV debía ser cumplida “con la mayor celeridad posible”</a:t>
            </a:r>
            <a:r>
              <a:rPr lang="es-AR" sz="3400" b="1" u="sng" dirty="0"/>
              <a:t> </a:t>
            </a:r>
            <a:r>
              <a:rPr lang="es-AR" sz="3400" dirty="0"/>
              <a:t>y no podía hacerse depender de la regulación de dicha técnica.</a:t>
            </a:r>
          </a:p>
          <a:p>
            <a:pPr algn="just"/>
            <a:r>
              <a:rPr lang="es-AR" sz="3400" dirty="0"/>
              <a:t>Que </a:t>
            </a:r>
            <a:r>
              <a:rPr lang="es-AR" sz="3400" b="1" dirty="0">
                <a:solidFill>
                  <a:srgbClr val="7030A0"/>
                </a:solidFill>
              </a:rPr>
              <a:t>Costa Rica informó</a:t>
            </a:r>
            <a:r>
              <a:rPr lang="es-AR" sz="3400" dirty="0">
                <a:solidFill>
                  <a:srgbClr val="7030A0"/>
                </a:solidFill>
              </a:rPr>
              <a:t> </a:t>
            </a:r>
            <a:r>
              <a:rPr lang="es-AR" sz="3400" dirty="0"/>
              <a:t>que para dar cumplimiento a la sentencia tenía </a:t>
            </a:r>
            <a:r>
              <a:rPr lang="es-AR" sz="3400" b="1" u="sng" dirty="0">
                <a:solidFill>
                  <a:srgbClr val="7030A0"/>
                </a:solidFill>
              </a:rPr>
              <a:t>3 proyectos de ley</a:t>
            </a:r>
            <a:r>
              <a:rPr lang="es-AR" sz="3400" dirty="0">
                <a:solidFill>
                  <a:srgbClr val="7030A0"/>
                </a:solidFill>
              </a:rPr>
              <a:t> </a:t>
            </a:r>
            <a:r>
              <a:rPr lang="es-AR" sz="3400" dirty="0"/>
              <a:t>en trámite en la Asamblea Legislativa.</a:t>
            </a:r>
          </a:p>
          <a:p>
            <a:pPr algn="just"/>
            <a:r>
              <a:rPr lang="es-AR" sz="3400" dirty="0"/>
              <a:t>El Tribunal </a:t>
            </a:r>
            <a:r>
              <a:rPr lang="es-AR" sz="3400" b="1" dirty="0">
                <a:solidFill>
                  <a:srgbClr val="0070C0"/>
                </a:solidFill>
              </a:rPr>
              <a:t>valora positivamente</a:t>
            </a:r>
            <a:r>
              <a:rPr lang="es-AR" sz="3400" dirty="0">
                <a:solidFill>
                  <a:srgbClr val="0070C0"/>
                </a:solidFill>
              </a:rPr>
              <a:t> </a:t>
            </a:r>
            <a:r>
              <a:rPr lang="es-AR" sz="3400" dirty="0"/>
              <a:t>los </a:t>
            </a:r>
            <a:r>
              <a:rPr lang="es-AR" sz="3400" u="sng" dirty="0"/>
              <a:t>esfuerzos</a:t>
            </a:r>
            <a:r>
              <a:rPr lang="es-AR" sz="3400" dirty="0"/>
              <a:t> </a:t>
            </a:r>
            <a:r>
              <a:rPr lang="es-AR" sz="3400" b="1" dirty="0">
                <a:solidFill>
                  <a:srgbClr val="0070C0"/>
                </a:solidFill>
              </a:rPr>
              <a:t>para dejar sin efecto la prohibición de la FIV</a:t>
            </a:r>
            <a:r>
              <a:rPr lang="es-AR" sz="3400" dirty="0"/>
              <a:t>, a través de la emisión de una </a:t>
            </a:r>
            <a:r>
              <a:rPr lang="es-AR" sz="3400" b="1" u="sng" dirty="0"/>
              <a:t>norma jurídica</a:t>
            </a:r>
            <a:r>
              <a:rPr lang="es-AR" sz="3400" dirty="0"/>
              <a:t>, y considera que ello </a:t>
            </a:r>
            <a:r>
              <a:rPr lang="es-AR" sz="3400" b="1" i="1" u="sng" dirty="0">
                <a:solidFill>
                  <a:schemeClr val="accent6">
                    <a:lumMod val="50000"/>
                  </a:schemeClr>
                </a:solidFill>
              </a:rPr>
              <a:t>representó una voluntad clara y concreta de cumplir con la Sentencia.</a:t>
            </a:r>
            <a:endParaRPr lang="es-AR" sz="3400" dirty="0"/>
          </a:p>
          <a:p>
            <a:pPr algn="just"/>
            <a:r>
              <a:rPr lang="es-AR" sz="3400" dirty="0"/>
              <a:t>Que la </a:t>
            </a:r>
            <a:r>
              <a:rPr lang="es-AR" sz="3400" b="1" dirty="0">
                <a:solidFill>
                  <a:srgbClr val="FF0000"/>
                </a:solidFill>
              </a:rPr>
              <a:t>Sala Constitucional anuló Decreto</a:t>
            </a:r>
            <a:r>
              <a:rPr lang="es-AR" sz="3400" dirty="0">
                <a:solidFill>
                  <a:srgbClr val="FF0000"/>
                </a:solidFill>
              </a:rPr>
              <a:t> </a:t>
            </a:r>
            <a:r>
              <a:rPr lang="es-AR" sz="3400" dirty="0"/>
              <a:t>Ejecutivo que dejaba sin efecto la prohibición de la FIV, y que esa </a:t>
            </a:r>
            <a:r>
              <a:rPr lang="es-AR" sz="3400" b="1" u="sng" dirty="0">
                <a:solidFill>
                  <a:srgbClr val="002060"/>
                </a:solidFill>
              </a:rPr>
              <a:t>norma era la única medida adoptada por alguna autoridad u órgano estatal en más de tres años desde la emisión de la Sentencia para dar cumplimiento a esta medida de reparación.</a:t>
            </a:r>
            <a:endParaRPr lang="es-AR" sz="3400" dirty="0">
              <a:solidFill>
                <a:srgbClr val="002060"/>
              </a:solidFill>
            </a:endParaRPr>
          </a:p>
          <a:p>
            <a:endParaRPr lang="es-AR" dirty="0"/>
          </a:p>
        </p:txBody>
      </p:sp>
      <p:sp>
        <p:nvSpPr>
          <p:cNvPr id="4" name="Marcador de fecha 3"/>
          <p:cNvSpPr>
            <a:spLocks noGrp="1"/>
          </p:cNvSpPr>
          <p:nvPr>
            <p:ph type="dt" sz="half" idx="10"/>
          </p:nvPr>
        </p:nvSpPr>
        <p:spPr/>
        <p:txBody>
          <a:bodyPr/>
          <a:lstStyle/>
          <a:p>
            <a:fld id="{C91DE85D-6D21-4E08-A49E-22CA18821511}" type="datetime10">
              <a:rPr lang="es-AR" sz="1800" kern="0">
                <a:solidFill>
                  <a:prstClr val="white">
                    <a:tint val="75000"/>
                  </a:prstClr>
                </a:solidFill>
              </a:rPr>
              <a:pPr/>
              <a:t>10:55</a:t>
            </a:fld>
            <a:endParaRPr lang="es-AR" sz="1800" kern="0">
              <a:solidFill>
                <a:prstClr val="white">
                  <a:tint val="75000"/>
                </a:prstClr>
              </a:solidFill>
            </a:endParaRPr>
          </a:p>
        </p:txBody>
      </p:sp>
      <p:sp>
        <p:nvSpPr>
          <p:cNvPr id="5" name="Marcador de número de diapositiva 4"/>
          <p:cNvSpPr>
            <a:spLocks noGrp="1"/>
          </p:cNvSpPr>
          <p:nvPr>
            <p:ph type="sldNum" sz="quarter" idx="12"/>
          </p:nvPr>
        </p:nvSpPr>
        <p:spPr/>
        <p:txBody>
          <a:bodyPr/>
          <a:lstStyle/>
          <a:p>
            <a:fld id="{A937098F-73F1-488B-BDA0-4E38E6CE9AEE}" type="slidenum">
              <a:rPr lang="es-AR" sz="1800" kern="0">
                <a:solidFill>
                  <a:prstClr val="white">
                    <a:tint val="75000"/>
                  </a:prstClr>
                </a:solidFill>
              </a:rPr>
              <a:pPr/>
              <a:t>107</a:t>
            </a:fld>
            <a:endParaRPr lang="es-AR" sz="1800" kern="0">
              <a:solidFill>
                <a:prstClr val="white">
                  <a:tint val="75000"/>
                </a:prstClr>
              </a:solidFill>
            </a:endParaRPr>
          </a:p>
        </p:txBody>
      </p:sp>
    </p:spTree>
    <p:extLst>
      <p:ext uri="{BB962C8B-B14F-4D97-AF65-F5344CB8AC3E}">
        <p14:creationId xmlns:p14="http://schemas.microsoft.com/office/powerpoint/2010/main" val="78840732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03512" y="404664"/>
            <a:ext cx="8712968" cy="6264696"/>
          </a:xfrm>
        </p:spPr>
        <p:style>
          <a:lnRef idx="1">
            <a:schemeClr val="accent5"/>
          </a:lnRef>
          <a:fillRef idx="2">
            <a:schemeClr val="accent5"/>
          </a:fillRef>
          <a:effectRef idx="1">
            <a:schemeClr val="accent5"/>
          </a:effectRef>
          <a:fontRef idx="minor">
            <a:schemeClr val="dk1"/>
          </a:fontRef>
        </p:style>
        <p:txBody>
          <a:bodyPr>
            <a:normAutofit fontScale="70000" lnSpcReduction="20000"/>
          </a:bodyPr>
          <a:lstStyle/>
          <a:p>
            <a:r>
              <a:rPr lang="es-AR" dirty="0"/>
              <a:t>Que la </a:t>
            </a:r>
            <a:r>
              <a:rPr lang="es-AR" b="1" dirty="0">
                <a:solidFill>
                  <a:srgbClr val="002060"/>
                </a:solidFill>
              </a:rPr>
              <a:t>Sala Constitucional</a:t>
            </a:r>
            <a:r>
              <a:rPr lang="es-AR" dirty="0">
                <a:solidFill>
                  <a:srgbClr val="002060"/>
                </a:solidFill>
              </a:rPr>
              <a:t> </a:t>
            </a:r>
            <a:r>
              <a:rPr lang="es-AR" dirty="0"/>
              <a:t>emitió una </a:t>
            </a:r>
            <a:r>
              <a:rPr lang="es-AR" b="1" u="sng" dirty="0">
                <a:solidFill>
                  <a:srgbClr val="FF0000"/>
                </a:solidFill>
              </a:rPr>
              <a:t>sentencia que representa un obstáculo para el cumplimiento</a:t>
            </a:r>
            <a:r>
              <a:rPr lang="es-AR" dirty="0">
                <a:solidFill>
                  <a:srgbClr val="FF0000"/>
                </a:solidFill>
              </a:rPr>
              <a:t> </a:t>
            </a:r>
            <a:r>
              <a:rPr lang="es-AR" dirty="0"/>
              <a:t>de lo dispuesto por la CIDH, ya </a:t>
            </a:r>
            <a:r>
              <a:rPr lang="es-AR" dirty="0">
                <a:solidFill>
                  <a:srgbClr val="0070C0"/>
                </a:solidFill>
              </a:rPr>
              <a:t>que </a:t>
            </a:r>
            <a:r>
              <a:rPr lang="es-AR" b="1" u="sng" dirty="0">
                <a:solidFill>
                  <a:srgbClr val="0070C0"/>
                </a:solidFill>
              </a:rPr>
              <a:t>mantiene a Costa Rica en la misma situación jurídica que causó la violación a los derechos humanos declarada en el 2012</a:t>
            </a:r>
            <a:r>
              <a:rPr lang="es-AR" dirty="0"/>
              <a:t>, al permitir, que </a:t>
            </a:r>
            <a:r>
              <a:rPr lang="es-AR" u="sng" dirty="0"/>
              <a:t>permanezcan los efectos de la prohibición de la FIV en ese país</a:t>
            </a:r>
            <a:r>
              <a:rPr lang="es-AR" dirty="0"/>
              <a:t>.</a:t>
            </a:r>
          </a:p>
          <a:p>
            <a:r>
              <a:rPr lang="es-AR" dirty="0"/>
              <a:t>Que </a:t>
            </a:r>
            <a:r>
              <a:rPr lang="es-AR" b="1" dirty="0"/>
              <a:t>CR</a:t>
            </a:r>
            <a:r>
              <a:rPr lang="es-AR" dirty="0"/>
              <a:t> ha </a:t>
            </a:r>
            <a:r>
              <a:rPr lang="es-AR" b="1" u="sng" dirty="0">
                <a:solidFill>
                  <a:srgbClr val="00B050"/>
                </a:solidFill>
              </a:rPr>
              <a:t>incumplido con la medida ordenada</a:t>
            </a:r>
            <a:r>
              <a:rPr lang="es-AR" dirty="0">
                <a:solidFill>
                  <a:srgbClr val="00B050"/>
                </a:solidFill>
              </a:rPr>
              <a:t> </a:t>
            </a:r>
            <a:r>
              <a:rPr lang="es-AR" dirty="0"/>
              <a:t>ya que han transcurrido </a:t>
            </a:r>
            <a:r>
              <a:rPr lang="es-AR" b="1" u="sng" dirty="0"/>
              <a:t>más de tres años desde la emisión de la Sentencia y la prohibición de la FIV</a:t>
            </a:r>
            <a:r>
              <a:rPr lang="es-AR" dirty="0"/>
              <a:t>, pese a ser incompatible con la Convención Americana, </a:t>
            </a:r>
            <a:r>
              <a:rPr lang="es-AR" u="sng" dirty="0">
                <a:solidFill>
                  <a:srgbClr val="FF0000"/>
                </a:solidFill>
              </a:rPr>
              <a:t>continúa representando un obstáculo para el ejercicio del derecho a la vida privada y familiar, particularmente, al derecho a la autonomía reproductiva en lo que respecta a decidir si tener hijos biológicos a través de la técnica de FIV</a:t>
            </a:r>
            <a:r>
              <a:rPr lang="es-AR" dirty="0"/>
              <a:t>.</a:t>
            </a:r>
          </a:p>
          <a:p>
            <a:r>
              <a:rPr lang="es-AR" dirty="0"/>
              <a:t>La </a:t>
            </a:r>
            <a:r>
              <a:rPr lang="es-AR" b="1" dirty="0"/>
              <a:t>demora en el cumplimiento</a:t>
            </a:r>
            <a:r>
              <a:rPr lang="es-AR" dirty="0"/>
              <a:t> </a:t>
            </a:r>
            <a:r>
              <a:rPr lang="es-AR" u="sng" dirty="0"/>
              <a:t>tiene un particular impacto negativo</a:t>
            </a:r>
            <a:r>
              <a:rPr lang="es-AR" dirty="0"/>
              <a:t>, considerando que el </a:t>
            </a:r>
            <a:r>
              <a:rPr lang="es-AR" b="1" dirty="0">
                <a:solidFill>
                  <a:srgbClr val="FF0000"/>
                </a:solidFill>
              </a:rPr>
              <a:t>paso del tiempo sin que se elimine la prohibición de la FIV afecta la posibilidad de las personas de someterse en Costa Rica a este tratamiento para tener hijos biológicos</a:t>
            </a:r>
            <a:r>
              <a:rPr lang="es-AR" dirty="0"/>
              <a:t>, fundamentalmente de quienes intentaron otros tratamientos para enfrentar la infertilidad o respecto de quienes es la única opción para procrear.</a:t>
            </a:r>
          </a:p>
          <a:p>
            <a:r>
              <a:rPr lang="es-AR" dirty="0"/>
              <a:t>Se </a:t>
            </a:r>
            <a:r>
              <a:rPr lang="es-AR" b="1" dirty="0"/>
              <a:t>insta al Estado a adoptar las medidas pertinentes</a:t>
            </a:r>
            <a:r>
              <a:rPr lang="es-AR" dirty="0"/>
              <a:t> para que, en el </a:t>
            </a:r>
            <a:r>
              <a:rPr lang="es-AR" b="1" u="sng" dirty="0">
                <a:solidFill>
                  <a:srgbClr val="FF0000"/>
                </a:solidFill>
              </a:rPr>
              <a:t>menor tiempo posible</a:t>
            </a:r>
            <a:r>
              <a:rPr lang="es-AR" dirty="0"/>
              <a:t>, ponga </a:t>
            </a:r>
            <a:r>
              <a:rPr lang="es-AR" u="sng" dirty="0"/>
              <a:t>a disposición la FIV en los programas y tratamientos de infertilidad de la seguridad social de Costa Rica</a:t>
            </a:r>
            <a:r>
              <a:rPr lang="es-AR" dirty="0"/>
              <a:t>.</a:t>
            </a:r>
          </a:p>
          <a:p>
            <a:endParaRPr lang="es-AR" dirty="0"/>
          </a:p>
        </p:txBody>
      </p:sp>
      <p:sp>
        <p:nvSpPr>
          <p:cNvPr id="2" name="Marcador de fecha 1"/>
          <p:cNvSpPr>
            <a:spLocks noGrp="1"/>
          </p:cNvSpPr>
          <p:nvPr>
            <p:ph type="dt" sz="half" idx="10"/>
          </p:nvPr>
        </p:nvSpPr>
        <p:spPr/>
        <p:txBody>
          <a:bodyPr/>
          <a:lstStyle/>
          <a:p>
            <a:fld id="{84777C7C-3AEB-432D-A388-CF8EDF3DFC8B}"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108</a:t>
            </a:fld>
            <a:endParaRPr lang="es-AR" sz="1800" kern="0">
              <a:solidFill>
                <a:prstClr val="white">
                  <a:tint val="75000"/>
                </a:prstClr>
              </a:solidFill>
            </a:endParaRPr>
          </a:p>
        </p:txBody>
      </p:sp>
    </p:spTree>
    <p:extLst>
      <p:ext uri="{BB962C8B-B14F-4D97-AF65-F5344CB8AC3E}">
        <p14:creationId xmlns:p14="http://schemas.microsoft.com/office/powerpoint/2010/main" val="497153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style>
          <a:lnRef idx="2">
            <a:schemeClr val="accent4">
              <a:shade val="50000"/>
            </a:schemeClr>
          </a:lnRef>
          <a:fillRef idx="1">
            <a:schemeClr val="accent4"/>
          </a:fillRef>
          <a:effectRef idx="0">
            <a:schemeClr val="accent4"/>
          </a:effectRef>
          <a:fontRef idx="minor">
            <a:schemeClr val="lt1"/>
          </a:fontRef>
        </p:style>
        <p:txBody>
          <a:bodyPr>
            <a:noAutofit/>
          </a:bodyPr>
          <a:lstStyle/>
          <a:p>
            <a:r>
              <a:rPr lang="es-AR" sz="8000" b="1" dirty="0"/>
              <a:t>RESUELVE</a:t>
            </a:r>
            <a:endParaRPr lang="es-AR" sz="8000" dirty="0"/>
          </a:p>
        </p:txBody>
      </p:sp>
      <p:sp>
        <p:nvSpPr>
          <p:cNvPr id="3" name="2 Marcador de contenido"/>
          <p:cNvSpPr>
            <a:spLocks noGrp="1"/>
          </p:cNvSpPr>
          <p:nvPr>
            <p:ph idx="1"/>
          </p:nvPr>
        </p:nvSpPr>
        <p:spPr>
          <a:xfrm>
            <a:off x="1981200" y="1600200"/>
            <a:ext cx="8229600" cy="4925144"/>
          </a:xfrm>
        </p:spPr>
        <p:style>
          <a:lnRef idx="1">
            <a:schemeClr val="accent4"/>
          </a:lnRef>
          <a:fillRef idx="2">
            <a:schemeClr val="accent4"/>
          </a:fillRef>
          <a:effectRef idx="1">
            <a:schemeClr val="accent4"/>
          </a:effectRef>
          <a:fontRef idx="minor">
            <a:schemeClr val="dk1"/>
          </a:fontRef>
        </p:style>
        <p:txBody>
          <a:bodyPr>
            <a:normAutofit fontScale="77500" lnSpcReduction="20000"/>
          </a:bodyPr>
          <a:lstStyle/>
          <a:p>
            <a:pPr marL="0" indent="0">
              <a:buNone/>
            </a:pPr>
            <a:r>
              <a:rPr lang="es-AR" dirty="0"/>
              <a:t>Por </a:t>
            </a:r>
            <a:r>
              <a:rPr lang="es-AR" b="1" dirty="0"/>
              <a:t>unanimidad</a:t>
            </a:r>
            <a:r>
              <a:rPr lang="es-AR" dirty="0"/>
              <a:t>, </a:t>
            </a:r>
          </a:p>
          <a:p>
            <a:pPr marL="0" indent="0">
              <a:buNone/>
            </a:pPr>
            <a:r>
              <a:rPr lang="es-AR" dirty="0"/>
              <a:t>Declarar que el Estado </a:t>
            </a:r>
            <a:r>
              <a:rPr lang="es-AR" b="1" dirty="0"/>
              <a:t>ha dado </a:t>
            </a:r>
            <a:r>
              <a:rPr lang="es-AR" b="1" dirty="0">
                <a:solidFill>
                  <a:srgbClr val="FF0000"/>
                </a:solidFill>
              </a:rPr>
              <a:t>cumplimiento</a:t>
            </a:r>
            <a:r>
              <a:rPr lang="es-AR" dirty="0">
                <a:solidFill>
                  <a:srgbClr val="FF0000"/>
                </a:solidFill>
              </a:rPr>
              <a:t> </a:t>
            </a:r>
            <a:r>
              <a:rPr lang="es-AR" dirty="0"/>
              <a:t>total a las siguientes medidas de reparación: </a:t>
            </a:r>
          </a:p>
          <a:p>
            <a:endParaRPr lang="es-AR" dirty="0"/>
          </a:p>
          <a:p>
            <a:r>
              <a:rPr lang="es-AR" dirty="0"/>
              <a:t>a) realizar las </a:t>
            </a:r>
            <a:r>
              <a:rPr lang="es-AR" b="1" dirty="0">
                <a:solidFill>
                  <a:srgbClr val="FF0000"/>
                </a:solidFill>
              </a:rPr>
              <a:t>publicaciones</a:t>
            </a:r>
            <a:r>
              <a:rPr lang="es-AR" dirty="0">
                <a:solidFill>
                  <a:srgbClr val="FF0000"/>
                </a:solidFill>
              </a:rPr>
              <a:t> </a:t>
            </a:r>
            <a:r>
              <a:rPr lang="es-AR" dirty="0"/>
              <a:t>indicadas;</a:t>
            </a:r>
            <a:br>
              <a:rPr lang="es-AR" dirty="0"/>
            </a:br>
            <a:endParaRPr lang="es-AR" dirty="0"/>
          </a:p>
          <a:p>
            <a:r>
              <a:rPr lang="es-AR" dirty="0"/>
              <a:t>b) implementar </a:t>
            </a:r>
            <a:r>
              <a:rPr lang="es-AR" b="1" dirty="0">
                <a:solidFill>
                  <a:srgbClr val="FF0000"/>
                </a:solidFill>
              </a:rPr>
              <a:t>programas y cursos permanentes de educación</a:t>
            </a:r>
            <a:r>
              <a:rPr lang="es-AR" dirty="0">
                <a:solidFill>
                  <a:srgbClr val="FF0000"/>
                </a:solidFill>
              </a:rPr>
              <a:t> </a:t>
            </a:r>
            <a:r>
              <a:rPr lang="es-AR" dirty="0"/>
              <a:t>y capacitación </a:t>
            </a:r>
            <a:r>
              <a:rPr lang="es-AR" b="1" u="sng" dirty="0"/>
              <a:t>en derechos humanos, derechos reproductivos y no discriminación, dirigidos a funcionarios judiciales</a:t>
            </a:r>
            <a:r>
              <a:rPr lang="es-AR" dirty="0"/>
              <a:t> ;</a:t>
            </a:r>
            <a:br>
              <a:rPr lang="es-AR" dirty="0"/>
            </a:br>
            <a:endParaRPr lang="es-AR" dirty="0"/>
          </a:p>
          <a:p>
            <a:r>
              <a:rPr lang="es-AR" dirty="0"/>
              <a:t>c</a:t>
            </a:r>
            <a:r>
              <a:rPr lang="es-AR" b="1" dirty="0"/>
              <a:t>) </a:t>
            </a:r>
            <a:r>
              <a:rPr lang="es-AR" b="1" dirty="0">
                <a:solidFill>
                  <a:srgbClr val="FF0000"/>
                </a:solidFill>
              </a:rPr>
              <a:t>pagar las cantidades fijadas por concepto de daños</a:t>
            </a:r>
            <a:r>
              <a:rPr lang="es-AR" dirty="0">
                <a:solidFill>
                  <a:srgbClr val="FF0000"/>
                </a:solidFill>
              </a:rPr>
              <a:t> </a:t>
            </a:r>
            <a:r>
              <a:rPr lang="es-AR" dirty="0"/>
              <a:t>materiales e inmateriales a favor de las víctimas, y por el reintegro de costas y gastos.</a:t>
            </a:r>
          </a:p>
          <a:p>
            <a:endParaRPr lang="es-AR" dirty="0"/>
          </a:p>
        </p:txBody>
      </p:sp>
      <p:sp>
        <p:nvSpPr>
          <p:cNvPr id="4" name="Marcador de fecha 3"/>
          <p:cNvSpPr>
            <a:spLocks noGrp="1"/>
          </p:cNvSpPr>
          <p:nvPr>
            <p:ph type="dt" sz="half" idx="10"/>
          </p:nvPr>
        </p:nvSpPr>
        <p:spPr/>
        <p:txBody>
          <a:bodyPr/>
          <a:lstStyle/>
          <a:p>
            <a:fld id="{3EA0B3A9-EA03-4812-9053-88779BC24B03}" type="datetime10">
              <a:rPr lang="es-AR" sz="1800" kern="0">
                <a:solidFill>
                  <a:prstClr val="white">
                    <a:tint val="75000"/>
                  </a:prstClr>
                </a:solidFill>
              </a:rPr>
              <a:pPr/>
              <a:t>10:55</a:t>
            </a:fld>
            <a:endParaRPr lang="es-AR" sz="1800" kern="0">
              <a:solidFill>
                <a:prstClr val="white">
                  <a:tint val="75000"/>
                </a:prstClr>
              </a:solidFill>
            </a:endParaRPr>
          </a:p>
        </p:txBody>
      </p:sp>
      <p:sp>
        <p:nvSpPr>
          <p:cNvPr id="5" name="Marcador de número de diapositiva 4"/>
          <p:cNvSpPr>
            <a:spLocks noGrp="1"/>
          </p:cNvSpPr>
          <p:nvPr>
            <p:ph type="sldNum" sz="quarter" idx="12"/>
          </p:nvPr>
        </p:nvSpPr>
        <p:spPr/>
        <p:txBody>
          <a:bodyPr/>
          <a:lstStyle/>
          <a:p>
            <a:fld id="{A937098F-73F1-488B-BDA0-4E38E6CE9AEE}" type="slidenum">
              <a:rPr lang="es-AR" sz="1800" kern="0">
                <a:solidFill>
                  <a:prstClr val="white">
                    <a:tint val="75000"/>
                  </a:prstClr>
                </a:solidFill>
              </a:rPr>
              <a:pPr/>
              <a:t>109</a:t>
            </a:fld>
            <a:endParaRPr lang="es-AR" sz="1800" kern="0">
              <a:solidFill>
                <a:prstClr val="white">
                  <a:tint val="75000"/>
                </a:prstClr>
              </a:solidFill>
            </a:endParaRPr>
          </a:p>
        </p:txBody>
      </p:sp>
    </p:spTree>
    <p:extLst>
      <p:ext uri="{BB962C8B-B14F-4D97-AF65-F5344CB8AC3E}">
        <p14:creationId xmlns:p14="http://schemas.microsoft.com/office/powerpoint/2010/main" val="43354770"/>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1000"/>
                                        <p:tgtEl>
                                          <p:spTgt spid="3">
                                            <p:bg/>
                                          </p:spTgt>
                                        </p:tgtEl>
                                      </p:cBhvr>
                                    </p:animEffect>
                                    <p:anim calcmode="lin" valueType="num">
                                      <p:cBhvr>
                                        <p:cTn id="8" dur="1000" fill="hold"/>
                                        <p:tgtEl>
                                          <p:spTgt spid="3">
                                            <p:bg/>
                                          </p:spTgt>
                                        </p:tgtEl>
                                        <p:attrNameLst>
                                          <p:attrName>ppt_x</p:attrName>
                                        </p:attrNameLst>
                                      </p:cBhvr>
                                      <p:tavLst>
                                        <p:tav tm="0">
                                          <p:val>
                                            <p:strVal val="#ppt_x"/>
                                          </p:val>
                                        </p:tav>
                                        <p:tav tm="100000">
                                          <p:val>
                                            <p:strVal val="#ppt_x"/>
                                          </p:val>
                                        </p:tav>
                                      </p:tavLst>
                                    </p:anim>
                                    <p:anim calcmode="lin" valueType="num">
                                      <p:cBhvr>
                                        <p:cTn id="9" dur="1000" fill="hold"/>
                                        <p:tgtEl>
                                          <p:spTgt spid="3">
                                            <p:bg/>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1 Título"/>
          <p:cNvSpPr>
            <a:spLocks noGrp="1"/>
          </p:cNvSpPr>
          <p:nvPr>
            <p:ph type="title"/>
          </p:nvPr>
        </p:nvSpPr>
        <p:spPr>
          <a:xfrm>
            <a:off x="2782888" y="42863"/>
            <a:ext cx="7315200" cy="1154112"/>
          </a:xfrm>
        </p:spPr>
        <p:txBody>
          <a:bodyPr/>
          <a:lstStyle/>
          <a:p>
            <a:pPr eaLnBrk="1" hangingPunct="1"/>
            <a:r>
              <a:rPr lang="es-AR" b="1"/>
              <a:t>1) PRINCIPIO DE REALIDAD</a:t>
            </a:r>
          </a:p>
        </p:txBody>
      </p:sp>
      <p:sp>
        <p:nvSpPr>
          <p:cNvPr id="17411" name="2 CuadroTexto"/>
          <p:cNvSpPr txBox="1">
            <a:spLocks noChangeArrowheads="1"/>
          </p:cNvSpPr>
          <p:nvPr/>
        </p:nvSpPr>
        <p:spPr bwMode="auto">
          <a:xfrm>
            <a:off x="1631951" y="1290639"/>
            <a:ext cx="9001125" cy="554037"/>
          </a:xfrm>
          <a:prstGeom prst="rect">
            <a:avLst/>
          </a:prstGeom>
          <a:noFill/>
          <a:ln w="9525">
            <a:noFill/>
            <a:miter lim="800000"/>
            <a:headEnd/>
            <a:tailEnd/>
          </a:ln>
        </p:spPr>
        <p:txBody>
          <a:bodyPr>
            <a:spAutoFit/>
          </a:bodyPr>
          <a:lstStyle/>
          <a:p>
            <a:pPr marL="285750" indent="-285750" fontAlgn="base">
              <a:spcBef>
                <a:spcPct val="0"/>
              </a:spcBef>
              <a:spcAft>
                <a:spcPct val="0"/>
              </a:spcAft>
              <a:buFont typeface="Arial" charset="0"/>
              <a:buChar char="•"/>
            </a:pPr>
            <a:r>
              <a:rPr lang="es-AR" sz="3000" b="1" u="sng" kern="0">
                <a:solidFill>
                  <a:prstClr val="white"/>
                </a:solidFill>
                <a:cs typeface="Arial" charset="0"/>
              </a:rPr>
              <a:t>Según el censo realizado por el INDEC (2010)</a:t>
            </a:r>
          </a:p>
        </p:txBody>
      </p:sp>
      <p:sp>
        <p:nvSpPr>
          <p:cNvPr id="17412" name="4 CuadroTexto"/>
          <p:cNvSpPr txBox="1">
            <a:spLocks noChangeArrowheads="1"/>
          </p:cNvSpPr>
          <p:nvPr/>
        </p:nvSpPr>
        <p:spPr bwMode="auto">
          <a:xfrm>
            <a:off x="1631951" y="6237288"/>
            <a:ext cx="9001125" cy="584200"/>
          </a:xfrm>
          <a:prstGeom prst="rect">
            <a:avLst/>
          </a:prstGeom>
          <a:noFill/>
          <a:ln w="9525">
            <a:noFill/>
            <a:miter lim="800000"/>
            <a:headEnd/>
            <a:tailEnd/>
          </a:ln>
        </p:spPr>
        <p:txBody>
          <a:bodyPr>
            <a:spAutoFit/>
          </a:bodyPr>
          <a:lstStyle/>
          <a:p>
            <a:pPr algn="just" fontAlgn="base">
              <a:spcBef>
                <a:spcPct val="0"/>
              </a:spcBef>
              <a:spcAft>
                <a:spcPct val="0"/>
              </a:spcAft>
            </a:pPr>
            <a:r>
              <a:rPr lang="es-ES_tradnl" altLang="es-AR" sz="1600" i="1" kern="0">
                <a:solidFill>
                  <a:prstClr val="white"/>
                </a:solidFill>
                <a:cs typeface="Arial" charset="0"/>
              </a:rPr>
              <a:t>* Matrimonios, Convivencias (viudos-divorciados-solteros-ignorado con pareja) y personas sin pareja. </a:t>
            </a:r>
            <a:endParaRPr lang="es-AR" sz="1600" i="1" kern="0">
              <a:solidFill>
                <a:prstClr val="white"/>
              </a:solidFill>
              <a:cs typeface="Arial" charset="0"/>
            </a:endParaRPr>
          </a:p>
        </p:txBody>
      </p:sp>
      <p:sp>
        <p:nvSpPr>
          <p:cNvPr id="17413" name="5 CuadroTexto"/>
          <p:cNvSpPr txBox="1">
            <a:spLocks noChangeArrowheads="1"/>
          </p:cNvSpPr>
          <p:nvPr/>
        </p:nvSpPr>
        <p:spPr bwMode="auto">
          <a:xfrm>
            <a:off x="1343026" y="1196975"/>
            <a:ext cx="9432925" cy="2000250"/>
          </a:xfrm>
          <a:prstGeom prst="rect">
            <a:avLst/>
          </a:prstGeom>
          <a:noFill/>
          <a:ln w="9525">
            <a:noFill/>
            <a:miter lim="800000"/>
            <a:headEnd/>
            <a:tailEnd/>
          </a:ln>
        </p:spPr>
        <p:txBody>
          <a:bodyPr>
            <a:spAutoFit/>
          </a:bodyPr>
          <a:lstStyle/>
          <a:p>
            <a:pPr algn="ctr" fontAlgn="base">
              <a:spcBef>
                <a:spcPct val="0"/>
              </a:spcBef>
              <a:spcAft>
                <a:spcPct val="0"/>
              </a:spcAft>
            </a:pPr>
            <a:endParaRPr lang="es-ES_tradnl" altLang="es-AR" sz="4400" kern="0">
              <a:solidFill>
                <a:prstClr val="white"/>
              </a:solidFill>
              <a:cs typeface="Arial" charset="0"/>
            </a:endParaRPr>
          </a:p>
          <a:p>
            <a:pPr algn="ctr" fontAlgn="base">
              <a:spcBef>
                <a:spcPct val="0"/>
              </a:spcBef>
              <a:spcAft>
                <a:spcPct val="0"/>
              </a:spcAft>
            </a:pPr>
            <a:r>
              <a:rPr lang="es-ES_tradnl" altLang="es-AR" sz="4000" kern="0">
                <a:solidFill>
                  <a:prstClr val="white"/>
                </a:solidFill>
                <a:cs typeface="Arial" charset="0"/>
              </a:rPr>
              <a:t>Población de 14 años y más.</a:t>
            </a:r>
            <a:endParaRPr lang="es-ES_tradnl" altLang="es-AR" sz="4000" b="1" kern="0">
              <a:solidFill>
                <a:prstClr val="white"/>
              </a:solidFill>
              <a:cs typeface="Arial" charset="0"/>
            </a:endParaRPr>
          </a:p>
          <a:p>
            <a:pPr algn="ctr" fontAlgn="base">
              <a:spcBef>
                <a:spcPct val="0"/>
              </a:spcBef>
              <a:spcAft>
                <a:spcPct val="0"/>
              </a:spcAft>
            </a:pPr>
            <a:r>
              <a:rPr lang="es-ES_tradnl" altLang="es-AR" sz="4000" b="1" u="sng" kern="0">
                <a:solidFill>
                  <a:prstClr val="white"/>
                </a:solidFill>
                <a:cs typeface="Arial" charset="0"/>
              </a:rPr>
              <a:t>TOTAL PAIS</a:t>
            </a:r>
            <a:r>
              <a:rPr lang="es-ES_tradnl" altLang="es-AR" sz="4000" b="1" kern="0">
                <a:solidFill>
                  <a:prstClr val="white"/>
                </a:solidFill>
                <a:cs typeface="Arial" charset="0"/>
              </a:rPr>
              <a:t> *: 30.211.620 (100%)</a:t>
            </a:r>
            <a:endParaRPr lang="es-AR" sz="4000" kern="0">
              <a:solidFill>
                <a:prstClr val="white"/>
              </a:solidFill>
              <a:cs typeface="Arial" charset="0"/>
            </a:endParaRPr>
          </a:p>
        </p:txBody>
      </p:sp>
      <p:cxnSp>
        <p:nvCxnSpPr>
          <p:cNvPr id="8" name="7 Conector recto"/>
          <p:cNvCxnSpPr/>
          <p:nvPr/>
        </p:nvCxnSpPr>
        <p:spPr>
          <a:xfrm>
            <a:off x="1703388" y="6237288"/>
            <a:ext cx="8856662"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7415" name="Picture 2"/>
          <p:cNvPicPr>
            <a:picLocks noChangeAspect="1" noChangeArrowheads="1"/>
          </p:cNvPicPr>
          <p:nvPr/>
        </p:nvPicPr>
        <p:blipFill>
          <a:blip r:embed="rId3" cstate="print"/>
          <a:srcRect/>
          <a:stretch>
            <a:fillRect/>
          </a:stretch>
        </p:blipFill>
        <p:spPr bwMode="auto">
          <a:xfrm>
            <a:off x="1863726" y="4149726"/>
            <a:ext cx="919163" cy="1871663"/>
          </a:xfrm>
          <a:prstGeom prst="rect">
            <a:avLst/>
          </a:prstGeom>
          <a:noFill/>
          <a:ln w="9525">
            <a:noFill/>
            <a:miter lim="800000"/>
            <a:headEnd/>
            <a:tailEnd/>
          </a:ln>
        </p:spPr>
      </p:pic>
      <p:pic>
        <p:nvPicPr>
          <p:cNvPr id="17416" name="Picture 3"/>
          <p:cNvPicPr>
            <a:picLocks noChangeAspect="1" noChangeArrowheads="1"/>
          </p:cNvPicPr>
          <p:nvPr/>
        </p:nvPicPr>
        <p:blipFill>
          <a:blip r:embed="rId4" cstate="print"/>
          <a:srcRect/>
          <a:stretch>
            <a:fillRect/>
          </a:stretch>
        </p:blipFill>
        <p:spPr bwMode="auto">
          <a:xfrm>
            <a:off x="3359151" y="3284538"/>
            <a:ext cx="6138863" cy="2963862"/>
          </a:xfrm>
          <a:prstGeom prst="rect">
            <a:avLst/>
          </a:prstGeom>
          <a:noFill/>
          <a:ln w="9525">
            <a:noFill/>
            <a:miter lim="800000"/>
            <a:headEnd/>
            <a:tailEnd/>
          </a:ln>
        </p:spPr>
      </p:pic>
    </p:spTree>
    <p:extLst>
      <p:ext uri="{BB962C8B-B14F-4D97-AF65-F5344CB8AC3E}">
        <p14:creationId xmlns:p14="http://schemas.microsoft.com/office/powerpoint/2010/main" val="366845439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75520" y="260648"/>
            <a:ext cx="8640960" cy="6192688"/>
          </a:xfrm>
        </p:spPr>
        <p:style>
          <a:lnRef idx="1">
            <a:schemeClr val="accent3"/>
          </a:lnRef>
          <a:fillRef idx="2">
            <a:schemeClr val="accent3"/>
          </a:fillRef>
          <a:effectRef idx="1">
            <a:schemeClr val="accent3"/>
          </a:effectRef>
          <a:fontRef idx="minor">
            <a:schemeClr val="dk1"/>
          </a:fontRef>
        </p:style>
        <p:txBody>
          <a:bodyPr>
            <a:normAutofit fontScale="85000" lnSpcReduction="10000"/>
          </a:bodyPr>
          <a:lstStyle/>
          <a:p>
            <a:pPr marL="0" indent="0">
              <a:buNone/>
            </a:pPr>
            <a:r>
              <a:rPr lang="es-AR" dirty="0"/>
              <a:t>Por mayoría,</a:t>
            </a:r>
          </a:p>
          <a:p>
            <a:r>
              <a:rPr lang="es-AR" dirty="0"/>
              <a:t>Declarar </a:t>
            </a:r>
            <a:r>
              <a:rPr lang="es-AR" b="1" u="sng" dirty="0">
                <a:solidFill>
                  <a:srgbClr val="FF0000"/>
                </a:solidFill>
              </a:rPr>
              <a:t>que la prohibición de la FIV no puede producir efectos jurídicos en Costa Rica ni constituir un impedimento al ejercicio del derecho a decidir sobre si tener hijos biológicos a través del acceso a dicha técnica de reproducción asistida</a:t>
            </a:r>
            <a:r>
              <a:rPr lang="es-AR" dirty="0"/>
              <a:t>. En consecuencia, </a:t>
            </a:r>
            <a:r>
              <a:rPr lang="es-AR" b="1" u="sng" dirty="0"/>
              <a:t>debe entenderse que la </a:t>
            </a:r>
            <a:r>
              <a:rPr lang="es-AR" b="1" u="sng" dirty="0">
                <a:solidFill>
                  <a:srgbClr val="FF0000"/>
                </a:solidFill>
              </a:rPr>
              <a:t>FIV está autorizada en Costa Rica </a:t>
            </a:r>
            <a:r>
              <a:rPr lang="es-AR" b="1" u="sng" dirty="0"/>
              <a:t>y, de forma inmediata, se debe permitir el ejercicio de dicho derecho tanto a nivel privado como público.</a:t>
            </a:r>
            <a:endParaRPr lang="es-AR" dirty="0"/>
          </a:p>
          <a:p>
            <a:endParaRPr lang="es-AR" dirty="0"/>
          </a:p>
          <a:p>
            <a:r>
              <a:rPr lang="es-AR" dirty="0"/>
              <a:t>Disponer que </a:t>
            </a:r>
            <a:r>
              <a:rPr lang="es-AR" b="1" u="sng" dirty="0">
                <a:solidFill>
                  <a:srgbClr val="FF0000"/>
                </a:solidFill>
              </a:rPr>
              <a:t>se mantenga vigente el Decreto Ejecutivo No. 39210-MP-S de 11 de septiembre de 2015</a:t>
            </a:r>
            <a:r>
              <a:rPr lang="es-AR" dirty="0"/>
              <a:t>, sin perjuicio de que el órgano legislativo emita alguna regulación posterior en apego a los estándares indicados en la Sentencia.</a:t>
            </a:r>
          </a:p>
          <a:p>
            <a:endParaRPr lang="es-AR" dirty="0"/>
          </a:p>
        </p:txBody>
      </p:sp>
      <p:sp>
        <p:nvSpPr>
          <p:cNvPr id="2" name="Marcador de fecha 1"/>
          <p:cNvSpPr>
            <a:spLocks noGrp="1"/>
          </p:cNvSpPr>
          <p:nvPr>
            <p:ph type="dt" sz="half" idx="10"/>
          </p:nvPr>
        </p:nvSpPr>
        <p:spPr/>
        <p:txBody>
          <a:bodyPr/>
          <a:lstStyle/>
          <a:p>
            <a:fld id="{A26D9C88-4497-4EEB-AAB6-91AAD0CCCA4D}"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110</a:t>
            </a:fld>
            <a:endParaRPr lang="es-AR" sz="1800" kern="0">
              <a:solidFill>
                <a:prstClr val="white">
                  <a:tint val="75000"/>
                </a:prstClr>
              </a:solidFill>
            </a:endParaRPr>
          </a:p>
        </p:txBody>
      </p:sp>
    </p:spTree>
    <p:extLst>
      <p:ext uri="{BB962C8B-B14F-4D97-AF65-F5344CB8AC3E}">
        <p14:creationId xmlns:p14="http://schemas.microsoft.com/office/powerpoint/2010/main" val="378933564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0" y="404664"/>
            <a:ext cx="8229600" cy="6048672"/>
          </a:xfrm>
        </p:spPr>
        <p:style>
          <a:lnRef idx="1">
            <a:schemeClr val="accent2"/>
          </a:lnRef>
          <a:fillRef idx="2">
            <a:schemeClr val="accent2"/>
          </a:fillRef>
          <a:effectRef idx="1">
            <a:schemeClr val="accent2"/>
          </a:effectRef>
          <a:fontRef idx="minor">
            <a:schemeClr val="dk1"/>
          </a:fontRef>
        </p:style>
        <p:txBody>
          <a:bodyPr>
            <a:normAutofit fontScale="92500" lnSpcReduction="20000"/>
          </a:bodyPr>
          <a:lstStyle/>
          <a:p>
            <a:pPr marL="0" indent="0">
              <a:buNone/>
            </a:pPr>
            <a:r>
              <a:rPr lang="es-AR" dirty="0"/>
              <a:t>Mantener </a:t>
            </a:r>
            <a:r>
              <a:rPr lang="es-AR" u="sng" dirty="0">
                <a:solidFill>
                  <a:srgbClr val="FF0000"/>
                </a:solidFill>
              </a:rPr>
              <a:t>abierto</a:t>
            </a:r>
            <a:r>
              <a:rPr lang="es-AR" dirty="0">
                <a:solidFill>
                  <a:srgbClr val="FF0000"/>
                </a:solidFill>
              </a:rPr>
              <a:t> </a:t>
            </a:r>
            <a:r>
              <a:rPr lang="es-AR" dirty="0"/>
              <a:t>el </a:t>
            </a:r>
            <a:r>
              <a:rPr lang="es-AR" b="1" dirty="0"/>
              <a:t>procedimiento de </a:t>
            </a:r>
            <a:r>
              <a:rPr lang="es-AR" b="1" dirty="0">
                <a:solidFill>
                  <a:srgbClr val="FF0000"/>
                </a:solidFill>
              </a:rPr>
              <a:t>supervisión</a:t>
            </a:r>
            <a:r>
              <a:rPr lang="es-AR" dirty="0">
                <a:solidFill>
                  <a:srgbClr val="FF0000"/>
                </a:solidFill>
              </a:rPr>
              <a:t> </a:t>
            </a:r>
            <a:r>
              <a:rPr lang="es-AR" dirty="0"/>
              <a:t>de cumplimiento respecto de las medidas de reparación relativas a:</a:t>
            </a:r>
          </a:p>
          <a:p>
            <a:pPr marL="0" indent="0">
              <a:buNone/>
            </a:pPr>
            <a:endParaRPr lang="es-AR" dirty="0"/>
          </a:p>
          <a:p>
            <a:r>
              <a:rPr lang="es-AR" dirty="0"/>
              <a:t>a) </a:t>
            </a:r>
            <a:r>
              <a:rPr lang="es-AR" b="1" u="sng" dirty="0"/>
              <a:t>que </a:t>
            </a:r>
            <a:r>
              <a:rPr lang="es-AR" b="1" u="sng" dirty="0">
                <a:solidFill>
                  <a:srgbClr val="FF0000"/>
                </a:solidFill>
              </a:rPr>
              <a:t>la prohibición de la FIV no puede producir efectos jurídicos en Costa Rica ni constituir un impedimento al ejercicio del derecho a decidir sobre si tener hijos biológicos a través del acceso a dicha técnica de reproducción</a:t>
            </a:r>
            <a:r>
              <a:rPr lang="es-AR" dirty="0"/>
              <a:t>;</a:t>
            </a:r>
          </a:p>
          <a:p>
            <a:endParaRPr lang="es-AR" dirty="0"/>
          </a:p>
          <a:p>
            <a:r>
              <a:rPr lang="es-AR" dirty="0"/>
              <a:t>b) </a:t>
            </a:r>
            <a:r>
              <a:rPr lang="es-AR" b="1" dirty="0"/>
              <a:t>la </a:t>
            </a:r>
            <a:r>
              <a:rPr lang="es-AR" b="1" dirty="0">
                <a:solidFill>
                  <a:srgbClr val="002060"/>
                </a:solidFill>
              </a:rPr>
              <a:t>regulación de la FIV</a:t>
            </a:r>
            <a:r>
              <a:rPr lang="es-AR" b="1" dirty="0"/>
              <a:t>, y el establecimiento de sistemas de inspección y control de calidad de las instituciones o profesionales calificados que desarrollen este tipo de técnica de reproducción asistida</a:t>
            </a:r>
            <a:endParaRPr lang="es-AR" dirty="0"/>
          </a:p>
          <a:p>
            <a:endParaRPr lang="es-AR" dirty="0"/>
          </a:p>
        </p:txBody>
      </p:sp>
      <p:sp>
        <p:nvSpPr>
          <p:cNvPr id="2" name="Marcador de fecha 1"/>
          <p:cNvSpPr>
            <a:spLocks noGrp="1"/>
          </p:cNvSpPr>
          <p:nvPr>
            <p:ph type="dt" sz="half" idx="10"/>
          </p:nvPr>
        </p:nvSpPr>
        <p:spPr/>
        <p:txBody>
          <a:bodyPr/>
          <a:lstStyle/>
          <a:p>
            <a:fld id="{4915CA90-C14A-4828-B8A4-A75D41EBBE6D}"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111</a:t>
            </a:fld>
            <a:endParaRPr lang="es-AR" sz="1800" kern="0">
              <a:solidFill>
                <a:prstClr val="white">
                  <a:tint val="75000"/>
                </a:prstClr>
              </a:solidFill>
            </a:endParaRPr>
          </a:p>
        </p:txBody>
      </p:sp>
    </p:spTree>
    <p:extLst>
      <p:ext uri="{BB962C8B-B14F-4D97-AF65-F5344CB8AC3E}">
        <p14:creationId xmlns:p14="http://schemas.microsoft.com/office/powerpoint/2010/main" val="16190448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0" y="404665"/>
            <a:ext cx="8229600" cy="5721499"/>
          </a:xfrm>
        </p:spPr>
        <p:style>
          <a:lnRef idx="1">
            <a:schemeClr val="accent1"/>
          </a:lnRef>
          <a:fillRef idx="2">
            <a:schemeClr val="accent1"/>
          </a:fillRef>
          <a:effectRef idx="1">
            <a:schemeClr val="accent1"/>
          </a:effectRef>
          <a:fontRef idx="minor">
            <a:schemeClr val="dk1"/>
          </a:fontRef>
        </p:style>
        <p:txBody>
          <a:bodyPr>
            <a:normAutofit/>
          </a:bodyPr>
          <a:lstStyle/>
          <a:p>
            <a:r>
              <a:rPr lang="es-AR" dirty="0"/>
              <a:t>a) </a:t>
            </a:r>
            <a:r>
              <a:rPr lang="es-AR" b="1" u="sng" dirty="0">
                <a:solidFill>
                  <a:srgbClr val="FF0000"/>
                </a:solidFill>
              </a:rPr>
              <a:t>incluir la disponibilidad de la FIV dentro de los programas y tratamientos de infertilidad en la atención de salud del Estado</a:t>
            </a:r>
            <a:r>
              <a:rPr lang="es-AR" dirty="0"/>
              <a:t>, de conformidad con el deber de garantía respecto del principio de </a:t>
            </a:r>
            <a:r>
              <a:rPr lang="es-AR" b="1" u="sng" dirty="0">
                <a:solidFill>
                  <a:srgbClr val="FF0000"/>
                </a:solidFill>
              </a:rPr>
              <a:t>no discriminación </a:t>
            </a:r>
            <a:endParaRPr lang="es-AR" dirty="0">
              <a:solidFill>
                <a:srgbClr val="FF0000"/>
              </a:solidFill>
            </a:endParaRPr>
          </a:p>
          <a:p>
            <a:endParaRPr lang="es-AR" dirty="0"/>
          </a:p>
          <a:p>
            <a:r>
              <a:rPr lang="es-AR" dirty="0"/>
              <a:t>b) </a:t>
            </a:r>
            <a:r>
              <a:rPr lang="es-AR" b="1" u="sng" dirty="0"/>
              <a:t>brindar a las víctimas </a:t>
            </a:r>
            <a:r>
              <a:rPr lang="es-AR" b="1" u="sng" dirty="0">
                <a:solidFill>
                  <a:srgbClr val="7030A0"/>
                </a:solidFill>
              </a:rPr>
              <a:t>atención psicológica gratuita</a:t>
            </a:r>
            <a:r>
              <a:rPr lang="es-AR" b="1" u="sng" dirty="0"/>
              <a:t>, hasta por cuatro años</a:t>
            </a:r>
            <a:r>
              <a:rPr lang="es-AR" dirty="0"/>
              <a:t>, a través de sus instituciones estatales de salud especializadas (punto dispositivo quinto de la Sentencia). </a:t>
            </a:r>
          </a:p>
          <a:p>
            <a:endParaRPr lang="es-AR" dirty="0"/>
          </a:p>
        </p:txBody>
      </p:sp>
      <p:sp>
        <p:nvSpPr>
          <p:cNvPr id="2" name="Marcador de fecha 1"/>
          <p:cNvSpPr>
            <a:spLocks noGrp="1"/>
          </p:cNvSpPr>
          <p:nvPr>
            <p:ph type="dt" sz="half" idx="10"/>
          </p:nvPr>
        </p:nvSpPr>
        <p:spPr/>
        <p:txBody>
          <a:bodyPr/>
          <a:lstStyle/>
          <a:p>
            <a:fld id="{6404CF7D-C4F2-49CA-9CFC-4574615AC8CA}"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112</a:t>
            </a:fld>
            <a:endParaRPr lang="es-AR" sz="1800" kern="0">
              <a:solidFill>
                <a:prstClr val="white">
                  <a:tint val="75000"/>
                </a:prstClr>
              </a:solidFill>
            </a:endParaRPr>
          </a:p>
        </p:txBody>
      </p:sp>
    </p:spTree>
    <p:extLst>
      <p:ext uri="{BB962C8B-B14F-4D97-AF65-F5344CB8AC3E}">
        <p14:creationId xmlns:p14="http://schemas.microsoft.com/office/powerpoint/2010/main" val="34908851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91544" y="1412776"/>
            <a:ext cx="8229600" cy="4032448"/>
          </a:xfrm>
        </p:spPr>
        <p:style>
          <a:lnRef idx="1">
            <a:schemeClr val="accent6"/>
          </a:lnRef>
          <a:fillRef idx="2">
            <a:schemeClr val="accent6"/>
          </a:fillRef>
          <a:effectRef idx="1">
            <a:schemeClr val="accent6"/>
          </a:effectRef>
          <a:fontRef idx="minor">
            <a:schemeClr val="dk1"/>
          </a:fontRef>
        </p:style>
        <p:txBody>
          <a:bodyPr>
            <a:normAutofit/>
          </a:bodyPr>
          <a:lstStyle/>
          <a:p>
            <a:r>
              <a:rPr lang="es-AR" dirty="0"/>
              <a:t>Disponer </a:t>
            </a:r>
            <a:r>
              <a:rPr lang="es-AR" b="1" u="sng" dirty="0"/>
              <a:t>que el Estado presente a la Corte Interamericana de Derechos Humanos, a más tardar el </a:t>
            </a:r>
            <a:r>
              <a:rPr lang="es-AR" b="1" u="sng" dirty="0">
                <a:solidFill>
                  <a:srgbClr val="FF0000"/>
                </a:solidFill>
              </a:rPr>
              <a:t>05/09/2016, un informe en el cual indique todas las medidas adoptadas para cumplir con las reparaciones ordenadas por esta Corte </a:t>
            </a:r>
            <a:r>
              <a:rPr lang="es-AR" b="1" u="sng" dirty="0"/>
              <a:t>que se encuentran pendientes de cumplimiento</a:t>
            </a:r>
            <a:r>
              <a:rPr lang="es-AR" dirty="0"/>
              <a:t>.</a:t>
            </a:r>
          </a:p>
        </p:txBody>
      </p:sp>
      <p:sp>
        <p:nvSpPr>
          <p:cNvPr id="2" name="Marcador de fecha 1"/>
          <p:cNvSpPr>
            <a:spLocks noGrp="1"/>
          </p:cNvSpPr>
          <p:nvPr>
            <p:ph type="dt" sz="half" idx="10"/>
          </p:nvPr>
        </p:nvSpPr>
        <p:spPr/>
        <p:txBody>
          <a:bodyPr/>
          <a:lstStyle/>
          <a:p>
            <a:fld id="{FA846003-3F96-4D4F-A6BE-FCB1ACE1D199}" type="datetime10">
              <a:rPr lang="es-AR" sz="1800" kern="0">
                <a:solidFill>
                  <a:prstClr val="white">
                    <a:tint val="75000"/>
                  </a:prstClr>
                </a:solidFill>
              </a:rPr>
              <a:pPr/>
              <a:t>10:55</a:t>
            </a:fld>
            <a:endParaRPr lang="es-AR" sz="1800" kern="0">
              <a:solidFill>
                <a:prstClr val="white">
                  <a:tint val="75000"/>
                </a:prstClr>
              </a:solidFill>
            </a:endParaRPr>
          </a:p>
        </p:txBody>
      </p:sp>
      <p:sp>
        <p:nvSpPr>
          <p:cNvPr id="4" name="Marcador de número de diapositiva 3"/>
          <p:cNvSpPr>
            <a:spLocks noGrp="1"/>
          </p:cNvSpPr>
          <p:nvPr>
            <p:ph type="sldNum" sz="quarter" idx="12"/>
          </p:nvPr>
        </p:nvSpPr>
        <p:spPr/>
        <p:txBody>
          <a:bodyPr/>
          <a:lstStyle/>
          <a:p>
            <a:fld id="{A937098F-73F1-488B-BDA0-4E38E6CE9AEE}" type="slidenum">
              <a:rPr lang="es-AR" sz="1800" kern="0">
                <a:solidFill>
                  <a:prstClr val="white">
                    <a:tint val="75000"/>
                  </a:prstClr>
                </a:solidFill>
              </a:rPr>
              <a:pPr/>
              <a:t>113</a:t>
            </a:fld>
            <a:endParaRPr lang="es-AR" sz="1800" kern="0">
              <a:solidFill>
                <a:prstClr val="white">
                  <a:tint val="75000"/>
                </a:prstClr>
              </a:solidFill>
            </a:endParaRPr>
          </a:p>
        </p:txBody>
      </p:sp>
    </p:spTree>
    <p:extLst>
      <p:ext uri="{BB962C8B-B14F-4D97-AF65-F5344CB8AC3E}">
        <p14:creationId xmlns:p14="http://schemas.microsoft.com/office/powerpoint/2010/main" val="320877402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351585" y="1052737"/>
            <a:ext cx="6993225" cy="4779893"/>
          </a:xfrm>
          <a:ln>
            <a:solidFill>
              <a:srgbClr val="000000"/>
            </a:solidFill>
          </a:ln>
        </p:spPr>
        <p:txBody>
          <a:bodyPr>
            <a:normAutofit fontScale="92500" lnSpcReduction="10000"/>
          </a:bodyPr>
          <a:lstStyle/>
          <a:p>
            <a:pPr algn="just"/>
            <a:r>
              <a:rPr lang="es-AR" sz="3200" b="1" dirty="0"/>
              <a:t>Art. 20 : Duración del </a:t>
            </a:r>
            <a:r>
              <a:rPr lang="es-AR" sz="3200" b="1" u="sng" dirty="0">
                <a:solidFill>
                  <a:srgbClr val="FF0000"/>
                </a:solidFill>
              </a:rPr>
              <a:t>embarazo</a:t>
            </a:r>
            <a:r>
              <a:rPr lang="es-AR" sz="3200" b="1" dirty="0"/>
              <a:t>. Época de la </a:t>
            </a:r>
            <a:r>
              <a:rPr lang="es-AR" sz="3200" b="1" u="sng" dirty="0">
                <a:solidFill>
                  <a:srgbClr val="FF0000"/>
                </a:solidFill>
              </a:rPr>
              <a:t>concepción</a:t>
            </a:r>
            <a:r>
              <a:rPr lang="es-AR" sz="3200" b="1" dirty="0"/>
              <a:t>. Época de la concepción </a:t>
            </a:r>
            <a:r>
              <a:rPr lang="es-AR" sz="3200" b="1" u="sng" dirty="0">
                <a:solidFill>
                  <a:srgbClr val="00B050"/>
                </a:solidFill>
              </a:rPr>
              <a:t>es el lapso entre el máximo y el mínimo fijados para la duración del embarazo</a:t>
            </a:r>
            <a:r>
              <a:rPr lang="es-AR" sz="3200" b="1" dirty="0"/>
              <a:t>. Se presume, excepto prueba en contrario, que el máximo de tiempo del embarazo es de trescientos días y el mínimo de ciento ochenta, excluyendo el día del nacimiento.</a:t>
            </a:r>
          </a:p>
          <a:p>
            <a:endParaRPr lang="es-AR" dirty="0"/>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114</a:t>
            </a:fld>
            <a:endParaRPr kumimoji="0" lang="en-US" sz="1800" b="0" i="0" u="none" strike="noStrike" kern="0" cap="none" spc="0" normalizeH="0" baseline="0" noProof="0">
              <a:ln>
                <a:noFill/>
              </a:ln>
              <a:solidFill>
                <a:sysClr val="windowText" lastClr="000000"/>
              </a:solidFill>
              <a:effectLst/>
              <a:uLnTx/>
              <a:uFillTx/>
            </a:endParaRPr>
          </a:p>
        </p:txBody>
      </p:sp>
      <p:sp>
        <p:nvSpPr>
          <p:cNvPr id="2" name="Marcador de fecha 1"/>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A3EA852-A0BA-4C8B-A7BE-D253CE46F26A}" type="datetime12">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08609132"/>
      </p:ext>
    </p:extLst>
  </p:cSld>
  <p:clrMapOvr>
    <a:masterClrMapping/>
  </p:clrMapOvr>
  <p:transition spd="slow">
    <p:wip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279577" y="1124745"/>
            <a:ext cx="7065233" cy="4707885"/>
          </a:xfrm>
          <a:ln>
            <a:solidFill>
              <a:srgbClr val="000000"/>
            </a:solidFill>
          </a:ln>
        </p:spPr>
        <p:txBody>
          <a:bodyPr>
            <a:normAutofit/>
          </a:bodyPr>
          <a:lstStyle/>
          <a:p>
            <a:pPr algn="just"/>
            <a:r>
              <a:rPr lang="es-AR" sz="2800" b="1" dirty="0"/>
              <a:t>ARTÍCULO 21.- Nacimiento con vida. Los derechos y obligaciones del </a:t>
            </a:r>
            <a:r>
              <a:rPr lang="es-AR" sz="2800" b="1" dirty="0">
                <a:solidFill>
                  <a:srgbClr val="FF0000"/>
                </a:solidFill>
              </a:rPr>
              <a:t>concebido </a:t>
            </a:r>
            <a:r>
              <a:rPr lang="es-AR" sz="2800" b="1" u="sng" dirty="0">
                <a:solidFill>
                  <a:srgbClr val="FF0000"/>
                </a:solidFill>
              </a:rPr>
              <a:t>o implantado en la mujer </a:t>
            </a:r>
            <a:r>
              <a:rPr lang="es-AR" sz="2800" b="1" dirty="0"/>
              <a:t>quedan irrevocablemente adquiridos si nace con vida.</a:t>
            </a:r>
          </a:p>
          <a:p>
            <a:pPr algn="just"/>
            <a:r>
              <a:rPr lang="es-AR" sz="2800" b="1" dirty="0"/>
              <a:t>Si no nace con vida, se considera que la persona nunca existió.</a:t>
            </a:r>
          </a:p>
          <a:p>
            <a:pPr algn="just"/>
            <a:r>
              <a:rPr lang="es-AR" sz="2800" b="1" dirty="0"/>
              <a:t>El nacimiento con vida se presume.</a:t>
            </a:r>
          </a:p>
          <a:p>
            <a:pPr algn="just"/>
            <a:endParaRPr lang="es-AR" dirty="0"/>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115</a:t>
            </a:fld>
            <a:endParaRPr kumimoji="0" lang="en-US" sz="1800" b="0" i="0" u="none" strike="noStrike" kern="0" cap="none" spc="0" normalizeH="0" baseline="0" noProof="0">
              <a:ln>
                <a:noFill/>
              </a:ln>
              <a:solidFill>
                <a:sysClr val="windowText" lastClr="000000"/>
              </a:solidFill>
              <a:effectLst/>
              <a:uLnTx/>
              <a:uFillTx/>
            </a:endParaRPr>
          </a:p>
        </p:txBody>
      </p:sp>
      <p:sp>
        <p:nvSpPr>
          <p:cNvPr id="2" name="Marcador de fecha 1"/>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D2A9E79-E699-4F88-8EF8-A1A9C336D2BF}" type="datetime12">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99101650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3575050" y="620714"/>
            <a:ext cx="6172200" cy="2054225"/>
          </a:xfrm>
        </p:spPr>
        <p:txBody>
          <a:bodyPr>
            <a:noAutofit/>
          </a:bodyPr>
          <a:lstStyle/>
          <a:p>
            <a:pPr algn="ctr" eaLnBrk="1" fontAlgn="auto" hangingPunct="1">
              <a:spcAft>
                <a:spcPts val="0"/>
              </a:spcAft>
              <a:defRPr/>
            </a:pPr>
            <a:r>
              <a:rPr lang="es-AR" sz="4800" dirty="0"/>
              <a:t>LEY 26.862 de TRHA (COBERTURA)</a:t>
            </a:r>
          </a:p>
        </p:txBody>
      </p:sp>
      <p:sp>
        <p:nvSpPr>
          <p:cNvPr id="132099" name="2 Marcador de texto"/>
          <p:cNvSpPr>
            <a:spLocks noGrp="1"/>
          </p:cNvSpPr>
          <p:nvPr>
            <p:ph type="body" idx="1"/>
          </p:nvPr>
        </p:nvSpPr>
        <p:spPr>
          <a:xfrm>
            <a:off x="3071813" y="3213100"/>
            <a:ext cx="7345362" cy="3644900"/>
          </a:xfrm>
          <a:solidFill>
            <a:schemeClr val="tx1"/>
          </a:solidFill>
        </p:spPr>
        <p:txBody>
          <a:bodyPr/>
          <a:lstStyle/>
          <a:p>
            <a:pPr marL="342900" indent="-342900" eaLnBrk="1" hangingPunct="1">
              <a:buFont typeface="Century Schoolbook"/>
              <a:buAutoNum type="arabicPeriod"/>
            </a:pPr>
            <a:r>
              <a:rPr lang="es-AR" sz="2800">
                <a:solidFill>
                  <a:srgbClr val="FF0000"/>
                </a:solidFill>
              </a:rPr>
              <a:t>DONACION</a:t>
            </a:r>
            <a:r>
              <a:rPr lang="es-AR" sz="2800">
                <a:solidFill>
                  <a:schemeClr val="bg1"/>
                </a:solidFill>
              </a:rPr>
              <a:t> DE GAMETOS Y EMBRIONES</a:t>
            </a:r>
          </a:p>
          <a:p>
            <a:pPr marL="342900" indent="-342900" eaLnBrk="1" hangingPunct="1">
              <a:buFont typeface="Century Schoolbook"/>
              <a:buAutoNum type="arabicPeriod"/>
            </a:pPr>
            <a:r>
              <a:rPr lang="es-AR" sz="2800">
                <a:solidFill>
                  <a:srgbClr val="FF0000"/>
                </a:solidFill>
              </a:rPr>
              <a:t>CRIOPRESERVACION</a:t>
            </a:r>
            <a:r>
              <a:rPr lang="es-AR" sz="2800">
                <a:solidFill>
                  <a:schemeClr val="bg1"/>
                </a:solidFill>
              </a:rPr>
              <a:t> DE GAMETOS Y EMBRIONES</a:t>
            </a:r>
          </a:p>
          <a:p>
            <a:pPr marL="342900" indent="-342900" eaLnBrk="1" hangingPunct="1">
              <a:buFont typeface="Century Schoolbook"/>
              <a:buAutoNum type="arabicPeriod"/>
            </a:pPr>
            <a:r>
              <a:rPr lang="es-AR" sz="2800">
                <a:solidFill>
                  <a:srgbClr val="FF0000"/>
                </a:solidFill>
              </a:rPr>
              <a:t>REVOCACION</a:t>
            </a:r>
            <a:r>
              <a:rPr lang="es-AR" sz="2800">
                <a:solidFill>
                  <a:schemeClr val="bg1"/>
                </a:solidFill>
              </a:rPr>
              <a:t> DEL CONSENTIMIENTO HASTA LA IMPLANTACION DEL EMBRION EN LA MUJER</a:t>
            </a:r>
          </a:p>
        </p:txBody>
      </p:sp>
      <p:sp>
        <p:nvSpPr>
          <p:cNvPr id="133124" name="3 Marcador de número de diapositiva"/>
          <p:cNvSpPr>
            <a:spLocks noGrp="1"/>
          </p:cNvSpPr>
          <p:nvPr>
            <p:ph type="sldNum" sz="quarter" idx="12"/>
          </p:nvPr>
        </p:nvSpPr>
        <p:spPr>
          <a:ln>
            <a:miter lim="800000"/>
            <a:headEnd/>
            <a:tailEnd/>
          </a:ln>
        </p:spPr>
        <p:txBody>
          <a:bodyPr vert="horz" wrap="square" lIns="91440" tIns="45720" rIns="91440" bIns="45720" numCol="1" anchor="ctr"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fld id="{0A4ED3E8-73CD-4F9D-8499-A68B04EA2AA9}"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base" latinLnBrk="0" hangingPunct="1">
                <a:lnSpc>
                  <a:spcPct val="100000"/>
                </a:lnSpc>
                <a:spcBef>
                  <a:spcPct val="0"/>
                </a:spcBef>
                <a:spcAft>
                  <a:spcPct val="0"/>
                </a:spcAft>
                <a:buClrTx/>
                <a:buSzTx/>
                <a:buFontTx/>
                <a:buNone/>
                <a:tabLst/>
                <a:defRPr/>
              </a:pPr>
              <a:t>116</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548271997"/>
      </p:ext>
    </p:extLst>
  </p:cSld>
  <p:clrMapOvr>
    <a:masterClrMapping/>
  </p:clrMapOvr>
  <p:transition spd="slow">
    <p:diamond/>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Rectángulo redondeado"/>
          <p:cNvSpPr/>
          <p:nvPr/>
        </p:nvSpPr>
        <p:spPr>
          <a:xfrm>
            <a:off x="1991544" y="332656"/>
            <a:ext cx="8208912" cy="5832648"/>
          </a:xfrm>
          <a:prstGeom prst="round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2" name="1 Título"/>
          <p:cNvSpPr>
            <a:spLocks noGrp="1"/>
          </p:cNvSpPr>
          <p:nvPr>
            <p:ph type="title"/>
          </p:nvPr>
        </p:nvSpPr>
        <p:spPr>
          <a:xfrm>
            <a:off x="1981200" y="274638"/>
            <a:ext cx="8229600" cy="6106690"/>
          </a:xfrm>
          <a:solidFill>
            <a:schemeClr val="accent4">
              <a:lumMod val="60000"/>
              <a:lumOff val="40000"/>
            </a:schemeClr>
          </a:solidFill>
          <a:ln>
            <a:solidFill>
              <a:srgbClr val="7030A0"/>
            </a:solidFill>
          </a:ln>
        </p:spPr>
        <p:style>
          <a:lnRef idx="2">
            <a:schemeClr val="accent2"/>
          </a:lnRef>
          <a:fillRef idx="1">
            <a:schemeClr val="lt1"/>
          </a:fillRef>
          <a:effectRef idx="0">
            <a:schemeClr val="accent2"/>
          </a:effectRef>
          <a:fontRef idx="minor">
            <a:schemeClr val="dk1"/>
          </a:fontRef>
        </p:style>
        <p:txBody>
          <a:bodyPr>
            <a:noAutofit/>
          </a:bodyPr>
          <a:lstStyle/>
          <a:p>
            <a:pPr>
              <a:spcBef>
                <a:spcPts val="0"/>
              </a:spcBef>
            </a:pPr>
            <a:r>
              <a:rPr lang="es-AR" sz="3200" b="1" dirty="0"/>
              <a:t>REPRODUCCION MEDICAMENTE ASISTIDA</a:t>
            </a:r>
            <a:br>
              <a:rPr lang="es-AR" sz="3200" dirty="0"/>
            </a:br>
            <a:br>
              <a:rPr lang="es-AR" sz="3200" dirty="0"/>
            </a:br>
            <a:r>
              <a:rPr lang="es-AR" sz="3200" b="1" dirty="0"/>
              <a:t>Ley 26.862</a:t>
            </a:r>
            <a:br>
              <a:rPr lang="es-AR" sz="3200" dirty="0"/>
            </a:br>
            <a:br>
              <a:rPr lang="es-AR" sz="3200" dirty="0"/>
            </a:br>
            <a:r>
              <a:rPr lang="es-AR" sz="2400" b="1" dirty="0"/>
              <a:t>Acceso integral a los procedimientos y técnicas médico-asistenciales de reproducción médicamente asistida.</a:t>
            </a:r>
            <a:br>
              <a:rPr lang="es-AR" sz="2400" b="1" dirty="0"/>
            </a:br>
            <a:br>
              <a:rPr lang="es-AR" sz="2400" dirty="0"/>
            </a:br>
            <a:r>
              <a:rPr lang="es-AR" sz="2400" dirty="0"/>
              <a:t>(</a:t>
            </a:r>
            <a:r>
              <a:rPr lang="es-AR" sz="1800" b="1" dirty="0"/>
              <a:t>Sancionada 05/06/2013 - Promulgada: 25/06/2013)</a:t>
            </a:r>
            <a:br>
              <a:rPr lang="es-AR" sz="1800" b="1" dirty="0"/>
            </a:br>
            <a:br>
              <a:rPr lang="es-AR" sz="1800" b="1" dirty="0"/>
            </a:br>
            <a:br>
              <a:rPr lang="es-AR" sz="1800" b="1" dirty="0"/>
            </a:br>
            <a:r>
              <a:rPr lang="es-AR" sz="3200" b="1" dirty="0"/>
              <a:t>Decreto Reglamentario 956/2013</a:t>
            </a:r>
            <a:br>
              <a:rPr lang="es-AR" sz="3200" b="1" dirty="0"/>
            </a:br>
            <a:br>
              <a:rPr lang="es-AR" sz="1800" b="1" dirty="0"/>
            </a:br>
            <a:r>
              <a:rPr lang="es-AR" sz="1800" b="1" dirty="0"/>
              <a:t>(Emitido 19/07/2013 – Publicado 23/07/2013)</a:t>
            </a:r>
            <a:br>
              <a:rPr lang="es-AR" sz="1800" dirty="0"/>
            </a:br>
            <a:endParaRPr lang="es-AR" sz="1800" dirty="0"/>
          </a:p>
        </p:txBody>
      </p:sp>
    </p:spTree>
    <p:extLst>
      <p:ext uri="{BB962C8B-B14F-4D97-AF65-F5344CB8AC3E}">
        <p14:creationId xmlns:p14="http://schemas.microsoft.com/office/powerpoint/2010/main" val="4124631433"/>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3 Marcador de contenido"/>
          <p:cNvGraphicFramePr>
            <a:graphicFrameLocks noGrp="1"/>
          </p:cNvGraphicFramePr>
          <p:nvPr>
            <p:ph idx="1"/>
            <p:extLst/>
          </p:nvPr>
        </p:nvGraphicFramePr>
        <p:xfrm>
          <a:off x="1991544" y="188640"/>
          <a:ext cx="8424936" cy="51845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 name="6 Grupo"/>
          <p:cNvGrpSpPr/>
          <p:nvPr/>
        </p:nvGrpSpPr>
        <p:grpSpPr>
          <a:xfrm>
            <a:off x="1991545" y="5445224"/>
            <a:ext cx="2928981" cy="1243600"/>
            <a:chOff x="615779" y="2602291"/>
            <a:chExt cx="2928981" cy="1243600"/>
          </a:xfrm>
          <a:solidFill>
            <a:schemeClr val="tx2">
              <a:lumMod val="60000"/>
              <a:lumOff val="40000"/>
            </a:schemeClr>
          </a:solidFill>
        </p:grpSpPr>
        <p:sp>
          <p:nvSpPr>
            <p:cNvPr id="11" name="10 Cheurón"/>
            <p:cNvSpPr/>
            <p:nvPr/>
          </p:nvSpPr>
          <p:spPr>
            <a:xfrm>
              <a:off x="615779" y="2602291"/>
              <a:ext cx="2928981" cy="1243600"/>
            </a:xfrm>
            <a:prstGeom prst="chevron">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Cheurón 4"/>
            <p:cNvSpPr/>
            <p:nvPr/>
          </p:nvSpPr>
          <p:spPr>
            <a:xfrm>
              <a:off x="1201575" y="2674299"/>
              <a:ext cx="1757389" cy="1171592"/>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1750" tIns="15875" rIns="0" bIns="15875" numCol="1" spcCol="1270" anchor="ctr" anchorCtr="0">
              <a:noAutofit/>
            </a:bodyPr>
            <a:lstStyle/>
            <a:p>
              <a:pPr marL="0" marR="0" lvl="0" indent="0" algn="ctr" defTabSz="1111250" eaLnBrk="1" fontAlgn="auto" latinLnBrk="0" hangingPunct="1">
                <a:lnSpc>
                  <a:spcPct val="90000"/>
                </a:lnSpc>
                <a:spcBef>
                  <a:spcPct val="0"/>
                </a:spcBef>
                <a:spcAft>
                  <a:spcPct val="35000"/>
                </a:spcAft>
                <a:buClrTx/>
                <a:buSzTx/>
                <a:buFontTx/>
                <a:buNone/>
                <a:tabLst/>
                <a:defRPr/>
              </a:pPr>
              <a:r>
                <a:rPr kumimoji="0" lang="es-AR" sz="2500" b="1" i="0" u="none" strike="noStrike" kern="0" cap="none" spc="0" normalizeH="0" baseline="0" noProof="0" dirty="0">
                  <a:ln>
                    <a:noFill/>
                  </a:ln>
                  <a:solidFill>
                    <a:prstClr val="white"/>
                  </a:solidFill>
                  <a:effectLst/>
                  <a:uLnTx/>
                  <a:uFillTx/>
                </a:rPr>
                <a:t>Registro </a:t>
              </a:r>
            </a:p>
            <a:p>
              <a:pPr marL="0" marR="0" lvl="0" indent="0" algn="ctr" defTabSz="1111250" eaLnBrk="1" fontAlgn="auto" latinLnBrk="0" hangingPunct="1">
                <a:lnSpc>
                  <a:spcPct val="90000"/>
                </a:lnSpc>
                <a:spcBef>
                  <a:spcPct val="0"/>
                </a:spcBef>
                <a:spcAft>
                  <a:spcPct val="35000"/>
                </a:spcAft>
                <a:buClrTx/>
                <a:buSzTx/>
                <a:buFontTx/>
                <a:buNone/>
                <a:tabLst/>
                <a:defRPr/>
              </a:pPr>
              <a:r>
                <a:rPr kumimoji="0" lang="es-AR" sz="2500" b="1" i="0" u="none" strike="noStrike" kern="0" cap="none" spc="0" normalizeH="0" baseline="0" noProof="0" dirty="0">
                  <a:ln>
                    <a:noFill/>
                  </a:ln>
                  <a:solidFill>
                    <a:prstClr val="white"/>
                  </a:solidFill>
                  <a:effectLst/>
                  <a:uLnTx/>
                  <a:uFillTx/>
                </a:rPr>
                <a:t>(art. 4) </a:t>
              </a:r>
            </a:p>
          </p:txBody>
        </p:sp>
      </p:grpSp>
      <p:grpSp>
        <p:nvGrpSpPr>
          <p:cNvPr id="3" name="7 Grupo"/>
          <p:cNvGrpSpPr/>
          <p:nvPr/>
        </p:nvGrpSpPr>
        <p:grpSpPr>
          <a:xfrm>
            <a:off x="4583832" y="5445226"/>
            <a:ext cx="5328592" cy="1224135"/>
            <a:chOff x="3163993" y="2773884"/>
            <a:chExt cx="4645162" cy="972421"/>
          </a:xfrm>
          <a:solidFill>
            <a:schemeClr val="tx2">
              <a:lumMod val="40000"/>
              <a:lumOff val="60000"/>
            </a:schemeClr>
          </a:solidFill>
        </p:grpSpPr>
        <p:sp>
          <p:nvSpPr>
            <p:cNvPr id="9" name="8 Cheurón"/>
            <p:cNvSpPr/>
            <p:nvPr/>
          </p:nvSpPr>
          <p:spPr>
            <a:xfrm>
              <a:off x="3163993" y="2773884"/>
              <a:ext cx="4645162" cy="972421"/>
            </a:xfrm>
            <a:prstGeom prst="chevron">
              <a:avLst/>
            </a:prstGeom>
            <a:grp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10" name="Cheurón 6"/>
            <p:cNvSpPr/>
            <p:nvPr/>
          </p:nvSpPr>
          <p:spPr>
            <a:xfrm>
              <a:off x="3650204" y="2773884"/>
              <a:ext cx="3672741" cy="972421"/>
            </a:xfrm>
            <a:prstGeom prst="rect">
              <a:avLst/>
            </a:prstGeom>
            <a:grpFill/>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25400" tIns="12700" rIns="0" bIns="12700" numCol="1" spcCol="1270" anchor="ctr" anchorCtr="0">
              <a:noAutofit/>
            </a:bodyPr>
            <a:lstStyle/>
            <a:p>
              <a:pPr marL="0" marR="0" lvl="0" indent="0" algn="ctr" defTabSz="889000" eaLnBrk="1" fontAlgn="auto" latinLnBrk="0" hangingPunct="1">
                <a:lnSpc>
                  <a:spcPct val="90000"/>
                </a:lnSpc>
                <a:spcBef>
                  <a:spcPct val="0"/>
                </a:spcBef>
                <a:spcAft>
                  <a:spcPct val="35000"/>
                </a:spcAft>
                <a:buClrTx/>
                <a:buSzTx/>
                <a:buFontTx/>
                <a:buNone/>
                <a:tabLst/>
                <a:defRPr/>
              </a:pPr>
              <a:endParaRPr kumimoji="0" lang="es-AR" sz="2000" b="0" i="0" u="none" strike="noStrike" kern="0" cap="none" spc="0" normalizeH="0" baseline="0" noProof="0" dirty="0">
                <a:ln>
                  <a:noFill/>
                </a:ln>
                <a:solidFill>
                  <a:prstClr val="black">
                    <a:hueOff val="0"/>
                    <a:satOff val="0"/>
                    <a:lumOff val="0"/>
                    <a:alphaOff val="0"/>
                  </a:prstClr>
                </a:solidFill>
                <a:effectLst/>
                <a:uLnTx/>
                <a:uFillTx/>
              </a:endParaRPr>
            </a:p>
          </p:txBody>
        </p:sp>
      </p:grpSp>
      <p:sp>
        <p:nvSpPr>
          <p:cNvPr id="14" name="13 Rectángulo"/>
          <p:cNvSpPr/>
          <p:nvPr/>
        </p:nvSpPr>
        <p:spPr>
          <a:xfrm>
            <a:off x="5015880" y="5517234"/>
            <a:ext cx="4824536"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1" i="0" u="none" strike="noStrike" kern="0" cap="none" spc="0" normalizeH="0" baseline="0" noProof="0" dirty="0">
                <a:ln>
                  <a:noFill/>
                </a:ln>
                <a:solidFill>
                  <a:prstClr val="black"/>
                </a:solidFill>
                <a:effectLst/>
                <a:uLnTx/>
                <a:uFillTx/>
              </a:rPr>
              <a:t>Inscripción de todos los establecimientos sanitarios habilitados para realizar TRHA y los establecimientos donde funcionen bancos de gametos y/o embriones</a:t>
            </a:r>
          </a:p>
        </p:txBody>
      </p:sp>
    </p:spTree>
    <p:extLst>
      <p:ext uri="{BB962C8B-B14F-4D97-AF65-F5344CB8AC3E}">
        <p14:creationId xmlns:p14="http://schemas.microsoft.com/office/powerpoint/2010/main" val="4287545930"/>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7 Marcador de texto"/>
          <p:cNvSpPr>
            <a:spLocks noGrp="1"/>
          </p:cNvSpPr>
          <p:nvPr>
            <p:ph type="body" idx="1"/>
          </p:nvPr>
        </p:nvSpPr>
        <p:spPr>
          <a:xfrm>
            <a:off x="1991544" y="476672"/>
            <a:ext cx="4248472" cy="639762"/>
          </a:xfrm>
        </p:spPr>
        <p:style>
          <a:lnRef idx="3">
            <a:schemeClr val="lt1"/>
          </a:lnRef>
          <a:fillRef idx="1">
            <a:schemeClr val="accent4"/>
          </a:fillRef>
          <a:effectRef idx="1">
            <a:schemeClr val="accent4"/>
          </a:effectRef>
          <a:fontRef idx="minor">
            <a:schemeClr val="lt1"/>
          </a:fontRef>
        </p:style>
        <p:txBody>
          <a:bodyPr>
            <a:noAutofit/>
          </a:bodyPr>
          <a:lstStyle/>
          <a:p>
            <a:r>
              <a:rPr lang="es-AR" sz="2050" dirty="0"/>
              <a:t>AUTORIDAD DE APLICACIÓN (Art. 3)</a:t>
            </a:r>
          </a:p>
        </p:txBody>
      </p:sp>
      <p:sp>
        <p:nvSpPr>
          <p:cNvPr id="9" name="8 Marcador de contenido"/>
          <p:cNvSpPr>
            <a:spLocks noGrp="1"/>
          </p:cNvSpPr>
          <p:nvPr>
            <p:ph sz="half" idx="2"/>
          </p:nvPr>
        </p:nvSpPr>
        <p:spPr>
          <a:xfrm>
            <a:off x="1981200" y="1556793"/>
            <a:ext cx="4040188" cy="4569371"/>
          </a:xfrm>
        </p:spPr>
        <p:style>
          <a:lnRef idx="1">
            <a:schemeClr val="accent4"/>
          </a:lnRef>
          <a:fillRef idx="2">
            <a:schemeClr val="accent4"/>
          </a:fillRef>
          <a:effectRef idx="1">
            <a:schemeClr val="accent4"/>
          </a:effectRef>
          <a:fontRef idx="minor">
            <a:schemeClr val="dk1"/>
          </a:fontRef>
        </p:style>
        <p:txBody>
          <a:bodyPr>
            <a:normAutofit fontScale="92500" lnSpcReduction="10000"/>
          </a:bodyPr>
          <a:lstStyle/>
          <a:p>
            <a:r>
              <a:rPr lang="es-AR" b="1" dirty="0"/>
              <a:t>Ministerio de Salud de la Nación</a:t>
            </a:r>
          </a:p>
          <a:p>
            <a:r>
              <a:rPr lang="es-AR" dirty="0"/>
              <a:t>Establece los requisitos de habilitación de los centros (Art. 5)</a:t>
            </a:r>
          </a:p>
          <a:p>
            <a:r>
              <a:rPr lang="es-AR" dirty="0"/>
              <a:t>Funciones (Art. 6)</a:t>
            </a:r>
          </a:p>
          <a:p>
            <a:pPr marL="0" indent="0">
              <a:buNone/>
            </a:pPr>
            <a:r>
              <a:rPr lang="es-AR" dirty="0"/>
              <a:t>a) Arbitrar las medidas necesarias para asegurar el acceso igualitario </a:t>
            </a:r>
            <a:br>
              <a:rPr lang="es-AR" dirty="0"/>
            </a:br>
            <a:r>
              <a:rPr lang="es-AR" dirty="0"/>
              <a:t>b) Publicar la lista de centros </a:t>
            </a:r>
            <a:br>
              <a:rPr lang="es-AR" dirty="0"/>
            </a:br>
            <a:r>
              <a:rPr lang="es-AR" dirty="0"/>
              <a:t>c) Efectuar campañas de información </a:t>
            </a:r>
            <a:br>
              <a:rPr lang="es-AR" dirty="0"/>
            </a:br>
            <a:r>
              <a:rPr lang="es-AR" dirty="0"/>
              <a:t>d) Propiciar la formación y capacitación continua de recursos humanos especializados</a:t>
            </a:r>
          </a:p>
        </p:txBody>
      </p:sp>
      <p:sp>
        <p:nvSpPr>
          <p:cNvPr id="10" name="9 Marcador de texto"/>
          <p:cNvSpPr>
            <a:spLocks noGrp="1"/>
          </p:cNvSpPr>
          <p:nvPr>
            <p:ph type="body" sz="quarter" idx="3"/>
          </p:nvPr>
        </p:nvSpPr>
        <p:spPr>
          <a:xfrm>
            <a:off x="6168009" y="476672"/>
            <a:ext cx="4041775" cy="639762"/>
          </a:xfrm>
        </p:spPr>
        <p:style>
          <a:lnRef idx="3">
            <a:schemeClr val="lt1"/>
          </a:lnRef>
          <a:fillRef idx="1">
            <a:schemeClr val="accent4"/>
          </a:fillRef>
          <a:effectRef idx="1">
            <a:schemeClr val="accent4"/>
          </a:effectRef>
          <a:fontRef idx="minor">
            <a:schemeClr val="lt1"/>
          </a:fontRef>
        </p:style>
        <p:txBody>
          <a:bodyPr/>
          <a:lstStyle/>
          <a:p>
            <a:pPr algn="ctr"/>
            <a:r>
              <a:rPr lang="es-AR" dirty="0"/>
              <a:t>REGISTRO (Art. 4)</a:t>
            </a:r>
          </a:p>
        </p:txBody>
      </p:sp>
      <p:sp>
        <p:nvSpPr>
          <p:cNvPr id="11" name="10 Marcador de contenido"/>
          <p:cNvSpPr>
            <a:spLocks noGrp="1"/>
          </p:cNvSpPr>
          <p:nvPr>
            <p:ph sz="quarter" idx="4"/>
          </p:nvPr>
        </p:nvSpPr>
        <p:spPr>
          <a:xfrm>
            <a:off x="6169026" y="1556793"/>
            <a:ext cx="4041775" cy="4569371"/>
          </a:xfrm>
        </p:spPr>
        <p:style>
          <a:lnRef idx="1">
            <a:schemeClr val="accent4"/>
          </a:lnRef>
          <a:fillRef idx="2">
            <a:schemeClr val="accent4"/>
          </a:fillRef>
          <a:effectRef idx="1">
            <a:schemeClr val="accent4"/>
          </a:effectRef>
          <a:fontRef idx="minor">
            <a:schemeClr val="dk1"/>
          </a:fontRef>
        </p:style>
        <p:txBody>
          <a:bodyPr>
            <a:normAutofit fontScale="85000" lnSpcReduction="10000"/>
          </a:bodyPr>
          <a:lstStyle/>
          <a:p>
            <a:r>
              <a:rPr lang="es-AR" dirty="0"/>
              <a:t>Crea el REGISTRO UNICO de establecimientos sanitarios habilitados (Incluye bancos receptores de gametos y/o embriones)</a:t>
            </a:r>
          </a:p>
          <a:p>
            <a:r>
              <a:rPr lang="es-AR" dirty="0"/>
              <a:t>Listado en Pagina Web del Ministerio de Salud: </a:t>
            </a:r>
          </a:p>
          <a:p>
            <a:pPr marL="0" indent="0">
              <a:buNone/>
            </a:pPr>
            <a:r>
              <a:rPr lang="es-AR" dirty="0"/>
              <a:t>- Actualmente figuran 84 Establecimientos Médicos (de Buenos Aires, CABA, Chaco, Chubut, Córdoba, Corrientes, Entre Ríos, Mendoza, Misiones, Neuquén, Río Negro, Salta, San Juan, Santa Fe, Tucumán)</a:t>
            </a:r>
          </a:p>
          <a:p>
            <a:pPr marL="0" indent="0">
              <a:buNone/>
            </a:pPr>
            <a:r>
              <a:rPr lang="es-AR" dirty="0"/>
              <a:t>- 23 Disponen de Banco de Gametos</a:t>
            </a:r>
          </a:p>
        </p:txBody>
      </p:sp>
    </p:spTree>
    <p:extLst>
      <p:ext uri="{BB962C8B-B14F-4D97-AF65-F5344CB8AC3E}">
        <p14:creationId xmlns:p14="http://schemas.microsoft.com/office/powerpoint/2010/main" val="27864207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2 CuadroTexto"/>
          <p:cNvSpPr txBox="1">
            <a:spLocks noChangeArrowheads="1"/>
          </p:cNvSpPr>
          <p:nvPr/>
        </p:nvSpPr>
        <p:spPr bwMode="auto">
          <a:xfrm>
            <a:off x="1847850" y="571500"/>
            <a:ext cx="9361488" cy="3322638"/>
          </a:xfrm>
          <a:prstGeom prst="rect">
            <a:avLst/>
          </a:prstGeom>
          <a:noFill/>
          <a:ln w="9525">
            <a:noFill/>
            <a:miter lim="800000"/>
            <a:headEnd/>
            <a:tailEnd/>
          </a:ln>
        </p:spPr>
        <p:txBody>
          <a:bodyPr>
            <a:spAutoFit/>
          </a:bodyPr>
          <a:lstStyle/>
          <a:p>
            <a:pPr fontAlgn="base">
              <a:spcBef>
                <a:spcPct val="0"/>
              </a:spcBef>
              <a:spcAft>
                <a:spcPct val="0"/>
              </a:spcAft>
            </a:pPr>
            <a:r>
              <a:rPr lang="es-AR" sz="4000" b="1" kern="0">
                <a:solidFill>
                  <a:srgbClr val="FFFFFF"/>
                </a:solidFill>
                <a:cs typeface="Arial" charset="0"/>
              </a:rPr>
              <a:t>O sea, que en nuestro PAIS, la población “casada” y “en pareja”:</a:t>
            </a:r>
          </a:p>
          <a:p>
            <a:pPr algn="ctr" fontAlgn="base">
              <a:spcBef>
                <a:spcPct val="0"/>
              </a:spcBef>
              <a:spcAft>
                <a:spcPct val="0"/>
              </a:spcAft>
            </a:pPr>
            <a:r>
              <a:rPr lang="es-AR" sz="4000" b="1" u="sng" kern="0">
                <a:solidFill>
                  <a:srgbClr val="FFFFFF"/>
                </a:solidFill>
                <a:cs typeface="Arial" charset="0"/>
              </a:rPr>
              <a:t>TOTAL</a:t>
            </a:r>
            <a:r>
              <a:rPr lang="es-AR" sz="4000" kern="0">
                <a:solidFill>
                  <a:srgbClr val="FFFFFF"/>
                </a:solidFill>
                <a:cs typeface="Arial" charset="0"/>
              </a:rPr>
              <a:t>: </a:t>
            </a:r>
            <a:r>
              <a:rPr lang="es-ES_tradnl" altLang="es-AR" sz="4000" kern="0">
                <a:solidFill>
                  <a:prstClr val="white"/>
                </a:solidFill>
                <a:cs typeface="Arial" charset="0"/>
              </a:rPr>
              <a:t>16.703.000</a:t>
            </a:r>
            <a:endParaRPr lang="es-AR" sz="4000" b="1" u="sng" kern="0">
              <a:solidFill>
                <a:srgbClr val="FFFFFF"/>
              </a:solidFill>
              <a:cs typeface="Arial" charset="0"/>
            </a:endParaRPr>
          </a:p>
          <a:p>
            <a:pPr fontAlgn="base">
              <a:spcBef>
                <a:spcPct val="0"/>
              </a:spcBef>
              <a:spcAft>
                <a:spcPct val="0"/>
              </a:spcAft>
            </a:pPr>
            <a:endParaRPr lang="es-AR" sz="3000" b="1" u="sng" kern="0">
              <a:solidFill>
                <a:srgbClr val="FFFFFF"/>
              </a:solidFill>
              <a:cs typeface="Arial" charset="0"/>
            </a:endParaRPr>
          </a:p>
          <a:p>
            <a:pPr fontAlgn="base">
              <a:spcBef>
                <a:spcPct val="0"/>
              </a:spcBef>
              <a:spcAft>
                <a:spcPct val="0"/>
              </a:spcAft>
            </a:pPr>
            <a:endParaRPr lang="es-AR" sz="3000" b="1" u="sng" kern="0">
              <a:solidFill>
                <a:srgbClr val="FFFFFF"/>
              </a:solidFill>
              <a:cs typeface="Arial" charset="0"/>
            </a:endParaRPr>
          </a:p>
          <a:p>
            <a:pPr fontAlgn="base">
              <a:spcBef>
                <a:spcPct val="0"/>
              </a:spcBef>
              <a:spcAft>
                <a:spcPct val="0"/>
              </a:spcAft>
            </a:pPr>
            <a:endParaRPr lang="es-AR" sz="3000" b="1" u="sng" kern="0">
              <a:solidFill>
                <a:srgbClr val="FFFFFF"/>
              </a:solidFill>
              <a:cs typeface="Arial" charset="0"/>
            </a:endParaRPr>
          </a:p>
        </p:txBody>
      </p:sp>
      <p:pic>
        <p:nvPicPr>
          <p:cNvPr id="18435" name="Picture 2"/>
          <p:cNvPicPr>
            <a:picLocks noChangeAspect="1" noChangeArrowheads="1"/>
          </p:cNvPicPr>
          <p:nvPr/>
        </p:nvPicPr>
        <p:blipFill>
          <a:blip r:embed="rId3" cstate="print"/>
          <a:srcRect/>
          <a:stretch>
            <a:fillRect/>
          </a:stretch>
        </p:blipFill>
        <p:spPr bwMode="auto">
          <a:xfrm>
            <a:off x="1576388" y="4868863"/>
            <a:ext cx="919162" cy="1873250"/>
          </a:xfrm>
          <a:prstGeom prst="rect">
            <a:avLst/>
          </a:prstGeom>
          <a:noFill/>
          <a:ln w="9525">
            <a:noFill/>
            <a:miter lim="800000"/>
            <a:headEnd/>
            <a:tailEnd/>
          </a:ln>
        </p:spPr>
      </p:pic>
      <p:pic>
        <p:nvPicPr>
          <p:cNvPr id="18436" name="Picture 2"/>
          <p:cNvPicPr>
            <a:picLocks noChangeAspect="1" noChangeArrowheads="1"/>
          </p:cNvPicPr>
          <p:nvPr/>
        </p:nvPicPr>
        <p:blipFill>
          <a:blip r:embed="rId4" cstate="print"/>
          <a:srcRect/>
          <a:stretch>
            <a:fillRect/>
          </a:stretch>
        </p:blipFill>
        <p:spPr bwMode="auto">
          <a:xfrm>
            <a:off x="3000375" y="3141663"/>
            <a:ext cx="6953250" cy="3149600"/>
          </a:xfrm>
          <a:prstGeom prst="rect">
            <a:avLst/>
          </a:prstGeom>
          <a:noFill/>
          <a:ln w="9525">
            <a:noFill/>
            <a:miter lim="800000"/>
            <a:headEnd/>
            <a:tailEnd/>
          </a:ln>
        </p:spPr>
      </p:pic>
    </p:spTree>
    <p:extLst>
      <p:ext uri="{BB962C8B-B14F-4D97-AF65-F5344CB8AC3E}">
        <p14:creationId xmlns:p14="http://schemas.microsoft.com/office/powerpoint/2010/main" val="233258626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7 Rectángulo"/>
          <p:cNvSpPr/>
          <p:nvPr/>
        </p:nvSpPr>
        <p:spPr>
          <a:xfrm>
            <a:off x="1919536" y="1268760"/>
            <a:ext cx="8496944" cy="54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graphicFrame>
        <p:nvGraphicFramePr>
          <p:cNvPr id="4" name="3 Marcador de contenido"/>
          <p:cNvGraphicFramePr>
            <a:graphicFrameLocks noGrp="1"/>
          </p:cNvGraphicFramePr>
          <p:nvPr>
            <p:ph idx="1"/>
          </p:nvPr>
        </p:nvGraphicFramePr>
        <p:xfrm>
          <a:off x="1905000" y="1719263"/>
          <a:ext cx="8407400" cy="4406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2 Título"/>
          <p:cNvSpPr>
            <a:spLocks noGrp="1"/>
          </p:cNvSpPr>
          <p:nvPr>
            <p:ph type="title"/>
          </p:nvPr>
        </p:nvSpPr>
        <p:spPr/>
        <p:txBody>
          <a:bodyPr/>
          <a:lstStyle/>
          <a:p>
            <a:pPr>
              <a:defRPr/>
            </a:pPr>
            <a:r>
              <a:rPr lang="es-AR" b="1" dirty="0">
                <a:solidFill>
                  <a:srgbClr val="FF0000"/>
                </a:solidFill>
              </a:rPr>
              <a:t>COBERTURA (Art. 8)</a:t>
            </a:r>
          </a:p>
        </p:txBody>
      </p:sp>
      <p:sp>
        <p:nvSpPr>
          <p:cNvPr id="6" name="5 Rectángulo redondeado"/>
          <p:cNvSpPr/>
          <p:nvPr/>
        </p:nvSpPr>
        <p:spPr>
          <a:xfrm>
            <a:off x="2208213" y="1773239"/>
            <a:ext cx="7848600" cy="50323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200" b="1" i="0" u="none" strike="noStrike" kern="0" cap="none" spc="0" normalizeH="0" baseline="0" noProof="0" dirty="0">
                <a:ln>
                  <a:noFill/>
                </a:ln>
                <a:solidFill>
                  <a:prstClr val="white"/>
                </a:solidFill>
                <a:effectLst/>
                <a:uLnTx/>
                <a:uFillTx/>
              </a:rPr>
              <a:t>Incluida en el PMO - Amplia – Integral  e Interdisciplinaria</a:t>
            </a:r>
          </a:p>
        </p:txBody>
      </p:sp>
      <p:graphicFrame>
        <p:nvGraphicFramePr>
          <p:cNvPr id="7" name="6 Diagrama"/>
          <p:cNvGraphicFramePr/>
          <p:nvPr/>
        </p:nvGraphicFramePr>
        <p:xfrm>
          <a:off x="3084004" y="2420888"/>
          <a:ext cx="6096000" cy="4064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65608255"/>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D26E9378-2AEC-48BB-A4CF-4F9DC5B5EDCB}"/>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E0161716-203A-4192-8FAD-6418348B9576}"/>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p:txBody>
          <a:bodyPr>
            <a:normAutofit/>
          </a:bodyPr>
          <a:lstStyle/>
          <a:p>
            <a:pPr algn="just"/>
            <a:r>
              <a:rPr lang="es-AR" sz="2400" b="1" dirty="0"/>
              <a:t>Que el Sr. Juez de grado resolvió la cobertura integral del tratamiento de fertilización in vitro que le fue indicado a los actores, de la medicación, los gastos y los honorarios, con excepción de la </a:t>
            </a:r>
            <a:r>
              <a:rPr lang="es-AR" sz="2400" b="1" dirty="0" err="1"/>
              <a:t>criopreservación</a:t>
            </a:r>
            <a:r>
              <a:rPr lang="es-AR" sz="2400" b="1" dirty="0"/>
              <a:t> embrionaria pues entendió que el </a:t>
            </a:r>
            <a:r>
              <a:rPr lang="es-AR" sz="2400" b="1" u="sng" dirty="0">
                <a:solidFill>
                  <a:srgbClr val="FF0000"/>
                </a:solidFill>
              </a:rPr>
              <a:t>“propio texto legal establece una serie de supuestos en los cuales la </a:t>
            </a:r>
            <a:r>
              <a:rPr lang="es-AR" sz="2400" b="1" u="sng" dirty="0" err="1">
                <a:solidFill>
                  <a:srgbClr val="FF0000"/>
                </a:solidFill>
              </a:rPr>
              <a:t>criopreservación</a:t>
            </a:r>
            <a:r>
              <a:rPr lang="es-AR" sz="2400" b="1" u="sng" dirty="0">
                <a:solidFill>
                  <a:srgbClr val="FF0000"/>
                </a:solidFill>
              </a:rPr>
              <a:t> de embriones resulta procedente, no siendo el caso planteado en autos el contemplado en la norma legal aplicable</a:t>
            </a:r>
            <a:r>
              <a:rPr lang="es-AR" sz="2400" b="1" dirty="0"/>
              <a:t>”.-</a:t>
            </a:r>
          </a:p>
          <a:p>
            <a:pPr algn="just"/>
            <a:r>
              <a:rPr lang="es-AR" sz="2400" b="1" dirty="0"/>
              <a:t>rechaza el reclamo pecuniario de los costos ya erogados en concepto de medicación en tanto consiste en una pretensión patrimonial cuya resolución difiere al momento del dictado de la sentencia definitiva.-</a:t>
            </a:r>
          </a:p>
          <a:p>
            <a:endParaRPr lang="es-AR" dirty="0"/>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5508870-64E6-4B8E-91CB-BBD17505F3E8}"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121</a:t>
            </a:fld>
            <a:endParaRPr kumimoji="0" lang="en-US" sz="1800" b="0" i="0" u="none" strike="noStrike" kern="0" cap="none" spc="0" normalizeH="0" baseline="0" noProof="0">
              <a:ln>
                <a:noFill/>
              </a:ln>
              <a:solidFill>
                <a:srgbClr val="534949"/>
              </a:solidFill>
              <a:effectLst/>
              <a:uLnTx/>
              <a:uFillTx/>
            </a:endParaRPr>
          </a:p>
        </p:txBody>
      </p:sp>
      <p:sp>
        <p:nvSpPr>
          <p:cNvPr id="5" name="Título 4"/>
          <p:cNvSpPr>
            <a:spLocks noGrp="1"/>
          </p:cNvSpPr>
          <p:nvPr>
            <p:ph type="title"/>
          </p:nvPr>
        </p:nvSpPr>
        <p:spPr>
          <a:solidFill>
            <a:schemeClr val="tx1"/>
          </a:solidFill>
        </p:spPr>
        <p:txBody>
          <a:bodyPr/>
          <a:lstStyle/>
          <a:p>
            <a:r>
              <a:rPr lang="es-AR" sz="2400" dirty="0"/>
              <a:t>“M., L. M. y otro c/ </a:t>
            </a:r>
            <a:r>
              <a:rPr lang="es-AR" sz="2400" dirty="0" err="1"/>
              <a:t>Omint</a:t>
            </a:r>
            <a:r>
              <a:rPr lang="es-AR" sz="2400" dirty="0"/>
              <a:t> SA de Servicios s/ </a:t>
            </a:r>
            <a:r>
              <a:rPr lang="es-AR" sz="2400" dirty="0" err="1"/>
              <a:t>sumarisimo</a:t>
            </a:r>
            <a:r>
              <a:rPr lang="es-AR" sz="2400" dirty="0"/>
              <a:t> de salud” – CNCIV Y COMFED – SALA II – 23/03/2016</a:t>
            </a:r>
          </a:p>
        </p:txBody>
      </p:sp>
    </p:spTree>
    <p:extLst>
      <p:ext uri="{BB962C8B-B14F-4D97-AF65-F5344CB8AC3E}">
        <p14:creationId xmlns:p14="http://schemas.microsoft.com/office/powerpoint/2010/main" val="157697477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p:cNvSpPr>
            <a:spLocks noGrp="1"/>
          </p:cNvSpPr>
          <p:nvPr>
            <p:ph type="title"/>
          </p:nvPr>
        </p:nvSpPr>
        <p:spPr/>
        <p:txBody>
          <a:bodyPr/>
          <a:lstStyle/>
          <a:p>
            <a:r>
              <a:rPr lang="es-AR" dirty="0"/>
              <a:t>QUE DICE LA LEY</a:t>
            </a:r>
          </a:p>
        </p:txBody>
      </p:sp>
      <p:sp>
        <p:nvSpPr>
          <p:cNvPr id="2" name="Marcador de contenido 1"/>
          <p:cNvSpPr>
            <a:spLocks noGrp="1"/>
          </p:cNvSpPr>
          <p:nvPr>
            <p:ph idx="1"/>
          </p:nvPr>
        </p:nvSpPr>
        <p:spPr>
          <a:xfrm>
            <a:off x="1991545" y="1988841"/>
            <a:ext cx="8407893" cy="3726153"/>
          </a:xfrm>
          <a:solidFill>
            <a:schemeClr val="bg1"/>
          </a:solidFill>
          <a:ln w="57150">
            <a:solidFill>
              <a:schemeClr val="tx1"/>
            </a:solidFill>
          </a:ln>
        </p:spPr>
        <p:txBody>
          <a:bodyPr>
            <a:normAutofit/>
          </a:bodyPr>
          <a:lstStyle/>
          <a:p>
            <a:pPr algn="just"/>
            <a:r>
              <a:rPr lang="es-AR" sz="2800" b="1" dirty="0">
                <a:solidFill>
                  <a:schemeClr val="tx1"/>
                </a:solidFill>
              </a:rPr>
              <a:t>ARTICULO 2° — </a:t>
            </a:r>
            <a:r>
              <a:rPr lang="es-AR" sz="2800" b="1" i="1" dirty="0">
                <a:solidFill>
                  <a:schemeClr val="tx1"/>
                </a:solidFill>
              </a:rPr>
              <a:t>Definición.</a:t>
            </a:r>
            <a:r>
              <a:rPr lang="es-AR" sz="2800" b="1" dirty="0">
                <a:solidFill>
                  <a:schemeClr val="tx1"/>
                </a:solidFill>
              </a:rPr>
              <a:t> A los efectos de la presente ley, se entiende por reproducción médicamente asistida a los procedimientos y técnicas realizados con asistencia médica para la consecución de un embarazo. Quedan comprendidas las técnicas de baja y alta complejidad, que incluyan o no </a:t>
            </a:r>
            <a:r>
              <a:rPr lang="es-AR" sz="2800" b="1" dirty="0">
                <a:solidFill>
                  <a:srgbClr val="FF0000"/>
                </a:solidFill>
              </a:rPr>
              <a:t>la donación </a:t>
            </a:r>
            <a:r>
              <a:rPr lang="es-AR" sz="2800" b="1" dirty="0">
                <a:solidFill>
                  <a:schemeClr val="tx1"/>
                </a:solidFill>
              </a:rPr>
              <a:t>de gametos y/o</a:t>
            </a:r>
            <a:r>
              <a:rPr lang="es-AR" sz="2800" b="1" dirty="0">
                <a:solidFill>
                  <a:srgbClr val="FF0000"/>
                </a:solidFill>
              </a:rPr>
              <a:t> embriones</a:t>
            </a:r>
            <a:r>
              <a:rPr lang="es-AR" sz="2800" b="1" dirty="0"/>
              <a:t>.</a:t>
            </a: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FE56A45-86FE-4BD3-AE9F-625643AD6D3D}"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122</a:t>
            </a:fld>
            <a:endParaRPr kumimoji="0" lang="en-US" sz="1800" b="0" i="0" u="none" strike="noStrike" kern="0" cap="none" spc="0" normalizeH="0" baseline="0" noProof="0">
              <a:ln>
                <a:noFill/>
              </a:ln>
              <a:solidFill>
                <a:srgbClr val="534949"/>
              </a:solidFill>
              <a:effectLst/>
              <a:uLnTx/>
              <a:uFillTx/>
            </a:endParaRPr>
          </a:p>
        </p:txBody>
      </p:sp>
    </p:spTree>
    <p:extLst>
      <p:ext uri="{BB962C8B-B14F-4D97-AF65-F5344CB8AC3E}">
        <p14:creationId xmlns:p14="http://schemas.microsoft.com/office/powerpoint/2010/main" val="14633546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p:cNvSpPr>
            <a:spLocks noGrp="1"/>
          </p:cNvSpPr>
          <p:nvPr>
            <p:ph type="title"/>
          </p:nvPr>
        </p:nvSpPr>
        <p:spPr/>
        <p:txBody>
          <a:bodyPr/>
          <a:lstStyle/>
          <a:p>
            <a:r>
              <a:rPr lang="es-AR" dirty="0" err="1"/>
              <a:t>DecretO</a:t>
            </a:r>
            <a:r>
              <a:rPr lang="es-AR" dirty="0"/>
              <a:t> 956/2013</a:t>
            </a:r>
          </a:p>
        </p:txBody>
      </p:sp>
      <p:sp>
        <p:nvSpPr>
          <p:cNvPr id="2" name="Marcador de contenido 1"/>
          <p:cNvSpPr>
            <a:spLocks noGrp="1"/>
          </p:cNvSpPr>
          <p:nvPr>
            <p:ph idx="1"/>
          </p:nvPr>
        </p:nvSpPr>
        <p:spPr>
          <a:xfrm>
            <a:off x="1905000" y="1988840"/>
            <a:ext cx="8407893" cy="4137639"/>
          </a:xfrm>
          <a:solidFill>
            <a:schemeClr val="bg1"/>
          </a:solidFill>
          <a:ln>
            <a:solidFill>
              <a:schemeClr val="accent1"/>
            </a:solidFill>
          </a:ln>
        </p:spPr>
        <p:txBody>
          <a:bodyPr>
            <a:normAutofit fontScale="92500" lnSpcReduction="10000"/>
          </a:bodyPr>
          <a:lstStyle/>
          <a:p>
            <a:pPr algn="just"/>
            <a:r>
              <a:rPr lang="es-AR" sz="2800" b="1" dirty="0">
                <a:solidFill>
                  <a:schemeClr val="tx1"/>
                </a:solidFill>
              </a:rPr>
              <a:t>Se entiende por técnicas de alta complejidad a aquellas donde la unión entre óvulo y espermatozoide tiene lugar por fuera del sistema reproductor femenino, incluyendo a la fecundación in vitro; la inyección </a:t>
            </a:r>
            <a:r>
              <a:rPr lang="es-AR" sz="2800" b="1" dirty="0" err="1">
                <a:solidFill>
                  <a:schemeClr val="tx1"/>
                </a:solidFill>
              </a:rPr>
              <a:t>intracitoplasmática</a:t>
            </a:r>
            <a:r>
              <a:rPr lang="es-AR" sz="2800" b="1" dirty="0">
                <a:solidFill>
                  <a:schemeClr val="tx1"/>
                </a:solidFill>
              </a:rPr>
              <a:t> de espermatozoide</a:t>
            </a:r>
            <a:r>
              <a:rPr lang="es-AR" sz="2800" b="1" dirty="0">
                <a:solidFill>
                  <a:srgbClr val="FF0000"/>
                </a:solidFill>
              </a:rPr>
              <a:t>; la </a:t>
            </a:r>
            <a:r>
              <a:rPr lang="es-AR" sz="2800" b="1" dirty="0" err="1">
                <a:solidFill>
                  <a:srgbClr val="FF0000"/>
                </a:solidFill>
              </a:rPr>
              <a:t>criopreservación</a:t>
            </a:r>
            <a:r>
              <a:rPr lang="es-AR" sz="2800" b="1" dirty="0">
                <a:solidFill>
                  <a:srgbClr val="FF0000"/>
                </a:solidFill>
              </a:rPr>
              <a:t> de ovocitos y </a:t>
            </a:r>
            <a:r>
              <a:rPr lang="es-AR" sz="2800" b="1" dirty="0">
                <a:solidFill>
                  <a:schemeClr val="tx1"/>
                </a:solidFill>
              </a:rPr>
              <a:t>embriones; la </a:t>
            </a:r>
            <a:r>
              <a:rPr lang="es-AR" sz="2800" b="1" dirty="0">
                <a:solidFill>
                  <a:srgbClr val="FF0000"/>
                </a:solidFill>
              </a:rPr>
              <a:t>donación</a:t>
            </a:r>
            <a:r>
              <a:rPr lang="es-AR" sz="2800" b="1" dirty="0">
                <a:solidFill>
                  <a:schemeClr val="tx1"/>
                </a:solidFill>
              </a:rPr>
              <a:t> de ovocitos y </a:t>
            </a:r>
            <a:r>
              <a:rPr lang="es-AR" sz="2800" b="1" dirty="0">
                <a:solidFill>
                  <a:srgbClr val="FF0000"/>
                </a:solidFill>
              </a:rPr>
              <a:t>embriones</a:t>
            </a:r>
            <a:r>
              <a:rPr lang="es-AR" sz="2800" b="1" dirty="0">
                <a:solidFill>
                  <a:schemeClr val="tx1"/>
                </a:solidFill>
              </a:rPr>
              <a:t> y la vitrificación de tejidos reproductivos.</a:t>
            </a:r>
          </a:p>
          <a:p>
            <a:pPr marL="45720" indent="0" algn="just">
              <a:buNone/>
            </a:pPr>
            <a:br>
              <a:rPr lang="es-AR" b="1" dirty="0">
                <a:solidFill>
                  <a:schemeClr val="tx1"/>
                </a:solidFill>
              </a:rPr>
            </a:br>
            <a:endParaRPr lang="es-AR" b="1" dirty="0">
              <a:solidFill>
                <a:schemeClr val="tx1"/>
              </a:solidFill>
            </a:endParaRP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4837F1D-0652-47C6-95C4-E6882DA4774B}"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123</a:t>
            </a:fld>
            <a:endParaRPr kumimoji="0" lang="en-US" sz="1800" b="0" i="0" u="none" strike="noStrike" kern="0" cap="none" spc="0" normalizeH="0" baseline="0" noProof="0">
              <a:ln>
                <a:noFill/>
              </a:ln>
              <a:solidFill>
                <a:srgbClr val="534949"/>
              </a:solidFill>
              <a:effectLst/>
              <a:uLnTx/>
              <a:uFillTx/>
            </a:endParaRPr>
          </a:p>
        </p:txBody>
      </p:sp>
    </p:spTree>
    <p:extLst>
      <p:ext uri="{BB962C8B-B14F-4D97-AF65-F5344CB8AC3E}">
        <p14:creationId xmlns:p14="http://schemas.microsoft.com/office/powerpoint/2010/main" val="131938097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a:xfrm>
            <a:off x="1847529" y="1719071"/>
            <a:ext cx="8465364" cy="4806273"/>
          </a:xfrm>
          <a:solidFill>
            <a:schemeClr val="bg1"/>
          </a:solidFill>
        </p:spPr>
        <p:txBody>
          <a:bodyPr>
            <a:noAutofit/>
          </a:bodyPr>
          <a:lstStyle/>
          <a:p>
            <a:pPr algn="just"/>
            <a:r>
              <a:rPr lang="es-AR" sz="2200" b="1" dirty="0"/>
              <a:t>1) Los actores se agravian de que el a quo se equivoca en afirmar que para la procedencia de la </a:t>
            </a:r>
            <a:r>
              <a:rPr lang="es-AR" sz="2200" b="1" dirty="0" err="1"/>
              <a:t>ciopreservación</a:t>
            </a:r>
            <a:r>
              <a:rPr lang="es-AR" sz="2200" b="1" dirty="0"/>
              <a:t> de embriones se deban cumplir ciertos supuestos ya que el articulado del decreto (2 del </a:t>
            </a:r>
            <a:r>
              <a:rPr lang="es-AR" sz="2200" b="1" dirty="0" err="1"/>
              <a:t>dec</a:t>
            </a:r>
            <a:r>
              <a:rPr lang="es-AR" sz="2200" b="1" dirty="0"/>
              <a:t>. 956/13) no establece requisito alguno, ni límites, ni topes a la cobertura. Además sostiene que el juez, arbitrariamente, realiza una errónea interpretación al establecer que en el caso “no se dan los supuestos” del decreto reglamentario, haciendo caso omiso a la prescripción de la médica actuante, que indica la necesidad del tratamiento.-</a:t>
            </a:r>
          </a:p>
          <a:p>
            <a:r>
              <a:rPr lang="es-AR" sz="2200" b="1" dirty="0"/>
              <a:t>2) la contradicción que supone entre el rechazo del reintegro del dinero de la medicación y la orden de cubrir los futuros en el marco de la cautelar.-</a:t>
            </a: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97A52DC-B0FD-4997-B216-E166E8759688}"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124</a:t>
            </a:fld>
            <a:endParaRPr kumimoji="0" lang="en-US" sz="1800" b="0" i="0" u="none" strike="noStrike" kern="0" cap="none" spc="0" normalizeH="0" baseline="0" noProof="0">
              <a:ln>
                <a:noFill/>
              </a:ln>
              <a:solidFill>
                <a:srgbClr val="534949"/>
              </a:solidFill>
              <a:effectLst/>
              <a:uLnTx/>
              <a:uFillTx/>
            </a:endParaRPr>
          </a:p>
        </p:txBody>
      </p:sp>
      <p:sp>
        <p:nvSpPr>
          <p:cNvPr id="5" name="Título 4"/>
          <p:cNvSpPr>
            <a:spLocks noGrp="1"/>
          </p:cNvSpPr>
          <p:nvPr>
            <p:ph type="title"/>
          </p:nvPr>
        </p:nvSpPr>
        <p:spPr/>
        <p:txBody>
          <a:bodyPr/>
          <a:lstStyle/>
          <a:p>
            <a:r>
              <a:rPr lang="es-AR" dirty="0"/>
              <a:t>LOS AGRAVIOS</a:t>
            </a:r>
          </a:p>
        </p:txBody>
      </p:sp>
    </p:spTree>
    <p:extLst>
      <p:ext uri="{BB962C8B-B14F-4D97-AF65-F5344CB8AC3E}">
        <p14:creationId xmlns:p14="http://schemas.microsoft.com/office/powerpoint/2010/main" val="128788322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a:xfrm>
            <a:off x="1949302" y="1988841"/>
            <a:ext cx="8407893" cy="4014185"/>
          </a:xfrm>
        </p:spPr>
        <p:txBody>
          <a:bodyPr>
            <a:normAutofit/>
          </a:bodyPr>
          <a:lstStyle/>
          <a:p>
            <a:r>
              <a:rPr lang="es-AR" sz="2800" dirty="0"/>
              <a:t>Es claro que tanto la </a:t>
            </a:r>
            <a:r>
              <a:rPr lang="es-AR" sz="2800" dirty="0" err="1"/>
              <a:t>criopreservación</a:t>
            </a:r>
            <a:r>
              <a:rPr lang="es-AR" sz="2800" dirty="0"/>
              <a:t> y donación de ovocitos como la de embriones están cubiertas por la ley 26.862 cuyo objeto es garantizar el acceso integral a los procedimientos y técnicas médico asistenciales de reproducción médicamente asistida (art. 1, ley 26.862 y 1 del decreto reglamentario).-</a:t>
            </a: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34B6AE1-3FFB-422D-B434-A983559FCFDE}"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125</a:t>
            </a:fld>
            <a:endParaRPr kumimoji="0" lang="en-US" sz="1800" b="0" i="0" u="none" strike="noStrike" kern="0" cap="none" spc="0" normalizeH="0" baseline="0" noProof="0">
              <a:ln>
                <a:noFill/>
              </a:ln>
              <a:solidFill>
                <a:srgbClr val="534949"/>
              </a:solidFill>
              <a:effectLst/>
              <a:uLnTx/>
              <a:uFillTx/>
            </a:endParaRPr>
          </a:p>
        </p:txBody>
      </p:sp>
      <p:sp>
        <p:nvSpPr>
          <p:cNvPr id="5" name="Título 4"/>
          <p:cNvSpPr>
            <a:spLocks noGrp="1"/>
          </p:cNvSpPr>
          <p:nvPr>
            <p:ph type="title"/>
          </p:nvPr>
        </p:nvSpPr>
        <p:spPr/>
        <p:txBody>
          <a:bodyPr/>
          <a:lstStyle/>
          <a:p>
            <a:r>
              <a:rPr lang="es-AR" dirty="0"/>
              <a:t>QUE DICE LA CAMARA</a:t>
            </a:r>
          </a:p>
        </p:txBody>
      </p:sp>
    </p:spTree>
    <p:extLst>
      <p:ext uri="{BB962C8B-B14F-4D97-AF65-F5344CB8AC3E}">
        <p14:creationId xmlns:p14="http://schemas.microsoft.com/office/powerpoint/2010/main" val="184417987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p:txBody>
          <a:bodyPr/>
          <a:lstStyle/>
          <a:p>
            <a:r>
              <a:rPr lang="es-AR" dirty="0"/>
              <a:t>El art. 8 de la ley 26.682 no limita la cobertura a la técnica de </a:t>
            </a:r>
            <a:r>
              <a:rPr lang="es-AR" dirty="0" err="1"/>
              <a:t>criopreservación</a:t>
            </a:r>
            <a:r>
              <a:rPr lang="es-AR" dirty="0"/>
              <a:t> de gametos, sino que se refiere a un caso especial de cobertura de gametos para aquellas personas que por problemas de salud o por tratamientos médicos o por intervenciones quirúrgicas puedan ver comprometidas su capacidad para procrear en el futuro. En estos casos donde no hay voluntad </a:t>
            </a:r>
            <a:r>
              <a:rPr lang="es-AR" dirty="0" err="1"/>
              <a:t>procreacional</a:t>
            </a:r>
            <a:r>
              <a:rPr lang="es-AR" dirty="0"/>
              <a:t> inmediata, el individuo titular del gameto a reservar para hacer frente a ciertos hechos que pudieren comprometer la calidad o integridad de sus futuros gametos, también (así comienza el texto del art. 8 de la ley 26.862) quedan comprendidos en la cobertura prevista en ese artículo. </a:t>
            </a: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E48738F-546B-4F58-9AD0-CD8D1157E60E}"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126</a:t>
            </a:fld>
            <a:endParaRPr kumimoji="0" lang="en-US" sz="1800" b="0" i="0" u="none" strike="noStrike" kern="0" cap="none" spc="0" normalizeH="0" baseline="0" noProof="0">
              <a:ln>
                <a:noFill/>
              </a:ln>
              <a:solidFill>
                <a:srgbClr val="534949"/>
              </a:solidFill>
              <a:effectLst/>
              <a:uLnTx/>
              <a:uFillTx/>
            </a:endParaRPr>
          </a:p>
        </p:txBody>
      </p:sp>
      <p:sp>
        <p:nvSpPr>
          <p:cNvPr id="5" name="Título 4"/>
          <p:cNvSpPr>
            <a:spLocks noGrp="1"/>
          </p:cNvSpPr>
          <p:nvPr>
            <p:ph type="title"/>
          </p:nvPr>
        </p:nvSpPr>
        <p:spPr/>
        <p:txBody>
          <a:bodyPr/>
          <a:lstStyle/>
          <a:p>
            <a:endParaRPr lang="es-AR"/>
          </a:p>
        </p:txBody>
      </p:sp>
    </p:spTree>
    <p:extLst>
      <p:ext uri="{BB962C8B-B14F-4D97-AF65-F5344CB8AC3E}">
        <p14:creationId xmlns:p14="http://schemas.microsoft.com/office/powerpoint/2010/main" val="372150645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p:txBody>
          <a:bodyPr>
            <a:normAutofit/>
          </a:bodyPr>
          <a:lstStyle/>
          <a:p>
            <a:r>
              <a:rPr lang="es-AR" dirty="0"/>
              <a:t>Las limitaciones que pudieren surgir de una interpretación contraria o de reconocer efectos limitantes a la omisión de la actividad reglamentaria de la autoridad de aplicación (…) van en desmedro de los fines y las causas que motivaron al dictado de la ley 26.862 en tanto prevalecen, entre otros derechos concordantes y preexistentes reconocidos por nuestra Constitución Nacional y Tratados Internacionales de rango Constitucional (conforme artículo 75, inciso 22 de nuestra Carta Magna), los derechos de toda persona a la paternidad / maternidad y a formar una familia, en íntima conexión con el derecho a la salud que se funda en los derechos a la dignidad, a la libertad y a la igualdad de toda persona humana; normativa que por esas razones tiene por objeto garantizar el acceso integral a los procedimientos y técnicas médico asistenciales de reproducción médicamente asistida (de los </a:t>
            </a:r>
            <a:r>
              <a:rPr lang="es-AR" dirty="0">
                <a:solidFill>
                  <a:srgbClr val="FF0000"/>
                </a:solidFill>
              </a:rPr>
              <a:t>considerandos del decreto 956/2013</a:t>
            </a:r>
            <a:r>
              <a:rPr lang="es-AR" dirty="0"/>
              <a:t>).-</a:t>
            </a:r>
          </a:p>
          <a:p>
            <a:endParaRPr lang="es-AR" dirty="0"/>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790917F6-423E-4B03-ACA4-C8A5C7B5879C}"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127</a:t>
            </a:fld>
            <a:endParaRPr kumimoji="0" lang="en-US" sz="1800" b="0" i="0" u="none" strike="noStrike" kern="0" cap="none" spc="0" normalizeH="0" baseline="0" noProof="0">
              <a:ln>
                <a:noFill/>
              </a:ln>
              <a:solidFill>
                <a:srgbClr val="534949"/>
              </a:solidFill>
              <a:effectLst/>
              <a:uLnTx/>
              <a:uFillTx/>
            </a:endParaRPr>
          </a:p>
        </p:txBody>
      </p:sp>
    </p:spTree>
    <p:extLst>
      <p:ext uri="{BB962C8B-B14F-4D97-AF65-F5344CB8AC3E}">
        <p14:creationId xmlns:p14="http://schemas.microsoft.com/office/powerpoint/2010/main" val="74506330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a:solidFill>
            <a:schemeClr val="bg1"/>
          </a:solidFill>
        </p:spPr>
        <p:txBody>
          <a:bodyPr>
            <a:normAutofit/>
          </a:bodyPr>
          <a:lstStyle/>
          <a:p>
            <a:pPr marL="45720" indent="0" algn="just">
              <a:buNone/>
            </a:pPr>
            <a:r>
              <a:rPr lang="es-AR" sz="2800" b="1" dirty="0"/>
              <a:t>Hacer lugar parcialmente al recurso, revocar la resolución de fs. 178/180 en tanto deniega la cobertura de </a:t>
            </a:r>
            <a:r>
              <a:rPr lang="es-AR" sz="2800" b="1" dirty="0" err="1"/>
              <a:t>criopreservación</a:t>
            </a:r>
            <a:r>
              <a:rPr lang="es-AR" sz="2800" b="1" dirty="0"/>
              <a:t> de los embriones, la que deberá prestarse por la demandada en los términos considerados en este decisorio y confirmar la denegatoria de la cautelar respecto del reintegro de las sumas abonadas en concepto de medicación. Las costas de Alzada se imponen en el orden causado</a:t>
            </a:r>
          </a:p>
        </p:txBody>
      </p:sp>
      <p:sp>
        <p:nvSpPr>
          <p:cNvPr id="3" name="Marcador de fecha 2"/>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D0AAB56-FE4F-4824-9767-1C5BAAA9E397}" type="datetime10">
              <a:rPr kumimoji="0" lang="es-AR"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11:00</a:t>
            </a:fld>
            <a:endParaRPr kumimoji="0" lang="en-US" sz="1800" b="0" i="0" u="none" strike="noStrike" kern="0" cap="none" spc="0" normalizeH="0" baseline="0" noProof="0">
              <a:ln>
                <a:noFill/>
              </a:ln>
              <a:solidFill>
                <a:srgbClr val="534949"/>
              </a:solidFill>
              <a:effectLst/>
              <a:uLnTx/>
              <a:uFillTx/>
            </a:endParaRP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0AEB6A0-4188-4C2C-8209-5AAC82F34AF0}" type="slidenum">
              <a:rPr kumimoji="0" lang="en-US" sz="1800" b="0" i="0" u="none" strike="noStrike" kern="0" cap="none" spc="0" normalizeH="0" baseline="0" noProof="0">
                <a:ln>
                  <a:noFill/>
                </a:ln>
                <a:solidFill>
                  <a:srgbClr val="534949"/>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128</a:t>
            </a:fld>
            <a:endParaRPr kumimoji="0" lang="en-US" sz="1800" b="0" i="0" u="none" strike="noStrike" kern="0" cap="none" spc="0" normalizeH="0" baseline="0" noProof="0">
              <a:ln>
                <a:noFill/>
              </a:ln>
              <a:solidFill>
                <a:srgbClr val="534949"/>
              </a:solidFill>
              <a:effectLst/>
              <a:uLnTx/>
              <a:uFillTx/>
            </a:endParaRPr>
          </a:p>
        </p:txBody>
      </p:sp>
      <p:sp>
        <p:nvSpPr>
          <p:cNvPr id="5" name="Título 4"/>
          <p:cNvSpPr>
            <a:spLocks noGrp="1"/>
          </p:cNvSpPr>
          <p:nvPr>
            <p:ph type="title"/>
          </p:nvPr>
        </p:nvSpPr>
        <p:spPr/>
        <p:txBody>
          <a:bodyPr/>
          <a:lstStyle/>
          <a:p>
            <a:r>
              <a:rPr lang="es-AR" dirty="0"/>
              <a:t>Se resuelve</a:t>
            </a:r>
          </a:p>
        </p:txBody>
      </p:sp>
    </p:spTree>
    <p:extLst>
      <p:ext uri="{BB962C8B-B14F-4D97-AF65-F5344CB8AC3E}">
        <p14:creationId xmlns:p14="http://schemas.microsoft.com/office/powerpoint/2010/main" val="6305649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2258760" y="460089"/>
            <a:ext cx="7619747" cy="1384995"/>
          </a:xfrm>
          <a:prstGeom prst="rect">
            <a:avLst/>
          </a:prstGeom>
          <a:solidFill>
            <a:srgbClr val="92D050"/>
          </a:solidFill>
        </p:spPr>
        <p:txBody>
          <a:bodyPr wrap="square" rtlCol="0">
            <a:spAutoFit/>
          </a:bodyPr>
          <a:lstStyle/>
          <a:p>
            <a:pPr algn="ctr"/>
            <a:r>
              <a:rPr lang="es-AR" sz="2800" b="1" kern="0" dirty="0" err="1">
                <a:solidFill>
                  <a:prstClr val="black">
                    <a:lumMod val="75000"/>
                  </a:prstClr>
                </a:solidFill>
              </a:rPr>
              <a:t>Cám</a:t>
            </a:r>
            <a:r>
              <a:rPr lang="es-AR" sz="2800" b="1" kern="0" dirty="0">
                <a:solidFill>
                  <a:prstClr val="black">
                    <a:lumMod val="75000"/>
                  </a:prstClr>
                </a:solidFill>
              </a:rPr>
              <a:t>. </a:t>
            </a:r>
            <a:r>
              <a:rPr lang="es-AR" sz="2800" b="1" kern="0" dirty="0" err="1">
                <a:solidFill>
                  <a:prstClr val="black">
                    <a:lumMod val="75000"/>
                  </a:prstClr>
                </a:solidFill>
              </a:rPr>
              <a:t>Apel</a:t>
            </a:r>
            <a:r>
              <a:rPr lang="es-AR" sz="2800" b="1" kern="0" dirty="0">
                <a:solidFill>
                  <a:prstClr val="black">
                    <a:lumMod val="75000"/>
                  </a:prstClr>
                </a:solidFill>
              </a:rPr>
              <a:t>. Noroeste del Chubut</a:t>
            </a:r>
          </a:p>
          <a:p>
            <a:pPr algn="ctr"/>
            <a:r>
              <a:rPr lang="es-AR" sz="2800" b="1" kern="0" dirty="0">
                <a:solidFill>
                  <a:prstClr val="black">
                    <a:lumMod val="75000"/>
                  </a:prstClr>
                </a:solidFill>
              </a:rPr>
              <a:t>“P., E. I. c/ SWISS MEDICAL S.A. s/AMPARO”</a:t>
            </a:r>
          </a:p>
          <a:p>
            <a:pPr algn="ctr"/>
            <a:r>
              <a:rPr lang="es-AR" sz="2800" b="1" kern="0" dirty="0">
                <a:solidFill>
                  <a:prstClr val="black">
                    <a:lumMod val="75000"/>
                  </a:prstClr>
                </a:solidFill>
              </a:rPr>
              <a:t> 3/03/2016</a:t>
            </a:r>
          </a:p>
        </p:txBody>
      </p:sp>
      <p:sp>
        <p:nvSpPr>
          <p:cNvPr id="9" name="CuadroTexto 8"/>
          <p:cNvSpPr txBox="1"/>
          <p:nvPr/>
        </p:nvSpPr>
        <p:spPr>
          <a:xfrm>
            <a:off x="1615763" y="2095568"/>
            <a:ext cx="8905740" cy="4708981"/>
          </a:xfrm>
          <a:prstGeom prst="rect">
            <a:avLst/>
          </a:prstGeom>
          <a:solidFill>
            <a:schemeClr val="bg1"/>
          </a:solidFill>
        </p:spPr>
        <p:txBody>
          <a:bodyPr wrap="square" rtlCol="0">
            <a:spAutoFit/>
          </a:bodyPr>
          <a:lstStyle/>
          <a:p>
            <a:pPr algn="ctr"/>
            <a:r>
              <a:rPr lang="es-AR" sz="2000" b="1" u="sng" kern="0" dirty="0">
                <a:solidFill>
                  <a:prstClr val="white"/>
                </a:solidFill>
              </a:rPr>
              <a:t>PLATAFORMA FÁCTICA</a:t>
            </a:r>
          </a:p>
          <a:p>
            <a:pPr algn="just"/>
            <a:endParaRPr lang="es-AR" sz="2000" b="1" kern="0" dirty="0">
              <a:solidFill>
                <a:prstClr val="white"/>
              </a:solidFill>
            </a:endParaRPr>
          </a:p>
          <a:p>
            <a:pPr algn="just"/>
            <a:r>
              <a:rPr lang="es-AR" sz="2000" b="1" kern="0" dirty="0">
                <a:solidFill>
                  <a:prstClr val="white"/>
                </a:solidFill>
              </a:rPr>
              <a:t>1.- E.S.P inicia una acción de amparo contra la obra social </a:t>
            </a:r>
            <a:r>
              <a:rPr lang="es-AR" sz="2000" b="1" kern="0" dirty="0" err="1">
                <a:solidFill>
                  <a:prstClr val="white"/>
                </a:solidFill>
              </a:rPr>
              <a:t>Swiss</a:t>
            </a:r>
            <a:r>
              <a:rPr lang="es-AR" sz="2000" b="1" kern="0" dirty="0">
                <a:solidFill>
                  <a:prstClr val="white"/>
                </a:solidFill>
              </a:rPr>
              <a:t> Medical con el objeto de obtener por esta vía la </a:t>
            </a:r>
            <a:r>
              <a:rPr lang="es-AR" sz="2000" b="1" kern="0" dirty="0">
                <a:solidFill>
                  <a:srgbClr val="0070C0"/>
                </a:solidFill>
              </a:rPr>
              <a:t>cobertura integral (100%) de la prestación de fertilización asistida con técnica FIV (in vitro) por ovodonación</a:t>
            </a:r>
            <a:r>
              <a:rPr lang="es-AR" sz="2000" b="1" kern="0" dirty="0">
                <a:solidFill>
                  <a:prstClr val="white"/>
                </a:solidFill>
              </a:rPr>
              <a:t>, o cualquier técnica o procedimiento que determine el profesional médico tratante hasta la consecución del embarazo, </a:t>
            </a:r>
            <a:r>
              <a:rPr lang="es-AR" sz="2000" b="1" kern="0" dirty="0">
                <a:solidFill>
                  <a:srgbClr val="0070C0"/>
                </a:solidFill>
              </a:rPr>
              <a:t>incluyendo los gastos totales de medicación, crioconservación de embriones y los medicamentos y reactivos de diagnóstico </a:t>
            </a:r>
            <a:r>
              <a:rPr lang="es-AR" sz="2000" b="1" kern="0" dirty="0">
                <a:solidFill>
                  <a:prstClr val="white"/>
                </a:solidFill>
              </a:rPr>
              <a:t>para la diabetes durante dicho tratamiento. </a:t>
            </a:r>
          </a:p>
          <a:p>
            <a:pPr algn="just"/>
            <a:endParaRPr lang="es-AR" sz="2000" b="1" kern="0" dirty="0">
              <a:solidFill>
                <a:prstClr val="white"/>
              </a:solidFill>
            </a:endParaRPr>
          </a:p>
          <a:p>
            <a:pPr algn="just"/>
            <a:r>
              <a:rPr lang="es-AR" sz="2000" b="1" kern="0" dirty="0">
                <a:solidFill>
                  <a:prstClr val="white"/>
                </a:solidFill>
              </a:rPr>
              <a:t>2.- Está en una </a:t>
            </a:r>
            <a:r>
              <a:rPr lang="es-AR" sz="2000" b="1" kern="0" dirty="0">
                <a:solidFill>
                  <a:srgbClr val="0070C0"/>
                </a:solidFill>
              </a:rPr>
              <a:t>unión convivencial </a:t>
            </a:r>
            <a:r>
              <a:rPr lang="es-AR" sz="2000" b="1" kern="0" dirty="0">
                <a:solidFill>
                  <a:prstClr val="white"/>
                </a:solidFill>
              </a:rPr>
              <a:t>con M. A. P. y relata que en </a:t>
            </a:r>
            <a:r>
              <a:rPr lang="es-AR" sz="2000" b="1" kern="0" dirty="0">
                <a:solidFill>
                  <a:srgbClr val="0070C0"/>
                </a:solidFill>
              </a:rPr>
              <a:t>julio de 2013 </a:t>
            </a:r>
            <a:r>
              <a:rPr lang="es-AR" sz="2000" b="1" kern="0" dirty="0">
                <a:solidFill>
                  <a:prstClr val="white"/>
                </a:solidFill>
              </a:rPr>
              <a:t>queda </a:t>
            </a:r>
            <a:r>
              <a:rPr lang="es-AR" sz="2000" b="1" kern="0" dirty="0">
                <a:solidFill>
                  <a:srgbClr val="0070C0"/>
                </a:solidFill>
              </a:rPr>
              <a:t>embarazada espontáneamente, aunque de la misma forma se produce el aborto a las 7 semanas </a:t>
            </a:r>
            <a:r>
              <a:rPr lang="es-AR" sz="2000" b="1" kern="0" dirty="0">
                <a:solidFill>
                  <a:prstClr val="white"/>
                </a:solidFill>
              </a:rPr>
              <a:t>de transcurso de la gestación.</a:t>
            </a:r>
          </a:p>
        </p:txBody>
      </p:sp>
    </p:spTree>
    <p:extLst>
      <p:ext uri="{BB962C8B-B14F-4D97-AF65-F5344CB8AC3E}">
        <p14:creationId xmlns:p14="http://schemas.microsoft.com/office/powerpoint/2010/main" val="14633417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bwMode="auto">
          <a:xfrm>
            <a:off x="2063750" y="333375"/>
            <a:ext cx="8394700" cy="1511300"/>
          </a:xfrm>
          <a:solidFill>
            <a:srgbClr val="FFC000"/>
          </a:solidFill>
        </p:spPr>
        <p:txBody>
          <a:bodyPr vert="horz" wrap="square" lIns="91440" tIns="45720" rIns="91440" bIns="45720" numCol="1" rtlCol="0" anchor="b" anchorCtr="0" compatLnSpc="1">
            <a:prstTxWarp prst="textNoShape">
              <a:avLst/>
            </a:prstTxWarp>
            <a:normAutofit/>
          </a:bodyPr>
          <a:lstStyle/>
          <a:p>
            <a:pPr algn="just">
              <a:defRPr/>
            </a:pPr>
            <a:r>
              <a:rPr lang="es-AR" sz="4600" i="1" dirty="0">
                <a:solidFill>
                  <a:srgbClr val="FF3300"/>
                </a:solidFill>
                <a:effectLst>
                  <a:outerShdw blurRad="38100" dist="38100" dir="2700000" algn="tl">
                    <a:srgbClr val="000000"/>
                  </a:outerShdw>
                </a:effectLst>
              </a:rPr>
              <a:t>+</a:t>
            </a:r>
            <a:r>
              <a:rPr lang="es-AR" sz="3200" i="1" dirty="0">
                <a:solidFill>
                  <a:srgbClr val="FF3300"/>
                </a:solidFill>
                <a:effectLst>
                  <a:outerShdw blurRad="38100" dist="38100" dir="2700000" algn="tl">
                    <a:srgbClr val="000000"/>
                  </a:outerShdw>
                </a:effectLst>
              </a:rPr>
              <a:t> diferentes fenómenos socio culturales.</a:t>
            </a:r>
            <a:endParaRPr sz="3200" i="1" dirty="0">
              <a:solidFill>
                <a:srgbClr val="FF3300"/>
              </a:solidFill>
              <a:effectLst>
                <a:outerShdw blurRad="38100" dist="38100" dir="2700000" algn="tl">
                  <a:srgbClr val="000000"/>
                </a:outerShdw>
              </a:effectLst>
            </a:endParaRPr>
          </a:p>
        </p:txBody>
      </p:sp>
      <p:sp>
        <p:nvSpPr>
          <p:cNvPr id="27650" name="Rectangle 2"/>
          <p:cNvSpPr>
            <a:spLocks noGrp="1"/>
          </p:cNvSpPr>
          <p:nvPr>
            <p:ph idx="1"/>
          </p:nvPr>
        </p:nvSpPr>
        <p:spPr>
          <a:xfrm>
            <a:off x="2063750" y="2060576"/>
            <a:ext cx="8394700" cy="4176713"/>
          </a:xfrm>
          <a:solidFill>
            <a:srgbClr val="92D050"/>
          </a:solidFill>
        </p:spPr>
        <p:txBody>
          <a:bodyPr>
            <a:normAutofit/>
          </a:bodyPr>
          <a:lstStyle/>
          <a:p>
            <a:pPr>
              <a:buFont typeface="Wingdings 2"/>
              <a:buChar char=""/>
              <a:defRPr/>
            </a:pPr>
            <a:r>
              <a:rPr lang="es-AR" sz="2400" b="1" u="sng" dirty="0">
                <a:solidFill>
                  <a:srgbClr val="FF0000"/>
                </a:solidFill>
              </a:rPr>
              <a:t>Jóvenes</a:t>
            </a:r>
            <a:r>
              <a:rPr lang="es-AR" sz="2400" dirty="0"/>
              <a:t> que cohabitan antes de casarse (a modo de “prueba”): El </a:t>
            </a:r>
            <a:r>
              <a:rPr lang="es-AR" sz="2400" b="1" dirty="0">
                <a:solidFill>
                  <a:srgbClr val="FF0000"/>
                </a:solidFill>
                <a:effectLst>
                  <a:outerShdw blurRad="38100" dist="38100" dir="2700000" algn="tl">
                    <a:srgbClr val="000000">
                      <a:alpha val="43137"/>
                    </a:srgbClr>
                  </a:outerShdw>
                </a:effectLst>
              </a:rPr>
              <a:t>77%</a:t>
            </a:r>
            <a:r>
              <a:rPr lang="es-AR" sz="2400" dirty="0"/>
              <a:t> de las personas que viven en pareja de </a:t>
            </a:r>
            <a:r>
              <a:rPr lang="es-AR" sz="2400" b="1" dirty="0">
                <a:solidFill>
                  <a:srgbClr val="FF0000"/>
                </a:solidFill>
                <a:effectLst>
                  <a:outerShdw blurRad="38100" dist="38100" dir="2700000" algn="tl">
                    <a:srgbClr val="000000">
                      <a:alpha val="43137"/>
                    </a:srgbClr>
                  </a:outerShdw>
                </a:effectLst>
              </a:rPr>
              <a:t>entre 14 y 29 años </a:t>
            </a:r>
            <a:r>
              <a:rPr lang="es-AR" sz="2400" dirty="0"/>
              <a:t>lo hacen en una unión convivencial. (Fuente Censo 2010 INDEC. Total País)</a:t>
            </a:r>
          </a:p>
          <a:p>
            <a:pPr marL="0" indent="0">
              <a:buNone/>
              <a:defRPr/>
            </a:pPr>
            <a:endParaRPr lang="es-AR" sz="2400" dirty="0"/>
          </a:p>
          <a:p>
            <a:pPr algn="just">
              <a:buFont typeface="Wingdings 2"/>
              <a:buChar char=""/>
              <a:defRPr/>
            </a:pPr>
            <a:r>
              <a:rPr lang="es-AR" sz="2400" dirty="0"/>
              <a:t>Uniones de </a:t>
            </a:r>
            <a:r>
              <a:rPr lang="es-AR" sz="2400" b="1" u="sng" dirty="0">
                <a:solidFill>
                  <a:srgbClr val="FF0000"/>
                </a:solidFill>
              </a:rPr>
              <a:t>sectores sociales excluidos o vulnerables </a:t>
            </a:r>
            <a:r>
              <a:rPr lang="es-AR" sz="2400" dirty="0"/>
              <a:t>en los que se trata de una práctica generalizada: </a:t>
            </a:r>
            <a:r>
              <a:rPr lang="es-AR" sz="2400" b="1" dirty="0">
                <a:solidFill>
                  <a:srgbClr val="FF0000"/>
                </a:solidFill>
              </a:rPr>
              <a:t>Formosa, el 54,5% de las personas que viven en pareja lo hacen sin estar casados. </a:t>
            </a:r>
            <a:endParaRPr lang="es-MX" sz="2400" dirty="0">
              <a:latin typeface="Cambria" pitchFamily="18" charset="0"/>
            </a:endParaRPr>
          </a:p>
        </p:txBody>
      </p:sp>
      <p:sp>
        <p:nvSpPr>
          <p:cNvPr id="89092" name="2 Marcador de número de diapositiva"/>
          <p:cNvSpPr>
            <a:spLocks noGrp="1"/>
          </p:cNvSpPr>
          <p:nvPr>
            <p:ph type="sldNum" sz="quarter" idx="12"/>
          </p:nvPr>
        </p:nvSpPr>
        <p:spPr bwMode="auto">
          <a:noFill/>
          <a:ln>
            <a:miter lim="800000"/>
            <a:headEnd/>
            <a:tailEnd/>
          </a:ln>
        </p:spPr>
        <p:txBody>
          <a:bodyPr vert="horz" wrap="square" lIns="91440" tIns="45720" rIns="91440" bIns="45720" numCol="1" rtlCol="0" anchor="t" anchorCtr="0" compatLnSpc="1">
            <a:prstTxWarp prst="textNoShape">
              <a:avLst/>
            </a:prstTxWarp>
          </a:bodyPr>
          <a:lstStyle/>
          <a:p>
            <a:pPr>
              <a:defRPr/>
            </a:pPr>
            <a:fld id="{5EC00235-D827-4172-A924-7D38ED92958D}" type="slidenum">
              <a:rPr lang="es-AR" sz="1800" kern="0">
                <a:solidFill>
                  <a:srgbClr val="D38E27"/>
                </a:solidFill>
                <a:latin typeface="Arial" pitchFamily="34" charset="0"/>
                <a:cs typeface="Arial" pitchFamily="34" charset="0"/>
              </a:rPr>
              <a:pPr>
                <a:defRPr/>
              </a:pPr>
              <a:t>13</a:t>
            </a:fld>
            <a:endParaRPr lang="es-AR" sz="1800" kern="0">
              <a:solidFill>
                <a:srgbClr val="CBB880"/>
              </a:solidFill>
              <a:latin typeface="Arial" pitchFamily="34" charset="0"/>
              <a:cs typeface="Arial" pitchFamily="34" charset="0"/>
            </a:endParaRPr>
          </a:p>
        </p:txBody>
      </p:sp>
    </p:spTree>
    <p:extLst>
      <p:ext uri="{BB962C8B-B14F-4D97-AF65-F5344CB8AC3E}">
        <p14:creationId xmlns:p14="http://schemas.microsoft.com/office/powerpoint/2010/main" val="184004702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938588" y="1450436"/>
            <a:ext cx="8432441" cy="5016758"/>
          </a:xfrm>
          <a:prstGeom prst="rect">
            <a:avLst/>
          </a:prstGeom>
          <a:solidFill>
            <a:schemeClr val="bg1"/>
          </a:solidFill>
        </p:spPr>
        <p:txBody>
          <a:bodyPr wrap="square" rtlCol="0">
            <a:spAutoFit/>
          </a:bodyPr>
          <a:lstStyle/>
          <a:p>
            <a:pPr algn="just"/>
            <a:r>
              <a:rPr lang="es-AR" sz="2800" b="1" kern="0" dirty="0">
                <a:solidFill>
                  <a:prstClr val="white"/>
                </a:solidFill>
              </a:rPr>
              <a:t> </a:t>
            </a:r>
            <a:r>
              <a:rPr lang="es-AR" sz="3200" b="1" kern="0" dirty="0">
                <a:solidFill>
                  <a:prstClr val="white"/>
                </a:solidFill>
              </a:rPr>
              <a:t>La actora es </a:t>
            </a:r>
            <a:r>
              <a:rPr lang="es-AR" sz="3200" b="1" kern="0" dirty="0">
                <a:solidFill>
                  <a:srgbClr val="0070C0"/>
                </a:solidFill>
              </a:rPr>
              <a:t>una persona de 42 años </a:t>
            </a:r>
            <a:r>
              <a:rPr lang="es-AR" sz="3200" b="1" kern="0" dirty="0">
                <a:solidFill>
                  <a:prstClr val="white"/>
                </a:solidFill>
              </a:rPr>
              <a:t>de edad, que padece diabetes grado II, hipotiroidismo y trombofilia hereditaria, </a:t>
            </a:r>
            <a:r>
              <a:rPr lang="es-AR" sz="3200" b="1" kern="0" dirty="0">
                <a:solidFill>
                  <a:srgbClr val="0070C0"/>
                </a:solidFill>
              </a:rPr>
              <a:t>con antecedentes de fracaso de embarazos anteriores y </a:t>
            </a:r>
            <a:r>
              <a:rPr lang="es-AR" sz="3200" b="1" kern="0" dirty="0">
                <a:solidFill>
                  <a:srgbClr val="FFC000"/>
                </a:solidFill>
              </a:rPr>
              <a:t>dos</a:t>
            </a:r>
            <a:r>
              <a:rPr lang="es-AR" sz="3200" b="1" kern="0" dirty="0">
                <a:solidFill>
                  <a:srgbClr val="0070C0"/>
                </a:solidFill>
              </a:rPr>
              <a:t> intentos fallidos de FIV en diciembre de 2013 y julio de 2014, </a:t>
            </a:r>
            <a:r>
              <a:rPr lang="es-AR" sz="3200" b="1" kern="0" dirty="0">
                <a:solidFill>
                  <a:prstClr val="white"/>
                </a:solidFill>
              </a:rPr>
              <a:t>debiendo </a:t>
            </a:r>
            <a:r>
              <a:rPr lang="es-AR" sz="3200" b="1" kern="0" dirty="0">
                <a:solidFill>
                  <a:srgbClr val="0070C0"/>
                </a:solidFill>
              </a:rPr>
              <a:t>solventar </a:t>
            </a:r>
            <a:r>
              <a:rPr lang="es-AR" sz="3200" b="1" kern="0" dirty="0">
                <a:solidFill>
                  <a:prstClr val="white"/>
                </a:solidFill>
              </a:rPr>
              <a:t>de forma particular un porcentaje importante de las </a:t>
            </a:r>
            <a:r>
              <a:rPr lang="es-AR" sz="3200" b="1" kern="0" dirty="0">
                <a:solidFill>
                  <a:srgbClr val="0070C0"/>
                </a:solidFill>
              </a:rPr>
              <a:t>erogaciones correspondientes a medicamentos.</a:t>
            </a:r>
          </a:p>
        </p:txBody>
      </p:sp>
    </p:spTree>
    <p:extLst>
      <p:ext uri="{BB962C8B-B14F-4D97-AF65-F5344CB8AC3E}">
        <p14:creationId xmlns:p14="http://schemas.microsoft.com/office/powerpoint/2010/main" val="153136621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933756" y="1421136"/>
            <a:ext cx="8432443" cy="4778231"/>
          </a:xfrm>
          <a:prstGeom prst="rect">
            <a:avLst/>
          </a:prstGeom>
          <a:solidFill>
            <a:schemeClr val="bg1"/>
          </a:solidFill>
        </p:spPr>
        <p:txBody>
          <a:bodyPr wrap="square" rtlCol="0">
            <a:spAutoFit/>
          </a:bodyPr>
          <a:lstStyle/>
          <a:p>
            <a:pPr algn="just"/>
            <a:r>
              <a:rPr lang="es-AR" sz="3600" b="1" kern="0" dirty="0">
                <a:solidFill>
                  <a:prstClr val="white"/>
                </a:solidFill>
              </a:rPr>
              <a:t>que </a:t>
            </a:r>
            <a:r>
              <a:rPr lang="es-AR" sz="3600" b="1" kern="0" dirty="0">
                <a:solidFill>
                  <a:srgbClr val="FFFF00"/>
                </a:solidFill>
              </a:rPr>
              <a:t>ninguna criopreservación puede serle impuesta desde que ya otorgó dos tratamientos previos y un tercero y último</a:t>
            </a:r>
            <a:r>
              <a:rPr lang="es-AR" sz="3600" b="1" kern="0" dirty="0">
                <a:solidFill>
                  <a:prstClr val="white"/>
                </a:solidFill>
              </a:rPr>
              <a:t>, por lo que del final se extraerán o no embriones, y correrá por cuenta de ella el costo de su conservación y ulterior implantación.</a:t>
            </a:r>
          </a:p>
          <a:p>
            <a:pPr marL="342900" indent="-342900" algn="just">
              <a:buFontTx/>
              <a:buAutoNum type="arabicParenR"/>
            </a:pPr>
            <a:endParaRPr lang="es-AR" sz="1650" b="1" kern="0" dirty="0">
              <a:solidFill>
                <a:srgbClr val="FF0000"/>
              </a:solidFill>
            </a:endParaRPr>
          </a:p>
        </p:txBody>
      </p:sp>
    </p:spTree>
    <p:extLst>
      <p:ext uri="{BB962C8B-B14F-4D97-AF65-F5344CB8AC3E}">
        <p14:creationId xmlns:p14="http://schemas.microsoft.com/office/powerpoint/2010/main" val="58122401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bg1"/>
          </a:solidFill>
        </p:spPr>
        <p:txBody>
          <a:bodyPr/>
          <a:lstStyle/>
          <a:p>
            <a:r>
              <a:rPr lang="es-AR" b="1" dirty="0">
                <a:solidFill>
                  <a:schemeClr val="tx1"/>
                </a:solidFill>
              </a:rPr>
              <a:t>QUE DICE LA REGULACION</a:t>
            </a:r>
          </a:p>
        </p:txBody>
      </p:sp>
      <p:sp>
        <p:nvSpPr>
          <p:cNvPr id="3" name="CuadroTexto 2"/>
          <p:cNvSpPr txBox="1"/>
          <p:nvPr/>
        </p:nvSpPr>
        <p:spPr>
          <a:xfrm>
            <a:off x="2161599" y="1666527"/>
            <a:ext cx="7868802" cy="5109091"/>
          </a:xfrm>
          <a:prstGeom prst="rect">
            <a:avLst/>
          </a:prstGeom>
          <a:solidFill>
            <a:srgbClr val="FF0000"/>
          </a:solidFill>
        </p:spPr>
        <p:txBody>
          <a:bodyPr wrap="square" rtlCol="0">
            <a:spAutoFit/>
          </a:bodyPr>
          <a:lstStyle/>
          <a:p>
            <a:pPr algn="just"/>
            <a:r>
              <a:rPr lang="es-AR" sz="2800" b="1" kern="0" dirty="0">
                <a:solidFill>
                  <a:prstClr val="white"/>
                </a:solidFill>
              </a:rPr>
              <a:t>Art. 8 DECRETO 956/2013:</a:t>
            </a:r>
          </a:p>
          <a:p>
            <a:pPr algn="just"/>
            <a:r>
              <a:rPr lang="es-AR" sz="2800" b="1" kern="0" dirty="0">
                <a:solidFill>
                  <a:prstClr val="white"/>
                </a:solidFill>
              </a:rPr>
              <a:t>(…) En los términos que marca la Ley Nº 26.862, una persona podrá acceder a un máximo de </a:t>
            </a:r>
            <a:r>
              <a:rPr lang="es-AR" sz="2800" b="1" kern="0" dirty="0">
                <a:solidFill>
                  <a:srgbClr val="FFFF00"/>
                </a:solidFill>
              </a:rPr>
              <a:t>CUATRO (4) tratamientos </a:t>
            </a:r>
            <a:r>
              <a:rPr lang="es-AR" sz="2800" b="1" u="sng" kern="0" dirty="0">
                <a:solidFill>
                  <a:srgbClr val="92D050"/>
                </a:solidFill>
              </a:rPr>
              <a:t>anuales</a:t>
            </a:r>
            <a:r>
              <a:rPr lang="es-AR" sz="2800" b="1" kern="0" dirty="0">
                <a:solidFill>
                  <a:prstClr val="white"/>
                </a:solidFill>
              </a:rPr>
              <a:t> con técnicas de reproducción médicamente asistida de baja complejidad, y hasta </a:t>
            </a:r>
            <a:r>
              <a:rPr lang="es-AR" sz="2800" b="1" kern="0" dirty="0">
                <a:solidFill>
                  <a:srgbClr val="FFFF00"/>
                </a:solidFill>
              </a:rPr>
              <a:t>TRES (3) tratamientos de reproducción médicamente asistida con técnicas de alta complejidad</a:t>
            </a:r>
            <a:r>
              <a:rPr lang="es-AR" sz="2800" b="1" kern="0" dirty="0">
                <a:solidFill>
                  <a:prstClr val="white"/>
                </a:solidFill>
              </a:rPr>
              <a:t>, con intervalos mínimos de TRES (3) meses entre cada uno de ellos (…) .</a:t>
            </a:r>
          </a:p>
          <a:p>
            <a:endParaRPr lang="es-AR" kern="0" dirty="0">
              <a:solidFill>
                <a:prstClr val="white"/>
              </a:solidFill>
            </a:endParaRPr>
          </a:p>
        </p:txBody>
      </p:sp>
    </p:spTree>
    <p:extLst>
      <p:ext uri="{BB962C8B-B14F-4D97-AF65-F5344CB8AC3E}">
        <p14:creationId xmlns:p14="http://schemas.microsoft.com/office/powerpoint/2010/main" val="382232999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2697587" y="452301"/>
            <a:ext cx="6326747" cy="923330"/>
          </a:xfrm>
          <a:prstGeom prst="rect">
            <a:avLst/>
          </a:prstGeom>
          <a:solidFill>
            <a:schemeClr val="bg1">
              <a:lumMod val="75000"/>
            </a:schemeClr>
          </a:solidFill>
        </p:spPr>
        <p:txBody>
          <a:bodyPr wrap="square" rtlCol="0">
            <a:spAutoFit/>
          </a:bodyPr>
          <a:lstStyle/>
          <a:p>
            <a:pPr algn="ctr"/>
            <a:r>
              <a:rPr lang="es-AR" sz="2700" b="1" kern="0" dirty="0">
                <a:solidFill>
                  <a:prstClr val="white"/>
                </a:solidFill>
              </a:rPr>
              <a:t>¿QUÉ DICE LA JUEZA DE PRIMERA INSTANCIA ?</a:t>
            </a:r>
          </a:p>
        </p:txBody>
      </p:sp>
      <p:sp>
        <p:nvSpPr>
          <p:cNvPr id="3" name="CuadroTexto 2"/>
          <p:cNvSpPr txBox="1"/>
          <p:nvPr/>
        </p:nvSpPr>
        <p:spPr>
          <a:xfrm>
            <a:off x="1887071" y="1765596"/>
            <a:ext cx="8686800" cy="4893647"/>
          </a:xfrm>
          <a:prstGeom prst="rect">
            <a:avLst/>
          </a:prstGeom>
          <a:solidFill>
            <a:schemeClr val="bg1"/>
          </a:solidFill>
        </p:spPr>
        <p:txBody>
          <a:bodyPr wrap="square" rtlCol="0">
            <a:spAutoFit/>
          </a:bodyPr>
          <a:lstStyle/>
          <a:p>
            <a:pPr algn="just"/>
            <a:r>
              <a:rPr lang="es-AR" sz="2400" kern="0" dirty="0">
                <a:solidFill>
                  <a:prstClr val="white"/>
                </a:solidFill>
              </a:rPr>
              <a:t>Recoger la apreciación de la demandada sería entonces </a:t>
            </a:r>
            <a:r>
              <a:rPr lang="es-AR" sz="2400" b="1" kern="0" dirty="0">
                <a:solidFill>
                  <a:srgbClr val="FFFF00"/>
                </a:solidFill>
              </a:rPr>
              <a:t>admitir que el derecho humano alegado –al acceso integral– puede serlo en un porcentaje a determinar por la autoridad de aplicación</a:t>
            </a:r>
            <a:r>
              <a:rPr lang="es-AR" sz="2400" kern="0" dirty="0">
                <a:solidFill>
                  <a:prstClr val="white"/>
                </a:solidFill>
              </a:rPr>
              <a:t>... Con el agravante que pretende apoyar ese mismo razonamiento –me refiero a la limitación a la cobertura del 40% de los costos de los medicamentos– en </a:t>
            </a:r>
            <a:r>
              <a:rPr lang="es-AR" sz="2400" b="1" kern="0" dirty="0">
                <a:solidFill>
                  <a:prstClr val="white"/>
                </a:solidFill>
              </a:rPr>
              <a:t>el PMO y la Resolución 201/2002 que regula los porcentuales de cobertura</a:t>
            </a:r>
            <a:r>
              <a:rPr lang="es-AR" sz="2400" kern="0" dirty="0">
                <a:solidFill>
                  <a:prstClr val="white"/>
                </a:solidFill>
              </a:rPr>
              <a:t>, sin considerar que dichas disposiciones </a:t>
            </a:r>
            <a:r>
              <a:rPr lang="es-AR" sz="2400" b="1" kern="0" dirty="0">
                <a:solidFill>
                  <a:prstClr val="white"/>
                </a:solidFill>
              </a:rPr>
              <a:t>son varios años anteriores a la Ley de Cobertura </a:t>
            </a:r>
            <a:r>
              <a:rPr lang="es-AR" sz="2400" kern="0" dirty="0">
                <a:solidFill>
                  <a:prstClr val="white"/>
                </a:solidFill>
              </a:rPr>
              <a:t>N° 26.862 (mayo/2011) </a:t>
            </a:r>
            <a:r>
              <a:rPr lang="es-AR" sz="2400" b="1" kern="0" dirty="0">
                <a:solidFill>
                  <a:prstClr val="white"/>
                </a:solidFill>
              </a:rPr>
              <a:t>y el Decreto N° 956/2013 </a:t>
            </a:r>
            <a:r>
              <a:rPr lang="es-AR" sz="2400" kern="0" dirty="0">
                <a:solidFill>
                  <a:prstClr val="white"/>
                </a:solidFill>
              </a:rPr>
              <a:t>(junio/2013), y </a:t>
            </a:r>
            <a:r>
              <a:rPr lang="es-AR" sz="2400" b="1" kern="0" dirty="0">
                <a:solidFill>
                  <a:srgbClr val="FF66CC"/>
                </a:solidFill>
              </a:rPr>
              <a:t>soslayando que el reclamo se basa en derechos humanos que </a:t>
            </a:r>
            <a:r>
              <a:rPr lang="es-AR" sz="2400" b="1" kern="0" dirty="0">
                <a:solidFill>
                  <a:srgbClr val="FFFF00"/>
                </a:solidFill>
              </a:rPr>
              <a:t>trascienden el orden positivo vigente</a:t>
            </a:r>
            <a:r>
              <a:rPr lang="es-AR" b="1" kern="0" dirty="0">
                <a:solidFill>
                  <a:srgbClr val="FF66CC"/>
                </a:solidFill>
              </a:rPr>
              <a:t>.</a:t>
            </a:r>
          </a:p>
        </p:txBody>
      </p:sp>
      <p:sp>
        <p:nvSpPr>
          <p:cNvPr id="4" name="CuadroTexto 3"/>
          <p:cNvSpPr txBox="1"/>
          <p:nvPr/>
        </p:nvSpPr>
        <p:spPr>
          <a:xfrm>
            <a:off x="1806389" y="1903170"/>
            <a:ext cx="8767482" cy="1938992"/>
          </a:xfrm>
          <a:prstGeom prst="rect">
            <a:avLst/>
          </a:prstGeom>
          <a:solidFill>
            <a:schemeClr val="tx1"/>
          </a:solidFill>
        </p:spPr>
        <p:txBody>
          <a:bodyPr wrap="square" rtlCol="0">
            <a:spAutoFit/>
          </a:bodyPr>
          <a:lstStyle/>
          <a:p>
            <a:pPr algn="ctr"/>
            <a:r>
              <a:rPr lang="es-AR" sz="6000" b="1" kern="0" dirty="0">
                <a:solidFill>
                  <a:srgbClr val="FF0000"/>
                </a:solidFill>
              </a:rPr>
              <a:t>¿INDIVIDUALISMO VS SOLIDARIDAD?</a:t>
            </a:r>
          </a:p>
        </p:txBody>
      </p:sp>
      <p:sp>
        <p:nvSpPr>
          <p:cNvPr id="5" name="CuadroTexto 4"/>
          <p:cNvSpPr txBox="1"/>
          <p:nvPr/>
        </p:nvSpPr>
        <p:spPr>
          <a:xfrm>
            <a:off x="1712259" y="4212418"/>
            <a:ext cx="8713694" cy="1938992"/>
          </a:xfrm>
          <a:prstGeom prst="rect">
            <a:avLst/>
          </a:prstGeom>
          <a:solidFill>
            <a:srgbClr val="FFFF00"/>
          </a:solidFill>
        </p:spPr>
        <p:txBody>
          <a:bodyPr wrap="square" rtlCol="0">
            <a:spAutoFit/>
          </a:bodyPr>
          <a:lstStyle/>
          <a:p>
            <a:pPr algn="ctr"/>
            <a:r>
              <a:rPr lang="es-AR" sz="4000" b="1" kern="0" dirty="0">
                <a:solidFill>
                  <a:prstClr val="black"/>
                </a:solidFill>
              </a:rPr>
              <a:t>RAZONABILIDAD- PONDERACION DE DERECHOS- LIMITACION DE DERECHOS</a:t>
            </a:r>
          </a:p>
        </p:txBody>
      </p:sp>
    </p:spTree>
    <p:extLst>
      <p:ext uri="{BB962C8B-B14F-4D97-AF65-F5344CB8AC3E}">
        <p14:creationId xmlns:p14="http://schemas.microsoft.com/office/powerpoint/2010/main" val="641998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heel(1)">
                                      <p:cBhvr>
                                        <p:cTn id="10" dur="2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9"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0-#ppt_w/2"/>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9"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3176096" y="542084"/>
            <a:ext cx="5660265" cy="600164"/>
          </a:xfrm>
          <a:prstGeom prst="rect">
            <a:avLst/>
          </a:prstGeom>
          <a:noFill/>
        </p:spPr>
        <p:txBody>
          <a:bodyPr wrap="square" rtlCol="0">
            <a:spAutoFit/>
          </a:bodyPr>
          <a:lstStyle/>
          <a:p>
            <a:pPr algn="ctr"/>
            <a:r>
              <a:rPr lang="es-AR" sz="3300" kern="0" dirty="0">
                <a:solidFill>
                  <a:srgbClr val="99FF66"/>
                </a:solidFill>
                <a:latin typeface="Aharoni" panose="02010803020104030203" pitchFamily="2" charset="-79"/>
                <a:cs typeface="Aharoni" panose="02010803020104030203" pitchFamily="2" charset="-79"/>
              </a:rPr>
              <a:t>SWISS MEDICAL APELA</a:t>
            </a:r>
            <a:endParaRPr lang="es-AR" sz="3300" kern="0" dirty="0">
              <a:solidFill>
                <a:prstClr val="white"/>
              </a:solidFill>
            </a:endParaRPr>
          </a:p>
        </p:txBody>
      </p:sp>
      <p:sp>
        <p:nvSpPr>
          <p:cNvPr id="3" name="CuadroTexto 2"/>
          <p:cNvSpPr txBox="1"/>
          <p:nvPr/>
        </p:nvSpPr>
        <p:spPr>
          <a:xfrm>
            <a:off x="1900519" y="1551487"/>
            <a:ext cx="8027893" cy="2677656"/>
          </a:xfrm>
          <a:prstGeom prst="rect">
            <a:avLst/>
          </a:prstGeom>
          <a:solidFill>
            <a:schemeClr val="bg1"/>
          </a:solidFill>
        </p:spPr>
        <p:txBody>
          <a:bodyPr wrap="square" rtlCol="0">
            <a:spAutoFit/>
          </a:bodyPr>
          <a:lstStyle/>
          <a:p>
            <a:pPr algn="just"/>
            <a:r>
              <a:rPr lang="es-AR" sz="2400" b="1" kern="0" dirty="0">
                <a:solidFill>
                  <a:prstClr val="white"/>
                </a:solidFill>
              </a:rPr>
              <a:t>El acogimiento de la acción de amparo y la condena de la cobertura integral con un máximo de 3 intentos anuales, que ni la Ley 26.862 ni el Decreto 956/13 establecen el alcance de 3 intentos anuales respecto de los tratamientos de alta complejidad por lo que el juez del amparo se extralimitó apartándose de la norma legal.</a:t>
            </a:r>
          </a:p>
        </p:txBody>
      </p:sp>
      <p:sp>
        <p:nvSpPr>
          <p:cNvPr id="5" name="CuadroTexto 4"/>
          <p:cNvSpPr txBox="1"/>
          <p:nvPr/>
        </p:nvSpPr>
        <p:spPr>
          <a:xfrm>
            <a:off x="2478742" y="4638382"/>
            <a:ext cx="6664817" cy="1815882"/>
          </a:xfrm>
          <a:prstGeom prst="rect">
            <a:avLst/>
          </a:prstGeom>
          <a:solidFill>
            <a:srgbClr val="FF66CC"/>
          </a:solidFill>
        </p:spPr>
        <p:txBody>
          <a:bodyPr wrap="square" rtlCol="0">
            <a:spAutoFit/>
          </a:bodyPr>
          <a:lstStyle/>
          <a:p>
            <a:pPr algn="just"/>
            <a:r>
              <a:rPr lang="es-AR" sz="2800" b="1" kern="0" dirty="0">
                <a:solidFill>
                  <a:prstClr val="black"/>
                </a:solidFill>
              </a:rPr>
              <a:t>Se ha violado la seguridad jurídica, hubo un exceso jurisdiccional, una arbitrariedad extrema que no puede ser ratificada</a:t>
            </a:r>
          </a:p>
        </p:txBody>
      </p:sp>
    </p:spTree>
    <p:extLst>
      <p:ext uri="{BB962C8B-B14F-4D97-AF65-F5344CB8AC3E}">
        <p14:creationId xmlns:p14="http://schemas.microsoft.com/office/powerpoint/2010/main" val="98899264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2547871" y="934525"/>
            <a:ext cx="6684134" cy="715581"/>
          </a:xfrm>
          <a:prstGeom prst="rect">
            <a:avLst/>
          </a:prstGeom>
          <a:noFill/>
        </p:spPr>
        <p:txBody>
          <a:bodyPr wrap="square" rtlCol="0">
            <a:spAutoFit/>
          </a:bodyPr>
          <a:lstStyle/>
          <a:p>
            <a:pPr algn="ctr"/>
            <a:r>
              <a:rPr lang="es-AR" sz="4050" b="1" kern="0" dirty="0">
                <a:solidFill>
                  <a:srgbClr val="FF66CC"/>
                </a:solidFill>
              </a:rPr>
              <a:t>¿QUÉ DICE LA CÁMARA?</a:t>
            </a:r>
          </a:p>
        </p:txBody>
      </p:sp>
      <p:pic>
        <p:nvPicPr>
          <p:cNvPr id="5" name="Imagen 4"/>
          <p:cNvPicPr>
            <a:picLocks noChangeAspect="1"/>
          </p:cNvPicPr>
          <p:nvPr/>
        </p:nvPicPr>
        <p:blipFill>
          <a:blip r:embed="rId2"/>
          <a:stretch>
            <a:fillRect/>
          </a:stretch>
        </p:blipFill>
        <p:spPr>
          <a:xfrm>
            <a:off x="2012407" y="1856923"/>
            <a:ext cx="8059611" cy="4730906"/>
          </a:xfrm>
          <a:prstGeom prst="rect">
            <a:avLst/>
          </a:prstGeom>
          <a:solidFill>
            <a:schemeClr val="bg1"/>
          </a:solidFill>
        </p:spPr>
      </p:pic>
    </p:spTree>
    <p:extLst>
      <p:ext uri="{BB962C8B-B14F-4D97-AF65-F5344CB8AC3E}">
        <p14:creationId xmlns:p14="http://schemas.microsoft.com/office/powerpoint/2010/main" val="3738649827"/>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3359696" y="274638"/>
            <a:ext cx="6851104" cy="1143000"/>
          </a:xfrm>
        </p:spPr>
        <p:txBody>
          <a:bodyPr/>
          <a:lstStyle/>
          <a:p>
            <a:r>
              <a:rPr lang="es-AR" altLang="es-AR" b="1" dirty="0"/>
              <a:t>¿SE VIENE OTRO CASO MAS?</a:t>
            </a:r>
          </a:p>
        </p:txBody>
      </p:sp>
      <p:sp>
        <p:nvSpPr>
          <p:cNvPr id="3075" name="Rectangle 3"/>
          <p:cNvSpPr>
            <a:spLocks noGrp="1" noChangeArrowheads="1"/>
          </p:cNvSpPr>
          <p:nvPr>
            <p:ph type="body" idx="1"/>
          </p:nvPr>
        </p:nvSpPr>
        <p:spPr>
          <a:xfrm>
            <a:off x="1991544" y="1916833"/>
            <a:ext cx="8445624" cy="2088231"/>
          </a:xfrm>
          <a:solidFill>
            <a:schemeClr val="bg1"/>
          </a:solidFill>
          <a:ln w="57150">
            <a:solidFill>
              <a:srgbClr val="FFC000"/>
            </a:solidFill>
          </a:ln>
        </p:spPr>
        <p:txBody>
          <a:bodyPr/>
          <a:lstStyle/>
          <a:p>
            <a:pPr algn="just"/>
            <a:r>
              <a:rPr lang="es-AR" altLang="es-AR" sz="3600" b="1" dirty="0"/>
              <a:t>DENUNCIA ANTE LA COMISION INTERAMARICANA DE DDHH y medida cautelar (25/02/2016)</a:t>
            </a:r>
          </a:p>
        </p:txBody>
      </p:sp>
      <p:sp>
        <p:nvSpPr>
          <p:cNvPr id="4" name="Título 1"/>
          <p:cNvSpPr txBox="1">
            <a:spLocks/>
          </p:cNvSpPr>
          <p:nvPr/>
        </p:nvSpPr>
        <p:spPr>
          <a:xfrm>
            <a:off x="2372800" y="4221089"/>
            <a:ext cx="7683112" cy="2325431"/>
          </a:xfrm>
          <a:prstGeom prst="rect">
            <a:avLst/>
          </a:prstGeom>
          <a:solidFill>
            <a:schemeClr val="tx1"/>
          </a:solidFill>
        </p:spPr>
        <p:txBody>
          <a:bodyPr anchor="ctr">
            <a:normAutofit/>
          </a:bodyPr>
          <a:lstStyle>
            <a:lvl1pPr algn="l" rtl="0" eaLnBrk="1" latinLnBrk="0" hangingPunct="1">
              <a:spcBef>
                <a:spcPct val="0"/>
              </a:spcBef>
              <a:buNone/>
              <a:defRPr kumimoji="0" sz="32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s-AR" sz="4500" b="1" i="0" u="none" strike="noStrike" kern="1200" cap="none" spc="0" normalizeH="0" baseline="0" noProof="0" dirty="0">
                <a:ln>
                  <a:noFill/>
                </a:ln>
                <a:solidFill>
                  <a:srgbClr val="FFFFFF"/>
                </a:solidFill>
                <a:effectLst>
                  <a:outerShdw blurRad="50000" dist="30000" dir="5400000" algn="tl" rotWithShape="0">
                    <a:srgbClr val="000000">
                      <a:alpha val="30000"/>
                    </a:srgbClr>
                  </a:outerShdw>
                </a:effectLst>
                <a:uLnTx/>
                <a:uFillTx/>
                <a:latin typeface="Gill Sans MT"/>
                <a:ea typeface="+mj-ea"/>
                <a:cs typeface="+mj-cs"/>
              </a:rPr>
              <a:t>LA IMPORTANCIA DE LOS LITIGIOS ESTRATEGICOS</a:t>
            </a:r>
          </a:p>
        </p:txBody>
      </p:sp>
      <p:sp>
        <p:nvSpPr>
          <p:cNvPr id="2" name="Marcador de fecha 1"/>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5EAC636-EC06-475A-A25D-5D267578FFBD}" type="datetime10">
              <a:rPr kumimoji="0" lang="es-AR" altLang="es-AR"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ES" altLang="es-AR" sz="1800" b="0" i="0" u="none" strike="noStrike" kern="0" cap="none" spc="0" normalizeH="0" baseline="0" noProof="0">
              <a:ln>
                <a:noFill/>
              </a:ln>
              <a:solidFill>
                <a:srgbClr val="000000"/>
              </a:solidFill>
              <a:effectLst/>
              <a:uLnTx/>
              <a:uFillTx/>
            </a:endParaRPr>
          </a:p>
        </p:txBody>
      </p:sp>
      <p:sp>
        <p:nvSpPr>
          <p:cNvPr id="3" name="Marcador de número de diapositiva 2"/>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30646B4-A987-4249-9DCA-AB3A25E17782}" type="slidenum">
              <a:rPr kumimoji="0" lang="es-ES" altLang="es-AR"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136</a:t>
            </a:fld>
            <a:endParaRPr kumimoji="0" lang="es-ES" altLang="es-AR"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1309767853"/>
      </p:ext>
    </p:extLst>
  </p:cSld>
  <p:clrMapOvr>
    <a:masterClrMapping/>
  </p:clrMapOvr>
  <p:transition spd="slow">
    <p:wipe/>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711624" y="0"/>
            <a:ext cx="6984776" cy="1844824"/>
          </a:xfrm>
        </p:spPr>
        <p:style>
          <a:lnRef idx="2">
            <a:schemeClr val="accent2">
              <a:shade val="50000"/>
            </a:schemeClr>
          </a:lnRef>
          <a:fillRef idx="1">
            <a:schemeClr val="accent2"/>
          </a:fillRef>
          <a:effectRef idx="0">
            <a:schemeClr val="accent2"/>
          </a:effectRef>
          <a:fontRef idx="minor">
            <a:schemeClr val="lt1"/>
          </a:fontRef>
        </p:style>
        <p:txBody>
          <a:bodyPr>
            <a:noAutofit/>
          </a:bodyPr>
          <a:lstStyle/>
          <a:p>
            <a:pPr algn="ctr"/>
            <a:r>
              <a:rPr lang="es-AR" sz="3600" dirty="0">
                <a:solidFill>
                  <a:schemeClr val="tx1"/>
                </a:solidFill>
                <a:effectLst/>
              </a:rPr>
              <a:t>"L., E.H. c/ O.S.E.P. p/ ACCIÓN DE AMPARO p/ APELACIÓN s/ INC</a:t>
            </a:r>
            <a:r>
              <a:rPr lang="es-AR" sz="2800" dirty="0">
                <a:solidFill>
                  <a:schemeClr val="tx1"/>
                </a:solidFill>
                <a:effectLst/>
              </a:rPr>
              <a:t>. </a:t>
            </a:r>
            <a:endParaRPr lang="es-AR" sz="2800" dirty="0">
              <a:solidFill>
                <a:schemeClr val="tx1"/>
              </a:solidFill>
            </a:endParaRPr>
          </a:p>
        </p:txBody>
      </p:sp>
      <p:sp>
        <p:nvSpPr>
          <p:cNvPr id="3" name="2 Marcador de contenido"/>
          <p:cNvSpPr>
            <a:spLocks noGrp="1"/>
          </p:cNvSpPr>
          <p:nvPr>
            <p:ph idx="1"/>
          </p:nvPr>
        </p:nvSpPr>
        <p:spPr>
          <a:xfrm>
            <a:off x="2135560" y="1943100"/>
            <a:ext cx="8136904" cy="4726260"/>
          </a:xfrm>
        </p:spPr>
        <p:style>
          <a:lnRef idx="2">
            <a:schemeClr val="dk1">
              <a:shade val="50000"/>
            </a:schemeClr>
          </a:lnRef>
          <a:fillRef idx="1">
            <a:schemeClr val="dk1"/>
          </a:fillRef>
          <a:effectRef idx="0">
            <a:schemeClr val="dk1"/>
          </a:effectRef>
          <a:fontRef idx="minor">
            <a:schemeClr val="lt1"/>
          </a:fontRef>
        </p:style>
        <p:txBody>
          <a:bodyPr>
            <a:normAutofit fontScale="92500" lnSpcReduction="10000"/>
          </a:bodyPr>
          <a:lstStyle/>
          <a:p>
            <a:pPr marL="61722" indent="0">
              <a:buNone/>
            </a:pPr>
            <a:r>
              <a:rPr lang="es-AR" i="1" u="sng" dirty="0">
                <a:solidFill>
                  <a:schemeClr val="accent2"/>
                </a:solidFill>
              </a:rPr>
              <a:t>ANTECEDENTES DEL CASO:</a:t>
            </a:r>
          </a:p>
          <a:p>
            <a:pPr algn="just">
              <a:buFont typeface="Wingdings" panose="05000000000000000000" pitchFamily="2" charset="2"/>
              <a:buChar char="q"/>
            </a:pPr>
            <a:r>
              <a:rPr lang="es-AR" dirty="0"/>
              <a:t>El </a:t>
            </a:r>
            <a:r>
              <a:rPr lang="es-AR" dirty="0">
                <a:effectLst>
                  <a:outerShdw blurRad="38100" dist="38100" dir="2700000" algn="tl">
                    <a:srgbClr val="000000">
                      <a:alpha val="43137"/>
                    </a:srgbClr>
                  </a:outerShdw>
                </a:effectLst>
              </a:rPr>
              <a:t>30/07/2014</a:t>
            </a:r>
            <a:r>
              <a:rPr lang="es-AR" dirty="0"/>
              <a:t>, la Sala Primera de la </a:t>
            </a:r>
            <a:r>
              <a:rPr lang="es-AR" dirty="0">
                <a:solidFill>
                  <a:schemeClr val="accent2"/>
                </a:solidFill>
              </a:rPr>
              <a:t>Suprema Corte de Justicia de Mendoza</a:t>
            </a:r>
            <a:r>
              <a:rPr lang="es-AR" dirty="0"/>
              <a:t> dictó sentencia en la causa caratulada  "L., E.H. c/ O.S.E.P. p/ ACCIÓN DE AMPARO p/ APELACIÓN s/ INC.", </a:t>
            </a:r>
            <a:r>
              <a:rPr lang="es-AR" dirty="0">
                <a:solidFill>
                  <a:srgbClr val="FF0000"/>
                </a:solidFill>
              </a:rPr>
              <a:t>rechazando la solicitud de una práctica de diagnóstico genético </a:t>
            </a:r>
            <a:r>
              <a:rPr lang="es-AR" dirty="0" err="1">
                <a:solidFill>
                  <a:srgbClr val="FF0000"/>
                </a:solidFill>
              </a:rPr>
              <a:t>preimplantatorio</a:t>
            </a:r>
            <a:r>
              <a:rPr lang="es-AR" dirty="0">
                <a:solidFill>
                  <a:srgbClr val="FF0000"/>
                </a:solidFill>
              </a:rPr>
              <a:t> (DGP)</a:t>
            </a:r>
            <a:endParaRPr lang="es-AR" dirty="0"/>
          </a:p>
          <a:p>
            <a:pPr algn="just">
              <a:buFont typeface="Wingdings" panose="05000000000000000000" pitchFamily="2" charset="2"/>
              <a:buChar char="q"/>
            </a:pPr>
            <a:r>
              <a:rPr lang="es-AR" dirty="0"/>
              <a:t>La </a:t>
            </a:r>
            <a:r>
              <a:rPr lang="es-AR" dirty="0" err="1"/>
              <a:t>Sup</a:t>
            </a:r>
            <a:r>
              <a:rPr lang="es-AR" dirty="0"/>
              <a:t>. Corte de Mendoza señaló que la cobertura requerida (FIV) con inyección </a:t>
            </a:r>
            <a:r>
              <a:rPr lang="es-AR" dirty="0" err="1"/>
              <a:t>intracitoplasmática</a:t>
            </a:r>
            <a:r>
              <a:rPr lang="es-AR" dirty="0"/>
              <a:t> de espermatozoides (ICSI) y diagnóstico </a:t>
            </a:r>
            <a:r>
              <a:rPr lang="es-AR" dirty="0" err="1"/>
              <a:t>preimplantatorio</a:t>
            </a:r>
            <a:r>
              <a:rPr lang="es-AR" dirty="0"/>
              <a:t> (DGP), </a:t>
            </a:r>
            <a:r>
              <a:rPr lang="es-AR" u="sng" dirty="0">
                <a:solidFill>
                  <a:srgbClr val="FF0000"/>
                </a:solidFill>
              </a:rPr>
              <a:t>NO estaba incluido en el PMO </a:t>
            </a:r>
            <a:r>
              <a:rPr lang="es-AR" dirty="0"/>
              <a:t>al que remite la ley 26.862 y su decreto 956/2013.</a:t>
            </a:r>
          </a:p>
          <a:p>
            <a:pPr algn="just">
              <a:buFont typeface="Wingdings" panose="05000000000000000000" pitchFamily="2" charset="2"/>
              <a:buChar char="q"/>
            </a:pPr>
            <a:r>
              <a:rPr lang="es-AR" dirty="0"/>
              <a:t>Las afirmaciones de </a:t>
            </a:r>
            <a:r>
              <a:rPr lang="es-AR" dirty="0">
                <a:solidFill>
                  <a:schemeClr val="accent2"/>
                </a:solidFill>
              </a:rPr>
              <a:t>los votos mayoritarios </a:t>
            </a:r>
            <a:r>
              <a:rPr lang="es-AR" dirty="0"/>
              <a:t>implican </a:t>
            </a:r>
            <a:r>
              <a:rPr lang="es-AR" dirty="0">
                <a:solidFill>
                  <a:srgbClr val="FFFF00"/>
                </a:solidFill>
              </a:rPr>
              <a:t>otorgar al embrión in vitro estatus jurídico de persona</a:t>
            </a:r>
            <a:r>
              <a:rPr lang="es-AR" dirty="0"/>
              <a:t>, indicando que </a:t>
            </a:r>
            <a:r>
              <a:rPr lang="es-AR" u="sng" dirty="0"/>
              <a:t>la vida humana se protege desde la concepción, independientemente esté implantado o no el embrión. </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0223ACE-F5B9-4F9A-B095-CDD16E9A3D41}" type="datetime10">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886BEF2-EB37-495E-A00E-9770311B0984}" type="slidenum">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137</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Tree>
    <p:extLst>
      <p:ext uri="{BB962C8B-B14F-4D97-AF65-F5344CB8AC3E}">
        <p14:creationId xmlns:p14="http://schemas.microsoft.com/office/powerpoint/2010/main" val="305815007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873971" y="476672"/>
            <a:ext cx="6678413" cy="936104"/>
          </a:xfrm>
        </p:spPr>
        <p:style>
          <a:lnRef idx="3">
            <a:schemeClr val="lt1"/>
          </a:lnRef>
          <a:fillRef idx="1">
            <a:schemeClr val="accent1"/>
          </a:fillRef>
          <a:effectRef idx="1">
            <a:schemeClr val="accent1"/>
          </a:effectRef>
          <a:fontRef idx="minor">
            <a:schemeClr val="lt1"/>
          </a:fontRef>
        </p:style>
        <p:txBody>
          <a:bodyPr>
            <a:noAutofit/>
          </a:bodyPr>
          <a:lstStyle/>
          <a:p>
            <a:pPr algn="ctr"/>
            <a:r>
              <a:rPr lang="es-AR" sz="3200" b="1" dirty="0">
                <a:solidFill>
                  <a:schemeClr val="tx1"/>
                </a:solidFill>
                <a:effectLst/>
              </a:rPr>
              <a:t>FUNDAMENTOS PARA RECURRIR EL FALLO:</a:t>
            </a:r>
            <a:endParaRPr lang="es-AR" sz="3200" b="1" dirty="0">
              <a:solidFill>
                <a:schemeClr val="tx1"/>
              </a:solidFill>
            </a:endParaRPr>
          </a:p>
        </p:txBody>
      </p:sp>
      <p:sp>
        <p:nvSpPr>
          <p:cNvPr id="3" name="2 Marcador de contenido"/>
          <p:cNvSpPr>
            <a:spLocks noGrp="1"/>
          </p:cNvSpPr>
          <p:nvPr>
            <p:ph idx="1"/>
          </p:nvPr>
        </p:nvSpPr>
        <p:spPr>
          <a:xfrm>
            <a:off x="1919536" y="1754814"/>
            <a:ext cx="8352928" cy="4842538"/>
          </a:xfrm>
          <a:solidFill>
            <a:schemeClr val="tx1"/>
          </a:solidFill>
        </p:spPr>
        <p:style>
          <a:lnRef idx="1">
            <a:schemeClr val="accent1"/>
          </a:lnRef>
          <a:fillRef idx="3">
            <a:schemeClr val="accent1"/>
          </a:fillRef>
          <a:effectRef idx="2">
            <a:schemeClr val="accent1"/>
          </a:effectRef>
          <a:fontRef idx="minor">
            <a:schemeClr val="lt1"/>
          </a:fontRef>
        </p:style>
        <p:txBody>
          <a:bodyPr>
            <a:normAutofit fontScale="92500" lnSpcReduction="20000"/>
          </a:bodyPr>
          <a:lstStyle/>
          <a:p>
            <a:pPr algn="just">
              <a:buClr>
                <a:srgbClr val="FFFF00"/>
              </a:buClr>
              <a:buFont typeface="Wingdings" panose="05000000000000000000" pitchFamily="2" charset="2"/>
              <a:buChar char="v"/>
            </a:pPr>
            <a:r>
              <a:rPr lang="es-AR" dirty="0"/>
              <a:t>Que el </a:t>
            </a:r>
            <a:r>
              <a:rPr lang="es-AR" u="sng" dirty="0">
                <a:solidFill>
                  <a:srgbClr val="FFFF00"/>
                </a:solidFill>
              </a:rPr>
              <a:t>embrión no implantado no tiene estatus jurídico de persona </a:t>
            </a:r>
            <a:r>
              <a:rPr lang="es-AR" dirty="0"/>
              <a:t>conforme lo determinó la </a:t>
            </a:r>
            <a:r>
              <a:rPr lang="es-AR" dirty="0">
                <a:solidFill>
                  <a:srgbClr val="FF0000"/>
                </a:solidFill>
              </a:rPr>
              <a:t>Corte IDH </a:t>
            </a:r>
            <a:r>
              <a:rPr lang="es-AR" dirty="0"/>
              <a:t>en el caso en el caso “</a:t>
            </a:r>
            <a:r>
              <a:rPr lang="es-AR" i="1" dirty="0" err="1"/>
              <a:t>Artavia</a:t>
            </a:r>
            <a:r>
              <a:rPr lang="es-AR" i="1" dirty="0"/>
              <a:t> Murillo y otros contra Costa Rica”</a:t>
            </a:r>
            <a:r>
              <a:rPr lang="es-AR" dirty="0"/>
              <a:t>.</a:t>
            </a:r>
          </a:p>
          <a:p>
            <a:pPr algn="just">
              <a:buClr>
                <a:srgbClr val="FFFF00"/>
              </a:buClr>
              <a:buFont typeface="Wingdings" panose="05000000000000000000" pitchFamily="2" charset="2"/>
              <a:buChar char="v"/>
            </a:pPr>
            <a:r>
              <a:rPr lang="es-AR" dirty="0"/>
              <a:t>Que en tanto la </a:t>
            </a:r>
            <a:r>
              <a:rPr lang="es-AR" dirty="0">
                <a:solidFill>
                  <a:srgbClr val="FF0000"/>
                </a:solidFill>
              </a:rPr>
              <a:t>ley 26.862 </a:t>
            </a:r>
            <a:r>
              <a:rPr lang="es-AR" dirty="0">
                <a:solidFill>
                  <a:srgbClr val="FFFF00"/>
                </a:solidFill>
              </a:rPr>
              <a:t>permite la </a:t>
            </a:r>
            <a:r>
              <a:rPr lang="es-AR" b="1" u="sng" dirty="0">
                <a:solidFill>
                  <a:srgbClr val="FFFF00"/>
                </a:solidFill>
              </a:rPr>
              <a:t>donación</a:t>
            </a:r>
            <a:r>
              <a:rPr lang="es-AR" dirty="0">
                <a:solidFill>
                  <a:srgbClr val="FFFF00"/>
                </a:solidFill>
              </a:rPr>
              <a:t> y la </a:t>
            </a:r>
            <a:r>
              <a:rPr lang="es-AR" b="1" u="sng" dirty="0" err="1">
                <a:solidFill>
                  <a:srgbClr val="FFFF00"/>
                </a:solidFill>
              </a:rPr>
              <a:t>criopreservación</a:t>
            </a:r>
            <a:r>
              <a:rPr lang="es-AR" dirty="0">
                <a:solidFill>
                  <a:srgbClr val="FFFF00"/>
                </a:solidFill>
              </a:rPr>
              <a:t> de embriones, y la </a:t>
            </a:r>
            <a:r>
              <a:rPr lang="es-AR" b="1" u="sng" dirty="0">
                <a:solidFill>
                  <a:srgbClr val="FFFF00"/>
                </a:solidFill>
              </a:rPr>
              <a:t>revocación</a:t>
            </a:r>
            <a:r>
              <a:rPr lang="es-AR" dirty="0">
                <a:solidFill>
                  <a:srgbClr val="FFFF00"/>
                </a:solidFill>
              </a:rPr>
              <a:t> </a:t>
            </a:r>
            <a:r>
              <a:rPr lang="es-AR" dirty="0"/>
              <a:t>del consentimiento hasta ANTES de la IMPLANTACIÓN, en el útero, </a:t>
            </a:r>
            <a:r>
              <a:rPr lang="es-AR" u="sng" dirty="0">
                <a:solidFill>
                  <a:srgbClr val="FFFF00"/>
                </a:solidFill>
              </a:rPr>
              <a:t>el embrión no implantado NO es persona</a:t>
            </a:r>
            <a:r>
              <a:rPr lang="es-AR" dirty="0"/>
              <a:t>.</a:t>
            </a:r>
          </a:p>
          <a:p>
            <a:pPr algn="just">
              <a:buClr>
                <a:srgbClr val="FFFF00"/>
              </a:buClr>
              <a:buFont typeface="Wingdings" panose="05000000000000000000" pitchFamily="2" charset="2"/>
              <a:buChar char="v"/>
            </a:pPr>
            <a:r>
              <a:rPr lang="es-AR" dirty="0"/>
              <a:t>Que la prohibición del DGP </a:t>
            </a:r>
            <a:r>
              <a:rPr lang="es-AR" b="1" dirty="0">
                <a:solidFill>
                  <a:schemeClr val="accent2">
                    <a:lumMod val="40000"/>
                    <a:lumOff val="60000"/>
                  </a:schemeClr>
                </a:solidFill>
              </a:rPr>
              <a:t>atenta contra el </a:t>
            </a:r>
            <a:r>
              <a:rPr lang="es-AR" b="1" u="sng" dirty="0">
                <a:solidFill>
                  <a:schemeClr val="accent2">
                    <a:lumMod val="40000"/>
                    <a:lumOff val="60000"/>
                  </a:schemeClr>
                </a:solidFill>
              </a:rPr>
              <a:t>derecho a la vida privada y familiar</a:t>
            </a:r>
            <a:r>
              <a:rPr lang="es-AR" b="1" dirty="0">
                <a:solidFill>
                  <a:schemeClr val="accent2">
                    <a:lumMod val="40000"/>
                    <a:lumOff val="60000"/>
                  </a:schemeClr>
                </a:solidFill>
              </a:rPr>
              <a:t> y constituye una violación contra el derecho del avance científico.</a:t>
            </a:r>
          </a:p>
          <a:p>
            <a:pPr algn="just">
              <a:buClr>
                <a:srgbClr val="FFFF00"/>
              </a:buClr>
              <a:buFont typeface="Wingdings" panose="05000000000000000000" pitchFamily="2" charset="2"/>
              <a:buChar char="v"/>
            </a:pPr>
            <a:r>
              <a:rPr lang="es-AR" dirty="0"/>
              <a:t>Que el DGP </a:t>
            </a:r>
            <a:r>
              <a:rPr lang="es-AR" b="1" u="sng" dirty="0">
                <a:solidFill>
                  <a:srgbClr val="FFFF00"/>
                </a:solidFill>
              </a:rPr>
              <a:t>no</a:t>
            </a:r>
            <a:r>
              <a:rPr lang="es-AR" u="sng" dirty="0">
                <a:solidFill>
                  <a:srgbClr val="FFFF00"/>
                </a:solidFill>
              </a:rPr>
              <a:t> es un método experimental </a:t>
            </a:r>
            <a:r>
              <a:rPr lang="es-AR" dirty="0"/>
              <a:t>en tanto una gran cantidad de legislaciones extranjeras lo permiten.</a:t>
            </a:r>
          </a:p>
          <a:p>
            <a:pPr algn="just">
              <a:buClr>
                <a:srgbClr val="FFFF00"/>
              </a:buClr>
              <a:buFont typeface="Wingdings" panose="05000000000000000000" pitchFamily="2" charset="2"/>
              <a:buChar char="v"/>
            </a:pPr>
            <a:r>
              <a:rPr lang="es-AR" dirty="0"/>
              <a:t>Que el Comité de Ética en la Ciencia y la Tecnología aclaró que </a:t>
            </a:r>
            <a:r>
              <a:rPr lang="es-AR" dirty="0">
                <a:solidFill>
                  <a:srgbClr val="FFFF00"/>
                </a:solidFill>
              </a:rPr>
              <a:t>la prohibición del art. 57 </a:t>
            </a:r>
            <a:r>
              <a:rPr lang="es-AR" dirty="0"/>
              <a:t>del CCyC que prohíbe las prácticas destinadas a producir una alteración genética </a:t>
            </a:r>
            <a:r>
              <a:rPr lang="es-AR" b="1" dirty="0">
                <a:solidFill>
                  <a:srgbClr val="FFFF00"/>
                </a:solidFill>
              </a:rPr>
              <a:t>NO ALCANZA el DGP.</a:t>
            </a:r>
          </a:p>
          <a:p>
            <a:pPr marL="61722" indent="0" algn="just">
              <a:buNone/>
            </a:pPr>
            <a:endParaRPr lang="es-AR" dirty="0"/>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35FFE3F-0CBC-4E39-95D6-E24879E20C38}" type="datetime10">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886BEF2-EB37-495E-A00E-9770311B0984}" type="slidenum">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138</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Tree>
    <p:extLst>
      <p:ext uri="{BB962C8B-B14F-4D97-AF65-F5344CB8AC3E}">
        <p14:creationId xmlns:p14="http://schemas.microsoft.com/office/powerpoint/2010/main" val="131119812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801635" y="0"/>
            <a:ext cx="7086436" cy="1132254"/>
          </a:xfrm>
        </p:spPr>
        <p:style>
          <a:lnRef idx="2">
            <a:schemeClr val="accent2">
              <a:shade val="50000"/>
            </a:schemeClr>
          </a:lnRef>
          <a:fillRef idx="1">
            <a:schemeClr val="accent2"/>
          </a:fillRef>
          <a:effectRef idx="0">
            <a:schemeClr val="accent2"/>
          </a:effectRef>
          <a:fontRef idx="minor">
            <a:schemeClr val="lt1"/>
          </a:fontRef>
        </p:style>
        <p:txBody>
          <a:bodyPr>
            <a:noAutofit/>
          </a:bodyPr>
          <a:lstStyle/>
          <a:p>
            <a:pPr algn="ctr"/>
            <a:r>
              <a:rPr lang="es-AR" sz="4400" dirty="0"/>
              <a:t>PROCURACIÓN 04/05/2015</a:t>
            </a:r>
          </a:p>
        </p:txBody>
      </p:sp>
      <p:sp>
        <p:nvSpPr>
          <p:cNvPr id="3" name="2 Marcador de contenido"/>
          <p:cNvSpPr>
            <a:spLocks noGrp="1"/>
          </p:cNvSpPr>
          <p:nvPr>
            <p:ph idx="1"/>
          </p:nvPr>
        </p:nvSpPr>
        <p:spPr>
          <a:xfrm>
            <a:off x="2801634" y="1412776"/>
            <a:ext cx="7614846" cy="5328592"/>
          </a:xfrm>
        </p:spPr>
        <p:style>
          <a:lnRef idx="1">
            <a:schemeClr val="accent2"/>
          </a:lnRef>
          <a:fillRef idx="2">
            <a:schemeClr val="accent2"/>
          </a:fillRef>
          <a:effectRef idx="1">
            <a:schemeClr val="accent2"/>
          </a:effectRef>
          <a:fontRef idx="minor">
            <a:schemeClr val="dk1"/>
          </a:fontRef>
        </p:style>
        <p:txBody>
          <a:bodyPr>
            <a:normAutofit lnSpcReduction="10000"/>
          </a:bodyPr>
          <a:lstStyle/>
          <a:p>
            <a:r>
              <a:rPr lang="es-AR" dirty="0"/>
              <a:t>Que el objeto de la </a:t>
            </a:r>
            <a:r>
              <a:rPr lang="es-AR" dirty="0">
                <a:solidFill>
                  <a:srgbClr val="FF0000"/>
                </a:solidFill>
              </a:rPr>
              <a:t>ley</a:t>
            </a:r>
            <a:r>
              <a:rPr lang="es-AR" dirty="0"/>
              <a:t> es respetar y garantizar el </a:t>
            </a:r>
            <a:r>
              <a:rPr lang="es-AR" dirty="0">
                <a:solidFill>
                  <a:srgbClr val="FF0000"/>
                </a:solidFill>
              </a:rPr>
              <a:t>derecho a la salud sexual y reproductiva</a:t>
            </a:r>
            <a:r>
              <a:rPr lang="es-AR" dirty="0"/>
              <a:t>, a </a:t>
            </a:r>
            <a:r>
              <a:rPr lang="es-AR" dirty="0">
                <a:solidFill>
                  <a:srgbClr val="FF0000"/>
                </a:solidFill>
              </a:rPr>
              <a:t>formar una familia </a:t>
            </a:r>
            <a:r>
              <a:rPr lang="es-AR" dirty="0"/>
              <a:t>y a </a:t>
            </a:r>
            <a:r>
              <a:rPr lang="es-AR" u="sng" dirty="0">
                <a:solidFill>
                  <a:srgbClr val="FF0000"/>
                </a:solidFill>
              </a:rPr>
              <a:t>gozar de los beneficios de los adelantos científicos</a:t>
            </a:r>
            <a:r>
              <a:rPr lang="es-AR" dirty="0"/>
              <a:t>.</a:t>
            </a:r>
          </a:p>
          <a:p>
            <a:r>
              <a:rPr lang="es-AR" dirty="0"/>
              <a:t>Que la </a:t>
            </a:r>
            <a:r>
              <a:rPr lang="es-AR" u="sng" dirty="0">
                <a:solidFill>
                  <a:srgbClr val="FF0000"/>
                </a:solidFill>
              </a:rPr>
              <a:t>sentencia</a:t>
            </a:r>
            <a:r>
              <a:rPr lang="es-AR" dirty="0">
                <a:solidFill>
                  <a:srgbClr val="FF0000"/>
                </a:solidFill>
              </a:rPr>
              <a:t> </a:t>
            </a:r>
            <a:r>
              <a:rPr lang="es-AR" dirty="0"/>
              <a:t>interpretó de manera </a:t>
            </a:r>
            <a:r>
              <a:rPr lang="es-AR" dirty="0">
                <a:solidFill>
                  <a:srgbClr val="FF0000"/>
                </a:solidFill>
              </a:rPr>
              <a:t>ERRÓNEA</a:t>
            </a:r>
            <a:r>
              <a:rPr lang="es-AR" dirty="0"/>
              <a:t> la ley 26.862 en cuanto concluyó que el </a:t>
            </a:r>
            <a:r>
              <a:rPr lang="es-AR" dirty="0">
                <a:solidFill>
                  <a:srgbClr val="FF0000"/>
                </a:solidFill>
              </a:rPr>
              <a:t>DGP no se encuentra incluido en el PMO</a:t>
            </a:r>
          </a:p>
          <a:p>
            <a:r>
              <a:rPr lang="es-AR" dirty="0"/>
              <a:t>Que esa interpretación implica </a:t>
            </a:r>
            <a:r>
              <a:rPr lang="es-AR" dirty="0">
                <a:solidFill>
                  <a:srgbClr val="FF0000"/>
                </a:solidFill>
              </a:rPr>
              <a:t>QUITARLE</a:t>
            </a:r>
            <a:r>
              <a:rPr lang="es-AR" dirty="0"/>
              <a:t> a la pareja: 1) la oportunidad de </a:t>
            </a:r>
            <a:r>
              <a:rPr lang="es-AR" u="sng" dirty="0">
                <a:solidFill>
                  <a:srgbClr val="FF0000"/>
                </a:solidFill>
              </a:rPr>
              <a:t>tener hijos biológicos</a:t>
            </a:r>
            <a:r>
              <a:rPr lang="es-AR" dirty="0"/>
              <a:t>; 2) el </a:t>
            </a:r>
            <a:r>
              <a:rPr lang="es-AR" u="sng" dirty="0">
                <a:solidFill>
                  <a:srgbClr val="FF0000"/>
                </a:solidFill>
              </a:rPr>
              <a:t>derecho a la salud sexual y reproductiva</a:t>
            </a:r>
            <a:r>
              <a:rPr lang="es-AR" dirty="0"/>
              <a:t>; 3) a </a:t>
            </a:r>
            <a:r>
              <a:rPr lang="es-AR" u="sng" dirty="0">
                <a:solidFill>
                  <a:srgbClr val="FF0000"/>
                </a:solidFill>
              </a:rPr>
              <a:t>formar una familia</a:t>
            </a:r>
            <a:r>
              <a:rPr lang="es-AR" dirty="0"/>
              <a:t>; y 4) a </a:t>
            </a:r>
            <a:r>
              <a:rPr lang="es-AR" u="sng" dirty="0">
                <a:solidFill>
                  <a:srgbClr val="FF0000"/>
                </a:solidFill>
              </a:rPr>
              <a:t>gozar de los beneficios de los adelantos científicos</a:t>
            </a:r>
            <a:endParaRPr lang="es-AR" dirty="0"/>
          </a:p>
          <a:p>
            <a:r>
              <a:rPr lang="es-AR" dirty="0"/>
              <a:t>Que el </a:t>
            </a:r>
            <a:r>
              <a:rPr lang="es-AR" dirty="0">
                <a:solidFill>
                  <a:srgbClr val="7030A0"/>
                </a:solidFill>
              </a:rPr>
              <a:t>DGP es definido por la Organización Mundial de la Salud </a:t>
            </a:r>
            <a:r>
              <a:rPr lang="es-AR" dirty="0"/>
              <a:t>como una </a:t>
            </a:r>
            <a:r>
              <a:rPr lang="es-AR" u="sng" dirty="0">
                <a:solidFill>
                  <a:srgbClr val="FF0000"/>
                </a:solidFill>
              </a:rPr>
              <a:t>TÉCNICA DE REPRODUCCIÓN ASISTIDA</a:t>
            </a:r>
            <a:r>
              <a:rPr lang="es-AR" dirty="0"/>
              <a:t>, por lo tanto incorporadas a la ley 26.862.</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A545783-8138-4980-B237-09A36C3EF360}" type="datetime10">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886BEF2-EB37-495E-A00E-9770311B0984}" type="slidenum">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139</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Tree>
    <p:extLst>
      <p:ext uri="{BB962C8B-B14F-4D97-AF65-F5344CB8AC3E}">
        <p14:creationId xmlns:p14="http://schemas.microsoft.com/office/powerpoint/2010/main" val="1877039883"/>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424114" y="42863"/>
            <a:ext cx="7673975" cy="1154112"/>
          </a:xfrm>
        </p:spPr>
        <p:txBody>
          <a:bodyPr rtlCol="0">
            <a:normAutofit fontScale="90000"/>
          </a:bodyPr>
          <a:lstStyle/>
          <a:p>
            <a:pPr eaLnBrk="1" fontAlgn="auto" hangingPunct="1">
              <a:spcAft>
                <a:spcPts val="0"/>
              </a:spcAft>
              <a:defRPr/>
            </a:pPr>
            <a:r>
              <a:rPr lang="es-AR" b="1" dirty="0"/>
              <a:t>2) PROTECCIONISMO DISPERSO</a:t>
            </a:r>
          </a:p>
        </p:txBody>
      </p:sp>
      <p:sp>
        <p:nvSpPr>
          <p:cNvPr id="4" name="3 Flecha derecha"/>
          <p:cNvSpPr/>
          <p:nvPr/>
        </p:nvSpPr>
        <p:spPr>
          <a:xfrm>
            <a:off x="4872038" y="3443289"/>
            <a:ext cx="2519362" cy="777875"/>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21508" name="6 CuadroTexto"/>
          <p:cNvSpPr txBox="1">
            <a:spLocks noChangeArrowheads="1"/>
          </p:cNvSpPr>
          <p:nvPr/>
        </p:nvSpPr>
        <p:spPr bwMode="auto">
          <a:xfrm>
            <a:off x="1343025" y="3308350"/>
            <a:ext cx="3384550" cy="1200150"/>
          </a:xfrm>
          <a:prstGeom prst="rect">
            <a:avLst/>
          </a:prstGeom>
          <a:noFill/>
          <a:ln w="9525">
            <a:noFill/>
            <a:miter lim="800000"/>
            <a:headEnd/>
            <a:tailEnd/>
          </a:ln>
        </p:spPr>
        <p:txBody>
          <a:bodyPr>
            <a:spAutoFit/>
          </a:bodyPr>
          <a:lstStyle/>
          <a:p>
            <a:pPr algn="ctr" fontAlgn="base">
              <a:spcBef>
                <a:spcPct val="0"/>
              </a:spcBef>
              <a:spcAft>
                <a:spcPct val="0"/>
              </a:spcAft>
            </a:pPr>
            <a:r>
              <a:rPr lang="es-AR" sz="2400" kern="0">
                <a:solidFill>
                  <a:prstClr val="white"/>
                </a:solidFill>
                <a:cs typeface="Arial" charset="0"/>
              </a:rPr>
              <a:t>1er. momento:</a:t>
            </a:r>
          </a:p>
          <a:p>
            <a:pPr algn="ctr" fontAlgn="base">
              <a:spcBef>
                <a:spcPct val="0"/>
              </a:spcBef>
              <a:spcAft>
                <a:spcPct val="0"/>
              </a:spcAft>
            </a:pPr>
            <a:r>
              <a:rPr lang="es-AR" sz="2400" b="1" kern="0">
                <a:solidFill>
                  <a:prstClr val="white"/>
                </a:solidFill>
                <a:cs typeface="Arial" charset="0"/>
              </a:rPr>
              <a:t>ABSTENCIONISMO</a:t>
            </a:r>
          </a:p>
          <a:p>
            <a:pPr algn="ctr" fontAlgn="base">
              <a:spcBef>
                <a:spcPct val="0"/>
              </a:spcBef>
              <a:spcAft>
                <a:spcPct val="0"/>
              </a:spcAft>
            </a:pPr>
            <a:r>
              <a:rPr lang="es-AR" sz="2400" b="1" i="1" kern="0">
                <a:solidFill>
                  <a:prstClr val="white"/>
                </a:solidFill>
                <a:cs typeface="Arial" charset="0"/>
              </a:rPr>
              <a:t>(Código Civil)</a:t>
            </a:r>
          </a:p>
        </p:txBody>
      </p:sp>
      <p:sp>
        <p:nvSpPr>
          <p:cNvPr id="21509" name="10 CuadroTexto"/>
          <p:cNvSpPr txBox="1">
            <a:spLocks noChangeArrowheads="1"/>
          </p:cNvSpPr>
          <p:nvPr/>
        </p:nvSpPr>
        <p:spPr bwMode="auto">
          <a:xfrm>
            <a:off x="7391401" y="2624139"/>
            <a:ext cx="3313113" cy="2676525"/>
          </a:xfrm>
          <a:prstGeom prst="rect">
            <a:avLst/>
          </a:prstGeom>
          <a:noFill/>
          <a:ln w="9525">
            <a:noFill/>
            <a:miter lim="800000"/>
            <a:headEnd/>
            <a:tailEnd/>
          </a:ln>
        </p:spPr>
        <p:txBody>
          <a:bodyPr>
            <a:spAutoFit/>
          </a:bodyPr>
          <a:lstStyle/>
          <a:p>
            <a:pPr algn="ctr" fontAlgn="base">
              <a:spcBef>
                <a:spcPct val="0"/>
              </a:spcBef>
              <a:spcAft>
                <a:spcPct val="0"/>
              </a:spcAft>
            </a:pPr>
            <a:r>
              <a:rPr lang="es-AR" sz="2400" kern="0">
                <a:solidFill>
                  <a:prstClr val="white"/>
                </a:solidFill>
                <a:cs typeface="Arial" charset="0"/>
              </a:rPr>
              <a:t>2do. momento:</a:t>
            </a:r>
          </a:p>
          <a:p>
            <a:pPr algn="ctr" fontAlgn="base">
              <a:spcBef>
                <a:spcPct val="0"/>
              </a:spcBef>
              <a:spcAft>
                <a:spcPct val="0"/>
              </a:spcAft>
            </a:pPr>
            <a:r>
              <a:rPr lang="es-AR" sz="2400" b="1" kern="0">
                <a:solidFill>
                  <a:prstClr val="white"/>
                </a:solidFill>
                <a:cs typeface="Arial" charset="0"/>
              </a:rPr>
              <a:t>REGULACIÓN AISLADA Y ASISTÉMICA</a:t>
            </a:r>
          </a:p>
          <a:p>
            <a:pPr algn="ctr" fontAlgn="base">
              <a:spcBef>
                <a:spcPct val="0"/>
              </a:spcBef>
              <a:spcAft>
                <a:spcPct val="0"/>
              </a:spcAft>
            </a:pPr>
            <a:r>
              <a:rPr lang="es-AR" sz="2400" b="1" i="1" kern="0">
                <a:solidFill>
                  <a:prstClr val="white"/>
                </a:solidFill>
                <a:cs typeface="Arial" charset="0"/>
              </a:rPr>
              <a:t>(Leyes Especiales</a:t>
            </a:r>
          </a:p>
          <a:p>
            <a:pPr algn="ctr" fontAlgn="base">
              <a:spcBef>
                <a:spcPct val="0"/>
              </a:spcBef>
              <a:spcAft>
                <a:spcPct val="0"/>
              </a:spcAft>
            </a:pPr>
            <a:r>
              <a:rPr lang="es-AR" sz="2400" b="1" i="1" kern="0">
                <a:solidFill>
                  <a:prstClr val="white"/>
                </a:solidFill>
                <a:cs typeface="Arial" charset="0"/>
              </a:rPr>
              <a:t>Y Reconocimiento Jurisprudencial)</a:t>
            </a:r>
          </a:p>
        </p:txBody>
      </p:sp>
    </p:spTree>
    <p:extLst>
      <p:ext uri="{BB962C8B-B14F-4D97-AF65-F5344CB8AC3E}">
        <p14:creationId xmlns:p14="http://schemas.microsoft.com/office/powerpoint/2010/main" val="327248076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style>
          <a:lnRef idx="1">
            <a:schemeClr val="accent3"/>
          </a:lnRef>
          <a:fillRef idx="3">
            <a:schemeClr val="accent3"/>
          </a:fillRef>
          <a:effectRef idx="2">
            <a:schemeClr val="accent3"/>
          </a:effectRef>
          <a:fontRef idx="minor">
            <a:schemeClr val="lt1"/>
          </a:fontRef>
        </p:style>
        <p:txBody>
          <a:bodyPr/>
          <a:lstStyle/>
          <a:p>
            <a:pPr algn="ctr"/>
            <a:r>
              <a:rPr lang="es-AR" dirty="0">
                <a:effectLst/>
              </a:rPr>
              <a:t>OPINIÓN</a:t>
            </a:r>
            <a:endParaRPr lang="es-AR" dirty="0"/>
          </a:p>
        </p:txBody>
      </p:sp>
      <p:sp>
        <p:nvSpPr>
          <p:cNvPr id="3" name="2 Marcador de contenido"/>
          <p:cNvSpPr>
            <a:spLocks noGrp="1"/>
          </p:cNvSpPr>
          <p:nvPr>
            <p:ph idx="1"/>
          </p:nvPr>
        </p:nvSpPr>
        <p:spPr>
          <a:xfrm>
            <a:off x="1775520" y="1700808"/>
            <a:ext cx="7920880" cy="4896544"/>
          </a:xfrm>
        </p:spPr>
        <p:style>
          <a:lnRef idx="2">
            <a:schemeClr val="dk1">
              <a:shade val="50000"/>
            </a:schemeClr>
          </a:lnRef>
          <a:fillRef idx="1">
            <a:schemeClr val="dk1"/>
          </a:fillRef>
          <a:effectRef idx="0">
            <a:schemeClr val="dk1"/>
          </a:effectRef>
          <a:fontRef idx="minor">
            <a:schemeClr val="lt1"/>
          </a:fontRef>
        </p:style>
        <p:txBody>
          <a:bodyPr>
            <a:normAutofit/>
          </a:bodyPr>
          <a:lstStyle/>
          <a:p>
            <a:pPr algn="just"/>
            <a:r>
              <a:rPr lang="es-AR" sz="2800" dirty="0"/>
              <a:t>“</a:t>
            </a:r>
            <a:r>
              <a:rPr lang="es-AR" sz="2800" i="1" dirty="0"/>
              <a:t>Que, en atención a la letra y el espíritu de la ley 26.862, a los derechos constitucionales involucrados y en las circunstancias particulares de esta causa, </a:t>
            </a:r>
            <a:r>
              <a:rPr lang="es-AR" sz="2800" i="1" u="sng" dirty="0">
                <a:solidFill>
                  <a:srgbClr val="FFFF00"/>
                </a:solidFill>
              </a:rPr>
              <a:t>la Obra Social de Empleados Públicos de la Provincia de Mendoza se encuentra obligada a cubrir de modo integral la prestación solicitada</a:t>
            </a:r>
            <a:r>
              <a:rPr lang="es-AR" sz="2800" i="1" dirty="0"/>
              <a:t> por los actores”.</a:t>
            </a:r>
            <a:br>
              <a:rPr lang="es-AR" sz="2800" i="1" dirty="0"/>
            </a:br>
            <a:endParaRPr lang="es-AR" sz="2800" i="1" dirty="0"/>
          </a:p>
          <a:p>
            <a:pPr algn="just"/>
            <a:r>
              <a:rPr lang="es-AR" sz="2800" i="1" dirty="0"/>
              <a:t>“(…) corresponde admitir el recurso extraordinario y </a:t>
            </a:r>
            <a:r>
              <a:rPr lang="es-AR" sz="2800" i="1" u="sng" dirty="0">
                <a:solidFill>
                  <a:srgbClr val="FFFF00"/>
                </a:solidFill>
              </a:rPr>
              <a:t>revocar la sentencia apelada</a:t>
            </a:r>
            <a:r>
              <a:rPr lang="es-AR" sz="2800" dirty="0"/>
              <a:t>”.</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2D472C-43AA-446E-BE7B-A1FFF25CD218}" type="datetime10">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886BEF2-EB37-495E-A00E-9770311B0984}" type="slidenum">
              <a:rPr kumimoji="0" lang="es-AR" sz="1800" b="0" i="0" u="none" strike="noStrike" kern="0" cap="none" spc="0" normalizeH="0" baseline="0" noProof="0" smtClean="0">
                <a:ln>
                  <a:noFill/>
                </a:ln>
                <a:solidFill>
                  <a:srgbClr val="E7DEC9">
                    <a:shade val="50000"/>
                    <a:satMod val="200000"/>
                  </a:srgb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140</a:t>
            </a:fld>
            <a:endParaRPr kumimoji="0" lang="es-AR" sz="1800" b="0" i="0" u="none" strike="noStrike" kern="0" cap="none" spc="0" normalizeH="0" baseline="0" noProof="0">
              <a:ln>
                <a:noFill/>
              </a:ln>
              <a:solidFill>
                <a:srgbClr val="E7DEC9">
                  <a:shade val="50000"/>
                  <a:satMod val="200000"/>
                </a:srgbClr>
              </a:solidFill>
              <a:effectLst/>
              <a:uLnTx/>
              <a:uFillTx/>
            </a:endParaRPr>
          </a:p>
        </p:txBody>
      </p:sp>
    </p:spTree>
    <p:extLst>
      <p:ext uri="{BB962C8B-B14F-4D97-AF65-F5344CB8AC3E}">
        <p14:creationId xmlns:p14="http://schemas.microsoft.com/office/powerpoint/2010/main" val="173896460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dirty="0"/>
              <a:t>NO DGN…Un dato nada menor…</a:t>
            </a:r>
          </a:p>
        </p:txBody>
      </p:sp>
      <p:sp>
        <p:nvSpPr>
          <p:cNvPr id="3" name="2 Marcador de contenido"/>
          <p:cNvSpPr>
            <a:spLocks noGrp="1"/>
          </p:cNvSpPr>
          <p:nvPr>
            <p:ph idx="1"/>
          </p:nvPr>
        </p:nvSpPr>
        <p:spPr>
          <a:xfrm>
            <a:off x="1991544" y="1600200"/>
            <a:ext cx="8219256" cy="4709120"/>
          </a:xfrm>
          <a:ln w="38100">
            <a:solidFill>
              <a:schemeClr val="tx1"/>
            </a:solidFill>
          </a:ln>
        </p:spPr>
        <p:txBody>
          <a:bodyPr/>
          <a:lstStyle/>
          <a:p>
            <a:pPr algn="just"/>
            <a:r>
              <a:rPr lang="es-AR" b="1" dirty="0"/>
              <a:t>Solicita opinión de un Defensor oficial federal a la DGN sobre postura a adoptar para el caso embriones in vitro: «</a:t>
            </a:r>
            <a:r>
              <a:rPr lang="es-ES_tradnl" b="1" i="1" dirty="0"/>
              <a:t>“... </a:t>
            </a:r>
            <a:r>
              <a:rPr lang="es-ES_tradnl" b="1" i="1" dirty="0">
                <a:solidFill>
                  <a:srgbClr val="FFFF00"/>
                </a:solidFill>
              </a:rPr>
              <a:t>independientemente de mis convicciones personales</a:t>
            </a:r>
            <a:r>
              <a:rPr lang="es-ES_tradnl" b="1" i="1" dirty="0"/>
              <a:t>, considero que en el caso de los embriones estaríamos en presencia de una persona por nacer…»</a:t>
            </a:r>
            <a:endParaRPr lang="es-AR" b="1" dirty="0"/>
          </a:p>
          <a:p>
            <a:pPr algn="just"/>
            <a:r>
              <a:rPr lang="es-AR" b="1" dirty="0"/>
              <a:t>DGN: </a:t>
            </a:r>
            <a:r>
              <a:rPr lang="es-AR" b="1" dirty="0" err="1"/>
              <a:t>Dictámen</a:t>
            </a:r>
            <a:r>
              <a:rPr lang="es-AR" b="1" dirty="0"/>
              <a:t> del 15/07/2014 en los autos: "García </a:t>
            </a:r>
            <a:r>
              <a:rPr lang="es-AR" b="1" dirty="0" err="1"/>
              <a:t>Yanina</a:t>
            </a:r>
            <a:r>
              <a:rPr lang="es-AR" b="1" dirty="0"/>
              <a:t> Soledad C/ OSDE s/ prestaciones médicas </a:t>
            </a:r>
          </a:p>
          <a:p>
            <a:pPr algn="just"/>
            <a:endParaRPr lang="es-AR" b="1" dirty="0"/>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3B09B4B-36AD-4B7E-AFBC-F47B4EE43512}"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141</a:t>
            </a:fld>
            <a:endParaRPr kumimoji="0" lang="es-AR" sz="1800" b="0" i="0" u="none" strike="noStrike" kern="0" cap="none" spc="0" normalizeH="0" baseline="0" noProof="0">
              <a:ln>
                <a:noFill/>
              </a:ln>
              <a:solidFill>
                <a:sysClr val="windowText" lastClr="000000"/>
              </a:solidFill>
              <a:effectLst/>
              <a:uLnTx/>
              <a:uFillTx/>
            </a:endParaRPr>
          </a:p>
        </p:txBody>
      </p:sp>
      <p:sp>
        <p:nvSpPr>
          <p:cNvPr id="5" name="Marcador de fecha 4"/>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6DEC870-137E-4C18-84EA-04D4AE3D9C37}" type="datetime10">
              <a:rPr kumimoji="0" lang="es-AR" sz="1800" b="0" i="0" u="none" strike="noStrike" kern="0" cap="none" spc="0" normalizeH="0" baseline="0" noProof="0">
                <a:ln>
                  <a:noFill/>
                </a:ln>
                <a:solidFill>
                  <a:prstClr val="white">
                    <a:tint val="75000"/>
                  </a:prst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prstClr val="white">
                  <a:tint val="75000"/>
                </a:prstClr>
              </a:solidFill>
              <a:effectLst/>
              <a:uLnTx/>
              <a:uFillTx/>
            </a:endParaRPr>
          </a:p>
        </p:txBody>
      </p:sp>
    </p:spTree>
    <p:extLst>
      <p:ext uri="{BB962C8B-B14F-4D97-AF65-F5344CB8AC3E}">
        <p14:creationId xmlns:p14="http://schemas.microsoft.com/office/powerpoint/2010/main" val="2128229292"/>
      </p:ext>
    </p:extLst>
  </p:cSld>
  <p:clrMapOvr>
    <a:masterClrMapping/>
  </p:clrMapOvr>
  <p:transition spd="slow">
    <p:wipe/>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b="1" dirty="0"/>
              <a:t>Cese de la intervención del Ministerio Público de la Defensa</a:t>
            </a:r>
          </a:p>
        </p:txBody>
      </p:sp>
      <p:sp>
        <p:nvSpPr>
          <p:cNvPr id="3" name="2 Marcador de contenido"/>
          <p:cNvSpPr>
            <a:spLocks noGrp="1"/>
          </p:cNvSpPr>
          <p:nvPr>
            <p:ph idx="1"/>
          </p:nvPr>
        </p:nvSpPr>
        <p:spPr>
          <a:xfrm>
            <a:off x="1775520" y="1600200"/>
            <a:ext cx="8640960" cy="4997152"/>
          </a:xfrm>
          <a:solidFill>
            <a:srgbClr val="C00000"/>
          </a:solidFill>
        </p:spPr>
        <p:txBody>
          <a:bodyPr/>
          <a:lstStyle/>
          <a:p>
            <a:pPr algn="just"/>
            <a:r>
              <a:rPr lang="es-ES_tradnl" sz="2300" b="1" dirty="0"/>
              <a:t>1) Lo decidido en el caso </a:t>
            </a:r>
            <a:r>
              <a:rPr lang="es-ES_tradnl" sz="2300" b="1" i="1" dirty="0" err="1"/>
              <a:t>Artavia</a:t>
            </a:r>
            <a:r>
              <a:rPr lang="es-ES_tradnl" sz="2300" b="1" i="1" dirty="0"/>
              <a:t> Murillo y otros contra Costa Rica</a:t>
            </a:r>
            <a:r>
              <a:rPr lang="es-ES_tradnl" sz="2300" b="1" dirty="0"/>
              <a:t>; </a:t>
            </a:r>
            <a:endParaRPr lang="es-AR" sz="2300" b="1" dirty="0"/>
          </a:p>
          <a:p>
            <a:pPr algn="just"/>
            <a:r>
              <a:rPr lang="es-ES_tradnl" sz="2300" b="1" dirty="0"/>
              <a:t>2) “</a:t>
            </a:r>
            <a:r>
              <a:rPr lang="es-ES_tradnl" sz="2300" b="1" i="1" dirty="0"/>
              <a:t>Aún en el caso de sostenerse que el sólo hecho de la fecundación exige otorgar al embrión el estatus de persona -en razón de las indudables condiciones genéticas que aquél presenta- no es posible aseverar sin más que debe otorgársele dicha condición, en el sentido técnico-jurídico del término y a los efectos de justificar la intervención de la Defensa Pública en casos como el present</a:t>
            </a:r>
            <a:r>
              <a:rPr lang="es-ES_tradnl" sz="2300" b="1" dirty="0"/>
              <a:t>e”; </a:t>
            </a:r>
          </a:p>
          <a:p>
            <a:pPr algn="just"/>
            <a:r>
              <a:rPr lang="es-ES_tradnl" sz="2300" b="1" dirty="0"/>
              <a:t>3) La situación –posible generación de embriones que deban ser </a:t>
            </a:r>
            <a:r>
              <a:rPr lang="es-ES_tradnl" sz="2300" b="1" dirty="0" err="1"/>
              <a:t>criopreservados</a:t>
            </a:r>
            <a:r>
              <a:rPr lang="es-ES_tradnl" sz="2300" b="1" dirty="0"/>
              <a:t> in vitro – “</a:t>
            </a:r>
            <a:r>
              <a:rPr lang="es-ES_tradnl" sz="2300" b="1" i="1" dirty="0"/>
              <a:t>no quedaría abarcada por los términos del art. 59 del Código Civil y del art. 54, inc. a) de la ley 24.946, por no encontrarse comprometidos los intereses de personas menores o incapaces, conforme lo previsto por las normas aludida”</a:t>
            </a:r>
            <a:r>
              <a:rPr lang="es-ES_tradnl" sz="2300" b="1" dirty="0"/>
              <a:t>; </a:t>
            </a:r>
            <a:endParaRPr lang="es-AR" sz="2300" b="1" dirty="0"/>
          </a:p>
          <a:p>
            <a:pPr algn="just"/>
            <a:endParaRPr lang="es-AR" sz="2300" b="1" dirty="0"/>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BDB90E7-0D5C-45CD-823C-72E94DA9C97E}" type="datetime10">
              <a:rPr kumimoji="0" lang="es-AR" sz="1800" b="0" i="0" u="none" strike="noStrike" kern="0" cap="none" spc="0" normalizeH="0" baseline="0" noProof="0">
                <a:ln>
                  <a:noFill/>
                </a:ln>
                <a:solidFill>
                  <a:prstClr val="white">
                    <a:tint val="75000"/>
                  </a:prst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prstClr val="white">
                  <a:tint val="75000"/>
                </a:prst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6CD0850-B4EC-466B-AE9C-F50590C5E1E8}"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142</a:t>
            </a:fld>
            <a:endParaRPr kumimoji="0" lang="es-AR" sz="1800" b="0" i="0" u="none" strike="noStrike" kern="0" cap="none" spc="0" normalizeH="0" baseline="0" noProof="0">
              <a:ln>
                <a:noFill/>
              </a:ln>
              <a:solidFill>
                <a:sysClr val="windowText" lastClr="000000"/>
              </a:solidFill>
              <a:effectLst/>
              <a:uLnTx/>
              <a:uFillTx/>
            </a:endParaRPr>
          </a:p>
        </p:txBody>
      </p:sp>
      <p:sp>
        <p:nvSpPr>
          <p:cNvPr id="6" name="Flecha abajo 5"/>
          <p:cNvSpPr/>
          <p:nvPr/>
        </p:nvSpPr>
        <p:spPr>
          <a:xfrm>
            <a:off x="9408368" y="6093297"/>
            <a:ext cx="1152128" cy="62817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Tree>
    <p:extLst>
      <p:ext uri="{BB962C8B-B14F-4D97-AF65-F5344CB8AC3E}">
        <p14:creationId xmlns:p14="http://schemas.microsoft.com/office/powerpoint/2010/main" val="31122029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063552" y="908720"/>
            <a:ext cx="8229600" cy="1143000"/>
          </a:xfrm>
        </p:spPr>
        <p:txBody>
          <a:bodyPr/>
          <a:lstStyle/>
          <a:p>
            <a:r>
              <a:rPr lang="es-AR" altLang="es-AR" b="1" dirty="0"/>
              <a:t>CSJN 01/09/2015</a:t>
            </a:r>
            <a:br>
              <a:rPr lang="es-AR" altLang="es-AR" b="1" dirty="0"/>
            </a:br>
            <a:endParaRPr lang="es-AR" dirty="0"/>
          </a:p>
        </p:txBody>
      </p:sp>
      <p:sp>
        <p:nvSpPr>
          <p:cNvPr id="3" name="Marcador de contenido 2"/>
          <p:cNvSpPr>
            <a:spLocks noGrp="1"/>
          </p:cNvSpPr>
          <p:nvPr>
            <p:ph idx="1"/>
          </p:nvPr>
        </p:nvSpPr>
        <p:spPr>
          <a:xfrm>
            <a:off x="1981200" y="2550007"/>
            <a:ext cx="8229600" cy="3773016"/>
          </a:xfrm>
          <a:solidFill>
            <a:schemeClr val="tx1"/>
          </a:solidFill>
        </p:spPr>
        <p:txBody>
          <a:bodyPr/>
          <a:lstStyle/>
          <a:p>
            <a:pPr algn="just"/>
            <a:r>
              <a:rPr lang="es-AR" sz="3600" b="1" dirty="0">
                <a:solidFill>
                  <a:schemeClr val="bg1"/>
                </a:solidFill>
              </a:rPr>
              <a:t>“Deviene inadmisible que sean los jueces o tribunales –y más aun dentro del limitado marco cognoscitivo que ofrece la acción de amparo- quienes determinen la incorporación del catálogo de procedimientos…”.</a:t>
            </a:r>
          </a:p>
          <a:p>
            <a:endParaRPr lang="es-AR" dirty="0"/>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003A8C89-0B82-432B-99DE-712687AED2D5}" type="datetime10">
              <a:rPr kumimoji="0" lang="es-AR" sz="1800" b="0" i="0" u="none" strike="noStrike" kern="0" cap="none" spc="0" normalizeH="0" baseline="0" noProof="0">
                <a:ln>
                  <a:noFill/>
                </a:ln>
                <a:solidFill>
                  <a:prstClr val="white">
                    <a:tint val="75000"/>
                  </a:prst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prstClr val="white">
                  <a:tint val="75000"/>
                </a:prst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6CD0850-B4EC-466B-AE9C-F50590C5E1E8}"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143</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69202245"/>
      </p:ext>
    </p:extLst>
  </p:cSld>
  <p:clrMapOvr>
    <a:masterClrMapping/>
  </p:clrMapOvr>
  <p:transition spd="med">
    <p:fade thruBlk="1"/>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1981200" y="1340769"/>
            <a:ext cx="8229600" cy="4785395"/>
          </a:xfrm>
          <a:solidFill>
            <a:schemeClr val="tx1"/>
          </a:solidFill>
        </p:spPr>
        <p:txBody>
          <a:bodyPr/>
          <a:lstStyle/>
          <a:p>
            <a:pPr algn="just"/>
            <a:r>
              <a:rPr lang="es-AR" sz="3600" b="1" dirty="0">
                <a:solidFill>
                  <a:schemeClr val="bg1"/>
                </a:solidFill>
              </a:rPr>
              <a:t>“como lo ha sostenido repetidamente la Corte, la misión de los jueces es dar pleno efecto a las normas vigentes sin sustituir al legislador ni juzgar sobre el mero acierto o conveniencia de las disposiciones adoptadas por los otros poderes en ejercicio de sus propias facultades”</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7647907-ADCD-49FE-B960-32A12C1AD423}" type="datetime10">
              <a:rPr kumimoji="0" lang="es-AR" sz="1800" b="0" i="0" u="none" strike="noStrike" kern="0" cap="none" spc="0" normalizeH="0" baseline="0" noProof="0">
                <a:ln>
                  <a:noFill/>
                </a:ln>
                <a:solidFill>
                  <a:prstClr val="white">
                    <a:tint val="75000"/>
                  </a:prst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prstClr val="white">
                  <a:tint val="75000"/>
                </a:prst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6CD0850-B4EC-466B-AE9C-F50590C5E1E8}"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144</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02180783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1703512" y="908720"/>
            <a:ext cx="8712968" cy="5616624"/>
          </a:xfrm>
          <a:solidFill>
            <a:schemeClr val="tx1"/>
          </a:solidFill>
        </p:spPr>
        <p:txBody>
          <a:bodyPr/>
          <a:lstStyle/>
          <a:p>
            <a:pPr algn="just">
              <a:tabLst>
                <a:tab pos="1976438" algn="l"/>
              </a:tabLst>
            </a:pPr>
            <a:r>
              <a:rPr lang="es-AR" b="1" dirty="0">
                <a:solidFill>
                  <a:schemeClr val="bg1"/>
                </a:solidFill>
              </a:rPr>
              <a:t>“la negativa de la obra social demandada a hacerse cargo del costo de la prestación cuestionada puede ser considerada un acto u omisión teñido de arbitrariedad o ilegalidad manifiesta (…) en la medida en que no exista una norma específica que le imponga tal obligación (…). En consecuencia, no hay motivo alguno que justifique la descalificación del pronunciamiento apelado en cuanto convalidó esa conducta pues no es factible predicar de él que se ha apartado del derecho vigente”.</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DF97343-977D-4A48-BAC0-4DE77BB6D002}" type="datetime10">
              <a:rPr kumimoji="0" lang="es-AR" sz="1800" b="0" i="0" u="none" strike="noStrike" kern="0" cap="none" spc="0" normalizeH="0" baseline="0" noProof="0">
                <a:ln>
                  <a:noFill/>
                </a:ln>
                <a:solidFill>
                  <a:prstClr val="white">
                    <a:tint val="75000"/>
                  </a:prstClr>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10:56</a:t>
            </a:fld>
            <a:endParaRPr kumimoji="0" lang="es-AR" sz="1800" b="0" i="0" u="none" strike="noStrike" kern="0" cap="none" spc="0" normalizeH="0" baseline="0" noProof="0">
              <a:ln>
                <a:noFill/>
              </a:ln>
              <a:solidFill>
                <a:prstClr val="white">
                  <a:tint val="75000"/>
                </a:prstClr>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6CD0850-B4EC-466B-AE9C-F50590C5E1E8}"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145</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8894333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207568" y="908720"/>
            <a:ext cx="8229600" cy="2016224"/>
          </a:xfrm>
        </p:spPr>
        <p:txBody>
          <a:bodyPr/>
          <a:lstStyle/>
          <a:p>
            <a:r>
              <a:rPr lang="es-AR" sz="6600" b="1" dirty="0"/>
              <a:t>FILIACION POR TRHA</a:t>
            </a:r>
          </a:p>
        </p:txBody>
      </p:sp>
      <p:sp>
        <p:nvSpPr>
          <p:cNvPr id="3" name="Marcador de contenido 2"/>
          <p:cNvSpPr>
            <a:spLocks noGrp="1"/>
          </p:cNvSpPr>
          <p:nvPr>
            <p:ph idx="1"/>
          </p:nvPr>
        </p:nvSpPr>
        <p:spPr>
          <a:xfrm>
            <a:off x="2855640" y="3622712"/>
            <a:ext cx="6440760" cy="1008112"/>
          </a:xfrm>
        </p:spPr>
        <p:txBody>
          <a:bodyPr/>
          <a:lstStyle/>
          <a:p>
            <a:pPr algn="ctr"/>
            <a:r>
              <a:rPr lang="es-AR" sz="4400" b="1" dirty="0"/>
              <a:t>REGLAS PROPIAS</a:t>
            </a:r>
          </a:p>
        </p:txBody>
      </p:sp>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7C41E8A-26A0-421D-895C-53B7B0495DEB}" type="datetime10">
              <a:rPr kumimoji="0" lang="es-AR"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n-US" sz="1800" b="0" i="0" u="none" strike="noStrike" kern="0" cap="none" spc="0" normalizeH="0" baseline="0" noProof="0">
              <a:ln>
                <a:noFill/>
              </a:ln>
              <a:solidFill>
                <a:srgbClr val="000000"/>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1189447-ADF2-41CA-85BF-0B871EFA20CE}" type="slidenum">
              <a:rPr kumimoji="0" lang="en-US"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146</a:t>
            </a:fld>
            <a:endParaRPr kumimoji="0" lang="en-US" sz="1800" b="0" i="0" u="none" strike="noStrike" kern="0" cap="none" spc="0" normalizeH="0" baseline="0" noProof="0">
              <a:ln>
                <a:noFill/>
              </a:ln>
              <a:solidFill>
                <a:srgbClr val="000000"/>
              </a:solidFill>
              <a:effectLst/>
              <a:uLnTx/>
              <a:uFillTx/>
            </a:endParaRPr>
          </a:p>
        </p:txBody>
      </p:sp>
      <p:sp>
        <p:nvSpPr>
          <p:cNvPr id="6" name="Flecha abajo 5"/>
          <p:cNvSpPr/>
          <p:nvPr/>
        </p:nvSpPr>
        <p:spPr bwMode="auto">
          <a:xfrm>
            <a:off x="4846204" y="4644516"/>
            <a:ext cx="2952328" cy="1368152"/>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s-AR" sz="1800" b="1" i="0" u="none" strike="noStrike" kern="0" cap="none" spc="0" normalizeH="0" baseline="0" noProof="0" dirty="0">
              <a:ln>
                <a:noFill/>
              </a:ln>
              <a:solidFill>
                <a:srgbClr val="000000"/>
              </a:solidFill>
              <a:effectLst/>
              <a:uLnTx/>
              <a:uFillTx/>
              <a:latin typeface="Showcard Gothic" pitchFamily="82" charset="0"/>
            </a:endParaRPr>
          </a:p>
        </p:txBody>
      </p:sp>
    </p:spTree>
    <p:extLst>
      <p:ext uri="{BB962C8B-B14F-4D97-AF65-F5344CB8AC3E}">
        <p14:creationId xmlns:p14="http://schemas.microsoft.com/office/powerpoint/2010/main" val="12448451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495600" y="908721"/>
            <a:ext cx="7772400" cy="4525963"/>
          </a:xfrm>
          <a:noFill/>
        </p:spPr>
        <p:txBody>
          <a:bodyPr>
            <a:normAutofit fontScale="92500" lnSpcReduction="20000"/>
          </a:bodyPr>
          <a:lstStyle/>
          <a:p>
            <a:pPr algn="just"/>
            <a:r>
              <a:rPr lang="es-AR" b="1" dirty="0"/>
              <a:t>ARTICULO 562.- </a:t>
            </a:r>
            <a:r>
              <a:rPr lang="es-AR" b="1" dirty="0">
                <a:solidFill>
                  <a:srgbClr val="FF0000"/>
                </a:solidFill>
              </a:rPr>
              <a:t>Voluntad </a:t>
            </a:r>
            <a:r>
              <a:rPr lang="es-AR" b="1" dirty="0" err="1">
                <a:solidFill>
                  <a:srgbClr val="FF0000"/>
                </a:solidFill>
              </a:rPr>
              <a:t>procreacional</a:t>
            </a:r>
            <a:r>
              <a:rPr lang="es-AR" b="1" dirty="0"/>
              <a:t>. Los nacidos por las técnicas de reproducción humana asistida </a:t>
            </a:r>
            <a:r>
              <a:rPr lang="es-AR" b="1" dirty="0">
                <a:solidFill>
                  <a:srgbClr val="0070C0"/>
                </a:solidFill>
              </a:rPr>
              <a:t>son hijos </a:t>
            </a:r>
            <a:r>
              <a:rPr lang="es-AR" b="1" u="sng" dirty="0">
                <a:solidFill>
                  <a:srgbClr val="00B050"/>
                </a:solidFill>
              </a:rPr>
              <a:t>de quien dio a luz </a:t>
            </a:r>
            <a:r>
              <a:rPr lang="es-AR" b="1" dirty="0">
                <a:solidFill>
                  <a:srgbClr val="0070C0"/>
                </a:solidFill>
              </a:rPr>
              <a:t>y del hombre o de la mujer que también ha prestado su consentimiento previo</a:t>
            </a:r>
            <a:r>
              <a:rPr lang="es-AR" b="1" dirty="0"/>
              <a:t>, informado y libre en los términos de los artículos 560 y 561, debidamente inscripto en el Registro del Estado Civil y Capacidad de las Personas, con independencia de quién haya aportado los gametos.</a:t>
            </a:r>
          </a:p>
        </p:txBody>
      </p:sp>
      <p:sp>
        <p:nvSpPr>
          <p:cNvPr id="2" name="CuadroTexto 1"/>
          <p:cNvSpPr txBox="1"/>
          <p:nvPr/>
        </p:nvSpPr>
        <p:spPr>
          <a:xfrm>
            <a:off x="2855640" y="5589240"/>
            <a:ext cx="6840760" cy="1077218"/>
          </a:xfrm>
          <a:prstGeom prst="rect">
            <a:avLst/>
          </a:prstGeom>
          <a:solidFill>
            <a:srgbClr val="FFFF00"/>
          </a:solidFill>
          <a:ln>
            <a:solidFill>
              <a:srgbClr val="000000"/>
            </a:solidFill>
          </a:ln>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3200" b="1" i="0" u="none" strike="noStrike" kern="0" cap="none" spc="0" normalizeH="0" baseline="0" noProof="0" dirty="0">
                <a:ln>
                  <a:noFill/>
                </a:ln>
                <a:solidFill>
                  <a:srgbClr val="000000"/>
                </a:solidFill>
                <a:effectLst/>
                <a:uLnTx/>
                <a:uFillTx/>
                <a:latin typeface="Showcard Gothic" pitchFamily="82" charset="0"/>
              </a:rPr>
              <a:t>LEY 26.743 de IDENTIDAD DE GENERO</a:t>
            </a:r>
          </a:p>
        </p:txBody>
      </p:sp>
    </p:spTree>
    <p:extLst>
      <p:ext uri="{BB962C8B-B14F-4D97-AF65-F5344CB8AC3E}">
        <p14:creationId xmlns:p14="http://schemas.microsoft.com/office/powerpoint/2010/main" val="182033235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351584" y="1628800"/>
            <a:ext cx="8100392" cy="4925144"/>
          </a:xfrm>
          <a:ln>
            <a:solidFill>
              <a:schemeClr val="tx1"/>
            </a:solidFill>
          </a:ln>
        </p:spPr>
        <p:txBody>
          <a:bodyPr/>
          <a:lstStyle/>
          <a:p>
            <a:pPr algn="just"/>
            <a:r>
              <a:rPr lang="es-ES" sz="3000" b="1" dirty="0"/>
              <a:t>ARTÍCULO 560.- </a:t>
            </a:r>
            <a:r>
              <a:rPr lang="es-ES" sz="3000" b="1" dirty="0">
                <a:solidFill>
                  <a:srgbClr val="92D050"/>
                </a:solidFill>
              </a:rPr>
              <a:t>Consentimiento en las técnicas de reproducción humana asistida</a:t>
            </a:r>
            <a:r>
              <a:rPr lang="es-ES" sz="3000" b="1" dirty="0"/>
              <a:t>. El centro de salud interviniente debe recabar el consentimiento previo, informado y libre de las personas que se someten al uso de las técnicas de reproducción humana asistida. Este consentimiento </a:t>
            </a:r>
            <a:r>
              <a:rPr lang="es-ES" sz="3000" b="1" dirty="0">
                <a:solidFill>
                  <a:srgbClr val="0070C0"/>
                </a:solidFill>
              </a:rPr>
              <a:t>debe renovarse </a:t>
            </a:r>
            <a:r>
              <a:rPr lang="es-ES" sz="3000" b="1" dirty="0"/>
              <a:t>cada vez que se procede a la utilización de gametos o </a:t>
            </a:r>
            <a:r>
              <a:rPr lang="es-ES" sz="3000" b="1" dirty="0">
                <a:solidFill>
                  <a:srgbClr val="FF0000"/>
                </a:solidFill>
              </a:rPr>
              <a:t>embriones</a:t>
            </a:r>
            <a:r>
              <a:rPr lang="es-ES" sz="3000" b="1" dirty="0"/>
              <a:t>. </a:t>
            </a:r>
            <a:endParaRPr lang="es-AR" sz="3000" b="1" dirty="0"/>
          </a:p>
          <a:p>
            <a:endParaRPr lang="es-AR" dirty="0"/>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1189447-ADF2-41CA-85BF-0B871EFA20CE}" type="slidenum">
              <a:rPr kumimoji="0" lang="en-US"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148</a:t>
            </a:fld>
            <a:endParaRPr kumimoji="0" lang="en-US" sz="1800" b="0" i="0" u="none" strike="noStrike" kern="0" cap="none" spc="0" normalizeH="0" baseline="0" noProof="0">
              <a:ln>
                <a:noFill/>
              </a:ln>
              <a:solidFill>
                <a:srgbClr val="000000"/>
              </a:solidFill>
              <a:effectLst/>
              <a:uLnTx/>
              <a:uFillTx/>
            </a:endParaRPr>
          </a:p>
        </p:txBody>
      </p:sp>
      <p:sp>
        <p:nvSpPr>
          <p:cNvPr id="6" name="Marcador de fecha 5"/>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B60BB95-9FC5-4B38-B711-6C2E18CD03BB}" type="datetime10">
              <a:rPr kumimoji="0" lang="es-AR"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n-US"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6143254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279576" y="260649"/>
            <a:ext cx="8172400" cy="5865515"/>
          </a:xfrm>
          <a:ln>
            <a:solidFill>
              <a:schemeClr val="tx1"/>
            </a:solidFill>
          </a:ln>
        </p:spPr>
        <p:txBody>
          <a:bodyPr/>
          <a:lstStyle/>
          <a:p>
            <a:pPr algn="just"/>
            <a:r>
              <a:rPr lang="es-ES" b="1" dirty="0"/>
              <a:t>ARTÍCULO 561.- </a:t>
            </a:r>
            <a:r>
              <a:rPr lang="es-ES" b="1" dirty="0">
                <a:solidFill>
                  <a:srgbClr val="92D050"/>
                </a:solidFill>
              </a:rPr>
              <a:t>Forma y requisitos del consentimiento</a:t>
            </a:r>
            <a:r>
              <a:rPr lang="es-ES" b="1" dirty="0"/>
              <a:t>. La instrumentación de dicho consentimiento debe contener los requisitos previstos en las disposiciones especiales, para su posterior protocolización ante escribano público o certificación ante la autoridad sanitaria correspondiente a la jurisdicción. El consentimiento es libremente </a:t>
            </a:r>
            <a:r>
              <a:rPr lang="es-ES" b="1" u="sng" dirty="0">
                <a:solidFill>
                  <a:srgbClr val="0070C0"/>
                </a:solidFill>
              </a:rPr>
              <a:t>revocable</a:t>
            </a:r>
            <a:r>
              <a:rPr lang="es-ES" b="1" dirty="0"/>
              <a:t> mientras no se haya producido la concepción en la persona o la implantación del </a:t>
            </a:r>
            <a:r>
              <a:rPr lang="es-ES" b="1" dirty="0">
                <a:solidFill>
                  <a:srgbClr val="FF0000"/>
                </a:solidFill>
              </a:rPr>
              <a:t>embrión</a:t>
            </a:r>
            <a:r>
              <a:rPr lang="es-ES" b="1" dirty="0"/>
              <a:t>.</a:t>
            </a:r>
            <a:endParaRPr lang="es-AR" b="1" dirty="0"/>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1189447-ADF2-41CA-85BF-0B871EFA20CE}" type="slidenum">
              <a:rPr kumimoji="0" lang="en-US"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149</a:t>
            </a:fld>
            <a:endParaRPr kumimoji="0" lang="en-US" sz="1800" b="0" i="0" u="none" strike="noStrike" kern="0" cap="none" spc="0" normalizeH="0" baseline="0" noProof="0">
              <a:ln>
                <a:noFill/>
              </a:ln>
              <a:solidFill>
                <a:srgbClr val="000000"/>
              </a:solidFill>
              <a:effectLst/>
              <a:uLnTx/>
              <a:uFillTx/>
            </a:endParaRPr>
          </a:p>
        </p:txBody>
      </p:sp>
      <p:sp>
        <p:nvSpPr>
          <p:cNvPr id="2" name="Flecha abajo 1"/>
          <p:cNvSpPr/>
          <p:nvPr/>
        </p:nvSpPr>
        <p:spPr bwMode="auto">
          <a:xfrm>
            <a:off x="6888088" y="6126164"/>
            <a:ext cx="2088232" cy="731837"/>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s-AR" sz="1800" b="1" i="0" u="none" strike="noStrike" kern="0" cap="none" spc="0" normalizeH="0" baseline="0" noProof="0">
              <a:ln>
                <a:noFill/>
              </a:ln>
              <a:solidFill>
                <a:srgbClr val="000000"/>
              </a:solidFill>
              <a:effectLst/>
              <a:uLnTx/>
              <a:uFillTx/>
              <a:latin typeface="Showcard Gothic" pitchFamily="82" charset="0"/>
            </a:endParaRPr>
          </a:p>
        </p:txBody>
      </p:sp>
      <p:sp>
        <p:nvSpPr>
          <p:cNvPr id="5" name="Marcador de fecha 4"/>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87119D2-0935-4CAB-9F2D-A649A71E6999}" type="datetime10">
              <a:rPr kumimoji="0" lang="es-AR"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n-US"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7440559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6 CuadroTexto"/>
          <p:cNvSpPr txBox="1"/>
          <p:nvPr/>
        </p:nvSpPr>
        <p:spPr>
          <a:xfrm>
            <a:off x="1524000" y="476251"/>
            <a:ext cx="9144000" cy="5510213"/>
          </a:xfrm>
          <a:prstGeom prst="rect">
            <a:avLst/>
          </a:prstGeom>
          <a:ln w="38100"/>
        </p:spPr>
        <p:style>
          <a:lnRef idx="1">
            <a:schemeClr val="accent4"/>
          </a:lnRef>
          <a:fillRef idx="2">
            <a:schemeClr val="accent4"/>
          </a:fillRef>
          <a:effectRef idx="1">
            <a:schemeClr val="accent4"/>
          </a:effectRef>
          <a:fontRef idx="minor">
            <a:schemeClr val="dk1"/>
          </a:fontRef>
        </p:style>
        <p:txBody>
          <a:bodyPr>
            <a:spAutoFit/>
          </a:bodyPr>
          <a:lstStyle/>
          <a:p>
            <a:pPr algn="just">
              <a:defRPr/>
            </a:pPr>
            <a:endParaRPr lang="es-AR" sz="2400" b="1" i="1" kern="0" dirty="0">
              <a:solidFill>
                <a:prstClr val="black"/>
              </a:solidFill>
              <a:effectLst>
                <a:outerShdw blurRad="38100" dist="38100" dir="2700000" algn="tl">
                  <a:srgbClr val="000000">
                    <a:alpha val="43137"/>
                  </a:srgbClr>
                </a:outerShdw>
              </a:effectLst>
            </a:endParaRPr>
          </a:p>
          <a:p>
            <a:pPr algn="ctr">
              <a:defRPr/>
            </a:pPr>
            <a:r>
              <a:rPr lang="es-AR" sz="3200" b="1" u="sng" kern="0" dirty="0">
                <a:solidFill>
                  <a:prstClr val="black"/>
                </a:solidFill>
                <a:effectLst>
                  <a:outerShdw blurRad="38100" dist="38100" dir="2700000" algn="tl">
                    <a:srgbClr val="000000">
                      <a:alpha val="43137"/>
                    </a:srgbClr>
                  </a:outerShdw>
                </a:effectLst>
              </a:rPr>
              <a:t>LEYES ESPECIALES</a:t>
            </a:r>
          </a:p>
          <a:p>
            <a:pPr algn="just">
              <a:defRPr/>
            </a:pPr>
            <a:endParaRPr lang="es-AR" altLang="es-AR" sz="2400" b="1" u="sng" kern="0" dirty="0">
              <a:solidFill>
                <a:srgbClr val="FF0000"/>
              </a:solidFill>
            </a:endParaRPr>
          </a:p>
          <a:p>
            <a:pPr algn="just">
              <a:buFont typeface="Arial" pitchFamily="34" charset="0"/>
              <a:buChar char="•"/>
              <a:defRPr/>
            </a:pPr>
            <a:r>
              <a:rPr lang="es-AR" altLang="es-AR" sz="2400" b="1" kern="0" dirty="0">
                <a:solidFill>
                  <a:prstClr val="black"/>
                </a:solidFill>
              </a:rPr>
              <a:t>Ley 23.091</a:t>
            </a:r>
            <a:r>
              <a:rPr lang="es-AR" altLang="es-AR" sz="2400" kern="0" dirty="0">
                <a:solidFill>
                  <a:prstClr val="black"/>
                </a:solidFill>
              </a:rPr>
              <a:t>: Locaciones Urbanas</a:t>
            </a:r>
          </a:p>
          <a:p>
            <a:pPr algn="just">
              <a:defRPr/>
            </a:pPr>
            <a:endParaRPr lang="es-AR" altLang="es-AR" sz="3200" kern="0" dirty="0">
              <a:solidFill>
                <a:prstClr val="black"/>
              </a:solidFill>
            </a:endParaRPr>
          </a:p>
          <a:p>
            <a:pPr algn="just">
              <a:buFont typeface="Arial" pitchFamily="34" charset="0"/>
              <a:buChar char="•"/>
              <a:defRPr/>
            </a:pPr>
            <a:r>
              <a:rPr lang="es-AR" altLang="es-AR" sz="2400" b="1" kern="0" dirty="0">
                <a:solidFill>
                  <a:prstClr val="black"/>
                </a:solidFill>
              </a:rPr>
              <a:t>Ley 24.417</a:t>
            </a:r>
            <a:r>
              <a:rPr lang="es-AR" altLang="es-AR" sz="2400" kern="0" dirty="0">
                <a:solidFill>
                  <a:prstClr val="black"/>
                </a:solidFill>
              </a:rPr>
              <a:t>: Violencia Familiar</a:t>
            </a:r>
          </a:p>
          <a:p>
            <a:pPr algn="just">
              <a:buFont typeface="Arial" pitchFamily="34" charset="0"/>
              <a:buChar char="•"/>
              <a:defRPr/>
            </a:pPr>
            <a:endParaRPr lang="es-AR" altLang="es-AR" sz="2400" kern="0" dirty="0">
              <a:solidFill>
                <a:prstClr val="black"/>
              </a:solidFill>
            </a:endParaRPr>
          </a:p>
          <a:p>
            <a:pPr algn="just">
              <a:buFont typeface="Arial" pitchFamily="34" charset="0"/>
              <a:buChar char="•"/>
              <a:defRPr/>
            </a:pPr>
            <a:r>
              <a:rPr lang="es-AR" altLang="es-AR" sz="2400" b="1" kern="0" dirty="0">
                <a:solidFill>
                  <a:prstClr val="black"/>
                </a:solidFill>
              </a:rPr>
              <a:t>Ley 24.193</a:t>
            </a:r>
            <a:r>
              <a:rPr lang="es-AR" altLang="es-AR" sz="2400" kern="0" dirty="0">
                <a:solidFill>
                  <a:prstClr val="black"/>
                </a:solidFill>
              </a:rPr>
              <a:t>: Trasplante de Órganos</a:t>
            </a:r>
          </a:p>
          <a:p>
            <a:pPr algn="just">
              <a:buFont typeface="Arial" pitchFamily="34" charset="0"/>
              <a:buChar char="•"/>
              <a:defRPr/>
            </a:pPr>
            <a:endParaRPr lang="es-AR" altLang="es-AR" sz="2400" kern="0" dirty="0">
              <a:solidFill>
                <a:prstClr val="black"/>
              </a:solidFill>
            </a:endParaRPr>
          </a:p>
          <a:p>
            <a:pPr algn="just">
              <a:buFont typeface="Arial" pitchFamily="34" charset="0"/>
              <a:buChar char="•"/>
              <a:defRPr/>
            </a:pPr>
            <a:r>
              <a:rPr lang="es-AR" altLang="es-AR" sz="2400" b="1" kern="0" dirty="0">
                <a:solidFill>
                  <a:prstClr val="black"/>
                </a:solidFill>
              </a:rPr>
              <a:t>Ley 20.774</a:t>
            </a:r>
            <a:r>
              <a:rPr lang="es-AR" altLang="es-AR" sz="2400" kern="0" dirty="0">
                <a:solidFill>
                  <a:prstClr val="black"/>
                </a:solidFill>
              </a:rPr>
              <a:t>: LCT (Indemnización por muerte del trabajador)</a:t>
            </a:r>
          </a:p>
          <a:p>
            <a:pPr algn="just">
              <a:buFont typeface="Arial" pitchFamily="34" charset="0"/>
              <a:buChar char="•"/>
              <a:defRPr/>
            </a:pPr>
            <a:endParaRPr lang="es-AR" altLang="es-AR" sz="2400" kern="0" dirty="0">
              <a:solidFill>
                <a:prstClr val="black"/>
              </a:solidFill>
            </a:endParaRPr>
          </a:p>
          <a:p>
            <a:pPr algn="just">
              <a:buFont typeface="Arial" pitchFamily="34" charset="0"/>
              <a:buChar char="•"/>
              <a:defRPr/>
            </a:pPr>
            <a:r>
              <a:rPr lang="es-AR" altLang="es-AR" sz="2400" b="1" kern="0" dirty="0">
                <a:solidFill>
                  <a:prstClr val="black"/>
                </a:solidFill>
              </a:rPr>
              <a:t>Ley 24.241</a:t>
            </a:r>
            <a:r>
              <a:rPr lang="es-AR" altLang="es-AR" sz="2400" kern="0" dirty="0">
                <a:solidFill>
                  <a:prstClr val="black"/>
                </a:solidFill>
              </a:rPr>
              <a:t>: Sistema integrado de jubilaciones y pensiones (Derecho a pensión)</a:t>
            </a:r>
          </a:p>
          <a:p>
            <a:pPr algn="just">
              <a:defRPr/>
            </a:pPr>
            <a:endParaRPr lang="es-AR" sz="2400" kern="0" dirty="0">
              <a:solidFill>
                <a:prstClr val="black"/>
              </a:solidFill>
            </a:endParaRPr>
          </a:p>
        </p:txBody>
      </p:sp>
      <p:pic>
        <p:nvPicPr>
          <p:cNvPr id="22531" name="Picture 2" descr="http://www.oikosambiental.org/files/1-123633-imatge/ley.jpg"/>
          <p:cNvPicPr>
            <a:picLocks noChangeAspect="1" noChangeArrowheads="1"/>
          </p:cNvPicPr>
          <p:nvPr/>
        </p:nvPicPr>
        <p:blipFill>
          <a:blip r:embed="rId3" cstate="print"/>
          <a:srcRect/>
          <a:stretch>
            <a:fillRect/>
          </a:stretch>
        </p:blipFill>
        <p:spPr bwMode="auto">
          <a:xfrm>
            <a:off x="7608888" y="5254626"/>
            <a:ext cx="3059112" cy="1603375"/>
          </a:xfrm>
          <a:prstGeom prst="rect">
            <a:avLst/>
          </a:prstGeom>
          <a:noFill/>
          <a:ln w="9525">
            <a:noFill/>
            <a:miter lim="800000"/>
            <a:headEnd/>
            <a:tailEnd/>
          </a:ln>
        </p:spPr>
      </p:pic>
    </p:spTree>
    <p:extLst>
      <p:ext uri="{BB962C8B-B14F-4D97-AF65-F5344CB8AC3E}">
        <p14:creationId xmlns:p14="http://schemas.microsoft.com/office/powerpoint/2010/main" val="196784080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810517" y="774313"/>
            <a:ext cx="5808966" cy="999124"/>
          </a:xfrm>
        </p:spPr>
        <p:txBody>
          <a:bodyPr>
            <a:noAutofit/>
          </a:bodyPr>
          <a:lstStyle/>
          <a:p>
            <a:pPr algn="ctr"/>
            <a:r>
              <a:rPr lang="es-AR" sz="2800" b="1" dirty="0"/>
              <a:t>Los problemas de NO TENER REGLAS PROPIAS…</a:t>
            </a:r>
          </a:p>
        </p:txBody>
      </p:sp>
      <p:sp>
        <p:nvSpPr>
          <p:cNvPr id="3" name="Marcador de contenido 2"/>
          <p:cNvSpPr>
            <a:spLocks noGrp="1"/>
          </p:cNvSpPr>
          <p:nvPr>
            <p:ph sz="quarter" idx="1"/>
          </p:nvPr>
        </p:nvSpPr>
        <p:spPr>
          <a:xfrm>
            <a:off x="1981200" y="2132856"/>
            <a:ext cx="7467600" cy="4341096"/>
          </a:xfrm>
        </p:spPr>
        <p:txBody>
          <a:bodyPr>
            <a:normAutofit/>
          </a:bodyPr>
          <a:lstStyle/>
          <a:p>
            <a:pPr algn="just"/>
            <a:r>
              <a:rPr lang="es-AR" sz="2800" b="1" dirty="0"/>
              <a:t>Señor casado con una mujer y…. Amante (ex empleada de su empresa)</a:t>
            </a:r>
          </a:p>
          <a:p>
            <a:pPr algn="just"/>
            <a:r>
              <a:rPr lang="es-AR" sz="2800" b="1" dirty="0"/>
              <a:t>Se somete a TRHA con la amante con materia genético de la propia pareja</a:t>
            </a:r>
          </a:p>
          <a:p>
            <a:pPr algn="just"/>
            <a:r>
              <a:rPr lang="es-AR" sz="2800" b="1" dirty="0"/>
              <a:t>Firman el consentimiento informado</a:t>
            </a:r>
          </a:p>
          <a:p>
            <a:pPr algn="just"/>
            <a:r>
              <a:rPr lang="es-AR" sz="2800" b="1" dirty="0"/>
              <a:t>Hijo nace en abril del 2014. Ficha del recién nacido la firma el Señor</a:t>
            </a:r>
          </a:p>
          <a:p>
            <a:pPr algn="just"/>
            <a:r>
              <a:rPr lang="es-AR" sz="2800" b="1" dirty="0"/>
              <a:t>El Señor se va de viaje: no reconoce en el registro civil</a:t>
            </a:r>
          </a:p>
          <a:p>
            <a:endParaRPr lang="es-AR" dirty="0"/>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D9F5A69-AA7D-4D06-97AC-B475DC7E0716}"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150</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4921751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sz="quarter" idx="1"/>
          </p:nvPr>
        </p:nvSpPr>
        <p:spPr>
          <a:xfrm>
            <a:off x="1847528" y="268036"/>
            <a:ext cx="8079808" cy="6329317"/>
          </a:xfrm>
          <a:ln w="57150">
            <a:solidFill>
              <a:schemeClr val="accent1"/>
            </a:solidFill>
          </a:ln>
        </p:spPr>
        <p:txBody>
          <a:bodyPr>
            <a:noAutofit/>
          </a:bodyPr>
          <a:lstStyle/>
          <a:p>
            <a:pPr algn="just"/>
            <a:r>
              <a:rPr lang="es-AR" sz="2800" b="1" dirty="0"/>
              <a:t>14/09/2014</a:t>
            </a:r>
          </a:p>
          <a:p>
            <a:pPr algn="just"/>
            <a:r>
              <a:rPr lang="es-AR" sz="2800" b="1" dirty="0"/>
              <a:t>Cayó una avioneta sobre una casa en un barrio cerrado: murió el ex dueño de …</a:t>
            </a:r>
          </a:p>
          <a:p>
            <a:pPr algn="just"/>
            <a:r>
              <a:rPr lang="es-AR" sz="2800" b="1" dirty="0"/>
              <a:t>La aeronave era piloteada por … que viajaba junto a su esposa. La nave habría sufrido un desperfecto cuando se dirigía hacia Aeroparque y cayó sobre una vivienda que luego se incendió</a:t>
            </a:r>
          </a:p>
          <a:p>
            <a:pPr algn="just"/>
            <a:r>
              <a:rPr lang="es-AR" sz="2800" b="1" dirty="0"/>
              <a:t>INICIAN medida </a:t>
            </a:r>
            <a:r>
              <a:rPr lang="es-AR" sz="2800" b="1" dirty="0" err="1"/>
              <a:t>autosatisfactiva</a:t>
            </a:r>
            <a:r>
              <a:rPr lang="es-AR" sz="2800" b="1" dirty="0"/>
              <a:t> para que se ordene solicitando se agregue a la partida de nacimiento del niño el apellido de su padre fallecido. ¿Reconocimiento por instrumento privado firmado?</a:t>
            </a:r>
          </a:p>
          <a:p>
            <a:endParaRPr lang="es-AR" sz="2800" dirty="0"/>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C76307E-07ED-441A-88D0-F4458BC38DC8}"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151</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482533940"/>
      </p:ext>
    </p:extLst>
  </p:cSld>
  <p:clrMapOvr>
    <a:masterClrMapping/>
  </p:clrMapOvr>
  <p:transition spd="slow">
    <p:push dir="u"/>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noAutofit/>
          </a:bodyPr>
          <a:lstStyle/>
          <a:p>
            <a:pPr algn="ctr"/>
            <a:r>
              <a:rPr lang="es-AR" sz="3600" b="1" dirty="0" err="1">
                <a:solidFill>
                  <a:srgbClr val="FF0000"/>
                </a:solidFill>
              </a:rPr>
              <a:t>Juz</a:t>
            </a:r>
            <a:r>
              <a:rPr lang="es-AR" sz="3600" b="1" dirty="0">
                <a:solidFill>
                  <a:srgbClr val="FF0000"/>
                </a:solidFill>
              </a:rPr>
              <a:t>. </a:t>
            </a:r>
            <a:r>
              <a:rPr lang="es-AR" sz="3600" b="1" dirty="0" err="1">
                <a:solidFill>
                  <a:srgbClr val="FF0000"/>
                </a:solidFill>
              </a:rPr>
              <a:t>Nac</a:t>
            </a:r>
            <a:r>
              <a:rPr lang="es-AR" sz="3600" b="1" dirty="0">
                <a:solidFill>
                  <a:srgbClr val="FF0000"/>
                </a:solidFill>
              </a:rPr>
              <a:t>. Civil </a:t>
            </a:r>
            <a:r>
              <a:rPr lang="es-AR" sz="3600" b="1" dirty="0" err="1">
                <a:solidFill>
                  <a:srgbClr val="FF0000"/>
                </a:solidFill>
              </a:rPr>
              <a:t>nro</a:t>
            </a:r>
            <a:r>
              <a:rPr lang="es-AR" sz="3600" b="1" dirty="0">
                <a:solidFill>
                  <a:srgbClr val="FF0000"/>
                </a:solidFill>
              </a:rPr>
              <a:t> 8, 13/08/2015</a:t>
            </a:r>
          </a:p>
        </p:txBody>
      </p:sp>
      <p:sp>
        <p:nvSpPr>
          <p:cNvPr id="3" name="Marcador de contenido 2"/>
          <p:cNvSpPr>
            <a:spLocks noGrp="1"/>
          </p:cNvSpPr>
          <p:nvPr>
            <p:ph sz="quarter" idx="1"/>
          </p:nvPr>
        </p:nvSpPr>
        <p:spPr>
          <a:xfrm>
            <a:off x="1775520" y="1417638"/>
            <a:ext cx="8487096" cy="5251722"/>
          </a:xfrm>
          <a:solidFill>
            <a:schemeClr val="bg1"/>
          </a:solidFill>
        </p:spPr>
        <p:txBody>
          <a:bodyPr>
            <a:noAutofit/>
          </a:bodyPr>
          <a:lstStyle/>
          <a:p>
            <a:pPr algn="just"/>
            <a:r>
              <a:rPr lang="es-AR" sz="2400" b="1" dirty="0"/>
              <a:t>El estudio de los problemas que genera la sucesión de las leyes en el tiempo integra  uno de los temas más álgidos de la teoría general del derecho. Todo cambio legislativo trae consigo una colisión temporal de normas y, en un plano más profundo, enfrenta dos valores jurídicos imprescindibles para cualquier ordenamiento. Por un lado la seguridad jurídica, por el otro, la justicia. </a:t>
            </a:r>
            <a:r>
              <a:rPr lang="es-AR" sz="2400" b="1" u="sng" dirty="0">
                <a:solidFill>
                  <a:srgbClr val="00B050"/>
                </a:solidFill>
              </a:rPr>
              <a:t>Si se dicta una nueva ley, es porque quienes tienen a su cargo la responsabilidad legislativa, presuponen que ofrece una solución más justa que la anterior.  Con ello se avanza hacia la evolución del ordenamiento jurídico en su conjunto. </a:t>
            </a:r>
            <a:r>
              <a:rPr lang="es-AR" sz="2400" b="1" dirty="0"/>
              <a:t>(DIEZ PICAZO, ….)</a:t>
            </a:r>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888CC8F-6FD4-4FCF-9CCB-B9ACCC5EBA88}"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152</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4489239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sz="quarter" idx="1"/>
          </p:nvPr>
        </p:nvSpPr>
        <p:spPr>
          <a:xfrm>
            <a:off x="1703513" y="268035"/>
            <a:ext cx="8559103" cy="6185301"/>
          </a:xfrm>
          <a:ln w="38100">
            <a:solidFill>
              <a:schemeClr val="accent1"/>
            </a:solidFill>
          </a:ln>
        </p:spPr>
        <p:txBody>
          <a:bodyPr>
            <a:normAutofit lnSpcReduction="10000"/>
          </a:bodyPr>
          <a:lstStyle/>
          <a:p>
            <a:pPr algn="just"/>
            <a:r>
              <a:rPr lang="es-AR" sz="2400" dirty="0"/>
              <a:t>Ahora bien, el </a:t>
            </a:r>
            <a:r>
              <a:rPr lang="es-AR" sz="2400" dirty="0" err="1"/>
              <a:t>CCyC</a:t>
            </a:r>
            <a:r>
              <a:rPr lang="es-AR" sz="2400" dirty="0"/>
              <a:t> incorporó un tercer tipo de filiación: la filiación por reproducción humana asistida, conducida por el principio de la voluntad </a:t>
            </a:r>
            <a:r>
              <a:rPr lang="es-AR" sz="2400" dirty="0" err="1"/>
              <a:t>procreacional</a:t>
            </a:r>
            <a:r>
              <a:rPr lang="es-AR" sz="2400" dirty="0"/>
              <a:t>. La ley 26994 dispuso en el art. 9, cláusula tercera: “</a:t>
            </a:r>
            <a:r>
              <a:rPr lang="es-AR" sz="2400" b="1" dirty="0">
                <a:solidFill>
                  <a:srgbClr val="FF0000"/>
                </a:solidFill>
              </a:rPr>
              <a:t>Los nacidos antes de la entrada en vigencia del Código Civil y Comercial de la Nación por técnicas de reproducción humana asistida son hijos de quien dio a luz y del hombre o la mujer que también ha prestado su consentimiento previo, informado y libre a la realización del procedimiento que dio origen al nacido, debiéndose completar el acta de nacimiento por ante el Registro Civil y Capacidad de las Personas cuando sólo constara vínculo filial con quien dio a luz y siempre con el consentimiento de la otra madre o del padre que no figura en dicha acta.”</a:t>
            </a:r>
            <a:r>
              <a:rPr lang="es-AR" sz="2400" dirty="0"/>
              <a:t> (Corresponde al Capítulo 2 del Título V del Libro Segundo del Código Civil y Comercial de la Nación).</a:t>
            </a:r>
          </a:p>
          <a:p>
            <a:endParaRPr lang="es-AR" dirty="0"/>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EA591FC-9531-485E-AF85-D71181616EB0}"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153</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73713909"/>
      </p:ext>
    </p:extLst>
  </p:cSld>
  <p:clrMapOvr>
    <a:masterClrMapping/>
  </p:clrMapOvr>
  <p:transition spd="slow">
    <p:push dir="u"/>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sz="quarter" idx="1"/>
          </p:nvPr>
        </p:nvSpPr>
        <p:spPr>
          <a:xfrm>
            <a:off x="1919537" y="268035"/>
            <a:ext cx="7609947" cy="4698368"/>
          </a:xfrm>
        </p:spPr>
        <p:txBody>
          <a:bodyPr>
            <a:normAutofit fontScale="92500" lnSpcReduction="10000"/>
          </a:bodyPr>
          <a:lstStyle/>
          <a:p>
            <a:pPr algn="just"/>
            <a:r>
              <a:rPr lang="es-AR" sz="2800" b="1" dirty="0"/>
              <a:t>El artículo transcripto, ubicado entre las normas transitorias, da efectos retroactivos a la determinación de la filiación; en consecuencia, si dos personas concurren a inscribir un niño nacido </a:t>
            </a:r>
            <a:r>
              <a:rPr lang="es-AR" sz="2800" b="1" u="sng" dirty="0">
                <a:solidFill>
                  <a:srgbClr val="FF0000"/>
                </a:solidFill>
              </a:rPr>
              <a:t>antes</a:t>
            </a:r>
            <a:r>
              <a:rPr lang="es-AR" sz="2800" b="1" dirty="0"/>
              <a:t> de la entrada en vigencia del </a:t>
            </a:r>
            <a:r>
              <a:rPr lang="es-AR" sz="2800" b="1" dirty="0" err="1"/>
              <a:t>CCyC</a:t>
            </a:r>
            <a:r>
              <a:rPr lang="es-AR" sz="2800" b="1" dirty="0"/>
              <a:t>  y sostienen que es hijo de ambas, deben cumplir con los recaudos previstos en los arts. 560 y 561. Cualquier otra solución puede fomentar el tráfico de niños; bastaría ir al registro y decir que el niño ha nacido de esas técnicas.</a:t>
            </a:r>
          </a:p>
          <a:p>
            <a:endParaRPr lang="es-AR" dirty="0"/>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71CAA80-593D-485E-B70A-CE34819FA721}"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154</a:t>
            </a:fld>
            <a:endParaRPr kumimoji="0" lang="es-AR" sz="1800" b="0" i="0" u="none" strike="noStrike" kern="0" cap="none" spc="0" normalizeH="0" baseline="0" noProof="0">
              <a:ln>
                <a:noFill/>
              </a:ln>
              <a:solidFill>
                <a:sysClr val="windowText" lastClr="000000"/>
              </a:solidFill>
              <a:effectLst/>
              <a:uLnTx/>
              <a:uFillTx/>
            </a:endParaRPr>
          </a:p>
        </p:txBody>
      </p:sp>
      <p:sp>
        <p:nvSpPr>
          <p:cNvPr id="2" name="CuadroTexto 1"/>
          <p:cNvSpPr txBox="1"/>
          <p:nvPr/>
        </p:nvSpPr>
        <p:spPr>
          <a:xfrm>
            <a:off x="2201478" y="5226219"/>
            <a:ext cx="7332009" cy="1015663"/>
          </a:xfrm>
          <a:prstGeom prst="rect">
            <a:avLst/>
          </a:prstGeom>
          <a:solidFill>
            <a:srgbClr val="FFFF00"/>
          </a:solidFill>
          <a:ln w="38100">
            <a:solidFill>
              <a:schemeClr val="accent1"/>
            </a:solidFill>
          </a:ln>
        </p:spPr>
        <p:txBody>
          <a:bodyPr wrap="square" rtlCol="0">
            <a:spAutoFit/>
          </a:bodyPr>
          <a:lstStyle/>
          <a:p>
            <a:pPr marL="0" marR="0" lvl="0" indent="0" algn="ctr" defTabSz="342900" eaLnBrk="1" fontAlgn="auto" latinLnBrk="0" hangingPunct="1">
              <a:lnSpc>
                <a:spcPct val="100000"/>
              </a:lnSpc>
              <a:spcBef>
                <a:spcPts val="0"/>
              </a:spcBef>
              <a:spcAft>
                <a:spcPts val="0"/>
              </a:spcAft>
              <a:buClrTx/>
              <a:buSzTx/>
              <a:buFontTx/>
              <a:buNone/>
              <a:tabLst/>
              <a:defRPr/>
            </a:pPr>
            <a:r>
              <a:rPr kumimoji="0" lang="es-AR" sz="3000" b="1" i="0" u="none" strike="noStrike" kern="0" cap="none" spc="0" normalizeH="0" baseline="0" noProof="0" dirty="0">
                <a:ln>
                  <a:noFill/>
                </a:ln>
                <a:solidFill>
                  <a:prstClr val="black"/>
                </a:solidFill>
                <a:effectLst/>
                <a:uLnTx/>
                <a:uFillTx/>
              </a:rPr>
              <a:t>El equilibrio entre orden público y autonomía de la voluntad….</a:t>
            </a:r>
          </a:p>
        </p:txBody>
      </p:sp>
    </p:spTree>
    <p:extLst>
      <p:ext uri="{BB962C8B-B14F-4D97-AF65-F5344CB8AC3E}">
        <p14:creationId xmlns:p14="http://schemas.microsoft.com/office/powerpoint/2010/main" val="404548802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sz="quarter" idx="1"/>
          </p:nvPr>
        </p:nvSpPr>
        <p:spPr>
          <a:xfrm>
            <a:off x="1919537" y="404665"/>
            <a:ext cx="7529264" cy="5308050"/>
          </a:xfrm>
        </p:spPr>
        <p:txBody>
          <a:bodyPr>
            <a:noAutofit/>
          </a:bodyPr>
          <a:lstStyle/>
          <a:p>
            <a:pPr algn="just"/>
            <a:r>
              <a:rPr lang="es-AR" sz="2800" dirty="0"/>
              <a:t> </a:t>
            </a:r>
            <a:r>
              <a:rPr lang="es-AR" sz="2800" b="1" dirty="0"/>
              <a:t>(…)  podemos decir que la llamada voluntad </a:t>
            </a:r>
            <a:r>
              <a:rPr lang="es-AR" sz="2800" b="1" dirty="0" err="1"/>
              <a:t>procreacional</a:t>
            </a:r>
            <a:r>
              <a:rPr lang="es-AR" sz="2800" b="1" dirty="0"/>
              <a:t> entonces no es más ni menos que el querer engendrar un hijo, darle afecto y asumir la responsabilidad de su educación y crianza y se plasma mediante el otorgamiento del consentimiento libre e informado. Para decirlo de otro modo, la paternidad/maternidad genética se ha visto suplida por el consentimiento como fuente concluyente de la filiación legal. </a:t>
            </a:r>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F879902-0A43-4A53-BB00-A6B6F47AB7D8}"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155</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51124228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normAutofit/>
          </a:bodyPr>
          <a:lstStyle/>
          <a:p>
            <a:r>
              <a:rPr lang="es-AR" sz="3000" b="1" dirty="0">
                <a:solidFill>
                  <a:srgbClr val="FF0000"/>
                </a:solidFill>
              </a:rPr>
              <a:t>RESUELVO:</a:t>
            </a:r>
          </a:p>
        </p:txBody>
      </p:sp>
      <p:sp>
        <p:nvSpPr>
          <p:cNvPr id="3" name="Marcador de contenido 2"/>
          <p:cNvSpPr>
            <a:spLocks noGrp="1"/>
          </p:cNvSpPr>
          <p:nvPr>
            <p:ph sz="quarter" idx="1"/>
          </p:nvPr>
        </p:nvSpPr>
        <p:spPr>
          <a:xfrm>
            <a:off x="1981200" y="1772816"/>
            <a:ext cx="7946136" cy="4824536"/>
          </a:xfrm>
        </p:spPr>
        <p:txBody>
          <a:bodyPr>
            <a:normAutofit lnSpcReduction="10000"/>
          </a:bodyPr>
          <a:lstStyle/>
          <a:p>
            <a:pPr algn="just"/>
            <a:r>
              <a:rPr lang="es-AR" sz="2400" b="1" dirty="0"/>
              <a:t>Admitir la pretensión, con los alcances que surgen de los considerandos y declarar el emplazamiento  de estado  del niño G. J. C, nacido el 15 de abril de 2014 en esta Ciudad Autónoma de Buenos Aires, como hijo de G. A. D, DNI </a:t>
            </a:r>
            <a:r>
              <a:rPr lang="es-AR" sz="2400" b="1" dirty="0" err="1"/>
              <a:t>Nro</a:t>
            </a:r>
            <a:r>
              <a:rPr lang="es-AR" sz="2400" b="1" dirty="0"/>
              <a:t>…., procediendo a la inscripción correspondiente, debiendo adicionarse en la partida (Circunscripción Callao, Tomo 2do. D, Acta… ) al apellido C, en segundo término, el apellido D.. Notifíquese y a los Ministerios Públicos en sus respectivos despachos. Firme que se encuentre, líbrese oficio de estilo al Registro del Estado Civil y Capacidad de las Personas. Oportunamente, archívese.-</a:t>
            </a:r>
          </a:p>
          <a:p>
            <a:endParaRPr lang="es-AR" dirty="0"/>
          </a:p>
        </p:txBody>
      </p:sp>
      <p:sp>
        <p:nvSpPr>
          <p:cNvPr id="4" name="Marcador de fecha 3"/>
          <p:cNvSpPr>
            <a:spLocks noGrp="1"/>
          </p:cNvSpPr>
          <p:nvPr>
            <p:ph type="dt" sz="half" idx="14"/>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0054783A-B5CC-44DC-B1CB-9ED0D835E5DC}" type="datetime12">
              <a:rPr kumimoji="0" lang="es-AR" sz="1800" b="0" i="0" u="none" strike="noStrike" kern="0" cap="none" spc="0" normalizeH="0" baseline="0" noProof="0" smtClean="0">
                <a:ln>
                  <a:noFill/>
                </a:ln>
                <a:solidFill>
                  <a:srgbClr val="575F6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s-AR" sz="1800" b="0" i="0" u="none" strike="noStrike" kern="0" cap="none" spc="0" normalizeH="0" baseline="0" noProof="0">
              <a:ln>
                <a:noFill/>
              </a:ln>
              <a:solidFill>
                <a:srgbClr val="575F6D"/>
              </a:solidFill>
              <a:effectLst/>
              <a:uLnTx/>
              <a:uFillTx/>
            </a:endParaRPr>
          </a:p>
        </p:txBody>
      </p:sp>
      <p:sp>
        <p:nvSpPr>
          <p:cNvPr id="5" name="Marcador de número de diapositiva 4"/>
          <p:cNvSpPr>
            <a:spLocks noGrp="1"/>
          </p:cNvSpPr>
          <p:nvPr>
            <p:ph type="sldNum" sz="quarter" idx="1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E42DAAB-4311-4DA9-AC7D-D78F26585BDD}"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156</a:t>
            </a:fld>
            <a:endParaRPr kumimoji="0" 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557265070"/>
      </p:ext>
    </p:extLst>
  </p:cSld>
  <p:clrMapOvr>
    <a:masterClrMapping/>
  </p:clrMapOvr>
  <p:transition spd="slow">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524000" y="274638"/>
            <a:ext cx="9144000" cy="1143000"/>
          </a:xfrm>
          <a:solidFill>
            <a:schemeClr val="tx1"/>
          </a:solidFill>
        </p:spPr>
        <p:txBody>
          <a:bodyPr>
            <a:normAutofit fontScale="90000"/>
          </a:bodyPr>
          <a:lstStyle/>
          <a:p>
            <a:r>
              <a:rPr lang="es-AR" b="1" dirty="0">
                <a:solidFill>
                  <a:schemeClr val="accent5">
                    <a:lumMod val="60000"/>
                    <a:lumOff val="40000"/>
                  </a:schemeClr>
                </a:solidFill>
              </a:rPr>
              <a:t>6. El derecho a conocer la información </a:t>
            </a:r>
            <a:br>
              <a:rPr lang="es-AR" b="1" dirty="0">
                <a:solidFill>
                  <a:schemeClr val="accent5">
                    <a:lumMod val="60000"/>
                    <a:lumOff val="40000"/>
                  </a:schemeClr>
                </a:solidFill>
              </a:rPr>
            </a:br>
            <a:r>
              <a:rPr lang="es-AR" b="1" dirty="0">
                <a:solidFill>
                  <a:schemeClr val="accent5">
                    <a:lumMod val="60000"/>
                    <a:lumOff val="40000"/>
                  </a:schemeClr>
                </a:solidFill>
              </a:rPr>
              <a:t>en la práctica # 2015</a:t>
            </a:r>
          </a:p>
        </p:txBody>
      </p:sp>
      <p:sp>
        <p:nvSpPr>
          <p:cNvPr id="3" name="2 Marcador de contenido"/>
          <p:cNvSpPr>
            <a:spLocks noGrp="1"/>
          </p:cNvSpPr>
          <p:nvPr>
            <p:ph idx="1"/>
          </p:nvPr>
        </p:nvSpPr>
        <p:spPr>
          <a:solidFill>
            <a:schemeClr val="accent5">
              <a:lumMod val="40000"/>
              <a:lumOff val="60000"/>
            </a:schemeClr>
          </a:solidFill>
        </p:spPr>
        <p:txBody>
          <a:bodyPr>
            <a:normAutofit fontScale="92500" lnSpcReduction="20000"/>
          </a:bodyPr>
          <a:lstStyle/>
          <a:p>
            <a:endParaRPr lang="es-AR" dirty="0"/>
          </a:p>
          <a:p>
            <a:pPr algn="just"/>
            <a:r>
              <a:rPr lang="es-AR" dirty="0"/>
              <a:t>Unificar el consentimiento informado en el ámbito de las TRHA al Código Civil y Comercial.</a:t>
            </a:r>
          </a:p>
          <a:p>
            <a:pPr algn="just"/>
            <a:endParaRPr lang="es-AR" dirty="0"/>
          </a:p>
          <a:p>
            <a:pPr algn="just"/>
            <a:r>
              <a:rPr lang="es-AR" dirty="0"/>
              <a:t>CATHRA (Comisión Asesora en Técnicas de Reproducción Humana Asistida) elaboro 16 documentos</a:t>
            </a:r>
          </a:p>
          <a:p>
            <a:pPr marL="914400" lvl="1" indent="-514350" algn="just">
              <a:buFont typeface="+mj-lt"/>
              <a:buAutoNum type="arabicPeriod"/>
            </a:pPr>
            <a:r>
              <a:rPr lang="es-AR" dirty="0"/>
              <a:t>CI  Baja y Alta Complejidad</a:t>
            </a:r>
          </a:p>
          <a:p>
            <a:pPr marL="914400" lvl="1" indent="-514350" algn="just">
              <a:buFont typeface="+mj-lt"/>
              <a:buAutoNum type="arabicPeriod"/>
            </a:pPr>
            <a:r>
              <a:rPr lang="es-AR" dirty="0"/>
              <a:t>CI Criopreservación de gametas y embriones</a:t>
            </a:r>
          </a:p>
          <a:p>
            <a:pPr marL="914400" lvl="1" indent="-514350" algn="just">
              <a:buFont typeface="+mj-lt"/>
              <a:buAutoNum type="arabicPeriod"/>
            </a:pPr>
            <a:r>
              <a:rPr lang="es-AR" dirty="0"/>
              <a:t>CI Descongelamiento y Transferencia embrionaria</a:t>
            </a:r>
          </a:p>
          <a:p>
            <a:pPr marL="914400" lvl="1" indent="-514350" algn="just">
              <a:buFont typeface="+mj-lt"/>
              <a:buAutoNum type="arabicPeriod"/>
            </a:pPr>
            <a:r>
              <a:rPr lang="es-AR" dirty="0"/>
              <a:t>CI Donantes – Semen y Ovocitos</a:t>
            </a:r>
          </a:p>
        </p:txBody>
      </p:sp>
    </p:spTree>
    <p:extLst>
      <p:ext uri="{BB962C8B-B14F-4D97-AF65-F5344CB8AC3E}">
        <p14:creationId xmlns:p14="http://schemas.microsoft.com/office/powerpoint/2010/main" val="395382728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524000" y="274638"/>
            <a:ext cx="9144000" cy="1143000"/>
          </a:xfrm>
          <a:solidFill>
            <a:schemeClr val="tx1"/>
          </a:solidFill>
        </p:spPr>
        <p:txBody>
          <a:bodyPr>
            <a:normAutofit fontScale="90000"/>
          </a:bodyPr>
          <a:lstStyle/>
          <a:p>
            <a:br>
              <a:rPr lang="es-AR" sz="2200" b="1" u="sng" dirty="0"/>
            </a:br>
            <a:br>
              <a:rPr lang="es-AR" sz="2200" b="1" u="sng" dirty="0"/>
            </a:br>
            <a:r>
              <a:rPr lang="es-AR" sz="2200" b="1" u="sng" dirty="0">
                <a:solidFill>
                  <a:schemeClr val="bg1"/>
                </a:solidFill>
              </a:rPr>
              <a:t>CONSENTIMIENTO INFORMADO: REPRODUCCIÓN HUMANA ASISTIDA DE </a:t>
            </a:r>
            <a:br>
              <a:rPr lang="es-AR" sz="2200" dirty="0">
                <a:solidFill>
                  <a:schemeClr val="bg1"/>
                </a:solidFill>
              </a:rPr>
            </a:br>
            <a:r>
              <a:rPr lang="es-AR" sz="2200" b="1" u="sng" dirty="0">
                <a:solidFill>
                  <a:schemeClr val="bg1"/>
                </a:solidFill>
              </a:rPr>
              <a:t>ALTA COMPLEJIDAD  CON GAMETOS DONADOS. </a:t>
            </a:r>
            <a:br>
              <a:rPr lang="es-AR" sz="2200" dirty="0">
                <a:solidFill>
                  <a:schemeClr val="bg1"/>
                </a:solidFill>
              </a:rPr>
            </a:br>
            <a:r>
              <a:rPr lang="es-AR" sz="2200" b="1" u="sng" dirty="0">
                <a:solidFill>
                  <a:schemeClr val="bg1"/>
                </a:solidFill>
              </a:rPr>
              <a:t>PAREJA </a:t>
            </a:r>
            <a:br>
              <a:rPr lang="es-AR" dirty="0">
                <a:solidFill>
                  <a:schemeClr val="bg1"/>
                </a:solidFill>
              </a:rPr>
            </a:br>
            <a:endParaRPr lang="es-AR" dirty="0">
              <a:solidFill>
                <a:schemeClr val="bg1"/>
              </a:solidFill>
            </a:endParaRPr>
          </a:p>
        </p:txBody>
      </p:sp>
      <p:sp>
        <p:nvSpPr>
          <p:cNvPr id="3" name="2 Marcador de contenido"/>
          <p:cNvSpPr>
            <a:spLocks noGrp="1"/>
          </p:cNvSpPr>
          <p:nvPr>
            <p:ph idx="1"/>
          </p:nvPr>
        </p:nvSpPr>
        <p:spPr>
          <a:xfrm>
            <a:off x="1981200" y="1600200"/>
            <a:ext cx="8363272" cy="4853136"/>
          </a:xfrm>
        </p:spPr>
        <p:txBody>
          <a:bodyPr>
            <a:normAutofit fontScale="55000" lnSpcReduction="20000"/>
          </a:bodyPr>
          <a:lstStyle/>
          <a:p>
            <a:pPr lvl="0" algn="just"/>
            <a:r>
              <a:rPr lang="es-AR" sz="3600" b="1" dirty="0"/>
              <a:t>Determinación de la filiación: </a:t>
            </a:r>
            <a:r>
              <a:rPr lang="es-AR" sz="3600" dirty="0"/>
              <a:t>Se me ha informado debidamente y he comprendido los alcances de la regulación vigente. </a:t>
            </a:r>
            <a:r>
              <a:rPr lang="es-ES" sz="3600" dirty="0"/>
              <a:t>Que el vínculo jurídico  filial con la persona nacida de esta técnica queda determinado por la voluntad procreacional instrumentada en el presente consentimiento informado y el consentimiento informado firmado por …………………………………………………………… en el marco de un proyecto parental conjunto, conforme lo dispuesto en el artículo 562 del Código Civil y Comercial de la Nación.</a:t>
            </a:r>
            <a:endParaRPr lang="es-AR" sz="3600" dirty="0"/>
          </a:p>
          <a:p>
            <a:pPr lvl="0" algn="just"/>
            <a:r>
              <a:rPr lang="es-ES" sz="3600" dirty="0"/>
              <a:t>Se me ha informado debidamente y he comprendido que no es admisible la impugnación de la filiación de los hijos nacidos a partir de la realización del tratamiento que aquí se consiente en virtud de los artículos 577 y 588 (tercer párrafo) del Código Civil y Comercial de la Nación.</a:t>
            </a:r>
            <a:endParaRPr lang="es-AR" sz="3600" dirty="0"/>
          </a:p>
          <a:p>
            <a:pPr lvl="0" algn="just"/>
            <a:r>
              <a:rPr lang="es-ES" sz="3600" dirty="0"/>
              <a:t>Se me ha informado debidamente y he comprendido que la persona nacida de esta técnica no posee ningún vínculo jurídico respecto del/la donante, excepto a los fines de los impedimentos matrimoniales conforme lo dispuesto en el artículo 575 del Código Civil y Comercial de la Nación.</a:t>
            </a:r>
            <a:endParaRPr lang="es-AR" sz="3600" dirty="0"/>
          </a:p>
          <a:p>
            <a:endParaRPr lang="es-AR" dirty="0"/>
          </a:p>
        </p:txBody>
      </p:sp>
    </p:spTree>
    <p:extLst>
      <p:ext uri="{BB962C8B-B14F-4D97-AF65-F5344CB8AC3E}">
        <p14:creationId xmlns:p14="http://schemas.microsoft.com/office/powerpoint/2010/main" val="1851597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4" name="3 Rectángulo"/>
          <p:cNvSpPr/>
          <p:nvPr/>
        </p:nvSpPr>
        <p:spPr>
          <a:xfrm>
            <a:off x="2351584" y="4653136"/>
            <a:ext cx="7920880" cy="165618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dirty="0">
              <a:solidFill>
                <a:sysClr val="windowText" lastClr="000000"/>
              </a:solidFill>
            </a:endParaRPr>
          </a:p>
        </p:txBody>
      </p:sp>
      <p:sp>
        <p:nvSpPr>
          <p:cNvPr id="3" name="2 Marcador de contenido"/>
          <p:cNvSpPr>
            <a:spLocks noGrp="1"/>
          </p:cNvSpPr>
          <p:nvPr>
            <p:ph idx="1"/>
          </p:nvPr>
        </p:nvSpPr>
        <p:spPr>
          <a:xfrm>
            <a:off x="1981200" y="332656"/>
            <a:ext cx="8363272" cy="6120680"/>
          </a:xfrm>
        </p:spPr>
        <p:txBody>
          <a:bodyPr>
            <a:normAutofit fontScale="55000" lnSpcReduction="20000"/>
          </a:bodyPr>
          <a:lstStyle/>
          <a:p>
            <a:pPr lvl="0" algn="just"/>
            <a:r>
              <a:rPr lang="es-AR" b="1" dirty="0"/>
              <a:t>Carácter de la donación: </a:t>
            </a:r>
            <a:r>
              <a:rPr lang="es-AR" dirty="0"/>
              <a:t>Se me ha informado debidamente y he comprendido que los gametos donados provienen de una donación (marque lo que corresponda):</a:t>
            </a:r>
            <a:endParaRPr lang="es-AR" sz="2800" dirty="0"/>
          </a:p>
          <a:p>
            <a:pPr lvl="0" algn="just"/>
            <a:r>
              <a:rPr lang="es-AR" dirty="0"/>
              <a:t>Anónima</a:t>
            </a:r>
            <a:endParaRPr lang="es-AR" sz="2800" dirty="0"/>
          </a:p>
          <a:p>
            <a:pPr lvl="0" algn="just"/>
            <a:r>
              <a:rPr lang="es-AR" dirty="0"/>
              <a:t>No anónima</a:t>
            </a:r>
            <a:endParaRPr lang="es-AR" sz="2800" dirty="0"/>
          </a:p>
          <a:p>
            <a:pPr lvl="0" algn="just"/>
            <a:r>
              <a:rPr lang="es-ES" dirty="0"/>
              <a:t>De persona determinada:…………………………………………………………..</a:t>
            </a:r>
            <a:endParaRPr lang="es-AR" sz="2400" dirty="0"/>
          </a:p>
          <a:p>
            <a:pPr algn="just"/>
            <a:r>
              <a:rPr lang="es-AR" dirty="0"/>
              <a:t>Para el caso de que sea anónima, desconozco la identidad del/la donante, como así también que el/la donante carece de información sobre los/las receptores/ras. </a:t>
            </a:r>
            <a:r>
              <a:rPr lang="es-ES" dirty="0"/>
              <a:t>No obstante, comprendo que en circunstancias de estar en riesgo la salud de la persona nacida por medio de ésta técnica con utilización de gametos donados podrían darse a conocer los datos médicos del/la donante, no así sus datos identificatorios, excepto autorización judicial de conformidad con lo dispuesto por el artículo 564 del Código Civil y Comercial de la Nación. </a:t>
            </a:r>
            <a:endParaRPr lang="es-AR" sz="2800" dirty="0"/>
          </a:p>
          <a:p>
            <a:pPr lvl="0" algn="just"/>
            <a:r>
              <a:rPr lang="es-ES" dirty="0"/>
              <a:t>Se me ha informado debidamente y he comprendido que no es admisible el reconocimiento por parte del/la donante ni el ejercicio de acción de filiación o de reclamo jurídico  alguno respecto del niño nacido, en virtud del artículo 577 del Código Civil y Comercial de la Nación.</a:t>
            </a:r>
            <a:endParaRPr lang="es-AR" sz="2800" dirty="0"/>
          </a:p>
          <a:p>
            <a:pPr lvl="0"/>
            <a:endParaRPr lang="es-ES" b="1" dirty="0"/>
          </a:p>
          <a:p>
            <a:pPr lvl="0"/>
            <a:endParaRPr lang="es-ES" b="1" dirty="0"/>
          </a:p>
          <a:p>
            <a:pPr lvl="0" algn="just"/>
            <a:r>
              <a:rPr lang="es-ES" b="1" dirty="0">
                <a:solidFill>
                  <a:schemeClr val="bg1"/>
                </a:solidFill>
              </a:rPr>
              <a:t>DEBER DE INFORMAR: Se me ha informado debidamente y he comprendido la importancia de hacerle saber a mi hijo/a que ha nacido de técnica de reproducción humana asistida con gametos donados, por encontrarse comprometido su derecho a la identidad, en v</a:t>
            </a:r>
            <a:r>
              <a:rPr lang="es-AR" b="1" dirty="0" err="1">
                <a:solidFill>
                  <a:schemeClr val="bg1"/>
                </a:solidFill>
              </a:rPr>
              <a:t>irtud</a:t>
            </a:r>
            <a:r>
              <a:rPr lang="es-AR" b="1" dirty="0">
                <a:solidFill>
                  <a:schemeClr val="bg1"/>
                </a:solidFill>
              </a:rPr>
              <a:t> de lo dispuesto en los artículos 563 y 564 del citado Código Civil y Comercial de la Nación.</a:t>
            </a:r>
            <a:endParaRPr lang="es-AR" sz="2800" b="1" dirty="0">
              <a:solidFill>
                <a:schemeClr val="bg1"/>
              </a:solidFill>
            </a:endParaRPr>
          </a:p>
          <a:p>
            <a:pPr algn="just"/>
            <a:endParaRPr lang="es-AR" b="1" dirty="0">
              <a:solidFill>
                <a:schemeClr val="bg1"/>
              </a:solidFill>
            </a:endParaRPr>
          </a:p>
        </p:txBody>
      </p:sp>
    </p:spTree>
    <p:extLst>
      <p:ext uri="{BB962C8B-B14F-4D97-AF65-F5344CB8AC3E}">
        <p14:creationId xmlns:p14="http://schemas.microsoft.com/office/powerpoint/2010/main" val="2605813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par>
                                <p:cTn id="8" presetID="22" presetClass="entr" presetSubtype="4"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down)">
                                      <p:cBhvr>
                                        <p:cTn id="10" dur="500"/>
                                        <p:tgtEl>
                                          <p:spTgt spid="3">
                                            <p:txEl>
                                              <p:pRg st="1" end="1"/>
                                            </p:txEl>
                                          </p:spTgt>
                                        </p:tgtEl>
                                      </p:cBhvr>
                                    </p:animEffect>
                                  </p:childTnLst>
                                </p:cTn>
                              </p:par>
                              <p:par>
                                <p:cTn id="11" presetID="22" presetClass="entr" presetSubtype="4"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down)">
                                      <p:cBhvr>
                                        <p:cTn id="13" dur="500"/>
                                        <p:tgtEl>
                                          <p:spTgt spid="3">
                                            <p:txEl>
                                              <p:pRg st="2" end="2"/>
                                            </p:txEl>
                                          </p:spTgt>
                                        </p:tgtEl>
                                      </p:cBhvr>
                                    </p:animEffect>
                                  </p:childTnLst>
                                </p:cTn>
                              </p:par>
                              <p:par>
                                <p:cTn id="14" presetID="22" presetClass="entr" presetSubtype="4"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down)">
                                      <p:cBhvr>
                                        <p:cTn id="16" dur="500"/>
                                        <p:tgtEl>
                                          <p:spTgt spid="3">
                                            <p:txEl>
                                              <p:pRg st="3" end="3"/>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down)">
                                      <p:cBhvr>
                                        <p:cTn id="19" dur="500"/>
                                        <p:tgtEl>
                                          <p:spTgt spid="3">
                                            <p:txEl>
                                              <p:pRg st="4" end="4"/>
                                            </p:txEl>
                                          </p:spTgt>
                                        </p:tgtEl>
                                      </p:cBhvr>
                                    </p:animEffect>
                                  </p:childTnLst>
                                </p:cTn>
                              </p:par>
                              <p:par>
                                <p:cTn id="20" presetID="22" presetClass="entr" presetSubtype="4"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ipe(down)">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Effect transition="in" filter="fade">
                                      <p:cBhvr>
                                        <p:cTn id="2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1774825" y="115888"/>
            <a:ext cx="8642350" cy="6680200"/>
          </a:xfrm>
          <a:prstGeom prst="rect">
            <a:avLst/>
          </a:prstGeom>
          <a:ln w="38100"/>
        </p:spPr>
        <p:style>
          <a:lnRef idx="1">
            <a:schemeClr val="accent4"/>
          </a:lnRef>
          <a:fillRef idx="2">
            <a:schemeClr val="accent4"/>
          </a:fillRef>
          <a:effectRef idx="1">
            <a:schemeClr val="accent4"/>
          </a:effectRef>
          <a:fontRef idx="minor">
            <a:schemeClr val="dk1"/>
          </a:fontRef>
        </p:style>
        <p:txBody>
          <a:bodyPr>
            <a:spAutoFit/>
          </a:bodyPr>
          <a:lstStyle/>
          <a:p>
            <a:pPr algn="ctr">
              <a:defRPr/>
            </a:pPr>
            <a:r>
              <a:rPr lang="es-AR" sz="3200" b="1" i="1" kern="0" dirty="0">
                <a:solidFill>
                  <a:prstClr val="black"/>
                </a:solidFill>
                <a:effectLst>
                  <a:outerShdw blurRad="38100" dist="38100" dir="2700000" algn="tl">
                    <a:srgbClr val="000000">
                      <a:alpha val="43137"/>
                    </a:srgbClr>
                  </a:outerShdw>
                </a:effectLst>
              </a:rPr>
              <a:t>RECONOCIMIENTO JURISPRUDENCIAL</a:t>
            </a:r>
          </a:p>
          <a:p>
            <a:pPr algn="ctr">
              <a:defRPr/>
            </a:pPr>
            <a:r>
              <a:rPr lang="es-AR" altLang="es-AR" sz="2400" b="1" i="1" kern="0" dirty="0">
                <a:solidFill>
                  <a:prstClr val="black"/>
                </a:solidFill>
              </a:rPr>
              <a:t>Algunos ejemplos:</a:t>
            </a:r>
          </a:p>
          <a:p>
            <a:pPr algn="ctr">
              <a:defRPr/>
            </a:pPr>
            <a:endParaRPr lang="es-AR" altLang="es-AR" sz="3200" b="1" i="1" kern="0" dirty="0">
              <a:solidFill>
                <a:prstClr val="black"/>
              </a:solidFill>
            </a:endParaRPr>
          </a:p>
          <a:p>
            <a:pPr marL="285750" indent="-285750" algn="just">
              <a:buFontTx/>
              <a:buChar char="-"/>
              <a:defRPr/>
            </a:pPr>
            <a:r>
              <a:rPr lang="es-AR" altLang="es-AR" sz="1700" b="1" kern="0" dirty="0">
                <a:solidFill>
                  <a:srgbClr val="5D5AD2">
                    <a:lumMod val="50000"/>
                  </a:srgbClr>
                </a:solidFill>
                <a:cs typeface="Times New Roman" panose="02020603050405020304" pitchFamily="18" charset="0"/>
              </a:rPr>
              <a:t>La legitimación activa del conviviente para el resarcimiento  del daño moral (art. 1078 C.C.)</a:t>
            </a:r>
            <a:r>
              <a:rPr lang="es-AR" altLang="es-AR" sz="1700" b="1" kern="0" dirty="0">
                <a:solidFill>
                  <a:prstClr val="black"/>
                </a:solidFill>
                <a:cs typeface="Times New Roman" panose="02020603050405020304" pitchFamily="18" charset="0"/>
              </a:rPr>
              <a:t> </a:t>
            </a:r>
            <a:r>
              <a:rPr lang="es-AR" altLang="es-AR" sz="1700" i="1" kern="0" dirty="0">
                <a:solidFill>
                  <a:prstClr val="black"/>
                </a:solidFill>
                <a:cs typeface="Times New Roman" panose="02020603050405020304" pitchFamily="18" charset="0"/>
              </a:rPr>
              <a:t>ST Río Negro, 28/11/2007, M., E. G. c/  </a:t>
            </a:r>
            <a:r>
              <a:rPr lang="es-AR" altLang="es-AR" sz="1700" i="1" kern="0" dirty="0" err="1">
                <a:solidFill>
                  <a:prstClr val="black"/>
                </a:solidFill>
                <a:cs typeface="Times New Roman" panose="02020603050405020304" pitchFamily="18" charset="0"/>
              </a:rPr>
              <a:t>Edersa</a:t>
            </a:r>
            <a:r>
              <a:rPr lang="es-AR" altLang="es-AR" sz="1700" i="1" kern="0" dirty="0">
                <a:solidFill>
                  <a:prstClr val="black"/>
                </a:solidFill>
                <a:cs typeface="Times New Roman" panose="02020603050405020304" pitchFamily="18" charset="0"/>
              </a:rPr>
              <a:t> S.A, </a:t>
            </a:r>
            <a:r>
              <a:rPr lang="es-AR" altLang="es-AR" sz="1700" i="1" kern="0" dirty="0" err="1">
                <a:solidFill>
                  <a:prstClr val="black"/>
                </a:solidFill>
                <a:cs typeface="Times New Roman" panose="02020603050405020304" pitchFamily="18" charset="0"/>
              </a:rPr>
              <a:t>LLPatagonia</a:t>
            </a:r>
            <a:r>
              <a:rPr lang="es-AR" altLang="es-AR" sz="1700" i="1" kern="0" dirty="0">
                <a:solidFill>
                  <a:prstClr val="black"/>
                </a:solidFill>
                <a:cs typeface="Times New Roman" panose="02020603050405020304" pitchFamily="18" charset="0"/>
              </a:rPr>
              <a:t>  2009 (abril), 745; AR/JUR/13439/2007.</a:t>
            </a:r>
          </a:p>
          <a:p>
            <a:pPr algn="just">
              <a:defRPr/>
            </a:pPr>
            <a:endParaRPr lang="es-AR" altLang="es-AR" sz="1700" kern="0" dirty="0">
              <a:solidFill>
                <a:prstClr val="black"/>
              </a:solidFill>
              <a:cs typeface="Times New Roman" panose="02020603050405020304" pitchFamily="18" charset="0"/>
            </a:endParaRPr>
          </a:p>
          <a:p>
            <a:pPr marL="285750" indent="-285750" algn="just">
              <a:buFontTx/>
              <a:buChar char="-"/>
              <a:defRPr/>
            </a:pPr>
            <a:r>
              <a:rPr lang="es-AR" sz="1700" b="1" kern="0" dirty="0">
                <a:solidFill>
                  <a:srgbClr val="5D5AD2">
                    <a:lumMod val="50000"/>
                  </a:srgbClr>
                </a:solidFill>
                <a:cs typeface="Times New Roman" panose="02020603050405020304" pitchFamily="18" charset="0"/>
              </a:rPr>
              <a:t>Bien de familia (en caso de existencia de hijos)</a:t>
            </a:r>
            <a:r>
              <a:rPr lang="es-AR" altLang="es-AR" sz="1700" b="1" kern="0" dirty="0">
                <a:solidFill>
                  <a:srgbClr val="5D5AD2">
                    <a:lumMod val="50000"/>
                  </a:srgbClr>
                </a:solidFill>
                <a:cs typeface="Times New Roman" panose="02020603050405020304" pitchFamily="18" charset="0"/>
              </a:rPr>
              <a:t>.</a:t>
            </a:r>
            <a:r>
              <a:rPr lang="es-AR" altLang="es-AR" sz="1700" kern="0" dirty="0">
                <a:solidFill>
                  <a:prstClr val="black"/>
                </a:solidFill>
                <a:cs typeface="Times New Roman" panose="02020603050405020304" pitchFamily="18" charset="0"/>
              </a:rPr>
              <a:t> </a:t>
            </a:r>
            <a:r>
              <a:rPr lang="es-AR" altLang="es-AR" sz="1700" i="1" kern="0" dirty="0">
                <a:solidFill>
                  <a:prstClr val="black"/>
                </a:solidFill>
                <a:cs typeface="Times New Roman" panose="02020603050405020304" pitchFamily="18" charset="0"/>
              </a:rPr>
              <a:t>Cámara Nacional de Apelaciones en lo Civil, Sala H, 2010-05-28, “</a:t>
            </a:r>
            <a:r>
              <a:rPr lang="es-AR" altLang="es-AR" sz="1700" i="1" kern="0" dirty="0" err="1">
                <a:solidFill>
                  <a:prstClr val="black"/>
                </a:solidFill>
                <a:cs typeface="Times New Roman" panose="02020603050405020304" pitchFamily="18" charset="0"/>
              </a:rPr>
              <a:t>Maximo</a:t>
            </a:r>
            <a:r>
              <a:rPr lang="es-AR" altLang="es-AR" sz="1700" i="1" kern="0" dirty="0">
                <a:solidFill>
                  <a:prstClr val="black"/>
                </a:solidFill>
                <a:cs typeface="Times New Roman" panose="02020603050405020304" pitchFamily="18" charset="0"/>
              </a:rPr>
              <a:t> Vittorio </a:t>
            </a:r>
            <a:r>
              <a:rPr lang="es-AR" altLang="es-AR" sz="1700" i="1" kern="0" dirty="0" err="1">
                <a:solidFill>
                  <a:prstClr val="black"/>
                </a:solidFill>
                <a:cs typeface="Times New Roman" panose="02020603050405020304" pitchFamily="18" charset="0"/>
              </a:rPr>
              <a:t>Marchetti</a:t>
            </a:r>
            <a:r>
              <a:rPr lang="es-AR" altLang="es-AR" sz="1700" i="1" kern="0" dirty="0">
                <a:solidFill>
                  <a:prstClr val="black"/>
                </a:solidFill>
                <a:cs typeface="Times New Roman" panose="02020603050405020304" pitchFamily="18" charset="0"/>
              </a:rPr>
              <a:t> y Adriana Lidia Vázquez”, LL 02/12/2010, 4.</a:t>
            </a:r>
          </a:p>
          <a:p>
            <a:pPr marL="285750" indent="-285750" algn="just">
              <a:buFontTx/>
              <a:buChar char="-"/>
              <a:defRPr/>
            </a:pPr>
            <a:endParaRPr lang="es-AR" altLang="es-AR" sz="1700" kern="0" dirty="0">
              <a:solidFill>
                <a:prstClr val="black"/>
              </a:solidFill>
              <a:cs typeface="Times New Roman" panose="02020603050405020304" pitchFamily="18" charset="0"/>
            </a:endParaRPr>
          </a:p>
          <a:p>
            <a:pPr marL="285750" indent="-285750" algn="just">
              <a:buFontTx/>
              <a:buChar char="-"/>
              <a:defRPr/>
            </a:pPr>
            <a:r>
              <a:rPr lang="es-AR" sz="1700" b="1" kern="0" dirty="0">
                <a:solidFill>
                  <a:srgbClr val="5D5AD2">
                    <a:lumMod val="50000"/>
                  </a:srgbClr>
                </a:solidFill>
                <a:cs typeface="Times New Roman" panose="02020603050405020304" pitchFamily="18" charset="0"/>
              </a:rPr>
              <a:t>Protección de la vivienda (Aplicación analógica del art. 1277 en caso de existencia de descendencia común –asentimiento-). </a:t>
            </a:r>
            <a:r>
              <a:rPr lang="es-AR" sz="1700" i="1" kern="0" dirty="0">
                <a:solidFill>
                  <a:prstClr val="black"/>
                </a:solidFill>
                <a:cs typeface="Times New Roman" panose="02020603050405020304" pitchFamily="18" charset="0"/>
              </a:rPr>
              <a:t>Cámara Nacional de Apelaciones en lo Civil, sala K, 31/05/2006 “V. S. S. c. A. N. del V.”, LA LEY.</a:t>
            </a:r>
          </a:p>
          <a:p>
            <a:pPr marL="285750" indent="-285750" algn="just">
              <a:buFontTx/>
              <a:buChar char="-"/>
              <a:defRPr/>
            </a:pPr>
            <a:endParaRPr lang="es-AR" altLang="es-AR" sz="1700" kern="0" dirty="0">
              <a:solidFill>
                <a:prstClr val="black"/>
              </a:solidFill>
              <a:cs typeface="Times New Roman" panose="02020603050405020304" pitchFamily="18" charset="0"/>
            </a:endParaRPr>
          </a:p>
          <a:p>
            <a:pPr marL="285750" indent="-285750" algn="just">
              <a:buFontTx/>
              <a:buChar char="-"/>
              <a:defRPr/>
            </a:pPr>
            <a:r>
              <a:rPr lang="es-AR" altLang="es-AR" sz="1700" b="1" kern="0" dirty="0">
                <a:solidFill>
                  <a:srgbClr val="5D5AD2">
                    <a:lumMod val="50000"/>
                  </a:srgbClr>
                </a:solidFill>
                <a:cs typeface="Times New Roman" panose="02020603050405020304" pitchFamily="18" charset="0"/>
              </a:rPr>
              <a:t>Guarda con fines de adopción (Inconstitucionalidad de los arts. 312 -primera parte- y 337 inc. d) del C.C.</a:t>
            </a:r>
            <a:r>
              <a:rPr lang="es-AR" altLang="es-AR" sz="1700" kern="0" dirty="0">
                <a:solidFill>
                  <a:prstClr val="black"/>
                </a:solidFill>
                <a:cs typeface="Times New Roman" panose="02020603050405020304" pitchFamily="18" charset="0"/>
              </a:rPr>
              <a:t> </a:t>
            </a:r>
            <a:r>
              <a:rPr lang="es-AR" altLang="es-AR" sz="1700" i="1" kern="0" dirty="0">
                <a:solidFill>
                  <a:prstClr val="black"/>
                </a:solidFill>
                <a:cs typeface="Times New Roman" panose="02020603050405020304" pitchFamily="18" charset="0"/>
              </a:rPr>
              <a:t>Cámara de Apelaciones de  Mendoza, 18/03/2011, “D.F. A. P/ MEDIDA TUTELAR”, </a:t>
            </a:r>
            <a:r>
              <a:rPr lang="es-AR" altLang="es-AR" sz="1700" i="1" kern="0" dirty="0" err="1">
                <a:solidFill>
                  <a:prstClr val="black"/>
                </a:solidFill>
                <a:cs typeface="Times New Roman" panose="02020603050405020304" pitchFamily="18" charset="0"/>
              </a:rPr>
              <a:t>Abeledo</a:t>
            </a:r>
            <a:r>
              <a:rPr lang="es-AR" altLang="es-AR" sz="1700" i="1" kern="0" dirty="0">
                <a:solidFill>
                  <a:prstClr val="black"/>
                </a:solidFill>
                <a:cs typeface="Times New Roman" panose="02020603050405020304" pitchFamily="18" charset="0"/>
              </a:rPr>
              <a:t>  </a:t>
            </a:r>
            <a:r>
              <a:rPr lang="es-AR" altLang="es-AR" sz="1700" i="1" kern="0" dirty="0" err="1">
                <a:solidFill>
                  <a:prstClr val="black"/>
                </a:solidFill>
                <a:cs typeface="Times New Roman" panose="02020603050405020304" pitchFamily="18" charset="0"/>
              </a:rPr>
              <a:t>Perrot</a:t>
            </a:r>
            <a:r>
              <a:rPr lang="es-AR" altLang="es-AR" sz="1700" i="1" kern="0" dirty="0">
                <a:solidFill>
                  <a:prstClr val="black"/>
                </a:solidFill>
                <a:cs typeface="Times New Roman" panose="02020603050405020304" pitchFamily="18" charset="0"/>
              </a:rPr>
              <a:t>, </a:t>
            </a:r>
            <a:r>
              <a:rPr lang="es-AR" altLang="es-AR" sz="1700" i="1" kern="0" dirty="0" err="1">
                <a:solidFill>
                  <a:prstClr val="black"/>
                </a:solidFill>
                <a:cs typeface="Times New Roman" panose="02020603050405020304" pitchFamily="18" charset="0"/>
              </a:rPr>
              <a:t>Newsletter</a:t>
            </a:r>
            <a:r>
              <a:rPr lang="es-AR" altLang="es-AR" sz="1700" i="1" kern="0" dirty="0">
                <a:solidFill>
                  <a:prstClr val="black"/>
                </a:solidFill>
                <a:cs typeface="Times New Roman" panose="02020603050405020304" pitchFamily="18" charset="0"/>
              </a:rPr>
              <a:t> de Derecho de Familia, 28/04/2011.</a:t>
            </a:r>
          </a:p>
          <a:p>
            <a:pPr marL="285750" indent="-285750" algn="just">
              <a:buFontTx/>
              <a:buChar char="-"/>
              <a:defRPr/>
            </a:pPr>
            <a:endParaRPr lang="es-AR" altLang="es-AR" sz="1700" kern="0" dirty="0">
              <a:solidFill>
                <a:prstClr val="black"/>
              </a:solidFill>
              <a:cs typeface="Times New Roman" panose="02020603050405020304" pitchFamily="18" charset="0"/>
            </a:endParaRPr>
          </a:p>
          <a:p>
            <a:pPr marL="285750" indent="-285750" algn="just">
              <a:buFontTx/>
              <a:buChar char="-"/>
              <a:defRPr/>
            </a:pPr>
            <a:r>
              <a:rPr lang="es-AR" altLang="es-AR" sz="1700" b="1" kern="0" dirty="0">
                <a:solidFill>
                  <a:srgbClr val="5D5AD2">
                    <a:lumMod val="50000"/>
                  </a:srgbClr>
                </a:solidFill>
                <a:cs typeface="Times New Roman" panose="02020603050405020304" pitchFamily="18" charset="0"/>
              </a:rPr>
              <a:t>Adopción simple dual (Inconstitucionalidad  de los arts. 312 -primera parte- y 337 inc. d) del CC. </a:t>
            </a:r>
            <a:r>
              <a:rPr lang="es-AR" altLang="es-AR" sz="1700" i="1" kern="0" dirty="0">
                <a:solidFill>
                  <a:prstClr val="black"/>
                </a:solidFill>
                <a:cs typeface="Times New Roman" panose="02020603050405020304" pitchFamily="18" charset="0"/>
              </a:rPr>
              <a:t>Juzgado de Primera Instancia de Familia Nro. 1 de </a:t>
            </a:r>
            <a:r>
              <a:rPr lang="es-AR" altLang="es-AR" sz="1700" i="1" kern="0" dirty="0" err="1">
                <a:solidFill>
                  <a:prstClr val="black"/>
                </a:solidFill>
                <a:cs typeface="Times New Roman" panose="02020603050405020304" pitchFamily="18" charset="0"/>
              </a:rPr>
              <a:t>Esquel</a:t>
            </a:r>
            <a:r>
              <a:rPr lang="es-AR" altLang="es-AR" sz="1700" i="1" kern="0" dirty="0">
                <a:solidFill>
                  <a:prstClr val="black"/>
                </a:solidFill>
                <a:cs typeface="Times New Roman" panose="02020603050405020304" pitchFamily="18" charset="0"/>
              </a:rPr>
              <a:t>, 09/02/2010, “G. P.  A. y Otro”, LL ONLINE; 08/02/2010.</a:t>
            </a:r>
            <a:endParaRPr lang="es-AR" sz="1700" i="1" kern="0" dirty="0">
              <a:solidFill>
                <a:prstClr val="black"/>
              </a:solidFill>
              <a:cs typeface="Times New Roman" panose="02020603050405020304" pitchFamily="18" charset="0"/>
            </a:endParaRPr>
          </a:p>
        </p:txBody>
      </p:sp>
      <p:pic>
        <p:nvPicPr>
          <p:cNvPr id="23555" name="Picture 2" descr="http://elprofejose.files.wordpress.com/2012/08/tendencia.jpg"/>
          <p:cNvPicPr>
            <a:picLocks noChangeAspect="1" noChangeArrowheads="1"/>
          </p:cNvPicPr>
          <p:nvPr/>
        </p:nvPicPr>
        <p:blipFill>
          <a:blip r:embed="rId3" cstate="print"/>
          <a:srcRect/>
          <a:stretch>
            <a:fillRect/>
          </a:stretch>
        </p:blipFill>
        <p:spPr bwMode="auto">
          <a:xfrm>
            <a:off x="10020300" y="476251"/>
            <a:ext cx="755650" cy="881063"/>
          </a:xfrm>
          <a:prstGeom prst="rect">
            <a:avLst/>
          </a:prstGeom>
          <a:noFill/>
          <a:ln w="9525">
            <a:noFill/>
            <a:miter lim="800000"/>
            <a:headEnd/>
            <a:tailEnd/>
          </a:ln>
        </p:spPr>
      </p:pic>
    </p:spTree>
    <p:extLst>
      <p:ext uri="{BB962C8B-B14F-4D97-AF65-F5344CB8AC3E}">
        <p14:creationId xmlns:p14="http://schemas.microsoft.com/office/powerpoint/2010/main" val="379868175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a:bodyPr>
          <a:lstStyle/>
          <a:p>
            <a:pPr algn="ctr"/>
            <a:r>
              <a:rPr lang="es-AR" b="1" dirty="0">
                <a:solidFill>
                  <a:schemeClr val="tx1"/>
                </a:solidFill>
              </a:rPr>
              <a:t>EL DERECHO A CONOCER LOS ORIGENES y sus diversas aristas</a:t>
            </a:r>
          </a:p>
        </p:txBody>
      </p:sp>
      <p:sp>
        <p:nvSpPr>
          <p:cNvPr id="3" name="2 Marcador de contenido"/>
          <p:cNvSpPr>
            <a:spLocks noGrp="1"/>
          </p:cNvSpPr>
          <p:nvPr>
            <p:ph idx="1"/>
          </p:nvPr>
        </p:nvSpPr>
        <p:spPr>
          <a:solidFill>
            <a:srgbClr val="C00000"/>
          </a:solidFill>
          <a:ln w="57150">
            <a:solidFill>
              <a:schemeClr val="accent1"/>
            </a:solidFill>
          </a:ln>
        </p:spPr>
        <p:txBody>
          <a:bodyPr>
            <a:normAutofit/>
          </a:bodyPr>
          <a:lstStyle/>
          <a:p>
            <a:pPr algn="just"/>
            <a:r>
              <a:rPr lang="es-AR" b="1" dirty="0"/>
              <a:t>1) Derecho a saber que se ha nacido de TRHA con material de tercero</a:t>
            </a:r>
          </a:p>
          <a:p>
            <a:pPr algn="just"/>
            <a:r>
              <a:rPr lang="es-AR" b="1" dirty="0"/>
              <a:t>2) Derecho al resguardo de la información</a:t>
            </a:r>
          </a:p>
          <a:p>
            <a:pPr algn="just"/>
            <a:r>
              <a:rPr lang="es-AR" b="1" dirty="0"/>
              <a:t>3) Derecho a la información no </a:t>
            </a:r>
            <a:r>
              <a:rPr lang="es-AR" b="1" dirty="0" err="1"/>
              <a:t>identificatoria</a:t>
            </a:r>
            <a:endParaRPr lang="es-AR" b="1" dirty="0"/>
          </a:p>
          <a:p>
            <a:pPr algn="just"/>
            <a:r>
              <a:rPr lang="es-AR" b="1" dirty="0"/>
              <a:t>4) Derecho a la información </a:t>
            </a:r>
            <a:r>
              <a:rPr lang="es-AR" b="1" dirty="0" err="1"/>
              <a:t>identificatoria</a:t>
            </a:r>
            <a:r>
              <a:rPr lang="es-AR" b="1" dirty="0"/>
              <a:t>…</a:t>
            </a:r>
          </a:p>
        </p:txBody>
      </p:sp>
      <p:sp>
        <p:nvSpPr>
          <p:cNvPr id="4" name="3 Marcador de número de diapositiva"/>
          <p:cNvSpPr>
            <a:spLocks noGrp="1"/>
          </p:cNvSpPr>
          <p:nvPr>
            <p:ph type="sldNum" sz="quarter" idx="12"/>
          </p:nvPr>
        </p:nvSpPr>
        <p:spPr>
          <a:xfrm>
            <a:off x="9653016" y="5734050"/>
            <a:ext cx="609600" cy="521208"/>
          </a:xfrm>
          <a:prstGeom prst="rect">
            <a:avLst/>
          </a:prstGeom>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3B09B4B-36AD-4B7E-AFBC-F47B4EE43512}" type="slidenum">
              <a:rPr kumimoji="0" lang="es-AR" sz="1800" b="0" i="0" u="none" strike="noStrike" kern="0" cap="none" spc="0" normalizeH="0" baseline="0" noProof="0" smtClean="0">
                <a:ln>
                  <a:noFill/>
                </a:ln>
                <a:solidFill>
                  <a:prstClr val="white"/>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160</a:t>
            </a:fld>
            <a:endParaRPr kumimoji="0" lang="es-AR" sz="1800" b="0" i="0" u="none" strike="noStrike" kern="0" cap="none" spc="0" normalizeH="0" baseline="0" noProof="0">
              <a:ln>
                <a:noFill/>
              </a:ln>
              <a:solidFill>
                <a:prstClr val="white"/>
              </a:solidFill>
              <a:effectLst/>
              <a:uLnTx/>
              <a:uFillTx/>
            </a:endParaRPr>
          </a:p>
        </p:txBody>
      </p:sp>
      <p:sp>
        <p:nvSpPr>
          <p:cNvPr id="5" name="4 Flecha abajo"/>
          <p:cNvSpPr/>
          <p:nvPr/>
        </p:nvSpPr>
        <p:spPr>
          <a:xfrm>
            <a:off x="7752184" y="5629424"/>
            <a:ext cx="1944216" cy="1228576"/>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6" name="Marcador de fecha 5"/>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6C9B10B-99BA-4711-B806-EC610C176FB1}" type="datetime10">
              <a:rPr kumimoji="0" lang="es-AR" sz="1800" b="0" i="0" u="none" strike="noStrike" kern="0" cap="none" spc="0" normalizeH="0" baseline="0" noProof="0" smtClean="0">
                <a:ln>
                  <a:noFill/>
                </a:ln>
                <a:solidFill>
                  <a:prstClr val="white"/>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s-AR" sz="1800" b="0" i="0" u="none" strike="noStrike" kern="0" cap="none" spc="0" normalizeH="0" baseline="0" noProof="0">
              <a:ln>
                <a:noFill/>
              </a:ln>
              <a:solidFill>
                <a:prstClr val="white"/>
              </a:solidFill>
              <a:effectLst/>
              <a:uLnTx/>
              <a:uFillTx/>
            </a:endParaRPr>
          </a:p>
        </p:txBody>
      </p:sp>
    </p:spTree>
    <p:extLst>
      <p:ext uri="{BB962C8B-B14F-4D97-AF65-F5344CB8AC3E}">
        <p14:creationId xmlns:p14="http://schemas.microsoft.com/office/powerpoint/2010/main" val="2034395132"/>
      </p:ext>
    </p:extLst>
  </p:cSld>
  <p:clrMapOvr>
    <a:masterClrMapping/>
  </p:clrMapOvr>
  <p:transition spd="slow">
    <p:wipe/>
  </p:transition>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703512" y="980728"/>
            <a:ext cx="8784976" cy="4968552"/>
          </a:xfrm>
          <a:solidFill>
            <a:schemeClr val="accent5">
              <a:lumMod val="40000"/>
              <a:lumOff val="60000"/>
            </a:schemeClr>
          </a:solidFill>
        </p:spPr>
        <p:txBody>
          <a:bodyPr>
            <a:noAutofit/>
          </a:bodyPr>
          <a:lstStyle/>
          <a:p>
            <a:pPr algn="just"/>
            <a:r>
              <a:rPr lang="es-AR" sz="3600" b="1" dirty="0">
                <a:solidFill>
                  <a:schemeClr val="bg1"/>
                </a:solidFill>
                <a:latin typeface="+mn-lt"/>
              </a:rPr>
              <a:t>Artículo 563. </a:t>
            </a:r>
            <a:r>
              <a:rPr lang="es-AR" sz="3600" b="1" u="sng" dirty="0">
                <a:latin typeface="+mn-lt"/>
              </a:rPr>
              <a:t>Derecho a la información de las personas nacidas por técnicas</a:t>
            </a:r>
            <a:br>
              <a:rPr lang="es-AR" sz="3600" b="1" u="sng" dirty="0">
                <a:latin typeface="+mn-lt"/>
              </a:rPr>
            </a:br>
            <a:r>
              <a:rPr lang="es-AR" sz="3600" b="1" u="sng" dirty="0">
                <a:latin typeface="+mn-lt"/>
              </a:rPr>
              <a:t>de reproducción asistida</a:t>
            </a:r>
            <a:r>
              <a:rPr lang="es-AR" sz="3600" dirty="0">
                <a:latin typeface="+mn-lt"/>
              </a:rPr>
              <a:t>. </a:t>
            </a:r>
            <a:r>
              <a:rPr lang="es-AR" sz="3600" i="1" dirty="0">
                <a:solidFill>
                  <a:srgbClr val="0070C0"/>
                </a:solidFill>
                <a:latin typeface="+mn-lt"/>
              </a:rPr>
              <a:t>La información </a:t>
            </a:r>
            <a:r>
              <a:rPr lang="es-AR" sz="3600" dirty="0">
                <a:latin typeface="+mn-lt"/>
              </a:rPr>
              <a:t>relativa a que la </a:t>
            </a:r>
            <a:r>
              <a:rPr lang="es-AR" sz="3600" i="1" dirty="0">
                <a:solidFill>
                  <a:srgbClr val="0070C0"/>
                </a:solidFill>
                <a:latin typeface="+mn-lt"/>
              </a:rPr>
              <a:t>persona ha nacido por el</a:t>
            </a:r>
            <a:br>
              <a:rPr lang="es-AR" sz="3600" i="1" dirty="0">
                <a:solidFill>
                  <a:srgbClr val="0070C0"/>
                </a:solidFill>
                <a:latin typeface="+mn-lt"/>
              </a:rPr>
            </a:br>
            <a:r>
              <a:rPr lang="es-AR" sz="3600" i="1" dirty="0">
                <a:solidFill>
                  <a:srgbClr val="0070C0"/>
                </a:solidFill>
                <a:latin typeface="+mn-lt"/>
              </a:rPr>
              <a:t>uso de técnicas de reproducción humana asistida con gametos de un tercero</a:t>
            </a:r>
            <a:r>
              <a:rPr lang="es-AR" sz="3600" dirty="0">
                <a:solidFill>
                  <a:srgbClr val="0070C0"/>
                </a:solidFill>
                <a:latin typeface="+mn-lt"/>
              </a:rPr>
              <a:t> </a:t>
            </a:r>
            <a:r>
              <a:rPr lang="es-AR" sz="3600" dirty="0">
                <a:latin typeface="+mn-lt"/>
              </a:rPr>
              <a:t>debe</a:t>
            </a:r>
            <a:br>
              <a:rPr lang="es-AR" sz="3600" dirty="0">
                <a:latin typeface="+mn-lt"/>
              </a:rPr>
            </a:br>
            <a:r>
              <a:rPr lang="es-AR" sz="3600" dirty="0">
                <a:solidFill>
                  <a:srgbClr val="0070C0"/>
                </a:solidFill>
                <a:latin typeface="+mn-lt"/>
              </a:rPr>
              <a:t>constar</a:t>
            </a:r>
            <a:r>
              <a:rPr lang="es-AR" sz="3600" dirty="0">
                <a:latin typeface="+mn-lt"/>
              </a:rPr>
              <a:t> en el correspondiente </a:t>
            </a:r>
            <a:r>
              <a:rPr lang="es-AR" sz="3600" i="1" dirty="0">
                <a:solidFill>
                  <a:srgbClr val="0070C0"/>
                </a:solidFill>
                <a:latin typeface="+mn-lt"/>
              </a:rPr>
              <a:t>legajo base </a:t>
            </a:r>
            <a:r>
              <a:rPr lang="es-AR" sz="3600" dirty="0">
                <a:latin typeface="+mn-lt"/>
              </a:rPr>
              <a:t>para la inscripción del nacimiento.</a:t>
            </a:r>
            <a:endParaRPr lang="es-AR" sz="3600" dirty="0"/>
          </a:p>
        </p:txBody>
      </p:sp>
      <p:sp>
        <p:nvSpPr>
          <p:cNvPr id="3" name="2 CuadroTexto"/>
          <p:cNvSpPr txBox="1"/>
          <p:nvPr/>
        </p:nvSpPr>
        <p:spPr>
          <a:xfrm>
            <a:off x="6456040" y="6093297"/>
            <a:ext cx="4032448" cy="646331"/>
          </a:xfrm>
          <a:prstGeom prst="rect">
            <a:avLst/>
          </a:prstGeom>
          <a:solidFill>
            <a:schemeClr val="tx1"/>
          </a:solidFill>
        </p:spPr>
        <p:txBody>
          <a:bodyPr wrap="square" rtlCol="0">
            <a:spAutoFit/>
          </a:bodyPr>
          <a:lstStyle/>
          <a:p>
            <a:pPr algn="ctr"/>
            <a:r>
              <a:rPr lang="es-AR" b="1" kern="0" dirty="0">
                <a:solidFill>
                  <a:schemeClr val="bg1"/>
                </a:solidFill>
              </a:rPr>
              <a:t>GARANTIZA EL DERECHO A CONOCER EL ORIGEN</a:t>
            </a:r>
          </a:p>
        </p:txBody>
      </p:sp>
      <p:sp>
        <p:nvSpPr>
          <p:cNvPr id="7" name="6 Flecha a la derecha con muesca"/>
          <p:cNvSpPr/>
          <p:nvPr/>
        </p:nvSpPr>
        <p:spPr>
          <a:xfrm>
            <a:off x="2567608" y="6237312"/>
            <a:ext cx="3672408" cy="432048"/>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dirty="0">
              <a:solidFill>
                <a:sysClr val="windowText" lastClr="000000"/>
              </a:solidFill>
            </a:endParaRPr>
          </a:p>
        </p:txBody>
      </p:sp>
      <p:sp>
        <p:nvSpPr>
          <p:cNvPr id="8" name="7 CuadroTexto"/>
          <p:cNvSpPr txBox="1"/>
          <p:nvPr/>
        </p:nvSpPr>
        <p:spPr>
          <a:xfrm>
            <a:off x="1703512" y="260649"/>
            <a:ext cx="5400600" cy="461665"/>
          </a:xfrm>
          <a:prstGeom prst="rect">
            <a:avLst/>
          </a:prstGeom>
          <a:noFill/>
        </p:spPr>
        <p:txBody>
          <a:bodyPr wrap="square" rtlCol="0">
            <a:spAutoFit/>
          </a:bodyPr>
          <a:lstStyle/>
          <a:p>
            <a:r>
              <a:rPr lang="es-AR" sz="2400" b="1" kern="0" dirty="0">
                <a:solidFill>
                  <a:schemeClr val="bg1"/>
                </a:solidFill>
              </a:rPr>
              <a:t>Sistema del CCyC</a:t>
            </a:r>
          </a:p>
        </p:txBody>
      </p:sp>
    </p:spTree>
    <p:extLst>
      <p:ext uri="{BB962C8B-B14F-4D97-AF65-F5344CB8AC3E}">
        <p14:creationId xmlns:p14="http://schemas.microsoft.com/office/powerpoint/2010/main" val="18782054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775520" y="188640"/>
            <a:ext cx="8784976" cy="5616624"/>
          </a:xfrm>
          <a:solidFill>
            <a:schemeClr val="accent5">
              <a:lumMod val="40000"/>
              <a:lumOff val="60000"/>
            </a:schemeClr>
          </a:solidFill>
        </p:spPr>
        <p:txBody>
          <a:bodyPr>
            <a:noAutofit/>
          </a:bodyPr>
          <a:lstStyle/>
          <a:p>
            <a:pPr algn="just"/>
            <a:r>
              <a:rPr lang="es-AR" sz="3200" b="1" dirty="0">
                <a:solidFill>
                  <a:schemeClr val="bg1"/>
                </a:solidFill>
                <a:latin typeface="+mn-lt"/>
              </a:rPr>
              <a:t>Artículo 564. </a:t>
            </a:r>
            <a:r>
              <a:rPr lang="es-AR" sz="3200" b="1" u="sng" dirty="0">
                <a:latin typeface="+mn-lt"/>
              </a:rPr>
              <a:t>Contenido de la información</a:t>
            </a:r>
            <a:r>
              <a:rPr lang="es-AR" sz="3200" i="1" dirty="0">
                <a:latin typeface="+mn-lt"/>
              </a:rPr>
              <a:t>. A petición de las personas nacidas a</a:t>
            </a:r>
            <a:br>
              <a:rPr lang="es-AR" sz="3200" i="1" dirty="0">
                <a:latin typeface="+mn-lt"/>
              </a:rPr>
            </a:br>
            <a:r>
              <a:rPr lang="es-AR" sz="3200" i="1" dirty="0">
                <a:latin typeface="+mn-lt"/>
              </a:rPr>
              <a:t>través de las técnicas de reproducción humana asistida, puede</a:t>
            </a:r>
            <a:r>
              <a:rPr lang="es-AR" sz="3200" dirty="0">
                <a:latin typeface="+mn-lt"/>
              </a:rPr>
              <a:t>:  </a:t>
            </a:r>
            <a:r>
              <a:rPr lang="es-AR" sz="3200" b="1" i="1" dirty="0">
                <a:solidFill>
                  <a:srgbClr val="0070C0"/>
                </a:solidFill>
                <a:latin typeface="+mn-lt"/>
              </a:rPr>
              <a:t>a. obtenerse del centro de salud interviniente información relativa a datos médicos</a:t>
            </a:r>
            <a:br>
              <a:rPr lang="es-AR" sz="3200" b="1" i="1" dirty="0">
                <a:solidFill>
                  <a:srgbClr val="0070C0"/>
                </a:solidFill>
                <a:latin typeface="+mn-lt"/>
              </a:rPr>
            </a:br>
            <a:r>
              <a:rPr lang="es-AR" sz="3200" b="1" i="1" dirty="0">
                <a:solidFill>
                  <a:srgbClr val="0070C0"/>
                </a:solidFill>
                <a:latin typeface="+mn-lt"/>
              </a:rPr>
              <a:t>del donante, cuando es relevante para la salud</a:t>
            </a:r>
            <a:r>
              <a:rPr lang="es-AR" sz="3200" i="1" dirty="0">
                <a:latin typeface="+mn-lt"/>
              </a:rPr>
              <a:t>;</a:t>
            </a:r>
            <a:br>
              <a:rPr lang="es-AR" sz="3200" i="1" dirty="0">
                <a:latin typeface="+mn-lt"/>
              </a:rPr>
            </a:br>
            <a:r>
              <a:rPr lang="es-AR" sz="3200" dirty="0">
                <a:solidFill>
                  <a:srgbClr val="00B050"/>
                </a:solidFill>
                <a:latin typeface="+mn-lt"/>
              </a:rPr>
              <a:t>b. </a:t>
            </a:r>
            <a:r>
              <a:rPr lang="es-AR" sz="3200" b="1" i="1" dirty="0">
                <a:solidFill>
                  <a:srgbClr val="00B050"/>
                </a:solidFill>
                <a:latin typeface="+mn-lt"/>
              </a:rPr>
              <a:t>revelarse la identidad del donante, por razones debidamente fundadas, evaluadas</a:t>
            </a:r>
            <a:br>
              <a:rPr lang="es-AR" sz="3200" b="1" i="1" dirty="0">
                <a:solidFill>
                  <a:srgbClr val="00B050"/>
                </a:solidFill>
                <a:latin typeface="+mn-lt"/>
              </a:rPr>
            </a:br>
            <a:r>
              <a:rPr lang="es-AR" sz="3200" b="1" i="1" dirty="0">
                <a:solidFill>
                  <a:srgbClr val="00B050"/>
                </a:solidFill>
                <a:latin typeface="+mn-lt"/>
              </a:rPr>
              <a:t>por la autoridad judicial por el procedimiento más breve que prevea la ley local</a:t>
            </a:r>
            <a:r>
              <a:rPr lang="es-AR" sz="3200" i="1" dirty="0">
                <a:latin typeface="+mn-lt"/>
              </a:rPr>
              <a:t>.</a:t>
            </a:r>
          </a:p>
        </p:txBody>
      </p:sp>
      <p:sp>
        <p:nvSpPr>
          <p:cNvPr id="3" name="2 CuadroTexto"/>
          <p:cNvSpPr txBox="1"/>
          <p:nvPr/>
        </p:nvSpPr>
        <p:spPr>
          <a:xfrm>
            <a:off x="5231904" y="6021289"/>
            <a:ext cx="5256584" cy="615553"/>
          </a:xfrm>
          <a:prstGeom prst="rect">
            <a:avLst/>
          </a:prstGeom>
          <a:noFill/>
        </p:spPr>
        <p:txBody>
          <a:bodyPr wrap="square" rtlCol="0">
            <a:spAutoFit/>
          </a:bodyPr>
          <a:lstStyle/>
          <a:p>
            <a:pPr algn="ctr"/>
            <a:r>
              <a:rPr lang="es-AR" b="1" kern="0" dirty="0">
                <a:solidFill>
                  <a:schemeClr val="bg1"/>
                </a:solidFill>
              </a:rPr>
              <a:t>GARANTIZA EL ACCESO A LA INFORMACIÓN </a:t>
            </a:r>
          </a:p>
          <a:p>
            <a:pPr algn="ctr"/>
            <a:r>
              <a:rPr lang="es-AR" sz="1600" b="1" kern="0" dirty="0">
                <a:solidFill>
                  <a:schemeClr val="bg1"/>
                </a:solidFill>
              </a:rPr>
              <a:t>NO IDENTIFICABLE COMO LA IDENTIFICABLE </a:t>
            </a:r>
          </a:p>
        </p:txBody>
      </p:sp>
      <p:sp>
        <p:nvSpPr>
          <p:cNvPr id="4" name="3 Flecha a la derecha con muesca"/>
          <p:cNvSpPr/>
          <p:nvPr/>
        </p:nvSpPr>
        <p:spPr>
          <a:xfrm>
            <a:off x="3647728" y="6165304"/>
            <a:ext cx="1080120" cy="576064"/>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dirty="0">
              <a:solidFill>
                <a:sysClr val="windowText" lastClr="000000"/>
              </a:solidFill>
            </a:endParaRPr>
          </a:p>
        </p:txBody>
      </p:sp>
    </p:spTree>
    <p:extLst>
      <p:ext uri="{BB962C8B-B14F-4D97-AF65-F5344CB8AC3E}">
        <p14:creationId xmlns:p14="http://schemas.microsoft.com/office/powerpoint/2010/main" val="372507472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524000" y="274638"/>
            <a:ext cx="9144000" cy="1143000"/>
          </a:xfrm>
          <a:ln cmpd="sng">
            <a:solidFill>
              <a:schemeClr val="accent5">
                <a:lumMod val="60000"/>
                <a:lumOff val="40000"/>
              </a:schemeClr>
            </a:solidFill>
          </a:ln>
        </p:spPr>
        <p:txBody>
          <a:bodyPr/>
          <a:lstStyle/>
          <a:p>
            <a:r>
              <a:rPr lang="es-AR" b="1" dirty="0">
                <a:solidFill>
                  <a:schemeClr val="accent5">
                    <a:lumMod val="60000"/>
                    <a:lumOff val="40000"/>
                  </a:schemeClr>
                </a:solidFill>
              </a:rPr>
              <a:t>El Impacto de la realidad</a:t>
            </a:r>
          </a:p>
        </p:txBody>
      </p:sp>
      <p:pic>
        <p:nvPicPr>
          <p:cNvPr id="4" name="3 Marcador de contenido" descr="IMG_8410.PNG"/>
          <p:cNvPicPr>
            <a:picLocks noGrp="1" noChangeAspect="1"/>
          </p:cNvPicPr>
          <p:nvPr>
            <p:ph idx="1"/>
          </p:nvPr>
        </p:nvPicPr>
        <p:blipFill>
          <a:blip r:embed="rId3" cstate="print"/>
          <a:stretch>
            <a:fillRect/>
          </a:stretch>
        </p:blipFill>
        <p:spPr>
          <a:xfrm>
            <a:off x="6312024" y="1412776"/>
            <a:ext cx="3998378" cy="4176464"/>
          </a:xfrm>
        </p:spPr>
      </p:pic>
      <p:pic>
        <p:nvPicPr>
          <p:cNvPr id="11" name="10 Imagen" descr="IMG_8429.JPG"/>
          <p:cNvPicPr>
            <a:picLocks noChangeAspect="1"/>
          </p:cNvPicPr>
          <p:nvPr/>
        </p:nvPicPr>
        <p:blipFill>
          <a:blip r:embed="rId4" cstate="print"/>
          <a:stretch>
            <a:fillRect/>
          </a:stretch>
        </p:blipFill>
        <p:spPr>
          <a:xfrm>
            <a:off x="2135560" y="1412777"/>
            <a:ext cx="3672408" cy="5187277"/>
          </a:xfrm>
          <a:prstGeom prst="rect">
            <a:avLst/>
          </a:prstGeom>
        </p:spPr>
      </p:pic>
      <p:sp>
        <p:nvSpPr>
          <p:cNvPr id="5" name="4 CuadroTexto"/>
          <p:cNvSpPr txBox="1"/>
          <p:nvPr/>
        </p:nvSpPr>
        <p:spPr>
          <a:xfrm>
            <a:off x="5951984" y="6093296"/>
            <a:ext cx="4248472" cy="738664"/>
          </a:xfrm>
          <a:prstGeom prst="rect">
            <a:avLst/>
          </a:prstGeom>
          <a:noFill/>
        </p:spPr>
        <p:txBody>
          <a:bodyPr wrap="square" rtlCol="0">
            <a:spAutoFit/>
          </a:bodyPr>
          <a:lstStyle/>
          <a:p>
            <a:r>
              <a:rPr lang="es-AR" sz="1400" kern="0" dirty="0">
                <a:solidFill>
                  <a:schemeClr val="accent5">
                    <a:lumMod val="60000"/>
                    <a:lumOff val="40000"/>
                  </a:schemeClr>
                </a:solidFill>
              </a:rPr>
              <a:t>* Primer fallo previo al CCYC</a:t>
            </a:r>
          </a:p>
          <a:p>
            <a:r>
              <a:rPr lang="es-AR" sz="1400" kern="0" dirty="0">
                <a:solidFill>
                  <a:schemeClr val="accent5">
                    <a:lumMod val="60000"/>
                    <a:lumOff val="40000"/>
                  </a:schemeClr>
                </a:solidFill>
              </a:rPr>
              <a:t>CNA.Cont.Adm.Fed., Sala V, 29/04/2014, "C., E. M. y otros c. M. Salud s/Amparo Ley 16.986</a:t>
            </a:r>
          </a:p>
        </p:txBody>
      </p:sp>
    </p:spTree>
    <p:extLst>
      <p:ext uri="{BB962C8B-B14F-4D97-AF65-F5344CB8AC3E}">
        <p14:creationId xmlns:p14="http://schemas.microsoft.com/office/powerpoint/2010/main" val="4062944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s-AR" dirty="0">
                <a:solidFill>
                  <a:schemeClr val="accent5">
                    <a:lumMod val="60000"/>
                    <a:lumOff val="40000"/>
                  </a:schemeClr>
                </a:solidFill>
              </a:rPr>
              <a:t>Experiencia Banco de Semen Argentina </a:t>
            </a:r>
            <a:r>
              <a:rPr lang="es-AR" sz="2700" dirty="0">
                <a:solidFill>
                  <a:schemeClr val="accent5">
                    <a:lumMod val="60000"/>
                    <a:lumOff val="40000"/>
                  </a:schemeClr>
                </a:solidFill>
              </a:rPr>
              <a:t>Programa de Identidad Abierta</a:t>
            </a:r>
          </a:p>
        </p:txBody>
      </p:sp>
      <p:pic>
        <p:nvPicPr>
          <p:cNvPr id="4" name="3 Marcador de contenido" descr="IMG_8491.PNG"/>
          <p:cNvPicPr>
            <a:picLocks noGrp="1" noChangeAspect="1"/>
          </p:cNvPicPr>
          <p:nvPr>
            <p:ph idx="1"/>
          </p:nvPr>
        </p:nvPicPr>
        <p:blipFill>
          <a:blip r:embed="rId3" cstate="print"/>
          <a:stretch>
            <a:fillRect/>
          </a:stretch>
        </p:blipFill>
        <p:spPr>
          <a:xfrm>
            <a:off x="6240016" y="1412776"/>
            <a:ext cx="4231406" cy="5298082"/>
          </a:xfrm>
        </p:spPr>
      </p:pic>
      <p:pic>
        <p:nvPicPr>
          <p:cNvPr id="5" name="4 Imagen" descr="IMG_8492.PNG"/>
          <p:cNvPicPr>
            <a:picLocks noChangeAspect="1"/>
          </p:cNvPicPr>
          <p:nvPr/>
        </p:nvPicPr>
        <p:blipFill>
          <a:blip r:embed="rId4" cstate="print"/>
          <a:stretch>
            <a:fillRect/>
          </a:stretch>
        </p:blipFill>
        <p:spPr>
          <a:xfrm>
            <a:off x="1775520" y="1772816"/>
            <a:ext cx="4258322" cy="3933056"/>
          </a:xfrm>
          <a:prstGeom prst="rect">
            <a:avLst/>
          </a:prstGeom>
        </p:spPr>
      </p:pic>
      <p:sp>
        <p:nvSpPr>
          <p:cNvPr id="6" name="5 CuadroTexto"/>
          <p:cNvSpPr txBox="1"/>
          <p:nvPr/>
        </p:nvSpPr>
        <p:spPr>
          <a:xfrm>
            <a:off x="1775520" y="5805265"/>
            <a:ext cx="4176464" cy="938719"/>
          </a:xfrm>
          <a:prstGeom prst="rect">
            <a:avLst/>
          </a:prstGeom>
          <a:noFill/>
        </p:spPr>
        <p:txBody>
          <a:bodyPr wrap="square" rtlCol="0">
            <a:spAutoFit/>
          </a:bodyPr>
          <a:lstStyle/>
          <a:p>
            <a:r>
              <a:rPr lang="es-AR" sz="1100" kern="0" dirty="0">
                <a:solidFill>
                  <a:schemeClr val="accent5">
                    <a:lumMod val="60000"/>
                    <a:lumOff val="40000"/>
                  </a:schemeClr>
                </a:solidFill>
              </a:rPr>
              <a:t>Fuente Reprobank . Julio 2015 </a:t>
            </a:r>
          </a:p>
          <a:p>
            <a:r>
              <a:rPr lang="es-AR" sz="1100" kern="0" dirty="0">
                <a:solidFill>
                  <a:schemeClr val="accent5">
                    <a:lumMod val="60000"/>
                    <a:lumOff val="40000"/>
                  </a:schemeClr>
                </a:solidFill>
              </a:rPr>
              <a:t>www.repro-bank.com</a:t>
            </a:r>
          </a:p>
          <a:p>
            <a:r>
              <a:rPr lang="es-AR" sz="1100" kern="0" dirty="0">
                <a:solidFill>
                  <a:schemeClr val="accent5">
                    <a:lumMod val="60000"/>
                    <a:lumOff val="40000"/>
                  </a:schemeClr>
                </a:solidFill>
              </a:rPr>
              <a:t>http://www.repro-bank.com/material_imprenso_reprobank/quien_elige_el_programa_de_identidad_abierta.pdf</a:t>
            </a:r>
          </a:p>
        </p:txBody>
      </p:sp>
    </p:spTree>
    <p:extLst>
      <p:ext uri="{BB962C8B-B14F-4D97-AF65-F5344CB8AC3E}">
        <p14:creationId xmlns:p14="http://schemas.microsoft.com/office/powerpoint/2010/main" val="56395023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3 Marcador de contenido" descr="IMG_8420.PNG"/>
          <p:cNvPicPr>
            <a:picLocks noGrp="1" noChangeAspect="1"/>
          </p:cNvPicPr>
          <p:nvPr>
            <p:ph idx="1"/>
          </p:nvPr>
        </p:nvPicPr>
        <p:blipFill>
          <a:blip r:embed="rId3" cstate="print"/>
          <a:stretch>
            <a:fillRect/>
          </a:stretch>
        </p:blipFill>
        <p:spPr>
          <a:xfrm>
            <a:off x="1847528" y="188641"/>
            <a:ext cx="3550916" cy="4525963"/>
          </a:xfrm>
        </p:spPr>
      </p:pic>
      <p:pic>
        <p:nvPicPr>
          <p:cNvPr id="5" name="4 Imagen" descr="IMG_8413.PNG"/>
          <p:cNvPicPr>
            <a:picLocks noChangeAspect="1"/>
          </p:cNvPicPr>
          <p:nvPr/>
        </p:nvPicPr>
        <p:blipFill>
          <a:blip r:embed="rId4" cstate="print"/>
          <a:stretch>
            <a:fillRect/>
          </a:stretch>
        </p:blipFill>
        <p:spPr>
          <a:xfrm>
            <a:off x="5807969" y="0"/>
            <a:ext cx="4660565" cy="5805264"/>
          </a:xfrm>
          <a:prstGeom prst="rect">
            <a:avLst/>
          </a:prstGeom>
        </p:spPr>
      </p:pic>
      <p:pic>
        <p:nvPicPr>
          <p:cNvPr id="6" name="3 Marcador de contenido" descr="IMG_8412.PNG"/>
          <p:cNvPicPr>
            <a:picLocks noChangeAspect="1"/>
          </p:cNvPicPr>
          <p:nvPr/>
        </p:nvPicPr>
        <p:blipFill>
          <a:blip r:embed="rId5" cstate="print"/>
          <a:stretch>
            <a:fillRect/>
          </a:stretch>
        </p:blipFill>
        <p:spPr>
          <a:xfrm>
            <a:off x="3359696" y="2132857"/>
            <a:ext cx="3394472" cy="4525963"/>
          </a:xfrm>
          <a:prstGeom prst="rect">
            <a:avLst/>
          </a:prstGeom>
        </p:spPr>
      </p:pic>
      <p:pic>
        <p:nvPicPr>
          <p:cNvPr id="7" name="6 Imagen" descr="IMG_8414.PNG"/>
          <p:cNvPicPr>
            <a:picLocks noChangeAspect="1"/>
          </p:cNvPicPr>
          <p:nvPr/>
        </p:nvPicPr>
        <p:blipFill>
          <a:blip r:embed="rId6" cstate="print"/>
          <a:stretch>
            <a:fillRect/>
          </a:stretch>
        </p:blipFill>
        <p:spPr>
          <a:xfrm>
            <a:off x="1524001" y="4725144"/>
            <a:ext cx="5369527" cy="6858000"/>
          </a:xfrm>
          <a:prstGeom prst="rect">
            <a:avLst/>
          </a:prstGeom>
        </p:spPr>
      </p:pic>
      <p:pic>
        <p:nvPicPr>
          <p:cNvPr id="8" name="7 Imagen" descr="IMG_8428.JPG"/>
          <p:cNvPicPr>
            <a:picLocks noChangeAspect="1"/>
          </p:cNvPicPr>
          <p:nvPr/>
        </p:nvPicPr>
        <p:blipFill>
          <a:blip r:embed="rId7" cstate="print"/>
          <a:stretch>
            <a:fillRect/>
          </a:stretch>
        </p:blipFill>
        <p:spPr>
          <a:xfrm>
            <a:off x="7104112" y="5733256"/>
            <a:ext cx="3276600" cy="3797300"/>
          </a:xfrm>
          <a:prstGeom prst="rect">
            <a:avLst/>
          </a:prstGeom>
        </p:spPr>
      </p:pic>
    </p:spTree>
    <p:extLst>
      <p:ext uri="{BB962C8B-B14F-4D97-AF65-F5344CB8AC3E}">
        <p14:creationId xmlns:p14="http://schemas.microsoft.com/office/powerpoint/2010/main" val="3658610122"/>
      </p:ext>
    </p:extLst>
  </p:cSld>
  <p:clrMapOvr>
    <a:masterClrMapping/>
  </p:clrMapOvr>
  <p:transition>
    <p:wheel spokes="1"/>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Content Placeholder 8" descr="547931_188633754596346_1362760089_n.jpg"/>
          <p:cNvPicPr>
            <a:picLocks noGrp="1" noChangeAspect="1"/>
          </p:cNvPicPr>
          <p:nvPr>
            <p:ph idx="1"/>
          </p:nvPr>
        </p:nvPicPr>
        <p:blipFill>
          <a:blip r:embed="rId3" cstate="print">
            <a:extLst>
              <a:ext uri="{28A0092B-C50C-407E-A947-70E740481C1C}">
                <a14:useLocalDpi xmlns:a14="http://schemas.microsoft.com/office/drawing/2010/main" val="0"/>
              </a:ext>
            </a:extLst>
          </a:blip>
          <a:srcRect t="20470" b="20470"/>
          <a:stretch>
            <a:fillRect/>
          </a:stretch>
        </p:blipFill>
        <p:spPr>
          <a:xfrm>
            <a:off x="3143672" y="836712"/>
            <a:ext cx="5472608" cy="4104456"/>
          </a:xfrm>
        </p:spPr>
      </p:pic>
      <p:sp>
        <p:nvSpPr>
          <p:cNvPr id="3" name="2 Flecha abajo"/>
          <p:cNvSpPr/>
          <p:nvPr/>
        </p:nvSpPr>
        <p:spPr>
          <a:xfrm>
            <a:off x="8904312" y="2708920"/>
            <a:ext cx="1080120" cy="2880320"/>
          </a:xfrm>
          <a:prstGeom prst="downArrow">
            <a:avLst/>
          </a:prstGeom>
          <a:solidFill>
            <a:srgbClr val="785BB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dirty="0">
              <a:solidFill>
                <a:sysClr val="windowText" lastClr="000000"/>
              </a:solidFill>
            </a:endParaRPr>
          </a:p>
        </p:txBody>
      </p:sp>
      <p:sp>
        <p:nvSpPr>
          <p:cNvPr id="5" name="4 Rectángulo"/>
          <p:cNvSpPr/>
          <p:nvPr/>
        </p:nvSpPr>
        <p:spPr>
          <a:xfrm>
            <a:off x="5663952" y="5661248"/>
            <a:ext cx="4788024" cy="908720"/>
          </a:xfrm>
          <a:prstGeom prst="rect">
            <a:avLst/>
          </a:prstGeom>
          <a:solidFill>
            <a:schemeClr val="accent5">
              <a:lumMod val="20000"/>
              <a:lumOff val="80000"/>
            </a:schemeClr>
          </a:solidFill>
          <a:ln w="73025" cmpd="sng">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b="1" kern="0" dirty="0">
                <a:solidFill>
                  <a:schemeClr val="tx1"/>
                </a:solidFill>
              </a:rPr>
              <a:t>Que dice el CCyC al respecto?</a:t>
            </a:r>
          </a:p>
        </p:txBody>
      </p:sp>
    </p:spTree>
    <p:extLst>
      <p:ext uri="{BB962C8B-B14F-4D97-AF65-F5344CB8AC3E}">
        <p14:creationId xmlns:p14="http://schemas.microsoft.com/office/powerpoint/2010/main" val="202488888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7745" name="Rectangle 1"/>
          <p:cNvSpPr>
            <a:spLocks noGrp="1" noChangeArrowheads="1"/>
          </p:cNvSpPr>
          <p:nvPr>
            <p:ph type="title"/>
          </p:nvPr>
        </p:nvSpPr>
        <p:spPr/>
        <p:txBody>
          <a:bodyPr>
            <a:normAutofit/>
          </a:bodyPr>
          <a:lstStyle/>
          <a:p>
            <a:pPr marL="217488">
              <a:defRPr/>
            </a:pPr>
            <a:r>
              <a:rPr lang="en-US" dirty="0">
                <a:ea typeface="+mj-ea"/>
                <a:cs typeface="+mj-cs"/>
              </a:rPr>
              <a:t>el </a:t>
            </a:r>
            <a:r>
              <a:rPr lang="en-US" b="1" dirty="0">
                <a:solidFill>
                  <a:schemeClr val="bg1"/>
                </a:solidFill>
                <a:ea typeface="+mj-ea"/>
                <a:cs typeface="+mj-cs"/>
              </a:rPr>
              <a:t>DONANTE NUNCA ES </a:t>
            </a:r>
            <a:r>
              <a:rPr lang="ja-JP" altLang="en-US" b="1" dirty="0">
                <a:solidFill>
                  <a:schemeClr val="bg1"/>
                </a:solidFill>
                <a:latin typeface="Arial"/>
                <a:ea typeface="+mj-ea"/>
                <a:cs typeface="+mj-cs"/>
              </a:rPr>
              <a:t>“</a:t>
            </a:r>
            <a:r>
              <a:rPr lang="en-US" b="1" dirty="0">
                <a:solidFill>
                  <a:schemeClr val="bg1"/>
                </a:solidFill>
                <a:ea typeface="+mj-ea"/>
                <a:cs typeface="+mj-cs"/>
              </a:rPr>
              <a:t>PADRE</a:t>
            </a:r>
            <a:r>
              <a:rPr lang="ja-JP" altLang="en-US" b="1" dirty="0">
                <a:solidFill>
                  <a:schemeClr val="bg1"/>
                </a:solidFill>
                <a:latin typeface="Arial"/>
                <a:ea typeface="+mj-ea"/>
                <a:cs typeface="+mj-cs"/>
              </a:rPr>
              <a:t>”</a:t>
            </a:r>
            <a:endParaRPr lang="en-US" b="1" dirty="0">
              <a:solidFill>
                <a:schemeClr val="bg1"/>
              </a:solidFill>
              <a:ea typeface="+mj-ea"/>
              <a:cs typeface="+mj-cs"/>
            </a:endParaRPr>
          </a:p>
        </p:txBody>
      </p:sp>
      <p:sp>
        <p:nvSpPr>
          <p:cNvPr id="287746" name="Rectangle 2"/>
          <p:cNvSpPr>
            <a:spLocks noGrp="1" noChangeArrowheads="1"/>
          </p:cNvSpPr>
          <p:nvPr>
            <p:ph idx="1"/>
          </p:nvPr>
        </p:nvSpPr>
        <p:spPr>
          <a:xfrm>
            <a:off x="1981200" y="1340770"/>
            <a:ext cx="8229600" cy="4968551"/>
          </a:xfrm>
          <a:solidFill>
            <a:schemeClr val="accent5">
              <a:lumMod val="20000"/>
              <a:lumOff val="80000"/>
            </a:schemeClr>
          </a:solidFill>
        </p:spPr>
        <p:txBody>
          <a:bodyPr>
            <a:normAutofit/>
          </a:bodyPr>
          <a:lstStyle/>
          <a:p>
            <a:pPr marL="420624" indent="-384048" algn="just">
              <a:buFont typeface="Wingdings 2"/>
              <a:buChar char=""/>
              <a:defRPr/>
            </a:pPr>
            <a:r>
              <a:rPr lang="en-US" sz="2400" dirty="0">
                <a:latin typeface="+mj-lt"/>
              </a:rPr>
              <a:t>ARTÍCULO 575.- </a:t>
            </a:r>
            <a:r>
              <a:rPr lang="en-US" sz="2400" b="1" dirty="0">
                <a:latin typeface="+mj-lt"/>
              </a:rPr>
              <a:t>Determinación en las técnicas de reproducción humana asistida</a:t>
            </a:r>
            <a:r>
              <a:rPr lang="en-US" sz="2400" b="1" i="1" dirty="0">
                <a:latin typeface="+mj-lt"/>
              </a:rPr>
              <a:t>. </a:t>
            </a:r>
          </a:p>
          <a:p>
            <a:pPr marL="420624" indent="-384048" algn="just">
              <a:buFont typeface="Wingdings 2"/>
              <a:buChar char=""/>
              <a:defRPr/>
            </a:pPr>
            <a:r>
              <a:rPr lang="en-US" sz="2400" dirty="0">
                <a:latin typeface="+mj-lt"/>
              </a:rPr>
              <a:t>En los </a:t>
            </a:r>
            <a:r>
              <a:rPr lang="en-US" sz="2400" b="1" i="1" dirty="0">
                <a:solidFill>
                  <a:srgbClr val="0070C0"/>
                </a:solidFill>
                <a:latin typeface="+mj-lt"/>
              </a:rPr>
              <a:t>supuestos de técnicas de reproducción humana asistida</a:t>
            </a:r>
            <a:r>
              <a:rPr lang="en-US" sz="2400" dirty="0">
                <a:solidFill>
                  <a:srgbClr val="0070C0"/>
                </a:solidFill>
                <a:latin typeface="+mj-lt"/>
              </a:rPr>
              <a:t>, </a:t>
            </a:r>
            <a:r>
              <a:rPr lang="en-US" sz="2400" dirty="0">
                <a:latin typeface="+mj-lt"/>
              </a:rPr>
              <a:t>la </a:t>
            </a:r>
            <a:r>
              <a:rPr lang="en-US" sz="2400" b="1" i="1" dirty="0">
                <a:solidFill>
                  <a:srgbClr val="0070C0"/>
                </a:solidFill>
                <a:latin typeface="+mj-lt"/>
              </a:rPr>
              <a:t>determinación de la filiación se deriva del consentimiento previo, informado y libre</a:t>
            </a:r>
            <a:r>
              <a:rPr lang="en-US" sz="2400" b="1" dirty="0">
                <a:solidFill>
                  <a:srgbClr val="0070C0"/>
                </a:solidFill>
                <a:latin typeface="+mj-lt"/>
              </a:rPr>
              <a:t>, </a:t>
            </a:r>
            <a:r>
              <a:rPr lang="en-US" sz="2400" dirty="0">
                <a:latin typeface="+mj-lt"/>
              </a:rPr>
              <a:t>prestado de conformidad con lo dispuesto en este Código y en la ley especial.</a:t>
            </a:r>
          </a:p>
          <a:p>
            <a:pPr marL="420624" indent="-384048" algn="just">
              <a:buFont typeface="Wingdings 2"/>
              <a:buChar char=""/>
              <a:defRPr/>
            </a:pPr>
            <a:r>
              <a:rPr lang="en-US" sz="2400" b="1" dirty="0">
                <a:solidFill>
                  <a:srgbClr val="290082"/>
                </a:solidFill>
                <a:latin typeface="+mj-lt"/>
              </a:rPr>
              <a:t>Cuando en el proceso reproductivo se utilicen gametos de terceros, no se genera vínculo jurídico alguno con éstos, excepto a los fines de los impedimentos matrimoniales en los mismos términos que la adopción plena.</a:t>
            </a:r>
            <a:endParaRPr lang="en-US" sz="2400" b="1" dirty="0">
              <a:solidFill>
                <a:srgbClr val="290082"/>
              </a:solidFill>
              <a:latin typeface="+mj-lt"/>
              <a:sym typeface="Times" charset="0"/>
            </a:endParaRPr>
          </a:p>
          <a:p>
            <a:pPr marL="25400" indent="0">
              <a:buNone/>
              <a:defRPr/>
            </a:pPr>
            <a:endParaRPr lang="en-US" dirty="0">
              <a:ea typeface="+mn-ea"/>
              <a:cs typeface="+mn-cs"/>
            </a:endParaRPr>
          </a:p>
        </p:txBody>
      </p:sp>
      <p:sp>
        <p:nvSpPr>
          <p:cNvPr id="4" name="Slide Number Placeholder 3"/>
          <p:cNvSpPr>
            <a:spLocks noGrp="1"/>
          </p:cNvSpPr>
          <p:nvPr>
            <p:ph type="sldNum" sz="quarter" idx="12"/>
          </p:nvPr>
        </p:nvSpPr>
        <p:spPr>
          <a:xfrm>
            <a:off x="7032104" y="6356351"/>
            <a:ext cx="3178696" cy="365125"/>
          </a:xfrm>
        </p:spPr>
        <p:txBody>
          <a:bodyPr/>
          <a:lstStyle/>
          <a:p>
            <a:pPr>
              <a:defRPr/>
            </a:pPr>
            <a:r>
              <a:rPr lang="en-US" sz="2400" b="1" kern="0" dirty="0">
                <a:solidFill>
                  <a:schemeClr val="bg1"/>
                </a:solidFill>
              </a:rPr>
              <a:t>¿En </a:t>
            </a:r>
            <a:r>
              <a:rPr lang="en-US" sz="2400" b="1" kern="0" dirty="0" err="1">
                <a:solidFill>
                  <a:schemeClr val="bg1"/>
                </a:solidFill>
              </a:rPr>
              <a:t>todos</a:t>
            </a:r>
            <a:r>
              <a:rPr lang="en-US" sz="2400" b="1" kern="0" dirty="0">
                <a:solidFill>
                  <a:schemeClr val="bg1"/>
                </a:solidFill>
              </a:rPr>
              <a:t> los </a:t>
            </a:r>
            <a:r>
              <a:rPr lang="en-US" sz="2400" b="1" kern="0" dirty="0" err="1">
                <a:solidFill>
                  <a:schemeClr val="bg1"/>
                </a:solidFill>
              </a:rPr>
              <a:t>casos</a:t>
            </a:r>
            <a:r>
              <a:rPr lang="en-US" sz="2400" b="1" kern="0" dirty="0">
                <a:solidFill>
                  <a:schemeClr val="bg1"/>
                </a:solidFill>
              </a:rPr>
              <a:t> ?...</a:t>
            </a:r>
          </a:p>
        </p:txBody>
      </p:sp>
      <p:sp>
        <p:nvSpPr>
          <p:cNvPr id="2" name="Rectangle 1"/>
          <p:cNvSpPr/>
          <p:nvPr/>
        </p:nvSpPr>
        <p:spPr>
          <a:xfrm>
            <a:off x="3647728" y="5805265"/>
            <a:ext cx="4828180" cy="461665"/>
          </a:xfrm>
          <a:prstGeom prst="rect">
            <a:avLst/>
          </a:prstGeom>
          <a:solidFill>
            <a:srgbClr val="FFC000"/>
          </a:solidFill>
        </p:spPr>
        <p:style>
          <a:lnRef idx="3">
            <a:schemeClr val="lt1"/>
          </a:lnRef>
          <a:fillRef idx="1">
            <a:schemeClr val="accent2"/>
          </a:fillRef>
          <a:effectRef idx="1">
            <a:schemeClr val="accent2"/>
          </a:effectRef>
          <a:fontRef idx="minor">
            <a:schemeClr val="lt1"/>
          </a:fontRef>
        </p:style>
        <p:txBody>
          <a:bodyPr wrap="none" lIns="91440" tIns="45720" rIns="91440" bIns="45720">
            <a:spAutoFit/>
          </a:bodyPr>
          <a:lstStyle/>
          <a:p>
            <a:pPr algn="ctr"/>
            <a:r>
              <a:rPr lang="en-US" sz="2400" b="1" kern="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C</a:t>
            </a:r>
            <a:r>
              <a:rPr lang="es-ES_tradnl" sz="2400" b="1" kern="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on donante solo derecho a conocer</a:t>
            </a:r>
          </a:p>
        </p:txBody>
      </p:sp>
      <p:sp>
        <p:nvSpPr>
          <p:cNvPr id="6" name="5 Flecha curvada hacia la derecha"/>
          <p:cNvSpPr/>
          <p:nvPr/>
        </p:nvSpPr>
        <p:spPr>
          <a:xfrm>
            <a:off x="1524000" y="764704"/>
            <a:ext cx="1403648" cy="5184576"/>
          </a:xfrm>
          <a:prstGeom prst="curved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dirty="0">
              <a:solidFill>
                <a:schemeClr val="tx1"/>
              </a:solidFill>
            </a:endParaRPr>
          </a:p>
        </p:txBody>
      </p:sp>
    </p:spTree>
    <p:extLst>
      <p:ext uri="{BB962C8B-B14F-4D97-AF65-F5344CB8AC3E}">
        <p14:creationId xmlns:p14="http://schemas.microsoft.com/office/powerpoint/2010/main" val="109884463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87745"/>
                                        </p:tgtEl>
                                        <p:attrNameLst>
                                          <p:attrName>style.visibility</p:attrName>
                                        </p:attrNameLst>
                                      </p:cBhvr>
                                      <p:to>
                                        <p:strVal val="visible"/>
                                      </p:to>
                                    </p:set>
                                    <p:animEffect transition="in" filter="fade">
                                      <p:cBhvr>
                                        <p:cTn id="7" dur="500"/>
                                        <p:tgtEl>
                                          <p:spTgt spid="287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5"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style>
          <a:lnRef idx="1">
            <a:schemeClr val="accent3"/>
          </a:lnRef>
          <a:fillRef idx="3">
            <a:schemeClr val="accent3"/>
          </a:fillRef>
          <a:effectRef idx="2">
            <a:schemeClr val="accent3"/>
          </a:effectRef>
          <a:fontRef idx="minor">
            <a:schemeClr val="lt1"/>
          </a:fontRef>
        </p:style>
        <p:txBody>
          <a:bodyPr>
            <a:normAutofit fontScale="90000"/>
          </a:bodyPr>
          <a:lstStyle/>
          <a:p>
            <a:pPr algn="l"/>
            <a:r>
              <a:rPr lang="es-ES" dirty="0"/>
              <a:t>CAPITULO 6</a:t>
            </a:r>
            <a:br>
              <a:rPr lang="es-ES" dirty="0"/>
            </a:br>
            <a:r>
              <a:rPr lang="es-ES" dirty="0"/>
              <a:t>Acciones de filiación.</a:t>
            </a:r>
          </a:p>
        </p:txBody>
      </p:sp>
      <p:sp>
        <p:nvSpPr>
          <p:cNvPr id="3" name="2 Marcador de contenido"/>
          <p:cNvSpPr>
            <a:spLocks noGrp="1"/>
          </p:cNvSpPr>
          <p:nvPr>
            <p:ph idx="1"/>
          </p:nvPr>
        </p:nvSpPr>
        <p:spPr/>
        <p:txBody>
          <a:bodyPr>
            <a:normAutofit/>
          </a:bodyPr>
          <a:lstStyle/>
          <a:p>
            <a:pPr algn="just"/>
            <a:r>
              <a:rPr lang="es-ES" dirty="0"/>
              <a:t>ARTICULO 577.- Inadmisibilidad de la demanda. </a:t>
            </a:r>
            <a:r>
              <a:rPr lang="es-ES" b="1" dirty="0">
                <a:solidFill>
                  <a:srgbClr val="FF0000"/>
                </a:solidFill>
              </a:rPr>
              <a:t>No es admisible la impugnación de la filiación matrimonial o extramatrimonial de los hijos nacidos mediante el uso de técnicas de reproducción humana asistida </a:t>
            </a:r>
            <a:r>
              <a:rPr lang="es-ES" dirty="0"/>
              <a:t>cuando haya mediado consentimiento previo, informado y libre a dichas técnicas, de conformidad con este Código y la ley especial, con independencia de quién haya aportado los gametos. No es admisible el reconocimiento ni el ejercicio de acción de filiación o de reclamo alguno de vínculo filial respecto de éste.</a:t>
            </a:r>
          </a:p>
          <a:p>
            <a:endParaRPr lang="es-ES" dirty="0"/>
          </a:p>
        </p:txBody>
      </p:sp>
    </p:spTree>
    <p:extLst>
      <p:ext uri="{BB962C8B-B14F-4D97-AF65-F5344CB8AC3E}">
        <p14:creationId xmlns:p14="http://schemas.microsoft.com/office/powerpoint/2010/main" val="3493460016"/>
      </p:ext>
    </p:extLst>
  </p:cSld>
  <p:clrMapOvr>
    <a:masterClrMapping/>
  </p:clrMapOvr>
  <p:transition>
    <p:split orient="vert"/>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8229600" cy="868346"/>
          </a:xfrm>
        </p:spPr>
        <p:style>
          <a:lnRef idx="1">
            <a:schemeClr val="accent3"/>
          </a:lnRef>
          <a:fillRef idx="2">
            <a:schemeClr val="accent3"/>
          </a:fillRef>
          <a:effectRef idx="1">
            <a:schemeClr val="accent3"/>
          </a:effectRef>
          <a:fontRef idx="minor">
            <a:schemeClr val="dk1"/>
          </a:fontRef>
        </p:style>
        <p:txBody>
          <a:bodyPr>
            <a:normAutofit fontScale="90000"/>
          </a:bodyPr>
          <a:lstStyle/>
          <a:p>
            <a:r>
              <a:rPr lang="es-ES" dirty="0"/>
              <a:t>Acciones de reclamación de filiación</a:t>
            </a:r>
          </a:p>
        </p:txBody>
      </p:sp>
      <p:sp>
        <p:nvSpPr>
          <p:cNvPr id="3" name="2 Marcador de contenido"/>
          <p:cNvSpPr>
            <a:spLocks noGrp="1"/>
          </p:cNvSpPr>
          <p:nvPr>
            <p:ph idx="1"/>
          </p:nvPr>
        </p:nvSpPr>
        <p:spPr>
          <a:xfrm>
            <a:off x="1981200" y="1214422"/>
            <a:ext cx="8229600" cy="5286412"/>
          </a:xfrm>
        </p:spPr>
        <p:txBody>
          <a:bodyPr>
            <a:normAutofit fontScale="62500" lnSpcReduction="20000"/>
          </a:bodyPr>
          <a:lstStyle/>
          <a:p>
            <a:pPr marL="0" indent="17463" algn="just">
              <a:buNone/>
            </a:pPr>
            <a:endParaRPr lang="es-ES" dirty="0"/>
          </a:p>
          <a:p>
            <a:pPr marL="0" indent="17463" algn="just">
              <a:buNone/>
            </a:pPr>
            <a:r>
              <a:rPr lang="es-ES" dirty="0"/>
              <a:t>ARTICULO 582.- Reglas generales. El hijo puede reclamar su filiación matrimonial contra sus progenitores si no resulta de la inscripción en el Registro del Estado Civil y Capacidad de las Personas. La acción debe entablarse contra los cónyuges conjuntamente.</a:t>
            </a:r>
          </a:p>
          <a:p>
            <a:pPr marL="0" indent="17463" algn="just">
              <a:buNone/>
            </a:pPr>
            <a:r>
              <a:rPr lang="es-ES" dirty="0"/>
              <a:t>El hijo también puede reclamar su filiación extramatrimonial contra quienes considere sus progenitores.</a:t>
            </a:r>
          </a:p>
          <a:p>
            <a:pPr marL="0" indent="17463" algn="just">
              <a:buNone/>
            </a:pPr>
            <a:r>
              <a:rPr lang="es-ES" dirty="0"/>
              <a:t>En caso de haber fallecido alguno de los progenitores, la acción se dirige contra sus herederos.</a:t>
            </a:r>
          </a:p>
          <a:p>
            <a:pPr marL="0" indent="17463" algn="just">
              <a:buNone/>
            </a:pPr>
            <a:r>
              <a:rPr lang="es-ES" dirty="0"/>
              <a:t>Estas acciones pueden ser promovidas por el hijo en todo tiempo. Sus herederos pueden continuar la acción iniciada por él o entablarla si el hijo hubiese muerto en la menor edad o siendo persona incapaz. Si el hijo fallece antes de transcurrir un año computado desde que alcanzó la mayor edad o la plena capacidad, o durante el primer año siguiente al descubrimiento de las pruebas en que se haya de fundar la demanda, su acción corresponde a sus herederos por todo el tiempo que falte para completar dichos plazos.</a:t>
            </a:r>
          </a:p>
          <a:p>
            <a:pPr marL="0" indent="17463" algn="just">
              <a:buNone/>
            </a:pPr>
            <a:r>
              <a:rPr lang="es-ES" b="1" dirty="0">
                <a:solidFill>
                  <a:srgbClr val="FF0000"/>
                </a:solidFill>
              </a:rPr>
              <a:t>Esta disposición no se aplica en los supuestos de técnicas de reproducción humana asistida cuando haya mediado consentimiento previo, informado y libre, con independencia de quienes hayan aportado los gametos.</a:t>
            </a:r>
          </a:p>
        </p:txBody>
      </p:sp>
    </p:spTree>
    <p:extLst>
      <p:ext uri="{BB962C8B-B14F-4D97-AF65-F5344CB8AC3E}">
        <p14:creationId xmlns:p14="http://schemas.microsoft.com/office/powerpoint/2010/main" val="1664972060"/>
      </p:ext>
    </p:extLst>
  </p:cSld>
  <p:clrMapOvr>
    <a:masterClrMapping/>
  </p:clrMapOvr>
  <p:transition>
    <p:split dir="in"/>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3028951" y="258763"/>
            <a:ext cx="7675563" cy="1154112"/>
          </a:xfrm>
        </p:spPr>
        <p:txBody>
          <a:bodyPr rtlCol="0">
            <a:normAutofit fontScale="90000"/>
          </a:bodyPr>
          <a:lstStyle/>
          <a:p>
            <a:pPr eaLnBrk="1" fontAlgn="auto" hangingPunct="1">
              <a:spcAft>
                <a:spcPts val="0"/>
              </a:spcAft>
              <a:defRPr/>
            </a:pPr>
            <a:r>
              <a:rPr lang="es-AR" b="1" dirty="0"/>
              <a:t>3) CONSTITUCIONALIZACIÓN </a:t>
            </a:r>
            <a:br>
              <a:rPr lang="es-AR" b="1" dirty="0"/>
            </a:br>
            <a:r>
              <a:rPr lang="es-AR" b="1" dirty="0"/>
              <a:t>     DEL DERECHO PRIVADO</a:t>
            </a:r>
          </a:p>
        </p:txBody>
      </p:sp>
      <p:sp>
        <p:nvSpPr>
          <p:cNvPr id="5" name="4 CuadroTexto"/>
          <p:cNvSpPr txBox="1"/>
          <p:nvPr/>
        </p:nvSpPr>
        <p:spPr>
          <a:xfrm>
            <a:off x="1774826" y="1773239"/>
            <a:ext cx="8569325" cy="4892675"/>
          </a:xfrm>
          <a:prstGeom prst="rect">
            <a:avLst/>
          </a:prstGeom>
          <a:noFill/>
        </p:spPr>
        <p:txBody>
          <a:bodyPr>
            <a:spAutoFit/>
          </a:bodyPr>
          <a:lstStyle/>
          <a:p>
            <a:pPr algn="ctr">
              <a:defRPr/>
            </a:pPr>
            <a:endParaRPr lang="es-AR" sz="2400" b="1" u="sng" kern="0" dirty="0">
              <a:solidFill>
                <a:prstClr val="white"/>
              </a:solidFill>
              <a:cs typeface="Arial" charset="0"/>
            </a:endParaRPr>
          </a:p>
          <a:p>
            <a:pPr marL="285750" indent="-285750">
              <a:buFont typeface="Wingdings" panose="05000000000000000000" pitchFamily="2" charset="2"/>
              <a:buChar char="§"/>
              <a:defRPr/>
            </a:pPr>
            <a:endParaRPr lang="es-AR" sz="2400" kern="0" dirty="0">
              <a:solidFill>
                <a:prstClr val="white"/>
              </a:solidFill>
              <a:cs typeface="Arial" charset="0"/>
            </a:endParaRPr>
          </a:p>
          <a:p>
            <a:pPr marL="285750" indent="-285750" algn="just">
              <a:buFont typeface="Wingdings" panose="05000000000000000000" pitchFamily="2" charset="2"/>
              <a:buChar char="§"/>
              <a:defRPr/>
            </a:pPr>
            <a:r>
              <a:rPr lang="es-AR" sz="2400" b="1" kern="0" dirty="0">
                <a:solidFill>
                  <a:prstClr val="white"/>
                </a:solidFill>
                <a:cs typeface="Arial" charset="0"/>
              </a:rPr>
              <a:t>Art. 14 bis </a:t>
            </a:r>
            <a:r>
              <a:rPr lang="es-AR" sz="2400" b="1" kern="0" dirty="0">
                <a:solidFill>
                  <a:srgbClr val="00B0F0"/>
                </a:solidFill>
                <a:cs typeface="Arial" charset="0"/>
              </a:rPr>
              <a:t>“Protección integral de la familia”</a:t>
            </a:r>
            <a:r>
              <a:rPr lang="es-AR" sz="2400" b="1" kern="0" dirty="0">
                <a:solidFill>
                  <a:prstClr val="white"/>
                </a:solidFill>
                <a:cs typeface="Arial" charset="0"/>
              </a:rPr>
              <a:t>        </a:t>
            </a:r>
            <a:r>
              <a:rPr lang="es-AR" sz="2400" i="1" u="sng" kern="0" dirty="0">
                <a:solidFill>
                  <a:prstClr val="white"/>
                </a:solidFill>
                <a:cs typeface="Arial" charset="0"/>
              </a:rPr>
              <a:t>sin limitar esta noción</a:t>
            </a:r>
            <a:r>
              <a:rPr lang="es-AR" sz="2400" i="1" kern="0" dirty="0">
                <a:solidFill>
                  <a:prstClr val="white"/>
                </a:solidFill>
                <a:cs typeface="Arial" charset="0"/>
              </a:rPr>
              <a:t> (de carácter sociológico y en permanente transformación) a la familia matrimonial intacta.</a:t>
            </a:r>
          </a:p>
          <a:p>
            <a:pPr marL="285750" indent="-285750">
              <a:buFont typeface="Wingdings" panose="05000000000000000000" pitchFamily="2" charset="2"/>
              <a:buChar char="§"/>
              <a:defRPr/>
            </a:pPr>
            <a:endParaRPr lang="es-AR" sz="2400" i="1" kern="0" dirty="0">
              <a:solidFill>
                <a:prstClr val="white"/>
              </a:solidFill>
              <a:cs typeface="Arial" charset="0"/>
            </a:endParaRPr>
          </a:p>
          <a:p>
            <a:pPr marL="285750" indent="-285750" algn="just">
              <a:buFont typeface="Wingdings" panose="05000000000000000000" pitchFamily="2" charset="2"/>
              <a:buChar char="§"/>
              <a:defRPr/>
            </a:pPr>
            <a:r>
              <a:rPr lang="es-AR" sz="2400" b="1" kern="0" dirty="0">
                <a:solidFill>
                  <a:prstClr val="white"/>
                </a:solidFill>
                <a:cs typeface="Arial" charset="0"/>
              </a:rPr>
              <a:t>Art. 19  </a:t>
            </a:r>
            <a:r>
              <a:rPr lang="es-AR" sz="2400" b="1" kern="0" dirty="0">
                <a:solidFill>
                  <a:srgbClr val="00B0F0"/>
                </a:solidFill>
                <a:cs typeface="Arial" charset="0"/>
              </a:rPr>
              <a:t>“Autonomía de la voluntad” </a:t>
            </a:r>
            <a:r>
              <a:rPr lang="es-AR" sz="2400" b="1" i="1" kern="0" dirty="0">
                <a:solidFill>
                  <a:prstClr val="white"/>
                </a:solidFill>
                <a:cs typeface="Arial" charset="0"/>
              </a:rPr>
              <a:t>        </a:t>
            </a:r>
            <a:r>
              <a:rPr lang="es-AR" sz="2400" i="1" kern="0" dirty="0">
                <a:solidFill>
                  <a:prstClr val="white"/>
                </a:solidFill>
                <a:cs typeface="Arial" charset="0"/>
              </a:rPr>
              <a:t>la libertad de optar entre </a:t>
            </a:r>
            <a:r>
              <a:rPr lang="es-AR" sz="2400" i="1" u="sng" kern="0" dirty="0">
                <a:solidFill>
                  <a:prstClr val="white"/>
                </a:solidFill>
                <a:cs typeface="Arial" charset="0"/>
              </a:rPr>
              <a:t>casarse y no casarse.</a:t>
            </a:r>
          </a:p>
          <a:p>
            <a:pPr marL="285750" indent="-285750" algn="just">
              <a:buFont typeface="Wingdings" panose="05000000000000000000" pitchFamily="2" charset="2"/>
              <a:buChar char="§"/>
              <a:defRPr/>
            </a:pPr>
            <a:endParaRPr lang="es-AR" sz="2400" i="1" kern="0" dirty="0">
              <a:solidFill>
                <a:prstClr val="white"/>
              </a:solidFill>
              <a:cs typeface="Arial" charset="0"/>
            </a:endParaRPr>
          </a:p>
          <a:p>
            <a:pPr marL="285750" indent="-285750" algn="just">
              <a:buFont typeface="Wingdings" panose="05000000000000000000" pitchFamily="2" charset="2"/>
              <a:buChar char="§"/>
              <a:defRPr/>
            </a:pPr>
            <a:r>
              <a:rPr lang="es-AR" sz="2400" b="1" kern="0" dirty="0">
                <a:solidFill>
                  <a:prstClr val="white"/>
                </a:solidFill>
                <a:cs typeface="Arial" charset="0"/>
              </a:rPr>
              <a:t>Art. 16 </a:t>
            </a:r>
            <a:r>
              <a:rPr lang="es-AR" sz="2400" b="1" kern="0" dirty="0">
                <a:solidFill>
                  <a:srgbClr val="00B0F0"/>
                </a:solidFill>
                <a:cs typeface="Arial" charset="0"/>
              </a:rPr>
              <a:t>“Igualdad ante la ley</a:t>
            </a:r>
            <a:r>
              <a:rPr lang="es-AR" sz="2400" kern="0" dirty="0">
                <a:solidFill>
                  <a:srgbClr val="00B0F0"/>
                </a:solidFill>
                <a:cs typeface="Arial" charset="0"/>
              </a:rPr>
              <a:t>” </a:t>
            </a:r>
            <a:r>
              <a:rPr lang="es-AR" sz="2400" i="1" kern="0" dirty="0">
                <a:solidFill>
                  <a:prstClr val="white"/>
                </a:solidFill>
                <a:cs typeface="Arial" charset="0"/>
              </a:rPr>
              <a:t>      el respeto por este principio es posible brindando un </a:t>
            </a:r>
            <a:r>
              <a:rPr lang="es-AR" sz="2400" i="1" u="sng" kern="0" dirty="0">
                <a:solidFill>
                  <a:prstClr val="white"/>
                </a:solidFill>
                <a:cs typeface="Arial" charset="0"/>
              </a:rPr>
              <a:t>tratamiento diferenciado</a:t>
            </a:r>
            <a:r>
              <a:rPr lang="es-AR" sz="2400" i="1" kern="0" dirty="0">
                <a:solidFill>
                  <a:prstClr val="white"/>
                </a:solidFill>
                <a:cs typeface="Arial" charset="0"/>
              </a:rPr>
              <a:t> a modelos distintos de familia.</a:t>
            </a:r>
          </a:p>
        </p:txBody>
      </p:sp>
      <p:sp>
        <p:nvSpPr>
          <p:cNvPr id="6" name="5 Flecha derecha"/>
          <p:cNvSpPr/>
          <p:nvPr/>
        </p:nvSpPr>
        <p:spPr>
          <a:xfrm>
            <a:off x="9193214" y="2636838"/>
            <a:ext cx="287337" cy="21590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AR" kern="0" dirty="0">
                <a:solidFill>
                  <a:prstClr val="white"/>
                </a:solidFill>
              </a:rPr>
              <a:t>  </a:t>
            </a:r>
          </a:p>
        </p:txBody>
      </p:sp>
      <p:sp>
        <p:nvSpPr>
          <p:cNvPr id="12" name="11 Flecha derecha"/>
          <p:cNvSpPr/>
          <p:nvPr/>
        </p:nvSpPr>
        <p:spPr>
          <a:xfrm>
            <a:off x="7751764" y="4506914"/>
            <a:ext cx="288925" cy="217487"/>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13" name="12 Flecha derecha"/>
          <p:cNvSpPr/>
          <p:nvPr/>
        </p:nvSpPr>
        <p:spPr>
          <a:xfrm>
            <a:off x="6886576" y="5589588"/>
            <a:ext cx="288925" cy="21590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pic>
        <p:nvPicPr>
          <p:cNvPr id="27655" name="Picture 13" descr="http://economiaparatodos.net/wp-content/uploads/CONSTITUCION-NACIONAL1-e1381153564711.jpg"/>
          <p:cNvPicPr>
            <a:picLocks noChangeAspect="1" noChangeArrowheads="1"/>
          </p:cNvPicPr>
          <p:nvPr/>
        </p:nvPicPr>
        <p:blipFill>
          <a:blip r:embed="rId3" cstate="print"/>
          <a:srcRect/>
          <a:stretch>
            <a:fillRect/>
          </a:stretch>
        </p:blipFill>
        <p:spPr bwMode="auto">
          <a:xfrm>
            <a:off x="1487488" y="981076"/>
            <a:ext cx="1973263" cy="1425575"/>
          </a:xfrm>
          <a:prstGeom prst="rect">
            <a:avLst/>
          </a:prstGeom>
          <a:noFill/>
          <a:ln w="9525">
            <a:noFill/>
            <a:miter lim="800000"/>
            <a:headEnd/>
            <a:tailEnd/>
          </a:ln>
        </p:spPr>
      </p:pic>
    </p:spTree>
    <p:extLst>
      <p:ext uri="{BB962C8B-B14F-4D97-AF65-F5344CB8AC3E}">
        <p14:creationId xmlns:p14="http://schemas.microsoft.com/office/powerpoint/2010/main" val="389916228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8229600" cy="868346"/>
          </a:xfrm>
        </p:spPr>
        <p:style>
          <a:lnRef idx="1">
            <a:schemeClr val="accent3"/>
          </a:lnRef>
          <a:fillRef idx="2">
            <a:schemeClr val="accent3"/>
          </a:fillRef>
          <a:effectRef idx="1">
            <a:schemeClr val="accent3"/>
          </a:effectRef>
          <a:fontRef idx="minor">
            <a:schemeClr val="dk1"/>
          </a:fontRef>
        </p:style>
        <p:txBody>
          <a:bodyPr>
            <a:normAutofit fontScale="90000"/>
          </a:bodyPr>
          <a:lstStyle/>
          <a:p>
            <a:pPr algn="l"/>
            <a:br>
              <a:rPr lang="es-ES" dirty="0"/>
            </a:br>
            <a:r>
              <a:rPr lang="es-ES" dirty="0"/>
              <a:t>Acciones de impugnación de filiación</a:t>
            </a:r>
            <a:br>
              <a:rPr lang="es-ES" dirty="0"/>
            </a:br>
            <a:endParaRPr lang="es-ES" dirty="0"/>
          </a:p>
        </p:txBody>
      </p:sp>
      <p:sp>
        <p:nvSpPr>
          <p:cNvPr id="3" name="2 Marcador de contenido"/>
          <p:cNvSpPr>
            <a:spLocks noGrp="1"/>
          </p:cNvSpPr>
          <p:nvPr>
            <p:ph idx="1"/>
          </p:nvPr>
        </p:nvSpPr>
        <p:spPr>
          <a:xfrm>
            <a:off x="1981200" y="1357298"/>
            <a:ext cx="8229600" cy="5072098"/>
          </a:xfrm>
        </p:spPr>
        <p:txBody>
          <a:bodyPr>
            <a:normAutofit fontScale="62500" lnSpcReduction="20000"/>
          </a:bodyPr>
          <a:lstStyle/>
          <a:p>
            <a:pPr marL="90488" indent="0" algn="just">
              <a:buNone/>
            </a:pPr>
            <a:endParaRPr lang="es-ES" dirty="0"/>
          </a:p>
          <a:p>
            <a:pPr marL="90488" indent="0" algn="just">
              <a:buNone/>
            </a:pPr>
            <a:r>
              <a:rPr lang="es-ES" sz="3800" b="1" dirty="0"/>
              <a:t>ARTICULO 588.- Impugnación de la maternidad</a:t>
            </a:r>
            <a:r>
              <a:rPr lang="es-ES" sz="3800" dirty="0"/>
              <a:t>. En los supuestos de determinación de la maternidad de conformidad con lo dispuesto en el artículo 565, el vínculo filial puede ser impugnado por no ser la mujer la madre del hijo que pasa por suyo. Esta acción de impugnación puede ser interpuesta por el hijo, la madre, el o la cónyuge y todo tercero que invoque un interés legítimo.</a:t>
            </a:r>
          </a:p>
          <a:p>
            <a:pPr marL="90488" indent="0" algn="just">
              <a:buNone/>
            </a:pPr>
            <a:r>
              <a:rPr lang="es-ES" sz="3800" dirty="0"/>
              <a:t>La acción caduca si transcurre un año desde la inscripción del nacimiento o desde que se conoció la sustitución o incertidumbre sobre la identidad del hijo. El hijo puede iniciar la acción en cualquier tiempo.</a:t>
            </a:r>
          </a:p>
          <a:p>
            <a:pPr marL="90488" indent="0" algn="just">
              <a:buNone/>
            </a:pPr>
            <a:r>
              <a:rPr lang="es-ES" sz="3800" b="1" dirty="0">
                <a:solidFill>
                  <a:srgbClr val="FF0000"/>
                </a:solidFill>
              </a:rPr>
              <a:t>En los supuestos de filiación por técnicas de reproducción humana asistida la falta de vínculo genético no puede invocarse para impugnar la maternidad, si ha mediado consentimiento previo, informado y libre</a:t>
            </a:r>
            <a:r>
              <a:rPr lang="es-ES" b="1" dirty="0">
                <a:solidFill>
                  <a:srgbClr val="FF0000"/>
                </a:solidFill>
              </a:rPr>
              <a:t>.</a:t>
            </a:r>
          </a:p>
        </p:txBody>
      </p:sp>
    </p:spTree>
    <p:extLst>
      <p:ext uri="{BB962C8B-B14F-4D97-AF65-F5344CB8AC3E}">
        <p14:creationId xmlns:p14="http://schemas.microsoft.com/office/powerpoint/2010/main" val="444907411"/>
      </p:ext>
    </p:extLst>
  </p:cSld>
  <p:clrMapOvr>
    <a:masterClrMapping/>
  </p:clrMapOvr>
  <p:transition>
    <p:pull dir="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dirty="0"/>
              <a:t>Romper con el mito…</a:t>
            </a:r>
            <a:endParaRPr lang="es-ES" dirty="0"/>
          </a:p>
        </p:txBody>
      </p:sp>
      <p:pic>
        <p:nvPicPr>
          <p:cNvPr id="4" name="3 Imagen" descr="Z-Dona1-438x292.jpg"/>
          <p:cNvPicPr>
            <a:picLocks noChangeAspect="1"/>
          </p:cNvPicPr>
          <p:nvPr/>
        </p:nvPicPr>
        <p:blipFill>
          <a:blip r:embed="rId2" cstate="print"/>
          <a:stretch>
            <a:fillRect/>
          </a:stretch>
        </p:blipFill>
        <p:spPr>
          <a:xfrm>
            <a:off x="1881158" y="1285860"/>
            <a:ext cx="4171950" cy="2781300"/>
          </a:xfrm>
          <a:prstGeom prst="rect">
            <a:avLst/>
          </a:prstGeom>
        </p:spPr>
      </p:pic>
      <p:pic>
        <p:nvPicPr>
          <p:cNvPr id="5" name="4 Imagen" descr="Rafael-Ferro-en-El-Donante.jpg"/>
          <p:cNvPicPr>
            <a:picLocks noChangeAspect="1"/>
          </p:cNvPicPr>
          <p:nvPr/>
        </p:nvPicPr>
        <p:blipFill>
          <a:blip r:embed="rId3" cstate="print"/>
          <a:stretch>
            <a:fillRect/>
          </a:stretch>
        </p:blipFill>
        <p:spPr>
          <a:xfrm>
            <a:off x="2881290" y="3786191"/>
            <a:ext cx="5072098" cy="2853055"/>
          </a:xfrm>
          <a:prstGeom prst="rect">
            <a:avLst/>
          </a:prstGeom>
        </p:spPr>
      </p:pic>
      <p:pic>
        <p:nvPicPr>
          <p:cNvPr id="6" name="5 Imagen" descr="DATA_ART_2238303.jpg"/>
          <p:cNvPicPr>
            <a:picLocks noChangeAspect="1"/>
          </p:cNvPicPr>
          <p:nvPr/>
        </p:nvPicPr>
        <p:blipFill>
          <a:blip r:embed="rId4" cstate="print"/>
          <a:stretch>
            <a:fillRect/>
          </a:stretch>
        </p:blipFill>
        <p:spPr>
          <a:xfrm>
            <a:off x="6238864" y="1142984"/>
            <a:ext cx="4429136" cy="3462108"/>
          </a:xfrm>
          <a:prstGeom prst="rect">
            <a:avLst/>
          </a:prstGeom>
        </p:spPr>
      </p:pic>
    </p:spTree>
    <p:extLst>
      <p:ext uri="{BB962C8B-B14F-4D97-AF65-F5344CB8AC3E}">
        <p14:creationId xmlns:p14="http://schemas.microsoft.com/office/powerpoint/2010/main" val="2797654406"/>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4"/>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4"/>
                                        </p:tgtEl>
                                        <p:attrNameLst>
                                          <p:attrName>ppt_y</p:attrName>
                                        </p:attrNameLst>
                                      </p:cBhvr>
                                      <p:tavLst>
                                        <p:tav tm="0">
                                          <p:val>
                                            <p:strVal val="#ppt_y"/>
                                          </p:val>
                                        </p:tav>
                                        <p:tav tm="100000">
                                          <p:val>
                                            <p:strVal val="#ppt_y"/>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Bottom)">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48" presetClass="entr" presetSubtype="0" accel="5000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6"/>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6"/>
                                        </p:tgtEl>
                                        <p:attrNameLst>
                                          <p:attrName>ppt_y</p:attrName>
                                        </p:attrNameLst>
                                      </p:cBhvr>
                                      <p:tavLst>
                                        <p:tav tm="0">
                                          <p:val>
                                            <p:strVal val="#ppt_y"/>
                                          </p:val>
                                        </p:tav>
                                        <p:tav tm="100000">
                                          <p:val>
                                            <p:strVal val="#ppt_y"/>
                                          </p:val>
                                        </p:tav>
                                      </p:tavLst>
                                    </p:anim>
                                    <p:animEffect transition="in" filter="fade">
                                      <p:cBhvr>
                                        <p:cTn id="2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sp>
        <p:nvSpPr>
          <p:cNvPr id="5" name="4 Rectángulo redondeado"/>
          <p:cNvSpPr/>
          <p:nvPr/>
        </p:nvSpPr>
        <p:spPr>
          <a:xfrm>
            <a:off x="2999656" y="2780928"/>
            <a:ext cx="6192688" cy="1728192"/>
          </a:xfrm>
          <a:prstGeom prst="roundRect">
            <a:avLst/>
          </a:prstGeom>
          <a:solidFill>
            <a:srgbClr val="FF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2" name="1 Título"/>
          <p:cNvSpPr>
            <a:spLocks noGrp="1"/>
          </p:cNvSpPr>
          <p:nvPr>
            <p:ph type="title"/>
          </p:nvPr>
        </p:nvSpPr>
        <p:spPr>
          <a:xfrm>
            <a:off x="1981200" y="274638"/>
            <a:ext cx="8229600" cy="2074242"/>
          </a:xfrm>
        </p:spPr>
        <p:txBody>
          <a:bodyPr>
            <a:normAutofit/>
          </a:bodyPr>
          <a:lstStyle/>
          <a:p>
            <a:r>
              <a:rPr lang="es-AR" sz="3600" dirty="0"/>
              <a:t>¿Qué postura adopta el </a:t>
            </a:r>
            <a:r>
              <a:rPr lang="es-AR" sz="3600" dirty="0" err="1"/>
              <a:t>CCyC</a:t>
            </a:r>
            <a:r>
              <a:rPr lang="es-AR" sz="3600" dirty="0"/>
              <a:t> en relación al anonimato/identificación del donante en las TRHA?</a:t>
            </a:r>
          </a:p>
        </p:txBody>
      </p:sp>
      <p:sp>
        <p:nvSpPr>
          <p:cNvPr id="4" name="3 CuadroTexto"/>
          <p:cNvSpPr txBox="1"/>
          <p:nvPr/>
        </p:nvSpPr>
        <p:spPr>
          <a:xfrm>
            <a:off x="1524000" y="3284985"/>
            <a:ext cx="9144000"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200" b="0" i="0" u="none" strike="noStrike" kern="0" cap="none" spc="0" normalizeH="0" baseline="0" noProof="0" dirty="0">
                <a:ln>
                  <a:noFill/>
                </a:ln>
                <a:solidFill>
                  <a:prstClr val="black"/>
                </a:solidFill>
                <a:effectLst/>
                <a:uLnTx/>
                <a:uFillTx/>
                <a:latin typeface="Agency FB" pitchFamily="34" charset="0"/>
                <a:ea typeface="MS Mincho" pitchFamily="49" charset="-128"/>
              </a:rPr>
              <a:t>POSTURAS DESDE EL DERECHO COMPARADO</a:t>
            </a:r>
          </a:p>
        </p:txBody>
      </p:sp>
      <p:sp>
        <p:nvSpPr>
          <p:cNvPr id="6" name="5 Rectángulo redondeado"/>
          <p:cNvSpPr/>
          <p:nvPr/>
        </p:nvSpPr>
        <p:spPr>
          <a:xfrm>
            <a:off x="1703512" y="188640"/>
            <a:ext cx="8712968" cy="6480720"/>
          </a:xfrm>
          <a:prstGeom prst="roundRect">
            <a:avLst>
              <a:gd name="adj" fmla="val 11040"/>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7" name="6 Rectángulo redondeado"/>
          <p:cNvSpPr/>
          <p:nvPr/>
        </p:nvSpPr>
        <p:spPr>
          <a:xfrm>
            <a:off x="3935760" y="332656"/>
            <a:ext cx="4104456" cy="576064"/>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8" name="1 Título"/>
          <p:cNvSpPr txBox="1">
            <a:spLocks/>
          </p:cNvSpPr>
          <p:nvPr/>
        </p:nvSpPr>
        <p:spPr>
          <a:xfrm>
            <a:off x="2063552" y="404664"/>
            <a:ext cx="7772400" cy="432048"/>
          </a:xfrm>
          <a:prstGeom prst="rect">
            <a:avLst/>
          </a:prstGeom>
        </p:spPr>
        <p:txBody>
          <a:bodyPr vert="horz" lIns="91440" tIns="45720" rIns="91440" bIns="45720" rtlCol="0" anchor="ctr">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s-AR" sz="2800" b="1" i="0" u="none" strike="noStrike" kern="0" cap="none" spc="0" normalizeH="0" baseline="0" noProof="0" dirty="0">
                <a:ln w="18000">
                  <a:solidFill>
                    <a:srgbClr val="FF0000"/>
                  </a:solidFill>
                  <a:prstDash val="solid"/>
                  <a:miter lim="800000"/>
                </a:ln>
                <a:solidFill>
                  <a:srgbClr val="FF0000"/>
                </a:solidFill>
                <a:effectLst>
                  <a:outerShdw blurRad="25500" dist="23000" dir="7020000" algn="tl">
                    <a:srgbClr val="000000">
                      <a:alpha val="50000"/>
                    </a:srgbClr>
                  </a:outerShdw>
                </a:effectLst>
                <a:uLnTx/>
                <a:uFillTx/>
              </a:rPr>
              <a:t>ANONIMATO </a:t>
            </a:r>
          </a:p>
        </p:txBody>
      </p:sp>
      <p:pic>
        <p:nvPicPr>
          <p:cNvPr id="9" name="Picture 3"/>
          <p:cNvPicPr>
            <a:picLocks noChangeAspect="1" noChangeArrowheads="1"/>
          </p:cNvPicPr>
          <p:nvPr/>
        </p:nvPicPr>
        <p:blipFill>
          <a:blip r:embed="rId2" cstate="print"/>
          <a:srcRect/>
          <a:stretch>
            <a:fillRect/>
          </a:stretch>
        </p:blipFill>
        <p:spPr bwMode="auto">
          <a:xfrm>
            <a:off x="1991544" y="1124745"/>
            <a:ext cx="8064896" cy="5131599"/>
          </a:xfrm>
          <a:prstGeom prst="rect">
            <a:avLst/>
          </a:prstGeom>
          <a:ln>
            <a:solidFill>
              <a:schemeClr val="tx1"/>
            </a:solidFill>
          </a:ln>
          <a:effectLst>
            <a:outerShdw blurRad="190500" algn="tl" rotWithShape="0">
              <a:srgbClr val="000000">
                <a:alpha val="70000"/>
              </a:srgbClr>
            </a:outerShdw>
          </a:effectLst>
        </p:spPr>
      </p:pic>
      <p:sp>
        <p:nvSpPr>
          <p:cNvPr id="10" name="9 Rectángulo redondeado"/>
          <p:cNvSpPr/>
          <p:nvPr/>
        </p:nvSpPr>
        <p:spPr>
          <a:xfrm>
            <a:off x="1703512" y="188640"/>
            <a:ext cx="8712968" cy="6480720"/>
          </a:xfrm>
          <a:prstGeom prst="roundRect">
            <a:avLst>
              <a:gd name="adj" fmla="val 11040"/>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12" name="11 Rectángulo redondeado"/>
          <p:cNvSpPr/>
          <p:nvPr/>
        </p:nvSpPr>
        <p:spPr>
          <a:xfrm>
            <a:off x="2855640" y="260648"/>
            <a:ext cx="6192688" cy="64807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800" b="1" i="0" u="none" strike="noStrike" kern="0" cap="none" spc="0" normalizeH="0" baseline="0" noProof="0" dirty="0">
                <a:ln w="12700">
                  <a:solidFill>
                    <a:srgbClr val="1F497D">
                      <a:satMod val="155000"/>
                    </a:srgbClr>
                  </a:solidFill>
                  <a:prstDash val="solid"/>
                </a:ln>
                <a:solidFill>
                  <a:srgbClr val="3209E1"/>
                </a:solidFill>
                <a:effectLst>
                  <a:outerShdw blurRad="41275" dist="20320" dir="1800000" algn="tl" rotWithShape="0">
                    <a:srgbClr val="000000">
                      <a:alpha val="40000"/>
                    </a:srgbClr>
                  </a:outerShdw>
                </a:effectLst>
                <a:uLnTx/>
                <a:uFillTx/>
              </a:rPr>
              <a:t>LEVANTAMIENTO DEL ANONIMATO </a:t>
            </a:r>
            <a:endParaRPr kumimoji="0" lang="es-AR" sz="1800" b="0" i="0" u="none" strike="noStrike" kern="0" cap="none" spc="0" normalizeH="0" baseline="0" noProof="0" dirty="0">
              <a:ln>
                <a:noFill/>
              </a:ln>
              <a:solidFill>
                <a:prstClr val="black"/>
              </a:solidFill>
              <a:effectLst/>
              <a:uLnTx/>
              <a:uFillTx/>
            </a:endParaRPr>
          </a:p>
        </p:txBody>
      </p:sp>
      <p:pic>
        <p:nvPicPr>
          <p:cNvPr id="60418" name="Picture 2"/>
          <p:cNvPicPr>
            <a:picLocks noChangeAspect="1" noChangeArrowheads="1"/>
          </p:cNvPicPr>
          <p:nvPr/>
        </p:nvPicPr>
        <p:blipFill>
          <a:blip r:embed="rId3" cstate="print"/>
          <a:srcRect/>
          <a:stretch>
            <a:fillRect/>
          </a:stretch>
        </p:blipFill>
        <p:spPr bwMode="auto">
          <a:xfrm>
            <a:off x="1919537" y="1124744"/>
            <a:ext cx="8124825" cy="5143500"/>
          </a:xfrm>
          <a:prstGeom prst="rect">
            <a:avLst/>
          </a:prstGeom>
          <a:noFill/>
          <a:ln w="9525">
            <a:noFill/>
            <a:miter lim="800000"/>
            <a:headEnd/>
            <a:tailEnd/>
          </a:ln>
        </p:spPr>
      </p:pic>
      <p:sp>
        <p:nvSpPr>
          <p:cNvPr id="14" name="13 Rectángulo redondeado"/>
          <p:cNvSpPr/>
          <p:nvPr/>
        </p:nvSpPr>
        <p:spPr>
          <a:xfrm>
            <a:off x="1703512" y="188640"/>
            <a:ext cx="8712968" cy="6480720"/>
          </a:xfrm>
          <a:prstGeom prst="roundRect">
            <a:avLst>
              <a:gd name="adj" fmla="val 11040"/>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15" name="14 Rectángulo redondeado"/>
          <p:cNvSpPr/>
          <p:nvPr/>
        </p:nvSpPr>
        <p:spPr>
          <a:xfrm>
            <a:off x="2999656" y="476672"/>
            <a:ext cx="6192688" cy="64807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800" b="1" i="0" u="none" strike="noStrike" kern="0" cap="none" spc="0" normalizeH="0" baseline="0" noProof="0" dirty="0">
                <a:ln w="12700">
                  <a:solidFill>
                    <a:srgbClr val="CC00CC"/>
                  </a:solidFill>
                  <a:prstDash val="solid"/>
                </a:ln>
                <a:solidFill>
                  <a:srgbClr val="CC00CC"/>
                </a:solidFill>
                <a:effectLst>
                  <a:outerShdw blurRad="41275" dist="20320" dir="1800000" algn="tl" rotWithShape="0">
                    <a:srgbClr val="000000">
                      <a:alpha val="40000"/>
                    </a:srgbClr>
                  </a:outerShdw>
                </a:effectLst>
                <a:uLnTx/>
                <a:uFillTx/>
              </a:rPr>
              <a:t>DOBLE VENTANILLA</a:t>
            </a:r>
            <a:endParaRPr kumimoji="0" lang="es-AR" sz="1800" b="0" i="0" u="none" strike="noStrike" kern="0" cap="none" spc="0" normalizeH="0" baseline="0" noProof="0" dirty="0">
              <a:ln>
                <a:noFill/>
              </a:ln>
              <a:solidFill>
                <a:prstClr val="black"/>
              </a:solidFill>
              <a:effectLst/>
              <a:uLnTx/>
              <a:uFillTx/>
            </a:endParaRPr>
          </a:p>
        </p:txBody>
      </p:sp>
      <p:pic>
        <p:nvPicPr>
          <p:cNvPr id="16" name="Picture 4"/>
          <p:cNvPicPr>
            <a:picLocks noChangeAspect="1" noChangeArrowheads="1"/>
          </p:cNvPicPr>
          <p:nvPr/>
        </p:nvPicPr>
        <p:blipFill>
          <a:blip r:embed="rId4" cstate="print"/>
          <a:srcRect/>
          <a:stretch>
            <a:fillRect/>
          </a:stretch>
        </p:blipFill>
        <p:spPr bwMode="auto">
          <a:xfrm>
            <a:off x="2063552" y="1268760"/>
            <a:ext cx="8079850" cy="5040560"/>
          </a:xfrm>
          <a:prstGeom prst="rect">
            <a:avLst/>
          </a:prstGeom>
          <a:noFill/>
          <a:ln w="9525">
            <a:solidFill>
              <a:schemeClr val="tx1"/>
            </a:solidFill>
            <a:miter lim="800000"/>
            <a:headEnd/>
            <a:tailEnd/>
          </a:ln>
          <a:effectLst>
            <a:outerShdw blurRad="50800" dist="38100" dir="18900000" algn="bl" rotWithShape="0">
              <a:prstClr val="black">
                <a:alpha val="40000"/>
              </a:prstClr>
            </a:outerShdw>
          </a:effectLst>
        </p:spPr>
      </p:pic>
      <p:sp>
        <p:nvSpPr>
          <p:cNvPr id="18" name="17 Rectángulo redondeado"/>
          <p:cNvSpPr/>
          <p:nvPr/>
        </p:nvSpPr>
        <p:spPr>
          <a:xfrm>
            <a:off x="1703512" y="188640"/>
            <a:ext cx="8712968" cy="6480720"/>
          </a:xfrm>
          <a:prstGeom prst="roundRect">
            <a:avLst>
              <a:gd name="adj" fmla="val 11040"/>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19" name="18 Rectángulo redondeado"/>
          <p:cNvSpPr/>
          <p:nvPr/>
        </p:nvSpPr>
        <p:spPr>
          <a:xfrm>
            <a:off x="3008040" y="413048"/>
            <a:ext cx="6192688" cy="64807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800" b="1" i="0" u="none" strike="noStrike" kern="0" cap="none" spc="0" normalizeH="0" baseline="0" noProof="0" dirty="0">
                <a:ln w="12700">
                  <a:solidFill>
                    <a:srgbClr val="00B050"/>
                  </a:solidFill>
                  <a:prstDash val="solid"/>
                </a:ln>
                <a:solidFill>
                  <a:srgbClr val="00B050"/>
                </a:solidFill>
                <a:effectLst>
                  <a:outerShdw blurRad="41275" dist="20320" dir="1800000" algn="tl" rotWithShape="0">
                    <a:srgbClr val="000000">
                      <a:alpha val="40000"/>
                    </a:srgbClr>
                  </a:outerShdw>
                </a:effectLst>
                <a:uLnTx/>
                <a:uFillTx/>
              </a:rPr>
              <a:t>ANONIMATO RELATIVO O EQUILIBRADO</a:t>
            </a:r>
            <a:endParaRPr kumimoji="0" lang="es-AR" sz="1800" b="0" i="0" u="none" strike="noStrike" kern="0" cap="none" spc="0" normalizeH="0" baseline="0" noProof="0" dirty="0">
              <a:ln>
                <a:noFill/>
              </a:ln>
              <a:solidFill>
                <a:prstClr val="black"/>
              </a:solidFill>
              <a:effectLst/>
              <a:uLnTx/>
              <a:uFillTx/>
            </a:endParaRPr>
          </a:p>
        </p:txBody>
      </p:sp>
      <p:pic>
        <p:nvPicPr>
          <p:cNvPr id="20" name="Picture 3"/>
          <p:cNvPicPr>
            <a:picLocks noChangeAspect="1" noChangeArrowheads="1"/>
          </p:cNvPicPr>
          <p:nvPr/>
        </p:nvPicPr>
        <p:blipFill>
          <a:blip r:embed="rId5" cstate="print"/>
          <a:srcRect/>
          <a:stretch>
            <a:fillRect/>
          </a:stretch>
        </p:blipFill>
        <p:spPr bwMode="auto">
          <a:xfrm>
            <a:off x="1919537" y="1268761"/>
            <a:ext cx="8289689" cy="4968771"/>
          </a:xfrm>
          <a:prstGeom prst="rect">
            <a:avLst/>
          </a:prstGeom>
          <a:ln>
            <a:solidFill>
              <a:schemeClr val="tx1"/>
            </a:solidFill>
          </a:ln>
          <a:effectLst>
            <a:outerShdw blurRad="190500" algn="tl" rotWithShape="0">
              <a:srgbClr val="000000">
                <a:alpha val="70000"/>
              </a:srgbClr>
            </a:outerShdw>
          </a:effectLst>
        </p:spPr>
      </p:pic>
      <p:sp>
        <p:nvSpPr>
          <p:cNvPr id="21" name="20 Flecha abajo"/>
          <p:cNvSpPr/>
          <p:nvPr/>
        </p:nvSpPr>
        <p:spPr>
          <a:xfrm>
            <a:off x="4007768" y="5805264"/>
            <a:ext cx="360040" cy="792088"/>
          </a:xfrm>
          <a:prstGeom prst="downArrow">
            <a:avLst/>
          </a:prstGeom>
          <a:solidFill>
            <a:srgbClr val="0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Tree>
    <p:extLst>
      <p:ext uri="{BB962C8B-B14F-4D97-AF65-F5344CB8AC3E}">
        <p14:creationId xmlns:p14="http://schemas.microsoft.com/office/powerpoint/2010/main" val="3427242525"/>
      </p:ext>
    </p:extLst>
  </p:cSld>
  <p:clrMapOvr>
    <a:masterClrMapping/>
  </p:clrMapOvr>
  <p:transition>
    <p:wheel spokes="3"/>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left)">
                                      <p:cBhvr>
                                        <p:cTn id="18" dur="500"/>
                                        <p:tgtEl>
                                          <p:spTgt spid="8"/>
                                        </p:tgtEl>
                                      </p:cBhvr>
                                    </p:animEffect>
                                  </p:childTnLst>
                                </p:cTn>
                              </p:par>
                              <p:par>
                                <p:cTn id="19" presetID="2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500"/>
                                        <p:tgtEl>
                                          <p:spTgt spid="12"/>
                                        </p:tgtEl>
                                      </p:cBhvr>
                                    </p:animEffect>
                                  </p:childTnLst>
                                </p:cTn>
                              </p:par>
                              <p:par>
                                <p:cTn id="33" presetID="22" presetClass="entr" presetSubtype="4" fill="hold" nodeType="withEffect">
                                  <p:stCondLst>
                                    <p:cond delay="0"/>
                                  </p:stCondLst>
                                  <p:childTnLst>
                                    <p:set>
                                      <p:cBhvr>
                                        <p:cTn id="34" dur="1" fill="hold">
                                          <p:stCondLst>
                                            <p:cond delay="0"/>
                                          </p:stCondLst>
                                        </p:cTn>
                                        <p:tgtEl>
                                          <p:spTgt spid="60418"/>
                                        </p:tgtEl>
                                        <p:attrNameLst>
                                          <p:attrName>style.visibility</p:attrName>
                                        </p:attrNameLst>
                                      </p:cBhvr>
                                      <p:to>
                                        <p:strVal val="visible"/>
                                      </p:to>
                                    </p:set>
                                    <p:animEffect transition="in" filter="wipe(down)">
                                      <p:cBhvr>
                                        <p:cTn id="35" dur="500"/>
                                        <p:tgtEl>
                                          <p:spTgt spid="60418"/>
                                        </p:tgtEl>
                                      </p:cBhvr>
                                    </p:animEffect>
                                  </p:childTnLst>
                                </p:cTn>
                              </p:par>
                              <p:par>
                                <p:cTn id="36" presetID="22" presetClass="entr" presetSubtype="4" fill="hold" grpId="1"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00"/>
                                        <p:tgtEl>
                                          <p:spTgt spid="1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right)">
                                      <p:cBhvr>
                                        <p:cTn id="43" dur="500"/>
                                        <p:tgtEl>
                                          <p:spTgt spid="14"/>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wipe(right)">
                                      <p:cBhvr>
                                        <p:cTn id="46" dur="500"/>
                                        <p:tgtEl>
                                          <p:spTgt spid="15"/>
                                        </p:tgtEl>
                                      </p:cBhvr>
                                    </p:animEffect>
                                  </p:childTnLst>
                                </p:cTn>
                              </p:par>
                              <p:par>
                                <p:cTn id="47" presetID="22" presetClass="entr" presetSubtype="2" fill="hold" grpId="1" nodeType="with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wipe(right)">
                                      <p:cBhvr>
                                        <p:cTn id="49" dur="500"/>
                                        <p:tgtEl>
                                          <p:spTgt spid="15"/>
                                        </p:tgtEl>
                                      </p:cBhvr>
                                    </p:animEffect>
                                  </p:childTnLst>
                                </p:cTn>
                              </p:par>
                              <p:par>
                                <p:cTn id="50" presetID="22" presetClass="entr" presetSubtype="2" fill="hold" nodeType="with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wipe(right)">
                                      <p:cBhvr>
                                        <p:cTn id="52" dur="500"/>
                                        <p:tgtEl>
                                          <p:spTgt spid="1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up)">
                                      <p:cBhvr>
                                        <p:cTn id="57" dur="500"/>
                                        <p:tgtEl>
                                          <p:spTgt spid="18"/>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up)">
                                      <p:cBhvr>
                                        <p:cTn id="60" dur="500"/>
                                        <p:tgtEl>
                                          <p:spTgt spid="19"/>
                                        </p:tgtEl>
                                      </p:cBhvr>
                                    </p:animEffect>
                                  </p:childTnLst>
                                </p:cTn>
                              </p:par>
                              <p:par>
                                <p:cTn id="61" presetID="22" presetClass="entr" presetSubtype="1"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up)">
                                      <p:cBhvr>
                                        <p:cTn id="63" dur="500"/>
                                        <p:tgtEl>
                                          <p:spTgt spid="20"/>
                                        </p:tgtEl>
                                      </p:cBhvr>
                                    </p:animEffect>
                                  </p:childTnLst>
                                </p:cTn>
                              </p:par>
                              <p:par>
                                <p:cTn id="64" presetID="22" presetClass="entr" presetSubtype="1" fill="hold" grpId="1" nodeType="with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wipe(up)">
                                      <p:cBhvr>
                                        <p:cTn id="66" dur="500"/>
                                        <p:tgtEl>
                                          <p:spTgt spid="1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wipe(up)">
                                      <p:cBhvr>
                                        <p:cTn id="7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P spid="6" grpId="0" animBg="1"/>
      <p:bldP spid="7" grpId="0" animBg="1"/>
      <p:bldP spid="8" grpId="0"/>
      <p:bldP spid="10" grpId="0" animBg="1"/>
      <p:bldP spid="12" grpId="0" animBg="1"/>
      <p:bldP spid="12" grpId="1" animBg="1"/>
      <p:bldP spid="14" grpId="0" animBg="1"/>
      <p:bldP spid="15" grpId="0" animBg="1"/>
      <p:bldP spid="15" grpId="1" animBg="1"/>
      <p:bldP spid="18" grpId="0" animBg="1"/>
      <p:bldP spid="19" grpId="0" animBg="1"/>
      <p:bldP spid="19" grpId="1" animBg="1"/>
      <p:bldP spid="21"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34D8D8">
            <a:alpha val="32941"/>
          </a:srgbClr>
        </a:solidFill>
        <a:effectLst/>
      </p:bgPr>
    </p:bg>
    <p:spTree>
      <p:nvGrpSpPr>
        <p:cNvPr id="1" name=""/>
        <p:cNvGrpSpPr/>
        <p:nvPr/>
      </p:nvGrpSpPr>
      <p:grpSpPr>
        <a:xfrm>
          <a:off x="0" y="0"/>
          <a:ext cx="0" cy="0"/>
          <a:chOff x="0" y="0"/>
          <a:chExt cx="0" cy="0"/>
        </a:xfrm>
      </p:grpSpPr>
      <p:sp>
        <p:nvSpPr>
          <p:cNvPr id="12" name="11 Rectángulo redondeado"/>
          <p:cNvSpPr/>
          <p:nvPr/>
        </p:nvSpPr>
        <p:spPr>
          <a:xfrm>
            <a:off x="2351088" y="188913"/>
            <a:ext cx="7561262" cy="1079500"/>
          </a:xfrm>
          <a:prstGeom prst="round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2" name="1 Título"/>
          <p:cNvSpPr>
            <a:spLocks noGrp="1"/>
          </p:cNvSpPr>
          <p:nvPr>
            <p:ph type="title"/>
          </p:nvPr>
        </p:nvSpPr>
        <p:spPr>
          <a:xfrm>
            <a:off x="2063750" y="188913"/>
            <a:ext cx="8229600" cy="1143000"/>
          </a:xfrm>
        </p:spPr>
        <p:txBody>
          <a:bodyPr rtlCol="0">
            <a:normAutofit fontScale="90000"/>
          </a:bodyPr>
          <a:lstStyle/>
          <a:p>
            <a:pPr eaLnBrk="1" fontAlgn="auto" hangingPunct="1">
              <a:spcAft>
                <a:spcPts val="0"/>
              </a:spcAft>
              <a:defRPr/>
            </a:pPr>
            <a:r>
              <a:rPr lang="es-AR" dirty="0">
                <a:latin typeface="Century Gothic" pitchFamily="34" charset="0"/>
              </a:rPr>
              <a:t>¿Qué tipo de </a:t>
            </a:r>
            <a:r>
              <a:rPr lang="es-AR" b="1" dirty="0">
                <a:latin typeface="Century Gothic" pitchFamily="34" charset="0"/>
              </a:rPr>
              <a:t>INFORMACION</a:t>
            </a:r>
            <a:r>
              <a:rPr lang="es-AR" dirty="0">
                <a:latin typeface="Century Gothic" pitchFamily="34" charset="0"/>
              </a:rPr>
              <a:t>?</a:t>
            </a:r>
          </a:p>
        </p:txBody>
      </p:sp>
      <p:sp>
        <p:nvSpPr>
          <p:cNvPr id="141316" name="3 CuadroTexto"/>
          <p:cNvSpPr txBox="1">
            <a:spLocks noChangeArrowheads="1"/>
          </p:cNvSpPr>
          <p:nvPr/>
        </p:nvSpPr>
        <p:spPr bwMode="auto">
          <a:xfrm>
            <a:off x="1343026" y="2924175"/>
            <a:ext cx="9324975" cy="1677988"/>
          </a:xfrm>
          <a:prstGeom prst="rect">
            <a:avLst/>
          </a:prstGeom>
          <a:noFill/>
          <a:ln w="9525">
            <a:noFill/>
            <a:miter lim="800000"/>
            <a:headEnd/>
            <a:tailEnd/>
          </a:ln>
        </p:spPr>
        <p:txBody>
          <a:bodyPr>
            <a:spAutoFit/>
          </a:bodyPr>
          <a:lstStyle/>
          <a:p>
            <a:pPr marL="342900" marR="0" lvl="0" indent="-342900" defTabSz="914400" eaLnBrk="1" fontAlgn="base" latinLnBrk="0" hangingPunct="1">
              <a:lnSpc>
                <a:spcPct val="100000"/>
              </a:lnSpc>
              <a:spcBef>
                <a:spcPct val="0"/>
              </a:spcBef>
              <a:spcAft>
                <a:spcPct val="0"/>
              </a:spcAft>
              <a:buClrTx/>
              <a:buSzTx/>
              <a:buFontTx/>
              <a:buNone/>
              <a:tabLst/>
              <a:defRPr/>
            </a:pPr>
            <a:r>
              <a:rPr kumimoji="0" lang="es-AR" sz="3000" b="0" i="0" u="none" strike="noStrike" kern="0" cap="none" spc="0" normalizeH="0" baseline="0" noProof="0">
                <a:ln>
                  <a:noFill/>
                </a:ln>
                <a:solidFill>
                  <a:srgbClr val="000000"/>
                </a:solidFill>
                <a:effectLst/>
                <a:uLnTx/>
                <a:uFillTx/>
                <a:cs typeface="Arial" pitchFamily="34" charset="0"/>
              </a:rPr>
              <a:t>     </a:t>
            </a:r>
            <a:r>
              <a:rPr kumimoji="0" lang="es-AR" sz="3000" b="1" i="0" u="none" strike="noStrike" kern="0" cap="none" spc="0" normalizeH="0" baseline="0" noProof="0">
                <a:ln>
                  <a:noFill/>
                </a:ln>
                <a:solidFill>
                  <a:srgbClr val="FF0000"/>
                </a:solidFill>
                <a:effectLst/>
                <a:uLnTx/>
                <a:uFillTx/>
                <a:cs typeface="Arial" pitchFamily="34" charset="0"/>
              </a:rPr>
              <a:t>a)</a:t>
            </a:r>
            <a:r>
              <a:rPr kumimoji="0" lang="es-AR" sz="3000" b="0" i="0" u="none" strike="noStrike" kern="0" cap="none" spc="0" normalizeH="0" baseline="0" noProof="0">
                <a:ln>
                  <a:noFill/>
                </a:ln>
                <a:solidFill>
                  <a:srgbClr val="FF0000"/>
                </a:solidFill>
                <a:effectLst/>
                <a:uLnTx/>
                <a:uFillTx/>
                <a:cs typeface="Arial" pitchFamily="34" charset="0"/>
              </a:rPr>
              <a:t> </a:t>
            </a:r>
            <a:r>
              <a:rPr kumimoji="0" lang="es-AR" sz="3000" b="1" i="0" u="none" strike="noStrike" kern="0" cap="none" spc="0" normalizeH="0" baseline="0" noProof="0">
                <a:ln>
                  <a:noFill/>
                </a:ln>
                <a:solidFill>
                  <a:srgbClr val="000000"/>
                </a:solidFill>
                <a:effectLst/>
                <a:uLnTx/>
                <a:uFillTx/>
                <a:cs typeface="Arial" pitchFamily="34" charset="0"/>
              </a:rPr>
              <a:t>obtenerse </a:t>
            </a:r>
            <a:r>
              <a:rPr kumimoji="0" lang="es-AR" sz="3000" b="1" i="0" u="none" strike="noStrike" kern="0" cap="none" spc="0" normalizeH="0" baseline="0" noProof="0">
                <a:ln>
                  <a:noFill/>
                </a:ln>
                <a:solidFill>
                  <a:srgbClr val="FF0000"/>
                </a:solidFill>
                <a:effectLst/>
                <a:uLnTx/>
                <a:uFillTx/>
                <a:cs typeface="Arial" pitchFamily="34" charset="0"/>
              </a:rPr>
              <a:t>del centro de salud</a:t>
            </a:r>
            <a:r>
              <a:rPr kumimoji="0" lang="es-AR" sz="3000" b="0" i="0" u="none" strike="noStrike" kern="0" cap="none" spc="0" normalizeH="0" baseline="0" noProof="0">
                <a:ln>
                  <a:noFill/>
                </a:ln>
                <a:solidFill>
                  <a:srgbClr val="FF0000"/>
                </a:solidFill>
                <a:effectLst/>
                <a:uLnTx/>
                <a:uFillTx/>
                <a:cs typeface="Arial" pitchFamily="34" charset="0"/>
              </a:rPr>
              <a:t> </a:t>
            </a:r>
            <a:r>
              <a:rPr kumimoji="0" lang="es-AR" sz="3000" b="0" i="0" u="none" strike="noStrike" kern="0" cap="none" spc="0" normalizeH="0" baseline="0" noProof="0">
                <a:ln>
                  <a:noFill/>
                </a:ln>
                <a:solidFill>
                  <a:srgbClr val="000000"/>
                </a:solidFill>
                <a:effectLst/>
                <a:uLnTx/>
                <a:uFillTx/>
                <a:cs typeface="Arial" pitchFamily="34" charset="0"/>
              </a:rPr>
              <a:t>interviniente   información relativa a </a:t>
            </a:r>
            <a:r>
              <a:rPr kumimoji="0" lang="es-AR" sz="3000" b="1" i="0" u="none" strike="noStrike" kern="0" cap="none" spc="0" normalizeH="0" baseline="0" noProof="0">
                <a:ln>
                  <a:noFill/>
                </a:ln>
                <a:solidFill>
                  <a:srgbClr val="000000"/>
                </a:solidFill>
                <a:effectLst/>
                <a:uLnTx/>
                <a:uFillTx/>
                <a:cs typeface="Arial" pitchFamily="34" charset="0"/>
              </a:rPr>
              <a:t>datos médicos</a:t>
            </a:r>
            <a:r>
              <a:rPr kumimoji="0" lang="es-AR" sz="3000" b="0" i="0" u="none" strike="noStrike" kern="0" cap="none" spc="0" normalizeH="0" baseline="0" noProof="0">
                <a:ln>
                  <a:noFill/>
                </a:ln>
                <a:solidFill>
                  <a:srgbClr val="000000"/>
                </a:solidFill>
                <a:effectLst/>
                <a:uLnTx/>
                <a:uFillTx/>
                <a:cs typeface="Arial" pitchFamily="34" charset="0"/>
              </a:rPr>
              <a:t> del donante,   cuando es relevante para la salud</a:t>
            </a:r>
          </a:p>
          <a:p>
            <a:pPr marL="342900" marR="0" lvl="0" indent="-342900" defTabSz="914400" eaLnBrk="1" fontAlgn="base" latinLnBrk="0" hangingPunct="1">
              <a:lnSpc>
                <a:spcPct val="100000"/>
              </a:lnSpc>
              <a:spcBef>
                <a:spcPct val="0"/>
              </a:spcBef>
              <a:spcAft>
                <a:spcPct val="0"/>
              </a:spcAft>
              <a:buClrTx/>
              <a:buSzTx/>
              <a:buFontTx/>
              <a:buNone/>
              <a:tabLst/>
              <a:defRPr/>
            </a:pPr>
            <a:endParaRPr kumimoji="0" lang="es-AR" sz="500" b="0" i="0" u="none" strike="noStrike" kern="0" cap="none" spc="0" normalizeH="0" baseline="0" noProof="0">
              <a:ln>
                <a:noFill/>
              </a:ln>
              <a:solidFill>
                <a:srgbClr val="000000"/>
              </a:solidFill>
              <a:effectLst/>
              <a:uLnTx/>
              <a:uFillTx/>
              <a:cs typeface="Arial" pitchFamily="34" charset="0"/>
            </a:endParaRPr>
          </a:p>
          <a:p>
            <a:pPr marL="342900" marR="0" lvl="0" indent="-342900" defTabSz="914400" eaLnBrk="1" fontAlgn="base" latinLnBrk="0" hangingPunct="1">
              <a:lnSpc>
                <a:spcPct val="100000"/>
              </a:lnSpc>
              <a:spcBef>
                <a:spcPct val="0"/>
              </a:spcBef>
              <a:spcAft>
                <a:spcPct val="0"/>
              </a:spcAft>
              <a:buClrTx/>
              <a:buSzTx/>
              <a:buFontTx/>
              <a:buNone/>
              <a:tabLst/>
              <a:defRPr/>
            </a:pPr>
            <a:endParaRPr kumimoji="0" lang="es-AR" sz="800" b="0" i="0" u="none" strike="noStrike" kern="0" cap="none" spc="0" normalizeH="0" baseline="0" noProof="0">
              <a:ln>
                <a:noFill/>
              </a:ln>
              <a:solidFill>
                <a:srgbClr val="000000"/>
              </a:solidFill>
              <a:effectLst/>
              <a:uLnTx/>
              <a:uFillTx/>
              <a:cs typeface="Arial" pitchFamily="34" charset="0"/>
            </a:endParaRPr>
          </a:p>
        </p:txBody>
      </p:sp>
      <p:sp>
        <p:nvSpPr>
          <p:cNvPr id="141317" name="4 CuadroTexto"/>
          <p:cNvSpPr txBox="1">
            <a:spLocks noChangeArrowheads="1"/>
          </p:cNvSpPr>
          <p:nvPr/>
        </p:nvSpPr>
        <p:spPr bwMode="auto">
          <a:xfrm>
            <a:off x="1992314" y="1412875"/>
            <a:ext cx="7920037" cy="1416050"/>
          </a:xfrm>
          <a:prstGeom prst="rect">
            <a:avLst/>
          </a:prstGeom>
          <a:noFill/>
          <a:ln w="9525">
            <a:noFill/>
            <a:miter lim="800000"/>
            <a:headEnd/>
            <a:tailEnd/>
          </a:ln>
        </p:spPr>
        <p:txBody>
          <a:bodyPr>
            <a:spAutoFit/>
          </a:bodyPr>
          <a:lstStyle/>
          <a:p>
            <a:pPr marL="342900" marR="0" lvl="0" indent="-342900" algn="ctr" defTabSz="914400" eaLnBrk="1" fontAlgn="base" latinLnBrk="0" hangingPunct="1">
              <a:lnSpc>
                <a:spcPct val="100000"/>
              </a:lnSpc>
              <a:spcBef>
                <a:spcPct val="0"/>
              </a:spcBef>
              <a:spcAft>
                <a:spcPct val="0"/>
              </a:spcAft>
              <a:buClrTx/>
              <a:buSzTx/>
              <a:buFontTx/>
              <a:buNone/>
              <a:tabLst/>
              <a:defRPr/>
            </a:pPr>
            <a:r>
              <a:rPr kumimoji="0" lang="es-AR" sz="3000" b="1" i="0" u="sng" strike="noStrike" kern="0" cap="none" spc="0" normalizeH="0" baseline="0" noProof="0">
                <a:ln>
                  <a:noFill/>
                </a:ln>
                <a:solidFill>
                  <a:srgbClr val="000000"/>
                </a:solidFill>
                <a:effectLst/>
                <a:uLnTx/>
                <a:uFillTx/>
                <a:cs typeface="Arial" pitchFamily="34" charset="0"/>
              </a:rPr>
              <a:t>ARTÍCULO 564.-</a:t>
            </a:r>
            <a:r>
              <a:rPr kumimoji="0" lang="es-AR" sz="3000" b="0" i="0" u="sng" strike="noStrike" kern="0" cap="none" spc="0" normalizeH="0" baseline="0" noProof="0">
                <a:ln>
                  <a:noFill/>
                </a:ln>
                <a:solidFill>
                  <a:srgbClr val="000000"/>
                </a:solidFill>
                <a:effectLst/>
                <a:uLnTx/>
                <a:uFillTx/>
                <a:cs typeface="Arial" pitchFamily="34" charset="0"/>
              </a:rPr>
              <a:t> Contenido de la información</a:t>
            </a:r>
            <a:r>
              <a:rPr kumimoji="0" lang="es-AR" sz="3000" b="0" i="0" u="none" strike="noStrike" kern="0" cap="none" spc="0" normalizeH="0" baseline="0" noProof="0">
                <a:ln>
                  <a:noFill/>
                </a:ln>
                <a:solidFill>
                  <a:srgbClr val="000000"/>
                </a:solidFill>
                <a:effectLst/>
                <a:uLnTx/>
                <a:uFillTx/>
                <a:cs typeface="Arial" pitchFamily="34" charset="0"/>
              </a:rPr>
              <a:t>.</a:t>
            </a:r>
          </a:p>
          <a:p>
            <a:pPr marL="342900" marR="0" lvl="0" indent="-342900" algn="ctr" defTabSz="914400" eaLnBrk="1" fontAlgn="base" latinLnBrk="0" hangingPunct="1">
              <a:lnSpc>
                <a:spcPct val="100000"/>
              </a:lnSpc>
              <a:spcBef>
                <a:spcPct val="0"/>
              </a:spcBef>
              <a:spcAft>
                <a:spcPct val="0"/>
              </a:spcAft>
              <a:buClrTx/>
              <a:buSzTx/>
              <a:buFontTx/>
              <a:buNone/>
              <a:tabLst/>
              <a:defRPr/>
            </a:pPr>
            <a:r>
              <a:rPr kumimoji="0" lang="es-AR" sz="2800" b="0" i="0" u="none" strike="noStrike" kern="0" cap="none" spc="0" normalizeH="0" baseline="0" noProof="0">
                <a:ln>
                  <a:noFill/>
                </a:ln>
                <a:solidFill>
                  <a:srgbClr val="000000"/>
                </a:solidFill>
                <a:effectLst/>
                <a:uLnTx/>
                <a:uFillTx/>
                <a:cs typeface="Arial" pitchFamily="34" charset="0"/>
              </a:rPr>
              <a:t>A petición de las personas nacidas a través de las</a:t>
            </a:r>
          </a:p>
          <a:p>
            <a:pPr marL="342900" marR="0" lvl="0" indent="-342900" algn="ctr" defTabSz="914400" eaLnBrk="1" fontAlgn="base" latinLnBrk="0" hangingPunct="1">
              <a:lnSpc>
                <a:spcPct val="100000"/>
              </a:lnSpc>
              <a:spcBef>
                <a:spcPct val="0"/>
              </a:spcBef>
              <a:spcAft>
                <a:spcPct val="0"/>
              </a:spcAft>
              <a:buClrTx/>
              <a:buSzTx/>
              <a:buFontTx/>
              <a:buNone/>
              <a:tabLst/>
              <a:defRPr/>
            </a:pPr>
            <a:r>
              <a:rPr kumimoji="0" lang="es-AR" sz="2800" b="0" i="0" u="none" strike="noStrike" kern="0" cap="none" spc="0" normalizeH="0" baseline="0" noProof="0">
                <a:ln>
                  <a:noFill/>
                </a:ln>
                <a:solidFill>
                  <a:srgbClr val="000000"/>
                </a:solidFill>
                <a:effectLst/>
                <a:uLnTx/>
                <a:uFillTx/>
                <a:cs typeface="Arial" pitchFamily="34" charset="0"/>
              </a:rPr>
              <a:t>TRHA, puede:</a:t>
            </a:r>
          </a:p>
        </p:txBody>
      </p:sp>
      <p:sp>
        <p:nvSpPr>
          <p:cNvPr id="141318" name="6 CuadroTexto"/>
          <p:cNvSpPr txBox="1">
            <a:spLocks noChangeArrowheads="1"/>
          </p:cNvSpPr>
          <p:nvPr/>
        </p:nvSpPr>
        <p:spPr bwMode="auto">
          <a:xfrm>
            <a:off x="1703388" y="4508501"/>
            <a:ext cx="8964612" cy="1939925"/>
          </a:xfrm>
          <a:prstGeom prst="rect">
            <a:avLst/>
          </a:prstGeom>
          <a:noFill/>
          <a:ln w="9525">
            <a:noFill/>
            <a:miter lim="800000"/>
            <a:headEnd/>
            <a:tailEnd/>
          </a:ln>
        </p:spPr>
        <p:txBody>
          <a:bodyP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es-AR" sz="3000" b="1" i="0" u="none" strike="noStrike" kern="0" cap="none" spc="0" normalizeH="0" baseline="0" noProof="0">
                <a:ln>
                  <a:noFill/>
                </a:ln>
                <a:solidFill>
                  <a:srgbClr val="00CC00"/>
                </a:solidFill>
                <a:effectLst/>
                <a:uLnTx/>
                <a:uFillTx/>
                <a:cs typeface="Arial" pitchFamily="34" charset="0"/>
              </a:rPr>
              <a:t>b)</a:t>
            </a:r>
            <a:r>
              <a:rPr kumimoji="0" lang="es-AR" sz="3000" b="0" i="0" u="none" strike="noStrike" kern="0" cap="none" spc="0" normalizeH="0" baseline="0" noProof="0">
                <a:ln>
                  <a:noFill/>
                </a:ln>
                <a:solidFill>
                  <a:srgbClr val="000000"/>
                </a:solidFill>
                <a:effectLst/>
                <a:uLnTx/>
                <a:uFillTx/>
                <a:cs typeface="Arial" pitchFamily="34" charset="0"/>
              </a:rPr>
              <a:t> </a:t>
            </a:r>
            <a:r>
              <a:rPr kumimoji="0" lang="es-AR" sz="3000" b="1" i="0" u="none" strike="noStrike" kern="0" cap="none" spc="0" normalizeH="0" baseline="0" noProof="0">
                <a:ln>
                  <a:noFill/>
                </a:ln>
                <a:solidFill>
                  <a:srgbClr val="000000"/>
                </a:solidFill>
                <a:effectLst/>
                <a:uLnTx/>
                <a:uFillTx/>
                <a:cs typeface="Arial" pitchFamily="34" charset="0"/>
              </a:rPr>
              <a:t>revelarse la identidad del donante</a:t>
            </a:r>
            <a:r>
              <a:rPr kumimoji="0" lang="es-AR" sz="3000" b="0" i="0" u="none" strike="noStrike" kern="0" cap="none" spc="0" normalizeH="0" baseline="0" noProof="0">
                <a:ln>
                  <a:noFill/>
                </a:ln>
                <a:solidFill>
                  <a:srgbClr val="000000"/>
                </a:solidFill>
                <a:effectLst/>
                <a:uLnTx/>
                <a:uFillTx/>
                <a:cs typeface="Arial" pitchFamily="34" charset="0"/>
              </a:rPr>
              <a:t>, por razones   debidamente fundadas, evaluadas </a:t>
            </a:r>
            <a:r>
              <a:rPr kumimoji="0" lang="es-AR" sz="3000" b="1" i="0" u="none" strike="noStrike" kern="0" cap="none" spc="0" normalizeH="0" baseline="0" noProof="0">
                <a:ln>
                  <a:noFill/>
                </a:ln>
                <a:solidFill>
                  <a:srgbClr val="00CC00"/>
                </a:solidFill>
                <a:effectLst/>
                <a:uLnTx/>
                <a:uFillTx/>
                <a:cs typeface="Arial" pitchFamily="34" charset="0"/>
              </a:rPr>
              <a:t>por la autoridad judicial </a:t>
            </a:r>
            <a:r>
              <a:rPr kumimoji="0" lang="es-AR" sz="3000" b="0" i="0" u="none" strike="noStrike" kern="0" cap="none" spc="0" normalizeH="0" baseline="0" noProof="0">
                <a:ln>
                  <a:noFill/>
                </a:ln>
                <a:solidFill>
                  <a:srgbClr val="000000"/>
                </a:solidFill>
                <a:effectLst/>
                <a:uLnTx/>
                <a:uFillTx/>
                <a:cs typeface="Arial" pitchFamily="34" charset="0"/>
              </a:rPr>
              <a:t>por el procedimiento más breve que prevea la ley local </a:t>
            </a:r>
            <a:endParaRPr kumimoji="0" lang="es-AR" sz="1800" b="0" i="0" u="none" strike="noStrike" kern="0" cap="none" spc="0" normalizeH="0" baseline="0" noProof="0">
              <a:ln>
                <a:noFill/>
              </a:ln>
              <a:solidFill>
                <a:srgbClr val="000000"/>
              </a:solidFill>
              <a:effectLst/>
              <a:uLnTx/>
              <a:uFillTx/>
              <a:cs typeface="Arial" pitchFamily="34" charset="0"/>
            </a:endParaRPr>
          </a:p>
        </p:txBody>
      </p:sp>
      <p:sp>
        <p:nvSpPr>
          <p:cNvPr id="10" name="9 Rectángulo redondeado"/>
          <p:cNvSpPr/>
          <p:nvPr/>
        </p:nvSpPr>
        <p:spPr>
          <a:xfrm>
            <a:off x="7032626" y="3933825"/>
            <a:ext cx="3635375" cy="431800"/>
          </a:xfrm>
          <a:prstGeom prst="round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000" b="1" i="0" u="none" strike="noStrike" kern="0" cap="none" spc="0" normalizeH="0" baseline="0" noProof="0" dirty="0">
                <a:ln>
                  <a:noFill/>
                </a:ln>
                <a:solidFill>
                  <a:srgbClr val="FF0000"/>
                </a:solidFill>
                <a:effectLst/>
                <a:uLnTx/>
                <a:uFillTx/>
              </a:rPr>
              <a:t>NO IDENTIFICATORIA</a:t>
            </a:r>
            <a:endParaRPr kumimoji="0" lang="es-AR" sz="1800" b="0" i="0" u="none" strike="noStrike" kern="0" cap="none" spc="0" normalizeH="0" baseline="0" noProof="0" dirty="0">
              <a:ln>
                <a:noFill/>
              </a:ln>
              <a:solidFill>
                <a:prstClr val="white"/>
              </a:solidFill>
              <a:effectLst/>
              <a:uLnTx/>
              <a:uFillTx/>
            </a:endParaRPr>
          </a:p>
        </p:txBody>
      </p:sp>
      <p:sp>
        <p:nvSpPr>
          <p:cNvPr id="11" name="10 Rectángulo redondeado"/>
          <p:cNvSpPr/>
          <p:nvPr/>
        </p:nvSpPr>
        <p:spPr>
          <a:xfrm>
            <a:off x="3143251" y="5949950"/>
            <a:ext cx="3636963" cy="431800"/>
          </a:xfrm>
          <a:prstGeom prst="round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000" b="1" i="0" u="none" strike="noStrike" kern="0" cap="none" spc="0" normalizeH="0" baseline="0" noProof="0" dirty="0">
                <a:ln>
                  <a:noFill/>
                </a:ln>
                <a:solidFill>
                  <a:srgbClr val="00CC00"/>
                </a:solidFill>
                <a:effectLst/>
                <a:uLnTx/>
                <a:uFillTx/>
              </a:rPr>
              <a:t>IDENTIFICATORIA</a:t>
            </a:r>
            <a:endParaRPr kumimoji="0" lang="es-AR" sz="1800" b="0" i="0" u="none" strike="noStrike" kern="0" cap="none" spc="0" normalizeH="0" baseline="0" noProof="0" dirty="0">
              <a:ln>
                <a:noFill/>
              </a:ln>
              <a:solidFill>
                <a:srgbClr val="00CC00"/>
              </a:solidFill>
              <a:effectLst/>
              <a:uLnTx/>
              <a:uFillTx/>
            </a:endParaRPr>
          </a:p>
        </p:txBody>
      </p:sp>
    </p:spTree>
    <p:extLst>
      <p:ext uri="{BB962C8B-B14F-4D97-AF65-F5344CB8AC3E}">
        <p14:creationId xmlns:p14="http://schemas.microsoft.com/office/powerpoint/2010/main" val="4006865572"/>
      </p:ext>
    </p:extLst>
  </p:cSld>
  <p:clrMapOvr>
    <a:masterClrMapping/>
  </p:clrMapOvr>
  <p:transition>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right)">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2063750" y="274639"/>
            <a:ext cx="8147050" cy="922337"/>
          </a:xfrm>
        </p:spPr>
        <p:txBody>
          <a:bodyPr rtlCol="0">
            <a:normAutofit fontScale="90000"/>
          </a:bodyPr>
          <a:lstStyle/>
          <a:p>
            <a:pPr fontAlgn="auto">
              <a:spcAft>
                <a:spcPts val="0"/>
              </a:spcAft>
              <a:defRPr/>
            </a:pPr>
            <a:r>
              <a:rPr lang="es-AR" sz="4000" b="1" dirty="0">
                <a:solidFill>
                  <a:schemeClr val="accent5">
                    <a:lumMod val="60000"/>
                    <a:lumOff val="40000"/>
                  </a:schemeClr>
                </a:solidFill>
              </a:rPr>
              <a:t>Problemática Actual</a:t>
            </a:r>
            <a:br>
              <a:rPr lang="es-AR" sz="4000" b="1" dirty="0">
                <a:solidFill>
                  <a:schemeClr val="accent5">
                    <a:lumMod val="60000"/>
                    <a:lumOff val="40000"/>
                  </a:schemeClr>
                </a:solidFill>
              </a:rPr>
            </a:br>
            <a:br>
              <a:rPr lang="es-AR" sz="2400" b="1" dirty="0">
                <a:solidFill>
                  <a:schemeClr val="bg1"/>
                </a:solidFill>
              </a:rPr>
            </a:br>
            <a:endParaRPr lang="es-AR" sz="1600" b="1" dirty="0">
              <a:solidFill>
                <a:schemeClr val="bg1"/>
              </a:solidFill>
            </a:endParaRPr>
          </a:p>
        </p:txBody>
      </p:sp>
      <p:pic>
        <p:nvPicPr>
          <p:cNvPr id="31747" name="9 Marcador de contenido" descr="IMG_8006.jpg"/>
          <p:cNvPicPr>
            <a:picLocks noGrp="1" noChangeAspect="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1524001" y="800895"/>
            <a:ext cx="3366641" cy="4492323"/>
          </a:xfrm>
        </p:spPr>
      </p:pic>
      <p:sp>
        <p:nvSpPr>
          <p:cNvPr id="31748" name="11 CuadroTexto"/>
          <p:cNvSpPr txBox="1">
            <a:spLocks noChangeArrowheads="1"/>
          </p:cNvSpPr>
          <p:nvPr/>
        </p:nvSpPr>
        <p:spPr bwMode="auto">
          <a:xfrm>
            <a:off x="5008921" y="1090584"/>
            <a:ext cx="5320159"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just" defTabSz="914400" eaLnBrk="1" fontAlgn="base" latinLnBrk="0" hangingPunct="1">
              <a:lnSpc>
                <a:spcPct val="100000"/>
              </a:lnSpc>
              <a:spcBef>
                <a:spcPct val="0"/>
              </a:spcBef>
              <a:spcAft>
                <a:spcPct val="0"/>
              </a:spcAft>
              <a:buClrTx/>
              <a:buSzTx/>
              <a:buFontTx/>
              <a:buNone/>
              <a:tabLst/>
              <a:defRPr/>
            </a:pPr>
            <a:r>
              <a:rPr kumimoji="0" lang="es-AR" altLang="es-AR" sz="2000" b="1" i="0" u="none" strike="noStrike" kern="0" cap="none" spc="0" normalizeH="0" baseline="0" noProof="0" dirty="0">
                <a:ln>
                  <a:noFill/>
                </a:ln>
                <a:solidFill>
                  <a:prstClr val="white"/>
                </a:solidFill>
                <a:effectLst/>
                <a:uLnTx/>
                <a:uFillTx/>
                <a:latin typeface="Calibri" panose="020F0502020204030204" pitchFamily="34" charset="0"/>
              </a:rPr>
              <a:t>Sólo hay nueve hombres registrados como donantes un año después de la inauguración del banco nacional de esperma de Reino Unido, ubicado en Birmingham.</a:t>
            </a:r>
          </a:p>
          <a:p>
            <a:pPr marL="0" marR="0" lvl="0" indent="0" algn="just" defTabSz="914400" eaLnBrk="1" fontAlgn="base" latinLnBrk="0" hangingPunct="1">
              <a:lnSpc>
                <a:spcPct val="100000"/>
              </a:lnSpc>
              <a:spcBef>
                <a:spcPct val="0"/>
              </a:spcBef>
              <a:spcAft>
                <a:spcPct val="0"/>
              </a:spcAft>
              <a:buClrTx/>
              <a:buSzTx/>
              <a:buFontTx/>
              <a:buNone/>
              <a:tabLst/>
              <a:defRPr/>
            </a:pPr>
            <a:r>
              <a:rPr kumimoji="0" lang="es-AR" altLang="es-AR" sz="2000" b="0" i="0" u="none" strike="noStrike" kern="0" cap="none" spc="0" normalizeH="0" baseline="0" noProof="0" dirty="0">
                <a:ln>
                  <a:noFill/>
                </a:ln>
                <a:solidFill>
                  <a:prstClr val="white"/>
                </a:solidFill>
                <a:effectLst/>
                <a:uLnTx/>
                <a:uFillTx/>
                <a:latin typeface="Calibri" panose="020F0502020204030204" pitchFamily="34" charset="0"/>
              </a:rPr>
              <a:t>El centro está preparando una campaña de reclutamiento de posibles donantes y la directora ejecutiva, Laura </a:t>
            </a:r>
            <a:r>
              <a:rPr kumimoji="0" lang="es-AR" altLang="es-AR" sz="2000" b="0" i="0" u="none" strike="noStrike" kern="0" cap="none" spc="0" normalizeH="0" baseline="0" noProof="0" dirty="0" err="1">
                <a:ln>
                  <a:noFill/>
                </a:ln>
                <a:solidFill>
                  <a:prstClr val="white"/>
                </a:solidFill>
                <a:effectLst/>
                <a:uLnTx/>
                <a:uFillTx/>
                <a:latin typeface="Calibri" panose="020F0502020204030204" pitchFamily="34" charset="0"/>
              </a:rPr>
              <a:t>Witjens</a:t>
            </a:r>
            <a:r>
              <a:rPr kumimoji="0" lang="es-AR" altLang="es-AR" sz="2000" b="0" i="0" u="none" strike="noStrike" kern="0" cap="none" spc="0" normalizeH="0" baseline="0" noProof="0" dirty="0">
                <a:ln>
                  <a:noFill/>
                </a:ln>
                <a:solidFill>
                  <a:prstClr val="white"/>
                </a:solidFill>
                <a:effectLst/>
                <a:uLnTx/>
                <a:uFillTx/>
                <a:latin typeface="Calibri" panose="020F0502020204030204" pitchFamily="34" charset="0"/>
              </a:rPr>
              <a:t>, considera que apelar al orgullo masculino puede ser una manera eficaz de estimular las donaciones.</a:t>
            </a:r>
          </a:p>
          <a:p>
            <a:pPr marL="0" marR="0" lvl="0" indent="0" algn="just" defTabSz="914400" eaLnBrk="1" fontAlgn="base" latinLnBrk="0" hangingPunct="1">
              <a:lnSpc>
                <a:spcPct val="100000"/>
              </a:lnSpc>
              <a:spcBef>
                <a:spcPct val="0"/>
              </a:spcBef>
              <a:spcAft>
                <a:spcPct val="0"/>
              </a:spcAft>
              <a:buClrTx/>
              <a:buSzTx/>
              <a:buFontTx/>
              <a:buNone/>
              <a:tabLst/>
              <a:defRPr/>
            </a:pPr>
            <a:r>
              <a:rPr kumimoji="0" lang="es-AR" altLang="es-AR" sz="2000" b="1" i="0" u="none" strike="noStrike" kern="0" cap="none" spc="0" normalizeH="0" baseline="0" noProof="0" dirty="0">
                <a:ln>
                  <a:noFill/>
                </a:ln>
                <a:solidFill>
                  <a:prstClr val="white"/>
                </a:solidFill>
                <a:effectLst/>
                <a:uLnTx/>
                <a:uFillTx/>
                <a:latin typeface="Calibri" panose="020F0502020204030204" pitchFamily="34" charset="0"/>
              </a:rPr>
              <a:t>Un cambio en la ley británica en 2005, que eliminó el anonimato para los donantes de esperma, parece ser la causa de la caída en el número de voluntarios.</a:t>
            </a:r>
            <a:endParaRPr kumimoji="0" lang="es-AR" altLang="es-AR" sz="2000" b="0" i="0" u="none" strike="noStrike" kern="0" cap="none" spc="0" normalizeH="0" baseline="0" noProof="0" dirty="0">
              <a:ln>
                <a:noFill/>
              </a:ln>
              <a:solidFill>
                <a:prstClr val="white"/>
              </a:solidFill>
              <a:effectLst/>
              <a:uLnTx/>
              <a:uFillTx/>
              <a:latin typeface="Calibri" panose="020F0502020204030204" pitchFamily="34" charset="0"/>
            </a:endParaRPr>
          </a:p>
          <a:p>
            <a:pPr marL="0" marR="0" lvl="0" indent="0" algn="just" defTabSz="914400" eaLnBrk="1" fontAlgn="base" latinLnBrk="0" hangingPunct="1">
              <a:lnSpc>
                <a:spcPct val="100000"/>
              </a:lnSpc>
              <a:spcBef>
                <a:spcPct val="0"/>
              </a:spcBef>
              <a:spcAft>
                <a:spcPct val="0"/>
              </a:spcAft>
              <a:buClrTx/>
              <a:buSzTx/>
              <a:buFontTx/>
              <a:buNone/>
              <a:tabLst/>
              <a:defRPr/>
            </a:pPr>
            <a:r>
              <a:rPr kumimoji="0" lang="es-AR" altLang="es-AR" sz="2000" b="0" i="0" u="none" strike="noStrike" kern="0" cap="none" spc="0" normalizeH="0" baseline="0" noProof="0" dirty="0" err="1">
                <a:ln>
                  <a:noFill/>
                </a:ln>
                <a:solidFill>
                  <a:prstClr val="white"/>
                </a:solidFill>
                <a:effectLst/>
                <a:uLnTx/>
                <a:uFillTx/>
                <a:latin typeface="Calibri" panose="020F0502020204030204" pitchFamily="34" charset="0"/>
              </a:rPr>
              <a:t>Witjens</a:t>
            </a:r>
            <a:r>
              <a:rPr kumimoji="0" lang="es-AR" altLang="es-AR" sz="2000" b="0" i="0" u="none" strike="noStrike" kern="0" cap="none" spc="0" normalizeH="0" baseline="0" noProof="0" dirty="0">
                <a:ln>
                  <a:noFill/>
                </a:ln>
                <a:solidFill>
                  <a:prstClr val="white"/>
                </a:solidFill>
                <a:effectLst/>
                <a:uLnTx/>
                <a:uFillTx/>
                <a:latin typeface="Calibri" panose="020F0502020204030204" pitchFamily="34" charset="0"/>
              </a:rPr>
              <a:t> señaló que </a:t>
            </a:r>
            <a:r>
              <a:rPr kumimoji="0" lang="es-AR" altLang="es-AR" sz="2000" b="1" i="0" u="none" strike="noStrike" kern="0" cap="none" spc="0" normalizeH="0" baseline="0" noProof="0" dirty="0">
                <a:ln>
                  <a:noFill/>
                </a:ln>
                <a:solidFill>
                  <a:prstClr val="white"/>
                </a:solidFill>
                <a:effectLst/>
                <a:uLnTx/>
                <a:uFillTx/>
                <a:latin typeface="Calibri" panose="020F0502020204030204" pitchFamily="34" charset="0"/>
              </a:rPr>
              <a:t>espera que el mensaje del "superhombre" ayude</a:t>
            </a:r>
            <a:r>
              <a:rPr kumimoji="0" lang="es-AR" altLang="es-AR" sz="2000" b="0" i="0" u="none" strike="noStrike" kern="0" cap="none" spc="0" normalizeH="0" baseline="0" noProof="0" dirty="0">
                <a:ln>
                  <a:noFill/>
                </a:ln>
                <a:solidFill>
                  <a:prstClr val="white"/>
                </a:solidFill>
                <a:effectLst/>
                <a:uLnTx/>
                <a:uFillTx/>
                <a:latin typeface="Calibri" panose="020F0502020204030204" pitchFamily="34" charset="0"/>
              </a:rPr>
              <a:t>, pero reconoció que pueden pasar cinco años antes de que el banco de esperma tenga suficientes donantes.</a:t>
            </a:r>
          </a:p>
        </p:txBody>
      </p:sp>
      <p:sp>
        <p:nvSpPr>
          <p:cNvPr id="15" name="14 CuadroTexto"/>
          <p:cNvSpPr txBox="1"/>
          <p:nvPr/>
        </p:nvSpPr>
        <p:spPr>
          <a:xfrm>
            <a:off x="2424114" y="6308726"/>
            <a:ext cx="8243887" cy="523875"/>
          </a:xfrm>
          <a:prstGeom prst="rect">
            <a:avLst/>
          </a:prstGeom>
          <a:noFill/>
        </p:spPr>
        <p:txBody>
          <a:bodyP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s-AR" sz="1400" b="0" i="1" u="none" strike="noStrike" kern="0" cap="none" spc="0" normalizeH="0" baseline="0" noProof="0" dirty="0">
                <a:ln>
                  <a:noFill/>
                </a:ln>
                <a:solidFill>
                  <a:srgbClr val="4BACC6">
                    <a:lumMod val="60000"/>
                    <a:lumOff val="40000"/>
                  </a:srgbClr>
                </a:solidFill>
                <a:effectLst/>
                <a:uLnTx/>
                <a:uFillTx/>
              </a:rPr>
              <a:t>The Guardian</a:t>
            </a:r>
            <a:r>
              <a:rPr kumimoji="0" lang="es-AR" sz="1400" b="0" i="0" u="none" strike="noStrike" kern="0" cap="none" spc="0" normalizeH="0" baseline="0" noProof="0" dirty="0">
                <a:ln>
                  <a:noFill/>
                </a:ln>
                <a:solidFill>
                  <a:srgbClr val="4BACC6">
                    <a:lumMod val="60000"/>
                    <a:lumOff val="40000"/>
                  </a:srgbClr>
                </a:solidFill>
                <a:effectLst/>
                <a:uLnTx/>
                <a:uFillTx/>
              </a:rPr>
              <a:t>  - </a:t>
            </a:r>
            <a:r>
              <a:rPr kumimoji="0" lang="es-AR" sz="1400" b="1" i="0" u="none" strike="noStrike" kern="0" cap="none" spc="0" normalizeH="0" baseline="0" noProof="0" dirty="0">
                <a:ln>
                  <a:noFill/>
                </a:ln>
                <a:solidFill>
                  <a:srgbClr val="4BACC6">
                    <a:lumMod val="60000"/>
                    <a:lumOff val="40000"/>
                  </a:srgbClr>
                </a:solidFill>
                <a:effectLst/>
                <a:uLnTx/>
                <a:uFillTx/>
              </a:rPr>
              <a:t>1 septiembre 2015 </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s-AR" sz="1400" b="0" i="0" u="none" strike="noStrike" kern="0" cap="none" spc="0" normalizeH="0" baseline="0" noProof="0" dirty="0">
                <a:ln>
                  <a:noFill/>
                </a:ln>
                <a:solidFill>
                  <a:srgbClr val="4BACC6">
                    <a:lumMod val="60000"/>
                    <a:lumOff val="40000"/>
                  </a:srgbClr>
                </a:solidFill>
                <a:effectLst/>
                <a:uLnTx/>
                <a:uFillTx/>
              </a:rPr>
              <a:t>http://www.bbc.com/mundo/noticias/2015/09/150901_salud_banco_donantes_esperma_reino_unido_bd</a:t>
            </a:r>
          </a:p>
        </p:txBody>
      </p:sp>
      <p:sp>
        <p:nvSpPr>
          <p:cNvPr id="6" name="5 Rectángulo"/>
          <p:cNvSpPr/>
          <p:nvPr/>
        </p:nvSpPr>
        <p:spPr>
          <a:xfrm>
            <a:off x="2640014" y="765175"/>
            <a:ext cx="8027987" cy="71438"/>
          </a:xfrm>
          <a:prstGeom prst="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prstClr val="white"/>
              </a:solidFill>
              <a:effectLst/>
              <a:uLnTx/>
              <a:uFillTx/>
            </a:endParaRPr>
          </a:p>
        </p:txBody>
      </p:sp>
      <p:sp>
        <p:nvSpPr>
          <p:cNvPr id="3" name="CuadroTexto 2"/>
          <p:cNvSpPr txBox="1"/>
          <p:nvPr/>
        </p:nvSpPr>
        <p:spPr>
          <a:xfrm>
            <a:off x="2063751" y="1687512"/>
            <a:ext cx="7920507" cy="2862322"/>
          </a:xfrm>
          <a:prstGeom prst="rect">
            <a:avLst/>
          </a:prstGeom>
          <a:solidFill>
            <a:srgbClr val="FFC00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6000" b="0" i="0" u="none" strike="noStrike" kern="0" cap="none" spc="0" normalizeH="0" baseline="0" noProof="0" dirty="0">
                <a:ln>
                  <a:noFill/>
                </a:ln>
                <a:solidFill>
                  <a:sysClr val="windowText" lastClr="000000"/>
                </a:solidFill>
                <a:effectLst/>
                <a:uLnTx/>
                <a:uFillTx/>
              </a:rPr>
              <a:t>POSTURA INTERMEDIA: </a:t>
            </a:r>
            <a:r>
              <a:rPr kumimoji="0" lang="es-AR" sz="6000" b="0" i="0" u="none" strike="noStrike" kern="0" cap="none" spc="0" normalizeH="0" baseline="0" noProof="0" dirty="0">
                <a:ln>
                  <a:noFill/>
                </a:ln>
                <a:solidFill>
                  <a:sysClr val="windowText" lastClr="000000"/>
                </a:solidFill>
                <a:effectLst/>
                <a:uLnTx/>
                <a:uFillTx/>
                <a:latin typeface="Showcard Gothic" panose="04020904020102020604" pitchFamily="82" charset="0"/>
              </a:rPr>
              <a:t>ANONIMATO</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6000" b="0" i="0" u="none" strike="noStrike" kern="0" cap="none" spc="0" normalizeH="0" baseline="0" noProof="0" dirty="0">
                <a:ln>
                  <a:noFill/>
                </a:ln>
                <a:solidFill>
                  <a:sysClr val="windowText" lastClr="000000"/>
                </a:solidFill>
                <a:effectLst/>
                <a:uLnTx/>
                <a:uFillTx/>
                <a:latin typeface="Showcard Gothic" panose="04020904020102020604" pitchFamily="82" charset="0"/>
              </a:rPr>
              <a:t> RELATIVO</a:t>
            </a:r>
          </a:p>
        </p:txBody>
      </p:sp>
      <p:pic>
        <p:nvPicPr>
          <p:cNvPr id="8" name="Imagen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67978" y="0"/>
            <a:ext cx="1500023" cy="1178534"/>
          </a:xfrm>
          <a:prstGeom prst="rect">
            <a:avLst/>
          </a:prstGeom>
        </p:spPr>
      </p:pic>
    </p:spTree>
    <p:extLst>
      <p:ext uri="{BB962C8B-B14F-4D97-AF65-F5344CB8AC3E}">
        <p14:creationId xmlns:p14="http://schemas.microsoft.com/office/powerpoint/2010/main" val="58769760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757698" y="399246"/>
            <a:ext cx="8362950" cy="2276475"/>
          </a:xfrm>
        </p:spPr>
        <p:txBody>
          <a:bodyPr rtlCol="0">
            <a:normAutofit fontScale="90000"/>
          </a:bodyPr>
          <a:lstStyle/>
          <a:p>
            <a:pPr fontAlgn="auto">
              <a:spcAft>
                <a:spcPts val="0"/>
              </a:spcAft>
              <a:defRPr/>
            </a:pPr>
            <a:br>
              <a:rPr lang="es-AR" sz="2700" dirty="0"/>
            </a:br>
            <a:br>
              <a:rPr lang="es-AR" sz="2700" dirty="0"/>
            </a:br>
            <a:br>
              <a:rPr lang="es-AR" sz="2700" dirty="0"/>
            </a:br>
            <a:r>
              <a:rPr lang="es-AR" sz="3100" b="1" dirty="0"/>
              <a:t>CONCLUSIONES </a:t>
            </a:r>
            <a:br>
              <a:rPr lang="es-AR" sz="3100" b="1" dirty="0"/>
            </a:br>
            <a:r>
              <a:rPr lang="es-AR" sz="3100" b="1" dirty="0"/>
              <a:t>XXV JORNADAS NACIONALES DE DERECHO CIVIL, BAHÍA BLANCA </a:t>
            </a:r>
            <a:r>
              <a:rPr lang="es-AR" sz="2700" b="1" dirty="0"/>
              <a:t>2015</a:t>
            </a:r>
            <a:br>
              <a:rPr lang="es-AR" sz="2700" dirty="0"/>
            </a:br>
            <a:r>
              <a:rPr lang="es-AR" sz="2200" dirty="0"/>
              <a:t>Comisión 6, Familia: “Identidad y filiación”</a:t>
            </a:r>
            <a:br>
              <a:rPr lang="es-AR" sz="2200" dirty="0"/>
            </a:br>
            <a:r>
              <a:rPr lang="es-AR" sz="2200" dirty="0"/>
              <a:t>“DERECHO DE ACCESO A LA INFORMACIÓN DE LOS NACIDOS POR TRHA HETERÓLOGAS”</a:t>
            </a:r>
            <a:br>
              <a:rPr lang="es-AR" sz="2200" dirty="0"/>
            </a:br>
            <a:endParaRPr lang="es-AR" sz="2200" dirty="0"/>
          </a:p>
        </p:txBody>
      </p:sp>
      <p:sp>
        <p:nvSpPr>
          <p:cNvPr id="3" name="2 Marcador de contenido"/>
          <p:cNvSpPr>
            <a:spLocks noGrp="1"/>
          </p:cNvSpPr>
          <p:nvPr>
            <p:ph idx="1"/>
          </p:nvPr>
        </p:nvSpPr>
        <p:spPr>
          <a:xfrm>
            <a:off x="1919288" y="3094641"/>
            <a:ext cx="8291512" cy="3417888"/>
          </a:xfrm>
          <a:solidFill>
            <a:schemeClr val="accent5">
              <a:lumMod val="20000"/>
              <a:lumOff val="80000"/>
            </a:schemeClr>
          </a:solidFill>
        </p:spPr>
        <p:txBody>
          <a:bodyPr rtlCol="0">
            <a:normAutofit/>
          </a:bodyPr>
          <a:lstStyle/>
          <a:p>
            <a:pPr fontAlgn="auto">
              <a:spcAft>
                <a:spcPts val="0"/>
              </a:spcAft>
              <a:defRPr/>
            </a:pPr>
            <a:r>
              <a:rPr lang="es-AR" dirty="0"/>
              <a:t>Por MAYORÍA:</a:t>
            </a:r>
          </a:p>
          <a:p>
            <a:pPr fontAlgn="auto">
              <a:spcAft>
                <a:spcPts val="0"/>
              </a:spcAft>
              <a:defRPr/>
            </a:pPr>
            <a:endParaRPr lang="es-AR" dirty="0"/>
          </a:p>
          <a:p>
            <a:pPr algn="just" fontAlgn="auto">
              <a:spcAft>
                <a:spcPts val="0"/>
              </a:spcAft>
              <a:defRPr/>
            </a:pPr>
            <a:r>
              <a:rPr lang="es-AR" dirty="0"/>
              <a:t>En el art. 564 inc. b. del Código Civil y Comercial de la Nación se debe entender las “razones debidamente fundadas” de manera amplia y flexible.</a:t>
            </a:r>
          </a:p>
        </p:txBody>
      </p:sp>
      <p:pic>
        <p:nvPicPr>
          <p:cNvPr id="4" name="Imagen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67978" y="0"/>
            <a:ext cx="1500023" cy="1178534"/>
          </a:xfrm>
          <a:prstGeom prst="rect">
            <a:avLst/>
          </a:prstGeom>
        </p:spPr>
      </p:pic>
    </p:spTree>
    <p:extLst>
      <p:ext uri="{BB962C8B-B14F-4D97-AF65-F5344CB8AC3E}">
        <p14:creationId xmlns:p14="http://schemas.microsoft.com/office/powerpoint/2010/main" val="311043644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524000" y="231821"/>
            <a:ext cx="7770956" cy="1248837"/>
          </a:xfrm>
        </p:spPr>
        <p:txBody>
          <a:bodyPr/>
          <a:lstStyle/>
          <a:p>
            <a:r>
              <a:rPr lang="es-AR" sz="2800" dirty="0"/>
              <a:t>Cámara Nacional de Apelaciones en lo Contencioso Administrativo Federal Sala V. 19-04-2014</a:t>
            </a:r>
          </a:p>
        </p:txBody>
      </p:sp>
      <p:sp>
        <p:nvSpPr>
          <p:cNvPr id="3" name="CuadroTexto 2"/>
          <p:cNvSpPr txBox="1"/>
          <p:nvPr/>
        </p:nvSpPr>
        <p:spPr>
          <a:xfrm>
            <a:off x="1819844" y="1906074"/>
            <a:ext cx="8500056" cy="4154984"/>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s-AR" sz="2400" b="0" i="0" u="none" strike="noStrike" kern="0" cap="none" spc="0" normalizeH="0" baseline="0" noProof="0" dirty="0">
                <a:ln>
                  <a:noFill/>
                </a:ln>
                <a:solidFill>
                  <a:sysClr val="windowText" lastClr="000000"/>
                </a:solidFill>
                <a:effectLst/>
                <a:uLnTx/>
                <a:uFillTx/>
              </a:rPr>
              <a:t>Se ordena al Estado Nacional - Ministerio de Salud de la Nación que arbitre los medios que estime más convenientes a fin de </a:t>
            </a:r>
            <a:r>
              <a:rPr kumimoji="0" lang="es-AR" sz="2400" b="1" i="0" u="none" strike="noStrike" kern="0" cap="none" spc="0" normalizeH="0" baseline="0" noProof="0" dirty="0">
                <a:ln>
                  <a:noFill/>
                </a:ln>
                <a:solidFill>
                  <a:srgbClr val="FF0000"/>
                </a:solidFill>
                <a:effectLst/>
                <a:uLnTx/>
                <a:uFillTx/>
              </a:rPr>
              <a:t>preservar de manera efectiva la información </a:t>
            </a:r>
            <a:r>
              <a:rPr kumimoji="0" lang="es-AR" sz="2400" b="1" i="0" u="none" strike="noStrike" kern="0" cap="none" spc="0" normalizeH="0" baseline="0" noProof="0" dirty="0">
                <a:ln>
                  <a:noFill/>
                </a:ln>
                <a:solidFill>
                  <a:sysClr val="windowText" lastClr="000000"/>
                </a:solidFill>
                <a:effectLst/>
                <a:uLnTx/>
                <a:uFillTx/>
              </a:rPr>
              <a:t>relativa a la donante de los óvulos utilizados para llevar a cabo el procedimiento de fertilización asistida al que se refiere el presente caso, </a:t>
            </a:r>
            <a:r>
              <a:rPr kumimoji="0" lang="es-AR" sz="2400" b="0" i="0" u="none" strike="noStrike" kern="0" cap="none" spc="0" normalizeH="0" baseline="0" noProof="0" dirty="0">
                <a:ln>
                  <a:noFill/>
                </a:ln>
                <a:solidFill>
                  <a:sysClr val="windowText" lastClr="000000"/>
                </a:solidFill>
                <a:effectLst/>
                <a:uLnTx/>
                <a:uFillTx/>
              </a:rPr>
              <a:t>ya sea mediante el </a:t>
            </a:r>
            <a:r>
              <a:rPr kumimoji="0" lang="es-AR" sz="2400" b="1" i="0" u="none" strike="noStrike" kern="0" cap="none" spc="0" normalizeH="0" baseline="0" noProof="0" dirty="0">
                <a:ln>
                  <a:noFill/>
                </a:ln>
                <a:solidFill>
                  <a:sysClr val="windowText" lastClr="000000"/>
                </a:solidFill>
                <a:effectLst/>
                <a:uLnTx/>
                <a:uFillTx/>
              </a:rPr>
              <a:t>dictado de un acto administrativo de alcance particular o general</a:t>
            </a:r>
            <a:r>
              <a:rPr kumimoji="0" lang="es-AR" sz="2400" b="0" i="0" u="none" strike="noStrike" kern="0" cap="none" spc="0" normalizeH="0" baseline="0" noProof="0" dirty="0">
                <a:ln>
                  <a:noFill/>
                </a:ln>
                <a:solidFill>
                  <a:sysClr val="windowText" lastClr="000000"/>
                </a:solidFill>
                <a:effectLst/>
                <a:uLnTx/>
                <a:uFillTx/>
              </a:rPr>
              <a:t>, sin dar acceso a ella a la parte interesada y exclusivamente </a:t>
            </a:r>
            <a:r>
              <a:rPr kumimoji="0" lang="es-AR" sz="2400" b="1" i="0" u="none" strike="noStrike" kern="0" cap="none" spc="0" normalizeH="0" baseline="0" noProof="0" dirty="0">
                <a:ln>
                  <a:noFill/>
                </a:ln>
                <a:solidFill>
                  <a:srgbClr val="FF0000"/>
                </a:solidFill>
                <a:effectLst/>
                <a:uLnTx/>
                <a:uFillTx/>
              </a:rPr>
              <a:t>con el objeto que sea utilizada en las condiciones y modalidades que oportunamente establezca el Congreso de la Nación </a:t>
            </a:r>
            <a:r>
              <a:rPr kumimoji="0" lang="es-AR" sz="2400" b="0" i="0" u="none" strike="noStrike" kern="0" cap="none" spc="0" normalizeH="0" baseline="0" noProof="0" dirty="0">
                <a:ln>
                  <a:noFill/>
                </a:ln>
                <a:solidFill>
                  <a:sysClr val="windowText" lastClr="000000"/>
                </a:solidFill>
                <a:effectLst/>
                <a:uLnTx/>
                <a:uFillTx/>
              </a:rPr>
              <a:t>al dictar la reglamentación legal correspondiente a esta materia. </a:t>
            </a:r>
          </a:p>
        </p:txBody>
      </p:sp>
      <p:pic>
        <p:nvPicPr>
          <p:cNvPr id="4" name="Imagen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53939" y="856238"/>
            <a:ext cx="6774287" cy="5020614"/>
          </a:xfrm>
          <a:prstGeom prst="rect">
            <a:avLst/>
          </a:prstGeom>
        </p:spPr>
      </p:pic>
      <p:sp>
        <p:nvSpPr>
          <p:cNvPr id="5" name="CuadroTexto 4"/>
          <p:cNvSpPr txBox="1"/>
          <p:nvPr/>
        </p:nvSpPr>
        <p:spPr>
          <a:xfrm>
            <a:off x="3197882" y="2588653"/>
            <a:ext cx="5486400" cy="304698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200" b="1" i="0" u="none" strike="noStrike" kern="0" cap="none" spc="0" normalizeH="0" baseline="0" noProof="0" dirty="0">
                <a:ln>
                  <a:noFill/>
                </a:ln>
                <a:solidFill>
                  <a:schemeClr val="accent5">
                    <a:lumMod val="50000"/>
                  </a:schemeClr>
                </a:solidFill>
                <a:effectLst/>
                <a:uLnTx/>
                <a:uFillTx/>
              </a:rPr>
              <a:t>¿CUÁNDO HAY OMISIÓN DEL ESTADO?</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3200" b="1" i="0" u="none" strike="noStrike" kern="0" cap="none" spc="0" normalizeH="0" baseline="0" noProof="0" dirty="0">
              <a:ln>
                <a:noFill/>
              </a:ln>
              <a:solidFill>
                <a:schemeClr val="accent5">
                  <a:lumMod val="50000"/>
                </a:scheme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200" b="1" i="0" u="none" strike="noStrike" kern="0" cap="none" spc="0" normalizeH="0" baseline="0" noProof="0" dirty="0">
                <a:ln>
                  <a:noFill/>
                </a:ln>
                <a:solidFill>
                  <a:schemeClr val="accent5">
                    <a:lumMod val="50000"/>
                  </a:schemeClr>
                </a:solidFill>
                <a:effectLst/>
                <a:uLnTx/>
                <a:uFillTx/>
              </a:rPr>
              <a:t>OJO: RESPONSABILIDAD COMO GARANTE ÚLTIMO DE LOS DERECHOS</a:t>
            </a:r>
          </a:p>
        </p:txBody>
      </p:sp>
      <p:pic>
        <p:nvPicPr>
          <p:cNvPr id="6" name="Imagen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67978" y="0"/>
            <a:ext cx="1500023" cy="1178534"/>
          </a:xfrm>
          <a:prstGeom prst="rect">
            <a:avLst/>
          </a:prstGeom>
        </p:spPr>
      </p:pic>
    </p:spTree>
    <p:extLst>
      <p:ext uri="{BB962C8B-B14F-4D97-AF65-F5344CB8AC3E}">
        <p14:creationId xmlns:p14="http://schemas.microsoft.com/office/powerpoint/2010/main" val="25438202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10" dur="1000" fill="hold"/>
                                        <p:tgtEl>
                                          <p:spTgt spid="4"/>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4"/>
                                        </p:tgtEl>
                                      </p:cBhvr>
                                    </p:animEffect>
                                  </p:childTnLst>
                                </p:cTn>
                              </p:par>
                              <p:par>
                                <p:cTn id="15" presetID="25"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1E91AD0-CF8C-4DE4-830C-3AE0829A734C}"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177</a:t>
            </a:fld>
            <a:endParaRPr kumimoji="0" lang="es-AR" sz="1800" b="0" i="0" u="none" strike="noStrike" kern="0" cap="none" spc="0" normalizeH="0" baseline="0" noProof="0" dirty="0">
              <a:ln>
                <a:noFill/>
              </a:ln>
              <a:solidFill>
                <a:sysClr val="windowText" lastClr="000000"/>
              </a:solidFill>
              <a:effectLst/>
              <a:uLnTx/>
              <a:uFillTx/>
            </a:endParaRPr>
          </a:p>
        </p:txBody>
      </p:sp>
      <p:pic>
        <p:nvPicPr>
          <p:cNvPr id="7" name="Imagen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67978" y="0"/>
            <a:ext cx="1500023" cy="1178534"/>
          </a:xfrm>
          <a:prstGeom prst="rect">
            <a:avLst/>
          </a:prstGeom>
        </p:spPr>
      </p:pic>
      <p:sp>
        <p:nvSpPr>
          <p:cNvPr id="3" name="CuadroTexto 2"/>
          <p:cNvSpPr txBox="1"/>
          <p:nvPr/>
        </p:nvSpPr>
        <p:spPr>
          <a:xfrm>
            <a:off x="3474216" y="235975"/>
            <a:ext cx="5756856"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600" b="0" i="0" u="sng" strike="noStrike" kern="0" cap="none" spc="0" normalizeH="0" baseline="0" noProof="0" dirty="0">
                <a:ln>
                  <a:noFill/>
                </a:ln>
                <a:solidFill>
                  <a:prstClr val="white"/>
                </a:solidFill>
                <a:effectLst/>
                <a:uLnTx/>
                <a:uFillTx/>
              </a:rPr>
              <a:t>DEUDA PENDIENTE</a:t>
            </a:r>
          </a:p>
        </p:txBody>
      </p:sp>
      <p:sp>
        <p:nvSpPr>
          <p:cNvPr id="8" name="CuadroTexto 7"/>
          <p:cNvSpPr txBox="1"/>
          <p:nvPr/>
        </p:nvSpPr>
        <p:spPr>
          <a:xfrm>
            <a:off x="3806031" y="1178534"/>
            <a:ext cx="6214989" cy="5539978"/>
          </a:xfrm>
          <a:prstGeom prst="rect">
            <a:avLst/>
          </a:prstGeom>
          <a:noFill/>
        </p:spPr>
        <p:txBody>
          <a:bodyPr wrap="square" rtlCol="0">
            <a:spAutoFit/>
          </a:bodyPr>
          <a:lstStyle/>
          <a:p>
            <a:pPr marL="285750" marR="0" lvl="0" indent="-285750" algn="just" defTabSz="91440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es-AR" sz="2400" b="0" i="0" u="none" strike="noStrike" kern="0" cap="none" spc="0" normalizeH="0" baseline="0" noProof="0" dirty="0">
                <a:ln>
                  <a:noFill/>
                </a:ln>
                <a:solidFill>
                  <a:prstClr val="white"/>
                </a:solidFill>
                <a:effectLst/>
                <a:uLnTx/>
                <a:uFillTx/>
              </a:rPr>
              <a:t>CREACIÓN Y EFECTIVA IMPLEMENTACIÓN DEL REGISTRO ÚNICO DE DONANTES</a:t>
            </a:r>
          </a:p>
          <a:p>
            <a:pPr marL="285750" marR="0" lvl="0" indent="-285750" algn="just" defTabSz="91440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es-AR" sz="24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prstClr val="white"/>
              </a:solidFill>
              <a:effectLst/>
              <a:uLnTx/>
              <a:uFillTx/>
            </a:endParaRPr>
          </a:p>
          <a:p>
            <a:pPr marL="0" marR="0" lvl="0" indent="0" algn="just" defTabSz="914400" eaLnBrk="1" fontAlgn="auto" latinLnBrk="0" hangingPunct="1">
              <a:lnSpc>
                <a:spcPct val="100000"/>
              </a:lnSpc>
              <a:spcBef>
                <a:spcPts val="0"/>
              </a:spcBef>
              <a:spcAft>
                <a:spcPts val="0"/>
              </a:spcAft>
              <a:buClrTx/>
              <a:buSzTx/>
              <a:buFontTx/>
              <a:buNone/>
              <a:tabLst/>
              <a:defRPr/>
            </a:pPr>
            <a:r>
              <a:rPr kumimoji="0" lang="es-AR" sz="2000" b="0" i="0" u="none" strike="noStrike" kern="0" cap="none" spc="0" normalizeH="0" baseline="0" noProof="0" dirty="0">
                <a:ln>
                  <a:noFill/>
                </a:ln>
                <a:solidFill>
                  <a:prstClr val="white"/>
                </a:solidFill>
                <a:effectLst/>
                <a:uLnTx/>
                <a:uFillTx/>
              </a:rPr>
              <a:t>Art. 20. PROYECTO LEY ESPECIAL – Incorpórense las siguientes funciones al registro único establecido en el artículo 4° de la ley 26.862 y reglamentación vigente, el cual tendrá a su cargo las siguientes:</a:t>
            </a:r>
          </a:p>
          <a:p>
            <a:pPr marL="0" marR="0" lvl="0" indent="0" algn="just" defTabSz="914400" eaLnBrk="1" fontAlgn="auto" latinLnBrk="0" hangingPunct="1">
              <a:lnSpc>
                <a:spcPct val="100000"/>
              </a:lnSpc>
              <a:spcBef>
                <a:spcPts val="0"/>
              </a:spcBef>
              <a:spcAft>
                <a:spcPts val="0"/>
              </a:spcAft>
              <a:buClrTx/>
              <a:buSzTx/>
              <a:buFontTx/>
              <a:buNone/>
              <a:tabLst/>
              <a:defRPr/>
            </a:pPr>
            <a:r>
              <a:rPr kumimoji="0" lang="es-AR" sz="2000" b="0" i="0" u="none" strike="noStrike" kern="0" cap="none" spc="0" normalizeH="0" baseline="0" noProof="0" dirty="0">
                <a:ln>
                  <a:noFill/>
                </a:ln>
                <a:solidFill>
                  <a:prstClr val="white"/>
                </a:solidFill>
                <a:effectLst/>
                <a:uLnTx/>
                <a:uFillTx/>
              </a:rPr>
              <a:t>b) b)	Establecer y mantener actualizado diariamente el listado de personas que se hayan constituido en aportantes de gametos para terceros, mediante la información que deben remitir los centros de salud autorizados. El listado podrá confeccionarse en soporte magnético, conforme lo establezca la autoridad de aplicación;</a:t>
            </a:r>
          </a:p>
        </p:txBody>
      </p:sp>
    </p:spTree>
    <p:extLst>
      <p:ext uri="{BB962C8B-B14F-4D97-AF65-F5344CB8AC3E}">
        <p14:creationId xmlns:p14="http://schemas.microsoft.com/office/powerpoint/2010/main" val="3853022933"/>
      </p:ext>
    </p:extLst>
  </p:cSld>
  <p:clrMapOvr>
    <a:masterClrMapping/>
  </p:clrMapOvr>
  <p:transition spd="med">
    <p:pull/>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Imagen"/>
          <p:cNvPicPr>
            <a:picLocks noChangeAspect="1"/>
          </p:cNvPicPr>
          <p:nvPr/>
        </p:nvPicPr>
        <p:blipFill>
          <a:blip r:embed="rId2" cstate="print">
            <a:extLst/>
          </a:blip>
          <a:stretch>
            <a:fillRect/>
          </a:stretch>
        </p:blipFill>
        <p:spPr>
          <a:xfrm>
            <a:off x="7608168" y="1700809"/>
            <a:ext cx="2767066" cy="1110419"/>
          </a:xfrm>
          <a:prstGeom prst="rect">
            <a:avLst/>
          </a:prstGeom>
          <a:effectLst>
            <a:glow rad="101600">
              <a:schemeClr val="accent1">
                <a:satMod val="175000"/>
                <a:alpha val="40000"/>
              </a:schemeClr>
            </a:glow>
          </a:effectLst>
          <a:scene3d>
            <a:camera prst="orthographicFront">
              <a:rot lat="1800000" lon="1200000" rev="0"/>
            </a:camera>
            <a:lightRig rig="threePt" dir="t"/>
          </a:scene3d>
        </p:spPr>
      </p:pic>
      <p:graphicFrame>
        <p:nvGraphicFramePr>
          <p:cNvPr id="4" name="3 Marcador de contenido"/>
          <p:cNvGraphicFramePr>
            <a:graphicFrameLocks noGrp="1"/>
          </p:cNvGraphicFramePr>
          <p:nvPr>
            <p:ph idx="1"/>
          </p:nvPr>
        </p:nvGraphicFramePr>
        <p:xfrm>
          <a:off x="1905000" y="1719263"/>
          <a:ext cx="8407400" cy="4406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2 Título"/>
          <p:cNvSpPr>
            <a:spLocks noGrp="1"/>
          </p:cNvSpPr>
          <p:nvPr>
            <p:ph type="title"/>
          </p:nvPr>
        </p:nvSpPr>
        <p:spPr/>
        <p:txBody>
          <a:bodyPr/>
          <a:lstStyle/>
          <a:p>
            <a:pPr marL="457200" indent="-457200" eaLnBrk="1" fontAlgn="auto" hangingPunct="1">
              <a:spcAft>
                <a:spcPts val="0"/>
              </a:spcAft>
              <a:buFont typeface="Arial" panose="020B0604020202020204" pitchFamily="34" charset="0"/>
              <a:buChar char="•"/>
              <a:defRPr/>
            </a:pPr>
            <a:r>
              <a:rPr lang="es-AR" dirty="0"/>
              <a:t>Lo que quedo Fuera </a:t>
            </a:r>
            <a:r>
              <a:rPr lang="es-AR" dirty="0">
                <a:solidFill>
                  <a:srgbClr val="00B0F0"/>
                </a:solidFill>
              </a:rPr>
              <a:t>DEL CÓDIGO</a:t>
            </a:r>
          </a:p>
        </p:txBody>
      </p:sp>
      <p:pic>
        <p:nvPicPr>
          <p:cNvPr id="2050" name="Picture 2" descr="C:\Users\Natalia\AppData\Local\Microsoft\Windows\Temporary Internet Files\Content.IE5\M1QN6Z3C\MC900441394[1].png"/>
          <p:cNvPicPr>
            <a:picLocks noChangeAspect="1" noChangeArrowheads="1"/>
          </p:cNvPicPr>
          <p:nvPr/>
        </p:nvPicPr>
        <p:blipFill>
          <a:blip r:embed="rId8" cstate="print"/>
          <a:srcRect/>
          <a:stretch>
            <a:fillRect/>
          </a:stretch>
        </p:blipFill>
        <p:spPr bwMode="auto">
          <a:xfrm>
            <a:off x="5375275" y="1341438"/>
            <a:ext cx="1944688" cy="1871662"/>
          </a:xfrm>
          <a:prstGeom prst="rect">
            <a:avLst/>
          </a:prstGeom>
          <a:noFill/>
          <a:ln w="9525">
            <a:noFill/>
            <a:miter lim="800000"/>
            <a:headEnd/>
            <a:tailEnd/>
          </a:ln>
        </p:spPr>
      </p:pic>
      <p:pic>
        <p:nvPicPr>
          <p:cNvPr id="2051" name="Picture 3" descr="C:\Users\Natalia\AppData\Local\Microsoft\Windows\Temporary Internet Files\Content.IE5\4N8ECXIU\MC900434879[1].png"/>
          <p:cNvPicPr>
            <a:picLocks noChangeAspect="1" noChangeArrowheads="1"/>
          </p:cNvPicPr>
          <p:nvPr/>
        </p:nvPicPr>
        <p:blipFill>
          <a:blip r:embed="rId9" cstate="print"/>
          <a:srcRect/>
          <a:stretch>
            <a:fillRect/>
          </a:stretch>
        </p:blipFill>
        <p:spPr bwMode="auto">
          <a:xfrm>
            <a:off x="9120189" y="5300664"/>
            <a:ext cx="1944687" cy="1557337"/>
          </a:xfrm>
          <a:prstGeom prst="rect">
            <a:avLst/>
          </a:prstGeom>
          <a:noFill/>
          <a:ln w="9525">
            <a:noFill/>
            <a:miter lim="800000"/>
            <a:headEnd/>
            <a:tailEnd/>
          </a:ln>
        </p:spPr>
      </p:pic>
      <p:sp>
        <p:nvSpPr>
          <p:cNvPr id="5" name="4 CuadroTexto"/>
          <p:cNvSpPr txBox="1"/>
          <p:nvPr/>
        </p:nvSpPr>
        <p:spPr>
          <a:xfrm>
            <a:off x="2711624" y="2132856"/>
            <a:ext cx="523220" cy="2258382"/>
          </a:xfrm>
          <a:prstGeom prst="rect">
            <a:avLst/>
          </a:prstGeom>
          <a:noFill/>
        </p:spPr>
        <p:txBody>
          <a:bodyPr vert="vert27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AR" sz="2200" b="0" i="0" u="none" strike="noStrike" kern="0" cap="none" spc="0" normalizeH="0" baseline="0" noProof="0" dirty="0">
                <a:ln>
                  <a:noFill/>
                </a:ln>
                <a:solidFill>
                  <a:prstClr val="black"/>
                </a:solidFill>
                <a:effectLst/>
                <a:uLnTx/>
                <a:uFillTx/>
                <a:cs typeface="Arial" pitchFamily="34" charset="0"/>
              </a:rPr>
              <a:t>El caso a caso</a:t>
            </a:r>
          </a:p>
        </p:txBody>
      </p:sp>
      <p:pic>
        <p:nvPicPr>
          <p:cNvPr id="2" name="1 Imagen"/>
          <p:cNvPicPr>
            <a:picLocks noChangeAspect="1"/>
          </p:cNvPicPr>
          <p:nvPr/>
        </p:nvPicPr>
        <p:blipFill>
          <a:blip r:embed="rId10" cstate="print"/>
          <a:srcRect/>
          <a:stretch>
            <a:fillRect/>
          </a:stretch>
        </p:blipFill>
        <p:spPr bwMode="auto">
          <a:xfrm>
            <a:off x="5397500" y="5508625"/>
            <a:ext cx="1524000" cy="1143000"/>
          </a:xfrm>
          <a:prstGeom prst="rect">
            <a:avLst/>
          </a:prstGeom>
          <a:noFill/>
          <a:ln w="9525">
            <a:noFill/>
            <a:miter lim="800000"/>
            <a:headEnd/>
            <a:tailEnd/>
          </a:ln>
        </p:spPr>
      </p:pic>
    </p:spTree>
    <p:extLst>
      <p:ext uri="{BB962C8B-B14F-4D97-AF65-F5344CB8AC3E}">
        <p14:creationId xmlns:p14="http://schemas.microsoft.com/office/powerpoint/2010/main" val="286800477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0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1981200" y="142876"/>
            <a:ext cx="8472488" cy="909861"/>
          </a:xfrm>
          <a:solidFill>
            <a:schemeClr val="bg1"/>
          </a:solidFill>
        </p:spPr>
        <p:txBody>
          <a:bodyPr>
            <a:normAutofit fontScale="90000"/>
          </a:bodyPr>
          <a:lstStyle/>
          <a:p>
            <a:pPr eaLnBrk="1" fontAlgn="auto" hangingPunct="1">
              <a:spcAft>
                <a:spcPts val="0"/>
              </a:spcAft>
              <a:defRPr/>
            </a:pPr>
            <a:r>
              <a:rPr lang="es-AR" sz="3200" b="1" dirty="0">
                <a:solidFill>
                  <a:srgbClr val="000000"/>
                </a:solidFill>
                <a:effectLst>
                  <a:outerShdw blurRad="38100" dist="38100" dir="2700000" algn="tl">
                    <a:srgbClr val="C0C0C0"/>
                  </a:outerShdw>
                </a:effectLst>
              </a:rPr>
              <a:t>1) </a:t>
            </a:r>
            <a:r>
              <a:rPr lang="es-AR" sz="3200" b="1" strike="sngStrike" dirty="0">
                <a:solidFill>
                  <a:srgbClr val="000000"/>
                </a:solidFill>
                <a:effectLst>
                  <a:outerShdw blurRad="38100" dist="38100" dir="2700000" algn="tl">
                    <a:srgbClr val="C0C0C0"/>
                  </a:outerShdw>
                </a:effectLst>
                <a:latin typeface="Arial" panose="020B0604020202020204" pitchFamily="34" charset="0"/>
                <a:cs typeface="Arial" panose="020B0604020202020204" pitchFamily="34" charset="0"/>
              </a:rPr>
              <a:t>Filiación post mortem</a:t>
            </a:r>
            <a:br>
              <a:rPr lang="es-AR" sz="3200" b="1" strike="sngStrike" dirty="0">
                <a:solidFill>
                  <a:srgbClr val="000000"/>
                </a:solidFill>
                <a:effectLst>
                  <a:outerShdw blurRad="38100" dist="38100" dir="2700000" algn="tl">
                    <a:srgbClr val="C0C0C0"/>
                  </a:outerShdw>
                </a:effectLst>
                <a:latin typeface="Arial" panose="020B0604020202020204" pitchFamily="34" charset="0"/>
                <a:cs typeface="Arial" panose="020B0604020202020204" pitchFamily="34" charset="0"/>
              </a:rPr>
            </a:br>
            <a:endParaRPr lang="es-ES" sz="3200" b="1" strike="sngStrike" dirty="0">
              <a:solidFill>
                <a:srgbClr val="000000"/>
              </a:solidFill>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3" name="Marcador de contenido 2"/>
          <p:cNvSpPr>
            <a:spLocks noGrp="1"/>
          </p:cNvSpPr>
          <p:nvPr>
            <p:ph idx="1"/>
          </p:nvPr>
        </p:nvSpPr>
        <p:spPr>
          <a:xfrm>
            <a:off x="1847850" y="1052514"/>
            <a:ext cx="8496300" cy="5545137"/>
          </a:xfrm>
          <a:solidFill>
            <a:schemeClr val="bg2"/>
          </a:solidFill>
          <a:ln>
            <a:solidFill>
              <a:schemeClr val="tx1"/>
            </a:solidFill>
          </a:ln>
        </p:spPr>
        <p:txBody>
          <a:bodyPr>
            <a:normAutofit fontScale="92500" lnSpcReduction="10000"/>
          </a:bodyPr>
          <a:lstStyle/>
          <a:p>
            <a:pPr marL="274320" indent="-274320" algn="just" eaLnBrk="1" fontAlgn="auto" hangingPunct="1">
              <a:spcAft>
                <a:spcPts val="0"/>
              </a:spcAft>
              <a:buFont typeface="Wingdings"/>
              <a:buChar char=""/>
              <a:defRPr/>
            </a:pPr>
            <a:endParaRPr lang="es-AR" b="1" dirty="0"/>
          </a:p>
          <a:p>
            <a:pPr marL="274320" indent="-274320" algn="just" eaLnBrk="1" fontAlgn="auto" hangingPunct="1">
              <a:spcAft>
                <a:spcPts val="0"/>
              </a:spcAft>
              <a:buFont typeface="Wingdings"/>
              <a:buChar char=""/>
              <a:defRPr/>
            </a:pPr>
            <a:r>
              <a:rPr lang="es-AR" b="1" dirty="0"/>
              <a:t>ARTÍCULO 563.- Filiación post mortem en las técnicas de reproducción humana asistida. </a:t>
            </a:r>
          </a:p>
          <a:p>
            <a:pPr marL="0" indent="0" algn="just" eaLnBrk="1" fontAlgn="auto" hangingPunct="1">
              <a:spcAft>
                <a:spcPts val="0"/>
              </a:spcAft>
              <a:buNone/>
              <a:defRPr/>
            </a:pPr>
            <a:r>
              <a:rPr lang="es-AR" b="1" u="sng" dirty="0"/>
              <a:t>PRINCIPIO</a:t>
            </a:r>
            <a:r>
              <a:rPr lang="es-AR" b="1" dirty="0">
                <a:solidFill>
                  <a:srgbClr val="00B0F0"/>
                </a:solidFill>
              </a:rPr>
              <a:t> Se quito del PROYECTO</a:t>
            </a:r>
          </a:p>
          <a:p>
            <a:pPr marL="0" indent="0" algn="just" eaLnBrk="1" fontAlgn="auto" hangingPunct="1">
              <a:spcAft>
                <a:spcPts val="0"/>
              </a:spcAft>
              <a:buNone/>
              <a:defRPr/>
            </a:pPr>
            <a:r>
              <a:rPr lang="es-AR" b="1" dirty="0">
                <a:solidFill>
                  <a:schemeClr val="bg1"/>
                </a:solidFill>
              </a:rPr>
              <a:t> </a:t>
            </a:r>
            <a:r>
              <a:rPr lang="es-AR" b="1" dirty="0"/>
              <a:t>En caso de muerte del o la cónyuge o conviviente de la mujer que da a luz, </a:t>
            </a:r>
            <a:r>
              <a:rPr lang="es-AR" b="1" dirty="0">
                <a:solidFill>
                  <a:srgbClr val="FF0000"/>
                </a:solidFill>
              </a:rPr>
              <a:t>no hay vínculo filial entre la persona nacida del uso de las técnicas de reproducción humana asistida y la persona fallecida si la concepción en la mujer o la implantación del embrión en ella no se había producido antes del fallecimiento.</a:t>
            </a:r>
          </a:p>
          <a:p>
            <a:pPr marL="0" indent="0" algn="just" eaLnBrk="1" fontAlgn="auto" hangingPunct="1">
              <a:spcAft>
                <a:spcPts val="0"/>
              </a:spcAft>
              <a:buNone/>
              <a:defRPr/>
            </a:pPr>
            <a:r>
              <a:rPr lang="es-AR" b="1" u="sng" dirty="0"/>
              <a:t>EXCEPCIÓN:</a:t>
            </a:r>
            <a:r>
              <a:rPr lang="es-AR" b="1" dirty="0">
                <a:solidFill>
                  <a:srgbClr val="00B0F0"/>
                </a:solidFill>
              </a:rPr>
              <a:t> Se quito del PROYECTO</a:t>
            </a:r>
          </a:p>
          <a:p>
            <a:pPr marL="0" indent="0" algn="just" eaLnBrk="1" fontAlgn="auto" hangingPunct="1">
              <a:spcAft>
                <a:spcPts val="0"/>
              </a:spcAft>
              <a:buNone/>
              <a:defRPr/>
            </a:pPr>
            <a:r>
              <a:rPr lang="es-AR" b="1" dirty="0"/>
              <a:t>No rige lo dispuesto en el párrafo anterior si se cumple con los siguientes requisitos:</a:t>
            </a:r>
            <a:endParaRPr lang="es-ES_tradnl" b="1" dirty="0"/>
          </a:p>
          <a:p>
            <a:pPr marL="274320" indent="-274320" algn="just" eaLnBrk="1" fontAlgn="auto" hangingPunct="1">
              <a:spcAft>
                <a:spcPts val="0"/>
              </a:spcAft>
              <a:buFont typeface="Wingdings"/>
              <a:buChar char=""/>
              <a:defRPr/>
            </a:pPr>
            <a:r>
              <a:rPr lang="es-AR" b="1" dirty="0"/>
              <a:t>a) </a:t>
            </a:r>
            <a:r>
              <a:rPr lang="es-AR" b="1" dirty="0">
                <a:solidFill>
                  <a:srgbClr val="FF0000"/>
                </a:solidFill>
              </a:rPr>
              <a:t>la persona consiente </a:t>
            </a:r>
            <a:r>
              <a:rPr lang="es-AR" b="1" dirty="0"/>
              <a:t>en el documento previsto en el art. 560 o en un testamento </a:t>
            </a:r>
            <a:r>
              <a:rPr lang="es-AR" b="1" dirty="0">
                <a:solidFill>
                  <a:srgbClr val="FF0000"/>
                </a:solidFill>
              </a:rPr>
              <a:t>que los embriones producidos con sus gametos sean transferidos en la mujer después de su fallecimiento. </a:t>
            </a:r>
            <a:endParaRPr lang="es-ES_tradnl" b="1" dirty="0">
              <a:solidFill>
                <a:srgbClr val="FF0000"/>
              </a:solidFill>
            </a:endParaRPr>
          </a:p>
          <a:p>
            <a:pPr marL="274320" indent="-274320" algn="just" eaLnBrk="1" fontAlgn="auto" hangingPunct="1">
              <a:spcAft>
                <a:spcPts val="0"/>
              </a:spcAft>
              <a:buFont typeface="Wingdings"/>
              <a:buChar char=""/>
              <a:defRPr/>
            </a:pPr>
            <a:r>
              <a:rPr lang="es-AR" b="1" dirty="0"/>
              <a:t>b) la concepción en la mujer o la implantación del embrión en ella se produce </a:t>
            </a:r>
            <a:r>
              <a:rPr lang="es-AR" b="1" dirty="0">
                <a:solidFill>
                  <a:srgbClr val="FF0000"/>
                </a:solidFill>
              </a:rPr>
              <a:t>dentro del año siguiente al deceso.  </a:t>
            </a:r>
            <a:endParaRPr lang="es-ES_tradnl" b="1" dirty="0">
              <a:solidFill>
                <a:srgbClr val="FF0000"/>
              </a:solidFill>
            </a:endParaRPr>
          </a:p>
          <a:p>
            <a:pPr marL="274320" indent="-274320" eaLnBrk="1" fontAlgn="auto" hangingPunct="1">
              <a:spcAft>
                <a:spcPts val="0"/>
              </a:spcAft>
              <a:buFont typeface="Wingdings"/>
              <a:buChar char=""/>
              <a:defRPr/>
            </a:pPr>
            <a:endParaRPr lang="es-ES" dirty="0">
              <a:solidFill>
                <a:srgbClr val="FF0000"/>
              </a:solidFill>
            </a:endParaRPr>
          </a:p>
        </p:txBody>
      </p:sp>
    </p:spTree>
    <p:extLst>
      <p:ext uri="{BB962C8B-B14F-4D97-AF65-F5344CB8AC3E}">
        <p14:creationId xmlns:p14="http://schemas.microsoft.com/office/powerpoint/2010/main" val="641165357"/>
      </p:ext>
    </p:extLst>
  </p:cSld>
  <p:clrMapOvr>
    <a:masterClrMapping/>
  </p:clrMapOvr>
  <p:transition spd="slow">
    <p:push dir="u"/>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0" y="161346"/>
            <a:ext cx="9108504" cy="6740307"/>
          </a:xfrm>
          <a:prstGeom prst="rect">
            <a:avLst/>
          </a:prstGeom>
          <a:ln/>
        </p:spPr>
        <p:style>
          <a:lnRef idx="1">
            <a:schemeClr val="accent5"/>
          </a:lnRef>
          <a:fillRef idx="3">
            <a:schemeClr val="accent5"/>
          </a:fillRef>
          <a:effectRef idx="2">
            <a:schemeClr val="accent5"/>
          </a:effectRef>
          <a:fontRef idx="minor">
            <a:schemeClr val="lt1"/>
          </a:fontRef>
        </p:style>
        <p:txBody>
          <a:bodyPr anchor="ctr">
            <a:spAutoFit/>
          </a:bodyPr>
          <a:lstStyle/>
          <a:p>
            <a:pPr algn="just" fontAlgn="base">
              <a:spcBef>
                <a:spcPct val="0"/>
              </a:spcBef>
              <a:spcAft>
                <a:spcPct val="0"/>
              </a:spcAft>
              <a:buFont typeface="Arial" pitchFamily="34" charset="0"/>
              <a:buChar char="•"/>
              <a:defRPr/>
            </a:pPr>
            <a:r>
              <a:rPr lang="es-AR" sz="2400" b="1" kern="0" dirty="0">
                <a:solidFill>
                  <a:prstClr val="black"/>
                </a:solidFill>
                <a:effectLst>
                  <a:outerShdw blurRad="38100" dist="38100" dir="2700000" algn="tl">
                    <a:srgbClr val="000000">
                      <a:alpha val="43137"/>
                    </a:srgbClr>
                  </a:outerShdw>
                </a:effectLst>
              </a:rPr>
              <a:t>CONVENCIÓN AMERICANA SOBRE DERECHOS HUMANOS</a:t>
            </a:r>
          </a:p>
          <a:p>
            <a:pPr algn="just" fontAlgn="base">
              <a:spcBef>
                <a:spcPct val="0"/>
              </a:spcBef>
              <a:spcAft>
                <a:spcPct val="0"/>
              </a:spcAft>
              <a:defRPr/>
            </a:pPr>
            <a:r>
              <a:rPr lang="es-AR" sz="2400" b="1" kern="0" dirty="0">
                <a:solidFill>
                  <a:prstClr val="white"/>
                </a:solidFill>
                <a:effectLst>
                  <a:outerShdw blurRad="38100" dist="38100" dir="2700000" algn="tl">
                    <a:srgbClr val="000000">
                      <a:alpha val="43137"/>
                    </a:srgbClr>
                  </a:outerShdw>
                </a:effectLst>
              </a:rPr>
              <a:t>“…Artículo 17.  Protección a la Familia: 1. La familia es el elemento natural y fundamental de la sociedad y </a:t>
            </a:r>
            <a:r>
              <a:rPr lang="es-AR" sz="2400" b="1" kern="0" dirty="0">
                <a:solidFill>
                  <a:srgbClr val="C00000"/>
                </a:solidFill>
                <a:effectLst>
                  <a:outerShdw blurRad="38100" dist="38100" dir="2700000" algn="tl">
                    <a:srgbClr val="000000">
                      <a:alpha val="43137"/>
                    </a:srgbClr>
                  </a:outerShdw>
                </a:effectLst>
              </a:rPr>
              <a:t>debe ser protegida por la sociedad y el Estado…”</a:t>
            </a:r>
          </a:p>
          <a:p>
            <a:pPr algn="just" fontAlgn="base">
              <a:spcBef>
                <a:spcPct val="0"/>
              </a:spcBef>
              <a:spcAft>
                <a:spcPct val="0"/>
              </a:spcAft>
              <a:defRPr/>
            </a:pPr>
            <a:endParaRPr lang="es-AR" sz="2400" b="1" kern="0" dirty="0">
              <a:solidFill>
                <a:prstClr val="white"/>
              </a:solidFill>
              <a:effectLst>
                <a:outerShdw blurRad="38100" dist="38100" dir="2700000" algn="tl">
                  <a:srgbClr val="000000">
                    <a:alpha val="43137"/>
                  </a:srgbClr>
                </a:outerShdw>
              </a:effectLst>
            </a:endParaRPr>
          </a:p>
          <a:p>
            <a:pPr algn="just" fontAlgn="base">
              <a:spcBef>
                <a:spcPct val="0"/>
              </a:spcBef>
              <a:spcAft>
                <a:spcPct val="0"/>
              </a:spcAft>
              <a:buFont typeface="Arial" pitchFamily="34" charset="0"/>
              <a:buChar char="•"/>
              <a:defRPr/>
            </a:pPr>
            <a:r>
              <a:rPr lang="es-AR" sz="2400" b="1" kern="0" dirty="0">
                <a:solidFill>
                  <a:prstClr val="black"/>
                </a:solidFill>
                <a:effectLst>
                  <a:outerShdw blurRad="38100" dist="38100" dir="2700000" algn="tl">
                    <a:srgbClr val="000000">
                      <a:alpha val="43137"/>
                    </a:srgbClr>
                  </a:outerShdw>
                </a:effectLst>
              </a:rPr>
              <a:t>PACTO INTERNACIONAL DE DERECHOS ECONÓMICOS, SOCIALES Y CULTURALES</a:t>
            </a:r>
          </a:p>
          <a:p>
            <a:pPr algn="just" fontAlgn="base">
              <a:spcBef>
                <a:spcPct val="0"/>
              </a:spcBef>
              <a:spcAft>
                <a:spcPct val="0"/>
              </a:spcAft>
              <a:defRPr/>
            </a:pPr>
            <a:r>
              <a:rPr lang="es-AR" sz="2400" b="1" kern="0" dirty="0">
                <a:solidFill>
                  <a:prstClr val="white"/>
                </a:solidFill>
                <a:effectLst>
                  <a:outerShdw blurRad="38100" dist="38100" dir="2700000" algn="tl">
                    <a:srgbClr val="000000">
                      <a:alpha val="43137"/>
                    </a:srgbClr>
                  </a:outerShdw>
                </a:effectLst>
              </a:rPr>
              <a:t>“…Artículo 10: Los Estados Partes en el presente Pacto reconocen que (…) Se debe conceder a la familia, que es el elemento natural y fundamental de la sociedad, </a:t>
            </a:r>
            <a:r>
              <a:rPr lang="es-AR" sz="2400" b="1" kern="0" dirty="0">
                <a:solidFill>
                  <a:srgbClr val="C00000"/>
                </a:solidFill>
                <a:effectLst>
                  <a:outerShdw blurRad="38100" dist="38100" dir="2700000" algn="tl">
                    <a:srgbClr val="000000">
                      <a:alpha val="43137"/>
                    </a:srgbClr>
                  </a:outerShdw>
                </a:effectLst>
              </a:rPr>
              <a:t>la más amplia protección y asistencia posibles, especialmente para su constitución…”</a:t>
            </a:r>
          </a:p>
          <a:p>
            <a:pPr algn="just" fontAlgn="base">
              <a:spcBef>
                <a:spcPct val="0"/>
              </a:spcBef>
              <a:spcAft>
                <a:spcPct val="0"/>
              </a:spcAft>
              <a:defRPr/>
            </a:pPr>
            <a:endParaRPr lang="es-AR" sz="2400" b="1" i="1" kern="0" dirty="0">
              <a:solidFill>
                <a:prstClr val="white"/>
              </a:solidFill>
              <a:effectLst>
                <a:outerShdw blurRad="38100" dist="38100" dir="2700000" algn="tl">
                  <a:srgbClr val="000000">
                    <a:alpha val="43137"/>
                  </a:srgbClr>
                </a:outerShdw>
              </a:effectLst>
            </a:endParaRPr>
          </a:p>
          <a:p>
            <a:pPr algn="just" fontAlgn="base">
              <a:spcBef>
                <a:spcPct val="0"/>
              </a:spcBef>
              <a:spcAft>
                <a:spcPct val="0"/>
              </a:spcAft>
              <a:buFont typeface="Arial" pitchFamily="34" charset="0"/>
              <a:buChar char="•"/>
              <a:defRPr/>
            </a:pPr>
            <a:r>
              <a:rPr lang="es-AR" sz="2400" b="1" kern="0" dirty="0">
                <a:solidFill>
                  <a:prstClr val="black"/>
                </a:solidFill>
                <a:effectLst>
                  <a:outerShdw blurRad="38100" dist="38100" dir="2700000" algn="tl">
                    <a:srgbClr val="000000">
                      <a:alpha val="43137"/>
                    </a:srgbClr>
                  </a:outerShdw>
                </a:effectLst>
              </a:rPr>
              <a:t>PACTO INTERNACIONAL DE DERECHOS CIVILES Y POLÍTICOS</a:t>
            </a:r>
          </a:p>
          <a:p>
            <a:pPr algn="just" fontAlgn="base">
              <a:spcBef>
                <a:spcPct val="0"/>
              </a:spcBef>
              <a:spcAft>
                <a:spcPct val="0"/>
              </a:spcAft>
              <a:defRPr/>
            </a:pPr>
            <a:r>
              <a:rPr lang="es-AR" sz="2400" b="1" i="1" kern="0" dirty="0">
                <a:solidFill>
                  <a:prstClr val="white"/>
                </a:solidFill>
                <a:effectLst>
                  <a:outerShdw blurRad="38100" dist="38100" dir="2700000" algn="tl">
                    <a:srgbClr val="000000">
                      <a:alpha val="43137"/>
                    </a:srgbClr>
                  </a:outerShdw>
                </a:effectLst>
              </a:rPr>
              <a:t>“…Artículo 23: </a:t>
            </a:r>
            <a:r>
              <a:rPr lang="es-AR" sz="2400" b="1" kern="0" dirty="0">
                <a:solidFill>
                  <a:prstClr val="white"/>
                </a:solidFill>
                <a:effectLst>
                  <a:outerShdw blurRad="38100" dist="38100" dir="2700000" algn="tl">
                    <a:srgbClr val="000000">
                      <a:alpha val="43137"/>
                    </a:srgbClr>
                  </a:outerShdw>
                </a:effectLst>
              </a:rPr>
              <a:t>1. La familia es el elemento natural y fundamental de la sociedad y </a:t>
            </a:r>
            <a:r>
              <a:rPr lang="es-AR" sz="2400" b="1" kern="0" dirty="0">
                <a:solidFill>
                  <a:srgbClr val="C00000"/>
                </a:solidFill>
                <a:effectLst>
                  <a:outerShdw blurRad="38100" dist="38100" dir="2700000" algn="tl">
                    <a:srgbClr val="000000">
                      <a:alpha val="43137"/>
                    </a:srgbClr>
                  </a:outerShdw>
                </a:effectLst>
              </a:rPr>
              <a:t>tiene derecho a la protección de la sociedad y del Estado…”</a:t>
            </a:r>
          </a:p>
        </p:txBody>
      </p:sp>
    </p:spTree>
    <p:extLst>
      <p:ext uri="{BB962C8B-B14F-4D97-AF65-F5344CB8AC3E}">
        <p14:creationId xmlns:p14="http://schemas.microsoft.com/office/powerpoint/2010/main" val="404384151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8291264" cy="994122"/>
          </a:xfrm>
        </p:spPr>
        <p:txBody>
          <a:bodyPr>
            <a:noAutofit/>
          </a:bodyPr>
          <a:lstStyle/>
          <a:p>
            <a:pPr algn="ctr"/>
            <a:r>
              <a:rPr lang="es-AR" sz="3200" b="1" dirty="0">
                <a:effectLst>
                  <a:outerShdw blurRad="38100" dist="38100" dir="2700000" algn="tl">
                    <a:srgbClr val="000000">
                      <a:alpha val="43137"/>
                    </a:srgbClr>
                  </a:outerShdw>
                </a:effectLst>
              </a:rPr>
              <a:t>LO QUE DICEN LAS INVESTIGACIONES</a:t>
            </a:r>
          </a:p>
        </p:txBody>
      </p:sp>
      <p:pic>
        <p:nvPicPr>
          <p:cNvPr id="4" name="Picture 2"/>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981200" y="1556792"/>
            <a:ext cx="8219256" cy="4896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5099951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0"/>
            <a:ext cx="9144000" cy="1399032"/>
          </a:xfrm>
        </p:spPr>
        <p:txBody>
          <a:bodyPr/>
          <a:lstStyle/>
          <a:p>
            <a:pPr algn="ctr"/>
            <a:r>
              <a:rPr lang="es-AR" dirty="0"/>
              <a:t>Un salvoconducto en el </a:t>
            </a:r>
            <a:r>
              <a:rPr lang="es-AR" dirty="0" err="1"/>
              <a:t>CCyC</a:t>
            </a:r>
            <a:r>
              <a:rPr lang="es-AR" dirty="0"/>
              <a:t>…</a:t>
            </a:r>
          </a:p>
        </p:txBody>
      </p:sp>
      <p:sp>
        <p:nvSpPr>
          <p:cNvPr id="3" name="2 Marcador de contenido"/>
          <p:cNvSpPr>
            <a:spLocks noGrp="1"/>
          </p:cNvSpPr>
          <p:nvPr>
            <p:ph idx="1"/>
          </p:nvPr>
        </p:nvSpPr>
        <p:spPr/>
        <p:txBody>
          <a:bodyPr/>
          <a:lstStyle/>
          <a:p>
            <a:endParaRPr lang="es-AR"/>
          </a:p>
        </p:txBody>
      </p:sp>
      <p:sp>
        <p:nvSpPr>
          <p:cNvPr id="5" name="4 Rectángulo"/>
          <p:cNvSpPr/>
          <p:nvPr/>
        </p:nvSpPr>
        <p:spPr>
          <a:xfrm>
            <a:off x="1919536" y="1412776"/>
            <a:ext cx="8352928" cy="5112568"/>
          </a:xfrm>
          <a:prstGeom prst="rect">
            <a:avLst/>
          </a:prstGeom>
          <a:solidFill>
            <a:srgbClr val="00CC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2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rPr>
              <a:t>ARTICULO 2279.- </a:t>
            </a:r>
            <a:r>
              <a:rPr kumimoji="0" lang="es-ES" sz="2800" b="1" i="0" u="none" strike="noStrike" kern="0" cap="none" spc="0" normalizeH="0" baseline="0" noProof="0" dirty="0">
                <a:ln>
                  <a:noFill/>
                </a:ln>
                <a:solidFill>
                  <a:srgbClr val="FFFFFF"/>
                </a:solidFill>
                <a:effectLst/>
                <a:uLnTx/>
                <a:uFillTx/>
              </a:rPr>
              <a:t>Personas que pueden suceder. </a:t>
            </a:r>
            <a:r>
              <a:rPr kumimoji="0" lang="es-ES" sz="2800" b="0" i="0" u="none" strike="noStrike" kern="0" cap="none" spc="0" normalizeH="0" baseline="0" noProof="0" dirty="0">
                <a:ln>
                  <a:noFill/>
                </a:ln>
                <a:solidFill>
                  <a:srgbClr val="FFFFFF"/>
                </a:solidFill>
                <a:effectLst/>
                <a:uLnTx/>
                <a:uFillTx/>
              </a:rPr>
              <a:t>Pueden suceder al causante:</a:t>
            </a:r>
          </a:p>
          <a:p>
            <a:pPr marL="0" marR="0" lvl="0" indent="0" defTabSz="914400" eaLnBrk="1" fontAlgn="auto" latinLnBrk="0" hangingPunct="1">
              <a:lnSpc>
                <a:spcPct val="100000"/>
              </a:lnSpc>
              <a:spcBef>
                <a:spcPts val="0"/>
              </a:spcBef>
              <a:spcAft>
                <a:spcPts val="0"/>
              </a:spcAft>
              <a:buClrTx/>
              <a:buSzTx/>
              <a:buFontTx/>
              <a:buNone/>
              <a:tabLst/>
              <a:defRPr/>
            </a:pPr>
            <a:r>
              <a:rPr kumimoji="0" lang="es-ES" sz="2800" b="0" i="0" u="none" strike="noStrike" kern="0" cap="none" spc="0" normalizeH="0" baseline="0" noProof="0" dirty="0">
                <a:ln>
                  <a:noFill/>
                </a:ln>
                <a:solidFill>
                  <a:srgbClr val="FFFFFF"/>
                </a:solidFill>
                <a:effectLst/>
                <a:uLnTx/>
                <a:uFillTx/>
              </a:rPr>
              <a:t>a) las personas humanas existentes al momento de su muerte;</a:t>
            </a:r>
          </a:p>
          <a:p>
            <a:pPr marL="0" marR="0" lvl="0" indent="0" defTabSz="914400" eaLnBrk="1" fontAlgn="auto" latinLnBrk="0" hangingPunct="1">
              <a:lnSpc>
                <a:spcPct val="100000"/>
              </a:lnSpc>
              <a:spcBef>
                <a:spcPts val="0"/>
              </a:spcBef>
              <a:spcAft>
                <a:spcPts val="0"/>
              </a:spcAft>
              <a:buClrTx/>
              <a:buSzTx/>
              <a:buFontTx/>
              <a:buNone/>
              <a:tabLst/>
              <a:defRPr/>
            </a:pPr>
            <a:r>
              <a:rPr kumimoji="0" lang="es-ES" sz="2800" b="0" i="0" u="none" strike="noStrike" kern="0" cap="none" spc="0" normalizeH="0" baseline="0" noProof="0" dirty="0">
                <a:ln>
                  <a:noFill/>
                </a:ln>
                <a:solidFill>
                  <a:srgbClr val="FFFFFF"/>
                </a:solidFill>
                <a:effectLst/>
                <a:uLnTx/>
                <a:uFillTx/>
              </a:rPr>
              <a:t>b) las concebidas en ese momento que nazcan con vida;</a:t>
            </a:r>
          </a:p>
          <a:p>
            <a:pPr marL="0" marR="0" lvl="0" indent="0" defTabSz="914400" eaLnBrk="1" fontAlgn="auto" latinLnBrk="0" hangingPunct="1">
              <a:lnSpc>
                <a:spcPct val="100000"/>
              </a:lnSpc>
              <a:spcBef>
                <a:spcPts val="0"/>
              </a:spcBef>
              <a:spcAft>
                <a:spcPts val="0"/>
              </a:spcAft>
              <a:buClrTx/>
              <a:buSzTx/>
              <a:buFontTx/>
              <a:buNone/>
              <a:tabLst/>
              <a:defRPr/>
            </a:pPr>
            <a:r>
              <a:rPr kumimoji="0" lang="es-ES" sz="2800" b="1" i="0" u="none" strike="noStrike" kern="0" cap="none" spc="0" normalizeH="0" baseline="0" noProof="0" dirty="0">
                <a:ln>
                  <a:noFill/>
                </a:ln>
                <a:solidFill>
                  <a:srgbClr val="FFFFFF"/>
                </a:solidFill>
                <a:effectLst/>
                <a:uLnTx/>
                <a:uFillTx/>
              </a:rPr>
              <a:t>c) las nacidas después de su muerte mediante técnicas de reproducción humana asistida, con los requisitos previstos en el artículo 561;</a:t>
            </a:r>
          </a:p>
          <a:p>
            <a:pPr marL="0" marR="0" lvl="0" indent="0" defTabSz="914400" eaLnBrk="1" fontAlgn="auto" latinLnBrk="0" hangingPunct="1">
              <a:lnSpc>
                <a:spcPct val="100000"/>
              </a:lnSpc>
              <a:spcBef>
                <a:spcPts val="0"/>
              </a:spcBef>
              <a:spcAft>
                <a:spcPts val="0"/>
              </a:spcAft>
              <a:buClrTx/>
              <a:buSzTx/>
              <a:buFontTx/>
              <a:buNone/>
              <a:tabLst/>
              <a:defRPr/>
            </a:pPr>
            <a:r>
              <a:rPr kumimoji="0" lang="es-ES" sz="2800" b="0" i="0" u="none" strike="noStrike" kern="0" cap="none" spc="0" normalizeH="0" baseline="0" noProof="0" dirty="0">
                <a:ln>
                  <a:noFill/>
                </a:ln>
                <a:solidFill>
                  <a:srgbClr val="FFFFFF"/>
                </a:solidFill>
                <a:effectLst/>
                <a:uLnTx/>
                <a:uFillTx/>
              </a:rPr>
              <a:t>d) las personas jurídicas existentes al tiempo de su muerte y las fundaciones creadas por su testamento.</a:t>
            </a:r>
          </a:p>
        </p:txBody>
      </p:sp>
    </p:spTree>
    <p:extLst>
      <p:ext uri="{BB962C8B-B14F-4D97-AF65-F5344CB8AC3E}">
        <p14:creationId xmlns:p14="http://schemas.microsoft.com/office/powerpoint/2010/main" val="14800045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wipe(left)">
                                      <p:cBhvr>
                                        <p:cTn id="10" dur="500"/>
                                        <p:tgtEl>
                                          <p:spTgt spid="5">
                                            <p:txEl>
                                              <p:pRg st="2" end="2"/>
                                            </p:txEl>
                                          </p:spTgt>
                                        </p:tgtEl>
                                      </p:cBhvr>
                                    </p:animEffect>
                                  </p:childTnLst>
                                </p:cTn>
                              </p:par>
                              <p:par>
                                <p:cTn id="11" presetID="22" presetClass="entr" presetSubtype="8"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wipe(left)">
                                      <p:cBhvr>
                                        <p:cTn id="13" dur="500"/>
                                        <p:tgtEl>
                                          <p:spTgt spid="5">
                                            <p:txEl>
                                              <p:pRg st="3" end="3"/>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5">
                                            <p:txEl>
                                              <p:pRg st="4" end="4"/>
                                            </p:txEl>
                                          </p:spTgt>
                                        </p:tgtEl>
                                        <p:attrNameLst>
                                          <p:attrName>style.visibility</p:attrName>
                                        </p:attrNameLst>
                                      </p:cBhvr>
                                      <p:to>
                                        <p:strVal val="visible"/>
                                      </p:to>
                                    </p:set>
                                    <p:animEffect transition="in" filter="wipe(left)">
                                      <p:cBhvr>
                                        <p:cTn id="16" dur="500"/>
                                        <p:tgtEl>
                                          <p:spTgt spid="5">
                                            <p:txEl>
                                              <p:pRg st="4" end="4"/>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5">
                                            <p:bg/>
                                          </p:spTgt>
                                        </p:tgtEl>
                                        <p:attrNameLst>
                                          <p:attrName>style.visibility</p:attrName>
                                        </p:attrNameLst>
                                      </p:cBhvr>
                                      <p:to>
                                        <p:strVal val="visible"/>
                                      </p:to>
                                    </p:set>
                                    <p:animEffect transition="in" filter="wipe(left)">
                                      <p:cBhvr>
                                        <p:cTn id="19" dur="500"/>
                                        <p:tgtEl>
                                          <p:spTgt spid="5">
                                            <p:bg/>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left)">
                                      <p:cBhvr>
                                        <p:cTn id="22" dur="500"/>
                                        <p:tgtEl>
                                          <p:spTgt spid="5">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wipe(left)">
                                      <p:cBhvr>
                                        <p:cTn id="25" dur="500"/>
                                        <p:tgtEl>
                                          <p:spTgt spid="5">
                                            <p:txEl>
                                              <p:pRg st="1" end="1"/>
                                            </p:txEl>
                                          </p:spTgt>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wipe(left)">
                                      <p:cBhvr>
                                        <p:cTn id="28" dur="500"/>
                                        <p:tgtEl>
                                          <p:spTgt spid="5">
                                            <p:txEl>
                                              <p:pRg st="2" end="2"/>
                                            </p:txEl>
                                          </p:spTgt>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Effect transition="in" filter="wipe(left)">
                                      <p:cBhvr>
                                        <p:cTn id="31" dur="500"/>
                                        <p:tgtEl>
                                          <p:spTgt spid="5">
                                            <p:txEl>
                                              <p:pRg st="3" end="3"/>
                                            </p:txEl>
                                          </p:spTgt>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5">
                                            <p:txEl>
                                              <p:pRg st="4" end="4"/>
                                            </p:txEl>
                                          </p:spTgt>
                                        </p:tgtEl>
                                        <p:attrNameLst>
                                          <p:attrName>style.visibility</p:attrName>
                                        </p:attrNameLst>
                                      </p:cBhvr>
                                      <p:to>
                                        <p:strVal val="visible"/>
                                      </p:to>
                                    </p:set>
                                    <p:animEffect transition="in" filter="wipe(left)">
                                      <p:cBhvr>
                                        <p:cTn id="34" dur="500"/>
                                        <p:tgtEl>
                                          <p:spTgt spid="5">
                                            <p:txEl>
                                              <p:pRg st="4" end="4"/>
                                            </p:txEl>
                                          </p:spTgt>
                                        </p:tgtEl>
                                      </p:cBhvr>
                                    </p:animEffect>
                                  </p:childTnLst>
                                </p:cTn>
                              </p:par>
                              <p:par>
                                <p:cTn id="35" presetID="22" presetClass="entr" presetSubtype="8" fill="hold" nodeType="withEffect">
                                  <p:stCondLst>
                                    <p:cond delay="0"/>
                                  </p:stCondLst>
                                  <p:childTnLst>
                                    <p:set>
                                      <p:cBhvr>
                                        <p:cTn id="36" dur="1" fill="hold">
                                          <p:stCondLst>
                                            <p:cond delay="0"/>
                                          </p:stCondLst>
                                        </p:cTn>
                                        <p:tgtEl>
                                          <p:spTgt spid="5">
                                            <p:txEl>
                                              <p:pRg st="0" end="0"/>
                                            </p:txEl>
                                          </p:spTgt>
                                        </p:tgtEl>
                                        <p:attrNameLst>
                                          <p:attrName>style.visibility</p:attrName>
                                        </p:attrNameLst>
                                      </p:cBhvr>
                                      <p:to>
                                        <p:strVal val="visible"/>
                                      </p:to>
                                    </p:set>
                                    <p:animEffect transition="in" filter="wipe(left)">
                                      <p:cBhvr>
                                        <p:cTn id="37"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p:txBody>
          <a:bodyPr/>
          <a:lstStyle/>
          <a:p>
            <a:pPr algn="ctr"/>
            <a:r>
              <a:rPr lang="es-AR" dirty="0">
                <a:solidFill>
                  <a:srgbClr val="FF33CC"/>
                </a:solidFill>
              </a:rPr>
              <a:t>Gestación por sustitución</a:t>
            </a:r>
          </a:p>
        </p:txBody>
      </p:sp>
      <p:pic>
        <p:nvPicPr>
          <p:cNvPr id="7" name="6 Marcador de contenido" descr="ricky-martin-127_300x400_58.jpg"/>
          <p:cNvPicPr>
            <a:picLocks noGrp="1" noChangeAspect="1"/>
          </p:cNvPicPr>
          <p:nvPr>
            <p:ph sz="quarter" idx="13"/>
          </p:nvPr>
        </p:nvPicPr>
        <p:blipFill>
          <a:blip r:embed="rId2" cstate="print"/>
          <a:stretch>
            <a:fillRect/>
          </a:stretch>
        </p:blipFill>
        <p:spPr>
          <a:xfrm>
            <a:off x="1696864" y="1570037"/>
            <a:ext cx="3770486" cy="5027315"/>
          </a:xfrm>
        </p:spPr>
      </p:pic>
      <p:pic>
        <p:nvPicPr>
          <p:cNvPr id="8" name="7 Marcador de contenido" descr="gal-65160.jpg"/>
          <p:cNvPicPr>
            <a:picLocks noGrp="1" noChangeAspect="1"/>
          </p:cNvPicPr>
          <p:nvPr>
            <p:ph sz="quarter" idx="14"/>
          </p:nvPr>
        </p:nvPicPr>
        <p:blipFill>
          <a:blip r:embed="rId3" cstate="print"/>
          <a:stretch>
            <a:fillRect/>
          </a:stretch>
        </p:blipFill>
        <p:spPr>
          <a:xfrm>
            <a:off x="5663952" y="1628801"/>
            <a:ext cx="4536504" cy="4752528"/>
          </a:xfrm>
        </p:spPr>
      </p:pic>
    </p:spTree>
    <p:extLst>
      <p:ext uri="{BB962C8B-B14F-4D97-AF65-F5344CB8AC3E}">
        <p14:creationId xmlns:p14="http://schemas.microsoft.com/office/powerpoint/2010/main" val="339715000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b="1" u="sng" dirty="0">
                <a:effectLst>
                  <a:outerShdw blurRad="38100" dist="38100" dir="2700000" algn="tl">
                    <a:srgbClr val="000000">
                      <a:alpha val="43137"/>
                    </a:srgbClr>
                  </a:outerShdw>
                </a:effectLst>
              </a:rPr>
              <a:t>COMO REGULAR LA FIGURA?</a:t>
            </a:r>
          </a:p>
        </p:txBody>
      </p:sp>
      <p:sp>
        <p:nvSpPr>
          <p:cNvPr id="3" name="2 Marcador de contenido"/>
          <p:cNvSpPr>
            <a:spLocks noGrp="1"/>
          </p:cNvSpPr>
          <p:nvPr>
            <p:ph idx="1"/>
          </p:nvPr>
        </p:nvSpPr>
        <p:spPr>
          <a:xfrm>
            <a:off x="1981200" y="1371601"/>
            <a:ext cx="8229600" cy="4754563"/>
          </a:xfrm>
        </p:spPr>
        <p:txBody>
          <a:bodyPr>
            <a:scene3d>
              <a:camera prst="orthographicFront">
                <a:rot lat="0" lon="21299999" rev="0"/>
              </a:camera>
              <a:lightRig rig="threePt" dir="t"/>
            </a:scene3d>
          </a:bodyPr>
          <a:lstStyle/>
          <a:p>
            <a:pPr algn="ctr">
              <a:buNone/>
            </a:pPr>
            <a:r>
              <a:rPr lang="es-AR" sz="4800" b="1" u="sng" dirty="0">
                <a:solidFill>
                  <a:srgbClr val="FF0000"/>
                </a:solidFill>
                <a:effectLst>
                  <a:outerShdw blurRad="38100" dist="38100" dir="2700000" algn="tl">
                    <a:srgbClr val="000000">
                      <a:alpha val="43137"/>
                    </a:srgbClr>
                  </a:outerShdw>
                </a:effectLst>
              </a:rPr>
              <a:t>EL LENGUAJE NO ES NEUTRAL</a:t>
            </a:r>
          </a:p>
        </p:txBody>
      </p:sp>
      <p:sp>
        <p:nvSpPr>
          <p:cNvPr id="4" name="3 Elipse"/>
          <p:cNvSpPr/>
          <p:nvPr/>
        </p:nvSpPr>
        <p:spPr>
          <a:xfrm>
            <a:off x="1981200" y="3048000"/>
            <a:ext cx="8305800" cy="1143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600" b="0" i="0" u="none" strike="noStrike" kern="0" cap="none" spc="0" normalizeH="0" baseline="0" noProof="0" dirty="0">
                <a:ln>
                  <a:noFill/>
                </a:ln>
                <a:solidFill>
                  <a:srgbClr val="FFC000"/>
                </a:solidFill>
                <a:effectLst/>
                <a:uLnTx/>
                <a:uFillTx/>
              </a:rPr>
              <a:t>MATERNIDAD SUBROGADA</a:t>
            </a:r>
          </a:p>
        </p:txBody>
      </p:sp>
      <p:sp>
        <p:nvSpPr>
          <p:cNvPr id="5" name="4 Elipse"/>
          <p:cNvSpPr/>
          <p:nvPr/>
        </p:nvSpPr>
        <p:spPr>
          <a:xfrm>
            <a:off x="2057400" y="4191000"/>
            <a:ext cx="8153400" cy="12192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4000" b="0" i="0" u="none" strike="noStrike" kern="0" cap="none" spc="0" normalizeH="0" baseline="0" noProof="0" dirty="0">
                <a:ln>
                  <a:noFill/>
                </a:ln>
                <a:solidFill>
                  <a:srgbClr val="FFC000"/>
                </a:solidFill>
                <a:effectLst/>
                <a:uLnTx/>
                <a:uFillTx/>
              </a:rPr>
              <a:t>ALQUILER DE VIENTRE</a:t>
            </a:r>
          </a:p>
        </p:txBody>
      </p:sp>
      <p:sp>
        <p:nvSpPr>
          <p:cNvPr id="6" name="5 Elipse"/>
          <p:cNvSpPr/>
          <p:nvPr/>
        </p:nvSpPr>
        <p:spPr>
          <a:xfrm>
            <a:off x="2057400" y="5410200"/>
            <a:ext cx="8153400" cy="1143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6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GESTACION POR SUSTITUCION</a:t>
            </a:r>
          </a:p>
        </p:txBody>
      </p:sp>
    </p:spTree>
    <p:extLst>
      <p:ext uri="{BB962C8B-B14F-4D97-AF65-F5344CB8AC3E}">
        <p14:creationId xmlns:p14="http://schemas.microsoft.com/office/powerpoint/2010/main" val="108531121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endParaRPr lang="en-US"/>
          </a:p>
        </p:txBody>
      </p:sp>
      <p:sp>
        <p:nvSpPr>
          <p:cNvPr id="3" name="2 Subtítulo"/>
          <p:cNvSpPr>
            <a:spLocks noGrp="1"/>
          </p:cNvSpPr>
          <p:nvPr>
            <p:ph type="subTitle" idx="1"/>
          </p:nvPr>
        </p:nvSpPr>
        <p:spPr/>
        <p:txBody>
          <a:bodyPr/>
          <a:lstStyle/>
          <a:p>
            <a:endParaRPr lang="en-US"/>
          </a:p>
        </p:txBody>
      </p:sp>
      <p:graphicFrame>
        <p:nvGraphicFramePr>
          <p:cNvPr id="4" name="3 Diagrama"/>
          <p:cNvGraphicFramePr/>
          <p:nvPr/>
        </p:nvGraphicFramePr>
        <p:xfrm>
          <a:off x="1828800" y="304800"/>
          <a:ext cx="8458200" cy="601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6441954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9346" name="Rectangle 2"/>
          <p:cNvSpPr>
            <a:spLocks noGrp="1" noChangeArrowheads="1"/>
          </p:cNvSpPr>
          <p:nvPr>
            <p:ph type="title"/>
          </p:nvPr>
        </p:nvSpPr>
        <p:spPr>
          <a:xfrm>
            <a:off x="1981200" y="142875"/>
            <a:ext cx="8472488" cy="1485900"/>
          </a:xfrm>
          <a:gradFill>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gradFill>
        </p:spPr>
        <p:txBody>
          <a:bodyPr/>
          <a:lstStyle/>
          <a:p>
            <a:pPr eaLnBrk="1" hangingPunct="1">
              <a:defRPr/>
            </a:pPr>
            <a:r>
              <a:rPr lang="es-AR" sz="3200" b="1" dirty="0">
                <a:solidFill>
                  <a:srgbClr val="000000"/>
                </a:solidFill>
                <a:effectLst>
                  <a:outerShdw blurRad="38100" dist="38100" dir="2700000" algn="tl">
                    <a:srgbClr val="C0C0C0"/>
                  </a:outerShdw>
                </a:effectLst>
              </a:rPr>
              <a:t>2) </a:t>
            </a:r>
            <a:r>
              <a:rPr lang="es-AR" sz="3200" b="1" strike="sngStrike" dirty="0">
                <a:solidFill>
                  <a:srgbClr val="000000"/>
                </a:solidFill>
                <a:effectLst>
                  <a:outerShdw blurRad="38100" dist="38100" dir="2700000" algn="tl">
                    <a:srgbClr val="C0C0C0"/>
                  </a:outerShdw>
                </a:effectLst>
              </a:rPr>
              <a:t>Gestación por sustitución</a:t>
            </a:r>
            <a:br>
              <a:rPr lang="es-AR" sz="3200" b="1" strike="sngStrike" dirty="0">
                <a:solidFill>
                  <a:srgbClr val="000000"/>
                </a:solidFill>
                <a:effectLst>
                  <a:outerShdw blurRad="38100" dist="38100" dir="2700000" algn="tl">
                    <a:srgbClr val="C0C0C0"/>
                  </a:outerShdw>
                </a:effectLst>
              </a:rPr>
            </a:br>
            <a:endParaRPr lang="es-ES" sz="3200" b="1" strike="sngStrike" dirty="0">
              <a:solidFill>
                <a:srgbClr val="000000"/>
              </a:solidFill>
              <a:effectLst>
                <a:outerShdw blurRad="38100" dist="38100" dir="2700000" algn="tl">
                  <a:srgbClr val="C0C0C0"/>
                </a:outerShdw>
              </a:effectLst>
            </a:endParaRPr>
          </a:p>
        </p:txBody>
      </p:sp>
      <p:sp>
        <p:nvSpPr>
          <p:cNvPr id="1849347" name="Rectangle 3"/>
          <p:cNvSpPr>
            <a:spLocks noGrp="1" noChangeArrowheads="1"/>
          </p:cNvSpPr>
          <p:nvPr>
            <p:ph idx="1"/>
          </p:nvPr>
        </p:nvSpPr>
        <p:spPr>
          <a:xfrm>
            <a:off x="1992314" y="2276475"/>
            <a:ext cx="8389937" cy="4152900"/>
          </a:xfrm>
          <a:gradFill>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gradFill>
          <a:ln>
            <a:solidFill>
              <a:schemeClr val="tx1"/>
            </a:solidFill>
          </a:ln>
        </p:spPr>
        <p:txBody>
          <a:bodyPr/>
          <a:lstStyle/>
          <a:p>
            <a:pPr algn="just" eaLnBrk="1" hangingPunct="1">
              <a:defRPr/>
            </a:pPr>
            <a:r>
              <a:rPr lang="es-AR" sz="2800" b="1" dirty="0">
                <a:solidFill>
                  <a:srgbClr val="000000"/>
                </a:solidFill>
                <a:effectLst/>
              </a:rPr>
              <a:t>Proceso judicial previo en el cual el juez debe homologar el consentimiento informado y libre de las partes intervinientes –gestante comitente/s-.</a:t>
            </a:r>
          </a:p>
          <a:p>
            <a:pPr algn="just" eaLnBrk="1" hangingPunct="1">
              <a:defRPr/>
            </a:pPr>
            <a:r>
              <a:rPr lang="es-AR" sz="2800" b="1" dirty="0">
                <a:solidFill>
                  <a:srgbClr val="000000"/>
                </a:solidFill>
                <a:effectLst/>
              </a:rPr>
              <a:t>Para ello deberá constatar que se cumplan los 8 requisitos + los fijados en ley especial:</a:t>
            </a:r>
          </a:p>
        </p:txBody>
      </p:sp>
      <p:sp>
        <p:nvSpPr>
          <p:cNvPr id="153604" name="AutoShape 4"/>
          <p:cNvSpPr>
            <a:spLocks noChangeArrowheads="1"/>
          </p:cNvSpPr>
          <p:nvPr/>
        </p:nvSpPr>
        <p:spPr bwMode="auto">
          <a:xfrm>
            <a:off x="7524750" y="5661026"/>
            <a:ext cx="2160588" cy="792163"/>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Rounded MT Bold"/>
            </a:endParaRPr>
          </a:p>
        </p:txBody>
      </p:sp>
    </p:spTree>
    <p:extLst>
      <p:ext uri="{BB962C8B-B14F-4D97-AF65-F5344CB8AC3E}">
        <p14:creationId xmlns:p14="http://schemas.microsoft.com/office/powerpoint/2010/main" val="533423452"/>
      </p:ext>
    </p:extLst>
  </p:cSld>
  <p:clrMapOvr>
    <a:masterClrMapping/>
  </p:clrMapOvr>
  <p:transition spd="slow">
    <p:pull/>
  </p:transition>
</p:sld>
</file>

<file path=ppt/slides/slide1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50371" name="Rectangle 3"/>
          <p:cNvSpPr>
            <a:spLocks noGrp="1" noChangeArrowheads="1"/>
          </p:cNvSpPr>
          <p:nvPr>
            <p:ph idx="1"/>
          </p:nvPr>
        </p:nvSpPr>
        <p:spPr>
          <a:xfrm>
            <a:off x="1703389" y="333376"/>
            <a:ext cx="8785225" cy="6264275"/>
          </a:xfrm>
          <a:gradFill>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gradFill>
        </p:spPr>
        <p:txBody>
          <a:bodyPr/>
          <a:lstStyle/>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se ha tenido en miras el interés superior del niño que pueda nacer; </a:t>
            </a:r>
          </a:p>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la gestante tiene plena capacidad, buena salud física y psíquica; </a:t>
            </a:r>
          </a:p>
          <a:p>
            <a:pPr marL="609600" indent="-609600" algn="just" eaLnBrk="1" hangingPunct="1">
              <a:lnSpc>
                <a:spcPct val="80000"/>
              </a:lnSpc>
              <a:buFont typeface="Wingdings" pitchFamily="2" charset="2"/>
              <a:buAutoNum type="alphaLcParenR"/>
              <a:defRPr/>
            </a:pPr>
            <a:r>
              <a:rPr lang="es-ES" sz="3000" b="1" i="1" dirty="0">
                <a:solidFill>
                  <a:srgbClr val="002060"/>
                </a:solidFill>
                <a:effectLst/>
                <a:latin typeface="Gill Sans MT" pitchFamily="34" charset="0"/>
              </a:rPr>
              <a:t>al menos uno de los comitentes ha aportado sus gametos; </a:t>
            </a:r>
          </a:p>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el o los comitentes poseen imposibilidad de concebir o de llevar un embarazo a término; </a:t>
            </a:r>
          </a:p>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la gestante no ha aportado sus gametos;</a:t>
            </a:r>
          </a:p>
          <a:p>
            <a:pPr marL="609600" indent="-609600" algn="just" eaLnBrk="1" hangingPunct="1">
              <a:lnSpc>
                <a:spcPct val="80000"/>
              </a:lnSpc>
              <a:buFont typeface="Wingdings" pitchFamily="2" charset="2"/>
              <a:buAutoNum type="alphaLcParenR"/>
              <a:defRPr/>
            </a:pPr>
            <a:r>
              <a:rPr lang="es-ES" sz="3000" b="1" i="1" dirty="0">
                <a:solidFill>
                  <a:srgbClr val="002060"/>
                </a:solidFill>
                <a:effectLst/>
                <a:latin typeface="Gill Sans MT" pitchFamily="34" charset="0"/>
              </a:rPr>
              <a:t>la gestante no ha recibido retribución;</a:t>
            </a:r>
            <a:r>
              <a:rPr lang="es-ES" sz="3000" b="1" dirty="0">
                <a:solidFill>
                  <a:srgbClr val="002060"/>
                </a:solidFill>
                <a:effectLst/>
                <a:latin typeface="Gill Sans MT" pitchFamily="34" charset="0"/>
              </a:rPr>
              <a:t> </a:t>
            </a:r>
          </a:p>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La gestante no se ha sometido a un proceso de gestación por sustitución más de DOS (2) veces;</a:t>
            </a:r>
          </a:p>
          <a:p>
            <a:pPr marL="609600" indent="-609600" algn="just" eaLnBrk="1" hangingPunct="1">
              <a:lnSpc>
                <a:spcPct val="80000"/>
              </a:lnSpc>
              <a:buFont typeface="Wingdings" pitchFamily="2" charset="2"/>
              <a:buAutoNum type="alphaLcParenR"/>
              <a:defRPr/>
            </a:pPr>
            <a:r>
              <a:rPr lang="es-ES" sz="3000" b="1" dirty="0">
                <a:solidFill>
                  <a:srgbClr val="000000"/>
                </a:solidFill>
                <a:effectLst/>
                <a:latin typeface="Gill Sans MT" pitchFamily="34" charset="0"/>
              </a:rPr>
              <a:t>La gestante ha dado a luz, al menos, UN (1) hijo propio.</a:t>
            </a:r>
          </a:p>
        </p:txBody>
      </p:sp>
    </p:spTree>
    <p:extLst>
      <p:ext uri="{BB962C8B-B14F-4D97-AF65-F5344CB8AC3E}">
        <p14:creationId xmlns:p14="http://schemas.microsoft.com/office/powerpoint/2010/main" val="325355379"/>
      </p:ext>
    </p:extLst>
  </p:cSld>
  <p:clrMapOvr>
    <a:masterClrMapping/>
  </p:clrMapOvr>
  <p:transition spd="slow">
    <p:pull/>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5"/>
          </a:solidFill>
        </p:spPr>
        <p:txBody>
          <a:bodyPr>
            <a:normAutofit/>
          </a:bodyPr>
          <a:lstStyle/>
          <a:p>
            <a:r>
              <a:rPr lang="es-AR" dirty="0"/>
              <a:t>LA REALIDAD IMPACTA EN LA JURISPRUDENCIA</a:t>
            </a:r>
          </a:p>
        </p:txBody>
      </p:sp>
      <p:graphicFrame>
        <p:nvGraphicFramePr>
          <p:cNvPr id="4" name="Marcador de contenido 3"/>
          <p:cNvGraphicFramePr>
            <a:graphicFrameLocks noGrp="1"/>
          </p:cNvGraphicFramePr>
          <p:nvPr>
            <p:ph idx="1"/>
          </p:nvPr>
        </p:nvGraphicFramePr>
        <p:xfrm>
          <a:off x="1981200" y="1700808"/>
          <a:ext cx="8229600" cy="460851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6973826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accent3">
            <a:lumMod val="50000"/>
          </a:schemeClr>
        </a:soli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5"/>
          </a:solidFill>
        </p:spPr>
        <p:txBody>
          <a:bodyPr>
            <a:normAutofit/>
          </a:bodyPr>
          <a:lstStyle/>
          <a:p>
            <a:r>
              <a:rPr lang="es-AR" dirty="0"/>
              <a:t>LA REALIDAD IMPACTA EN LA JURISPRUDENCIA</a:t>
            </a:r>
          </a:p>
        </p:txBody>
      </p:sp>
      <p:sp>
        <p:nvSpPr>
          <p:cNvPr id="3" name="Marcador de contenido 2"/>
          <p:cNvSpPr>
            <a:spLocks noGrp="1"/>
          </p:cNvSpPr>
          <p:nvPr>
            <p:ph idx="1"/>
          </p:nvPr>
        </p:nvSpPr>
        <p:spPr/>
        <p:txBody>
          <a:bodyPr/>
          <a:lstStyle/>
          <a:p>
            <a:endParaRPr lang="es-AR" dirty="0"/>
          </a:p>
          <a:p>
            <a:r>
              <a:rPr lang="es-AR" sz="4400" b="1" dirty="0">
                <a:solidFill>
                  <a:schemeClr val="accent2">
                    <a:lumMod val="60000"/>
                    <a:lumOff val="40000"/>
                  </a:schemeClr>
                </a:solidFill>
                <a:effectLst>
                  <a:outerShdw blurRad="38100" dist="38100" dir="2700000" algn="tl">
                    <a:srgbClr val="000000">
                      <a:alpha val="43137"/>
                    </a:srgbClr>
                  </a:outerShdw>
                </a:effectLst>
              </a:rPr>
              <a:t>1) CASOS DE GS NACIONALES (9 casos)</a:t>
            </a:r>
          </a:p>
          <a:p>
            <a:endParaRPr lang="es-AR" sz="4400" b="1" dirty="0">
              <a:solidFill>
                <a:schemeClr val="accent2">
                  <a:lumMod val="60000"/>
                  <a:lumOff val="40000"/>
                </a:schemeClr>
              </a:solidFill>
              <a:effectLst>
                <a:outerShdw blurRad="38100" dist="38100" dir="2700000" algn="tl">
                  <a:srgbClr val="000000">
                    <a:alpha val="43137"/>
                  </a:srgbClr>
                </a:outerShdw>
              </a:effectLst>
            </a:endParaRPr>
          </a:p>
          <a:p>
            <a:r>
              <a:rPr lang="es-AR" sz="4400" b="1" dirty="0">
                <a:solidFill>
                  <a:schemeClr val="accent2">
                    <a:lumMod val="60000"/>
                    <a:lumOff val="40000"/>
                  </a:schemeClr>
                </a:solidFill>
                <a:effectLst>
                  <a:outerShdw blurRad="38100" dist="38100" dir="2700000" algn="tl">
                    <a:srgbClr val="000000">
                      <a:alpha val="43137"/>
                    </a:srgbClr>
                  </a:outerShdw>
                </a:effectLst>
              </a:rPr>
              <a:t>2) CASOS DE GS INTERNACIONAL (6 casos)</a:t>
            </a:r>
          </a:p>
        </p:txBody>
      </p:sp>
    </p:spTree>
    <p:extLst>
      <p:ext uri="{BB962C8B-B14F-4D97-AF65-F5344CB8AC3E}">
        <p14:creationId xmlns:p14="http://schemas.microsoft.com/office/powerpoint/2010/main" val="322263224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2">
            <a:lumMod val="75000"/>
          </a:schemeClr>
        </a:soli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5"/>
          </a:solidFill>
        </p:spPr>
        <p:txBody>
          <a:bodyPr>
            <a:normAutofit/>
          </a:bodyPr>
          <a:lstStyle/>
          <a:p>
            <a:r>
              <a:rPr lang="es-AR" dirty="0"/>
              <a:t>ESTRATEGIAS JUDICIALES</a:t>
            </a:r>
          </a:p>
        </p:txBody>
      </p:sp>
      <p:sp>
        <p:nvSpPr>
          <p:cNvPr id="3" name="Marcador de contenido 2"/>
          <p:cNvSpPr>
            <a:spLocks noGrp="1"/>
          </p:cNvSpPr>
          <p:nvPr>
            <p:ph idx="1"/>
          </p:nvPr>
        </p:nvSpPr>
        <p:spPr/>
        <p:txBody>
          <a:bodyPr>
            <a:normAutofit fontScale="92500" lnSpcReduction="20000"/>
          </a:bodyPr>
          <a:lstStyle/>
          <a:p>
            <a:r>
              <a:rPr lang="es-AR" sz="4400" b="1" dirty="0">
                <a:solidFill>
                  <a:schemeClr val="accent6">
                    <a:lumMod val="75000"/>
                  </a:schemeClr>
                </a:solidFill>
                <a:effectLst>
                  <a:outerShdw blurRad="38100" dist="38100" dir="2700000" algn="tl">
                    <a:srgbClr val="000000">
                      <a:alpha val="43137"/>
                    </a:srgbClr>
                  </a:outerShdw>
                </a:effectLst>
              </a:rPr>
              <a:t>1) IMPUGNACIÓN DE LA MATERNIDAD</a:t>
            </a:r>
          </a:p>
          <a:p>
            <a:endParaRPr lang="es-AR" sz="4400" b="1" dirty="0">
              <a:solidFill>
                <a:schemeClr val="accent6">
                  <a:lumMod val="75000"/>
                </a:schemeClr>
              </a:solidFill>
              <a:effectLst>
                <a:outerShdw blurRad="38100" dist="38100" dir="2700000" algn="tl">
                  <a:srgbClr val="000000">
                    <a:alpha val="43137"/>
                  </a:srgbClr>
                </a:outerShdw>
              </a:effectLst>
            </a:endParaRPr>
          </a:p>
          <a:p>
            <a:r>
              <a:rPr lang="es-AR" sz="4400" b="1" dirty="0">
                <a:solidFill>
                  <a:srgbClr val="92D050"/>
                </a:solidFill>
                <a:effectLst>
                  <a:outerShdw blurRad="38100" dist="38100" dir="2700000" algn="tl">
                    <a:srgbClr val="000000">
                      <a:alpha val="43137"/>
                    </a:srgbClr>
                  </a:outerShdw>
                </a:effectLst>
              </a:rPr>
              <a:t>2) INFORMACIÓN SUMARIA O DECLARATIVA DE FILIACIÓN PARA QUE SE INSCRIBA AL NIÑO COMO HIJO DE LOS COMITENTES</a:t>
            </a:r>
          </a:p>
          <a:p>
            <a:endParaRPr lang="es-AR" sz="4400" b="1" dirty="0">
              <a:solidFill>
                <a:srgbClr val="92D050"/>
              </a:solidFill>
              <a:effectLst>
                <a:outerShdw blurRad="38100" dist="38100" dir="2700000" algn="tl">
                  <a:srgbClr val="000000">
                    <a:alpha val="43137"/>
                  </a:srgbClr>
                </a:outerShdw>
              </a:effectLst>
            </a:endParaRPr>
          </a:p>
          <a:p>
            <a:r>
              <a:rPr lang="es-AR" sz="4400" b="1" dirty="0">
                <a:solidFill>
                  <a:srgbClr val="FFFF00"/>
                </a:solidFill>
                <a:effectLst>
                  <a:outerShdw blurRad="38100" dist="38100" dir="2700000" algn="tl">
                    <a:srgbClr val="000000">
                      <a:alpha val="43137"/>
                    </a:srgbClr>
                  </a:outerShdw>
                </a:effectLst>
              </a:rPr>
              <a:t>3) PROCESO JUDICIAL PREVIO</a:t>
            </a:r>
          </a:p>
        </p:txBody>
      </p:sp>
    </p:spTree>
    <p:extLst>
      <p:ext uri="{BB962C8B-B14F-4D97-AF65-F5344CB8AC3E}">
        <p14:creationId xmlns:p14="http://schemas.microsoft.com/office/powerpoint/2010/main" val="28496480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2690813" y="2781300"/>
            <a:ext cx="8229600" cy="1143000"/>
          </a:xfrm>
        </p:spPr>
        <p:txBody>
          <a:bodyPr rtlCol="0">
            <a:normAutofit/>
          </a:bodyPr>
          <a:lstStyle/>
          <a:p>
            <a:pPr eaLnBrk="1" fontAlgn="auto" hangingPunct="1">
              <a:spcAft>
                <a:spcPts val="0"/>
              </a:spcAft>
              <a:defRPr/>
            </a:pPr>
            <a:r>
              <a:rPr lang="es-AR" sz="6600" dirty="0">
                <a:effectLst>
                  <a:outerShdw blurRad="38100" dist="38100" dir="2700000" algn="tl">
                    <a:srgbClr val="000000">
                      <a:alpha val="43137"/>
                    </a:srgbClr>
                  </a:outerShdw>
                </a:effectLst>
              </a:rPr>
              <a:t>¿Cómo regularlas?</a:t>
            </a:r>
          </a:p>
        </p:txBody>
      </p:sp>
    </p:spTree>
    <p:extLst>
      <p:ext uri="{BB962C8B-B14F-4D97-AF65-F5344CB8AC3E}">
        <p14:creationId xmlns:p14="http://schemas.microsoft.com/office/powerpoint/2010/main" val="318651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2022475" y="93663"/>
            <a:ext cx="8147050" cy="914400"/>
          </a:xfrm>
        </p:spPr>
        <p:txBody>
          <a:bodyPr/>
          <a:lstStyle/>
          <a:p>
            <a:pPr algn="ctr" eaLnBrk="1" fontAlgn="auto" hangingPunct="1">
              <a:spcAft>
                <a:spcPts val="0"/>
              </a:spcAft>
              <a:defRPr/>
            </a:pPr>
            <a:r>
              <a:rPr lang="en-US" dirty="0">
                <a:ea typeface="+mj-ea"/>
                <a:cs typeface="+mj-cs"/>
              </a:rPr>
              <a:t>IMPUGNACIÓN DE LA MATERNIDAD</a:t>
            </a:r>
          </a:p>
        </p:txBody>
      </p:sp>
      <p:sp>
        <p:nvSpPr>
          <p:cNvPr id="3" name="Content Placeholder 2"/>
          <p:cNvSpPr>
            <a:spLocks noGrp="1"/>
          </p:cNvSpPr>
          <p:nvPr>
            <p:ph idx="1"/>
          </p:nvPr>
        </p:nvSpPr>
        <p:spPr>
          <a:xfrm>
            <a:off x="1590676" y="1008063"/>
            <a:ext cx="8945563" cy="5656262"/>
          </a:xfrm>
        </p:spPr>
        <p:style>
          <a:lnRef idx="1">
            <a:schemeClr val="accent3"/>
          </a:lnRef>
          <a:fillRef idx="2">
            <a:schemeClr val="accent3"/>
          </a:fillRef>
          <a:effectRef idx="1">
            <a:schemeClr val="accent3"/>
          </a:effectRef>
          <a:fontRef idx="minor">
            <a:schemeClr val="dk1"/>
          </a:fontRef>
        </p:style>
        <p:txBody>
          <a:bodyPr rtlCol="0">
            <a:noAutofit/>
          </a:bodyPr>
          <a:lstStyle/>
          <a:p>
            <a:pPr marL="68580" indent="0" algn="ctr" eaLnBrk="1" fontAlgn="auto" hangingPunct="1">
              <a:spcAft>
                <a:spcPts val="0"/>
              </a:spcAft>
              <a:buNone/>
              <a:defRPr/>
            </a:pPr>
            <a:endParaRPr lang="en-US" sz="2400" b="1" u="sng" dirty="0"/>
          </a:p>
          <a:p>
            <a:pPr indent="-274320" eaLnBrk="1" fontAlgn="auto" hangingPunct="1">
              <a:spcAft>
                <a:spcPts val="0"/>
              </a:spcAft>
              <a:buFont typeface="Arial" pitchFamily="34" charset="0"/>
              <a:buChar char="•"/>
              <a:defRPr/>
            </a:pPr>
            <a:r>
              <a:rPr lang="es-AR" sz="2400" b="1" dirty="0">
                <a:solidFill>
                  <a:schemeClr val="bg1">
                    <a:lumMod val="85000"/>
                    <a:lumOff val="15000"/>
                  </a:schemeClr>
                </a:solidFill>
              </a:rPr>
              <a:t>1) </a:t>
            </a:r>
            <a:r>
              <a:rPr lang="es-AR" sz="2400" b="1" dirty="0" err="1">
                <a:solidFill>
                  <a:schemeClr val="bg1">
                    <a:lumMod val="85000"/>
                    <a:lumOff val="15000"/>
                  </a:schemeClr>
                </a:solidFill>
              </a:rPr>
              <a:t>Juz</a:t>
            </a:r>
            <a:r>
              <a:rPr lang="es-AR" sz="2400" b="1" dirty="0">
                <a:solidFill>
                  <a:schemeClr val="bg1">
                    <a:lumMod val="85000"/>
                    <a:lumOff val="15000"/>
                  </a:schemeClr>
                </a:solidFill>
              </a:rPr>
              <a:t>. de Familia, Gualeguay, 19/11/2013,  AUTOS “B. M. A. C/F. C. C. R ORDINARIO</a:t>
            </a:r>
          </a:p>
          <a:p>
            <a:pPr indent="-274320" eaLnBrk="1" fontAlgn="auto" hangingPunct="1">
              <a:spcAft>
                <a:spcPts val="0"/>
              </a:spcAft>
              <a:buFont typeface="Arial" pitchFamily="34" charset="0"/>
              <a:buChar char="•"/>
              <a:defRPr/>
            </a:pPr>
            <a:endParaRPr lang="es-AR" sz="2400" b="1" dirty="0"/>
          </a:p>
          <a:p>
            <a:pPr indent="-274320" eaLnBrk="1" fontAlgn="auto" hangingPunct="1">
              <a:spcAft>
                <a:spcPts val="0"/>
              </a:spcAft>
              <a:buFont typeface="Arial" pitchFamily="34" charset="0"/>
              <a:buChar char="•"/>
              <a:defRPr/>
            </a:pPr>
            <a:r>
              <a:rPr lang="en-US" sz="2400" b="1" dirty="0">
                <a:solidFill>
                  <a:schemeClr val="accent6">
                    <a:lumMod val="50000"/>
                  </a:schemeClr>
                </a:solidFill>
              </a:rPr>
              <a:t> 2) </a:t>
            </a:r>
            <a:r>
              <a:rPr lang="en-US" sz="2400" b="1" dirty="0" err="1">
                <a:solidFill>
                  <a:schemeClr val="accent6">
                    <a:lumMod val="50000"/>
                  </a:schemeClr>
                </a:solidFill>
              </a:rPr>
              <a:t>Juz</a:t>
            </a:r>
            <a:r>
              <a:rPr lang="en-US" sz="2400" b="1" dirty="0">
                <a:solidFill>
                  <a:schemeClr val="accent6">
                    <a:lumMod val="50000"/>
                  </a:schemeClr>
                </a:solidFill>
              </a:rPr>
              <a:t>. </a:t>
            </a:r>
            <a:r>
              <a:rPr lang="en-US" sz="2400" b="1" dirty="0" err="1">
                <a:solidFill>
                  <a:schemeClr val="accent6">
                    <a:lumMod val="50000"/>
                  </a:schemeClr>
                </a:solidFill>
              </a:rPr>
              <a:t>Nac</a:t>
            </a:r>
            <a:r>
              <a:rPr lang="en-US" sz="2400" b="1" dirty="0">
                <a:solidFill>
                  <a:schemeClr val="accent6">
                    <a:lumMod val="50000"/>
                  </a:schemeClr>
                </a:solidFill>
              </a:rPr>
              <a:t>. Civil </a:t>
            </a:r>
            <a:r>
              <a:rPr lang="en-US" sz="2400" b="1" dirty="0" err="1">
                <a:solidFill>
                  <a:schemeClr val="accent6">
                    <a:lumMod val="50000"/>
                  </a:schemeClr>
                </a:solidFill>
              </a:rPr>
              <a:t>Nro</a:t>
            </a:r>
            <a:r>
              <a:rPr lang="en-US" sz="2400" b="1" dirty="0">
                <a:solidFill>
                  <a:schemeClr val="accent6">
                    <a:lumMod val="50000"/>
                  </a:schemeClr>
                </a:solidFill>
              </a:rPr>
              <a:t>. 102, 18/5/2015, AUTOS </a:t>
            </a:r>
            <a:r>
              <a:rPr lang="es-AR" sz="2400" b="1" dirty="0">
                <a:solidFill>
                  <a:schemeClr val="accent6">
                    <a:lumMod val="50000"/>
                  </a:schemeClr>
                </a:solidFill>
              </a:rPr>
              <a:t>“C., F. A. y Otro c/ R. S., M. L. S Impugnación de Maternidad”.</a:t>
            </a:r>
          </a:p>
          <a:p>
            <a:pPr marL="1270" indent="0" algn="ctr" eaLnBrk="1" fontAlgn="auto" hangingPunct="1">
              <a:spcAft>
                <a:spcPts val="0"/>
              </a:spcAft>
              <a:buNone/>
              <a:defRPr/>
            </a:pPr>
            <a:endParaRPr lang="es-ES_tradnl" sz="2400" dirty="0">
              <a:solidFill>
                <a:srgbClr val="FF0000"/>
              </a:solidFill>
            </a:endParaRPr>
          </a:p>
          <a:p>
            <a:pPr marL="1270" indent="0" algn="ctr" eaLnBrk="1" fontAlgn="auto" hangingPunct="1">
              <a:spcAft>
                <a:spcPts val="0"/>
              </a:spcAft>
              <a:buNone/>
              <a:defRPr/>
            </a:pPr>
            <a:r>
              <a:rPr lang="en-US" sz="3600" b="1" u="sng" dirty="0">
                <a:solidFill>
                  <a:srgbClr val="FF0000"/>
                </a:solidFill>
                <a:effectLst>
                  <a:outerShdw blurRad="38100" dist="38100" dir="2700000" algn="tl">
                    <a:srgbClr val="000000">
                      <a:alpha val="43137"/>
                    </a:srgbClr>
                  </a:outerShdw>
                </a:effectLst>
              </a:rPr>
              <a:t>ARGUMENTOS</a:t>
            </a:r>
          </a:p>
          <a:p>
            <a:pPr marL="274320" eaLnBrk="1" fontAlgn="auto" hangingPunct="1">
              <a:spcAft>
                <a:spcPts val="0"/>
              </a:spcAft>
              <a:buFont typeface="Wingdings 2" pitchFamily="18" charset="2"/>
              <a:buChar char=""/>
              <a:defRPr/>
            </a:pPr>
            <a:endParaRPr lang="en-US" sz="2400" dirty="0">
              <a:solidFill>
                <a:srgbClr val="FF0000"/>
              </a:solidFill>
            </a:endParaRPr>
          </a:p>
          <a:p>
            <a:pPr marL="274320" eaLnBrk="1" fontAlgn="auto" hangingPunct="1">
              <a:spcAft>
                <a:spcPts val="0"/>
              </a:spcAft>
              <a:buFont typeface="Wingdings 2" pitchFamily="18" charset="2"/>
              <a:buChar char=""/>
              <a:defRPr/>
            </a:pPr>
            <a:endParaRPr lang="es-ES_tradnl" sz="2400" dirty="0"/>
          </a:p>
          <a:p>
            <a:pPr indent="-274320" eaLnBrk="1" fontAlgn="auto" hangingPunct="1">
              <a:spcAft>
                <a:spcPts val="0"/>
              </a:spcAft>
              <a:buFont typeface="Arial" pitchFamily="34" charset="0"/>
              <a:buChar char="•"/>
              <a:defRPr/>
            </a:pPr>
            <a:endParaRPr lang="es-ES_tradnl" sz="2400" dirty="0"/>
          </a:p>
        </p:txBody>
      </p:sp>
      <p:sp>
        <p:nvSpPr>
          <p:cNvPr id="2" name="Rectángulo redondeado 1"/>
          <p:cNvSpPr/>
          <p:nvPr/>
        </p:nvSpPr>
        <p:spPr>
          <a:xfrm>
            <a:off x="2022475" y="4731026"/>
            <a:ext cx="2443508"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VOLUNTAD PROCREACIONAL</a:t>
            </a:r>
          </a:p>
        </p:txBody>
      </p:sp>
      <p:sp>
        <p:nvSpPr>
          <p:cNvPr id="4" name="Rectángulo redondeado 3"/>
          <p:cNvSpPr/>
          <p:nvPr/>
        </p:nvSpPr>
        <p:spPr>
          <a:xfrm>
            <a:off x="4678017" y="4731026"/>
            <a:ext cx="2584174"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INTERÉS SUPERIOR DEL NIÑO</a:t>
            </a:r>
          </a:p>
        </p:txBody>
      </p:sp>
      <p:sp>
        <p:nvSpPr>
          <p:cNvPr id="6" name="Rectángulo redondeado 5"/>
          <p:cNvSpPr/>
          <p:nvPr/>
        </p:nvSpPr>
        <p:spPr>
          <a:xfrm>
            <a:off x="7474226" y="4731027"/>
            <a:ext cx="2504661"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DERECHO A LA IDENTIDAD</a:t>
            </a:r>
          </a:p>
        </p:txBody>
      </p:sp>
      <p:sp>
        <p:nvSpPr>
          <p:cNvPr id="7" name="Rectángulo 6"/>
          <p:cNvSpPr/>
          <p:nvPr/>
        </p:nvSpPr>
        <p:spPr>
          <a:xfrm>
            <a:off x="1590677" y="2478157"/>
            <a:ext cx="8945562" cy="15652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4000" b="0" i="0" u="none" strike="noStrike" kern="0" cap="none" spc="0" normalizeH="0" baseline="0" noProof="0" dirty="0">
                <a:ln>
                  <a:noFill/>
                </a:ln>
                <a:solidFill>
                  <a:sysClr val="windowText" lastClr="000000"/>
                </a:solidFill>
                <a:effectLst/>
                <a:uLnTx/>
                <a:uFillTx/>
              </a:rPr>
              <a:t>EL NIÑO YA NACIÓ!!!!</a:t>
            </a:r>
          </a:p>
        </p:txBody>
      </p:sp>
    </p:spTree>
    <p:extLst>
      <p:ext uri="{BB962C8B-B14F-4D97-AF65-F5344CB8AC3E}">
        <p14:creationId xmlns:p14="http://schemas.microsoft.com/office/powerpoint/2010/main" val="2883237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randombar(horizont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randombar(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randombar(horizontal)">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randombar(horizontal)">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80">
                                          <p:stCondLst>
                                            <p:cond delay="0"/>
                                          </p:stCondLst>
                                        </p:cTn>
                                        <p:tgtEl>
                                          <p:spTgt spid="7"/>
                                        </p:tgtEl>
                                      </p:cBhvr>
                                    </p:animEffect>
                                    <p:anim calcmode="lin" valueType="num">
                                      <p:cBhvr>
                                        <p:cTn id="2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33" dur="26">
                                          <p:stCondLst>
                                            <p:cond delay="650"/>
                                          </p:stCondLst>
                                        </p:cTn>
                                        <p:tgtEl>
                                          <p:spTgt spid="7"/>
                                        </p:tgtEl>
                                      </p:cBhvr>
                                      <p:to x="100000" y="60000"/>
                                    </p:animScale>
                                    <p:animScale>
                                      <p:cBhvr>
                                        <p:cTn id="34" dur="166" decel="50000">
                                          <p:stCondLst>
                                            <p:cond delay="676"/>
                                          </p:stCondLst>
                                        </p:cTn>
                                        <p:tgtEl>
                                          <p:spTgt spid="7"/>
                                        </p:tgtEl>
                                      </p:cBhvr>
                                      <p:to x="100000" y="100000"/>
                                    </p:animScale>
                                    <p:animScale>
                                      <p:cBhvr>
                                        <p:cTn id="35" dur="26">
                                          <p:stCondLst>
                                            <p:cond delay="1312"/>
                                          </p:stCondLst>
                                        </p:cTn>
                                        <p:tgtEl>
                                          <p:spTgt spid="7"/>
                                        </p:tgtEl>
                                      </p:cBhvr>
                                      <p:to x="100000" y="80000"/>
                                    </p:animScale>
                                    <p:animScale>
                                      <p:cBhvr>
                                        <p:cTn id="36" dur="166" decel="50000">
                                          <p:stCondLst>
                                            <p:cond delay="1338"/>
                                          </p:stCondLst>
                                        </p:cTn>
                                        <p:tgtEl>
                                          <p:spTgt spid="7"/>
                                        </p:tgtEl>
                                      </p:cBhvr>
                                      <p:to x="100000" y="100000"/>
                                    </p:animScale>
                                    <p:animScale>
                                      <p:cBhvr>
                                        <p:cTn id="37" dur="26">
                                          <p:stCondLst>
                                            <p:cond delay="1642"/>
                                          </p:stCondLst>
                                        </p:cTn>
                                        <p:tgtEl>
                                          <p:spTgt spid="7"/>
                                        </p:tgtEl>
                                      </p:cBhvr>
                                      <p:to x="100000" y="90000"/>
                                    </p:animScale>
                                    <p:animScale>
                                      <p:cBhvr>
                                        <p:cTn id="38" dur="166" decel="50000">
                                          <p:stCondLst>
                                            <p:cond delay="1668"/>
                                          </p:stCondLst>
                                        </p:cTn>
                                        <p:tgtEl>
                                          <p:spTgt spid="7"/>
                                        </p:tgtEl>
                                      </p:cBhvr>
                                      <p:to x="100000" y="100000"/>
                                    </p:animScale>
                                    <p:animScale>
                                      <p:cBhvr>
                                        <p:cTn id="39" dur="26">
                                          <p:stCondLst>
                                            <p:cond delay="1808"/>
                                          </p:stCondLst>
                                        </p:cTn>
                                        <p:tgtEl>
                                          <p:spTgt spid="7"/>
                                        </p:tgtEl>
                                      </p:cBhvr>
                                      <p:to x="100000" y="95000"/>
                                    </p:animScale>
                                    <p:animScale>
                                      <p:cBhvr>
                                        <p:cTn id="40"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C0504D"/>
          </a:solidFill>
        </p:spPr>
        <p:txBody>
          <a:bodyPr>
            <a:normAutofit/>
          </a:bodyPr>
          <a:lstStyle/>
          <a:p>
            <a:pPr algn="ctr"/>
            <a:r>
              <a:rPr lang="en-US" sz="6000" dirty="0"/>
              <a:t>CONSECUENCIAS </a:t>
            </a:r>
          </a:p>
        </p:txBody>
      </p:sp>
      <p:sp>
        <p:nvSpPr>
          <p:cNvPr id="3" name="Content Placeholder 2"/>
          <p:cNvSpPr>
            <a:spLocks noGrp="1"/>
          </p:cNvSpPr>
          <p:nvPr>
            <p:ph idx="1"/>
          </p:nvPr>
        </p:nvSpPr>
        <p:spPr>
          <a:xfrm>
            <a:off x="914400" y="1600201"/>
            <a:ext cx="10243930" cy="4779673"/>
          </a:xfrm>
        </p:spPr>
        <p:style>
          <a:lnRef idx="1">
            <a:schemeClr val="accent2"/>
          </a:lnRef>
          <a:fillRef idx="2">
            <a:schemeClr val="accent2"/>
          </a:fillRef>
          <a:effectRef idx="1">
            <a:schemeClr val="accent2"/>
          </a:effectRef>
          <a:fontRef idx="minor">
            <a:schemeClr val="dk1"/>
          </a:fontRef>
        </p:style>
        <p:txBody>
          <a:bodyPr/>
          <a:lstStyle/>
          <a:p>
            <a:r>
              <a:rPr lang="en-US" sz="2800" dirty="0"/>
              <a:t>.</a:t>
            </a:r>
          </a:p>
          <a:p>
            <a:endParaRPr lang="en-US" sz="2800" dirty="0"/>
          </a:p>
        </p:txBody>
      </p:sp>
      <p:graphicFrame>
        <p:nvGraphicFramePr>
          <p:cNvPr id="4" name="Diagrama 3"/>
          <p:cNvGraphicFramePr/>
          <p:nvPr>
            <p:extLst/>
          </p:nvPr>
        </p:nvGraphicFramePr>
        <p:xfrm>
          <a:off x="1391478" y="1689129"/>
          <a:ext cx="9409043" cy="46018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5778628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44487" y="93663"/>
            <a:ext cx="9581322" cy="914400"/>
          </a:xfrm>
        </p:spPr>
        <p:txBody>
          <a:bodyPr>
            <a:normAutofit fontScale="90000"/>
          </a:bodyPr>
          <a:lstStyle/>
          <a:p>
            <a:pPr algn="ctr" eaLnBrk="1" fontAlgn="auto" hangingPunct="1">
              <a:spcAft>
                <a:spcPts val="0"/>
              </a:spcAft>
              <a:defRPr/>
            </a:pPr>
            <a:br>
              <a:rPr lang="es-AR" dirty="0">
                <a:ea typeface="+mj-ea"/>
                <a:cs typeface="+mj-cs"/>
              </a:rPr>
            </a:br>
            <a:r>
              <a:rPr lang="es-AR" dirty="0">
                <a:ea typeface="+mj-ea"/>
                <a:cs typeface="+mj-cs"/>
              </a:rPr>
              <a:t>INFORMACIÓN SUMARIA O DECLARATIVA DE FILIACIÓN PARA QUE EL NIÑO SE INSCRIBA COMO HIJO DE LOS COMITENTES</a:t>
            </a:r>
            <a:endParaRPr lang="en-US" dirty="0">
              <a:ea typeface="+mj-ea"/>
              <a:cs typeface="+mj-cs"/>
            </a:endParaRPr>
          </a:p>
        </p:txBody>
      </p:sp>
      <p:sp>
        <p:nvSpPr>
          <p:cNvPr id="3" name="Content Placeholder 2"/>
          <p:cNvSpPr>
            <a:spLocks noGrp="1"/>
          </p:cNvSpPr>
          <p:nvPr>
            <p:ph idx="1"/>
          </p:nvPr>
        </p:nvSpPr>
        <p:spPr>
          <a:xfrm>
            <a:off x="1590676" y="1563757"/>
            <a:ext cx="8945563" cy="5100568"/>
          </a:xfrm>
        </p:spPr>
        <p:style>
          <a:lnRef idx="1">
            <a:schemeClr val="accent3"/>
          </a:lnRef>
          <a:fillRef idx="2">
            <a:schemeClr val="accent3"/>
          </a:fillRef>
          <a:effectRef idx="1">
            <a:schemeClr val="accent3"/>
          </a:effectRef>
          <a:fontRef idx="minor">
            <a:schemeClr val="dk1"/>
          </a:fontRef>
        </p:style>
        <p:txBody>
          <a:bodyPr rtlCol="0">
            <a:noAutofit/>
          </a:bodyPr>
          <a:lstStyle/>
          <a:p>
            <a:pPr marL="1270" indent="0" eaLnBrk="1" fontAlgn="auto" hangingPunct="1">
              <a:spcAft>
                <a:spcPts val="0"/>
              </a:spcAft>
              <a:buNone/>
              <a:defRPr/>
            </a:pPr>
            <a:r>
              <a:rPr lang="es-AR" sz="2400" dirty="0">
                <a:solidFill>
                  <a:schemeClr val="accent6">
                    <a:lumMod val="50000"/>
                  </a:schemeClr>
                </a:solidFill>
              </a:rPr>
              <a:t>	1) Juzgado Nac. Civil. Nro. 86, 18/6/2013</a:t>
            </a:r>
          </a:p>
          <a:p>
            <a:pPr marL="1270" indent="0" eaLnBrk="1" fontAlgn="auto" hangingPunct="1">
              <a:spcAft>
                <a:spcPts val="0"/>
              </a:spcAft>
              <a:buNone/>
              <a:defRPr/>
            </a:pPr>
            <a:r>
              <a:rPr lang="es-ES_tradnl" sz="2400" dirty="0">
                <a:solidFill>
                  <a:schemeClr val="accent6">
                    <a:lumMod val="50000"/>
                  </a:schemeClr>
                </a:solidFill>
              </a:rPr>
              <a:t>	2) Juz. Nac. Civil Nro. 83 25/6/2015</a:t>
            </a:r>
          </a:p>
          <a:p>
            <a:pPr marL="1270" indent="0" eaLnBrk="1" fontAlgn="auto" hangingPunct="1">
              <a:spcAft>
                <a:spcPts val="0"/>
              </a:spcAft>
              <a:buNone/>
              <a:defRPr/>
            </a:pPr>
            <a:r>
              <a:rPr lang="es-ES_tradnl" sz="2400" dirty="0">
                <a:solidFill>
                  <a:schemeClr val="accent6">
                    <a:lumMod val="50000"/>
                  </a:schemeClr>
                </a:solidFill>
              </a:rPr>
              <a:t>	3) </a:t>
            </a:r>
            <a:r>
              <a:rPr lang="es-AR" sz="2400" dirty="0">
                <a:solidFill>
                  <a:schemeClr val="accent6">
                    <a:lumMod val="50000"/>
                  </a:schemeClr>
                </a:solidFill>
              </a:rPr>
              <a:t>Juzgado Familia Nro. 1, Mendoza, 29/7/2015</a:t>
            </a:r>
          </a:p>
          <a:p>
            <a:pPr marL="1270" indent="0" eaLnBrk="1" fontAlgn="auto" hangingPunct="1">
              <a:spcAft>
                <a:spcPts val="0"/>
              </a:spcAft>
              <a:buNone/>
              <a:defRPr/>
            </a:pPr>
            <a:r>
              <a:rPr lang="es-AR" sz="2400" dirty="0">
                <a:solidFill>
                  <a:schemeClr val="accent6">
                    <a:lumMod val="50000"/>
                  </a:schemeClr>
                </a:solidFill>
              </a:rPr>
              <a:t>	4) Juzgado Familia nro. 1, Mendoza 15/12/2015 </a:t>
            </a:r>
          </a:p>
          <a:p>
            <a:pPr marL="1270" indent="0" eaLnBrk="1" fontAlgn="auto" hangingPunct="1">
              <a:spcAft>
                <a:spcPts val="0"/>
              </a:spcAft>
              <a:buNone/>
              <a:defRPr/>
            </a:pPr>
            <a:r>
              <a:rPr lang="es-AR" sz="2400" dirty="0">
                <a:solidFill>
                  <a:schemeClr val="accent6">
                    <a:lumMod val="50000"/>
                  </a:schemeClr>
                </a:solidFill>
              </a:rPr>
              <a:t>	5) Juzgado Familia nro. 7, Lomas de Zamora,  30/12/2015</a:t>
            </a:r>
          </a:p>
          <a:p>
            <a:pPr marL="1270" indent="0" algn="ctr" eaLnBrk="1" fontAlgn="auto" hangingPunct="1">
              <a:spcAft>
                <a:spcPts val="0"/>
              </a:spcAft>
              <a:buNone/>
              <a:defRPr/>
            </a:pPr>
            <a:r>
              <a:rPr lang="en-US" sz="3600" b="1" u="sng" dirty="0">
                <a:solidFill>
                  <a:srgbClr val="FF0000"/>
                </a:solidFill>
                <a:effectLst>
                  <a:outerShdw blurRad="38100" dist="38100" dir="2700000" algn="tl">
                    <a:srgbClr val="000000">
                      <a:alpha val="43137"/>
                    </a:srgbClr>
                  </a:outerShdw>
                </a:effectLst>
              </a:rPr>
              <a:t>ARGUMENTOS</a:t>
            </a:r>
          </a:p>
          <a:p>
            <a:pPr marL="274320" eaLnBrk="1" fontAlgn="auto" hangingPunct="1">
              <a:spcAft>
                <a:spcPts val="0"/>
              </a:spcAft>
              <a:buFont typeface="Wingdings 2" pitchFamily="18" charset="2"/>
              <a:buChar char=""/>
              <a:defRPr/>
            </a:pPr>
            <a:endParaRPr lang="en-US" sz="2400" dirty="0">
              <a:solidFill>
                <a:srgbClr val="FF0000"/>
              </a:solidFill>
            </a:endParaRPr>
          </a:p>
          <a:p>
            <a:pPr marL="274320" eaLnBrk="1" fontAlgn="auto" hangingPunct="1">
              <a:spcAft>
                <a:spcPts val="0"/>
              </a:spcAft>
              <a:buFont typeface="Wingdings 2" pitchFamily="18" charset="2"/>
              <a:buChar char=""/>
              <a:defRPr/>
            </a:pPr>
            <a:endParaRPr lang="es-ES_tradnl" sz="2400" dirty="0"/>
          </a:p>
          <a:p>
            <a:pPr indent="-274320" eaLnBrk="1" fontAlgn="auto" hangingPunct="1">
              <a:spcAft>
                <a:spcPts val="0"/>
              </a:spcAft>
              <a:buFont typeface="Arial" pitchFamily="34" charset="0"/>
              <a:buChar char="•"/>
              <a:defRPr/>
            </a:pPr>
            <a:endParaRPr lang="es-ES_tradnl" sz="2400" dirty="0"/>
          </a:p>
        </p:txBody>
      </p:sp>
      <p:sp>
        <p:nvSpPr>
          <p:cNvPr id="2" name="Rectángulo redondeado 1"/>
          <p:cNvSpPr/>
          <p:nvPr/>
        </p:nvSpPr>
        <p:spPr>
          <a:xfrm>
            <a:off x="2088943" y="4731026"/>
            <a:ext cx="2443508"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VOLUNTAD PROCREACIONAL</a:t>
            </a:r>
          </a:p>
        </p:txBody>
      </p:sp>
      <p:sp>
        <p:nvSpPr>
          <p:cNvPr id="4" name="Rectángulo redondeado 3"/>
          <p:cNvSpPr/>
          <p:nvPr/>
        </p:nvSpPr>
        <p:spPr>
          <a:xfrm>
            <a:off x="4678017" y="4731026"/>
            <a:ext cx="2584174"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INTERÉS SUPERIOR DEL NIÑO</a:t>
            </a:r>
          </a:p>
        </p:txBody>
      </p:sp>
      <p:sp>
        <p:nvSpPr>
          <p:cNvPr id="6" name="Rectángulo redondeado 5"/>
          <p:cNvSpPr/>
          <p:nvPr/>
        </p:nvSpPr>
        <p:spPr>
          <a:xfrm>
            <a:off x="7474226" y="4731027"/>
            <a:ext cx="2504661"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DERECHO A LA IDENTIDAD</a:t>
            </a:r>
          </a:p>
        </p:txBody>
      </p:sp>
      <p:sp>
        <p:nvSpPr>
          <p:cNvPr id="7" name="Rectángulo redondeado 6"/>
          <p:cNvSpPr/>
          <p:nvPr/>
        </p:nvSpPr>
        <p:spPr>
          <a:xfrm>
            <a:off x="3405809" y="2491409"/>
            <a:ext cx="6308034" cy="914400"/>
          </a:xfrm>
          <a:prstGeom prst="roundRect">
            <a:avLst/>
          </a:prstGeom>
          <a:solidFill>
            <a:srgbClr val="E0129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000" b="0" i="0" u="none" strike="noStrike" kern="0" cap="none" spc="0" normalizeH="0" baseline="0" noProof="0" dirty="0">
                <a:ln>
                  <a:noFill/>
                </a:ln>
                <a:solidFill>
                  <a:sysClr val="windowText" lastClr="000000"/>
                </a:solidFill>
                <a:effectLst/>
                <a:uLnTx/>
                <a:uFillTx/>
              </a:rPr>
              <a:t>EL NIÑO YA NACIÓ!!!!!!</a:t>
            </a:r>
          </a:p>
        </p:txBody>
      </p:sp>
      <p:sp>
        <p:nvSpPr>
          <p:cNvPr id="8" name="Rectángulo redondeado 7"/>
          <p:cNvSpPr/>
          <p:nvPr/>
        </p:nvSpPr>
        <p:spPr>
          <a:xfrm>
            <a:off x="3180522" y="3909391"/>
            <a:ext cx="6533321" cy="1311966"/>
          </a:xfrm>
          <a:prstGeom prst="roundRect">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000" b="0" i="0" u="none" strike="noStrike" kern="0" cap="none" spc="0" normalizeH="0" baseline="0" noProof="0" dirty="0">
                <a:ln>
                  <a:noFill/>
                </a:ln>
                <a:solidFill>
                  <a:sysClr val="windowText" lastClr="000000"/>
                </a:solidFill>
                <a:effectLst/>
                <a:uLnTx/>
                <a:uFillTx/>
              </a:rPr>
              <a:t>LA PRESENTACIÓN Y RESOLUCIÓN FUERON DURANTE EL EMBARAZO!!</a:t>
            </a:r>
          </a:p>
        </p:txBody>
      </p:sp>
    </p:spTree>
    <p:extLst>
      <p:ext uri="{BB962C8B-B14F-4D97-AF65-F5344CB8AC3E}">
        <p14:creationId xmlns:p14="http://schemas.microsoft.com/office/powerpoint/2010/main" val="1866894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grpId="1" nodeType="clickEffect">
                                  <p:stCondLst>
                                    <p:cond delay="0"/>
                                  </p:stCondLst>
                                  <p:childTnLst>
                                    <p:animEffect transition="out" filter="fade">
                                      <p:cBhvr>
                                        <p:cTn id="13" dur="500"/>
                                        <p:tgtEl>
                                          <p:spTgt spid="7"/>
                                        </p:tgtEl>
                                      </p:cBhvr>
                                    </p:animEffect>
                                    <p:set>
                                      <p:cBhvr>
                                        <p:cTn id="14" dur="1" fill="hold">
                                          <p:stCondLst>
                                            <p:cond delay="499"/>
                                          </p:stCondLst>
                                        </p:cTn>
                                        <p:tgtEl>
                                          <p:spTgt spid="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5">
              <a:lumMod val="75000"/>
            </a:schemeClr>
          </a:solidFill>
        </p:spPr>
        <p:txBody>
          <a:bodyPr>
            <a:normAutofit/>
          </a:bodyPr>
          <a:lstStyle/>
          <a:p>
            <a:pPr algn="ctr"/>
            <a:r>
              <a:rPr lang="es-AR" sz="6000" dirty="0"/>
              <a:t>Consecuencias</a:t>
            </a:r>
          </a:p>
        </p:txBody>
      </p:sp>
      <p:graphicFrame>
        <p:nvGraphicFramePr>
          <p:cNvPr id="5" name="Marcador de contenido 4"/>
          <p:cNvGraphicFramePr>
            <a:graphicFrameLocks noGrp="1"/>
          </p:cNvGraphicFramePr>
          <p:nvPr>
            <p:ph idx="1"/>
            <p:extLst/>
          </p:nvPr>
        </p:nvGraphicFramePr>
        <p:xfrm>
          <a:off x="914400" y="1600200"/>
          <a:ext cx="10363200" cy="3733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Imagen 3"/>
          <p:cNvPicPr>
            <a:picLocks noChangeAspect="1"/>
          </p:cNvPicPr>
          <p:nvPr/>
        </p:nvPicPr>
        <p:blipFill>
          <a:blip r:embed="rId7"/>
          <a:stretch>
            <a:fillRect/>
          </a:stretch>
        </p:blipFill>
        <p:spPr>
          <a:xfrm>
            <a:off x="913502" y="142116"/>
            <a:ext cx="10364098" cy="1603387"/>
          </a:xfrm>
          <a:prstGeom prst="rect">
            <a:avLst/>
          </a:prstGeom>
        </p:spPr>
      </p:pic>
      <p:graphicFrame>
        <p:nvGraphicFramePr>
          <p:cNvPr id="6" name="Diagrama 5"/>
          <p:cNvGraphicFramePr/>
          <p:nvPr>
            <p:extLst/>
          </p:nvPr>
        </p:nvGraphicFramePr>
        <p:xfrm>
          <a:off x="833091" y="1417638"/>
          <a:ext cx="10561983" cy="526145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Flecha abajo 6"/>
          <p:cNvSpPr/>
          <p:nvPr/>
        </p:nvSpPr>
        <p:spPr>
          <a:xfrm>
            <a:off x="6758609" y="3167270"/>
            <a:ext cx="1550504" cy="1296460"/>
          </a:xfrm>
          <a:prstGeom prst="downArrow">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PERO….</a:t>
            </a:r>
          </a:p>
        </p:txBody>
      </p:sp>
    </p:spTree>
    <p:extLst>
      <p:ext uri="{BB962C8B-B14F-4D97-AF65-F5344CB8AC3E}">
        <p14:creationId xmlns:p14="http://schemas.microsoft.com/office/powerpoint/2010/main" val="76685238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44487" y="93663"/>
            <a:ext cx="9581322" cy="914400"/>
          </a:xfrm>
        </p:spPr>
        <p:txBody>
          <a:bodyPr>
            <a:normAutofit fontScale="90000"/>
          </a:bodyPr>
          <a:lstStyle/>
          <a:p>
            <a:pPr algn="ctr" eaLnBrk="1" fontAlgn="auto" hangingPunct="1">
              <a:spcAft>
                <a:spcPts val="0"/>
              </a:spcAft>
              <a:defRPr/>
            </a:pPr>
            <a:br>
              <a:rPr lang="es-AR" dirty="0">
                <a:ea typeface="+mj-ea"/>
                <a:cs typeface="+mj-cs"/>
              </a:rPr>
            </a:br>
            <a:r>
              <a:rPr lang="es-AR" dirty="0">
                <a:ea typeface="+mj-ea"/>
                <a:cs typeface="+mj-cs"/>
              </a:rPr>
              <a:t>Inicio de un proceso judicial previo</a:t>
            </a:r>
            <a:endParaRPr lang="en-US" dirty="0">
              <a:ea typeface="+mj-ea"/>
              <a:cs typeface="+mj-cs"/>
            </a:endParaRPr>
          </a:p>
        </p:txBody>
      </p:sp>
      <p:sp>
        <p:nvSpPr>
          <p:cNvPr id="3" name="Content Placeholder 2"/>
          <p:cNvSpPr>
            <a:spLocks noGrp="1"/>
          </p:cNvSpPr>
          <p:nvPr>
            <p:ph idx="1"/>
          </p:nvPr>
        </p:nvSpPr>
        <p:spPr>
          <a:xfrm>
            <a:off x="1762366" y="1192696"/>
            <a:ext cx="8945563" cy="5100568"/>
          </a:xfrm>
        </p:spPr>
        <p:style>
          <a:lnRef idx="1">
            <a:schemeClr val="accent3"/>
          </a:lnRef>
          <a:fillRef idx="2">
            <a:schemeClr val="accent3"/>
          </a:fillRef>
          <a:effectRef idx="1">
            <a:schemeClr val="accent3"/>
          </a:effectRef>
          <a:fontRef idx="minor">
            <a:schemeClr val="dk1"/>
          </a:fontRef>
        </p:style>
        <p:txBody>
          <a:bodyPr rtlCol="0">
            <a:noAutofit/>
          </a:bodyPr>
          <a:lstStyle/>
          <a:p>
            <a:pPr marL="1270" indent="0" eaLnBrk="1" fontAlgn="auto" hangingPunct="1">
              <a:spcAft>
                <a:spcPts val="0"/>
              </a:spcAft>
              <a:buNone/>
              <a:defRPr/>
            </a:pPr>
            <a:r>
              <a:rPr lang="es-AR" sz="2400" dirty="0">
                <a:solidFill>
                  <a:schemeClr val="accent6">
                    <a:lumMod val="50000"/>
                  </a:schemeClr>
                </a:solidFill>
              </a:rPr>
              <a:t>	</a:t>
            </a:r>
          </a:p>
          <a:p>
            <a:pPr marL="1270" indent="0" eaLnBrk="1" fontAlgn="auto" hangingPunct="1">
              <a:spcAft>
                <a:spcPts val="0"/>
              </a:spcAft>
              <a:buNone/>
              <a:defRPr/>
            </a:pPr>
            <a:r>
              <a:rPr lang="es-AR" sz="2400" dirty="0">
                <a:solidFill>
                  <a:schemeClr val="accent6">
                    <a:lumMod val="50000"/>
                  </a:schemeClr>
                </a:solidFill>
              </a:rPr>
              <a:t>	</a:t>
            </a:r>
            <a:r>
              <a:rPr lang="es-AR" sz="2400" b="1" dirty="0">
                <a:solidFill>
                  <a:schemeClr val="accent6">
                    <a:lumMod val="50000"/>
                  </a:schemeClr>
                </a:solidFill>
              </a:rPr>
              <a:t>1) Tribunal Colegiado Rosario Nro. 7, 2/12/2014</a:t>
            </a:r>
          </a:p>
          <a:p>
            <a:pPr marL="1270" indent="0" eaLnBrk="1" fontAlgn="auto" hangingPunct="1">
              <a:spcAft>
                <a:spcPts val="0"/>
              </a:spcAft>
              <a:buNone/>
              <a:defRPr/>
            </a:pPr>
            <a:endParaRPr lang="es-AR" sz="2400" b="1" dirty="0">
              <a:solidFill>
                <a:schemeClr val="accent6">
                  <a:lumMod val="50000"/>
                </a:schemeClr>
              </a:solidFill>
            </a:endParaRPr>
          </a:p>
          <a:p>
            <a:pPr marL="1270" indent="0" eaLnBrk="1" fontAlgn="auto" hangingPunct="1">
              <a:spcAft>
                <a:spcPts val="0"/>
              </a:spcAft>
              <a:buNone/>
              <a:defRPr/>
            </a:pPr>
            <a:r>
              <a:rPr lang="es-AR" sz="2400" dirty="0">
                <a:solidFill>
                  <a:schemeClr val="accent6">
                    <a:lumMod val="50000"/>
                  </a:schemeClr>
                </a:solidFill>
              </a:rPr>
              <a:t>	</a:t>
            </a:r>
            <a:r>
              <a:rPr lang="es-AR" sz="2400" b="1" dirty="0">
                <a:solidFill>
                  <a:schemeClr val="accent6">
                    <a:lumMod val="50000"/>
                  </a:schemeClr>
                </a:solidFill>
              </a:rPr>
              <a:t>2) Juzgado Familia Nro. 9 Bariloche 29/12/2015</a:t>
            </a:r>
          </a:p>
          <a:p>
            <a:pPr marL="1270" indent="0" eaLnBrk="1" fontAlgn="auto" hangingPunct="1">
              <a:spcAft>
                <a:spcPts val="0"/>
              </a:spcAft>
              <a:buNone/>
              <a:defRPr/>
            </a:pPr>
            <a:endParaRPr lang="es-AR" sz="2400" b="1" u="sng" dirty="0">
              <a:solidFill>
                <a:schemeClr val="accent6">
                  <a:lumMod val="50000"/>
                </a:schemeClr>
              </a:solidFill>
              <a:effectLst>
                <a:outerShdw blurRad="38100" dist="38100" dir="2700000" algn="tl">
                  <a:srgbClr val="000000">
                    <a:alpha val="43137"/>
                  </a:srgbClr>
                </a:outerShdw>
              </a:effectLst>
            </a:endParaRPr>
          </a:p>
          <a:p>
            <a:pPr marL="1270" indent="0" algn="ctr" eaLnBrk="1" fontAlgn="auto" hangingPunct="1">
              <a:spcAft>
                <a:spcPts val="0"/>
              </a:spcAft>
              <a:buNone/>
              <a:defRPr/>
            </a:pPr>
            <a:r>
              <a:rPr lang="en-US" sz="3600" b="1" u="sng" dirty="0">
                <a:solidFill>
                  <a:srgbClr val="FF0000"/>
                </a:solidFill>
                <a:effectLst>
                  <a:outerShdw blurRad="38100" dist="38100" dir="2700000" algn="tl">
                    <a:srgbClr val="000000">
                      <a:alpha val="43137"/>
                    </a:srgbClr>
                  </a:outerShdw>
                </a:effectLst>
              </a:rPr>
              <a:t>ARGUMENTOS</a:t>
            </a:r>
          </a:p>
          <a:p>
            <a:pPr marL="1270" indent="0" eaLnBrk="1" fontAlgn="auto" hangingPunct="1">
              <a:spcAft>
                <a:spcPts val="0"/>
              </a:spcAft>
              <a:buNone/>
              <a:defRPr/>
            </a:pPr>
            <a:endParaRPr lang="en-US" sz="2400" dirty="0">
              <a:solidFill>
                <a:srgbClr val="FF0000"/>
              </a:solidFill>
            </a:endParaRPr>
          </a:p>
        </p:txBody>
      </p:sp>
      <p:sp>
        <p:nvSpPr>
          <p:cNvPr id="2" name="Rectángulo redondeado 1"/>
          <p:cNvSpPr/>
          <p:nvPr/>
        </p:nvSpPr>
        <p:spPr>
          <a:xfrm>
            <a:off x="2088943" y="4731026"/>
            <a:ext cx="2443508"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VOLUNTAD PROCREACIONAL</a:t>
            </a:r>
          </a:p>
        </p:txBody>
      </p:sp>
      <p:sp>
        <p:nvSpPr>
          <p:cNvPr id="4" name="Rectángulo redondeado 3"/>
          <p:cNvSpPr/>
          <p:nvPr/>
        </p:nvSpPr>
        <p:spPr>
          <a:xfrm>
            <a:off x="4678017" y="4731026"/>
            <a:ext cx="2584174"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INTERÉS SUPERIOR DEL NIÑO</a:t>
            </a:r>
          </a:p>
        </p:txBody>
      </p:sp>
      <p:sp>
        <p:nvSpPr>
          <p:cNvPr id="6" name="Rectángulo redondeado 5"/>
          <p:cNvSpPr/>
          <p:nvPr/>
        </p:nvSpPr>
        <p:spPr>
          <a:xfrm>
            <a:off x="7474226" y="4731027"/>
            <a:ext cx="2504661" cy="1245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1800" b="0" i="0" u="none" strike="noStrike" kern="0" cap="none" spc="0" normalizeH="0" baseline="0" noProof="0" dirty="0">
                <a:ln>
                  <a:noFill/>
                </a:ln>
                <a:solidFill>
                  <a:sysClr val="windowText" lastClr="000000"/>
                </a:solidFill>
                <a:effectLst/>
                <a:uLnTx/>
                <a:uFillTx/>
              </a:rPr>
              <a:t>DERECHO A LA IDENTIDAD</a:t>
            </a:r>
          </a:p>
        </p:txBody>
      </p:sp>
      <p:sp>
        <p:nvSpPr>
          <p:cNvPr id="7" name="Elipse 6"/>
          <p:cNvSpPr/>
          <p:nvPr/>
        </p:nvSpPr>
        <p:spPr>
          <a:xfrm>
            <a:off x="3405808" y="1901687"/>
            <a:ext cx="5658678" cy="212034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400" b="0" i="0" u="none" strike="noStrike" kern="0" cap="none" spc="0" normalizeH="0" baseline="0" noProof="0" dirty="0">
                <a:ln>
                  <a:noFill/>
                </a:ln>
                <a:solidFill>
                  <a:sysClr val="windowText" lastClr="000000"/>
                </a:solidFill>
                <a:effectLst/>
                <a:uLnTx/>
                <a:uFillTx/>
              </a:rPr>
              <a:t>FUE PREVIO A LA TRANSFERENCIA DEL EMBRIÓN</a:t>
            </a:r>
          </a:p>
        </p:txBody>
      </p:sp>
    </p:spTree>
    <p:extLst>
      <p:ext uri="{BB962C8B-B14F-4D97-AF65-F5344CB8AC3E}">
        <p14:creationId xmlns:p14="http://schemas.microsoft.com/office/powerpoint/2010/main" val="3138050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659467" y="2235202"/>
            <a:ext cx="8839200" cy="1135892"/>
          </a:xfrm>
        </p:spPr>
        <p:txBody>
          <a:bodyPr>
            <a:normAutofit/>
          </a:bodyPr>
          <a:lstStyle/>
          <a:p>
            <a:pPr marL="44450" indent="0">
              <a:buNone/>
            </a:pPr>
            <a:r>
              <a:rPr lang="en-US" dirty="0"/>
              <a:t> </a:t>
            </a:r>
          </a:p>
        </p:txBody>
      </p:sp>
      <p:sp>
        <p:nvSpPr>
          <p:cNvPr id="3" name="Title 2"/>
          <p:cNvSpPr>
            <a:spLocks noGrp="1"/>
          </p:cNvSpPr>
          <p:nvPr>
            <p:ph type="title"/>
          </p:nvPr>
        </p:nvSpPr>
        <p:spPr>
          <a:xfrm>
            <a:off x="1905000" y="1"/>
            <a:ext cx="8382000" cy="2099732"/>
          </a:xfrm>
          <a:solidFill>
            <a:srgbClr val="3366FF"/>
          </a:solidFill>
        </p:spPr>
        <p:txBody>
          <a:bodyPr/>
          <a:lstStyle/>
          <a:p>
            <a:r>
              <a:rPr lang="en-US" sz="2800" dirty="0"/>
              <a:t>ALGUNAS SITUACIONES A TENER EN CUENTA…</a:t>
            </a:r>
          </a:p>
        </p:txBody>
      </p:sp>
      <p:sp>
        <p:nvSpPr>
          <p:cNvPr id="4" name="Rectangle 3"/>
          <p:cNvSpPr/>
          <p:nvPr/>
        </p:nvSpPr>
        <p:spPr>
          <a:xfrm>
            <a:off x="1659467" y="4446765"/>
            <a:ext cx="9820833" cy="830997"/>
          </a:xfrm>
          <a:prstGeom prst="rect">
            <a:avLst/>
          </a:prstGeom>
          <a:solidFill>
            <a:schemeClr val="accent1"/>
          </a:solidFill>
        </p:spPr>
        <p:style>
          <a:lnRef idx="2">
            <a:schemeClr val="accent1"/>
          </a:lnRef>
          <a:fillRef idx="1">
            <a:schemeClr val="lt1"/>
          </a:fillRef>
          <a:effectRef idx="0">
            <a:schemeClr val="accent1"/>
          </a:effectRef>
          <a:fontRef idx="minor">
            <a:schemeClr val="dk1"/>
          </a:fontRef>
        </p:style>
        <p:txBody>
          <a:bodyPr wrap="square" lIns="91440" tIns="45720" rIns="91440" bIns="4572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AR" sz="2400" b="0" i="0" u="none" strike="noStrike" kern="0" cap="none" spc="0" normalizeH="0" baseline="0" noProof="0" dirty="0">
                <a:ln>
                  <a:noFill/>
                </a:ln>
                <a:solidFill>
                  <a:sysClr val="windowText" lastClr="000000"/>
                </a:solidFill>
                <a:effectLst/>
                <a:uLnTx/>
                <a:uFillTx/>
              </a:rPr>
              <a:t>Fallo: “Ordenar conceder a M.R.H … la licencia de maternidad correspondiente para el cuidado de su hija M.S.A.H. (Lomas de Zamora)</a:t>
            </a:r>
            <a:endParaRPr kumimoji="0" lang="es-ES_tradnl" sz="2400" b="0" i="0" u="none" strike="noStrike" kern="0" cap="none" spc="0" normalizeH="0" baseline="0" noProof="0" dirty="0">
              <a:ln>
                <a:noFill/>
              </a:ln>
              <a:solidFill>
                <a:sysClr val="windowText" lastClr="000000"/>
              </a:solidFill>
              <a:effectLst/>
              <a:uLnTx/>
              <a:uFillTx/>
            </a:endParaRPr>
          </a:p>
        </p:txBody>
      </p:sp>
      <p:pic>
        <p:nvPicPr>
          <p:cNvPr id="1026" name="Picture 2" descr="https://encrypted-tbn2.gstatic.com/images?q=tbn:ANd9GcRD9rYMyhTgUznuJx0TZz6UTrXg1BzqHYhQVCEaC9LCjsjDExU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48875" y="4187"/>
            <a:ext cx="2143125" cy="214312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thumbs.dreamstime.com/x/el-sentarse-en-la-tierra-2714024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47578"/>
            <a:ext cx="1749425" cy="2147311"/>
          </a:xfrm>
          <a:prstGeom prst="rect">
            <a:avLst/>
          </a:prstGeom>
          <a:noFill/>
          <a:extLst>
            <a:ext uri="{909E8E84-426E-40DD-AFC4-6F175D3DCCD1}">
              <a14:hiddenFill xmlns:a14="http://schemas.microsoft.com/office/drawing/2010/main">
                <a:solidFill>
                  <a:srgbClr val="FFFFFF"/>
                </a:solidFill>
              </a14:hiddenFill>
            </a:ext>
          </a:extLst>
        </p:spPr>
      </p:pic>
      <p:sp>
        <p:nvSpPr>
          <p:cNvPr id="5" name="Rectángulo 4"/>
          <p:cNvSpPr/>
          <p:nvPr/>
        </p:nvSpPr>
        <p:spPr>
          <a:xfrm>
            <a:off x="1267588" y="3304435"/>
            <a:ext cx="9019412" cy="99113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400" b="0" i="0" u="none" strike="noStrike" kern="0" cap="none" spc="0" normalizeH="0" baseline="0" noProof="0" dirty="0">
                <a:ln>
                  <a:noFill/>
                </a:ln>
                <a:solidFill>
                  <a:schemeClr val="tx1"/>
                </a:solidFill>
                <a:effectLst/>
                <a:uLnTx/>
                <a:uFillTx/>
              </a:rPr>
              <a:t>Se inicia el proceso judicial una vez que ya estaba la gestación en curso (Fallo Lomas de Zamora) no así en Bariloche y Rosario</a:t>
            </a:r>
          </a:p>
        </p:txBody>
      </p:sp>
      <p:sp>
        <p:nvSpPr>
          <p:cNvPr id="6" name="Rectángulo 5"/>
          <p:cNvSpPr/>
          <p:nvPr/>
        </p:nvSpPr>
        <p:spPr>
          <a:xfrm>
            <a:off x="1029462" y="2235203"/>
            <a:ext cx="6458015" cy="8658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0" i="0" u="none" strike="noStrike" kern="0" cap="none" spc="0" normalizeH="0" baseline="0" noProof="0" dirty="0">
                <a:ln>
                  <a:noFill/>
                </a:ln>
                <a:solidFill>
                  <a:schemeClr val="tx1"/>
                </a:solidFill>
                <a:effectLst/>
                <a:uLnTx/>
                <a:uFillTx/>
              </a:rPr>
              <a:t>TRES PROCESOS DE GS FUERON INTRAFAMILIARES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0" i="0" u="none" strike="noStrike" kern="0" cap="none" spc="0" normalizeH="0" baseline="0" noProof="0" dirty="0">
                <a:ln>
                  <a:noFill/>
                </a:ln>
                <a:solidFill>
                  <a:schemeClr val="tx1"/>
                </a:solidFill>
                <a:effectLst/>
                <a:uLnTx/>
                <a:uFillTx/>
              </a:rPr>
              <a:t>(FALLOS: MENDOZA, BARILOCHE Y LOMAS DE ZAMORA)</a:t>
            </a:r>
          </a:p>
        </p:txBody>
      </p:sp>
      <p:sp>
        <p:nvSpPr>
          <p:cNvPr id="7" name="Rectángulo 6"/>
          <p:cNvSpPr/>
          <p:nvPr/>
        </p:nvSpPr>
        <p:spPr>
          <a:xfrm>
            <a:off x="2249189" y="5428961"/>
            <a:ext cx="5743047" cy="7082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400" b="0" i="0" u="none" strike="noStrike" kern="0" cap="none" spc="0" normalizeH="0" baseline="0" noProof="0" dirty="0">
                <a:ln>
                  <a:noFill/>
                </a:ln>
                <a:solidFill>
                  <a:schemeClr val="tx1"/>
                </a:solidFill>
                <a:effectLst/>
                <a:uLnTx/>
                <a:uFillTx/>
              </a:rPr>
              <a:t>Se habló de la cuestión económica (Mendoza 29/7/2015)</a:t>
            </a:r>
          </a:p>
        </p:txBody>
      </p:sp>
    </p:spTree>
    <p:extLst>
      <p:ext uri="{BB962C8B-B14F-4D97-AF65-F5344CB8AC3E}">
        <p14:creationId xmlns:p14="http://schemas.microsoft.com/office/powerpoint/2010/main" val="105960688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659467" y="2235201"/>
            <a:ext cx="8839200" cy="4470399"/>
          </a:xfrm>
        </p:spPr>
        <p:txBody>
          <a:bodyPr>
            <a:normAutofit/>
          </a:bodyPr>
          <a:lstStyle/>
          <a:p>
            <a:r>
              <a:rPr lang="es-ES_tradnl" sz="2400" dirty="0"/>
              <a:t>solicitan la </a:t>
            </a:r>
            <a:r>
              <a:rPr lang="es-ES_tradnl" sz="2400" dirty="0">
                <a:solidFill>
                  <a:srgbClr val="FF0000"/>
                </a:solidFill>
              </a:rPr>
              <a:t>afiliación de 3 niños como </a:t>
            </a:r>
            <a:r>
              <a:rPr lang="es-ES_tradnl" sz="2400" b="1" i="1" dirty="0">
                <a:solidFill>
                  <a:srgbClr val="FF0000"/>
                </a:solidFill>
              </a:rPr>
              <a:t>medida precautoria</a:t>
            </a:r>
            <a:r>
              <a:rPr lang="es-ES_tradnl" sz="2400" dirty="0">
                <a:solidFill>
                  <a:srgbClr val="FF0000"/>
                </a:solidFill>
              </a:rPr>
              <a:t>,</a:t>
            </a:r>
            <a:r>
              <a:rPr lang="es-ES_tradnl" sz="2400" dirty="0"/>
              <a:t> denunciando la tramitación del pedido de inscripción de nacimiento por ante este mismo Juzgado.</a:t>
            </a:r>
          </a:p>
          <a:p>
            <a:r>
              <a:rPr lang="es-ES_tradnl" sz="2400" dirty="0"/>
              <a:t>GS. </a:t>
            </a:r>
            <a:r>
              <a:rPr lang="en-US" sz="2400" dirty="0" err="1"/>
              <a:t>Abuela</a:t>
            </a:r>
            <a:r>
              <a:rPr lang="es-ES_tradnl" sz="2400" dirty="0"/>
              <a:t>. </a:t>
            </a:r>
            <a:r>
              <a:rPr lang="en-US" sz="2400" dirty="0"/>
              <a:t>E</a:t>
            </a:r>
            <a:r>
              <a:rPr lang="es-ES_tradnl" sz="2400" dirty="0" err="1"/>
              <a:t>mbrión</a:t>
            </a:r>
            <a:r>
              <a:rPr lang="es-ES_tradnl" sz="2400" dirty="0"/>
              <a:t> de matrimonio.  </a:t>
            </a:r>
          </a:p>
          <a:p>
            <a:endParaRPr lang="es-ES_tradnl" dirty="0"/>
          </a:p>
          <a:p>
            <a:endParaRPr lang="en-US" dirty="0"/>
          </a:p>
        </p:txBody>
      </p:sp>
      <p:sp>
        <p:nvSpPr>
          <p:cNvPr id="3" name="Title 2"/>
          <p:cNvSpPr>
            <a:spLocks noGrp="1"/>
          </p:cNvSpPr>
          <p:nvPr>
            <p:ph type="title"/>
          </p:nvPr>
        </p:nvSpPr>
        <p:spPr>
          <a:xfrm>
            <a:off x="1905000" y="267285"/>
            <a:ext cx="8382000" cy="1832447"/>
          </a:xfrm>
          <a:solidFill>
            <a:srgbClr val="3366FF"/>
          </a:solidFill>
        </p:spPr>
        <p:txBody>
          <a:bodyPr/>
          <a:lstStyle/>
          <a:p>
            <a:r>
              <a:rPr lang="en-US" sz="2800" dirty="0"/>
              <a:t>La </a:t>
            </a:r>
            <a:r>
              <a:rPr lang="en-US" sz="2800" dirty="0" err="1"/>
              <a:t>necesidad</a:t>
            </a:r>
            <a:r>
              <a:rPr lang="en-US" sz="2800" dirty="0"/>
              <a:t> de Otras </a:t>
            </a:r>
            <a:r>
              <a:rPr lang="en-US" sz="2800" dirty="0" err="1"/>
              <a:t>judicializaciones</a:t>
            </a:r>
            <a:r>
              <a:rPr lang="en-US" sz="2800" dirty="0"/>
              <a:t> </a:t>
            </a:r>
            <a:br>
              <a:rPr lang="en-US" sz="2800" dirty="0"/>
            </a:br>
            <a:r>
              <a:rPr lang="en-US" sz="2800" dirty="0"/>
              <a:t>"C. M. E. Y J. R. M. CONTRA O.S.D.E. POR MEDIDAS CAUTELARES" . 2º </a:t>
            </a:r>
            <a:r>
              <a:rPr lang="en-US" sz="2800" dirty="0" err="1"/>
              <a:t>juzgado</a:t>
            </a:r>
            <a:r>
              <a:rPr lang="en-US" sz="2800" dirty="0"/>
              <a:t> de </a:t>
            </a:r>
            <a:r>
              <a:rPr lang="en-US" sz="2800" dirty="0" err="1"/>
              <a:t>familia</a:t>
            </a:r>
            <a:r>
              <a:rPr lang="en-US" sz="2800" dirty="0"/>
              <a:t> de Mendoza. 2-9-2015</a:t>
            </a:r>
          </a:p>
        </p:txBody>
      </p:sp>
      <p:sp>
        <p:nvSpPr>
          <p:cNvPr id="4" name="Rectangle 3"/>
          <p:cNvSpPr/>
          <p:nvPr/>
        </p:nvSpPr>
        <p:spPr>
          <a:xfrm>
            <a:off x="1659468" y="3940055"/>
            <a:ext cx="8785152" cy="2677656"/>
          </a:xfrm>
          <a:prstGeom prst="rect">
            <a:avLst/>
          </a:prstGeom>
        </p:spPr>
        <p:style>
          <a:lnRef idx="2">
            <a:schemeClr val="accent1"/>
          </a:lnRef>
          <a:fillRef idx="1">
            <a:schemeClr val="lt1"/>
          </a:fillRef>
          <a:effectRef idx="0">
            <a:schemeClr val="accent1"/>
          </a:effectRef>
          <a:fontRef idx="minor">
            <a:schemeClr val="dk1"/>
          </a:fontRef>
        </p:style>
        <p:txBody>
          <a:bodyPr wrap="square" lIns="91440" tIns="45720" rIns="91440" bIns="4572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_tradnl" sz="2400" b="0" i="0" u="none" strike="noStrike" kern="0" cap="none" spc="0" normalizeH="0" baseline="0" noProof="0" dirty="0">
                <a:ln>
                  <a:noFill/>
                </a:ln>
                <a:solidFill>
                  <a:sysClr val="windowText" lastClr="000000"/>
                </a:solidFill>
                <a:effectLst/>
                <a:uLnTx/>
                <a:uFillTx/>
              </a:rPr>
              <a:t>corresponde hacer lugar, </a:t>
            </a:r>
            <a:r>
              <a:rPr kumimoji="0" lang="es-ES_tradnl" sz="2400" b="0" i="0" u="none" strike="noStrike" kern="0" cap="none" spc="0" normalizeH="0" baseline="0" noProof="0" dirty="0">
                <a:ln>
                  <a:noFill/>
                </a:ln>
                <a:solidFill>
                  <a:srgbClr val="FF0000"/>
                </a:solidFill>
                <a:effectLst/>
                <a:uLnTx/>
                <a:uFillTx/>
              </a:rPr>
              <a:t>aclarando que </a:t>
            </a:r>
            <a:r>
              <a:rPr kumimoji="0" lang="es-ES_tradnl" sz="2400" b="1" i="0" u="none" strike="noStrike" kern="0" cap="none" spc="0" normalizeH="0" baseline="0" noProof="0" dirty="0">
                <a:ln>
                  <a:noFill/>
                </a:ln>
                <a:solidFill>
                  <a:srgbClr val="FF0000"/>
                </a:solidFill>
                <a:effectLst/>
                <a:uLnTx/>
                <a:uFillTx/>
              </a:rPr>
              <a:t>la presente no procura determinar el vínculo jurídico filial, sólo reconoce el derecho a la salud y su consecuencia inmediata, acceso a la cobertura médico-asistencial integral de tres niños pequeños </a:t>
            </a:r>
            <a:r>
              <a:rPr kumimoji="0" lang="es-ES_tradnl" sz="2400" b="1" i="0" u="none" strike="noStrike" kern="0" cap="none" spc="0" normalizeH="0" baseline="0" noProof="0" dirty="0">
                <a:ln>
                  <a:noFill/>
                </a:ln>
                <a:solidFill>
                  <a:sysClr val="windowText" lastClr="000000"/>
                </a:solidFill>
                <a:effectLst/>
                <a:uLnTx/>
                <a:uFillTx/>
              </a:rPr>
              <a:t>a cargo de la obra social con quienes mantiene un vínculo biológico y hasta tanto se resuelva sobre la cuestión de aquella determinación jurídica </a:t>
            </a:r>
            <a:endParaRPr kumimoji="0" lang="es-ES_tradnl" sz="24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07252303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a:xfrm>
            <a:off x="508000" y="1719262"/>
            <a:ext cx="11209867" cy="4814059"/>
          </a:xfrm>
        </p:spPr>
        <p:txBody>
          <a:bodyPr>
            <a:normAutofit/>
          </a:bodyPr>
          <a:lstStyle/>
          <a:p>
            <a:r>
              <a:rPr lang="es-AR" dirty="0"/>
              <a:t>Tiene dicho la CSJN que para determinar la competencia corresponde atender de modo principal a la exposición de los hechos que el actor hace en la demanda y, en la medida que se adecue a ellos, al derecho invocado como fundamento de la pretensión.</a:t>
            </a:r>
          </a:p>
          <a:p>
            <a:endParaRPr lang="es-AR" dirty="0"/>
          </a:p>
          <a:p>
            <a:endParaRPr lang="es-AR" dirty="0"/>
          </a:p>
          <a:p>
            <a:endParaRPr lang="es-AR" dirty="0"/>
          </a:p>
          <a:p>
            <a:endParaRPr lang="es-AR" dirty="0"/>
          </a:p>
          <a:p>
            <a:endParaRPr lang="es-AR" dirty="0"/>
          </a:p>
          <a:p>
            <a:pPr marL="44450" indent="0">
              <a:buNone/>
            </a:pPr>
            <a:endParaRPr lang="es-AR" dirty="0"/>
          </a:p>
          <a:p>
            <a:pPr marL="44450" indent="0">
              <a:buNone/>
            </a:pPr>
            <a:r>
              <a:rPr lang="es-AR" dirty="0"/>
              <a:t>Los actores pretenden que se disponga judicialmente la inscripción registral de dos menores que nacieron el 16/07/13 por el método de ‘útero portador’ o ‘maternidad subrogada’</a:t>
            </a:r>
          </a:p>
          <a:p>
            <a:endParaRPr lang="es-AR" dirty="0"/>
          </a:p>
        </p:txBody>
      </p:sp>
      <p:sp>
        <p:nvSpPr>
          <p:cNvPr id="3" name="Título 2"/>
          <p:cNvSpPr>
            <a:spLocks noGrp="1"/>
          </p:cNvSpPr>
          <p:nvPr>
            <p:ph type="title"/>
          </p:nvPr>
        </p:nvSpPr>
        <p:spPr/>
        <p:txBody>
          <a:bodyPr/>
          <a:lstStyle/>
          <a:p>
            <a:r>
              <a:rPr lang="es-AR" dirty="0"/>
              <a:t>“</a:t>
            </a:r>
            <a:r>
              <a:rPr lang="es-AR" sz="2800" dirty="0"/>
              <a:t>M., C. K. y otros s/ información sumaria s/ recurso de inconstitucionalidad concedido” – TSJ DE LA CIUDAD AUTÓNOMA DE BUENOS AIRES - 04/11/2015</a:t>
            </a:r>
          </a:p>
        </p:txBody>
      </p:sp>
      <p:sp>
        <p:nvSpPr>
          <p:cNvPr id="4" name="Flecha abajo 3"/>
          <p:cNvSpPr/>
          <p:nvPr/>
        </p:nvSpPr>
        <p:spPr>
          <a:xfrm>
            <a:off x="5579069" y="3299790"/>
            <a:ext cx="1067728" cy="97840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sysClr val="windowText" lastClr="000000"/>
              </a:solidFill>
              <a:effectLst/>
              <a:uLnTx/>
              <a:uFillTx/>
            </a:endParaRPr>
          </a:p>
        </p:txBody>
      </p:sp>
      <p:pic>
        <p:nvPicPr>
          <p:cNvPr id="5" name="Imagen 4"/>
          <p:cNvPicPr>
            <a:picLocks noChangeAspect="1"/>
          </p:cNvPicPr>
          <p:nvPr/>
        </p:nvPicPr>
        <p:blipFill>
          <a:blip r:embed="rId2"/>
          <a:stretch>
            <a:fillRect/>
          </a:stretch>
        </p:blipFill>
        <p:spPr>
          <a:xfrm>
            <a:off x="7275443" y="2729895"/>
            <a:ext cx="2906459" cy="2118199"/>
          </a:xfrm>
          <a:prstGeom prst="rect">
            <a:avLst/>
          </a:prstGeom>
        </p:spPr>
      </p:pic>
      <p:pic>
        <p:nvPicPr>
          <p:cNvPr id="6" name="Imagen 5"/>
          <p:cNvPicPr>
            <a:picLocks noChangeAspect="1"/>
          </p:cNvPicPr>
          <p:nvPr/>
        </p:nvPicPr>
        <p:blipFill>
          <a:blip r:embed="rId3"/>
          <a:stretch>
            <a:fillRect/>
          </a:stretch>
        </p:blipFill>
        <p:spPr>
          <a:xfrm>
            <a:off x="916607" y="3121873"/>
            <a:ext cx="4185480" cy="1702095"/>
          </a:xfrm>
          <a:prstGeom prst="rect">
            <a:avLst/>
          </a:prstGeom>
        </p:spPr>
      </p:pic>
    </p:spTree>
    <p:extLst>
      <p:ext uri="{BB962C8B-B14F-4D97-AF65-F5344CB8AC3E}">
        <p14:creationId xmlns:p14="http://schemas.microsoft.com/office/powerpoint/2010/main" val="25721580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contenido 1"/>
          <p:cNvSpPr>
            <a:spLocks noGrp="1"/>
          </p:cNvSpPr>
          <p:nvPr>
            <p:ph idx="1"/>
          </p:nvPr>
        </p:nvSpPr>
        <p:spPr/>
        <p:txBody>
          <a:bodyPr/>
          <a:lstStyle/>
          <a:p>
            <a:pPr algn="just"/>
            <a:r>
              <a:rPr lang="es-AR" sz="2400" dirty="0"/>
              <a:t>En suma, la pretensión excede lo meramente registral cuando no se encuentra discutido ningún acto administrativo u omisión por parte del Registro de Estado Civil y Capacidad de las Personas, ni éste órgano podría dejar sin efecto los certificados de nacimientos de los menores donde se encuentra asentada la maternidad de la hermana de la actora prestadora del útero (fs. 27 y 29), así como tampoco definir la inscripción registral tardía y/o la modificación de las partidas de nacimiento que así lo acreditan de existir estos actos administrativos.-</a:t>
            </a:r>
          </a:p>
          <a:p>
            <a:pPr marL="44450" indent="0" algn="just">
              <a:buNone/>
            </a:pPr>
            <a:r>
              <a:rPr lang="es-AR" sz="2400" dirty="0"/>
              <a:t>  En virtud de lo expuesto, corresponde rechazar el recurso de   inconstitucionalidad interpuesto</a:t>
            </a:r>
          </a:p>
          <a:p>
            <a:pPr marL="44450" indent="0">
              <a:buNone/>
            </a:pPr>
            <a:endParaRPr lang="es-AR" dirty="0"/>
          </a:p>
        </p:txBody>
      </p:sp>
      <p:sp>
        <p:nvSpPr>
          <p:cNvPr id="3" name="Título 2"/>
          <p:cNvSpPr>
            <a:spLocks noGrp="1"/>
          </p:cNvSpPr>
          <p:nvPr>
            <p:ph type="title"/>
          </p:nvPr>
        </p:nvSpPr>
        <p:spPr/>
        <p:txBody>
          <a:bodyPr/>
          <a:lstStyle/>
          <a:p>
            <a:r>
              <a:rPr lang="es-AR" sz="5400" dirty="0"/>
              <a:t>¿QUÉ SE RESUELVE?</a:t>
            </a:r>
          </a:p>
        </p:txBody>
      </p:sp>
    </p:spTree>
    <p:extLst>
      <p:ext uri="{BB962C8B-B14F-4D97-AF65-F5344CB8AC3E}">
        <p14:creationId xmlns:p14="http://schemas.microsoft.com/office/powerpoint/2010/main" val="246364775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8"/>
          <p:cNvSpPr>
            <a:spLocks noGrp="1"/>
          </p:cNvSpPr>
          <p:nvPr>
            <p:ph type="title"/>
          </p:nvPr>
        </p:nvSpPr>
        <p:spPr>
          <a:xfrm>
            <a:off x="198783" y="274638"/>
            <a:ext cx="11847443" cy="1143000"/>
          </a:xfrm>
          <a:solidFill>
            <a:srgbClr val="002060"/>
          </a:solidFill>
        </p:spPr>
        <p:txBody>
          <a:bodyPr/>
          <a:lstStyle/>
          <a:p>
            <a:r>
              <a:rPr lang="es-AR" b="1" u="sng" dirty="0">
                <a:solidFill>
                  <a:schemeClr val="bg1"/>
                </a:solidFill>
                <a:effectLst>
                  <a:outerShdw blurRad="38100" dist="38100" dir="2700000" algn="tl">
                    <a:srgbClr val="000000">
                      <a:alpha val="43137"/>
                    </a:srgbClr>
                  </a:outerShdw>
                </a:effectLst>
              </a:rPr>
              <a:t>ALGUNOS PLANTEOS COMPLEJOS PARA HACERSE INTERROGANTES</a:t>
            </a:r>
          </a:p>
        </p:txBody>
      </p:sp>
      <p:graphicFrame>
        <p:nvGraphicFramePr>
          <p:cNvPr id="10" name="Diagrama 9"/>
          <p:cNvGraphicFramePr/>
          <p:nvPr>
            <p:extLst/>
          </p:nvPr>
        </p:nvGraphicFramePr>
        <p:xfrm>
          <a:off x="198783" y="1417638"/>
          <a:ext cx="12138583" cy="53207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Rectángulo redondeado 10"/>
          <p:cNvSpPr/>
          <p:nvPr/>
        </p:nvSpPr>
        <p:spPr>
          <a:xfrm>
            <a:off x="8032652" y="4389120"/>
            <a:ext cx="4013574" cy="225083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4000" b="0" i="0" u="none" strike="noStrike" kern="0" cap="none" spc="0" normalizeH="0" baseline="0" noProof="0" dirty="0">
                <a:ln>
                  <a:noFill/>
                </a:ln>
                <a:solidFill>
                  <a:sysClr val="windowText" lastClr="000000"/>
                </a:solidFill>
                <a:effectLst/>
                <a:uLnTx/>
                <a:uFillTx/>
              </a:rPr>
              <a:t>COMPENSACIÓN</a:t>
            </a:r>
          </a:p>
        </p:txBody>
      </p:sp>
      <p:pic>
        <p:nvPicPr>
          <p:cNvPr id="12" name="Imagen 11"/>
          <p:cNvPicPr>
            <a:picLocks noChangeAspect="1"/>
          </p:cNvPicPr>
          <p:nvPr/>
        </p:nvPicPr>
        <p:blipFill>
          <a:blip r:embed="rId7"/>
          <a:stretch>
            <a:fillRect/>
          </a:stretch>
        </p:blipFill>
        <p:spPr>
          <a:xfrm>
            <a:off x="4994031" y="4642337"/>
            <a:ext cx="2307101" cy="1997614"/>
          </a:xfrm>
          <a:prstGeom prst="rect">
            <a:avLst/>
          </a:prstGeom>
        </p:spPr>
      </p:pic>
    </p:spTree>
    <p:extLst>
      <p:ext uri="{BB962C8B-B14F-4D97-AF65-F5344CB8AC3E}">
        <p14:creationId xmlns:p14="http://schemas.microsoft.com/office/powerpoint/2010/main" val="20534508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lumMod val="60000"/>
            <a:lumOff val="40000"/>
          </a:schemeClr>
        </a:soli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s-AR" b="1" dirty="0">
                <a:solidFill>
                  <a:srgbClr val="FF0000"/>
                </a:solidFill>
              </a:rPr>
              <a:t>Libro Segundo. Relaciones de Familia</a:t>
            </a:r>
          </a:p>
        </p:txBody>
      </p:sp>
      <p:sp>
        <p:nvSpPr>
          <p:cNvPr id="3" name="Marcador de contenido 2"/>
          <p:cNvSpPr>
            <a:spLocks noGrp="1"/>
          </p:cNvSpPr>
          <p:nvPr>
            <p:ph idx="1"/>
          </p:nvPr>
        </p:nvSpPr>
        <p:spPr>
          <a:xfrm>
            <a:off x="2145086" y="2492897"/>
            <a:ext cx="7489452" cy="3508375"/>
          </a:xfrm>
          <a:ln w="38100">
            <a:solidFill>
              <a:schemeClr val="tx1"/>
            </a:solidFill>
          </a:ln>
        </p:spPr>
        <p:txBody>
          <a:bodyPr/>
          <a:lstStyle/>
          <a:p>
            <a:r>
              <a:rPr lang="es-AR" b="1" dirty="0">
                <a:solidFill>
                  <a:srgbClr val="3209E1"/>
                </a:solidFill>
              </a:rPr>
              <a:t>Título I. Matrimonio</a:t>
            </a:r>
          </a:p>
          <a:p>
            <a:r>
              <a:rPr lang="es-AR" b="1" dirty="0">
                <a:solidFill>
                  <a:srgbClr val="3209E1"/>
                </a:solidFill>
              </a:rPr>
              <a:t>Título II. Régimen de bienes en el matrimonio</a:t>
            </a:r>
          </a:p>
          <a:p>
            <a:r>
              <a:rPr lang="es-AR" b="1" dirty="0">
                <a:solidFill>
                  <a:srgbClr val="E406C4"/>
                </a:solidFill>
              </a:rPr>
              <a:t>Título III. Uniones convivenciales</a:t>
            </a:r>
          </a:p>
          <a:p>
            <a:r>
              <a:rPr lang="es-AR" b="1" dirty="0">
                <a:solidFill>
                  <a:srgbClr val="3209E1"/>
                </a:solidFill>
              </a:rPr>
              <a:t>Título IV. Parentesco</a:t>
            </a:r>
          </a:p>
          <a:p>
            <a:r>
              <a:rPr lang="es-AR" b="1" dirty="0">
                <a:solidFill>
                  <a:srgbClr val="FF0066"/>
                </a:solidFill>
              </a:rPr>
              <a:t>Título V. Filiación</a:t>
            </a:r>
          </a:p>
          <a:p>
            <a:r>
              <a:rPr lang="es-AR" b="1" dirty="0">
                <a:solidFill>
                  <a:srgbClr val="FF33CC"/>
                </a:solidFill>
              </a:rPr>
              <a:t>Título VI. Adopción</a:t>
            </a:r>
          </a:p>
          <a:p>
            <a:r>
              <a:rPr lang="es-AR" b="1" dirty="0">
                <a:solidFill>
                  <a:srgbClr val="FF0066"/>
                </a:solidFill>
              </a:rPr>
              <a:t>Título VII. Responsabilidad parental</a:t>
            </a:r>
          </a:p>
          <a:p>
            <a:r>
              <a:rPr lang="es-AR" b="1" dirty="0">
                <a:solidFill>
                  <a:srgbClr val="E406C4"/>
                </a:solidFill>
              </a:rPr>
              <a:t>Título VIII. Procesos de Familia</a:t>
            </a:r>
          </a:p>
        </p:txBody>
      </p:sp>
      <p:sp>
        <p:nvSpPr>
          <p:cNvPr id="4" name="Marcador de número de diapositiva 3"/>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C5AC874-91EB-4E37-BA9E-F75128D97D8D}" type="slidenum">
              <a:rPr kumimoji="0" lang="es-AR" alt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s-AR" altLang="es-AR"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571429025"/>
      </p:ext>
    </p:extLst>
  </p:cSld>
  <p:clrMapOvr>
    <a:masterClrMapping/>
  </p:clrMapOvr>
  <p:transition spd="slow">
    <p:circl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2495550" y="476251"/>
            <a:ext cx="7416800" cy="7207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4" name="3 Título"/>
          <p:cNvSpPr>
            <a:spLocks noGrp="1"/>
          </p:cNvSpPr>
          <p:nvPr>
            <p:ph type="title"/>
          </p:nvPr>
        </p:nvSpPr>
        <p:spPr>
          <a:xfrm>
            <a:off x="2495551" y="115889"/>
            <a:ext cx="8461375" cy="1152525"/>
          </a:xfrm>
          <a:solidFill>
            <a:srgbClr val="FF0000"/>
          </a:solidFill>
        </p:spPr>
        <p:style>
          <a:lnRef idx="0">
            <a:scrgbClr r="0" g="0" b="0"/>
          </a:lnRef>
          <a:fillRef idx="1003">
            <a:schemeClr val="dk1"/>
          </a:fillRef>
          <a:effectRef idx="0">
            <a:scrgbClr r="0" g="0" b="0"/>
          </a:effectRef>
          <a:fontRef idx="major"/>
        </p:style>
        <p:txBody>
          <a:bodyPr rtlCol="0">
            <a:normAutofit/>
          </a:bodyPr>
          <a:lstStyle/>
          <a:p>
            <a:pPr algn="ctr" eaLnBrk="1" fontAlgn="auto" hangingPunct="1">
              <a:spcAft>
                <a:spcPts val="0"/>
              </a:spcAft>
              <a:defRPr/>
            </a:pPr>
            <a:r>
              <a:rPr lang="es-AR" sz="4800" b="1" dirty="0">
                <a:solidFill>
                  <a:schemeClr val="tx1"/>
                </a:solidFill>
                <a:effectLst>
                  <a:outerShdw blurRad="38100" dist="38100" dir="2700000" algn="tl">
                    <a:srgbClr val="000000">
                      <a:alpha val="43137"/>
                    </a:srgbClr>
                  </a:outerShdw>
                </a:effectLst>
              </a:rPr>
              <a:t>LAS OPCIONES…</a:t>
            </a:r>
          </a:p>
        </p:txBody>
      </p:sp>
      <p:sp>
        <p:nvSpPr>
          <p:cNvPr id="3" name="2 CuadroTexto"/>
          <p:cNvSpPr txBox="1"/>
          <p:nvPr/>
        </p:nvSpPr>
        <p:spPr>
          <a:xfrm>
            <a:off x="1703388" y="2419350"/>
            <a:ext cx="8964612" cy="3170238"/>
          </a:xfrm>
          <a:prstGeom prst="rect">
            <a:avLst/>
          </a:prstGeom>
          <a:noFill/>
        </p:spPr>
        <p:txBody>
          <a:bodyPr>
            <a:spAutoFit/>
          </a:bodyPr>
          <a:lstStyle/>
          <a:p>
            <a:pPr algn="just">
              <a:buFont typeface="Arial" pitchFamily="34" charset="0"/>
              <a:buChar char="•"/>
              <a:defRPr/>
            </a:pPr>
            <a:r>
              <a:rPr lang="es-AR" sz="2000" b="1" kern="0" dirty="0">
                <a:solidFill>
                  <a:prstClr val="white"/>
                </a:solidFill>
                <a:cs typeface="Arial" charset="0"/>
              </a:rPr>
              <a:t> Equiparación                      </a:t>
            </a:r>
            <a:r>
              <a:rPr lang="es-AR" sz="2000" kern="0" dirty="0">
                <a:solidFill>
                  <a:prstClr val="white"/>
                </a:solidFill>
                <a:cs typeface="Arial" charset="0"/>
              </a:rPr>
              <a:t>MATRIMONIO </a:t>
            </a:r>
            <a:r>
              <a:rPr lang="en-US" sz="2000" kern="0" dirty="0">
                <a:solidFill>
                  <a:prstClr val="white"/>
                </a:solidFill>
                <a:cs typeface="Arial" charset="0"/>
              </a:rPr>
              <a:t>= UNION CONVIVENCIAL</a:t>
            </a:r>
            <a:endParaRPr lang="es-AR" sz="2000" kern="0" dirty="0">
              <a:solidFill>
                <a:prstClr val="white"/>
              </a:solidFill>
              <a:cs typeface="Arial" charset="0"/>
            </a:endParaRPr>
          </a:p>
          <a:p>
            <a:pPr algn="just">
              <a:defRPr/>
            </a:pPr>
            <a:endParaRPr lang="es-AR" sz="2000" kern="0" dirty="0">
              <a:solidFill>
                <a:prstClr val="white"/>
              </a:solidFill>
              <a:cs typeface="Arial" charset="0"/>
            </a:endParaRPr>
          </a:p>
          <a:p>
            <a:pPr algn="just">
              <a:defRPr/>
            </a:pPr>
            <a:endParaRPr lang="es-AR" sz="2000" b="1" kern="0" dirty="0">
              <a:solidFill>
                <a:prstClr val="white"/>
              </a:solidFill>
              <a:cs typeface="Arial" charset="0"/>
            </a:endParaRPr>
          </a:p>
          <a:p>
            <a:pPr algn="just">
              <a:defRPr/>
            </a:pPr>
            <a:endParaRPr lang="es-AR" sz="2000" b="1" kern="0" dirty="0">
              <a:solidFill>
                <a:prstClr val="white"/>
              </a:solidFill>
              <a:cs typeface="Arial" charset="0"/>
            </a:endParaRPr>
          </a:p>
          <a:p>
            <a:pPr algn="just">
              <a:buFont typeface="Arial" pitchFamily="34" charset="0"/>
              <a:buChar char="•"/>
              <a:defRPr/>
            </a:pPr>
            <a:r>
              <a:rPr lang="es-AR" sz="2000" b="1" kern="0" dirty="0">
                <a:solidFill>
                  <a:prstClr val="white"/>
                </a:solidFill>
                <a:cs typeface="Arial" charset="0"/>
              </a:rPr>
              <a:t> Abstencionista                   </a:t>
            </a:r>
            <a:r>
              <a:rPr lang="es-AR" sz="2000" kern="0" dirty="0">
                <a:solidFill>
                  <a:prstClr val="white"/>
                </a:solidFill>
                <a:cs typeface="Arial" charset="0"/>
              </a:rPr>
              <a:t>SILENCIO RESPECTO A LOS EFECTOS </a:t>
            </a:r>
          </a:p>
          <a:p>
            <a:pPr algn="just">
              <a:defRPr/>
            </a:pPr>
            <a:r>
              <a:rPr lang="es-AR" sz="2000" kern="0" dirty="0">
                <a:solidFill>
                  <a:prstClr val="white"/>
                </a:solidFill>
                <a:cs typeface="Arial" charset="0"/>
              </a:rPr>
              <a:t>                                               JURIDICOS</a:t>
            </a:r>
          </a:p>
          <a:p>
            <a:pPr marL="114300" algn="just">
              <a:defRPr/>
            </a:pPr>
            <a:endParaRPr lang="es-AR" sz="2000" kern="0" dirty="0">
              <a:solidFill>
                <a:prstClr val="white"/>
              </a:solidFill>
              <a:cs typeface="Arial" charset="0"/>
            </a:endParaRPr>
          </a:p>
          <a:p>
            <a:pPr marL="114300" algn="just">
              <a:defRPr/>
            </a:pPr>
            <a:endParaRPr lang="es-AR" sz="2000" kern="0" dirty="0">
              <a:solidFill>
                <a:prstClr val="white"/>
              </a:solidFill>
              <a:cs typeface="Arial" charset="0"/>
            </a:endParaRPr>
          </a:p>
          <a:p>
            <a:pPr algn="just">
              <a:buFont typeface="Arial" pitchFamily="34" charset="0"/>
              <a:buChar char="•"/>
              <a:defRPr/>
            </a:pPr>
            <a:r>
              <a:rPr lang="es-AR" sz="2000" b="1" kern="0" dirty="0">
                <a:solidFill>
                  <a:prstClr val="white"/>
                </a:solidFill>
                <a:cs typeface="Arial" charset="0"/>
              </a:rPr>
              <a:t> </a:t>
            </a:r>
            <a:r>
              <a:rPr lang="es-AR" sz="2000" b="1" kern="0" dirty="0">
                <a:solidFill>
                  <a:srgbClr val="C00000"/>
                </a:solidFill>
                <a:effectLst>
                  <a:outerShdw blurRad="38100" dist="38100" dir="2700000" algn="tl">
                    <a:srgbClr val="000000">
                      <a:alpha val="43137"/>
                    </a:srgbClr>
                  </a:outerShdw>
                </a:effectLst>
                <a:cs typeface="Arial" charset="0"/>
              </a:rPr>
              <a:t>Proteccionista/ </a:t>
            </a:r>
            <a:r>
              <a:rPr lang="es-AR" sz="2000" b="1" kern="0" dirty="0">
                <a:solidFill>
                  <a:prstClr val="white"/>
                </a:solidFill>
                <a:cs typeface="Arial" charset="0"/>
              </a:rPr>
              <a:t>                  </a:t>
            </a:r>
            <a:r>
              <a:rPr lang="es-AR" sz="2000" kern="0" dirty="0">
                <a:solidFill>
                  <a:prstClr val="white"/>
                </a:solidFill>
                <a:cs typeface="Arial" charset="0"/>
              </a:rPr>
              <a:t>RECONOCIMIENTO DE CIERTOS  </a:t>
            </a:r>
          </a:p>
          <a:p>
            <a:pPr algn="just">
              <a:defRPr/>
            </a:pPr>
            <a:r>
              <a:rPr lang="es-AR" sz="2000" kern="0" dirty="0">
                <a:solidFill>
                  <a:prstClr val="white"/>
                </a:solidFill>
                <a:cs typeface="Arial" charset="0"/>
              </a:rPr>
              <a:t>      </a:t>
            </a:r>
            <a:r>
              <a:rPr lang="es-AR" sz="2000" b="1" kern="0" dirty="0">
                <a:solidFill>
                  <a:srgbClr val="FF0000"/>
                </a:solidFill>
                <a:effectLst>
                  <a:outerShdw blurRad="38100" dist="38100" dir="2700000" algn="tl">
                    <a:srgbClr val="000000">
                      <a:alpha val="43137"/>
                    </a:srgbClr>
                  </a:outerShdw>
                </a:effectLst>
                <a:cs typeface="Arial" charset="0"/>
              </a:rPr>
              <a:t>Regulatoria </a:t>
            </a:r>
            <a:r>
              <a:rPr lang="es-AR" sz="2000" kern="0" dirty="0">
                <a:solidFill>
                  <a:prstClr val="white"/>
                </a:solidFill>
                <a:cs typeface="Arial" charset="0"/>
              </a:rPr>
              <a:t>                    EFECTOS, </a:t>
            </a:r>
            <a:r>
              <a:rPr lang="es-AR" sz="2000" u="sng" kern="0" dirty="0">
                <a:solidFill>
                  <a:prstClr val="white"/>
                </a:solidFill>
                <a:cs typeface="Arial" charset="0"/>
              </a:rPr>
              <a:t>PERO DIFERENCIANDOLOS</a:t>
            </a:r>
          </a:p>
        </p:txBody>
      </p:sp>
      <p:sp>
        <p:nvSpPr>
          <p:cNvPr id="6" name="5 Flecha derecha"/>
          <p:cNvSpPr/>
          <p:nvPr/>
        </p:nvSpPr>
        <p:spPr>
          <a:xfrm>
            <a:off x="3935414" y="3644901"/>
            <a:ext cx="865187" cy="2889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8" name="7 Flecha derecha"/>
          <p:cNvSpPr/>
          <p:nvPr/>
        </p:nvSpPr>
        <p:spPr>
          <a:xfrm>
            <a:off x="3719513" y="2492376"/>
            <a:ext cx="863600" cy="2889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9" name="8 Flecha derecha"/>
          <p:cNvSpPr/>
          <p:nvPr/>
        </p:nvSpPr>
        <p:spPr>
          <a:xfrm>
            <a:off x="3863975" y="4941889"/>
            <a:ext cx="863600" cy="28733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Tree>
    <p:extLst>
      <p:ext uri="{BB962C8B-B14F-4D97-AF65-F5344CB8AC3E}">
        <p14:creationId xmlns:p14="http://schemas.microsoft.com/office/powerpoint/2010/main" val="98928003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609599" y="274637"/>
            <a:ext cx="11052313" cy="6046649"/>
          </a:xfrm>
          <a:solidFill>
            <a:schemeClr val="accent2">
              <a:lumMod val="75000"/>
            </a:schemeClr>
          </a:solidFill>
        </p:spPr>
        <p:txBody>
          <a:bodyPr>
            <a:normAutofit fontScale="90000"/>
          </a:bodyPr>
          <a:lstStyle/>
          <a:p>
            <a:pPr algn="l"/>
            <a:br>
              <a:rPr lang="es-AR" dirty="0"/>
            </a:br>
            <a:br>
              <a:rPr lang="es-AR" dirty="0"/>
            </a:br>
            <a:br>
              <a:rPr lang="es-AR" dirty="0">
                <a:solidFill>
                  <a:schemeClr val="bg1"/>
                </a:solidFill>
              </a:rPr>
            </a:br>
            <a:r>
              <a:rPr lang="es-AR" u="sng" dirty="0">
                <a:solidFill>
                  <a:schemeClr val="bg1"/>
                </a:solidFill>
              </a:rPr>
              <a:t>Artículo 12. Carácter no lucrativo. Compensaciones. </a:t>
            </a:r>
            <a:r>
              <a:rPr lang="es-AR" dirty="0">
                <a:solidFill>
                  <a:schemeClr val="bg1"/>
                </a:solidFill>
              </a:rPr>
              <a:t>El acuerdo de gestación por sustitución no puede tener carácter lucrativo o  comercial. La compensación económica a cargo de los comitentes y en beneficio de la gestante es válida si sirve para compensar los gastos médicos, de traslados, de asesoramiento legal y psicológico, y todos aquellos que sean consecuencia directa de la gestación por sustitución, incluidos los derivados de los tratamientos para</a:t>
            </a:r>
            <a:br>
              <a:rPr lang="es-AR" dirty="0">
                <a:solidFill>
                  <a:schemeClr val="bg1"/>
                </a:solidFill>
              </a:rPr>
            </a:br>
            <a:r>
              <a:rPr lang="es-AR" dirty="0">
                <a:solidFill>
                  <a:schemeClr val="bg1"/>
                </a:solidFill>
              </a:rPr>
              <a:t>provocar el embarazo, el parto y el post parto.</a:t>
            </a:r>
            <a:br>
              <a:rPr lang="es-AR" dirty="0">
                <a:solidFill>
                  <a:schemeClr val="bg1"/>
                </a:solidFill>
              </a:rPr>
            </a:br>
            <a:r>
              <a:rPr lang="es-AR" dirty="0">
                <a:solidFill>
                  <a:schemeClr val="bg1"/>
                </a:solidFill>
              </a:rPr>
              <a:t>La gestante también tiene derecho a percibir una compensación para cubrir los gastos básicos durante los meses de embarazo y post parto.</a:t>
            </a:r>
          </a:p>
        </p:txBody>
      </p:sp>
      <p:sp>
        <p:nvSpPr>
          <p:cNvPr id="3" name="Rectángulo redondeado 2"/>
          <p:cNvSpPr/>
          <p:nvPr/>
        </p:nvSpPr>
        <p:spPr>
          <a:xfrm>
            <a:off x="1669773" y="636104"/>
            <a:ext cx="8123583"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200" b="0" i="0" u="none" strike="noStrike" kern="0" cap="none" spc="0" normalizeH="0" baseline="0" noProof="0" dirty="0">
                <a:ln>
                  <a:noFill/>
                </a:ln>
                <a:solidFill>
                  <a:srgbClr val="FFFF00"/>
                </a:solidFill>
                <a:effectLst/>
                <a:uLnTx/>
                <a:uFillTx/>
              </a:rPr>
              <a:t>PROYECTO DE GESTACIÓN POR SUSTITUCIÓN (SENADORA MONTERO)</a:t>
            </a:r>
          </a:p>
        </p:txBody>
      </p:sp>
    </p:spTree>
    <p:extLst>
      <p:ext uri="{BB962C8B-B14F-4D97-AF65-F5344CB8AC3E}">
        <p14:creationId xmlns:p14="http://schemas.microsoft.com/office/powerpoint/2010/main" val="358508460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8"/>
          <p:cNvSpPr>
            <a:spLocks noGrp="1"/>
          </p:cNvSpPr>
          <p:nvPr>
            <p:ph type="title"/>
          </p:nvPr>
        </p:nvSpPr>
        <p:spPr>
          <a:xfrm>
            <a:off x="198783" y="274638"/>
            <a:ext cx="11847443" cy="1143000"/>
          </a:xfrm>
          <a:solidFill>
            <a:srgbClr val="002060"/>
          </a:solidFill>
        </p:spPr>
        <p:txBody>
          <a:bodyPr/>
          <a:lstStyle/>
          <a:p>
            <a:r>
              <a:rPr lang="es-AR" b="1" u="sng" dirty="0">
                <a:solidFill>
                  <a:schemeClr val="bg1"/>
                </a:solidFill>
                <a:effectLst>
                  <a:outerShdw blurRad="38100" dist="38100" dir="2700000" algn="tl">
                    <a:srgbClr val="000000">
                      <a:alpha val="43137"/>
                    </a:srgbClr>
                  </a:outerShdw>
                </a:effectLst>
              </a:rPr>
              <a:t>ALGUNOS PLANTEOS COMPLEJOS PARA HACERSE INTERROGANTES</a:t>
            </a:r>
          </a:p>
        </p:txBody>
      </p:sp>
      <p:graphicFrame>
        <p:nvGraphicFramePr>
          <p:cNvPr id="10" name="Diagrama 9"/>
          <p:cNvGraphicFramePr/>
          <p:nvPr>
            <p:extLst/>
          </p:nvPr>
        </p:nvGraphicFramePr>
        <p:xfrm>
          <a:off x="198783" y="1417638"/>
          <a:ext cx="12138583" cy="53207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3" name="Diagrama 2"/>
          <p:cNvGraphicFramePr/>
          <p:nvPr>
            <p:extLst/>
          </p:nvPr>
        </p:nvGraphicFramePr>
        <p:xfrm>
          <a:off x="2032000" y="1417638"/>
          <a:ext cx="9419102" cy="516604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15485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3"/>
          </a:solidFill>
        </p:spPr>
        <p:txBody>
          <a:bodyPr/>
          <a:lstStyle/>
          <a:p>
            <a:r>
              <a:rPr lang="es-AR" dirty="0"/>
              <a:t>¿la persona gestante se puede arrepentir durante la gestación?</a:t>
            </a:r>
          </a:p>
        </p:txBody>
      </p:sp>
      <p:sp>
        <p:nvSpPr>
          <p:cNvPr id="3" name="Rectángulo redondeado 2"/>
          <p:cNvSpPr/>
          <p:nvPr/>
        </p:nvSpPr>
        <p:spPr>
          <a:xfrm>
            <a:off x="609600" y="1736035"/>
            <a:ext cx="10972800" cy="5121965"/>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800" b="0" i="0" u="none" strike="noStrike" kern="0" cap="none" spc="0" normalizeH="0" baseline="0" noProof="0" dirty="0">
                <a:ln>
                  <a:noFill/>
                </a:ln>
                <a:solidFill>
                  <a:sysClr val="windowText" lastClr="000000"/>
                </a:solidFill>
                <a:effectLst/>
                <a:uLnTx/>
                <a:uFillTx/>
              </a:rPr>
              <a:t>Artículo 19. Cumplimiento del acuerdo. Si el acuerdo ha sido autorizado judicialmente, producido el nacimiento, la parte comitente no puede negar su vínculo </a:t>
            </a:r>
            <a:r>
              <a:rPr kumimoji="0" lang="es-AR" sz="2800" b="0" i="0" u="none" strike="noStrike" kern="0" cap="none" spc="0" normalizeH="0" baseline="0" noProof="0" dirty="0" err="1">
                <a:ln>
                  <a:noFill/>
                </a:ln>
                <a:solidFill>
                  <a:sysClr val="windowText" lastClr="000000"/>
                </a:solidFill>
                <a:effectLst/>
                <a:uLnTx/>
                <a:uFillTx/>
              </a:rPr>
              <a:t>filiativo</a:t>
            </a:r>
            <a:r>
              <a:rPr kumimoji="0" lang="es-AR" sz="2800" b="0" i="0" u="none" strike="noStrike" kern="0" cap="none" spc="0" normalizeH="0" baseline="0" noProof="0" dirty="0">
                <a:ln>
                  <a:noFill/>
                </a:ln>
                <a:solidFill>
                  <a:sysClr val="windowText" lastClr="000000"/>
                </a:solidFill>
                <a:effectLst/>
                <a:uLnTx/>
                <a:uFillTx/>
              </a:rPr>
              <a:t> con la persona nacida, y la gestante no puede oponerse a que el niño permanezca con la parte comitente. Artículo 20. Intervención judicial. Sin perjuicio de los medios alternativos de resolución, cualquier conflicto derivado del acuerdo de gestación por sustitución, debe resolverse ante el mismo juez que intervino en el procedimiento para autorizar la gestación por sustitución. En todo caso, se debe atender al interés superior del niño en el caso concreto, y a la voluntad libremente expresada por las partes. </a:t>
            </a:r>
          </a:p>
        </p:txBody>
      </p:sp>
    </p:spTree>
    <p:extLst>
      <p:ext uri="{BB962C8B-B14F-4D97-AF65-F5344CB8AC3E}">
        <p14:creationId xmlns:p14="http://schemas.microsoft.com/office/powerpoint/2010/main" val="724539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rgbClr val="FFC000"/>
          </a:solidFill>
        </p:spPr>
        <p:txBody>
          <a:bodyPr>
            <a:normAutofit/>
          </a:bodyPr>
          <a:lstStyle/>
          <a:p>
            <a:r>
              <a:rPr lang="es-AR" sz="4800" b="1" dirty="0">
                <a:effectLst>
                  <a:outerShdw blurRad="38100" dist="38100" dir="2700000" algn="tl">
                    <a:srgbClr val="000000">
                      <a:alpha val="43137"/>
                    </a:srgbClr>
                  </a:outerShdw>
                </a:effectLst>
              </a:rPr>
              <a:t>¿cómo proteger a la gestante? </a:t>
            </a:r>
          </a:p>
        </p:txBody>
      </p:sp>
      <p:sp>
        <p:nvSpPr>
          <p:cNvPr id="4" name="Elipse 3"/>
          <p:cNvSpPr/>
          <p:nvPr/>
        </p:nvSpPr>
        <p:spPr>
          <a:xfrm>
            <a:off x="2729132" y="1417638"/>
            <a:ext cx="6189785" cy="1705390"/>
          </a:xfrm>
          <a:prstGeom prst="ellipse">
            <a:avLst/>
          </a:prstGeom>
          <a:solidFill>
            <a:schemeClr val="accent4">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000" b="0" i="0" u="none" strike="noStrike" kern="0" cap="none" spc="0" normalizeH="0" baseline="0" noProof="0" dirty="0">
                <a:ln>
                  <a:noFill/>
                </a:ln>
                <a:solidFill>
                  <a:sysClr val="windowText" lastClr="000000"/>
                </a:solidFill>
                <a:effectLst/>
                <a:uLnTx/>
                <a:uFillTx/>
              </a:rPr>
              <a:t>NO PARTIR DE LA BASE DE LA INCAPACIDAD O FALTA DE LIBERTAD</a:t>
            </a:r>
          </a:p>
        </p:txBody>
      </p:sp>
      <p:sp>
        <p:nvSpPr>
          <p:cNvPr id="5" name="Flecha abajo 4"/>
          <p:cNvSpPr/>
          <p:nvPr/>
        </p:nvSpPr>
        <p:spPr>
          <a:xfrm>
            <a:off x="5824024" y="2982351"/>
            <a:ext cx="484632" cy="978408"/>
          </a:xfrm>
          <a:prstGeom prst="downArrow">
            <a:avLst/>
          </a:prstGeom>
          <a:solidFill>
            <a:schemeClr val="accent3">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sysClr val="windowText" lastClr="000000"/>
              </a:solidFill>
              <a:effectLst/>
              <a:uLnTx/>
              <a:uFillTx/>
            </a:endParaRPr>
          </a:p>
        </p:txBody>
      </p:sp>
      <p:graphicFrame>
        <p:nvGraphicFramePr>
          <p:cNvPr id="7" name="Diagrama 6"/>
          <p:cNvGraphicFramePr/>
          <p:nvPr>
            <p:extLst/>
          </p:nvPr>
        </p:nvGraphicFramePr>
        <p:xfrm>
          <a:off x="609600" y="3123028"/>
          <a:ext cx="10972800" cy="34325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02971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ircle(in)">
                                      <p:cBhvr>
                                        <p:cTn id="13" dur="2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31"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Graphic spid="7" grpId="0">
        <p:bldAsOne/>
      </p:bldGraphic>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828800" y="274638"/>
            <a:ext cx="8382000" cy="1143000"/>
          </a:xfrm>
          <a:solidFill>
            <a:schemeClr val="accent2"/>
          </a:solidFill>
        </p:spPr>
        <p:txBody>
          <a:bodyPr/>
          <a:lstStyle/>
          <a:p>
            <a:r>
              <a:rPr lang="es-AR" dirty="0"/>
              <a:t>Derecho a conocer ¿qué?</a:t>
            </a:r>
          </a:p>
        </p:txBody>
      </p:sp>
      <p:sp>
        <p:nvSpPr>
          <p:cNvPr id="4" name="Marcador de contenido 3"/>
          <p:cNvSpPr>
            <a:spLocks noGrp="1"/>
          </p:cNvSpPr>
          <p:nvPr>
            <p:ph sz="half" idx="1"/>
          </p:nvPr>
        </p:nvSpPr>
        <p:spPr>
          <a:xfrm>
            <a:off x="1835055" y="1600201"/>
            <a:ext cx="4191000" cy="3962401"/>
          </a:xfrm>
          <a:solidFill>
            <a:schemeClr val="accent3"/>
          </a:solidFill>
        </p:spPr>
        <p:txBody>
          <a:bodyPr>
            <a:normAutofit lnSpcReduction="10000"/>
          </a:bodyPr>
          <a:lstStyle/>
          <a:p>
            <a:r>
              <a:rPr lang="es-AR" b="1" dirty="0"/>
              <a:t>1) Quien aportó el material genético</a:t>
            </a:r>
          </a:p>
          <a:p>
            <a:endParaRPr lang="es-AR" dirty="0"/>
          </a:p>
          <a:p>
            <a:r>
              <a:rPr lang="es-AR" dirty="0"/>
              <a:t>Aplicación del art. 564 del </a:t>
            </a:r>
            <a:r>
              <a:rPr lang="es-AR" dirty="0" err="1"/>
              <a:t>CCyC</a:t>
            </a:r>
            <a:endParaRPr lang="es-AR" dirty="0"/>
          </a:p>
          <a:p>
            <a:r>
              <a:rPr lang="es-AR" dirty="0"/>
              <a:t>Datos no </a:t>
            </a:r>
            <a:r>
              <a:rPr lang="es-AR" dirty="0" err="1"/>
              <a:t>dentificatorios</a:t>
            </a:r>
            <a:endParaRPr lang="es-AR" dirty="0"/>
          </a:p>
          <a:p>
            <a:r>
              <a:rPr lang="es-AR" dirty="0"/>
              <a:t>Datos </a:t>
            </a:r>
            <a:r>
              <a:rPr lang="es-AR" dirty="0" err="1"/>
              <a:t>identificatorios</a:t>
            </a:r>
            <a:endParaRPr lang="es-AR" dirty="0"/>
          </a:p>
        </p:txBody>
      </p:sp>
      <p:sp>
        <p:nvSpPr>
          <p:cNvPr id="5" name="Marcador de contenido 4"/>
          <p:cNvSpPr>
            <a:spLocks noGrp="1"/>
          </p:cNvSpPr>
          <p:nvPr>
            <p:ph sz="half" idx="2"/>
          </p:nvPr>
        </p:nvSpPr>
        <p:spPr>
          <a:xfrm>
            <a:off x="6172200" y="1600201"/>
            <a:ext cx="4038600" cy="3962400"/>
          </a:xfrm>
          <a:solidFill>
            <a:schemeClr val="accent6">
              <a:lumMod val="60000"/>
              <a:lumOff val="40000"/>
            </a:schemeClr>
          </a:solidFill>
        </p:spPr>
        <p:txBody>
          <a:bodyPr>
            <a:normAutofit lnSpcReduction="10000"/>
          </a:bodyPr>
          <a:lstStyle/>
          <a:p>
            <a:r>
              <a:rPr lang="es-AR" b="1" dirty="0"/>
              <a:t>2) Quien fue la persona que lo gestó</a:t>
            </a:r>
          </a:p>
          <a:p>
            <a:endParaRPr lang="es-AR" dirty="0"/>
          </a:p>
          <a:p>
            <a:r>
              <a:rPr lang="es-AR" dirty="0"/>
              <a:t>Persona que cuenta con edad y grado de madurez suficiente accederá al expediente judicial para conocer los datos de la gestante </a:t>
            </a:r>
          </a:p>
        </p:txBody>
      </p:sp>
      <p:sp>
        <p:nvSpPr>
          <p:cNvPr id="6" name="Rectángulo 5"/>
          <p:cNvSpPr/>
          <p:nvPr/>
        </p:nvSpPr>
        <p:spPr>
          <a:xfrm>
            <a:off x="4076700" y="5621629"/>
            <a:ext cx="4191000" cy="1143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4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rPr>
              <a:t>NO EXISTIRÁ RECLAMO FILIATORIO</a:t>
            </a:r>
          </a:p>
        </p:txBody>
      </p:sp>
      <p:sp>
        <p:nvSpPr>
          <p:cNvPr id="7" name="Flecha abajo 6"/>
          <p:cNvSpPr/>
          <p:nvPr/>
        </p:nvSpPr>
        <p:spPr>
          <a:xfrm>
            <a:off x="7783068" y="5255960"/>
            <a:ext cx="484632" cy="97840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sysClr val="windowText" lastClr="000000"/>
              </a:solidFill>
              <a:effectLst/>
              <a:uLnTx/>
              <a:uFillTx/>
            </a:endParaRPr>
          </a:p>
        </p:txBody>
      </p:sp>
      <p:sp>
        <p:nvSpPr>
          <p:cNvPr id="8" name="Flecha abajo 7"/>
          <p:cNvSpPr/>
          <p:nvPr/>
        </p:nvSpPr>
        <p:spPr>
          <a:xfrm>
            <a:off x="4076700" y="5214721"/>
            <a:ext cx="484632" cy="97840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sysClr val="windowText" lastClr="000000"/>
              </a:solidFill>
              <a:effectLst/>
              <a:uLnTx/>
              <a:uFillTx/>
            </a:endParaRPr>
          </a:p>
        </p:txBody>
      </p:sp>
      <p:sp>
        <p:nvSpPr>
          <p:cNvPr id="3" name="Flecha derecha 2"/>
          <p:cNvSpPr/>
          <p:nvPr/>
        </p:nvSpPr>
        <p:spPr>
          <a:xfrm>
            <a:off x="9433208" y="2335237"/>
            <a:ext cx="1555183"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endParaRPr>
          </a:p>
        </p:txBody>
      </p:sp>
      <p:sp>
        <p:nvSpPr>
          <p:cNvPr id="9" name="Rectángulo redondeado 8"/>
          <p:cNvSpPr/>
          <p:nvPr/>
        </p:nvSpPr>
        <p:spPr>
          <a:xfrm>
            <a:off x="11085342" y="548640"/>
            <a:ext cx="914400" cy="604910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I</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D</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T</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I</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O</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20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L</a:t>
            </a:r>
          </a:p>
        </p:txBody>
      </p:sp>
    </p:spTree>
    <p:extLst>
      <p:ext uri="{BB962C8B-B14F-4D97-AF65-F5344CB8AC3E}">
        <p14:creationId xmlns:p14="http://schemas.microsoft.com/office/powerpoint/2010/main" val="308304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barn(inVertical)">
                                      <p:cBhvr>
                                        <p:cTn id="7" dur="500"/>
                                        <p:tgtEl>
                                          <p:spTgt spid="4">
                                            <p:bg/>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arn(inVertic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inVertic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barn(inVertical)">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5">
                                            <p:bg/>
                                          </p:spTgt>
                                        </p:tgtEl>
                                        <p:attrNameLst>
                                          <p:attrName>style.visibility</p:attrName>
                                        </p:attrNameLst>
                                      </p:cBhvr>
                                      <p:to>
                                        <p:strVal val="visible"/>
                                      </p:to>
                                    </p:set>
                                    <p:animEffect transition="in" filter="wipe(down)">
                                      <p:cBhvr>
                                        <p:cTn id="32" dur="500"/>
                                        <p:tgtEl>
                                          <p:spTgt spid="5">
                                            <p:bg/>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
                                            <p:txEl>
                                              <p:pRg st="0" end="0"/>
                                            </p:txEl>
                                          </p:spTgt>
                                        </p:tgtEl>
                                        <p:attrNameLst>
                                          <p:attrName>style.visibility</p:attrName>
                                        </p:attrNameLst>
                                      </p:cBhvr>
                                      <p:to>
                                        <p:strVal val="visible"/>
                                      </p:to>
                                    </p:set>
                                    <p:animEffect transition="in" filter="wipe(down)">
                                      <p:cBhvr>
                                        <p:cTn id="37" dur="500"/>
                                        <p:tgtEl>
                                          <p:spTgt spid="5">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
                                            <p:txEl>
                                              <p:pRg st="2" end="2"/>
                                            </p:txEl>
                                          </p:spTgt>
                                        </p:tgtEl>
                                        <p:attrNameLst>
                                          <p:attrName>style.visibility</p:attrName>
                                        </p:attrNameLst>
                                      </p:cBhvr>
                                      <p:to>
                                        <p:strVal val="visible"/>
                                      </p:to>
                                    </p:set>
                                    <p:animEffect transition="in" filter="wipe(down)">
                                      <p:cBhvr>
                                        <p:cTn id="42" dur="500"/>
                                        <p:tgtEl>
                                          <p:spTgt spid="5">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fltVal val="0"/>
                                          </p:val>
                                        </p:tav>
                                        <p:tav tm="100000">
                                          <p:val>
                                            <p:strVal val="#ppt_h"/>
                                          </p:val>
                                        </p:tav>
                                      </p:tavLst>
                                    </p:anim>
                                    <p:animEffect transition="in" filter="fade">
                                      <p:cBhvr>
                                        <p:cTn id="49" dur="500"/>
                                        <p:tgtEl>
                                          <p:spTgt spid="6"/>
                                        </p:tgtEl>
                                      </p:cBhvr>
                                    </p:animEffect>
                                  </p:childTnLst>
                                </p:cTn>
                              </p:par>
                            </p:childTnLst>
                          </p:cTn>
                        </p:par>
                      </p:childTnLst>
                    </p:cTn>
                  </p:par>
                  <p:par>
                    <p:cTn id="50" fill="hold">
                      <p:stCondLst>
                        <p:cond delay="indefinite"/>
                      </p:stCondLst>
                      <p:childTnLst>
                        <p:par>
                          <p:cTn id="51" fill="hold">
                            <p:stCondLst>
                              <p:cond delay="0"/>
                            </p:stCondLst>
                            <p:childTnLst>
                              <p:par>
                                <p:cTn id="52" presetID="21" presetClass="entr" presetSubtype="1" fill="hold" grpId="0"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heel(1)">
                                      <p:cBhvr>
                                        <p:cTn id="5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P spid="5" grpId="0" build="p" animBg="1"/>
      <p:bldP spid="6" grpId="0" animBg="1"/>
      <p:bldP spid="9"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274638"/>
            <a:ext cx="7772400" cy="728876"/>
          </a:xfrm>
        </p:spPr>
        <p:txBody>
          <a:bodyPr>
            <a:noAutofit/>
          </a:bodyPr>
          <a:lstStyle/>
          <a:p>
            <a:pPr algn="ctr"/>
            <a:r>
              <a:rPr lang="en-US" sz="5400" b="1" dirty="0">
                <a:solidFill>
                  <a:srgbClr val="FFFF00"/>
                </a:solidFill>
                <a:effectLst>
                  <a:outerShdw blurRad="38100" dist="38100" dir="2700000" algn="tl">
                    <a:srgbClr val="000000">
                      <a:alpha val="43137"/>
                    </a:srgbClr>
                  </a:outerShdw>
                </a:effectLst>
              </a:rPr>
              <a:t>GS INTERNACIONAL</a:t>
            </a:r>
          </a:p>
        </p:txBody>
      </p:sp>
      <p:sp>
        <p:nvSpPr>
          <p:cNvPr id="3" name="Content Placeholder 2"/>
          <p:cNvSpPr>
            <a:spLocks noGrp="1"/>
          </p:cNvSpPr>
          <p:nvPr>
            <p:ph idx="1"/>
          </p:nvPr>
        </p:nvSpPr>
        <p:spPr>
          <a:xfrm>
            <a:off x="745588" y="1420836"/>
            <a:ext cx="10550769" cy="5324019"/>
          </a:xfrm>
        </p:spPr>
        <p:style>
          <a:lnRef idx="1">
            <a:schemeClr val="accent5"/>
          </a:lnRef>
          <a:fillRef idx="2">
            <a:schemeClr val="accent5"/>
          </a:fillRef>
          <a:effectRef idx="1">
            <a:schemeClr val="accent5"/>
          </a:effectRef>
          <a:fontRef idx="minor">
            <a:schemeClr val="dk1"/>
          </a:fontRef>
        </p:style>
        <p:txBody>
          <a:bodyPr/>
          <a:lstStyle/>
          <a:p>
            <a:r>
              <a:rPr lang="es-ES_tradnl" sz="2400" dirty="0" err="1"/>
              <a:t>Trib</a:t>
            </a:r>
            <a:r>
              <a:rPr lang="es-ES_tradnl" sz="2400" dirty="0"/>
              <a:t>. Cont. </a:t>
            </a:r>
            <a:r>
              <a:rPr lang="es-ES_tradnl" sz="2400" dirty="0" err="1"/>
              <a:t>Adm</a:t>
            </a:r>
            <a:r>
              <a:rPr lang="es-ES_tradnl" sz="2400" dirty="0"/>
              <a:t>. y </a:t>
            </a:r>
            <a:r>
              <a:rPr lang="es-ES_tradnl" sz="2400" dirty="0" err="1"/>
              <a:t>Trib</a:t>
            </a:r>
            <a:r>
              <a:rPr lang="es-ES_tradnl" sz="2400" dirty="0"/>
              <a:t>. N° 5, CABA, 22/03/2012, D.C.G y G.A. M. c/GCBA, s/Amparo.  </a:t>
            </a:r>
          </a:p>
          <a:p>
            <a:r>
              <a:rPr lang="es-ES_tradnl" sz="2400" dirty="0" err="1"/>
              <a:t>Trib</a:t>
            </a:r>
            <a:r>
              <a:rPr lang="es-ES_tradnl" sz="2400" dirty="0"/>
              <a:t>. Cont. </a:t>
            </a:r>
            <a:r>
              <a:rPr lang="es-ES_tradnl" sz="2400" dirty="0" err="1"/>
              <a:t>Adm</a:t>
            </a:r>
            <a:r>
              <a:rPr lang="es-ES_tradnl" sz="2400" dirty="0"/>
              <a:t>. y </a:t>
            </a:r>
            <a:r>
              <a:rPr lang="es-ES_tradnl" sz="2400" dirty="0" err="1"/>
              <a:t>Trib</a:t>
            </a:r>
            <a:r>
              <a:rPr lang="es-ES_tradnl" sz="2400" dirty="0"/>
              <a:t>.. N° 4, CABA, 11 – 01- 2013, L.R.R. Y M. H.J. C/GCBA S/Amparo. </a:t>
            </a:r>
          </a:p>
          <a:p>
            <a:r>
              <a:rPr lang="es-ES_tradnl" sz="2400" dirty="0"/>
              <a:t>Juzgado de 1a Instancia De Distrito de Familia, San Lorenzo (</a:t>
            </a:r>
            <a:r>
              <a:rPr lang="es-ES_tradnl" sz="2400" dirty="0" err="1"/>
              <a:t>JFlia</a:t>
            </a:r>
            <a:r>
              <a:rPr lang="es-ES_tradnl" sz="2400" dirty="0"/>
              <a:t>)(</a:t>
            </a:r>
            <a:r>
              <a:rPr lang="es-ES_tradnl" sz="2400" dirty="0" err="1"/>
              <a:t>SanLorenzo</a:t>
            </a:r>
            <a:r>
              <a:rPr lang="es-ES_tradnl" sz="2400" dirty="0"/>
              <a:t>). 02/07/2012, “</a:t>
            </a:r>
            <a:r>
              <a:rPr lang="es-ES_tradnl" sz="2400" dirty="0" err="1"/>
              <a:t>S.G.E.F.y.G.C.E</a:t>
            </a:r>
            <a:r>
              <a:rPr lang="es-ES_tradnl" sz="2400" dirty="0"/>
              <a:t>.”</a:t>
            </a:r>
          </a:p>
          <a:p>
            <a:r>
              <a:rPr lang="es-AR" sz="2400" dirty="0" err="1"/>
              <a:t>Trib</a:t>
            </a:r>
            <a:r>
              <a:rPr lang="es-AR" sz="2400" dirty="0"/>
              <a:t>. Cont. </a:t>
            </a:r>
            <a:r>
              <a:rPr lang="es-AR" sz="2400" dirty="0" err="1"/>
              <a:t>Adm</a:t>
            </a:r>
            <a:r>
              <a:rPr lang="es-AR" sz="2400" dirty="0"/>
              <a:t>. y </a:t>
            </a:r>
            <a:r>
              <a:rPr lang="es-AR" sz="2400" dirty="0" err="1"/>
              <a:t>Trib</a:t>
            </a:r>
            <a:r>
              <a:rPr lang="es-AR" sz="2400" dirty="0"/>
              <a:t>. Ciudad Bs. As.; "S. G. E. F. y G. C. E.", sentencia del 2/7/2012, </a:t>
            </a:r>
          </a:p>
          <a:p>
            <a:r>
              <a:rPr lang="es-AR" sz="2400" dirty="0"/>
              <a:t>"P. M. C. y otros c/ GCBA", sentencia del 27/11/2013, J. Cont. </a:t>
            </a:r>
            <a:r>
              <a:rPr lang="es-AR" sz="2400" dirty="0" err="1"/>
              <a:t>Adm</a:t>
            </a:r>
            <a:r>
              <a:rPr lang="es-AR" sz="2400" dirty="0"/>
              <a:t>. Y </a:t>
            </a:r>
            <a:r>
              <a:rPr lang="es-AR" sz="2400" dirty="0" err="1"/>
              <a:t>Trib</a:t>
            </a:r>
            <a:r>
              <a:rPr lang="es-AR" sz="2400" dirty="0"/>
              <a:t>. Nº 15.</a:t>
            </a:r>
          </a:p>
          <a:p>
            <a:r>
              <a:rPr lang="es-AR" sz="2400" dirty="0"/>
              <a:t>"D. N. S. E. Y OTROS CONTRA GCBA SOBRE AMPARO”, sentencia del 26/10/2015, Sala I de la Cámara Contencioso Administrativo Tributario de la CABA</a:t>
            </a:r>
            <a:endParaRPr lang="es-ES_tradnl" sz="2400" dirty="0"/>
          </a:p>
        </p:txBody>
      </p:sp>
    </p:spTree>
    <p:extLst>
      <p:ext uri="{BB962C8B-B14F-4D97-AF65-F5344CB8AC3E}">
        <p14:creationId xmlns:p14="http://schemas.microsoft.com/office/powerpoint/2010/main" val="49217788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e 1"/>
          <p:cNvSpPr/>
          <p:nvPr/>
        </p:nvSpPr>
        <p:spPr>
          <a:xfrm>
            <a:off x="3240649" y="225084"/>
            <a:ext cx="5655212" cy="1097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AR" sz="3600" b="0" i="0" u="none" strike="noStrike" kern="0" cap="none" spc="0" normalizeH="0" baseline="0" noProof="0" dirty="0">
                <a:ln>
                  <a:noFill/>
                </a:ln>
                <a:solidFill>
                  <a:sysClr val="windowText" lastClr="000000"/>
                </a:solidFill>
                <a:effectLst/>
                <a:uLnTx/>
                <a:uFillTx/>
              </a:rPr>
              <a:t>ARGUMENTOS</a:t>
            </a:r>
          </a:p>
        </p:txBody>
      </p:sp>
      <p:graphicFrame>
        <p:nvGraphicFramePr>
          <p:cNvPr id="4" name="Diagrama 3"/>
          <p:cNvGraphicFramePr/>
          <p:nvPr>
            <p:extLst/>
          </p:nvPr>
        </p:nvGraphicFramePr>
        <p:xfrm>
          <a:off x="910492" y="1055078"/>
          <a:ext cx="10315526"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5045798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063553" y="1147025"/>
            <a:ext cx="8086073" cy="5162295"/>
          </a:xfrm>
          <a:solidFill>
            <a:schemeClr val="tx2">
              <a:lumMod val="20000"/>
              <a:lumOff val="80000"/>
            </a:schemeClr>
          </a:solidFill>
        </p:spPr>
        <p:txBody>
          <a:bodyPr>
            <a:noAutofit/>
          </a:bodyPr>
          <a:lstStyle/>
          <a:p>
            <a:r>
              <a:rPr lang="es-AR" sz="2000" dirty="0">
                <a:solidFill>
                  <a:schemeClr val="bg1"/>
                </a:solidFill>
              </a:rPr>
              <a:t>ARTÍCULO 2634.- </a:t>
            </a:r>
            <a:r>
              <a:rPr lang="es-AR" sz="2000" b="1" dirty="0">
                <a:solidFill>
                  <a:schemeClr val="bg1"/>
                </a:solidFill>
              </a:rPr>
              <a:t>Reconocimiento de emplazamiento filial constituido en el extranjero</a:t>
            </a:r>
            <a:r>
              <a:rPr lang="es-AR" sz="2000" dirty="0">
                <a:solidFill>
                  <a:schemeClr val="bg1"/>
                </a:solidFill>
              </a:rPr>
              <a:t>. </a:t>
            </a:r>
            <a:br>
              <a:rPr lang="es-AR" sz="2000" dirty="0">
                <a:solidFill>
                  <a:schemeClr val="bg1"/>
                </a:solidFill>
              </a:rPr>
            </a:br>
            <a:r>
              <a:rPr lang="es-AR" sz="2000" dirty="0">
                <a:solidFill>
                  <a:schemeClr val="bg1"/>
                </a:solidFill>
              </a:rPr>
              <a:t>“Todo emplazamiento filial constituido de acuerdo con el derecho extranjero debe ser reconocido en la República de conformidad con los principios de orden público argentino, especialmente aquellos que imponen considerar prioritariamente el interés superior del niño. </a:t>
            </a:r>
            <a:br>
              <a:rPr lang="es-AR" sz="2000" dirty="0">
                <a:solidFill>
                  <a:schemeClr val="bg1"/>
                </a:solidFill>
              </a:rPr>
            </a:br>
            <a:r>
              <a:rPr lang="es-AR" sz="2000" dirty="0">
                <a:solidFill>
                  <a:schemeClr val="bg1"/>
                </a:solidFill>
              </a:rPr>
              <a:t>Los principios que regulan las normas sobre filiación por técnicas de reproducción humana asistida integran el orden público y deben ser ponderados por la autoridad competente en ocasión de que se requiera su intervención a los efectos del reconocimiento de estado o inscripción de personas nacidas a través de estas técnicas. </a:t>
            </a:r>
            <a:br>
              <a:rPr lang="es-AR" sz="2000" dirty="0">
                <a:solidFill>
                  <a:schemeClr val="bg1"/>
                </a:solidFill>
              </a:rPr>
            </a:br>
            <a:r>
              <a:rPr lang="es-AR" sz="2000" dirty="0">
                <a:solidFill>
                  <a:schemeClr val="bg1"/>
                </a:solidFill>
              </a:rPr>
              <a:t>En todo caso, se debe adoptar la decisión que redunde en beneficio del interés superior del niño”.</a:t>
            </a:r>
            <a:br>
              <a:rPr lang="es-AR" sz="2000" dirty="0">
                <a:solidFill>
                  <a:schemeClr val="bg1"/>
                </a:solidFill>
              </a:rPr>
            </a:br>
            <a:endParaRPr lang="es-AR" sz="2000" dirty="0">
              <a:solidFill>
                <a:schemeClr val="bg1"/>
              </a:solidFill>
            </a:endParaRPr>
          </a:p>
        </p:txBody>
      </p:sp>
    </p:spTree>
    <p:extLst>
      <p:ext uri="{BB962C8B-B14F-4D97-AF65-F5344CB8AC3E}">
        <p14:creationId xmlns:p14="http://schemas.microsoft.com/office/powerpoint/2010/main" val="391240578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711625" y="116632"/>
            <a:ext cx="6750205" cy="1919214"/>
          </a:xfrm>
          <a:solidFill>
            <a:schemeClr val="bg1"/>
          </a:solidFill>
        </p:spPr>
        <p:txBody>
          <a:bodyPr>
            <a:noAutofit/>
          </a:bodyPr>
          <a:lstStyle/>
          <a:p>
            <a:pPr algn="ctr"/>
            <a:r>
              <a:rPr lang="es-AR" sz="3200" b="1" dirty="0"/>
              <a:t>¿Qué DICTAMINA la dirección de asistencia jurídica del ministerio?</a:t>
            </a:r>
          </a:p>
        </p:txBody>
      </p:sp>
      <p:sp>
        <p:nvSpPr>
          <p:cNvPr id="4" name="CuadroTexto 3"/>
          <p:cNvSpPr txBox="1"/>
          <p:nvPr/>
        </p:nvSpPr>
        <p:spPr>
          <a:xfrm>
            <a:off x="1765481" y="2122601"/>
            <a:ext cx="8673921" cy="4401205"/>
          </a:xfrm>
          <a:prstGeom prst="rect">
            <a:avLst/>
          </a:prstGeom>
          <a:solidFill>
            <a:schemeClr val="tx1"/>
          </a:solidFill>
        </p:spPr>
        <p:txBody>
          <a:bodyPr wrap="square" rtlCol="0">
            <a:spAutoFit/>
          </a:bodyPr>
          <a:lstStyle/>
          <a:p>
            <a:pPr marL="214313" indent="-214313" algn="just" defTabSz="342900">
              <a:buFont typeface="Wingdings" panose="05000000000000000000" pitchFamily="2" charset="2"/>
              <a:buChar char="v"/>
            </a:pPr>
            <a:r>
              <a:rPr lang="es-AR" sz="2000" kern="0" dirty="0">
                <a:solidFill>
                  <a:prstClr val="black"/>
                </a:solidFill>
              </a:rPr>
              <a:t>De la mencionada norma, resultaría la </a:t>
            </a:r>
            <a:r>
              <a:rPr lang="es-AR" sz="2000" b="1" kern="0" dirty="0">
                <a:solidFill>
                  <a:prstClr val="black"/>
                </a:solidFill>
              </a:rPr>
              <a:t>obligatoriedad de reconocer toda filiación constituida de acuerdo al derecho extranjero, en beneficio del interés superior del niño, incluso</a:t>
            </a:r>
            <a:r>
              <a:rPr lang="es-AR" sz="2000" kern="0" dirty="0">
                <a:solidFill>
                  <a:prstClr val="black"/>
                </a:solidFill>
              </a:rPr>
              <a:t> aquellas filiaciones surgidas de una </a:t>
            </a:r>
            <a:r>
              <a:rPr lang="es-AR" sz="2000" b="1" kern="0" dirty="0">
                <a:solidFill>
                  <a:prstClr val="black"/>
                </a:solidFill>
              </a:rPr>
              <a:t>maternidad subrogada</a:t>
            </a:r>
            <a:r>
              <a:rPr lang="es-AR" sz="2000" kern="0" dirty="0">
                <a:solidFill>
                  <a:prstClr val="black"/>
                </a:solidFill>
              </a:rPr>
              <a:t>. Ello, </a:t>
            </a:r>
            <a:r>
              <a:rPr lang="es-AR" sz="2000" b="1" kern="0" dirty="0">
                <a:solidFill>
                  <a:prstClr val="black"/>
                </a:solidFill>
              </a:rPr>
              <a:t>independientemente</a:t>
            </a:r>
            <a:r>
              <a:rPr lang="es-AR" sz="2000" kern="0" dirty="0">
                <a:solidFill>
                  <a:prstClr val="black"/>
                </a:solidFill>
              </a:rPr>
              <a:t> de que el contrato de maternidad por subrogación </a:t>
            </a:r>
            <a:r>
              <a:rPr lang="es-AR" sz="2000" b="1" kern="0" dirty="0">
                <a:solidFill>
                  <a:prstClr val="black"/>
                </a:solidFill>
              </a:rPr>
              <a:t>se encuentre o no regulado </a:t>
            </a:r>
            <a:r>
              <a:rPr lang="es-AR" sz="2000" kern="0" dirty="0">
                <a:solidFill>
                  <a:prstClr val="black"/>
                </a:solidFill>
              </a:rPr>
              <a:t>por nuestro régimen legal.</a:t>
            </a:r>
          </a:p>
          <a:p>
            <a:pPr marL="214313" indent="-214313" algn="just" defTabSz="342900">
              <a:buFont typeface="Wingdings" panose="05000000000000000000" pitchFamily="2" charset="2"/>
              <a:buChar char="v"/>
            </a:pPr>
            <a:r>
              <a:rPr lang="es-AR" sz="2000" kern="0" dirty="0">
                <a:solidFill>
                  <a:prstClr val="black"/>
                </a:solidFill>
              </a:rPr>
              <a:t>Debería analizarse la posibilidad de </a:t>
            </a:r>
            <a:r>
              <a:rPr lang="es-AR" sz="2000" b="1" kern="0" dirty="0">
                <a:solidFill>
                  <a:prstClr val="black"/>
                </a:solidFill>
              </a:rPr>
              <a:t>revisar las instrucciones que actualmente se imparten en materia de inscripción de nacimientos </a:t>
            </a:r>
            <a:r>
              <a:rPr lang="es-AR" sz="2000" kern="0" dirty="0">
                <a:solidFill>
                  <a:prstClr val="black"/>
                </a:solidFill>
              </a:rPr>
              <a:t>ocurridos en el exterior como consecuencia de una maternidad subrogada.</a:t>
            </a:r>
          </a:p>
          <a:p>
            <a:pPr marL="214313" indent="-214313" algn="just" defTabSz="342900">
              <a:buFont typeface="Wingdings" panose="05000000000000000000" pitchFamily="2" charset="2"/>
              <a:buChar char="v"/>
            </a:pPr>
            <a:r>
              <a:rPr lang="es-AR" sz="2000" kern="0" dirty="0">
                <a:solidFill>
                  <a:prstClr val="black"/>
                </a:solidFill>
              </a:rPr>
              <a:t>También deberá </a:t>
            </a:r>
            <a:r>
              <a:rPr lang="es-AR" sz="2000" b="1" kern="0" dirty="0">
                <a:solidFill>
                  <a:prstClr val="black"/>
                </a:solidFill>
              </a:rPr>
              <a:t>revisarse la posibilidad de tramitar nacionalidades por opción</a:t>
            </a:r>
            <a:r>
              <a:rPr lang="es-AR" sz="2000" kern="0" dirty="0">
                <a:solidFill>
                  <a:prstClr val="black"/>
                </a:solidFill>
              </a:rPr>
              <a:t> en estos casos, ya sea por trámite consular o judicial.</a:t>
            </a:r>
          </a:p>
        </p:txBody>
      </p:sp>
    </p:spTree>
    <p:extLst>
      <p:ext uri="{BB962C8B-B14F-4D97-AF65-F5344CB8AC3E}">
        <p14:creationId xmlns:p14="http://schemas.microsoft.com/office/powerpoint/2010/main" val="270826636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537271" y="461632"/>
            <a:ext cx="6400800" cy="1507067"/>
          </a:xfrm>
        </p:spPr>
        <p:txBody>
          <a:bodyPr/>
          <a:lstStyle/>
          <a:p>
            <a:pPr algn="ctr"/>
            <a:r>
              <a:rPr lang="es-AR" dirty="0"/>
              <a:t>NACE EL PRIMER BEBE DE UN TRANSPLANTE DE UTERO (06/10/2014). </a:t>
            </a:r>
          </a:p>
        </p:txBody>
      </p:sp>
      <p:pic>
        <p:nvPicPr>
          <p:cNvPr id="6" name="Marcador de contenido 5"/>
          <p:cNvPicPr>
            <a:picLocks noGrp="1" noChangeAspect="1"/>
          </p:cNvPicPr>
          <p:nvPr>
            <p:ph idx="1"/>
          </p:nvPr>
        </p:nvPicPr>
        <p:blipFill>
          <a:blip r:embed="rId2"/>
          <a:stretch>
            <a:fillRect/>
          </a:stretch>
        </p:blipFill>
        <p:spPr>
          <a:xfrm>
            <a:off x="2035533" y="1968698"/>
            <a:ext cx="6902538" cy="3879998"/>
          </a:xfrm>
          <a:prstGeom prst="rect">
            <a:avLst/>
          </a:prstGeom>
        </p:spPr>
      </p:pic>
      <p:sp>
        <p:nvSpPr>
          <p:cNvPr id="4" name="Marcador de fecha 3"/>
          <p:cNvSpPr>
            <a:spLocks noGrp="1"/>
          </p:cNvSpPr>
          <p:nvPr>
            <p:ph type="dt" sz="half" idx="10"/>
          </p:nvPr>
        </p:nvSpPr>
        <p:spPr/>
        <p:txBody>
          <a:bodyPr/>
          <a:lstStyle/>
          <a:p>
            <a:fld id="{0B07C67D-5351-4729-81EB-7D377453A9FF}" type="datetime12">
              <a:rPr lang="es-AR" sz="1800" kern="0">
                <a:solidFill>
                  <a:srgbClr val="AD2E03">
                    <a:lumMod val="50000"/>
                  </a:srgbClr>
                </a:solidFill>
              </a:rPr>
              <a:pPr/>
              <a:t>11:14 a. m.</a:t>
            </a:fld>
            <a:endParaRPr lang="en-US" sz="1800" kern="0" dirty="0">
              <a:solidFill>
                <a:srgbClr val="AD2E03">
                  <a:lumMod val="50000"/>
                </a:srgbClr>
              </a:solidFill>
            </a:endParaRPr>
          </a:p>
        </p:txBody>
      </p:sp>
      <p:sp>
        <p:nvSpPr>
          <p:cNvPr id="5" name="Marcador de número de diapositiva 4"/>
          <p:cNvSpPr>
            <a:spLocks noGrp="1"/>
          </p:cNvSpPr>
          <p:nvPr>
            <p:ph type="sldNum" sz="quarter" idx="12"/>
          </p:nvPr>
        </p:nvSpPr>
        <p:spPr/>
        <p:txBody>
          <a:bodyPr/>
          <a:lstStyle/>
          <a:p>
            <a:fld id="{D57F1E4F-1CFF-5643-939E-217C01CDF565}" type="slidenum">
              <a:rPr lang="en-US" sz="1800" kern="0">
                <a:solidFill>
                  <a:srgbClr val="AD2E03">
                    <a:lumMod val="50000"/>
                  </a:srgbClr>
                </a:solidFill>
              </a:rPr>
              <a:pPr/>
              <a:t>209</a:t>
            </a:fld>
            <a:endParaRPr lang="en-US" sz="1800" kern="0" dirty="0">
              <a:solidFill>
                <a:srgbClr val="AD2E03">
                  <a:lumMod val="50000"/>
                </a:srgbClr>
              </a:solidFill>
            </a:endParaRPr>
          </a:p>
        </p:txBody>
      </p:sp>
      <p:sp>
        <p:nvSpPr>
          <p:cNvPr id="7" name="CuadroTexto 6"/>
          <p:cNvSpPr txBox="1"/>
          <p:nvPr/>
        </p:nvSpPr>
        <p:spPr>
          <a:xfrm>
            <a:off x="2783632" y="5913439"/>
            <a:ext cx="6624736" cy="461665"/>
          </a:xfrm>
          <a:prstGeom prst="rect">
            <a:avLst/>
          </a:prstGeom>
          <a:noFill/>
        </p:spPr>
        <p:txBody>
          <a:bodyPr wrap="square" rtlCol="0">
            <a:spAutoFit/>
          </a:bodyPr>
          <a:lstStyle/>
          <a:p>
            <a:pPr algn="ctr"/>
            <a:r>
              <a:rPr lang="es-AR" sz="2400" b="1" kern="0" dirty="0">
                <a:solidFill>
                  <a:prstClr val="white"/>
                </a:solidFill>
                <a:ea typeface="ＭＳ Ｐゴシック" pitchFamily="34" charset="-128"/>
              </a:rPr>
              <a:t>Cirujano </a:t>
            </a:r>
            <a:r>
              <a:rPr lang="es-AR" sz="2400" b="1" kern="0" dirty="0" err="1">
                <a:solidFill>
                  <a:prstClr val="white"/>
                </a:solidFill>
                <a:ea typeface="ＭＳ Ｐゴシック" pitchFamily="34" charset="-128"/>
              </a:rPr>
              <a:t>Mats</a:t>
            </a:r>
            <a:r>
              <a:rPr lang="es-AR" sz="2400" b="1" kern="0" dirty="0">
                <a:solidFill>
                  <a:prstClr val="white"/>
                </a:solidFill>
                <a:ea typeface="ＭＳ Ｐゴシック" pitchFamily="34" charset="-128"/>
              </a:rPr>
              <a:t> </a:t>
            </a:r>
            <a:r>
              <a:rPr lang="es-AR" sz="2400" b="1" kern="0" dirty="0" err="1">
                <a:solidFill>
                  <a:prstClr val="white"/>
                </a:solidFill>
                <a:ea typeface="ＭＳ Ｐゴシック" pitchFamily="34" charset="-128"/>
              </a:rPr>
              <a:t>Brannstom</a:t>
            </a:r>
            <a:r>
              <a:rPr lang="es-AR" sz="2400" b="1" kern="0" dirty="0">
                <a:solidFill>
                  <a:prstClr val="white"/>
                </a:solidFill>
                <a:ea typeface="ＭＳ Ｐゴシック" pitchFamily="34" charset="-128"/>
              </a:rPr>
              <a:t> y equipo. SUECIA</a:t>
            </a:r>
          </a:p>
        </p:txBody>
      </p:sp>
    </p:spTree>
    <p:extLst>
      <p:ext uri="{BB962C8B-B14F-4D97-AF65-F5344CB8AC3E}">
        <p14:creationId xmlns:p14="http://schemas.microsoft.com/office/powerpoint/2010/main" val="325961924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1" y="2093913"/>
            <a:ext cx="9109075" cy="464820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algn="just" fontAlgn="base">
              <a:spcBef>
                <a:spcPct val="0"/>
              </a:spcBef>
              <a:spcAft>
                <a:spcPct val="0"/>
              </a:spcAft>
              <a:defRPr/>
            </a:pPr>
            <a:r>
              <a:rPr lang="es-AR" sz="3200" b="1" i="1" kern="0" dirty="0">
                <a:solidFill>
                  <a:prstClr val="white"/>
                </a:solidFill>
                <a:effectLst>
                  <a:outerShdw blurRad="38100" dist="38100" dir="2700000" algn="tl">
                    <a:srgbClr val="000000">
                      <a:alpha val="43137"/>
                    </a:srgbClr>
                  </a:outerShdw>
                </a:effectLst>
              </a:rPr>
              <a:t>Brasil</a:t>
            </a:r>
          </a:p>
          <a:p>
            <a:pPr algn="just" fontAlgn="base">
              <a:spcBef>
                <a:spcPct val="0"/>
              </a:spcBef>
              <a:spcAft>
                <a:spcPct val="0"/>
              </a:spcAft>
              <a:buFont typeface="Arial" pitchFamily="34" charset="0"/>
              <a:buChar char="•"/>
              <a:defRPr/>
            </a:pPr>
            <a:r>
              <a:rPr lang="es-AR" sz="2400" b="1" kern="0" dirty="0">
                <a:solidFill>
                  <a:prstClr val="white"/>
                </a:solidFill>
              </a:rPr>
              <a:t> CÓDIGO CIVIL (2002): </a:t>
            </a:r>
          </a:p>
          <a:p>
            <a:pPr algn="just" fontAlgn="base">
              <a:spcBef>
                <a:spcPct val="0"/>
              </a:spcBef>
              <a:spcAft>
                <a:spcPct val="0"/>
              </a:spcAft>
              <a:buFontTx/>
              <a:buChar char="-"/>
              <a:defRPr/>
            </a:pPr>
            <a:r>
              <a:rPr lang="es-AR" sz="2400" b="1" kern="0" dirty="0">
                <a:solidFill>
                  <a:prstClr val="white"/>
                </a:solidFill>
              </a:rPr>
              <a:t>Regula las uniones estables (1723 y sig.)</a:t>
            </a:r>
          </a:p>
          <a:p>
            <a:pPr algn="just" fontAlgn="base">
              <a:spcBef>
                <a:spcPct val="0"/>
              </a:spcBef>
              <a:spcAft>
                <a:spcPct val="0"/>
              </a:spcAft>
              <a:buFontTx/>
              <a:buChar char="-"/>
              <a:defRPr/>
            </a:pPr>
            <a:r>
              <a:rPr lang="es-AR" sz="2400" b="1" kern="0" dirty="0">
                <a:solidFill>
                  <a:srgbClr val="FF0000"/>
                </a:solidFill>
              </a:rPr>
              <a:t>Diferencia</a:t>
            </a:r>
            <a:r>
              <a:rPr lang="es-AR" sz="2400" b="1" kern="0" dirty="0">
                <a:solidFill>
                  <a:prstClr val="white"/>
                </a:solidFill>
              </a:rPr>
              <a:t> dichas uniones, del concubinato (art. 1727)</a:t>
            </a:r>
          </a:p>
          <a:p>
            <a:pPr algn="just" fontAlgn="base">
              <a:spcBef>
                <a:spcPct val="0"/>
              </a:spcBef>
              <a:spcAft>
                <a:spcPct val="0"/>
              </a:spcAft>
              <a:buFontTx/>
              <a:buChar char="-"/>
              <a:defRPr/>
            </a:pPr>
            <a:r>
              <a:rPr lang="es-AR" sz="2400" b="1" kern="0" dirty="0">
                <a:solidFill>
                  <a:prstClr val="white"/>
                </a:solidFill>
              </a:rPr>
              <a:t>Admite pactos respecto al régimen de bienes entre convivientes (art. 1725)</a:t>
            </a:r>
          </a:p>
          <a:p>
            <a:pPr algn="just" fontAlgn="base">
              <a:spcBef>
                <a:spcPct val="0"/>
              </a:spcBef>
              <a:spcAft>
                <a:spcPct val="0"/>
              </a:spcAft>
              <a:buFontTx/>
              <a:buChar char="-"/>
              <a:defRPr/>
            </a:pPr>
            <a:r>
              <a:rPr lang="es-AR" sz="2400" b="1" kern="0" dirty="0">
                <a:solidFill>
                  <a:prstClr val="white"/>
                </a:solidFill>
              </a:rPr>
              <a:t>A falta de pacto, establece un </a:t>
            </a:r>
            <a:r>
              <a:rPr lang="es-AR" sz="2400" b="1" kern="0" dirty="0">
                <a:solidFill>
                  <a:srgbClr val="FF0000"/>
                </a:solidFill>
              </a:rPr>
              <a:t>régimen de comunidad parcial de bienes</a:t>
            </a:r>
            <a:r>
              <a:rPr lang="es-AR" sz="2400" b="1" kern="0" dirty="0">
                <a:solidFill>
                  <a:prstClr val="white"/>
                </a:solidFill>
              </a:rPr>
              <a:t> (art. 1725)</a:t>
            </a:r>
          </a:p>
          <a:p>
            <a:pPr algn="just" fontAlgn="base">
              <a:spcBef>
                <a:spcPct val="0"/>
              </a:spcBef>
              <a:spcAft>
                <a:spcPct val="0"/>
              </a:spcAft>
              <a:buFontTx/>
              <a:buChar char="-"/>
              <a:defRPr/>
            </a:pPr>
            <a:endParaRPr lang="es-AR" sz="2400" b="1" kern="0" dirty="0">
              <a:solidFill>
                <a:prstClr val="white"/>
              </a:solidFill>
            </a:endParaRPr>
          </a:p>
          <a:p>
            <a:pPr algn="just" fontAlgn="base">
              <a:spcBef>
                <a:spcPct val="0"/>
              </a:spcBef>
              <a:spcAft>
                <a:spcPct val="0"/>
              </a:spcAft>
              <a:buFont typeface="Arial" pitchFamily="34" charset="0"/>
              <a:buChar char="•"/>
              <a:defRPr/>
            </a:pPr>
            <a:r>
              <a:rPr lang="es-AR" sz="2400" b="1" kern="0" dirty="0">
                <a:solidFill>
                  <a:prstClr val="white"/>
                </a:solidFill>
              </a:rPr>
              <a:t>SUPERIOR TRIBUNAL FEDERAL (2011): La mayoría del STF vota por el </a:t>
            </a:r>
            <a:r>
              <a:rPr lang="es-AR" sz="2400" b="1" kern="0" dirty="0">
                <a:solidFill>
                  <a:srgbClr val="FF0000"/>
                </a:solidFill>
              </a:rPr>
              <a:t>reconocimiento</a:t>
            </a:r>
            <a:r>
              <a:rPr lang="es-AR" sz="2400" b="1" kern="0" dirty="0">
                <a:solidFill>
                  <a:prstClr val="white"/>
                </a:solidFill>
              </a:rPr>
              <a:t> de la unión estable homosexual (IDFAM 199, AÑO 2011)</a:t>
            </a:r>
            <a:endParaRPr lang="es-AR" sz="2400" b="1" kern="0" dirty="0">
              <a:solidFill>
                <a:prstClr val="white"/>
              </a:solidFill>
              <a:effectLst>
                <a:outerShdw blurRad="38100" dist="38100" dir="2700000" algn="tl">
                  <a:srgbClr val="000000">
                    <a:alpha val="43137"/>
                  </a:srgbClr>
                </a:outerShdw>
              </a:effectLst>
            </a:endParaRPr>
          </a:p>
        </p:txBody>
      </p:sp>
      <p:pic>
        <p:nvPicPr>
          <p:cNvPr id="36867" name="Picture 6" descr="http://2.bp.blogspot.com/-3Q4LmHsZdZc/T-8PGjVWK0I/AAAAAAAAAFc/OqoPeZOi8iI/s1600/manos%2Bglobales.jpg"/>
          <p:cNvPicPr>
            <a:picLocks noChangeAspect="1" noChangeArrowheads="1"/>
          </p:cNvPicPr>
          <p:nvPr/>
        </p:nvPicPr>
        <p:blipFill>
          <a:blip r:embed="rId3" cstate="print"/>
          <a:srcRect/>
          <a:stretch>
            <a:fillRect/>
          </a:stretch>
        </p:blipFill>
        <p:spPr bwMode="auto">
          <a:xfrm>
            <a:off x="7608888" y="0"/>
            <a:ext cx="3059112" cy="2033588"/>
          </a:xfrm>
          <a:prstGeom prst="rect">
            <a:avLst/>
          </a:prstGeom>
          <a:noFill/>
          <a:ln w="9525">
            <a:noFill/>
            <a:miter lim="800000"/>
            <a:headEnd/>
            <a:tailEnd/>
          </a:ln>
        </p:spPr>
      </p:pic>
      <p:sp>
        <p:nvSpPr>
          <p:cNvPr id="4" name="3 CuadroTexto"/>
          <p:cNvSpPr txBox="1"/>
          <p:nvPr/>
        </p:nvSpPr>
        <p:spPr>
          <a:xfrm>
            <a:off x="2567608" y="260648"/>
            <a:ext cx="4680520" cy="1569660"/>
          </a:xfrm>
          <a:prstGeom prst="rect">
            <a:avLst/>
          </a:prstGeom>
        </p:spPr>
        <p:style>
          <a:lnRef idx="1">
            <a:schemeClr val="accent4"/>
          </a:lnRef>
          <a:fillRef idx="3">
            <a:schemeClr val="accent4"/>
          </a:fillRef>
          <a:effectRef idx="2">
            <a:schemeClr val="accent4"/>
          </a:effectRef>
          <a:fontRef idx="minor">
            <a:schemeClr val="lt1"/>
          </a:fontRef>
        </p:style>
        <p:txBody>
          <a:bodyPr>
            <a:spAutoFit/>
          </a:bodyPr>
          <a:lstStyle/>
          <a:p>
            <a:pPr algn="ctr" fontAlgn="base">
              <a:spcBef>
                <a:spcPct val="0"/>
              </a:spcBef>
              <a:spcAft>
                <a:spcPct val="0"/>
              </a:spcAft>
              <a:defRPr/>
            </a:pPr>
            <a:r>
              <a:rPr lang="es-AR" sz="4800" b="1" kern="0" dirty="0">
                <a:solidFill>
                  <a:prstClr val="white"/>
                </a:solidFill>
                <a:effectLst>
                  <a:outerShdw blurRad="38100" dist="38100" dir="2700000" algn="tl">
                    <a:srgbClr val="000000">
                      <a:alpha val="43137"/>
                    </a:srgbClr>
                  </a:outerShdw>
                </a:effectLst>
              </a:rPr>
              <a:t>DERECHO COMPARADO</a:t>
            </a:r>
          </a:p>
        </p:txBody>
      </p:sp>
      <p:pic>
        <p:nvPicPr>
          <p:cNvPr id="36871" name="Picture 8" descr="http://www.banderas-mundo.es/data/flags/big/br.png"/>
          <p:cNvPicPr>
            <a:picLocks noChangeAspect="1" noChangeArrowheads="1"/>
          </p:cNvPicPr>
          <p:nvPr/>
        </p:nvPicPr>
        <p:blipFill>
          <a:blip r:embed="rId4" cstate="print"/>
          <a:srcRect/>
          <a:stretch>
            <a:fillRect/>
          </a:stretch>
        </p:blipFill>
        <p:spPr bwMode="auto">
          <a:xfrm>
            <a:off x="8975725" y="2133600"/>
            <a:ext cx="1646238" cy="1150938"/>
          </a:xfrm>
          <a:prstGeom prst="rect">
            <a:avLst/>
          </a:prstGeom>
          <a:noFill/>
          <a:ln w="9525">
            <a:noFill/>
            <a:miter lim="800000"/>
            <a:headEnd/>
            <a:tailEnd/>
          </a:ln>
        </p:spPr>
      </p:pic>
    </p:spTree>
    <p:extLst>
      <p:ext uri="{BB962C8B-B14F-4D97-AF65-F5344CB8AC3E}">
        <p14:creationId xmlns:p14="http://schemas.microsoft.com/office/powerpoint/2010/main" val="499890853"/>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fecha 6"/>
          <p:cNvSpPr>
            <a:spLocks noGrp="1"/>
          </p:cNvSpPr>
          <p:nvPr>
            <p:ph type="dt" sz="half" idx="10"/>
          </p:nvPr>
        </p:nvSpPr>
        <p:spPr/>
        <p:txBody>
          <a:bodyPr/>
          <a:lstStyle/>
          <a:p>
            <a:pPr>
              <a:defRPr/>
            </a:pPr>
            <a:fld id="{1FE28858-ABDA-4C25-8323-9A75816B1C8D}" type="datetime12">
              <a:rPr lang="es-AR" sz="1800" kern="0">
                <a:solidFill>
                  <a:srgbClr val="000000"/>
                </a:solidFill>
              </a:rPr>
              <a:pPr>
                <a:defRPr/>
              </a:pPr>
              <a:t>11:14 a. m.</a:t>
            </a:fld>
            <a:endParaRPr lang="es-AR" sz="1800" kern="0">
              <a:solidFill>
                <a:srgbClr val="000000"/>
              </a:solidFill>
            </a:endParaRPr>
          </a:p>
        </p:txBody>
      </p:sp>
      <p:sp>
        <p:nvSpPr>
          <p:cNvPr id="8" name="Marcador de número de diapositiva 7"/>
          <p:cNvSpPr>
            <a:spLocks noGrp="1"/>
          </p:cNvSpPr>
          <p:nvPr>
            <p:ph type="sldNum" sz="quarter" idx="12"/>
          </p:nvPr>
        </p:nvSpPr>
        <p:spPr/>
        <p:txBody>
          <a:bodyPr/>
          <a:lstStyle/>
          <a:p>
            <a:pPr>
              <a:defRPr/>
            </a:pPr>
            <a:fld id="{4C91BA45-CB1A-4A5E-9360-60FB6C395F4B}" type="slidenum">
              <a:rPr lang="es-AR" sz="1800" kern="0">
                <a:solidFill>
                  <a:srgbClr val="000000"/>
                </a:solidFill>
              </a:rPr>
              <a:pPr>
                <a:defRPr/>
              </a:pPr>
              <a:t>210</a:t>
            </a:fld>
            <a:endParaRPr lang="es-AR" sz="1800" kern="0">
              <a:solidFill>
                <a:srgbClr val="000000"/>
              </a:solidFill>
            </a:endParaRPr>
          </a:p>
        </p:txBody>
      </p:sp>
      <p:pic>
        <p:nvPicPr>
          <p:cNvPr id="9" name="Imagen 8"/>
          <p:cNvPicPr>
            <a:picLocks noChangeAspect="1"/>
          </p:cNvPicPr>
          <p:nvPr/>
        </p:nvPicPr>
        <p:blipFill>
          <a:blip r:embed="rId2"/>
          <a:stretch>
            <a:fillRect/>
          </a:stretch>
        </p:blipFill>
        <p:spPr>
          <a:xfrm>
            <a:off x="2136200" y="404664"/>
            <a:ext cx="8074600" cy="5400600"/>
          </a:xfrm>
          <a:prstGeom prst="rect">
            <a:avLst/>
          </a:prstGeom>
        </p:spPr>
      </p:pic>
      <p:pic>
        <p:nvPicPr>
          <p:cNvPr id="10" name="Imagen 9"/>
          <p:cNvPicPr>
            <a:picLocks noChangeAspect="1"/>
          </p:cNvPicPr>
          <p:nvPr/>
        </p:nvPicPr>
        <p:blipFill>
          <a:blip r:embed="rId3"/>
          <a:stretch>
            <a:fillRect/>
          </a:stretch>
        </p:blipFill>
        <p:spPr>
          <a:xfrm>
            <a:off x="2279576" y="4403452"/>
            <a:ext cx="2838846" cy="1952898"/>
          </a:xfrm>
          <a:prstGeom prst="rect">
            <a:avLst/>
          </a:prstGeom>
        </p:spPr>
      </p:pic>
      <p:pic>
        <p:nvPicPr>
          <p:cNvPr id="11" name="Imagen 10"/>
          <p:cNvPicPr>
            <a:picLocks noChangeAspect="1"/>
          </p:cNvPicPr>
          <p:nvPr/>
        </p:nvPicPr>
        <p:blipFill>
          <a:blip r:embed="rId4"/>
          <a:stretch>
            <a:fillRect/>
          </a:stretch>
        </p:blipFill>
        <p:spPr>
          <a:xfrm>
            <a:off x="7073578" y="4404593"/>
            <a:ext cx="2667372" cy="1952898"/>
          </a:xfrm>
          <a:prstGeom prst="rect">
            <a:avLst/>
          </a:prstGeom>
        </p:spPr>
      </p:pic>
    </p:spTree>
    <p:extLst>
      <p:ext uri="{BB962C8B-B14F-4D97-AF65-F5344CB8AC3E}">
        <p14:creationId xmlns:p14="http://schemas.microsoft.com/office/powerpoint/2010/main" val="179123318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fecha 3"/>
          <p:cNvSpPr>
            <a:spLocks noGrp="1"/>
          </p:cNvSpPr>
          <p:nvPr>
            <p:ph type="dt" sz="half" idx="10"/>
          </p:nvPr>
        </p:nvSpPr>
        <p:spPr/>
        <p:txBody>
          <a:bodyPr/>
          <a:lstStyle/>
          <a:p>
            <a:fld id="{0B07C67D-5351-4729-81EB-7D377453A9FF}" type="datetime12">
              <a:rPr lang="es-AR" sz="1800" kern="0">
                <a:solidFill>
                  <a:srgbClr val="AD2E03">
                    <a:lumMod val="50000"/>
                  </a:srgbClr>
                </a:solidFill>
              </a:rPr>
              <a:pPr/>
              <a:t>11:14 a. m.</a:t>
            </a:fld>
            <a:endParaRPr lang="en-US" sz="1800" kern="0" dirty="0">
              <a:solidFill>
                <a:srgbClr val="AD2E03">
                  <a:lumMod val="50000"/>
                </a:srgbClr>
              </a:solidFill>
            </a:endParaRPr>
          </a:p>
        </p:txBody>
      </p:sp>
      <p:sp>
        <p:nvSpPr>
          <p:cNvPr id="5" name="Marcador de número de diapositiva 4"/>
          <p:cNvSpPr>
            <a:spLocks noGrp="1"/>
          </p:cNvSpPr>
          <p:nvPr>
            <p:ph type="sldNum" sz="quarter" idx="12"/>
          </p:nvPr>
        </p:nvSpPr>
        <p:spPr/>
        <p:txBody>
          <a:bodyPr/>
          <a:lstStyle/>
          <a:p>
            <a:fld id="{D57F1E4F-1CFF-5643-939E-217C01CDF565}" type="slidenum">
              <a:rPr lang="en-US" sz="1800" kern="0">
                <a:solidFill>
                  <a:srgbClr val="AD2E03">
                    <a:lumMod val="50000"/>
                  </a:srgbClr>
                </a:solidFill>
              </a:rPr>
              <a:pPr/>
              <a:t>211</a:t>
            </a:fld>
            <a:endParaRPr lang="en-US" sz="1800" kern="0" dirty="0">
              <a:solidFill>
                <a:srgbClr val="AD2E03">
                  <a:lumMod val="50000"/>
                </a:srgbClr>
              </a:solidFill>
            </a:endParaRPr>
          </a:p>
        </p:txBody>
      </p:sp>
      <p:pic>
        <p:nvPicPr>
          <p:cNvPr id="6" name="Imagen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2555467" y="289112"/>
            <a:ext cx="6858000" cy="6279776"/>
          </a:xfrm>
          <a:prstGeom prst="rect">
            <a:avLst/>
          </a:prstGeom>
        </p:spPr>
      </p:pic>
      <p:sp>
        <p:nvSpPr>
          <p:cNvPr id="7" name="CuadroTexto 6"/>
          <p:cNvSpPr txBox="1"/>
          <p:nvPr/>
        </p:nvSpPr>
        <p:spPr>
          <a:xfrm>
            <a:off x="2034989" y="5578477"/>
            <a:ext cx="8117471" cy="1384995"/>
          </a:xfrm>
          <a:prstGeom prst="rect">
            <a:avLst/>
          </a:prstGeom>
          <a:solidFill>
            <a:schemeClr val="bg1"/>
          </a:solidFill>
        </p:spPr>
        <p:txBody>
          <a:bodyPr wrap="square" rtlCol="0">
            <a:spAutoFit/>
          </a:bodyPr>
          <a:lstStyle/>
          <a:p>
            <a:pPr algn="ctr"/>
            <a:r>
              <a:rPr lang="es-AR" sz="2800" b="1" kern="0" dirty="0">
                <a:solidFill>
                  <a:prstClr val="white"/>
                </a:solidFill>
              </a:rPr>
              <a:t>¿NUEVOS PLANTEOS JURIDICOS? ¿CONSENTIMIENTOS INFORMADOS? ¿COBERTURA MEDICA?</a:t>
            </a:r>
          </a:p>
        </p:txBody>
      </p:sp>
    </p:spTree>
    <p:extLst>
      <p:ext uri="{BB962C8B-B14F-4D97-AF65-F5344CB8AC3E}">
        <p14:creationId xmlns:p14="http://schemas.microsoft.com/office/powerpoint/2010/main" val="923288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6"/>
          <p:cNvSpPr>
            <a:spLocks noGrp="1" noChangeArrowheads="1"/>
          </p:cNvSpPr>
          <p:nvPr>
            <p:ph type="body" idx="1"/>
          </p:nvPr>
        </p:nvSpPr>
        <p:spPr/>
        <p:txBody>
          <a:bodyPr/>
          <a:lstStyle/>
          <a:p>
            <a:pPr eaLnBrk="1" hangingPunct="1"/>
            <a:endParaRPr lang="es-ES" altLang="es-AR" dirty="0"/>
          </a:p>
          <a:p>
            <a:pPr eaLnBrk="1" hangingPunct="1"/>
            <a:endParaRPr lang="es-ES" altLang="es-AR" dirty="0"/>
          </a:p>
        </p:txBody>
      </p:sp>
      <p:sp>
        <p:nvSpPr>
          <p:cNvPr id="3" name="2 Título"/>
          <p:cNvSpPr>
            <a:spLocks noGrp="1"/>
          </p:cNvSpPr>
          <p:nvPr>
            <p:ph type="title"/>
          </p:nvPr>
        </p:nvSpPr>
        <p:spPr>
          <a:xfrm>
            <a:off x="1905000" y="260648"/>
            <a:ext cx="6324600" cy="5832648"/>
          </a:xfrm>
        </p:spPr>
        <p:txBody>
          <a:bodyPr/>
          <a:lstStyle/>
          <a:p>
            <a:pPr algn="ctr"/>
            <a:r>
              <a:rPr lang="es-AR" sz="3000" i="1" dirty="0">
                <a:solidFill>
                  <a:srgbClr val="FFFF00"/>
                </a:solidFill>
              </a:rPr>
              <a:t>NUEVO CÓDIGO CIVIL Y COMERCIAL DE LA NACIÓN</a:t>
            </a:r>
            <a:br>
              <a:rPr lang="es-AR" sz="3000" i="1" dirty="0">
                <a:solidFill>
                  <a:srgbClr val="FFFF00"/>
                </a:solidFill>
              </a:rPr>
            </a:br>
            <a:br>
              <a:rPr lang="es-AR" sz="3800" i="1" dirty="0">
                <a:solidFill>
                  <a:srgbClr val="FFFF00"/>
                </a:solidFill>
              </a:rPr>
            </a:br>
            <a:br>
              <a:rPr lang="es-AR" sz="3800" i="1" dirty="0">
                <a:solidFill>
                  <a:srgbClr val="FFFF00"/>
                </a:solidFill>
              </a:rPr>
            </a:br>
            <a:r>
              <a:rPr lang="es-AR" sz="3600" b="1" i="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FILIACIÓN BIOLÓGICA</a:t>
            </a:r>
            <a:br>
              <a:rPr lang="es-AR" sz="3600" b="1" i="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br>
            <a:endParaRPr lang="es-AR" sz="3600" i="1" dirty="0"/>
          </a:p>
        </p:txBody>
      </p:sp>
    </p:spTree>
    <p:extLst>
      <p:ext uri="{BB962C8B-B14F-4D97-AF65-F5344CB8AC3E}">
        <p14:creationId xmlns:p14="http://schemas.microsoft.com/office/powerpoint/2010/main" val="338409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a:xfrm rot="360000">
            <a:off x="4756159" y="3019425"/>
            <a:ext cx="5102225" cy="2433638"/>
          </a:xfrm>
        </p:spPr>
        <p:txBody>
          <a:bodyPr rtlCol="0">
            <a:noAutofit/>
          </a:bodyPr>
          <a:lstStyle/>
          <a:p>
            <a:pPr eaLnBrk="1" fontAlgn="auto" hangingPunct="1">
              <a:spcAft>
                <a:spcPts val="0"/>
              </a:spcAft>
              <a:defRPr/>
            </a:pPr>
            <a:r>
              <a:rPr lang="es-AR" sz="4600" dirty="0"/>
              <a:t>1) Determinación de la filiación</a:t>
            </a:r>
          </a:p>
        </p:txBody>
      </p:sp>
    </p:spTree>
    <p:extLst>
      <p:ext uri="{BB962C8B-B14F-4D97-AF65-F5344CB8AC3E}">
        <p14:creationId xmlns:p14="http://schemas.microsoft.com/office/powerpoint/2010/main" val="46467877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4 Diagrama"/>
          <p:cNvGraphicFramePr/>
          <p:nvPr>
            <p:extLst/>
          </p:nvPr>
        </p:nvGraphicFramePr>
        <p:xfrm>
          <a:off x="1775520" y="188640"/>
          <a:ext cx="8640960" cy="6525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9754570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Diagrama"/>
          <p:cNvGraphicFramePr/>
          <p:nvPr>
            <p:extLst/>
          </p:nvPr>
        </p:nvGraphicFramePr>
        <p:xfrm>
          <a:off x="1775520" y="260648"/>
          <a:ext cx="8640960" cy="6264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7757587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gradFill rotWithShape="0">
          <a:gsLst>
            <a:gs pos="0">
              <a:srgbClr val="E6DCAC"/>
            </a:gs>
            <a:gs pos="12000">
              <a:srgbClr val="E6D78A"/>
            </a:gs>
            <a:gs pos="30000">
              <a:srgbClr val="C7AC4C"/>
            </a:gs>
            <a:gs pos="45000">
              <a:srgbClr val="E6D78A"/>
            </a:gs>
            <a:gs pos="77000">
              <a:srgbClr val="C7AC4C"/>
            </a:gs>
            <a:gs pos="100000">
              <a:srgbClr val="E6DCAC"/>
            </a:gs>
          </a:gsLst>
          <a:lin ang="5400000"/>
        </a:gradFill>
        <a:effectLst/>
      </p:bgPr>
    </p:bg>
    <p:spTree>
      <p:nvGrpSpPr>
        <p:cNvPr id="1" name=""/>
        <p:cNvGrpSpPr/>
        <p:nvPr/>
      </p:nvGrpSpPr>
      <p:grpSpPr>
        <a:xfrm>
          <a:off x="0" y="0"/>
          <a:ext cx="0" cy="0"/>
          <a:chOff x="0" y="0"/>
          <a:chExt cx="0" cy="0"/>
        </a:xfrm>
      </p:grpSpPr>
      <p:sp>
        <p:nvSpPr>
          <p:cNvPr id="4098" name="1 Título"/>
          <p:cNvSpPr>
            <a:spLocks noGrp="1"/>
          </p:cNvSpPr>
          <p:nvPr>
            <p:ph type="title"/>
          </p:nvPr>
        </p:nvSpPr>
        <p:spPr>
          <a:xfrm>
            <a:off x="2351088" y="333374"/>
            <a:ext cx="7416800" cy="1799482"/>
          </a:xfrm>
          <a:solidFill>
            <a:srgbClr val="D5EA54"/>
          </a:solidFill>
          <a:ln w="38100">
            <a:solidFill>
              <a:schemeClr val="tx1"/>
            </a:solidFill>
            <a:miter lim="800000"/>
            <a:headEnd/>
            <a:tailEnd/>
          </a:ln>
        </p:spPr>
        <p:txBody>
          <a:bodyPr/>
          <a:lstStyle/>
          <a:p>
            <a:r>
              <a:rPr lang="es-MX" altLang="es-AR" sz="4500" dirty="0"/>
              <a:t>+ Novedades en materia de reconocimiento</a:t>
            </a:r>
          </a:p>
        </p:txBody>
      </p:sp>
      <p:graphicFrame>
        <p:nvGraphicFramePr>
          <p:cNvPr id="17" name="16 Marcador de contenido"/>
          <p:cNvGraphicFramePr>
            <a:graphicFrameLocks noGrp="1"/>
          </p:cNvGraphicFramePr>
          <p:nvPr>
            <p:ph idx="1"/>
            <p:extLst/>
          </p:nvPr>
        </p:nvGraphicFramePr>
        <p:xfrm>
          <a:off x="1720280" y="2321496"/>
          <a:ext cx="8607425" cy="45365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8313874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ppt_x"/>
                                          </p:val>
                                        </p:tav>
                                        <p:tav tm="100000">
                                          <p:val>
                                            <p:strVal val="#ppt_x"/>
                                          </p:val>
                                        </p:tav>
                                      </p:tavLst>
                                    </p:anim>
                                    <p:anim calcmode="lin" valueType="num">
                                      <p:cBhvr additive="base">
                                        <p:cTn id="8" dur="500" fill="hold"/>
                                        <p:tgtEl>
                                          <p:spTgt spid="409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p:bldGraphic spid="17" grpId="0">
        <p:bldAsOne/>
      </p:bldGraphic>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a:xfrm rot="360000">
            <a:off x="4756159" y="3019425"/>
            <a:ext cx="5102225" cy="2433638"/>
          </a:xfrm>
        </p:spPr>
        <p:txBody>
          <a:bodyPr rtlCol="0">
            <a:noAutofit/>
          </a:bodyPr>
          <a:lstStyle/>
          <a:p>
            <a:pPr eaLnBrk="1" fontAlgn="auto" hangingPunct="1">
              <a:spcAft>
                <a:spcPts val="0"/>
              </a:spcAft>
              <a:defRPr/>
            </a:pPr>
            <a:r>
              <a:rPr lang="es-AR" sz="5200" dirty="0"/>
              <a:t>2) Acciones de filiación</a:t>
            </a:r>
          </a:p>
        </p:txBody>
      </p:sp>
    </p:spTree>
    <p:extLst>
      <p:ext uri="{BB962C8B-B14F-4D97-AF65-F5344CB8AC3E}">
        <p14:creationId xmlns:p14="http://schemas.microsoft.com/office/powerpoint/2010/main" val="260284576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FFC000"/>
          </a:solidFill>
        </p:spPr>
        <p:txBody>
          <a:bodyPr/>
          <a:lstStyle/>
          <a:p>
            <a:r>
              <a:rPr lang="es-AR" dirty="0"/>
              <a:t>Principales modificaciones en las acciones de impugnación</a:t>
            </a:r>
          </a:p>
        </p:txBody>
      </p:sp>
      <p:sp>
        <p:nvSpPr>
          <p:cNvPr id="3" name="2 Marcador de contenido"/>
          <p:cNvSpPr>
            <a:spLocks noGrp="1"/>
          </p:cNvSpPr>
          <p:nvPr>
            <p:ph idx="1"/>
          </p:nvPr>
        </p:nvSpPr>
        <p:spPr>
          <a:ln>
            <a:solidFill>
              <a:schemeClr val="tx1"/>
            </a:solidFill>
          </a:ln>
        </p:spPr>
        <p:txBody>
          <a:bodyPr/>
          <a:lstStyle/>
          <a:p>
            <a:pPr algn="just">
              <a:buFont typeface="Wingdings" panose="05000000000000000000" pitchFamily="2" charset="2"/>
              <a:buChar char="§"/>
            </a:pPr>
            <a:r>
              <a:rPr lang="es-AR" sz="3200" dirty="0"/>
              <a:t>Modificaciones en materia de legitimación</a:t>
            </a:r>
          </a:p>
          <a:p>
            <a:pPr marL="0" indent="0" algn="just">
              <a:buNone/>
            </a:pPr>
            <a:endParaRPr lang="es-AR" sz="3200" dirty="0"/>
          </a:p>
          <a:p>
            <a:pPr algn="just">
              <a:buFont typeface="Wingdings" panose="05000000000000000000" pitchFamily="2" charset="2"/>
              <a:buChar char="§"/>
            </a:pPr>
            <a:r>
              <a:rPr lang="es-AR" sz="3200" dirty="0"/>
              <a:t>Modificaciones en materia de caducidad de las acciones</a:t>
            </a:r>
          </a:p>
        </p:txBody>
      </p:sp>
    </p:spTree>
    <p:extLst>
      <p:ext uri="{BB962C8B-B14F-4D97-AF65-F5344CB8AC3E}">
        <p14:creationId xmlns:p14="http://schemas.microsoft.com/office/powerpoint/2010/main" val="399876533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dirty="0"/>
              <a:t>En el Nuevo Código Civil y Comercial</a:t>
            </a:r>
          </a:p>
        </p:txBody>
      </p:sp>
      <p:sp>
        <p:nvSpPr>
          <p:cNvPr id="3" name="2 Marcador de contenido"/>
          <p:cNvSpPr>
            <a:spLocks noGrp="1"/>
          </p:cNvSpPr>
          <p:nvPr>
            <p:ph idx="1"/>
          </p:nvPr>
        </p:nvSpPr>
        <p:spPr>
          <a:xfrm>
            <a:off x="2362200" y="2038350"/>
            <a:ext cx="7467600" cy="4270970"/>
          </a:xfrm>
          <a:ln>
            <a:solidFill>
              <a:schemeClr val="tx1"/>
            </a:solidFill>
          </a:ln>
        </p:spPr>
        <p:txBody>
          <a:bodyPr/>
          <a:lstStyle/>
          <a:p>
            <a:pPr marL="0" indent="0" algn="just">
              <a:buNone/>
            </a:pPr>
            <a:r>
              <a:rPr lang="es-AR" sz="3000" dirty="0">
                <a:solidFill>
                  <a:srgbClr val="FF0066"/>
                </a:solidFill>
              </a:rPr>
              <a:t>Distinguir entre Legitimación y Caducidad.</a:t>
            </a:r>
          </a:p>
          <a:p>
            <a:pPr algn="just"/>
            <a:endParaRPr lang="es-AR" sz="3000" dirty="0">
              <a:solidFill>
                <a:srgbClr val="FF0066"/>
              </a:solidFill>
            </a:endParaRPr>
          </a:p>
          <a:p>
            <a:pPr marL="0" indent="0" algn="just">
              <a:buNone/>
            </a:pPr>
            <a:r>
              <a:rPr lang="es-AR" sz="3000" u="sng" dirty="0">
                <a:solidFill>
                  <a:schemeClr val="tx1"/>
                </a:solidFill>
              </a:rPr>
              <a:t>Están legitimados</a:t>
            </a:r>
            <a:r>
              <a:rPr lang="es-AR" sz="3000" dirty="0">
                <a:solidFill>
                  <a:srgbClr val="FF0066"/>
                </a:solidFill>
              </a:rPr>
              <a:t>: (art. 590)</a:t>
            </a:r>
          </a:p>
          <a:p>
            <a:pPr algn="just"/>
            <a:r>
              <a:rPr lang="es-AR" sz="3000" dirty="0">
                <a:solidFill>
                  <a:srgbClr val="FF0066"/>
                </a:solidFill>
              </a:rPr>
              <a:t>El o la cónyuge de quien da a luz </a:t>
            </a:r>
          </a:p>
          <a:p>
            <a:pPr algn="just"/>
            <a:r>
              <a:rPr lang="es-AR" sz="3000" dirty="0">
                <a:solidFill>
                  <a:srgbClr val="FF0066"/>
                </a:solidFill>
              </a:rPr>
              <a:t>El hijo,</a:t>
            </a:r>
          </a:p>
          <a:p>
            <a:pPr algn="just"/>
            <a:r>
              <a:rPr lang="es-AR" sz="3000" dirty="0">
                <a:solidFill>
                  <a:srgbClr val="FF0066"/>
                </a:solidFill>
              </a:rPr>
              <a:t>La madre </a:t>
            </a:r>
          </a:p>
          <a:p>
            <a:pPr algn="just"/>
            <a:r>
              <a:rPr lang="es-AR" sz="3000" dirty="0">
                <a:solidFill>
                  <a:srgbClr val="FF0066"/>
                </a:solidFill>
              </a:rPr>
              <a:t>Cualquier tercero que invoque un interés legítimo</a:t>
            </a:r>
          </a:p>
        </p:txBody>
      </p:sp>
    </p:spTree>
    <p:extLst>
      <p:ext uri="{BB962C8B-B14F-4D97-AF65-F5344CB8AC3E}">
        <p14:creationId xmlns:p14="http://schemas.microsoft.com/office/powerpoint/2010/main" val="29307432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1" y="1117600"/>
            <a:ext cx="9109075" cy="483235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algn="just" fontAlgn="base">
              <a:spcBef>
                <a:spcPct val="0"/>
              </a:spcBef>
              <a:spcAft>
                <a:spcPct val="0"/>
              </a:spcAft>
              <a:defRPr/>
            </a:pPr>
            <a:r>
              <a:rPr lang="es-AR" sz="3200" b="1" i="1" kern="0" dirty="0">
                <a:solidFill>
                  <a:prstClr val="white"/>
                </a:solidFill>
                <a:effectLst>
                  <a:outerShdw blurRad="38100" dist="38100" dir="2700000" algn="tl">
                    <a:srgbClr val="000000">
                      <a:alpha val="43137"/>
                    </a:srgbClr>
                  </a:outerShdw>
                </a:effectLst>
              </a:rPr>
              <a:t>Paraguay</a:t>
            </a:r>
          </a:p>
          <a:p>
            <a:pPr algn="just" fontAlgn="base">
              <a:spcBef>
                <a:spcPct val="0"/>
              </a:spcBef>
              <a:spcAft>
                <a:spcPct val="0"/>
              </a:spcAft>
              <a:buFont typeface="Arial" pitchFamily="34" charset="0"/>
              <a:buChar char="•"/>
              <a:defRPr/>
            </a:pPr>
            <a:r>
              <a:rPr lang="es-AR" sz="2400" b="1" kern="0" dirty="0">
                <a:solidFill>
                  <a:prstClr val="white"/>
                </a:solidFill>
              </a:rPr>
              <a:t>Se regula sistemáticamente la unión de hecho o concubinato (art. 217, 223 y actual Ley 1/92)</a:t>
            </a:r>
          </a:p>
          <a:p>
            <a:pPr algn="just" fontAlgn="base">
              <a:spcBef>
                <a:spcPct val="0"/>
              </a:spcBef>
              <a:spcAft>
                <a:spcPct val="0"/>
              </a:spcAft>
              <a:buFont typeface="Arial" pitchFamily="34" charset="0"/>
              <a:buChar char="•"/>
              <a:defRPr/>
            </a:pPr>
            <a:r>
              <a:rPr lang="es-AR" sz="2400" b="1" kern="0" dirty="0">
                <a:solidFill>
                  <a:srgbClr val="FF0000"/>
                </a:solidFill>
              </a:rPr>
              <a:t>Requiere diversidad de sexos </a:t>
            </a:r>
            <a:r>
              <a:rPr lang="es-AR" sz="2400" b="1" kern="0" dirty="0">
                <a:solidFill>
                  <a:prstClr val="white"/>
                </a:solidFill>
              </a:rPr>
              <a:t>(art. 83 de la Ley 1/92)</a:t>
            </a:r>
          </a:p>
          <a:p>
            <a:pPr algn="just" fontAlgn="base">
              <a:spcBef>
                <a:spcPct val="0"/>
              </a:spcBef>
              <a:spcAft>
                <a:spcPct val="0"/>
              </a:spcAft>
              <a:defRPr/>
            </a:pPr>
            <a:endParaRPr lang="es-AR" sz="2400" b="1" kern="0" dirty="0">
              <a:solidFill>
                <a:prstClr val="white"/>
              </a:solidFill>
            </a:endParaRPr>
          </a:p>
          <a:p>
            <a:pPr algn="just" fontAlgn="base">
              <a:spcBef>
                <a:spcPct val="0"/>
              </a:spcBef>
              <a:spcAft>
                <a:spcPct val="0"/>
              </a:spcAft>
              <a:buFont typeface="Arial" pitchFamily="34" charset="0"/>
              <a:buChar char="•"/>
              <a:defRPr/>
            </a:pPr>
            <a:r>
              <a:rPr lang="es-AR" sz="2400" b="1" i="1" kern="0" dirty="0">
                <a:solidFill>
                  <a:prstClr val="white"/>
                </a:solidFill>
              </a:rPr>
              <a:t>OTRAS CUESTIONES</a:t>
            </a:r>
          </a:p>
          <a:p>
            <a:pPr algn="just" fontAlgn="base">
              <a:spcBef>
                <a:spcPct val="0"/>
              </a:spcBef>
              <a:spcAft>
                <a:spcPct val="0"/>
              </a:spcAft>
              <a:buFontTx/>
              <a:buChar char="-"/>
              <a:defRPr/>
            </a:pPr>
            <a:r>
              <a:rPr lang="es-AR" sz="2400" b="1" kern="0" dirty="0">
                <a:solidFill>
                  <a:prstClr val="white"/>
                </a:solidFill>
              </a:rPr>
              <a:t>Efectos patrimoniales (</a:t>
            </a:r>
            <a:r>
              <a:rPr lang="es-AR" sz="2400" b="1" kern="0" dirty="0" err="1">
                <a:solidFill>
                  <a:prstClr val="white"/>
                </a:solidFill>
              </a:rPr>
              <a:t>ganancialidad</a:t>
            </a:r>
            <a:r>
              <a:rPr lang="es-AR" sz="2400" b="1" kern="0" dirty="0">
                <a:solidFill>
                  <a:prstClr val="white"/>
                </a:solidFill>
              </a:rPr>
              <a:t>)</a:t>
            </a:r>
          </a:p>
          <a:p>
            <a:pPr algn="just" fontAlgn="base">
              <a:spcBef>
                <a:spcPct val="0"/>
              </a:spcBef>
              <a:spcAft>
                <a:spcPct val="0"/>
              </a:spcAft>
              <a:buFontTx/>
              <a:buChar char="-"/>
              <a:defRPr/>
            </a:pPr>
            <a:r>
              <a:rPr lang="es-AR" sz="2400" b="1" kern="0" dirty="0">
                <a:solidFill>
                  <a:prstClr val="white"/>
                </a:solidFill>
              </a:rPr>
              <a:t>Inscripción de la unión de hecho</a:t>
            </a:r>
          </a:p>
          <a:p>
            <a:pPr algn="just" fontAlgn="base">
              <a:spcBef>
                <a:spcPct val="0"/>
              </a:spcBef>
              <a:spcAft>
                <a:spcPct val="0"/>
              </a:spcAft>
              <a:buFontTx/>
              <a:buChar char="-"/>
              <a:defRPr/>
            </a:pPr>
            <a:r>
              <a:rPr lang="es-AR" sz="2400" b="1" kern="0" dirty="0">
                <a:solidFill>
                  <a:prstClr val="white"/>
                </a:solidFill>
              </a:rPr>
              <a:t>Calificación de los bienes</a:t>
            </a:r>
          </a:p>
          <a:p>
            <a:pPr algn="just" fontAlgn="base">
              <a:spcBef>
                <a:spcPct val="0"/>
              </a:spcBef>
              <a:spcAft>
                <a:spcPct val="0"/>
              </a:spcAft>
              <a:buFontTx/>
              <a:buChar char="-"/>
              <a:defRPr/>
            </a:pPr>
            <a:r>
              <a:rPr lang="es-AR" sz="2400" b="1" kern="0" dirty="0">
                <a:solidFill>
                  <a:srgbClr val="FF0000"/>
                </a:solidFill>
              </a:rPr>
              <a:t>Régimen sucesorio (concurrencia con el concubino)</a:t>
            </a:r>
            <a:endParaRPr lang="es-AR" sz="2000" b="1" kern="0" dirty="0">
              <a:solidFill>
                <a:srgbClr val="FF0000"/>
              </a:solidFill>
            </a:endParaRPr>
          </a:p>
          <a:p>
            <a:pPr algn="just" fontAlgn="base">
              <a:spcBef>
                <a:spcPct val="0"/>
              </a:spcBef>
              <a:spcAft>
                <a:spcPct val="0"/>
              </a:spcAft>
              <a:defRPr/>
            </a:pPr>
            <a:endParaRPr lang="es-AR" sz="2000" b="1" kern="0" dirty="0">
              <a:solidFill>
                <a:prstClr val="white"/>
              </a:solidFill>
            </a:endParaRPr>
          </a:p>
          <a:p>
            <a:pPr algn="just" fontAlgn="base">
              <a:spcBef>
                <a:spcPct val="0"/>
              </a:spcBef>
              <a:spcAft>
                <a:spcPct val="0"/>
              </a:spcAft>
              <a:defRPr/>
            </a:pPr>
            <a:endParaRPr lang="es-AR" sz="2000" b="1" kern="0" dirty="0">
              <a:solidFill>
                <a:prstClr val="white"/>
              </a:solidFill>
            </a:endParaRPr>
          </a:p>
          <a:p>
            <a:pPr algn="just" fontAlgn="base">
              <a:spcBef>
                <a:spcPct val="0"/>
              </a:spcBef>
              <a:spcAft>
                <a:spcPct val="0"/>
              </a:spcAft>
              <a:defRPr/>
            </a:pPr>
            <a:endParaRPr lang="es-AR" sz="2000" b="1" kern="0" dirty="0">
              <a:solidFill>
                <a:prstClr val="white"/>
              </a:solidFill>
              <a:effectLst>
                <a:outerShdw blurRad="38100" dist="38100" dir="2700000" algn="tl">
                  <a:srgbClr val="000000">
                    <a:alpha val="43137"/>
                  </a:srgbClr>
                </a:outerShdw>
              </a:effectLst>
            </a:endParaRPr>
          </a:p>
        </p:txBody>
      </p:sp>
      <p:pic>
        <p:nvPicPr>
          <p:cNvPr id="37891" name="Picture 6" descr="http://www.banderas-mundo.es/data/flags/ultra/py.png"/>
          <p:cNvPicPr>
            <a:picLocks noChangeAspect="1" noChangeArrowheads="1"/>
          </p:cNvPicPr>
          <p:nvPr/>
        </p:nvPicPr>
        <p:blipFill>
          <a:blip r:embed="rId3" cstate="print"/>
          <a:srcRect/>
          <a:stretch>
            <a:fillRect/>
          </a:stretch>
        </p:blipFill>
        <p:spPr bwMode="auto">
          <a:xfrm>
            <a:off x="8148639" y="23814"/>
            <a:ext cx="2555875" cy="1533525"/>
          </a:xfrm>
          <a:prstGeom prst="rect">
            <a:avLst/>
          </a:prstGeom>
          <a:noFill/>
          <a:ln w="9525">
            <a:noFill/>
            <a:miter lim="800000"/>
            <a:headEnd/>
            <a:tailEnd/>
          </a:ln>
        </p:spPr>
      </p:pic>
    </p:spTree>
    <p:extLst>
      <p:ext uri="{BB962C8B-B14F-4D97-AF65-F5344CB8AC3E}">
        <p14:creationId xmlns:p14="http://schemas.microsoft.com/office/powerpoint/2010/main" val="102607650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dirty="0"/>
              <a:t>En el Nuevo Código Civil y Comercial</a:t>
            </a:r>
          </a:p>
        </p:txBody>
      </p:sp>
      <p:sp>
        <p:nvSpPr>
          <p:cNvPr id="3" name="2 Marcador de contenido"/>
          <p:cNvSpPr>
            <a:spLocks noGrp="1"/>
          </p:cNvSpPr>
          <p:nvPr>
            <p:ph idx="1"/>
          </p:nvPr>
        </p:nvSpPr>
        <p:spPr>
          <a:xfrm>
            <a:off x="1847530" y="2038350"/>
            <a:ext cx="8496944" cy="4270970"/>
          </a:xfrm>
          <a:ln>
            <a:solidFill>
              <a:schemeClr val="tx1"/>
            </a:solidFill>
          </a:ln>
        </p:spPr>
        <p:txBody>
          <a:bodyPr/>
          <a:lstStyle/>
          <a:p>
            <a:pPr marL="0" indent="0" algn="just">
              <a:buNone/>
            </a:pPr>
            <a:r>
              <a:rPr lang="es-AR" u="sng" dirty="0">
                <a:solidFill>
                  <a:schemeClr val="tx1"/>
                </a:solidFill>
              </a:rPr>
              <a:t>Caducidad:</a:t>
            </a:r>
            <a:endParaRPr lang="es-AR" dirty="0">
              <a:solidFill>
                <a:srgbClr val="FF0066"/>
              </a:solidFill>
            </a:endParaRPr>
          </a:p>
          <a:p>
            <a:pPr algn="just"/>
            <a:r>
              <a:rPr lang="es-AR" dirty="0">
                <a:solidFill>
                  <a:srgbClr val="FF0066"/>
                </a:solidFill>
              </a:rPr>
              <a:t>El hijo, puede iniciar la acción </a:t>
            </a:r>
            <a:r>
              <a:rPr lang="es-AR" dirty="0">
                <a:solidFill>
                  <a:schemeClr val="tx1"/>
                </a:solidFill>
              </a:rPr>
              <a:t>en cualquier tiempo</a:t>
            </a:r>
          </a:p>
          <a:p>
            <a:pPr algn="just"/>
            <a:r>
              <a:rPr lang="es-AR" dirty="0">
                <a:solidFill>
                  <a:srgbClr val="FF0066"/>
                </a:solidFill>
              </a:rPr>
              <a:t>Los demás legitimados</a:t>
            </a:r>
            <a:r>
              <a:rPr lang="es-AR" i="1" dirty="0">
                <a:solidFill>
                  <a:schemeClr val="tx1"/>
                </a:solidFill>
              </a:rPr>
              <a:t>: la acción caduca si transcurre un año desde la inscripción del nacimiento </a:t>
            </a:r>
            <a:r>
              <a:rPr lang="es-AR" b="1" i="1" dirty="0">
                <a:solidFill>
                  <a:srgbClr val="00B0F0"/>
                </a:solidFill>
              </a:rPr>
              <a:t>o desde que se tuvo conocimiento de que el niño podría no ser hijo de quien la ley lo presume.</a:t>
            </a:r>
          </a:p>
          <a:p>
            <a:pPr algn="just"/>
            <a:r>
              <a:rPr lang="es-AR" i="1" dirty="0">
                <a:solidFill>
                  <a:schemeClr val="tx1"/>
                </a:solidFill>
              </a:rPr>
              <a:t>En caso de fallecimiento del legitimado activo, sus herederos pueden impugnar la filiación </a:t>
            </a:r>
            <a:r>
              <a:rPr lang="es-AR" i="1" dirty="0">
                <a:solidFill>
                  <a:srgbClr val="FF0000"/>
                </a:solidFill>
              </a:rPr>
              <a:t>si el deceso se produjo antes de transcurrir el término de caducidad establecido en este artículo</a:t>
            </a:r>
            <a:r>
              <a:rPr lang="es-AR" i="1" dirty="0">
                <a:solidFill>
                  <a:schemeClr val="tx1"/>
                </a:solidFill>
              </a:rPr>
              <a:t>. En este caso, la acción caduca para ellos una vez cumplido el plazo que comenzó a correr en vida del legitimado</a:t>
            </a:r>
          </a:p>
        </p:txBody>
      </p:sp>
    </p:spTree>
    <p:extLst>
      <p:ext uri="{BB962C8B-B14F-4D97-AF65-F5344CB8AC3E}">
        <p14:creationId xmlns:p14="http://schemas.microsoft.com/office/powerpoint/2010/main" val="417570976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a:xfrm rot="360000">
            <a:off x="4756159" y="3019425"/>
            <a:ext cx="5102225" cy="2433638"/>
          </a:xfrm>
        </p:spPr>
        <p:txBody>
          <a:bodyPr rtlCol="0">
            <a:noAutofit/>
          </a:bodyPr>
          <a:lstStyle/>
          <a:p>
            <a:pPr eaLnBrk="1" fontAlgn="auto" hangingPunct="1">
              <a:spcAft>
                <a:spcPts val="0"/>
              </a:spcAft>
              <a:defRPr/>
            </a:pPr>
            <a:r>
              <a:rPr lang="es-AR" sz="5200" dirty="0"/>
              <a:t>3) Prueba de ADN</a:t>
            </a:r>
          </a:p>
        </p:txBody>
      </p:sp>
    </p:spTree>
    <p:extLst>
      <p:ext uri="{BB962C8B-B14F-4D97-AF65-F5344CB8AC3E}">
        <p14:creationId xmlns:p14="http://schemas.microsoft.com/office/powerpoint/2010/main" val="211840789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AR" dirty="0"/>
              <a:t>En el Nuevo Código Civil y Comercial</a:t>
            </a:r>
          </a:p>
        </p:txBody>
      </p:sp>
      <p:sp>
        <p:nvSpPr>
          <p:cNvPr id="3" name="2 Marcador de contenido"/>
          <p:cNvSpPr>
            <a:spLocks noGrp="1"/>
          </p:cNvSpPr>
          <p:nvPr>
            <p:ph idx="1"/>
          </p:nvPr>
        </p:nvSpPr>
        <p:spPr>
          <a:xfrm>
            <a:off x="1847529" y="1916832"/>
            <a:ext cx="8352928" cy="4392488"/>
          </a:xfrm>
          <a:ln>
            <a:solidFill>
              <a:schemeClr val="tx1"/>
            </a:solidFill>
          </a:ln>
        </p:spPr>
        <p:txBody>
          <a:bodyPr/>
          <a:lstStyle/>
          <a:p>
            <a:pPr algn="just"/>
            <a:r>
              <a:rPr lang="es-AR" dirty="0">
                <a:latin typeface="UtopiaStd-SemiboldCapt"/>
              </a:rPr>
              <a:t>Art. 579.— Prueba genética. </a:t>
            </a:r>
            <a:r>
              <a:rPr lang="es-AR" dirty="0">
                <a:latin typeface="UtopiaStd-Regular"/>
              </a:rPr>
              <a:t>En las acciones de filiación se admiten toda clase de pruebas, </a:t>
            </a:r>
            <a:r>
              <a:rPr lang="es-AR" b="1" dirty="0">
                <a:solidFill>
                  <a:srgbClr val="00B0F0"/>
                </a:solidFill>
                <a:latin typeface="UtopiaStd-Regular"/>
              </a:rPr>
              <a:t>incluidas las genéticas</a:t>
            </a:r>
            <a:r>
              <a:rPr lang="es-AR" dirty="0">
                <a:latin typeface="UtopiaStd-Regular"/>
              </a:rPr>
              <a:t>, que pueden ser decretadas de oficio o a petición de parte. </a:t>
            </a:r>
          </a:p>
          <a:p>
            <a:pPr algn="just"/>
            <a:r>
              <a:rPr lang="es-AR" dirty="0">
                <a:solidFill>
                  <a:srgbClr val="FF0000"/>
                </a:solidFill>
                <a:latin typeface="UtopiaStd-Regular"/>
              </a:rPr>
              <a:t>Ante la imposibilidad de efectuar la prueba genética a alguna de las partes, los estudios se pueden realizar con material genético de los parientes por naturaleza hasta el segundo grado</a:t>
            </a:r>
            <a:r>
              <a:rPr lang="es-AR" dirty="0">
                <a:latin typeface="UtopiaStd-Regular"/>
              </a:rPr>
              <a:t>; debe priorizarse a los más próximos.</a:t>
            </a:r>
          </a:p>
          <a:p>
            <a:pPr algn="just"/>
            <a:r>
              <a:rPr lang="es-AR" b="1" dirty="0">
                <a:latin typeface="UtopiaStd-Regular"/>
              </a:rPr>
              <a:t>Si ninguna de estas alternativas es posible</a:t>
            </a:r>
            <a:r>
              <a:rPr lang="es-AR" dirty="0">
                <a:latin typeface="UtopiaStd-Regular"/>
              </a:rPr>
              <a:t>, </a:t>
            </a:r>
            <a:r>
              <a:rPr lang="es-AR" dirty="0">
                <a:solidFill>
                  <a:srgbClr val="FF0000"/>
                </a:solidFill>
                <a:latin typeface="UtopiaStd-Regular"/>
              </a:rPr>
              <a:t>el juez </a:t>
            </a:r>
            <a:r>
              <a:rPr lang="es-AR" b="1" i="1" u="sng" dirty="0">
                <a:solidFill>
                  <a:srgbClr val="00B0F0"/>
                </a:solidFill>
                <a:latin typeface="UtopiaStd-Regular"/>
              </a:rPr>
              <a:t>valora la negativa como indicio grave </a:t>
            </a:r>
            <a:r>
              <a:rPr lang="es-AR" dirty="0">
                <a:solidFill>
                  <a:srgbClr val="FF0000"/>
                </a:solidFill>
                <a:latin typeface="UtopiaStd-Regular"/>
              </a:rPr>
              <a:t>contrario a la posición del renuente.</a:t>
            </a:r>
            <a:endParaRPr lang="es-AR" dirty="0">
              <a:solidFill>
                <a:srgbClr val="FF0000"/>
              </a:solidFill>
            </a:endParaRPr>
          </a:p>
        </p:txBody>
      </p:sp>
    </p:spTree>
    <p:extLst>
      <p:ext uri="{BB962C8B-B14F-4D97-AF65-F5344CB8AC3E}">
        <p14:creationId xmlns:p14="http://schemas.microsoft.com/office/powerpoint/2010/main" val="121598221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6 Título"/>
          <p:cNvSpPr>
            <a:spLocks noGrp="1"/>
          </p:cNvSpPr>
          <p:nvPr>
            <p:ph type="title"/>
          </p:nvPr>
        </p:nvSpPr>
        <p:spPr/>
        <p:txBody>
          <a:bodyPr/>
          <a:lstStyle/>
          <a:p>
            <a:r>
              <a:rPr lang="es-AR" dirty="0"/>
              <a:t>¿Cuál es la diferencia entre indicio a secas e indicio grave?</a:t>
            </a:r>
          </a:p>
        </p:txBody>
      </p:sp>
      <p:sp>
        <p:nvSpPr>
          <p:cNvPr id="8" name="7 Flecha abajo"/>
          <p:cNvSpPr/>
          <p:nvPr/>
        </p:nvSpPr>
        <p:spPr bwMode="auto">
          <a:xfrm>
            <a:off x="4871864" y="3645024"/>
            <a:ext cx="2232248" cy="2160240"/>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1046381264"/>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074872" y="436580"/>
            <a:ext cx="8042275" cy="760173"/>
          </a:xfrm>
        </p:spPr>
        <p:txBody>
          <a:bodyPr/>
          <a:lstStyle/>
          <a:p>
            <a:r>
              <a:rPr lang="es-AR" dirty="0"/>
              <a:t>El derecho a la identidad</a:t>
            </a:r>
          </a:p>
        </p:txBody>
      </p:sp>
      <p:sp>
        <p:nvSpPr>
          <p:cNvPr id="3" name="2 Marcador de contenido"/>
          <p:cNvSpPr>
            <a:spLocks noGrp="1"/>
          </p:cNvSpPr>
          <p:nvPr>
            <p:ph idx="1"/>
          </p:nvPr>
        </p:nvSpPr>
        <p:spPr>
          <a:xfrm>
            <a:off x="1631504" y="1124744"/>
            <a:ext cx="8892480" cy="5544616"/>
          </a:xfrm>
          <a:solidFill>
            <a:schemeClr val="bg2"/>
          </a:solidFill>
          <a:ln>
            <a:solidFill>
              <a:schemeClr val="tx1"/>
            </a:solidFill>
          </a:ln>
        </p:spPr>
        <p:txBody>
          <a:bodyPr/>
          <a:lstStyle/>
          <a:p>
            <a:pPr algn="just"/>
            <a:r>
              <a:rPr lang="es-AR" i="1" dirty="0"/>
              <a:t>Que la negativa sea un indicio grave, significa que no se necesita, de manera obligatoria o como requisito sine qua non otra prueba para hacer que tal conducta renuente tenga fuerza y por ende, se pueda hacer lugar a la acción de reclamación de la filiación (postura semejante a la presunción); pero si se cuenta con prueba hábil para fortalecer la negativa y, en definitiva, acercarse a la verdad biológica, ella deba ser incorporada al proceso (postura semejante o que tiene algún elemento a la del indicio). </a:t>
            </a:r>
          </a:p>
          <a:p>
            <a:pPr algn="just"/>
            <a:r>
              <a:rPr lang="es-AR" dirty="0"/>
              <a:t>En esta línea argumental, fácil se observa que la presunción al hacer plena prueba del lazo biológico trae consigo un efecto no querido, un “desentendimiento” o “relajo” probatorio y consigo, la consecuente, orfandad en materia probatoria siendo el único elemento con el que se cuenta la negativa del demandado, presunto padre biológico</a:t>
            </a:r>
            <a:endParaRPr lang="es-AR" i="1" dirty="0"/>
          </a:p>
          <a:p>
            <a:endParaRPr lang="es-AR" dirty="0"/>
          </a:p>
        </p:txBody>
      </p:sp>
    </p:spTree>
    <p:extLst>
      <p:ext uri="{BB962C8B-B14F-4D97-AF65-F5344CB8AC3E}">
        <p14:creationId xmlns:p14="http://schemas.microsoft.com/office/powerpoint/2010/main" val="75450949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1544" y="116632"/>
            <a:ext cx="8229600" cy="1143000"/>
          </a:xfrm>
        </p:spPr>
        <p:style>
          <a:lnRef idx="2">
            <a:schemeClr val="accent4">
              <a:shade val="50000"/>
            </a:schemeClr>
          </a:lnRef>
          <a:fillRef idx="1">
            <a:schemeClr val="accent4"/>
          </a:fillRef>
          <a:effectRef idx="0">
            <a:schemeClr val="accent4"/>
          </a:effectRef>
          <a:fontRef idx="minor">
            <a:schemeClr val="lt1"/>
          </a:fontRef>
        </p:style>
        <p:txBody>
          <a:bodyPr>
            <a:normAutofit/>
          </a:bodyPr>
          <a:lstStyle/>
          <a:p>
            <a:r>
              <a:rPr lang="es-AR" sz="2300" b="1" dirty="0"/>
              <a:t>CSJN, "Recurso de hecho deducido por A. N. G., en su carácter de curadora de R. A. V. en la causa G., A. N. c. S., R. si filiación", 15/03/2016</a:t>
            </a:r>
            <a:endParaRPr lang="es-AR" sz="2300" dirty="0"/>
          </a:p>
        </p:txBody>
      </p:sp>
      <p:sp>
        <p:nvSpPr>
          <p:cNvPr id="3" name="2 Marcador de contenido"/>
          <p:cNvSpPr>
            <a:spLocks noGrp="1"/>
          </p:cNvSpPr>
          <p:nvPr>
            <p:ph idx="1"/>
          </p:nvPr>
        </p:nvSpPr>
        <p:spPr>
          <a:xfrm>
            <a:off x="1775520" y="1259632"/>
            <a:ext cx="8723312" cy="5409728"/>
          </a:xfrm>
        </p:spPr>
        <p:style>
          <a:lnRef idx="2">
            <a:schemeClr val="accent2"/>
          </a:lnRef>
          <a:fillRef idx="1">
            <a:schemeClr val="lt1"/>
          </a:fillRef>
          <a:effectRef idx="0">
            <a:schemeClr val="accent2"/>
          </a:effectRef>
          <a:fontRef idx="minor">
            <a:schemeClr val="dk1"/>
          </a:fontRef>
        </p:style>
        <p:txBody>
          <a:bodyPr>
            <a:noAutofit/>
          </a:bodyPr>
          <a:lstStyle/>
          <a:p>
            <a:pPr marL="0" indent="0">
              <a:buNone/>
            </a:pPr>
            <a:r>
              <a:rPr lang="es-AR" sz="2000" b="1" u="sng" dirty="0">
                <a:solidFill>
                  <a:srgbClr val="FF0000"/>
                </a:solidFill>
              </a:rPr>
              <a:t>PLATAFORMA FÁCTICA:</a:t>
            </a:r>
            <a:endParaRPr lang="es-AR" sz="2000" u="sng" dirty="0">
              <a:solidFill>
                <a:srgbClr val="FF0000"/>
              </a:solidFill>
            </a:endParaRPr>
          </a:p>
          <a:p>
            <a:r>
              <a:rPr lang="es-AR" sz="2000" b="1" dirty="0"/>
              <a:t>M.V.</a:t>
            </a:r>
            <a:r>
              <a:rPr lang="es-AR" sz="2000" dirty="0"/>
              <a:t> como producto de un intento de suicidio, el </a:t>
            </a:r>
            <a:r>
              <a:rPr lang="es-AR" sz="2000" b="1" dirty="0">
                <a:solidFill>
                  <a:srgbClr val="FF0000"/>
                </a:solidFill>
              </a:rPr>
              <a:t>04/03/1998 ingresó a una clínica</a:t>
            </a:r>
            <a:r>
              <a:rPr lang="es-AR" sz="2000" dirty="0">
                <a:solidFill>
                  <a:srgbClr val="FF0000"/>
                </a:solidFill>
              </a:rPr>
              <a:t> </a:t>
            </a:r>
            <a:r>
              <a:rPr lang="es-AR" sz="2000" dirty="0"/>
              <a:t>de salud mental.</a:t>
            </a:r>
          </a:p>
          <a:p>
            <a:r>
              <a:rPr lang="es-AR" sz="2000" b="1" dirty="0"/>
              <a:t>A.N.G. –madre de M.V.-</a:t>
            </a:r>
            <a:r>
              <a:rPr lang="es-AR" sz="2000" dirty="0"/>
              <a:t> denuncia un </a:t>
            </a:r>
            <a:r>
              <a:rPr lang="es-AR" sz="2000" b="1" dirty="0">
                <a:solidFill>
                  <a:srgbClr val="FF0000"/>
                </a:solidFill>
              </a:rPr>
              <a:t>ataque sexual</a:t>
            </a:r>
            <a:r>
              <a:rPr lang="es-AR" sz="2000" dirty="0">
                <a:solidFill>
                  <a:srgbClr val="FF0000"/>
                </a:solidFill>
              </a:rPr>
              <a:t> </a:t>
            </a:r>
            <a:r>
              <a:rPr lang="es-AR" sz="2000" dirty="0"/>
              <a:t>sufrido por su </a:t>
            </a:r>
            <a:r>
              <a:rPr lang="es-AR" sz="2000" b="1" dirty="0"/>
              <a:t>hija</a:t>
            </a:r>
            <a:r>
              <a:rPr lang="es-AR" sz="2000" dirty="0"/>
              <a:t> a los </a:t>
            </a:r>
            <a:r>
              <a:rPr lang="es-AR" sz="2000" b="1" dirty="0"/>
              <a:t>tres días</a:t>
            </a:r>
            <a:r>
              <a:rPr lang="es-AR" sz="2000" dirty="0"/>
              <a:t> de estar internada, producto del cual queda </a:t>
            </a:r>
            <a:r>
              <a:rPr lang="es-AR" sz="2000" b="1" dirty="0">
                <a:solidFill>
                  <a:srgbClr val="7030A0"/>
                </a:solidFill>
              </a:rPr>
              <a:t>embarazada</a:t>
            </a:r>
            <a:r>
              <a:rPr lang="es-AR" sz="2000" dirty="0"/>
              <a:t>, dando a luz a la </a:t>
            </a:r>
            <a:r>
              <a:rPr lang="es-AR" sz="2000" b="1" dirty="0">
                <a:solidFill>
                  <a:srgbClr val="7030A0"/>
                </a:solidFill>
              </a:rPr>
              <a:t>niña R.A.V. el 15/11/1998</a:t>
            </a:r>
            <a:r>
              <a:rPr lang="es-AR" sz="2000" dirty="0"/>
              <a:t>.</a:t>
            </a:r>
          </a:p>
          <a:p>
            <a:r>
              <a:rPr lang="es-AR" sz="2000" dirty="0"/>
              <a:t>A.N.G. y M.V. señalan como </a:t>
            </a:r>
            <a:r>
              <a:rPr lang="es-AR" sz="2000" b="1" dirty="0">
                <a:solidFill>
                  <a:srgbClr val="002060"/>
                </a:solidFill>
              </a:rPr>
              <a:t>atacante y presunto padre biológico a R.J.S</a:t>
            </a:r>
            <a:r>
              <a:rPr lang="es-AR" sz="2000" dirty="0"/>
              <a:t>. –</a:t>
            </a:r>
            <a:r>
              <a:rPr lang="es-AR" sz="2000" b="1" dirty="0">
                <a:solidFill>
                  <a:srgbClr val="002060"/>
                </a:solidFill>
              </a:rPr>
              <a:t>interno</a:t>
            </a:r>
            <a:r>
              <a:rPr lang="es-AR" sz="2000" dirty="0">
                <a:solidFill>
                  <a:srgbClr val="002060"/>
                </a:solidFill>
              </a:rPr>
              <a:t> </a:t>
            </a:r>
            <a:r>
              <a:rPr lang="es-AR" sz="2000" dirty="0"/>
              <a:t>de la misma clínica-.</a:t>
            </a:r>
          </a:p>
          <a:p>
            <a:r>
              <a:rPr lang="es-AR" sz="2000" dirty="0"/>
              <a:t>El </a:t>
            </a:r>
            <a:r>
              <a:rPr lang="es-AR" sz="2000" b="1" dirty="0">
                <a:solidFill>
                  <a:schemeClr val="accent2">
                    <a:lumMod val="75000"/>
                  </a:schemeClr>
                </a:solidFill>
              </a:rPr>
              <a:t>Tribunal de Familia Nº1 de San Isidro</a:t>
            </a:r>
            <a:r>
              <a:rPr lang="es-AR" sz="2000" dirty="0">
                <a:solidFill>
                  <a:schemeClr val="accent2">
                    <a:lumMod val="75000"/>
                  </a:schemeClr>
                </a:solidFill>
              </a:rPr>
              <a:t> </a:t>
            </a:r>
            <a:r>
              <a:rPr lang="es-AR" sz="2000" b="1" u="sng" dirty="0">
                <a:solidFill>
                  <a:schemeClr val="accent2">
                    <a:lumMod val="75000"/>
                  </a:schemeClr>
                </a:solidFill>
              </a:rPr>
              <a:t>rechazó</a:t>
            </a:r>
            <a:r>
              <a:rPr lang="es-AR" sz="2000" dirty="0">
                <a:solidFill>
                  <a:schemeClr val="accent2">
                    <a:lumMod val="75000"/>
                  </a:schemeClr>
                </a:solidFill>
              </a:rPr>
              <a:t> </a:t>
            </a:r>
            <a:r>
              <a:rPr lang="es-AR" sz="2000" dirty="0"/>
              <a:t>la demanda de </a:t>
            </a:r>
            <a:r>
              <a:rPr lang="es-AR" sz="2000" b="1" u="sng" dirty="0">
                <a:solidFill>
                  <a:schemeClr val="accent2">
                    <a:lumMod val="75000"/>
                  </a:schemeClr>
                </a:solidFill>
              </a:rPr>
              <a:t>filiación</a:t>
            </a:r>
            <a:r>
              <a:rPr lang="es-AR" sz="2000" dirty="0">
                <a:solidFill>
                  <a:schemeClr val="accent2">
                    <a:lumMod val="75000"/>
                  </a:schemeClr>
                </a:solidFill>
              </a:rPr>
              <a:t> </a:t>
            </a:r>
            <a:r>
              <a:rPr lang="es-AR" sz="2000" dirty="0"/>
              <a:t>incoada por </a:t>
            </a:r>
            <a:r>
              <a:rPr lang="es-AR" sz="2000" b="1" dirty="0"/>
              <a:t>A. N.G.</a:t>
            </a:r>
            <a:r>
              <a:rPr lang="es-AR" sz="2000" dirty="0"/>
              <a:t>, en su carácter de </a:t>
            </a:r>
            <a:r>
              <a:rPr lang="es-AR" sz="2000" b="1" dirty="0"/>
              <a:t>curadora</a:t>
            </a:r>
            <a:r>
              <a:rPr lang="es-AR" sz="2000" dirty="0"/>
              <a:t> definitiva de su </a:t>
            </a:r>
            <a:r>
              <a:rPr lang="es-AR" sz="2000" b="1" dirty="0"/>
              <a:t>hija</a:t>
            </a:r>
            <a:r>
              <a:rPr lang="es-AR" sz="2000" dirty="0"/>
              <a:t> </a:t>
            </a:r>
            <a:r>
              <a:rPr lang="es-AR" sz="2000" b="1" dirty="0"/>
              <a:t>M. F.V.</a:t>
            </a:r>
            <a:r>
              <a:rPr lang="es-AR" sz="2000" dirty="0"/>
              <a:t>, y en </a:t>
            </a:r>
            <a:r>
              <a:rPr lang="es-AR" sz="2000" b="1" dirty="0"/>
              <a:t>representación</a:t>
            </a:r>
            <a:r>
              <a:rPr lang="es-AR" sz="2000" dirty="0"/>
              <a:t> de su </a:t>
            </a:r>
            <a:r>
              <a:rPr lang="es-AR" sz="2000" b="1" dirty="0"/>
              <a:t>pupila y nieta R. A. V.</a:t>
            </a:r>
            <a:r>
              <a:rPr lang="es-AR" sz="2000" dirty="0"/>
              <a:t> </a:t>
            </a:r>
            <a:r>
              <a:rPr lang="es-AR" sz="2000" dirty="0">
                <a:solidFill>
                  <a:schemeClr val="accent2">
                    <a:lumMod val="75000"/>
                  </a:schemeClr>
                </a:solidFill>
              </a:rPr>
              <a:t>contra R. J. S.</a:t>
            </a:r>
          </a:p>
          <a:p>
            <a:r>
              <a:rPr lang="es-AR" sz="2000" b="1" dirty="0">
                <a:solidFill>
                  <a:schemeClr val="accent6">
                    <a:lumMod val="75000"/>
                  </a:schemeClr>
                </a:solidFill>
              </a:rPr>
              <a:t>Fundamentos</a:t>
            </a:r>
            <a:r>
              <a:rPr lang="es-AR" sz="2000" b="1" dirty="0"/>
              <a:t> de 1º instancia:</a:t>
            </a:r>
            <a:endParaRPr lang="es-AR" sz="2000" dirty="0"/>
          </a:p>
          <a:p>
            <a:pPr lvl="1"/>
            <a:r>
              <a:rPr lang="es-AR" sz="2000" dirty="0"/>
              <a:t>La </a:t>
            </a:r>
            <a:r>
              <a:rPr lang="es-AR" sz="2000" b="1" dirty="0">
                <a:solidFill>
                  <a:srgbClr val="FF0000"/>
                </a:solidFill>
              </a:rPr>
              <a:t>sola negativa del demandado a someterse a los exámenes genéticos</a:t>
            </a:r>
            <a:r>
              <a:rPr lang="es-AR" sz="2000" dirty="0">
                <a:solidFill>
                  <a:srgbClr val="FF0000"/>
                </a:solidFill>
              </a:rPr>
              <a:t>, </a:t>
            </a:r>
            <a:r>
              <a:rPr lang="es-AR" sz="2000" b="1" u="sng" dirty="0">
                <a:solidFill>
                  <a:srgbClr val="FF0000"/>
                </a:solidFill>
              </a:rPr>
              <a:t>no resulta suficiente para admitir la procedencia de la acción</a:t>
            </a:r>
            <a:r>
              <a:rPr lang="es-AR" sz="2000" dirty="0"/>
              <a:t>, </a:t>
            </a:r>
            <a:r>
              <a:rPr lang="es-AR" sz="2000" u="sng" dirty="0"/>
              <a:t>si no es acompañada de </a:t>
            </a:r>
            <a:r>
              <a:rPr lang="es-AR" sz="2000" b="1" u="sng" dirty="0">
                <a:solidFill>
                  <a:srgbClr val="00B050"/>
                </a:solidFill>
              </a:rPr>
              <a:t>algún otro </a:t>
            </a:r>
            <a:r>
              <a:rPr lang="es-AR" sz="2000" u="sng" dirty="0"/>
              <a:t>elemento probatorio que la fortalezca.</a:t>
            </a:r>
            <a:endParaRPr lang="es-AR" sz="2000" dirty="0"/>
          </a:p>
          <a:p>
            <a:pPr lvl="1"/>
            <a:r>
              <a:rPr lang="es-AR" sz="2000" b="1" dirty="0">
                <a:solidFill>
                  <a:schemeClr val="accent6">
                    <a:lumMod val="75000"/>
                  </a:schemeClr>
                </a:solidFill>
              </a:rPr>
              <a:t>No existe prueba alguna que avale la pretensión incoada</a:t>
            </a:r>
            <a:r>
              <a:rPr lang="es-AR" sz="2000" dirty="0"/>
              <a:t>.</a:t>
            </a:r>
          </a:p>
          <a:p>
            <a:endParaRPr lang="es-AR" sz="2000" dirty="0"/>
          </a:p>
        </p:txBody>
      </p:sp>
      <p:sp>
        <p:nvSpPr>
          <p:cNvPr id="4" name="Marcador de fecha 3"/>
          <p:cNvSpPr>
            <a:spLocks noGrp="1"/>
          </p:cNvSpPr>
          <p:nvPr>
            <p:ph type="dt" sz="half" idx="10"/>
          </p:nvPr>
        </p:nvSpPr>
        <p:spPr/>
        <p:txBody>
          <a:bodyPr/>
          <a:lstStyle/>
          <a:p>
            <a:fld id="{672EFBFE-C34E-4C6B-8AB5-28690573F982}" type="datetime10">
              <a:rPr lang="es-AR" sz="1800" kern="0">
                <a:solidFill>
                  <a:prstClr val="black">
                    <a:tint val="75000"/>
                  </a:prstClr>
                </a:solidFill>
              </a:rPr>
              <a:pPr/>
              <a:t>11:21</a:t>
            </a:fld>
            <a:endParaRPr lang="es-AR" sz="1800" kern="0">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381A7223-7A89-46C9-93A1-0B8DCEB93541}" type="slidenum">
              <a:rPr lang="es-AR" sz="1800" kern="0">
                <a:solidFill>
                  <a:prstClr val="black">
                    <a:tint val="75000"/>
                  </a:prstClr>
                </a:solidFill>
              </a:rPr>
              <a:pPr/>
              <a:t>225</a:t>
            </a:fld>
            <a:endParaRPr lang="es-AR" sz="1800" kern="0">
              <a:solidFill>
                <a:prstClr val="black">
                  <a:tint val="75000"/>
                </a:prstClr>
              </a:solidFill>
            </a:endParaRPr>
          </a:p>
        </p:txBody>
      </p:sp>
    </p:spTree>
    <p:extLst>
      <p:ext uri="{BB962C8B-B14F-4D97-AF65-F5344CB8AC3E}">
        <p14:creationId xmlns:p14="http://schemas.microsoft.com/office/powerpoint/2010/main" val="66030570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0" y="764704"/>
            <a:ext cx="8229600" cy="5832648"/>
          </a:xfrm>
        </p:spPr>
        <p:style>
          <a:lnRef idx="2">
            <a:schemeClr val="accent1"/>
          </a:lnRef>
          <a:fillRef idx="1">
            <a:schemeClr val="lt1"/>
          </a:fillRef>
          <a:effectRef idx="0">
            <a:schemeClr val="accent1"/>
          </a:effectRef>
          <a:fontRef idx="minor">
            <a:schemeClr val="dk1"/>
          </a:fontRef>
        </p:style>
        <p:txBody>
          <a:bodyPr>
            <a:normAutofit fontScale="92500" lnSpcReduction="20000"/>
          </a:bodyPr>
          <a:lstStyle/>
          <a:p>
            <a:r>
              <a:rPr lang="es-AR" u="sng" dirty="0"/>
              <a:t>La asesoría de menores e incapaces y A.N.G. </a:t>
            </a:r>
            <a:r>
              <a:rPr lang="es-AR" u="sng" dirty="0">
                <a:solidFill>
                  <a:srgbClr val="FF0000"/>
                </a:solidFill>
              </a:rPr>
              <a:t>apelan</a:t>
            </a:r>
            <a:r>
              <a:rPr lang="es-AR" u="sng" dirty="0"/>
              <a:t>.</a:t>
            </a:r>
            <a:endParaRPr lang="es-AR" dirty="0"/>
          </a:p>
          <a:p>
            <a:r>
              <a:rPr lang="es-AR" b="1" dirty="0"/>
              <a:t>El </a:t>
            </a:r>
            <a:r>
              <a:rPr lang="es-AR" b="1" dirty="0">
                <a:solidFill>
                  <a:srgbClr val="FF0000"/>
                </a:solidFill>
              </a:rPr>
              <a:t>16/12/2009, SCBA RECHAZA EL RECURSO</a:t>
            </a:r>
            <a:r>
              <a:rPr lang="es-AR" b="1" dirty="0"/>
              <a:t>.</a:t>
            </a:r>
          </a:p>
          <a:p>
            <a:r>
              <a:rPr lang="es-AR" b="1" dirty="0">
                <a:solidFill>
                  <a:srgbClr val="7030A0"/>
                </a:solidFill>
              </a:rPr>
              <a:t>Fundamentos</a:t>
            </a:r>
            <a:r>
              <a:rPr lang="es-AR" b="1" dirty="0"/>
              <a:t> SCBA: </a:t>
            </a:r>
          </a:p>
          <a:p>
            <a:pPr lvl="1"/>
            <a:r>
              <a:rPr lang="es-AR" dirty="0"/>
              <a:t>La </a:t>
            </a:r>
            <a:r>
              <a:rPr lang="es-AR" u="sng" dirty="0">
                <a:solidFill>
                  <a:srgbClr val="FF0000"/>
                </a:solidFill>
              </a:rPr>
              <a:t>mayoría</a:t>
            </a:r>
            <a:r>
              <a:rPr lang="es-AR" dirty="0">
                <a:solidFill>
                  <a:srgbClr val="FF0000"/>
                </a:solidFill>
              </a:rPr>
              <a:t> </a:t>
            </a:r>
            <a:r>
              <a:rPr lang="es-AR" dirty="0"/>
              <a:t>de la SCBA </a:t>
            </a:r>
            <a:r>
              <a:rPr lang="es-AR" b="1" dirty="0"/>
              <a:t>consideró que la </a:t>
            </a:r>
            <a:r>
              <a:rPr lang="es-AR" b="1" dirty="0">
                <a:solidFill>
                  <a:srgbClr val="FF0000"/>
                </a:solidFill>
              </a:rPr>
              <a:t>determinación del nexo biológico y la valoración de la reticencia a someterse a la evaluación </a:t>
            </a:r>
            <a:r>
              <a:rPr lang="es-AR" b="1" dirty="0"/>
              <a:t>respectiva configuran típicas </a:t>
            </a:r>
            <a:r>
              <a:rPr lang="es-AR" b="1" dirty="0">
                <a:solidFill>
                  <a:srgbClr val="FF0000"/>
                </a:solidFill>
              </a:rPr>
              <a:t>cuestiones de hecho, privativas de los jueces de la instancia ordinaria</a:t>
            </a:r>
            <a:r>
              <a:rPr lang="es-AR" dirty="0">
                <a:solidFill>
                  <a:srgbClr val="FF0000"/>
                </a:solidFill>
              </a:rPr>
              <a:t>.</a:t>
            </a:r>
            <a:r>
              <a:rPr lang="es-AR" dirty="0"/>
              <a:t> Por ende, </a:t>
            </a:r>
            <a:r>
              <a:rPr lang="es-AR" u="sng" dirty="0"/>
              <a:t>resultan </a:t>
            </a:r>
            <a:r>
              <a:rPr lang="es-AR" u="sng" dirty="0">
                <a:solidFill>
                  <a:srgbClr val="FF0000"/>
                </a:solidFill>
              </a:rPr>
              <a:t>irrevisables</a:t>
            </a:r>
            <a:r>
              <a:rPr lang="es-AR" u="sng" dirty="0"/>
              <a:t> por la alzada salvo que se demuestre la existencia de absurdo</a:t>
            </a:r>
            <a:r>
              <a:rPr lang="es-AR" dirty="0"/>
              <a:t>.</a:t>
            </a:r>
          </a:p>
          <a:p>
            <a:endParaRPr lang="es-AR" b="1" dirty="0"/>
          </a:p>
          <a:p>
            <a:r>
              <a:rPr lang="es-AR" b="1" dirty="0"/>
              <a:t>A.N.G. interpone recurso extraordinario, la </a:t>
            </a:r>
            <a:r>
              <a:rPr lang="es-AR" b="1" dirty="0">
                <a:solidFill>
                  <a:srgbClr val="00B050"/>
                </a:solidFill>
              </a:rPr>
              <a:t>CSJN</a:t>
            </a:r>
            <a:r>
              <a:rPr lang="es-AR" b="1" dirty="0"/>
              <a:t> –en queja- </a:t>
            </a:r>
            <a:r>
              <a:rPr lang="es-AR" b="1" dirty="0">
                <a:solidFill>
                  <a:srgbClr val="00B050"/>
                </a:solidFill>
              </a:rPr>
              <a:t>RESUELVE REVOCAR LA SENTENCIA</a:t>
            </a:r>
            <a:r>
              <a:rPr lang="es-AR" b="1" dirty="0"/>
              <a:t>.</a:t>
            </a:r>
            <a:endParaRPr lang="es-AR" dirty="0"/>
          </a:p>
          <a:p>
            <a:endParaRPr lang="es-AR" dirty="0"/>
          </a:p>
        </p:txBody>
      </p:sp>
      <p:sp>
        <p:nvSpPr>
          <p:cNvPr id="2" name="Marcador de fecha 1"/>
          <p:cNvSpPr>
            <a:spLocks noGrp="1"/>
          </p:cNvSpPr>
          <p:nvPr>
            <p:ph type="dt" sz="half" idx="10"/>
          </p:nvPr>
        </p:nvSpPr>
        <p:spPr/>
        <p:txBody>
          <a:bodyPr/>
          <a:lstStyle/>
          <a:p>
            <a:fld id="{29E5EEAA-F815-4781-B289-CBB29D59E3BF}" type="datetime10">
              <a:rPr lang="es-AR" sz="1800" kern="0">
                <a:solidFill>
                  <a:prstClr val="black">
                    <a:tint val="75000"/>
                  </a:prstClr>
                </a:solidFill>
              </a:rPr>
              <a:pPr/>
              <a:t>11:21</a:t>
            </a:fld>
            <a:endParaRPr lang="es-AR" sz="1800" kern="0">
              <a:solidFill>
                <a:prstClr val="black">
                  <a:tint val="75000"/>
                </a:prstClr>
              </a:solidFill>
            </a:endParaRPr>
          </a:p>
        </p:txBody>
      </p:sp>
      <p:sp>
        <p:nvSpPr>
          <p:cNvPr id="4" name="Marcador de número de diapositiva 3"/>
          <p:cNvSpPr>
            <a:spLocks noGrp="1"/>
          </p:cNvSpPr>
          <p:nvPr>
            <p:ph type="sldNum" sz="quarter" idx="12"/>
          </p:nvPr>
        </p:nvSpPr>
        <p:spPr/>
        <p:txBody>
          <a:bodyPr/>
          <a:lstStyle/>
          <a:p>
            <a:fld id="{381A7223-7A89-46C9-93A1-0B8DCEB93541}" type="slidenum">
              <a:rPr lang="es-AR" sz="1800" kern="0">
                <a:solidFill>
                  <a:prstClr val="black">
                    <a:tint val="75000"/>
                  </a:prstClr>
                </a:solidFill>
              </a:rPr>
              <a:pPr/>
              <a:t>226</a:t>
            </a:fld>
            <a:endParaRPr lang="es-AR" sz="1800" kern="0">
              <a:solidFill>
                <a:prstClr val="black">
                  <a:tint val="75000"/>
                </a:prstClr>
              </a:solidFill>
            </a:endParaRPr>
          </a:p>
        </p:txBody>
      </p:sp>
    </p:spTree>
    <p:extLst>
      <p:ext uri="{BB962C8B-B14F-4D97-AF65-F5344CB8AC3E}">
        <p14:creationId xmlns:p14="http://schemas.microsoft.com/office/powerpoint/2010/main" val="4110151112"/>
      </p:ext>
    </p:extLst>
  </p:cSld>
  <p:clrMapOvr>
    <a:masterClrMapping/>
  </p:clrMapOvr>
  <p:transition spd="slow">
    <p:push dir="u"/>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style>
          <a:lnRef idx="1">
            <a:schemeClr val="accent2"/>
          </a:lnRef>
          <a:fillRef idx="3">
            <a:schemeClr val="accent2"/>
          </a:fillRef>
          <a:effectRef idx="2">
            <a:schemeClr val="accent2"/>
          </a:effectRef>
          <a:fontRef idx="minor">
            <a:schemeClr val="lt1"/>
          </a:fontRef>
        </p:style>
        <p:txBody>
          <a:bodyPr>
            <a:normAutofit/>
          </a:bodyPr>
          <a:lstStyle/>
          <a:p>
            <a:r>
              <a:rPr lang="es-AR" b="1" dirty="0"/>
              <a:t>Del Voto en disidencia de la Dra. </a:t>
            </a:r>
            <a:r>
              <a:rPr lang="es-AR" b="1" dirty="0" err="1"/>
              <a:t>Kogan</a:t>
            </a:r>
            <a:endParaRPr lang="es-AR" dirty="0"/>
          </a:p>
        </p:txBody>
      </p:sp>
      <p:sp>
        <p:nvSpPr>
          <p:cNvPr id="3" name="2 Marcador de contenido"/>
          <p:cNvSpPr>
            <a:spLocks noGrp="1"/>
          </p:cNvSpPr>
          <p:nvPr>
            <p:ph idx="1"/>
          </p:nvPr>
        </p:nvSpPr>
        <p:spPr>
          <a:xfrm>
            <a:off x="2063552" y="1600200"/>
            <a:ext cx="8147248" cy="4421088"/>
          </a:xfrm>
          <a:solidFill>
            <a:schemeClr val="bg1"/>
          </a:solidFill>
        </p:spPr>
        <p:style>
          <a:lnRef idx="1">
            <a:schemeClr val="accent2"/>
          </a:lnRef>
          <a:fillRef idx="2">
            <a:schemeClr val="accent2"/>
          </a:fillRef>
          <a:effectRef idx="1">
            <a:schemeClr val="accent2"/>
          </a:effectRef>
          <a:fontRef idx="minor">
            <a:schemeClr val="dk1"/>
          </a:fontRef>
        </p:style>
        <p:txBody>
          <a:bodyPr>
            <a:normAutofit/>
          </a:bodyPr>
          <a:lstStyle/>
          <a:p>
            <a:pPr algn="just"/>
            <a:r>
              <a:rPr lang="es-AR" dirty="0"/>
              <a:t>Que </a:t>
            </a:r>
            <a:r>
              <a:rPr lang="es-AR" b="1" dirty="0">
                <a:solidFill>
                  <a:srgbClr val="FF0000"/>
                </a:solidFill>
              </a:rPr>
              <a:t>no se contempló que los hechos denunciados tenían como protagonista una insana</a:t>
            </a:r>
            <a:r>
              <a:rPr lang="es-AR" dirty="0">
                <a:solidFill>
                  <a:srgbClr val="FF0000"/>
                </a:solidFill>
              </a:rPr>
              <a:t> </a:t>
            </a:r>
            <a:r>
              <a:rPr lang="es-AR" dirty="0"/>
              <a:t>internada por intento de suicidio, medicada con sedantes, que los hechos acaecieron en una clínica psiquiátrica, </a:t>
            </a:r>
            <a:r>
              <a:rPr lang="es-AR" b="1" u="sng" dirty="0"/>
              <a:t>y </a:t>
            </a:r>
            <a:r>
              <a:rPr lang="es-AR" b="1" u="sng" dirty="0">
                <a:solidFill>
                  <a:srgbClr val="7030A0"/>
                </a:solidFill>
              </a:rPr>
              <a:t>que el reconocimiento de este hecho por parte del nosocomio generaba su responsabilidad civil</a:t>
            </a:r>
            <a:r>
              <a:rPr lang="es-AR" dirty="0">
                <a:solidFill>
                  <a:srgbClr val="7030A0"/>
                </a:solidFill>
              </a:rPr>
              <a:t>.</a:t>
            </a:r>
          </a:p>
        </p:txBody>
      </p:sp>
      <p:sp>
        <p:nvSpPr>
          <p:cNvPr id="4" name="3 Flecha abajo"/>
          <p:cNvSpPr/>
          <p:nvPr/>
        </p:nvSpPr>
        <p:spPr>
          <a:xfrm>
            <a:off x="5303912" y="6309320"/>
            <a:ext cx="1080120" cy="5486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sp>
        <p:nvSpPr>
          <p:cNvPr id="5" name="Marcador de fecha 4"/>
          <p:cNvSpPr>
            <a:spLocks noGrp="1"/>
          </p:cNvSpPr>
          <p:nvPr>
            <p:ph type="dt" sz="half" idx="10"/>
          </p:nvPr>
        </p:nvSpPr>
        <p:spPr/>
        <p:txBody>
          <a:bodyPr/>
          <a:lstStyle/>
          <a:p>
            <a:fld id="{24ADB42A-460C-4414-BD76-9BB97A2EA02D}" type="datetime10">
              <a:rPr lang="es-AR" sz="1800" kern="0">
                <a:solidFill>
                  <a:prstClr val="black">
                    <a:tint val="75000"/>
                  </a:prstClr>
                </a:solidFill>
              </a:rPr>
              <a:pPr/>
              <a:t>11:21</a:t>
            </a:fld>
            <a:endParaRPr lang="es-AR" sz="1800" kern="0">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381A7223-7A89-46C9-93A1-0B8DCEB93541}" type="slidenum">
              <a:rPr lang="es-AR" sz="1800" kern="0">
                <a:solidFill>
                  <a:prstClr val="black">
                    <a:tint val="75000"/>
                  </a:prstClr>
                </a:solidFill>
              </a:rPr>
              <a:pPr/>
              <a:t>227</a:t>
            </a:fld>
            <a:endParaRPr lang="es-AR" sz="1800" kern="0">
              <a:solidFill>
                <a:prstClr val="black">
                  <a:tint val="75000"/>
                </a:prstClr>
              </a:solidFill>
            </a:endParaRPr>
          </a:p>
        </p:txBody>
      </p:sp>
    </p:spTree>
    <p:extLst>
      <p:ext uri="{BB962C8B-B14F-4D97-AF65-F5344CB8AC3E}">
        <p14:creationId xmlns:p14="http://schemas.microsoft.com/office/powerpoint/2010/main" val="62175544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0" y="476672"/>
            <a:ext cx="8229600" cy="6192688"/>
          </a:xfrm>
          <a:solidFill>
            <a:schemeClr val="bg1"/>
          </a:solidFill>
        </p:spPr>
        <p:style>
          <a:lnRef idx="1">
            <a:schemeClr val="accent2"/>
          </a:lnRef>
          <a:fillRef idx="2">
            <a:schemeClr val="accent2"/>
          </a:fillRef>
          <a:effectRef idx="1">
            <a:schemeClr val="accent2"/>
          </a:effectRef>
          <a:fontRef idx="minor">
            <a:schemeClr val="dk1"/>
          </a:fontRef>
        </p:style>
        <p:txBody>
          <a:bodyPr>
            <a:normAutofit fontScale="92500"/>
          </a:bodyPr>
          <a:lstStyle/>
          <a:p>
            <a:pPr algn="just"/>
            <a:r>
              <a:rPr lang="es-AR" dirty="0"/>
              <a:t>Que la </a:t>
            </a:r>
            <a:r>
              <a:rPr lang="es-AR" b="1" dirty="0">
                <a:solidFill>
                  <a:schemeClr val="tx1"/>
                </a:solidFill>
              </a:rPr>
              <a:t>negativa injustificada a la realización del estudio genético, sumada a la existencia de prueba que demuestra que el período de concepción coincide con aquél en que la señora V. y el señor S. estuvieron internados en la misma clínica y la declaración de ella que describe una situación con aquél que considera fue la causa de su embarazo; así como la notoria e infundada falta de colaboración en el proceso por parte del demandado, constituyen indicios que generan en mí la convicción de que existe el vínculo biológico rechazado por el tribunal de Familia.</a:t>
            </a:r>
            <a:endParaRPr lang="es-AR" dirty="0">
              <a:solidFill>
                <a:schemeClr val="tx1"/>
              </a:solidFill>
            </a:endParaRPr>
          </a:p>
          <a:p>
            <a:pPr algn="just"/>
            <a:endParaRPr lang="es-AR" dirty="0"/>
          </a:p>
        </p:txBody>
      </p:sp>
      <p:sp>
        <p:nvSpPr>
          <p:cNvPr id="2" name="Marcador de fecha 1"/>
          <p:cNvSpPr>
            <a:spLocks noGrp="1"/>
          </p:cNvSpPr>
          <p:nvPr>
            <p:ph type="dt" sz="half" idx="10"/>
          </p:nvPr>
        </p:nvSpPr>
        <p:spPr/>
        <p:txBody>
          <a:bodyPr/>
          <a:lstStyle/>
          <a:p>
            <a:fld id="{8BA1F7EC-ADB6-445E-9265-0CCF0CDE2711}" type="datetime10">
              <a:rPr lang="es-AR" sz="1800" kern="0">
                <a:solidFill>
                  <a:prstClr val="black">
                    <a:tint val="75000"/>
                  </a:prstClr>
                </a:solidFill>
              </a:rPr>
              <a:pPr/>
              <a:t>11:21</a:t>
            </a:fld>
            <a:endParaRPr lang="es-AR" sz="1800" kern="0">
              <a:solidFill>
                <a:prstClr val="black">
                  <a:tint val="75000"/>
                </a:prstClr>
              </a:solidFill>
            </a:endParaRPr>
          </a:p>
        </p:txBody>
      </p:sp>
      <p:sp>
        <p:nvSpPr>
          <p:cNvPr id="4" name="Marcador de número de diapositiva 3"/>
          <p:cNvSpPr>
            <a:spLocks noGrp="1"/>
          </p:cNvSpPr>
          <p:nvPr>
            <p:ph type="sldNum" sz="quarter" idx="12"/>
          </p:nvPr>
        </p:nvSpPr>
        <p:spPr/>
        <p:txBody>
          <a:bodyPr/>
          <a:lstStyle/>
          <a:p>
            <a:fld id="{381A7223-7A89-46C9-93A1-0B8DCEB93541}" type="slidenum">
              <a:rPr lang="es-AR" sz="1800" kern="0">
                <a:solidFill>
                  <a:prstClr val="black">
                    <a:tint val="75000"/>
                  </a:prstClr>
                </a:solidFill>
              </a:rPr>
              <a:pPr/>
              <a:t>228</a:t>
            </a:fld>
            <a:endParaRPr lang="es-AR" sz="1800" kern="0">
              <a:solidFill>
                <a:prstClr val="black">
                  <a:tint val="75000"/>
                </a:prstClr>
              </a:solidFill>
            </a:endParaRPr>
          </a:p>
        </p:txBody>
      </p:sp>
    </p:spTree>
    <p:extLst>
      <p:ext uri="{BB962C8B-B14F-4D97-AF65-F5344CB8AC3E}">
        <p14:creationId xmlns:p14="http://schemas.microsoft.com/office/powerpoint/2010/main" val="2371042106"/>
      </p:ext>
    </p:extLst>
  </p:cSld>
  <p:clrMapOvr>
    <a:masterClrMapping/>
  </p:clrMapOvr>
  <p:transition spd="slow">
    <p:push dir="u"/>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0"/>
            <a:ext cx="9144000" cy="1143000"/>
          </a:xfrm>
        </p:spPr>
        <p:style>
          <a:lnRef idx="2">
            <a:schemeClr val="dk1">
              <a:shade val="50000"/>
            </a:schemeClr>
          </a:lnRef>
          <a:fillRef idx="1">
            <a:schemeClr val="dk1"/>
          </a:fillRef>
          <a:effectRef idx="0">
            <a:schemeClr val="dk1"/>
          </a:effectRef>
          <a:fontRef idx="minor">
            <a:schemeClr val="lt1"/>
          </a:fontRef>
        </p:style>
        <p:txBody>
          <a:bodyPr>
            <a:normAutofit fontScale="90000"/>
          </a:bodyPr>
          <a:lstStyle/>
          <a:p>
            <a:r>
              <a:rPr lang="es-AR" b="1" dirty="0"/>
              <a:t>Del voto en disidencia del Dr. </a:t>
            </a:r>
            <a:r>
              <a:rPr lang="es-AR" b="1" dirty="0" err="1"/>
              <a:t>Pettigiani</a:t>
            </a:r>
            <a:endParaRPr lang="es-AR" dirty="0"/>
          </a:p>
        </p:txBody>
      </p:sp>
      <p:sp>
        <p:nvSpPr>
          <p:cNvPr id="3" name="2 Marcador de contenido"/>
          <p:cNvSpPr>
            <a:spLocks noGrp="1"/>
          </p:cNvSpPr>
          <p:nvPr>
            <p:ph idx="1"/>
          </p:nvPr>
        </p:nvSpPr>
        <p:spPr>
          <a:xfrm>
            <a:off x="1662546" y="980728"/>
            <a:ext cx="8825943" cy="5760640"/>
          </a:xfrm>
        </p:spPr>
        <p:style>
          <a:lnRef idx="1">
            <a:schemeClr val="dk1"/>
          </a:lnRef>
          <a:fillRef idx="2">
            <a:schemeClr val="dk1"/>
          </a:fillRef>
          <a:effectRef idx="1">
            <a:schemeClr val="dk1"/>
          </a:effectRef>
          <a:fontRef idx="minor">
            <a:schemeClr val="dk1"/>
          </a:fontRef>
        </p:style>
        <p:txBody>
          <a:bodyPr>
            <a:noAutofit/>
          </a:bodyPr>
          <a:lstStyle/>
          <a:p>
            <a:pPr algn="just"/>
            <a:r>
              <a:rPr lang="es-AR" sz="2200" dirty="0"/>
              <a:t>Si alguna vez me he planteado la duda acerca de la posibilidad de que la </a:t>
            </a:r>
            <a:r>
              <a:rPr lang="es-AR" sz="2200" b="1" u="sng" dirty="0"/>
              <a:t>realización de las pruebas biológicas </a:t>
            </a:r>
            <a:r>
              <a:rPr lang="es-AR" sz="2200" b="1" u="sng" dirty="0">
                <a:solidFill>
                  <a:srgbClr val="FF0000"/>
                </a:solidFill>
              </a:rPr>
              <a:t>pueda ser compulsivamente ordenada en los procesos filiatorios</a:t>
            </a:r>
            <a:r>
              <a:rPr lang="es-AR" sz="2200" dirty="0"/>
              <a:t>, hoy </a:t>
            </a:r>
            <a:r>
              <a:rPr lang="es-AR" sz="2200" b="1" u="sng" dirty="0"/>
              <a:t>estimo que en múltiples supuestos tal el derivado de las constancias de esta causa ello </a:t>
            </a:r>
            <a:r>
              <a:rPr lang="es-AR" sz="2200" b="1" u="sng" dirty="0">
                <a:solidFill>
                  <a:srgbClr val="FF0000"/>
                </a:solidFill>
              </a:rPr>
              <a:t>resulta imperativo</a:t>
            </a:r>
            <a:r>
              <a:rPr lang="es-AR" sz="2200" dirty="0">
                <a:solidFill>
                  <a:srgbClr val="FF0000"/>
                </a:solidFill>
              </a:rPr>
              <a:t>.</a:t>
            </a:r>
          </a:p>
          <a:p>
            <a:pPr algn="just"/>
            <a:r>
              <a:rPr lang="es-AR" sz="2200" dirty="0"/>
              <a:t>Una pertinaz </a:t>
            </a:r>
            <a:r>
              <a:rPr lang="es-AR" sz="2200" b="1" dirty="0">
                <a:solidFill>
                  <a:srgbClr val="FF0000"/>
                </a:solidFill>
              </a:rPr>
              <a:t>negativa</a:t>
            </a:r>
            <a:r>
              <a:rPr lang="es-AR" sz="2200" dirty="0"/>
              <a:t>, </a:t>
            </a:r>
            <a:r>
              <a:rPr lang="es-AR" sz="2200" b="1" dirty="0"/>
              <a:t>guarecida tras excusas</a:t>
            </a:r>
            <a:r>
              <a:rPr lang="es-AR" sz="2200" dirty="0"/>
              <a:t> que si bien en otro trance pueden aparecer como razonables, </a:t>
            </a:r>
            <a:r>
              <a:rPr lang="es-AR" sz="2200" b="1" u="sng" dirty="0">
                <a:solidFill>
                  <a:srgbClr val="FF0000"/>
                </a:solidFill>
              </a:rPr>
              <a:t>revisten en esta instancia el ropaje de pruritos meramente formales en el cotejo de valores, no puede merecer amparo jurídico</a:t>
            </a:r>
            <a:r>
              <a:rPr lang="es-AR" sz="2200" dirty="0"/>
              <a:t>, ya que ello implicaría algo así como </a:t>
            </a:r>
            <a:r>
              <a:rPr lang="es-AR" sz="2200" b="1" dirty="0"/>
              <a:t>permitir que con total impunidad alguien destruya la única llave que permite acceder</a:t>
            </a:r>
            <a:r>
              <a:rPr lang="es-AR" sz="2200" dirty="0"/>
              <a:t> a otro al conocimiento de la </a:t>
            </a:r>
            <a:r>
              <a:rPr lang="es-AR" sz="2200" b="1" dirty="0"/>
              <a:t>verdad sobre su origen.</a:t>
            </a:r>
            <a:endParaRPr lang="es-AR" sz="2200" dirty="0"/>
          </a:p>
          <a:p>
            <a:pPr algn="just"/>
            <a:r>
              <a:rPr lang="es-AR" sz="2200" dirty="0"/>
              <a:t>Propongo </a:t>
            </a:r>
            <a:r>
              <a:rPr lang="es-AR" sz="2200" b="1" dirty="0"/>
              <a:t>la </a:t>
            </a:r>
            <a:r>
              <a:rPr lang="es-AR" sz="2200" b="1" dirty="0">
                <a:solidFill>
                  <a:schemeClr val="accent3">
                    <a:lumMod val="75000"/>
                  </a:schemeClr>
                </a:solidFill>
              </a:rPr>
              <a:t>atribución al demandado de la paternidad de la menor R.</a:t>
            </a:r>
            <a:r>
              <a:rPr lang="es-AR" sz="2200" dirty="0">
                <a:solidFill>
                  <a:schemeClr val="accent3">
                    <a:lumMod val="75000"/>
                  </a:schemeClr>
                </a:solidFill>
              </a:rPr>
              <a:t>,</a:t>
            </a:r>
            <a:r>
              <a:rPr lang="es-AR" sz="2200" dirty="0"/>
              <a:t> (…) Adicionalmente, </a:t>
            </a:r>
            <a:r>
              <a:rPr lang="es-AR" sz="2200" u="sng" dirty="0"/>
              <a:t>de ser así requerido oportunamente por la menor</a:t>
            </a:r>
            <a:r>
              <a:rPr lang="es-AR" sz="2200" dirty="0"/>
              <a:t>, </a:t>
            </a:r>
            <a:r>
              <a:rPr lang="es-AR" sz="2200" b="1" u="sng" dirty="0"/>
              <a:t>disponer complementariamente una medida tendiente a la concreta determinación de su verdadera identidad de origen, consistente en la efectiva realización eventualmente compulsiva de la prueba biológica</a:t>
            </a:r>
            <a:r>
              <a:rPr lang="es-AR" sz="2200" dirty="0"/>
              <a:t> centrada en los test de A.D.N. y H.L.A. sobre la persona del demandado.</a:t>
            </a:r>
          </a:p>
          <a:p>
            <a:endParaRPr lang="es-AR" sz="2200" dirty="0"/>
          </a:p>
        </p:txBody>
      </p:sp>
      <p:sp>
        <p:nvSpPr>
          <p:cNvPr id="4" name="Marcador de fecha 3"/>
          <p:cNvSpPr>
            <a:spLocks noGrp="1"/>
          </p:cNvSpPr>
          <p:nvPr>
            <p:ph type="dt" sz="half" idx="10"/>
          </p:nvPr>
        </p:nvSpPr>
        <p:spPr/>
        <p:txBody>
          <a:bodyPr/>
          <a:lstStyle/>
          <a:p>
            <a:fld id="{4DF01217-EDA0-4991-8869-24EAED305A26}" type="datetime10">
              <a:rPr lang="es-AR" sz="1800" kern="0">
                <a:solidFill>
                  <a:prstClr val="black">
                    <a:tint val="75000"/>
                  </a:prstClr>
                </a:solidFill>
              </a:rPr>
              <a:pPr/>
              <a:t>11:21</a:t>
            </a:fld>
            <a:endParaRPr lang="es-AR" sz="1800" kern="0">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381A7223-7A89-46C9-93A1-0B8DCEB93541}" type="slidenum">
              <a:rPr lang="es-AR" sz="1800" kern="0">
                <a:solidFill>
                  <a:prstClr val="black">
                    <a:tint val="75000"/>
                  </a:prstClr>
                </a:solidFill>
              </a:rPr>
              <a:pPr/>
              <a:t>229</a:t>
            </a:fld>
            <a:endParaRPr lang="es-AR" sz="1800" kern="0">
              <a:solidFill>
                <a:prstClr val="black">
                  <a:tint val="75000"/>
                </a:prstClr>
              </a:solidFill>
            </a:endParaRPr>
          </a:p>
        </p:txBody>
      </p:sp>
    </p:spTree>
    <p:extLst>
      <p:ext uri="{BB962C8B-B14F-4D97-AF65-F5344CB8AC3E}">
        <p14:creationId xmlns:p14="http://schemas.microsoft.com/office/powerpoint/2010/main" val="522367639"/>
      </p:ext>
    </p:extLst>
  </p:cSld>
  <p:clrMapOvr>
    <a:masterClrMapping/>
  </p:clrMapOvr>
  <p:transition spd="slow">
    <p:pull/>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1" y="912814"/>
            <a:ext cx="9109075" cy="5324475"/>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algn="just" fontAlgn="base">
              <a:spcBef>
                <a:spcPct val="0"/>
              </a:spcBef>
              <a:spcAft>
                <a:spcPct val="0"/>
              </a:spcAft>
              <a:defRPr/>
            </a:pPr>
            <a:r>
              <a:rPr lang="es-AR" sz="3200" b="1" i="1" kern="0" dirty="0">
                <a:solidFill>
                  <a:prstClr val="white"/>
                </a:solidFill>
                <a:effectLst>
                  <a:outerShdw blurRad="38100" dist="38100" dir="2700000" algn="tl">
                    <a:srgbClr val="000000">
                      <a:alpha val="43137"/>
                    </a:srgbClr>
                  </a:outerShdw>
                </a:effectLst>
              </a:rPr>
              <a:t>Uruguay</a:t>
            </a:r>
            <a:endParaRPr lang="es-AR" sz="2800" b="1" i="1" kern="0" dirty="0">
              <a:solidFill>
                <a:prstClr val="white"/>
              </a:solidFill>
              <a:effectLst>
                <a:outerShdw blurRad="38100" dist="38100" dir="2700000" algn="tl">
                  <a:srgbClr val="000000">
                    <a:alpha val="43137"/>
                  </a:srgbClr>
                </a:outerShdw>
              </a:effectLst>
            </a:endParaRPr>
          </a:p>
          <a:p>
            <a:pPr algn="just" fontAlgn="base">
              <a:spcBef>
                <a:spcPct val="0"/>
              </a:spcBef>
              <a:spcAft>
                <a:spcPct val="0"/>
              </a:spcAft>
              <a:buFont typeface="Arial" pitchFamily="34" charset="0"/>
              <a:buChar char="•"/>
              <a:defRPr/>
            </a:pPr>
            <a:r>
              <a:rPr lang="es-AR" sz="2800" b="1" kern="0" dirty="0">
                <a:solidFill>
                  <a:prstClr val="white"/>
                </a:solidFill>
              </a:rPr>
              <a:t>Ley Nº 18.246 “UNIÓN CONCUBINARIA”</a:t>
            </a:r>
          </a:p>
          <a:p>
            <a:pPr algn="just" fontAlgn="base">
              <a:spcBef>
                <a:spcPct val="0"/>
              </a:spcBef>
              <a:spcAft>
                <a:spcPct val="0"/>
              </a:spcAft>
              <a:defRPr/>
            </a:pPr>
            <a:r>
              <a:rPr lang="es-AR" sz="2800" kern="0" dirty="0">
                <a:solidFill>
                  <a:prstClr val="white"/>
                </a:solidFill>
              </a:rPr>
              <a:t>-Art. 2 (CARACTERES): “…A los efectos de esta ley se considera unión concubinaria </a:t>
            </a:r>
            <a:r>
              <a:rPr lang="es-AR" sz="2800" b="1" u="sng" kern="0" dirty="0">
                <a:solidFill>
                  <a:prstClr val="white"/>
                </a:solidFill>
              </a:rPr>
              <a:t>a la situación de hecho derivada de la comunidad de vida de dos personas                   -cualquiera sea su sexo, identidad, orientación u opción sexual- que mantienen una relación afectiva de índole sexual, de carácter exclusiva, singular, estable y permanente, </a:t>
            </a:r>
            <a:r>
              <a:rPr lang="es-AR" sz="2800" kern="0" dirty="0">
                <a:solidFill>
                  <a:prstClr val="white"/>
                </a:solidFill>
              </a:rPr>
              <a:t>sin estar unidas por matrimonio entre sí y que no resulta alcanzada por los impedimentos dirimentes establecidos en los numerales 1º, 2º, 4º y 5º del Artículo 91 del Código Civil.</a:t>
            </a:r>
            <a:endParaRPr lang="es-AR" sz="2000" b="1" kern="0" dirty="0">
              <a:solidFill>
                <a:prstClr val="white"/>
              </a:solidFill>
              <a:effectLst>
                <a:outerShdw blurRad="38100" dist="38100" dir="2700000" algn="tl">
                  <a:srgbClr val="000000">
                    <a:alpha val="43137"/>
                  </a:srgbClr>
                </a:outerShdw>
              </a:effectLst>
            </a:endParaRPr>
          </a:p>
        </p:txBody>
      </p:sp>
      <p:pic>
        <p:nvPicPr>
          <p:cNvPr id="38915" name="Picture 6" descr="http://www.sitiosuruguay.com/imagenes-2008/bandera_uru.jpg"/>
          <p:cNvPicPr>
            <a:picLocks noChangeAspect="1" noChangeArrowheads="1"/>
          </p:cNvPicPr>
          <p:nvPr/>
        </p:nvPicPr>
        <p:blipFill>
          <a:blip r:embed="rId3" cstate="print"/>
          <a:srcRect/>
          <a:stretch>
            <a:fillRect/>
          </a:stretch>
        </p:blipFill>
        <p:spPr bwMode="auto">
          <a:xfrm>
            <a:off x="8472488" y="1"/>
            <a:ext cx="2195512" cy="1463675"/>
          </a:xfrm>
          <a:prstGeom prst="rect">
            <a:avLst/>
          </a:prstGeom>
          <a:noFill/>
          <a:ln w="9525">
            <a:noFill/>
            <a:miter lim="800000"/>
            <a:headEnd/>
            <a:tailEnd/>
          </a:ln>
        </p:spPr>
      </p:pic>
    </p:spTree>
    <p:extLst>
      <p:ext uri="{BB962C8B-B14F-4D97-AF65-F5344CB8AC3E}">
        <p14:creationId xmlns:p14="http://schemas.microsoft.com/office/powerpoint/2010/main" val="104952144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27856"/>
            <a:ext cx="9144000" cy="808856"/>
          </a:xfrm>
        </p:spPr>
        <p:style>
          <a:lnRef idx="3">
            <a:schemeClr val="lt1"/>
          </a:lnRef>
          <a:fillRef idx="1">
            <a:schemeClr val="accent2"/>
          </a:fillRef>
          <a:effectRef idx="1">
            <a:schemeClr val="accent2"/>
          </a:effectRef>
          <a:fontRef idx="minor">
            <a:schemeClr val="lt1"/>
          </a:fontRef>
        </p:style>
        <p:txBody>
          <a:bodyPr>
            <a:normAutofit/>
          </a:bodyPr>
          <a:lstStyle/>
          <a:p>
            <a:r>
              <a:rPr lang="es-AR" dirty="0"/>
              <a:t>CSJN, 15/03/2015</a:t>
            </a:r>
          </a:p>
        </p:txBody>
      </p:sp>
      <p:sp>
        <p:nvSpPr>
          <p:cNvPr id="3" name="2 Marcador de contenido"/>
          <p:cNvSpPr>
            <a:spLocks noGrp="1"/>
          </p:cNvSpPr>
          <p:nvPr>
            <p:ph idx="1"/>
          </p:nvPr>
        </p:nvSpPr>
        <p:spPr>
          <a:xfrm>
            <a:off x="1524000" y="908720"/>
            <a:ext cx="9144000" cy="5949280"/>
          </a:xfrm>
        </p:spPr>
        <p:style>
          <a:lnRef idx="1">
            <a:schemeClr val="accent6"/>
          </a:lnRef>
          <a:fillRef idx="2">
            <a:schemeClr val="accent6"/>
          </a:fillRef>
          <a:effectRef idx="1">
            <a:schemeClr val="accent6"/>
          </a:effectRef>
          <a:fontRef idx="minor">
            <a:schemeClr val="dk1"/>
          </a:fontRef>
        </p:style>
        <p:txBody>
          <a:bodyPr>
            <a:noAutofit/>
          </a:bodyPr>
          <a:lstStyle/>
          <a:p>
            <a:r>
              <a:rPr lang="es-AR" sz="2800" dirty="0"/>
              <a:t>En lo atinente a las </a:t>
            </a:r>
            <a:r>
              <a:rPr lang="es-AR" sz="2800" b="1" dirty="0">
                <a:solidFill>
                  <a:srgbClr val="FF0000"/>
                </a:solidFill>
              </a:rPr>
              <a:t>reglas que rigen la carga</a:t>
            </a:r>
            <a:r>
              <a:rPr lang="es-AR" sz="2800" dirty="0">
                <a:solidFill>
                  <a:srgbClr val="FF0000"/>
                </a:solidFill>
              </a:rPr>
              <a:t> de la prueba </a:t>
            </a:r>
            <a:r>
              <a:rPr lang="es-AR" sz="2800" dirty="0"/>
              <a:t>esta Corte ha adherido que ellas deben ser apreciadas (…) </a:t>
            </a:r>
            <a:r>
              <a:rPr lang="es-AR" sz="2800" b="1" dirty="0">
                <a:solidFill>
                  <a:srgbClr val="FF0000"/>
                </a:solidFill>
              </a:rPr>
              <a:t>en relación con la necesidad de dar primacía</a:t>
            </a:r>
            <a:r>
              <a:rPr lang="es-AR" sz="2800" dirty="0">
                <a:solidFill>
                  <a:srgbClr val="FF0000"/>
                </a:solidFill>
              </a:rPr>
              <a:t> </a:t>
            </a:r>
            <a:r>
              <a:rPr lang="es-AR" sz="2800" dirty="0"/>
              <a:t>-por sobre la interpretación de las normas procesales- </a:t>
            </a:r>
            <a:r>
              <a:rPr lang="es-AR" sz="2800" b="1" dirty="0"/>
              <a:t>a la </a:t>
            </a:r>
            <a:r>
              <a:rPr lang="es-AR" sz="2800" b="1" dirty="0">
                <a:solidFill>
                  <a:srgbClr val="FF0000"/>
                </a:solidFill>
              </a:rPr>
              <a:t>verdad jurídica objetiva</a:t>
            </a:r>
            <a:r>
              <a:rPr lang="es-AR" sz="2800" dirty="0"/>
              <a:t>, de modo que su esclarecimiento no se vea perturbado por un excesivo rigor formal.</a:t>
            </a:r>
          </a:p>
          <a:p>
            <a:r>
              <a:rPr lang="es-AR" sz="2800" dirty="0"/>
              <a:t>Que el superior tribunal hizo </a:t>
            </a:r>
            <a:r>
              <a:rPr lang="es-AR" sz="2800" b="1" u="sng" dirty="0"/>
              <a:t>especial mérito de que la médica, 5 meses después de la denuncia por abuso sexual contra el demandado</a:t>
            </a:r>
            <a:r>
              <a:rPr lang="es-AR" sz="2800" dirty="0"/>
              <a:t>, </a:t>
            </a:r>
            <a:r>
              <a:rPr lang="es-AR" sz="2800" b="1" dirty="0">
                <a:solidFill>
                  <a:srgbClr val="FF0000"/>
                </a:solidFill>
              </a:rPr>
              <a:t>habría</a:t>
            </a:r>
            <a:r>
              <a:rPr lang="es-AR" sz="2800" b="1" dirty="0"/>
              <a:t> recordado</a:t>
            </a:r>
            <a:r>
              <a:rPr lang="es-AR" sz="2800" dirty="0"/>
              <a:t> que a su ingreso el 4/3/1998 </a:t>
            </a:r>
            <a:r>
              <a:rPr lang="es-AR" sz="2800" b="1" dirty="0"/>
              <a:t>la paciente le </a:t>
            </a:r>
            <a:r>
              <a:rPr lang="es-AR" sz="2800" b="1" dirty="0">
                <a:solidFill>
                  <a:srgbClr val="FF0000"/>
                </a:solidFill>
              </a:rPr>
              <a:t>habría</a:t>
            </a:r>
            <a:r>
              <a:rPr lang="es-AR" sz="2800" b="1" dirty="0"/>
              <a:t> referido tener un atraso menstrual</a:t>
            </a:r>
            <a:r>
              <a:rPr lang="es-AR" sz="2800" dirty="0"/>
              <a:t>, sin ponderar que dicha declaración aparecía, en principio, refutada por otros elementos objetivos.</a:t>
            </a:r>
          </a:p>
        </p:txBody>
      </p:sp>
      <p:sp>
        <p:nvSpPr>
          <p:cNvPr id="4" name="Marcador de fecha 3"/>
          <p:cNvSpPr>
            <a:spLocks noGrp="1"/>
          </p:cNvSpPr>
          <p:nvPr>
            <p:ph type="dt" sz="half" idx="10"/>
          </p:nvPr>
        </p:nvSpPr>
        <p:spPr/>
        <p:txBody>
          <a:bodyPr/>
          <a:lstStyle/>
          <a:p>
            <a:fld id="{652ED7B6-D64C-45B5-89B3-3A5F15F117FF}" type="datetime10">
              <a:rPr lang="es-AR" sz="1800" kern="0">
                <a:solidFill>
                  <a:prstClr val="black">
                    <a:tint val="75000"/>
                  </a:prstClr>
                </a:solidFill>
              </a:rPr>
              <a:pPr/>
              <a:t>11:21</a:t>
            </a:fld>
            <a:endParaRPr lang="es-AR" sz="1800" kern="0">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381A7223-7A89-46C9-93A1-0B8DCEB93541}" type="slidenum">
              <a:rPr lang="es-AR" sz="1800" kern="0">
                <a:solidFill>
                  <a:prstClr val="black">
                    <a:tint val="75000"/>
                  </a:prstClr>
                </a:solidFill>
              </a:rPr>
              <a:pPr/>
              <a:t>230</a:t>
            </a:fld>
            <a:endParaRPr lang="es-AR" sz="1800" kern="0">
              <a:solidFill>
                <a:prstClr val="black">
                  <a:tint val="75000"/>
                </a:prstClr>
              </a:solidFill>
            </a:endParaRPr>
          </a:p>
        </p:txBody>
      </p:sp>
    </p:spTree>
    <p:extLst>
      <p:ext uri="{BB962C8B-B14F-4D97-AF65-F5344CB8AC3E}">
        <p14:creationId xmlns:p14="http://schemas.microsoft.com/office/powerpoint/2010/main" val="385913819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1991544" y="332657"/>
            <a:ext cx="8219256" cy="5793507"/>
          </a:xfrm>
          <a:solidFill>
            <a:schemeClr val="bg1"/>
          </a:solidFill>
        </p:spPr>
        <p:txBody>
          <a:bodyPr>
            <a:normAutofit fontScale="70000" lnSpcReduction="20000"/>
          </a:bodyPr>
          <a:lstStyle/>
          <a:p>
            <a:pPr algn="just"/>
            <a:r>
              <a:rPr lang="es-AR" sz="3400" dirty="0"/>
              <a:t>Resulta </a:t>
            </a:r>
            <a:r>
              <a:rPr lang="es-AR" sz="3400" b="1" u="sng" dirty="0">
                <a:solidFill>
                  <a:srgbClr val="FF0000"/>
                </a:solidFill>
              </a:rPr>
              <a:t>reprochable la valoración que el superior tribunal efectuó de la conducta adoptada por el demandado quien desde un principio se escudó en la negativa</a:t>
            </a:r>
            <a:r>
              <a:rPr lang="es-AR" sz="3400" dirty="0">
                <a:solidFill>
                  <a:srgbClr val="FF0000"/>
                </a:solidFill>
              </a:rPr>
              <a:t> </a:t>
            </a:r>
            <a:r>
              <a:rPr lang="es-AR" sz="3400" dirty="0"/>
              <a:t>frente al relato de la actora y en el </a:t>
            </a:r>
            <a:r>
              <a:rPr lang="es-AR" sz="3400" b="1" dirty="0">
                <a:solidFill>
                  <a:srgbClr val="FF0000"/>
                </a:solidFill>
              </a:rPr>
              <a:t>rechazo a la realización del estudio biológico</a:t>
            </a:r>
            <a:r>
              <a:rPr lang="es-AR" sz="3400" dirty="0"/>
              <a:t>, sin proporcionar ninguna aclaración sobre la conducta que se le atribuía,</a:t>
            </a:r>
          </a:p>
          <a:p>
            <a:pPr algn="just"/>
            <a:r>
              <a:rPr lang="es-AR" sz="3400" dirty="0"/>
              <a:t>Que frente a dichos </a:t>
            </a:r>
            <a:r>
              <a:rPr lang="es-AR" sz="3400" u="sng" dirty="0">
                <a:solidFill>
                  <a:srgbClr val="002060"/>
                </a:solidFill>
              </a:rPr>
              <a:t>impedimentos objetivos</a:t>
            </a:r>
            <a:r>
              <a:rPr lang="es-AR" sz="3400" dirty="0">
                <a:solidFill>
                  <a:srgbClr val="002060"/>
                </a:solidFill>
              </a:rPr>
              <a:t> </a:t>
            </a:r>
            <a:r>
              <a:rPr lang="es-AR" sz="3400" dirty="0"/>
              <a:t>y a la </a:t>
            </a:r>
            <a:r>
              <a:rPr lang="es-AR" sz="3400" b="1" dirty="0"/>
              <a:t>garantía</a:t>
            </a:r>
            <a:r>
              <a:rPr lang="es-AR" sz="3400" dirty="0"/>
              <a:t> de </a:t>
            </a:r>
            <a:r>
              <a:rPr lang="es-AR" sz="3400" b="1" dirty="0"/>
              <a:t>amplitud probatoria</a:t>
            </a:r>
            <a:r>
              <a:rPr lang="es-AR" sz="3400" dirty="0"/>
              <a:t> reconocida en </a:t>
            </a:r>
            <a:r>
              <a:rPr lang="es-AR" sz="3400" b="1" u="sng" dirty="0">
                <a:solidFill>
                  <a:srgbClr val="00B050"/>
                </a:solidFill>
              </a:rPr>
              <a:t>la ley 26.485 sobre Protección Integral a las Mujeres</a:t>
            </a:r>
            <a:r>
              <a:rPr lang="es-AR" sz="3400" dirty="0"/>
              <a:t>, el superior tribunal </a:t>
            </a:r>
            <a:r>
              <a:rPr lang="es-AR" sz="3400" b="1" u="sng" dirty="0">
                <a:solidFill>
                  <a:schemeClr val="accent2"/>
                </a:solidFill>
              </a:rPr>
              <a:t>debió examinar con mayor exhaustividad las alegaciones de la actora</a:t>
            </a:r>
            <a:r>
              <a:rPr lang="es-AR" sz="3400" dirty="0">
                <a:solidFill>
                  <a:schemeClr val="accent2"/>
                </a:solidFill>
              </a:rPr>
              <a:t> </a:t>
            </a:r>
            <a:r>
              <a:rPr lang="es-AR" sz="3400" dirty="0"/>
              <a:t>que, lejos de resultar escasas, </a:t>
            </a:r>
            <a:r>
              <a:rPr lang="es-AR" sz="3400" b="1" u="sng" dirty="0"/>
              <a:t>complementaban</a:t>
            </a:r>
            <a:r>
              <a:rPr lang="es-AR" sz="3400" dirty="0"/>
              <a:t> -a estar al alcance señalado en la sentencia- </a:t>
            </a:r>
            <a:r>
              <a:rPr lang="es-AR" sz="3400" b="1" u="sng" dirty="0">
                <a:solidFill>
                  <a:schemeClr val="accent2"/>
                </a:solidFill>
              </a:rPr>
              <a:t>el indicio derivado de la negativa del demandado a la realización del estudio biológico </a:t>
            </a:r>
            <a:r>
              <a:rPr lang="es-AR" sz="3400" dirty="0"/>
              <a:t>previsto en el arto 4° de la ley 23.511 (</a:t>
            </a:r>
            <a:r>
              <a:rPr lang="es-AR" sz="3400" b="1" u="sng" dirty="0">
                <a:solidFill>
                  <a:schemeClr val="accent2"/>
                </a:solidFill>
              </a:rPr>
              <a:t>art. 579 del Código Civil y Comercial de la Nación</a:t>
            </a:r>
            <a:r>
              <a:rPr lang="es-AR" sz="3400" dirty="0">
                <a:solidFill>
                  <a:schemeClr val="accent2"/>
                </a:solidFill>
              </a:rPr>
              <a:t>)</a:t>
            </a:r>
            <a:r>
              <a:rPr lang="es-AR" sz="3400" dirty="0"/>
              <a:t>, evitando que aquél pudiera constituirse en el árbitro del litigio con sólo asumir una actitud prescindente y </a:t>
            </a:r>
            <a:r>
              <a:rPr lang="es-AR" sz="3400" b="1" u="sng" dirty="0"/>
              <a:t>cancelando la única chance de prueba certera</a:t>
            </a:r>
            <a:r>
              <a:rPr lang="es-AR" sz="3400" dirty="0"/>
              <a:t>.</a:t>
            </a:r>
          </a:p>
          <a:p>
            <a:endParaRPr lang="es-AR" dirty="0"/>
          </a:p>
          <a:p>
            <a:endParaRPr lang="es-AR" dirty="0"/>
          </a:p>
        </p:txBody>
      </p:sp>
      <p:sp>
        <p:nvSpPr>
          <p:cNvPr id="2" name="Marcador de fecha 1"/>
          <p:cNvSpPr>
            <a:spLocks noGrp="1"/>
          </p:cNvSpPr>
          <p:nvPr>
            <p:ph type="dt" sz="half" idx="10"/>
          </p:nvPr>
        </p:nvSpPr>
        <p:spPr/>
        <p:txBody>
          <a:bodyPr/>
          <a:lstStyle/>
          <a:p>
            <a:fld id="{89EF2264-D762-4F7B-A7B7-D8BB8D00A55F}" type="datetime10">
              <a:rPr lang="es-AR" sz="1800" kern="0">
                <a:solidFill>
                  <a:prstClr val="black">
                    <a:tint val="75000"/>
                  </a:prstClr>
                </a:solidFill>
              </a:rPr>
              <a:pPr/>
              <a:t>11:21</a:t>
            </a:fld>
            <a:endParaRPr lang="es-AR" sz="1800" kern="0">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381A7223-7A89-46C9-93A1-0B8DCEB93541}" type="slidenum">
              <a:rPr lang="es-AR" sz="1800" kern="0">
                <a:solidFill>
                  <a:prstClr val="black">
                    <a:tint val="75000"/>
                  </a:prstClr>
                </a:solidFill>
              </a:rPr>
              <a:pPr/>
              <a:t>231</a:t>
            </a:fld>
            <a:endParaRPr lang="es-AR" sz="1800" kern="0">
              <a:solidFill>
                <a:prstClr val="black">
                  <a:tint val="75000"/>
                </a:prstClr>
              </a:solidFill>
            </a:endParaRPr>
          </a:p>
        </p:txBody>
      </p:sp>
    </p:spTree>
    <p:extLst>
      <p:ext uri="{BB962C8B-B14F-4D97-AF65-F5344CB8AC3E}">
        <p14:creationId xmlns:p14="http://schemas.microsoft.com/office/powerpoint/2010/main" val="162910217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style>
          <a:lnRef idx="0">
            <a:schemeClr val="accent3"/>
          </a:lnRef>
          <a:fillRef idx="3">
            <a:schemeClr val="accent3"/>
          </a:fillRef>
          <a:effectRef idx="3">
            <a:schemeClr val="accent3"/>
          </a:effectRef>
          <a:fontRef idx="minor">
            <a:schemeClr val="lt1"/>
          </a:fontRef>
        </p:style>
        <p:txBody>
          <a:bodyPr>
            <a:noAutofit/>
          </a:bodyPr>
          <a:lstStyle/>
          <a:p>
            <a:r>
              <a:rPr lang="es-AR" sz="7000" b="1" dirty="0"/>
              <a:t>RESUELVE</a:t>
            </a:r>
          </a:p>
        </p:txBody>
      </p:sp>
      <p:sp>
        <p:nvSpPr>
          <p:cNvPr id="3" name="2 Marcador de contenido"/>
          <p:cNvSpPr>
            <a:spLocks noGrp="1"/>
          </p:cNvSpPr>
          <p:nvPr>
            <p:ph idx="1"/>
          </p:nvPr>
        </p:nvSpPr>
        <p:spPr/>
        <p:style>
          <a:lnRef idx="0">
            <a:schemeClr val="accent6"/>
          </a:lnRef>
          <a:fillRef idx="3">
            <a:schemeClr val="accent6"/>
          </a:fillRef>
          <a:effectRef idx="3">
            <a:schemeClr val="accent6"/>
          </a:effectRef>
          <a:fontRef idx="minor">
            <a:schemeClr val="lt1"/>
          </a:fontRef>
        </p:style>
        <p:txBody>
          <a:bodyPr/>
          <a:lstStyle/>
          <a:p>
            <a:r>
              <a:rPr lang="es-AR" dirty="0"/>
              <a:t>Por ello, de conformidad con lo dictaminado por el señor Procurador Fiscal subrogante, se declara procedente la queja, formalmente </a:t>
            </a:r>
            <a:r>
              <a:rPr lang="es-AR" dirty="0">
                <a:solidFill>
                  <a:srgbClr val="FFFF00"/>
                </a:solidFill>
              </a:rPr>
              <a:t>admisible el recurso extraordinario </a:t>
            </a:r>
            <a:r>
              <a:rPr lang="es-AR" dirty="0"/>
              <a:t>y, con el alcance indicado, se </a:t>
            </a:r>
            <a:r>
              <a:rPr lang="es-AR" b="1" dirty="0">
                <a:solidFill>
                  <a:srgbClr val="FFFF00"/>
                </a:solidFill>
              </a:rPr>
              <a:t>revoca la sentencia apelada</a:t>
            </a:r>
            <a:r>
              <a:rPr lang="es-AR" dirty="0"/>
              <a:t>. Con costas. </a:t>
            </a:r>
            <a:r>
              <a:rPr lang="es-AR" dirty="0">
                <a:solidFill>
                  <a:schemeClr val="accent2">
                    <a:lumMod val="60000"/>
                    <a:lumOff val="40000"/>
                  </a:schemeClr>
                </a:solidFill>
              </a:rPr>
              <a:t>Vuelvan las actuaciones al tribunal de origen </a:t>
            </a:r>
            <a:r>
              <a:rPr lang="es-AR" dirty="0"/>
              <a:t>a fin de que, por medio de quien corresponda, </a:t>
            </a:r>
            <a:r>
              <a:rPr lang="es-AR" b="1" dirty="0">
                <a:solidFill>
                  <a:schemeClr val="accent2">
                    <a:lumMod val="60000"/>
                    <a:lumOff val="40000"/>
                  </a:schemeClr>
                </a:solidFill>
              </a:rPr>
              <a:t>proceda a dictar un nuevo fallo con arreglo a lo expresado</a:t>
            </a:r>
            <a:r>
              <a:rPr lang="es-AR" dirty="0"/>
              <a:t>.</a:t>
            </a:r>
          </a:p>
          <a:p>
            <a:endParaRPr lang="es-AR" dirty="0"/>
          </a:p>
        </p:txBody>
      </p:sp>
      <p:sp>
        <p:nvSpPr>
          <p:cNvPr id="4" name="Marcador de fecha 3"/>
          <p:cNvSpPr>
            <a:spLocks noGrp="1"/>
          </p:cNvSpPr>
          <p:nvPr>
            <p:ph type="dt" sz="half" idx="10"/>
          </p:nvPr>
        </p:nvSpPr>
        <p:spPr/>
        <p:txBody>
          <a:bodyPr/>
          <a:lstStyle/>
          <a:p>
            <a:fld id="{D3A7AF5A-BC4D-456C-8D09-DACC4188AEBA}" type="datetime10">
              <a:rPr lang="es-AR" sz="1800" kern="0">
                <a:solidFill>
                  <a:prstClr val="black">
                    <a:tint val="75000"/>
                  </a:prstClr>
                </a:solidFill>
              </a:rPr>
              <a:pPr/>
              <a:t>11:21</a:t>
            </a:fld>
            <a:endParaRPr lang="es-AR" sz="1800" kern="0">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381A7223-7A89-46C9-93A1-0B8DCEB93541}" type="slidenum">
              <a:rPr lang="es-AR" sz="1800" kern="0">
                <a:solidFill>
                  <a:prstClr val="black">
                    <a:tint val="75000"/>
                  </a:prstClr>
                </a:solidFill>
              </a:rPr>
              <a:pPr/>
              <a:t>232</a:t>
            </a:fld>
            <a:endParaRPr lang="es-AR" sz="1800" kern="0">
              <a:solidFill>
                <a:prstClr val="black">
                  <a:tint val="75000"/>
                </a:prstClr>
              </a:solidFill>
            </a:endParaRPr>
          </a:p>
        </p:txBody>
      </p:sp>
    </p:spTree>
    <p:extLst>
      <p:ext uri="{BB962C8B-B14F-4D97-AF65-F5344CB8AC3E}">
        <p14:creationId xmlns:p14="http://schemas.microsoft.com/office/powerpoint/2010/main" val="20603446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title"/>
          </p:nvPr>
        </p:nvSpPr>
        <p:spPr>
          <a:xfrm>
            <a:off x="2380061" y="1916832"/>
            <a:ext cx="7429499" cy="2304256"/>
          </a:xfrm>
        </p:spPr>
        <p:txBody>
          <a:bodyPr/>
          <a:lstStyle/>
          <a:p>
            <a:pPr algn="ctr"/>
            <a:r>
              <a:rPr lang="es-ES" sz="7200" b="1" dirty="0">
                <a:effectLst>
                  <a:outerShdw blurRad="38100" dist="38100" dir="2700000" algn="tl">
                    <a:srgbClr val="000000">
                      <a:alpha val="43137"/>
                    </a:srgbClr>
                  </a:outerShdw>
                </a:effectLst>
              </a:rPr>
              <a:t>ADOPCIÓN</a:t>
            </a:r>
          </a:p>
        </p:txBody>
      </p:sp>
      <p:sp>
        <p:nvSpPr>
          <p:cNvPr id="4" name="3 Marcador de número de diapositiva"/>
          <p:cNvSpPr>
            <a:spLocks noGrp="1"/>
          </p:cNvSpPr>
          <p:nvPr>
            <p:ph type="sldNum" sz="quarter" idx="12"/>
          </p:nvPr>
        </p:nvSpPr>
        <p:spPr/>
        <p:txBody>
          <a:bodyPr/>
          <a:lstStyle/>
          <a:p>
            <a:fld id="{230A8226-B49D-4222-B43F-6316EFF62C1A}" type="slidenum">
              <a:rPr lang="es-AR" smtClean="0">
                <a:solidFill>
                  <a:prstClr val="white">
                    <a:tint val="75000"/>
                  </a:prstClr>
                </a:solidFill>
              </a:rPr>
              <a:pPr/>
              <a:t>233</a:t>
            </a:fld>
            <a:endParaRPr lang="es-AR">
              <a:solidFill>
                <a:prstClr val="white">
                  <a:tint val="75000"/>
                </a:prstClr>
              </a:solidFill>
            </a:endParaRPr>
          </a:p>
        </p:txBody>
      </p:sp>
    </p:spTree>
    <p:extLst>
      <p:ext uri="{BB962C8B-B14F-4D97-AF65-F5344CB8AC3E}">
        <p14:creationId xmlns:p14="http://schemas.microsoft.com/office/powerpoint/2010/main" val="233340501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p:cNvSpPr>
            <a:spLocks noGrp="1"/>
          </p:cNvSpPr>
          <p:nvPr>
            <p:ph type="title"/>
          </p:nvPr>
        </p:nvSpPr>
        <p:spPr>
          <a:solidFill>
            <a:schemeClr val="accent5">
              <a:lumMod val="75000"/>
            </a:schemeClr>
          </a:solidFill>
        </p:spPr>
        <p:txBody>
          <a:bodyPr/>
          <a:lstStyle/>
          <a:p>
            <a:r>
              <a:rPr lang="es-AR" dirty="0"/>
              <a:t>LA FAMOSA TENSIÓN ENTRE….</a:t>
            </a:r>
          </a:p>
        </p:txBody>
      </p:sp>
      <p:sp>
        <p:nvSpPr>
          <p:cNvPr id="8" name="Marcador de texto 7"/>
          <p:cNvSpPr>
            <a:spLocks noGrp="1"/>
          </p:cNvSpPr>
          <p:nvPr>
            <p:ph type="body" idx="1"/>
          </p:nvPr>
        </p:nvSpPr>
        <p:spPr>
          <a:solidFill>
            <a:srgbClr val="FFC000"/>
          </a:solidFill>
        </p:spPr>
        <p:txBody>
          <a:bodyPr/>
          <a:lstStyle/>
          <a:p>
            <a:pPr algn="ctr"/>
            <a:r>
              <a:rPr lang="es-AR" sz="2800" dirty="0"/>
              <a:t>ESPECIALIDAD</a:t>
            </a:r>
          </a:p>
        </p:txBody>
      </p:sp>
      <p:sp>
        <p:nvSpPr>
          <p:cNvPr id="9" name="Marcador de contenido 8"/>
          <p:cNvSpPr>
            <a:spLocks noGrp="1"/>
          </p:cNvSpPr>
          <p:nvPr>
            <p:ph sz="half" idx="2"/>
          </p:nvPr>
        </p:nvSpPr>
        <p:spPr/>
        <p:style>
          <a:lnRef idx="2">
            <a:schemeClr val="accent1">
              <a:shade val="50000"/>
            </a:schemeClr>
          </a:lnRef>
          <a:fillRef idx="1">
            <a:schemeClr val="accent1"/>
          </a:fillRef>
          <a:effectRef idx="0">
            <a:schemeClr val="accent1"/>
          </a:effectRef>
          <a:fontRef idx="minor">
            <a:schemeClr val="lt1"/>
          </a:fontRef>
        </p:style>
        <p:txBody>
          <a:bodyPr/>
          <a:lstStyle/>
          <a:p>
            <a:r>
              <a:rPr lang="es-AR" dirty="0"/>
              <a:t>Protección integral y especial </a:t>
            </a:r>
          </a:p>
          <a:p>
            <a:r>
              <a:rPr lang="es-AR" dirty="0"/>
              <a:t>“Especialidad” traducida en la CDN.</a:t>
            </a:r>
          </a:p>
          <a:p>
            <a:r>
              <a:rPr lang="es-AR" dirty="0"/>
              <a:t>“Medidas de protección especial”</a:t>
            </a:r>
          </a:p>
          <a:p>
            <a:r>
              <a:rPr lang="es-AR" dirty="0"/>
              <a:t>“Jurisdicción especial”</a:t>
            </a:r>
          </a:p>
          <a:p>
            <a:endParaRPr lang="es-AR" dirty="0"/>
          </a:p>
          <a:p>
            <a:endParaRPr lang="es-AR" dirty="0"/>
          </a:p>
          <a:p>
            <a:endParaRPr lang="es-AR" dirty="0"/>
          </a:p>
          <a:p>
            <a:pPr algn="ctr"/>
            <a:r>
              <a:rPr lang="es-AR" dirty="0"/>
              <a:t>MODELO DE PROTECCIÓN INTEGRAL</a:t>
            </a:r>
          </a:p>
        </p:txBody>
      </p:sp>
      <p:sp>
        <p:nvSpPr>
          <p:cNvPr id="10" name="Marcador de texto 9"/>
          <p:cNvSpPr>
            <a:spLocks noGrp="1"/>
          </p:cNvSpPr>
          <p:nvPr>
            <p:ph type="body" sz="quarter" idx="3"/>
          </p:nvPr>
        </p:nvSpPr>
        <p:spPr>
          <a:solidFill>
            <a:srgbClr val="FFC000"/>
          </a:solidFill>
        </p:spPr>
        <p:txBody>
          <a:bodyPr/>
          <a:lstStyle/>
          <a:p>
            <a:pPr algn="ctr"/>
            <a:r>
              <a:rPr lang="es-AR" sz="2800" dirty="0"/>
              <a:t>NIÑOLOGÍA</a:t>
            </a:r>
          </a:p>
        </p:txBody>
      </p:sp>
      <p:sp>
        <p:nvSpPr>
          <p:cNvPr id="11" name="Marcador de contenido 10"/>
          <p:cNvSpPr>
            <a:spLocks noGrp="1"/>
          </p:cNvSpPr>
          <p:nvPr>
            <p:ph sz="quarter" idx="4"/>
          </p:nvPr>
        </p:nvSpPr>
        <p:spPr>
          <a:xfrm>
            <a:off x="6193369" y="2174875"/>
            <a:ext cx="5389031" cy="3951288"/>
          </a:xfrm>
          <a:solidFill>
            <a:schemeClr val="accent1"/>
          </a:solidFill>
        </p:spPr>
        <p:txBody>
          <a:bodyPr/>
          <a:lstStyle/>
          <a:p>
            <a:r>
              <a:rPr lang="es-AR" dirty="0">
                <a:solidFill>
                  <a:schemeClr val="bg1"/>
                </a:solidFill>
              </a:rPr>
              <a:t>Adjetivar las posturas que se fundan en una interpretación personal de lo que dice la CDN, sin tener en cuenta el avance legislativo y jurisprudencial. </a:t>
            </a:r>
          </a:p>
          <a:p>
            <a:endParaRPr lang="es-AR" dirty="0">
              <a:solidFill>
                <a:schemeClr val="bg1"/>
              </a:solidFill>
            </a:endParaRPr>
          </a:p>
          <a:p>
            <a:endParaRPr lang="es-AR" dirty="0">
              <a:solidFill>
                <a:schemeClr val="bg1"/>
              </a:solidFill>
            </a:endParaRPr>
          </a:p>
          <a:p>
            <a:endParaRPr lang="es-AR" dirty="0">
              <a:solidFill>
                <a:schemeClr val="bg1"/>
              </a:solidFill>
            </a:endParaRPr>
          </a:p>
          <a:p>
            <a:r>
              <a:rPr lang="es-AR" dirty="0">
                <a:solidFill>
                  <a:schemeClr val="bg1"/>
                </a:solidFill>
              </a:rPr>
              <a:t>Desprotección y reafirmación de la vulneración de derechos de NNA</a:t>
            </a:r>
          </a:p>
        </p:txBody>
      </p:sp>
      <p:sp>
        <p:nvSpPr>
          <p:cNvPr id="4" name="Marcador de número de diapositiva 3"/>
          <p:cNvSpPr>
            <a:spLocks noGrp="1"/>
          </p:cNvSpPr>
          <p:nvPr>
            <p:ph type="sldNum" sz="quarter" idx="12"/>
          </p:nvPr>
        </p:nvSpPr>
        <p:spPr/>
        <p:txBody>
          <a:bodyPr/>
          <a:lstStyle/>
          <a:p>
            <a:pPr>
              <a:defRPr/>
            </a:pPr>
            <a:fld id="{8C29FD62-51C7-4EBB-B2BD-AC85733A6475}" type="slidenum">
              <a:rPr lang="es-AR" altLang="es-AR" smtClean="0"/>
              <a:pPr>
                <a:defRPr/>
              </a:pPr>
              <a:t>234</a:t>
            </a:fld>
            <a:endParaRPr lang="es-AR" altLang="es-AR"/>
          </a:p>
        </p:txBody>
      </p:sp>
      <p:sp>
        <p:nvSpPr>
          <p:cNvPr id="12" name="Flecha abajo 11"/>
          <p:cNvSpPr/>
          <p:nvPr/>
        </p:nvSpPr>
        <p:spPr>
          <a:xfrm>
            <a:off x="3060742" y="4150519"/>
            <a:ext cx="484632" cy="801859"/>
          </a:xfrm>
          <a:prstGeom prst="downArrow">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13" name="Flecha abajo 12"/>
          <p:cNvSpPr/>
          <p:nvPr/>
        </p:nvSpPr>
        <p:spPr>
          <a:xfrm>
            <a:off x="8737600" y="3973970"/>
            <a:ext cx="484632" cy="978408"/>
          </a:xfrm>
          <a:prstGeom prst="downArrow">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Tree>
    <p:extLst>
      <p:ext uri="{BB962C8B-B14F-4D97-AF65-F5344CB8AC3E}">
        <p14:creationId xmlns:p14="http://schemas.microsoft.com/office/powerpoint/2010/main" val="356744871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7" name="Título 6"/>
          <p:cNvSpPr>
            <a:spLocks noGrp="1"/>
          </p:cNvSpPr>
          <p:nvPr>
            <p:ph type="title"/>
          </p:nvPr>
        </p:nvSpPr>
        <p:spPr>
          <a:xfrm>
            <a:off x="618979" y="274638"/>
            <a:ext cx="11371384" cy="1143000"/>
          </a:xfrm>
          <a:solidFill>
            <a:schemeClr val="accent2">
              <a:lumMod val="60000"/>
              <a:lumOff val="40000"/>
            </a:schemeClr>
          </a:solidFill>
        </p:spPr>
        <p:txBody>
          <a:bodyPr/>
          <a:lstStyle/>
          <a:p>
            <a:r>
              <a:rPr lang="es-AR" dirty="0"/>
              <a:t>Vulnerabilidad, infancia y protección especial sobre la especificación de Derechos Humanos</a:t>
            </a:r>
          </a:p>
        </p:txBody>
      </p:sp>
      <p:sp>
        <p:nvSpPr>
          <p:cNvPr id="8" name="Marcador de contenido 7"/>
          <p:cNvSpPr>
            <a:spLocks noGrp="1"/>
          </p:cNvSpPr>
          <p:nvPr>
            <p:ph idx="1"/>
          </p:nvPr>
        </p:nvSpPr>
        <p:spPr>
          <a:xfrm>
            <a:off x="618979" y="1600200"/>
            <a:ext cx="11371384" cy="4800600"/>
          </a:xfrm>
        </p:spPr>
        <p:txBody>
          <a:bodyPr/>
          <a:lstStyle/>
          <a:p>
            <a:pPr algn="just"/>
            <a:r>
              <a:rPr lang="es-AR" dirty="0"/>
              <a:t>Grupos vulnerables?: </a:t>
            </a:r>
            <a:r>
              <a:rPr lang="es-AR" sz="2400" dirty="0"/>
              <a:t>aquellos que por causas diversas se encuentran en mayor riesgo de violación de derechos, sufriendo la omisión o precariedad legislativa o la insuficiencia de políticas públicas. </a:t>
            </a:r>
          </a:p>
          <a:p>
            <a:pPr algn="just"/>
            <a:endParaRPr lang="es-AR" sz="2400" dirty="0"/>
          </a:p>
        </p:txBody>
      </p:sp>
      <p:sp>
        <p:nvSpPr>
          <p:cNvPr id="2" name="Flecha curvada hacia la derecha 1"/>
          <p:cNvSpPr/>
          <p:nvPr/>
        </p:nvSpPr>
        <p:spPr>
          <a:xfrm>
            <a:off x="7209691" y="2755702"/>
            <a:ext cx="731520" cy="1216152"/>
          </a:xfrm>
          <a:prstGeom prst="curvedRightArrow">
            <a:avLst>
              <a:gd name="adj1" fmla="val 0"/>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black"/>
              </a:solidFill>
            </a:endParaRPr>
          </a:p>
        </p:txBody>
      </p:sp>
      <p:sp>
        <p:nvSpPr>
          <p:cNvPr id="3" name="Rectángulo redondeado 2"/>
          <p:cNvSpPr/>
          <p:nvPr/>
        </p:nvSpPr>
        <p:spPr>
          <a:xfrm>
            <a:off x="8006861" y="3255106"/>
            <a:ext cx="3277773" cy="104960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400" dirty="0">
                <a:solidFill>
                  <a:prstClr val="white"/>
                </a:solidFill>
              </a:rPr>
              <a:t>PROTECCIÓN ESPECIAL</a:t>
            </a:r>
          </a:p>
        </p:txBody>
      </p:sp>
      <p:sp>
        <p:nvSpPr>
          <p:cNvPr id="4" name="Flecha abajo 3"/>
          <p:cNvSpPr/>
          <p:nvPr/>
        </p:nvSpPr>
        <p:spPr>
          <a:xfrm>
            <a:off x="9403431" y="4508695"/>
            <a:ext cx="484632" cy="56270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5" name="Elipse 4"/>
          <p:cNvSpPr/>
          <p:nvPr/>
        </p:nvSpPr>
        <p:spPr>
          <a:xfrm>
            <a:off x="7575451" y="5127356"/>
            <a:ext cx="4140591" cy="145600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400" dirty="0">
                <a:solidFill>
                  <a:prstClr val="white"/>
                </a:solidFill>
              </a:rPr>
              <a:t>PARA SUPERAR CONDICIONES DE DESIGUALDAD</a:t>
            </a:r>
          </a:p>
        </p:txBody>
      </p:sp>
      <p:sp>
        <p:nvSpPr>
          <p:cNvPr id="6" name="Flecha abajo 5"/>
          <p:cNvSpPr/>
          <p:nvPr/>
        </p:nvSpPr>
        <p:spPr>
          <a:xfrm>
            <a:off x="3160539" y="3244202"/>
            <a:ext cx="956603" cy="1264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9" name="Redondear rectángulo de esquina diagonal 8"/>
          <p:cNvSpPr/>
          <p:nvPr/>
        </p:nvSpPr>
        <p:spPr>
          <a:xfrm>
            <a:off x="1352840" y="4790049"/>
            <a:ext cx="4572000" cy="1511959"/>
          </a:xfrm>
          <a:prstGeom prst="round2Diag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400" dirty="0">
                <a:solidFill>
                  <a:prstClr val="white"/>
                </a:solidFill>
              </a:rPr>
              <a:t>PRINCIPIOS INTERNACIONALES BÁSICOS DE LOS DERECHOS HUMANOS</a:t>
            </a:r>
          </a:p>
        </p:txBody>
      </p:sp>
    </p:spTree>
    <p:extLst>
      <p:ext uri="{BB962C8B-B14F-4D97-AF65-F5344CB8AC3E}">
        <p14:creationId xmlns:p14="http://schemas.microsoft.com/office/powerpoint/2010/main" val="2477086049"/>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Marcador de contenido 11"/>
          <p:cNvSpPr>
            <a:spLocks noGrp="1"/>
          </p:cNvSpPr>
          <p:nvPr>
            <p:ph idx="1"/>
          </p:nvPr>
        </p:nvSpPr>
        <p:spPr>
          <a:solidFill>
            <a:srgbClr val="FFFF00"/>
          </a:solidFill>
        </p:spPr>
        <p:txBody>
          <a:bodyPr/>
          <a:lstStyle/>
          <a:p>
            <a:r>
              <a:rPr lang="es-AR" b="1" u="sng" dirty="0">
                <a:effectLst>
                  <a:outerShdw blurRad="38100" dist="38100" dir="2700000" algn="tl">
                    <a:srgbClr val="000000">
                      <a:alpha val="43137"/>
                    </a:srgbClr>
                  </a:outerShdw>
                </a:effectLst>
              </a:rPr>
              <a:t>Vulnerabilidad: </a:t>
            </a:r>
            <a:r>
              <a:rPr lang="es-AR" dirty="0"/>
              <a:t>Este principio coadyuva al diseño de determinados criterios valorativos o pautas generales dirigidas a orientar las acciones de los agentes u operadores, garantiza y refuerza el respeto de los restantes principios centrales establecidos en favor del niño y de sus derechos.</a:t>
            </a:r>
          </a:p>
        </p:txBody>
      </p:sp>
      <p:sp>
        <p:nvSpPr>
          <p:cNvPr id="11" name="Título 10"/>
          <p:cNvSpPr>
            <a:spLocks noGrp="1"/>
          </p:cNvSpPr>
          <p:nvPr>
            <p:ph type="title"/>
          </p:nvPr>
        </p:nvSpPr>
        <p:spPr>
          <a:xfrm>
            <a:off x="6319777" y="1012876"/>
            <a:ext cx="4406096" cy="2138288"/>
          </a:xfrm>
          <a:solidFill>
            <a:schemeClr val="accent3"/>
          </a:solidFill>
        </p:spPr>
        <p:txBody>
          <a:bodyPr>
            <a:normAutofit fontScale="90000"/>
          </a:bodyPr>
          <a:lstStyle/>
          <a:p>
            <a:r>
              <a:rPr lang="es-AR" b="1" dirty="0">
                <a:solidFill>
                  <a:schemeClr val="tx1"/>
                </a:solidFill>
              </a:rPr>
              <a:t>1) Posibilita la especificación de derechos fundamentales en favor de los niños</a:t>
            </a:r>
            <a:br>
              <a:rPr lang="es-AR" dirty="0"/>
            </a:br>
            <a:endParaRPr lang="es-AR" dirty="0"/>
          </a:p>
        </p:txBody>
      </p:sp>
      <p:sp>
        <p:nvSpPr>
          <p:cNvPr id="13" name="Marcador de texto 12"/>
          <p:cNvSpPr>
            <a:spLocks noGrp="1"/>
          </p:cNvSpPr>
          <p:nvPr>
            <p:ph type="body" sz="half" idx="2"/>
          </p:nvPr>
        </p:nvSpPr>
        <p:spPr>
          <a:xfrm>
            <a:off x="6315456" y="3277772"/>
            <a:ext cx="4398379" cy="2377126"/>
          </a:xfrm>
          <a:solidFill>
            <a:schemeClr val="accent1"/>
          </a:solidFill>
        </p:spPr>
        <p:txBody>
          <a:bodyPr>
            <a:normAutofit/>
          </a:bodyPr>
          <a:lstStyle/>
          <a:p>
            <a:r>
              <a:rPr lang="es-AR" sz="2500" b="1" dirty="0">
                <a:solidFill>
                  <a:schemeClr val="tx1"/>
                </a:solidFill>
              </a:rPr>
              <a:t>2) Actúa como una suerte de “corrector” frente a la situación de cada niño en particular.</a:t>
            </a:r>
          </a:p>
        </p:txBody>
      </p:sp>
    </p:spTree>
    <p:extLst>
      <p:ext uri="{BB962C8B-B14F-4D97-AF65-F5344CB8AC3E}">
        <p14:creationId xmlns:p14="http://schemas.microsoft.com/office/powerpoint/2010/main" val="4147022478"/>
      </p:ext>
    </p:extLst>
  </p:cSld>
  <p:clrMapOvr>
    <a:masterClrMapping/>
  </p:clrMapOvr>
  <p:transition spd="slow">
    <p:circle/>
  </p:transition>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accent1">
            <a:hueOff val="0"/>
            <a:satOff val="0"/>
            <a:lumOff val="0"/>
          </a:schemeClr>
        </a:soli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1390651" y="703556"/>
            <a:ext cx="9624351" cy="745416"/>
          </a:xfrm>
          <a:solidFill>
            <a:schemeClr val="accent6"/>
          </a:solidFill>
        </p:spPr>
        <p:txBody>
          <a:bodyPr/>
          <a:lstStyle/>
          <a:p>
            <a:r>
              <a:rPr lang="es-AR" sz="3400" b="1" dirty="0">
                <a:solidFill>
                  <a:schemeClr val="tx1">
                    <a:lumMod val="95000"/>
                    <a:lumOff val="5000"/>
                  </a:schemeClr>
                </a:solidFill>
                <a:effectLst>
                  <a:outerShdw blurRad="38100" dist="38100" dir="2700000" algn="tl">
                    <a:srgbClr val="000000">
                      <a:alpha val="43137"/>
                    </a:srgbClr>
                  </a:outerShdw>
                </a:effectLst>
              </a:rPr>
              <a:t>PRINCIPIOS Y ESTANDARES ESTRUCTURALES</a:t>
            </a:r>
          </a:p>
        </p:txBody>
      </p:sp>
      <p:sp>
        <p:nvSpPr>
          <p:cNvPr id="3" name="Marcador de contenido 2"/>
          <p:cNvSpPr>
            <a:spLocks noGrp="1"/>
          </p:cNvSpPr>
          <p:nvPr>
            <p:ph idx="1"/>
          </p:nvPr>
        </p:nvSpPr>
        <p:spPr>
          <a:xfrm>
            <a:off x="1390651" y="1617785"/>
            <a:ext cx="9624351" cy="4628270"/>
          </a:xfrm>
          <a:gradFill>
            <a:gsLst>
              <a:gs pos="0">
                <a:srgbClr val="E2DFCF"/>
              </a:gs>
              <a:gs pos="62000">
                <a:srgbClr val="A4A292"/>
              </a:gs>
              <a:gs pos="100000">
                <a:srgbClr val="928F7F"/>
              </a:gs>
            </a:gsLst>
            <a:lin ang="5400000" scaled="0"/>
          </a:gradFill>
        </p:spPr>
        <p:txBody>
          <a:bodyPr/>
          <a:lstStyle/>
          <a:p>
            <a:r>
              <a:rPr lang="es-AR" b="1" dirty="0">
                <a:effectLst>
                  <a:outerShdw blurRad="38100" dist="38100" dir="2700000" algn="tl">
                    <a:srgbClr val="000000">
                      <a:alpha val="43137"/>
                    </a:srgbClr>
                  </a:outerShdw>
                </a:effectLst>
              </a:rPr>
              <a:t>1) Reconocimiento del niño como sujeto de derecho</a:t>
            </a:r>
          </a:p>
          <a:p>
            <a:endParaRPr lang="es-AR" dirty="0"/>
          </a:p>
        </p:txBody>
      </p:sp>
      <p:graphicFrame>
        <p:nvGraphicFramePr>
          <p:cNvPr id="10" name="Diagrama 9"/>
          <p:cNvGraphicFramePr/>
          <p:nvPr>
            <p:extLst/>
          </p:nvPr>
        </p:nvGraphicFramePr>
        <p:xfrm>
          <a:off x="2032000" y="2096086"/>
          <a:ext cx="8128000" cy="40422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02575531"/>
      </p:ext>
    </p:extLst>
  </p:cSld>
  <p:clrMapOvr>
    <a:masterClrMapping/>
  </p:clrMapOvr>
  <p:transition spd="slow">
    <p:circle/>
  </p:transition>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accent1">
            <a:hueOff val="0"/>
            <a:satOff val="0"/>
            <a:lumOff val="0"/>
          </a:schemeClr>
        </a:soli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1390651" y="703556"/>
            <a:ext cx="9624351" cy="745416"/>
          </a:xfrm>
          <a:solidFill>
            <a:schemeClr val="accent6"/>
          </a:solidFill>
        </p:spPr>
        <p:txBody>
          <a:bodyPr/>
          <a:lstStyle/>
          <a:p>
            <a:r>
              <a:rPr lang="es-AR" sz="3400" b="1" dirty="0">
                <a:solidFill>
                  <a:schemeClr val="tx1">
                    <a:lumMod val="95000"/>
                    <a:lumOff val="5000"/>
                  </a:schemeClr>
                </a:solidFill>
                <a:effectLst>
                  <a:outerShdw blurRad="38100" dist="38100" dir="2700000" algn="tl">
                    <a:srgbClr val="000000">
                      <a:alpha val="43137"/>
                    </a:srgbClr>
                  </a:outerShdw>
                </a:effectLst>
              </a:rPr>
              <a:t>PRINCIPIOS Y ESTANDARES ESTRUCTURALES</a:t>
            </a:r>
          </a:p>
        </p:txBody>
      </p:sp>
      <p:graphicFrame>
        <p:nvGraphicFramePr>
          <p:cNvPr id="10" name="Diagrama 9"/>
          <p:cNvGraphicFramePr/>
          <p:nvPr>
            <p:extLst/>
          </p:nvPr>
        </p:nvGraphicFramePr>
        <p:xfrm>
          <a:off x="2032000" y="2096086"/>
          <a:ext cx="8128000" cy="40422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Marcador de contenido 3"/>
          <p:cNvSpPr>
            <a:spLocks noGrp="1"/>
          </p:cNvSpPr>
          <p:nvPr>
            <p:ph idx="1"/>
          </p:nvPr>
        </p:nvSpPr>
        <p:spPr>
          <a:xfrm>
            <a:off x="928467" y="1448973"/>
            <a:ext cx="10635175" cy="5120640"/>
          </a:xfrm>
          <a:solidFill>
            <a:schemeClr val="accent2">
              <a:lumMod val="40000"/>
              <a:lumOff val="60000"/>
            </a:schemeClr>
          </a:solidFill>
        </p:spPr>
        <p:txBody>
          <a:bodyPr/>
          <a:lstStyle/>
          <a:p>
            <a:r>
              <a:rPr lang="es-AR" b="1" dirty="0">
                <a:solidFill>
                  <a:srgbClr val="002060"/>
                </a:solidFill>
                <a:effectLst>
                  <a:outerShdw blurRad="38100" dist="38100" dir="2700000" algn="tl">
                    <a:srgbClr val="000000">
                      <a:alpha val="43137"/>
                    </a:srgbClr>
                  </a:outerShdw>
                </a:effectLst>
              </a:rPr>
              <a:t>2) INTERÉS SUPERIOR DEL NIÑO: </a:t>
            </a:r>
            <a:r>
              <a:rPr lang="es-AR" b="1" dirty="0">
                <a:effectLst>
                  <a:outerShdw blurRad="38100" dist="38100" dir="2700000" algn="tl">
                    <a:srgbClr val="000000">
                      <a:alpha val="43137"/>
                    </a:srgbClr>
                  </a:outerShdw>
                </a:effectLst>
              </a:rPr>
              <a:t>(Art. 3 CDN) </a:t>
            </a:r>
          </a:p>
          <a:p>
            <a:r>
              <a:rPr lang="es-AR" dirty="0">
                <a:solidFill>
                  <a:srgbClr val="002060"/>
                </a:solidFill>
              </a:rPr>
              <a:t>a) Problemas que exhibe el contenido amplio y su traducción en los casos concretos.</a:t>
            </a:r>
          </a:p>
          <a:p>
            <a:r>
              <a:rPr lang="es-AR" dirty="0">
                <a:solidFill>
                  <a:srgbClr val="002060"/>
                </a:solidFill>
              </a:rPr>
              <a:t>b) Se debe asegurar su interpretación como la maximización y plena satisfacción de los derechos del niño.</a:t>
            </a:r>
          </a:p>
          <a:p>
            <a:r>
              <a:rPr lang="es-AR" dirty="0">
                <a:solidFill>
                  <a:srgbClr val="002060"/>
                </a:solidFill>
              </a:rPr>
              <a:t>c) Para el caso de los funcionarios ello implica que las decisiones deben ser adjudicativas de derechos preexistentes de los niños.               </a:t>
            </a:r>
          </a:p>
          <a:p>
            <a:pPr marL="69850" indent="0" algn="r">
              <a:buNone/>
            </a:pPr>
            <a:r>
              <a:rPr lang="es-AR" dirty="0">
                <a:solidFill>
                  <a:srgbClr val="002060"/>
                </a:solidFill>
              </a:rPr>
              <a:t>                                                          A través de aplicación de reglas y </a:t>
            </a:r>
          </a:p>
          <a:p>
            <a:pPr marL="69850" indent="0" algn="r">
              <a:buNone/>
            </a:pPr>
            <a:r>
              <a:rPr lang="es-AR" dirty="0">
                <a:solidFill>
                  <a:srgbClr val="002060"/>
                </a:solidFill>
              </a:rPr>
              <a:t>criterios preexistentes</a:t>
            </a:r>
          </a:p>
          <a:p>
            <a:pPr marL="69850" indent="0" algn="r">
              <a:buNone/>
            </a:pPr>
            <a:r>
              <a:rPr lang="es-AR" dirty="0">
                <a:solidFill>
                  <a:srgbClr val="002060"/>
                </a:solidFill>
              </a:rPr>
              <a:t>Y que sus sentencias se justifiquen en</a:t>
            </a:r>
          </a:p>
          <a:p>
            <a:pPr marL="69850" indent="0" algn="r">
              <a:buNone/>
            </a:pPr>
            <a:r>
              <a:rPr lang="es-AR" dirty="0">
                <a:solidFill>
                  <a:srgbClr val="002060"/>
                </a:solidFill>
              </a:rPr>
              <a:t>Un contexto de aplicación y no de justificación </a:t>
            </a:r>
          </a:p>
          <a:p>
            <a:pPr marL="69850" indent="0" algn="r">
              <a:buNone/>
            </a:pPr>
            <a:r>
              <a:rPr lang="es-AR" dirty="0">
                <a:solidFill>
                  <a:srgbClr val="002060"/>
                </a:solidFill>
              </a:rPr>
              <a:t>del criterio normativo usado. </a:t>
            </a:r>
          </a:p>
          <a:p>
            <a:pPr marL="69850" indent="0" algn="r">
              <a:buNone/>
            </a:pPr>
            <a:r>
              <a:rPr lang="es-AR" dirty="0">
                <a:solidFill>
                  <a:srgbClr val="002060"/>
                </a:solidFill>
              </a:rPr>
              <a:t> </a:t>
            </a:r>
          </a:p>
        </p:txBody>
      </p:sp>
      <p:sp>
        <p:nvSpPr>
          <p:cNvPr id="5" name="Flecha derecha 4"/>
          <p:cNvSpPr/>
          <p:nvPr/>
        </p:nvSpPr>
        <p:spPr>
          <a:xfrm>
            <a:off x="4039567" y="4445391"/>
            <a:ext cx="1446833" cy="92846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Tree>
    <p:extLst>
      <p:ext uri="{BB962C8B-B14F-4D97-AF65-F5344CB8AC3E}">
        <p14:creationId xmlns:p14="http://schemas.microsoft.com/office/powerpoint/2010/main" val="4074004223"/>
      </p:ext>
    </p:extLst>
  </p:cSld>
  <p:clrMapOvr>
    <a:masterClrMapping/>
  </p:clrMapOvr>
  <p:transition spd="slow">
    <p:circle/>
  </p:transition>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5" name="Imagen 4"/>
          <p:cNvPicPr>
            <a:picLocks noChangeAspect="1"/>
          </p:cNvPicPr>
          <p:nvPr/>
        </p:nvPicPr>
        <p:blipFill>
          <a:blip r:embed="rId2"/>
          <a:stretch>
            <a:fillRect/>
          </a:stretch>
        </p:blipFill>
        <p:spPr>
          <a:xfrm>
            <a:off x="1194391" y="274638"/>
            <a:ext cx="9803218" cy="1012024"/>
          </a:xfrm>
          <a:prstGeom prst="rect">
            <a:avLst/>
          </a:prstGeom>
        </p:spPr>
      </p:pic>
      <p:sp>
        <p:nvSpPr>
          <p:cNvPr id="6" name="Título 5"/>
          <p:cNvSpPr>
            <a:spLocks noGrp="1"/>
          </p:cNvSpPr>
          <p:nvPr>
            <p:ph type="title"/>
          </p:nvPr>
        </p:nvSpPr>
        <p:spPr>
          <a:xfrm>
            <a:off x="609600" y="274638"/>
            <a:ext cx="10972800" cy="119257"/>
          </a:xfrm>
        </p:spPr>
        <p:txBody>
          <a:bodyPr/>
          <a:lstStyle/>
          <a:p>
            <a:endParaRPr lang="es-AR" dirty="0"/>
          </a:p>
        </p:txBody>
      </p:sp>
      <p:sp>
        <p:nvSpPr>
          <p:cNvPr id="7" name="Marcador de contenido 6"/>
          <p:cNvSpPr>
            <a:spLocks noGrp="1"/>
          </p:cNvSpPr>
          <p:nvPr>
            <p:ph idx="1"/>
          </p:nvPr>
        </p:nvSpPr>
        <p:spPr>
          <a:xfrm>
            <a:off x="609600" y="1069144"/>
            <a:ext cx="10972800" cy="5652331"/>
          </a:xfrm>
        </p:spPr>
        <p:txBody>
          <a:bodyPr/>
          <a:lstStyle/>
          <a:p>
            <a:r>
              <a:rPr lang="es-AR" b="1" dirty="0">
                <a:effectLst>
                  <a:outerShdw blurRad="38100" dist="38100" dir="2700000" algn="tl">
                    <a:srgbClr val="000000">
                      <a:alpha val="43137"/>
                    </a:srgbClr>
                  </a:outerShdw>
                </a:effectLst>
              </a:rPr>
              <a:t>3) Protección especial de la infancia: </a:t>
            </a:r>
            <a:r>
              <a:rPr lang="es-AR" dirty="0"/>
              <a:t>(Art. 19 Convención Americana) “Todo niño tiene derecho a las medidas de protección que su condición de menor requieren por parte de su familia, de la sociedad y del Estado”</a:t>
            </a:r>
          </a:p>
          <a:p>
            <a:pPr marL="0" indent="0">
              <a:buNone/>
            </a:pPr>
            <a:endParaRPr lang="es-AR" b="1" dirty="0">
              <a:effectLst>
                <a:outerShdw blurRad="38100" dist="38100" dir="2700000" algn="tl">
                  <a:srgbClr val="000000">
                    <a:alpha val="43137"/>
                  </a:srgbClr>
                </a:outerShdw>
              </a:effectLst>
            </a:endParaRPr>
          </a:p>
          <a:p>
            <a:pPr marL="0" indent="0">
              <a:buNone/>
            </a:pPr>
            <a:r>
              <a:rPr lang="es-AR" b="1" dirty="0">
                <a:effectLst>
                  <a:outerShdw blurRad="38100" dist="38100" dir="2700000" algn="tl">
                    <a:srgbClr val="000000">
                      <a:alpha val="43137"/>
                    </a:srgbClr>
                  </a:outerShdw>
                </a:effectLst>
              </a:rPr>
              <a:t>Los Estados están obligados internacionalmente a tomar todas las medidas positivas que aseguren la protección especial a los niños, en sus relaciones con las autoridades públicas, individuales o con entes no estatales. </a:t>
            </a:r>
          </a:p>
        </p:txBody>
      </p:sp>
      <p:sp>
        <p:nvSpPr>
          <p:cNvPr id="4" name="Marcador de número de diapositiva 3"/>
          <p:cNvSpPr>
            <a:spLocks noGrp="1"/>
          </p:cNvSpPr>
          <p:nvPr>
            <p:ph type="sldNum" sz="quarter" idx="12"/>
          </p:nvPr>
        </p:nvSpPr>
        <p:spPr/>
        <p:txBody>
          <a:bodyPr/>
          <a:lstStyle/>
          <a:p>
            <a:pPr>
              <a:defRPr/>
            </a:pPr>
            <a:fld id="{8C29FD62-51C7-4EBB-B2BD-AC85733A6475}" type="slidenum">
              <a:rPr lang="es-AR" altLang="es-AR" smtClean="0"/>
              <a:pPr>
                <a:defRPr/>
              </a:pPr>
              <a:t>239</a:t>
            </a:fld>
            <a:endParaRPr lang="es-AR" altLang="es-AR"/>
          </a:p>
        </p:txBody>
      </p:sp>
      <p:sp>
        <p:nvSpPr>
          <p:cNvPr id="8" name="Flecha abajo 7"/>
          <p:cNvSpPr/>
          <p:nvPr/>
        </p:nvSpPr>
        <p:spPr>
          <a:xfrm>
            <a:off x="5596597" y="3037179"/>
            <a:ext cx="998806" cy="85813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9" name="Flecha curvada hacia la derecha 8"/>
          <p:cNvSpPr/>
          <p:nvPr/>
        </p:nvSpPr>
        <p:spPr>
          <a:xfrm>
            <a:off x="7146388" y="5463584"/>
            <a:ext cx="731520" cy="1216152"/>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black"/>
              </a:solidFill>
            </a:endParaRPr>
          </a:p>
        </p:txBody>
      </p:sp>
      <p:sp>
        <p:nvSpPr>
          <p:cNvPr id="10" name="Rectángulo redondeado 9"/>
          <p:cNvSpPr/>
          <p:nvPr/>
        </p:nvSpPr>
        <p:spPr>
          <a:xfrm>
            <a:off x="8356209" y="5463584"/>
            <a:ext cx="3545059" cy="121615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400" dirty="0">
                <a:solidFill>
                  <a:prstClr val="white"/>
                </a:solidFill>
              </a:rPr>
              <a:t>PRINCIPIO DE PROTECCIÓN ESPECIAL</a:t>
            </a:r>
          </a:p>
        </p:txBody>
      </p:sp>
    </p:spTree>
    <p:extLst>
      <p:ext uri="{BB962C8B-B14F-4D97-AF65-F5344CB8AC3E}">
        <p14:creationId xmlns:p14="http://schemas.microsoft.com/office/powerpoint/2010/main" val="93830193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1" y="1238250"/>
            <a:ext cx="9109075" cy="458628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algn="just" fontAlgn="base">
              <a:spcBef>
                <a:spcPct val="0"/>
              </a:spcBef>
              <a:spcAft>
                <a:spcPct val="0"/>
              </a:spcAft>
              <a:defRPr/>
            </a:pPr>
            <a:r>
              <a:rPr lang="es-AR" sz="3200" b="1" i="1" kern="0" dirty="0">
                <a:solidFill>
                  <a:prstClr val="white"/>
                </a:solidFill>
                <a:effectLst>
                  <a:outerShdw blurRad="38100" dist="38100" dir="2700000" algn="tl">
                    <a:srgbClr val="000000">
                      <a:alpha val="43137"/>
                    </a:srgbClr>
                  </a:outerShdw>
                </a:effectLst>
              </a:rPr>
              <a:t>Venezuela</a:t>
            </a:r>
          </a:p>
          <a:p>
            <a:pPr algn="just" fontAlgn="base">
              <a:spcBef>
                <a:spcPct val="0"/>
              </a:spcBef>
              <a:spcAft>
                <a:spcPct val="0"/>
              </a:spcAft>
              <a:buFont typeface="Arial" pitchFamily="34" charset="0"/>
              <a:buChar char="•"/>
              <a:defRPr/>
            </a:pPr>
            <a:r>
              <a:rPr lang="es-AR" sz="2000" b="1" kern="0" dirty="0">
                <a:solidFill>
                  <a:prstClr val="white"/>
                </a:solidFill>
              </a:rPr>
              <a:t>No surge una regulación de las uniones de hecho de modo sistemático</a:t>
            </a:r>
          </a:p>
          <a:p>
            <a:pPr algn="just" fontAlgn="base">
              <a:spcBef>
                <a:spcPct val="0"/>
              </a:spcBef>
              <a:spcAft>
                <a:spcPct val="0"/>
              </a:spcAft>
              <a:defRPr/>
            </a:pPr>
            <a:endParaRPr lang="es-AR" sz="2000" b="1" kern="0" dirty="0">
              <a:solidFill>
                <a:prstClr val="white"/>
              </a:solidFill>
            </a:endParaRPr>
          </a:p>
          <a:p>
            <a:pPr algn="just" fontAlgn="base">
              <a:spcBef>
                <a:spcPct val="0"/>
              </a:spcBef>
              <a:spcAft>
                <a:spcPct val="0"/>
              </a:spcAft>
              <a:buFont typeface="Arial" pitchFamily="34" charset="0"/>
              <a:buChar char="•"/>
              <a:defRPr/>
            </a:pPr>
            <a:r>
              <a:rPr lang="es-AR" sz="2000" b="1" i="1" u="sng" kern="0" dirty="0">
                <a:solidFill>
                  <a:prstClr val="white"/>
                </a:solidFill>
              </a:rPr>
              <a:t>Algunas previsiones:</a:t>
            </a:r>
          </a:p>
          <a:p>
            <a:pPr algn="just" fontAlgn="base">
              <a:spcBef>
                <a:spcPct val="0"/>
              </a:spcBef>
              <a:spcAft>
                <a:spcPct val="0"/>
              </a:spcAft>
              <a:buFontTx/>
              <a:buChar char="-"/>
              <a:defRPr/>
            </a:pPr>
            <a:r>
              <a:rPr lang="es-AR" sz="2000" b="1" kern="0" dirty="0">
                <a:solidFill>
                  <a:prstClr val="white"/>
                </a:solidFill>
              </a:rPr>
              <a:t> Art. 77 de la CN: </a:t>
            </a:r>
            <a:r>
              <a:rPr lang="es-AR" sz="2000" b="1" kern="0" dirty="0">
                <a:solidFill>
                  <a:srgbClr val="FF0000"/>
                </a:solidFill>
              </a:rPr>
              <a:t>las uniones estables heterosexuales producirán los mismos efectos del matrimonio </a:t>
            </a:r>
          </a:p>
          <a:p>
            <a:pPr algn="just" fontAlgn="base">
              <a:spcBef>
                <a:spcPct val="0"/>
              </a:spcBef>
              <a:spcAft>
                <a:spcPct val="0"/>
              </a:spcAft>
              <a:defRPr/>
            </a:pPr>
            <a:r>
              <a:rPr lang="es-AR" sz="2000" b="1" kern="0" dirty="0">
                <a:solidFill>
                  <a:prstClr val="white"/>
                </a:solidFill>
              </a:rPr>
              <a:t>- Art 767 del CC: </a:t>
            </a:r>
            <a:r>
              <a:rPr lang="es-AR" sz="2000" b="1" kern="0" dirty="0">
                <a:solidFill>
                  <a:srgbClr val="FF0000"/>
                </a:solidFill>
              </a:rPr>
              <a:t>PRESUNCION DE COMUNIDAD DE BIENES</a:t>
            </a:r>
            <a:r>
              <a:rPr lang="es-AR" sz="2000" b="1" kern="0" dirty="0">
                <a:solidFill>
                  <a:prstClr val="white"/>
                </a:solidFill>
              </a:rPr>
              <a:t> EN UNIONES NO MATRIMONIALES</a:t>
            </a:r>
          </a:p>
          <a:p>
            <a:pPr algn="just" fontAlgn="base">
              <a:spcBef>
                <a:spcPct val="0"/>
              </a:spcBef>
              <a:spcAft>
                <a:spcPct val="0"/>
              </a:spcAft>
              <a:buFontTx/>
              <a:buChar char="-"/>
              <a:defRPr/>
            </a:pPr>
            <a:r>
              <a:rPr lang="es-AR" sz="2000" b="1" kern="0" dirty="0">
                <a:solidFill>
                  <a:prstClr val="white"/>
                </a:solidFill>
              </a:rPr>
              <a:t>Ley Orgánica de Registro Civil  (2009, entró en vigor en 2010): contempla la </a:t>
            </a:r>
            <a:r>
              <a:rPr lang="es-AR" sz="2000" b="1" kern="0" dirty="0">
                <a:solidFill>
                  <a:srgbClr val="FF0000"/>
                </a:solidFill>
              </a:rPr>
              <a:t>inscripción de las uniones de hecho. </a:t>
            </a:r>
            <a:r>
              <a:rPr lang="es-AR" sz="2000" b="1" u="sng" kern="0" dirty="0">
                <a:solidFill>
                  <a:prstClr val="white"/>
                </a:solidFill>
              </a:rPr>
              <a:t>En su art 3, </a:t>
            </a:r>
            <a:r>
              <a:rPr lang="es-AR" sz="2000" b="1" u="sng" kern="0" dirty="0" err="1">
                <a:solidFill>
                  <a:prstClr val="white"/>
                </a:solidFill>
              </a:rPr>
              <a:t>inc</a:t>
            </a:r>
            <a:r>
              <a:rPr lang="es-AR" sz="2000" b="1" u="sng" kern="0" dirty="0">
                <a:solidFill>
                  <a:prstClr val="white"/>
                </a:solidFill>
              </a:rPr>
              <a:t> 3</a:t>
            </a:r>
            <a:r>
              <a:rPr lang="es-AR" sz="2000" b="1" i="1" u="sng" kern="0" dirty="0">
                <a:solidFill>
                  <a:prstClr val="white"/>
                </a:solidFill>
              </a:rPr>
              <a:t>: “El reconocimiento, constitución y disolución de las uniones estables de hecho“</a:t>
            </a:r>
          </a:p>
          <a:p>
            <a:pPr algn="just" fontAlgn="base">
              <a:spcBef>
                <a:spcPct val="0"/>
              </a:spcBef>
              <a:spcAft>
                <a:spcPct val="0"/>
              </a:spcAft>
              <a:defRPr/>
            </a:pPr>
            <a:endParaRPr lang="es-AR" sz="2000" b="1" kern="0" dirty="0">
              <a:solidFill>
                <a:prstClr val="white"/>
              </a:solidFill>
            </a:endParaRPr>
          </a:p>
          <a:p>
            <a:pPr algn="just" fontAlgn="base">
              <a:spcBef>
                <a:spcPct val="0"/>
              </a:spcBef>
              <a:spcAft>
                <a:spcPct val="0"/>
              </a:spcAft>
              <a:defRPr/>
            </a:pPr>
            <a:endParaRPr lang="es-AR" sz="2000" b="1" kern="0" dirty="0">
              <a:solidFill>
                <a:prstClr val="white"/>
              </a:solidFill>
              <a:effectLst>
                <a:outerShdw blurRad="38100" dist="38100" dir="2700000" algn="tl">
                  <a:srgbClr val="000000">
                    <a:alpha val="43137"/>
                  </a:srgbClr>
                </a:outerShdw>
              </a:effectLst>
            </a:endParaRPr>
          </a:p>
        </p:txBody>
      </p:sp>
      <p:pic>
        <p:nvPicPr>
          <p:cNvPr id="39939" name="Picture 6" descr="http://html.rincondelvago.com/0004893517.jpg"/>
          <p:cNvPicPr>
            <a:picLocks noChangeAspect="1" noChangeArrowheads="1"/>
          </p:cNvPicPr>
          <p:nvPr/>
        </p:nvPicPr>
        <p:blipFill>
          <a:blip r:embed="rId3" cstate="print"/>
          <a:srcRect/>
          <a:stretch>
            <a:fillRect/>
          </a:stretch>
        </p:blipFill>
        <p:spPr bwMode="auto">
          <a:xfrm>
            <a:off x="8748714" y="0"/>
            <a:ext cx="1919287" cy="1282700"/>
          </a:xfrm>
          <a:prstGeom prst="rect">
            <a:avLst/>
          </a:prstGeom>
          <a:noFill/>
          <a:ln w="9525">
            <a:noFill/>
            <a:miter lim="800000"/>
            <a:headEnd/>
            <a:tailEnd/>
          </a:ln>
        </p:spPr>
      </p:pic>
    </p:spTree>
    <p:extLst>
      <p:ext uri="{BB962C8B-B14F-4D97-AF65-F5344CB8AC3E}">
        <p14:creationId xmlns:p14="http://schemas.microsoft.com/office/powerpoint/2010/main" val="285746146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bg>
      <p:bgPr>
        <a:gradFill>
          <a:gsLst>
            <a:gs pos="0">
              <a:srgbClr val="E2DFCF"/>
            </a:gs>
            <a:gs pos="62000">
              <a:srgbClr val="A4A292"/>
            </a:gs>
            <a:gs pos="100000">
              <a:srgbClr val="928F7F"/>
            </a:gs>
          </a:gsLst>
          <a:lin ang="5400000" scaled="0"/>
        </a:gradFill>
        <a:effectLst/>
      </p:bgPr>
    </p:bg>
    <p:spTree>
      <p:nvGrpSpPr>
        <p:cNvPr id="1" name=""/>
        <p:cNvGrpSpPr/>
        <p:nvPr/>
      </p:nvGrpSpPr>
      <p:grpSpPr>
        <a:xfrm>
          <a:off x="0" y="0"/>
          <a:ext cx="0" cy="0"/>
          <a:chOff x="0" y="0"/>
          <a:chExt cx="0" cy="0"/>
        </a:xfrm>
      </p:grpSpPr>
      <p:sp>
        <p:nvSpPr>
          <p:cNvPr id="2" name="Título 1"/>
          <p:cNvSpPr txBox="1">
            <a:spLocks/>
          </p:cNvSpPr>
          <p:nvPr/>
        </p:nvSpPr>
        <p:spPr bwMode="auto">
          <a:xfrm>
            <a:off x="1390651" y="154916"/>
            <a:ext cx="9624351" cy="745416"/>
          </a:xfrm>
          <a:prstGeom prst="rect">
            <a:avLst/>
          </a:prstGeom>
          <a:solidFill>
            <a:srgbClr val="F79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000" kern="1200">
                <a:solidFill>
                  <a:schemeClr val="accent1"/>
                </a:solidFill>
                <a:latin typeface="+mj-lt"/>
                <a:ea typeface="+mj-ea"/>
                <a:cs typeface="+mj-cs"/>
              </a:defRPr>
            </a:lvl1pPr>
            <a:lvl2pPr algn="l" rtl="0" eaLnBrk="0" fontAlgn="base" hangingPunct="0">
              <a:spcBef>
                <a:spcPct val="0"/>
              </a:spcBef>
              <a:spcAft>
                <a:spcPct val="0"/>
              </a:spcAft>
              <a:defRPr sz="4000">
                <a:solidFill>
                  <a:schemeClr val="accent1"/>
                </a:solidFill>
                <a:latin typeface="Century Gothic" pitchFamily="34" charset="0"/>
              </a:defRPr>
            </a:lvl2pPr>
            <a:lvl3pPr algn="l" rtl="0" eaLnBrk="0" fontAlgn="base" hangingPunct="0">
              <a:spcBef>
                <a:spcPct val="0"/>
              </a:spcBef>
              <a:spcAft>
                <a:spcPct val="0"/>
              </a:spcAft>
              <a:defRPr sz="4000">
                <a:solidFill>
                  <a:schemeClr val="accent1"/>
                </a:solidFill>
                <a:latin typeface="Century Gothic" pitchFamily="34" charset="0"/>
              </a:defRPr>
            </a:lvl3pPr>
            <a:lvl4pPr algn="l" rtl="0" eaLnBrk="0" fontAlgn="base" hangingPunct="0">
              <a:spcBef>
                <a:spcPct val="0"/>
              </a:spcBef>
              <a:spcAft>
                <a:spcPct val="0"/>
              </a:spcAft>
              <a:defRPr sz="4000">
                <a:solidFill>
                  <a:schemeClr val="accent1"/>
                </a:solidFill>
                <a:latin typeface="Century Gothic" pitchFamily="34" charset="0"/>
              </a:defRPr>
            </a:lvl4pPr>
            <a:lvl5pPr algn="l" rtl="0" eaLnBrk="0" fontAlgn="base" hangingPunct="0">
              <a:spcBef>
                <a:spcPct val="0"/>
              </a:spcBef>
              <a:spcAft>
                <a:spcPct val="0"/>
              </a:spcAft>
              <a:defRPr sz="4000">
                <a:solidFill>
                  <a:schemeClr val="accent1"/>
                </a:solidFill>
                <a:latin typeface="Century Gothic"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defRPr/>
            </a:pPr>
            <a:r>
              <a:rPr lang="es-AR" sz="3400" b="1" dirty="0">
                <a:solidFill>
                  <a:sysClr val="windowText" lastClr="000000">
                    <a:lumMod val="95000"/>
                    <a:lumOff val="5000"/>
                  </a:sysClr>
                </a:solidFill>
                <a:effectLst>
                  <a:outerShdw blurRad="38100" dist="38100" dir="2700000" algn="tl">
                    <a:srgbClr val="000000">
                      <a:alpha val="43137"/>
                    </a:srgbClr>
                  </a:outerShdw>
                </a:effectLst>
                <a:latin typeface="Century Gothic"/>
              </a:rPr>
              <a:t>PRINCIPIOS Y ESTANDARES ESTRUCTURALES</a:t>
            </a:r>
          </a:p>
        </p:txBody>
      </p:sp>
      <p:sp>
        <p:nvSpPr>
          <p:cNvPr id="4" name="Rectángulo 3"/>
          <p:cNvSpPr/>
          <p:nvPr/>
        </p:nvSpPr>
        <p:spPr>
          <a:xfrm>
            <a:off x="182881" y="1026942"/>
            <a:ext cx="11760590" cy="5831057"/>
          </a:xfrm>
          <a:prstGeom prst="rect">
            <a:avLst/>
          </a:prstGeom>
          <a:solidFill>
            <a:srgbClr val="92D050"/>
          </a:solidFill>
        </p:spPr>
        <p:style>
          <a:lnRef idx="2">
            <a:schemeClr val="accent6"/>
          </a:lnRef>
          <a:fillRef idx="1">
            <a:schemeClr val="lt1"/>
          </a:fillRef>
          <a:effectRef idx="0">
            <a:schemeClr val="accent6"/>
          </a:effectRef>
          <a:fontRef idx="minor">
            <a:schemeClr val="dk1"/>
          </a:fontRef>
        </p:style>
        <p:txBody>
          <a:bodyPr rtlCol="0" anchor="ctr"/>
          <a:lstStyle/>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u="sng" dirty="0">
              <a:solidFill>
                <a:srgbClr val="4F81BD"/>
              </a:solidFill>
              <a:effectLst>
                <a:outerShdw blurRad="38100" dist="38100" dir="2700000" algn="tl">
                  <a:srgbClr val="000000">
                    <a:alpha val="43137"/>
                  </a:srgbClr>
                </a:outerShdw>
              </a:effectLst>
            </a:endParaRPr>
          </a:p>
          <a:p>
            <a:pPr algn="ctr"/>
            <a:r>
              <a:rPr lang="es-AR" sz="2400" b="1" u="sng" dirty="0">
                <a:solidFill>
                  <a:srgbClr val="4F81BD"/>
                </a:solidFill>
                <a:effectLst>
                  <a:outerShdw blurRad="38100" dist="38100" dir="2700000" algn="tl">
                    <a:srgbClr val="000000">
                      <a:alpha val="43137"/>
                    </a:srgbClr>
                  </a:outerShdw>
                </a:effectLst>
              </a:rPr>
              <a:t>4) EL DERECHO DEL NIÑO A SER OÍDO: </a:t>
            </a:r>
            <a:r>
              <a:rPr lang="es-AR" sz="2400" b="1" dirty="0">
                <a:solidFill>
                  <a:prstClr val="black"/>
                </a:solidFill>
                <a:effectLst>
                  <a:outerShdw blurRad="38100" dist="38100" dir="2700000" algn="tl">
                    <a:srgbClr val="000000">
                      <a:alpha val="43137"/>
                    </a:srgbClr>
                  </a:outerShdw>
                </a:effectLst>
              </a:rPr>
              <a:t>La protección de sus derechos no puede constituirse con omisión de la participación personal del involucrado: el propio niño. </a:t>
            </a:r>
          </a:p>
          <a:p>
            <a:endParaRPr lang="es-AR" sz="2400" b="1" dirty="0">
              <a:solidFill>
                <a:prstClr val="black"/>
              </a:solidFill>
              <a:effectLst>
                <a:outerShdw blurRad="38100" dist="38100" dir="2700000" algn="tl">
                  <a:srgbClr val="000000">
                    <a:alpha val="43137"/>
                  </a:srgbClr>
                </a:outerShdw>
              </a:effectLst>
            </a:endParaRPr>
          </a:p>
          <a:p>
            <a:r>
              <a:rPr lang="es-AR" sz="2400" b="1" dirty="0">
                <a:solidFill>
                  <a:prstClr val="black"/>
                </a:solidFill>
                <a:effectLst>
                  <a:outerShdw blurRad="38100" dist="38100" dir="2700000" algn="tl">
                    <a:srgbClr val="000000">
                      <a:alpha val="43137"/>
                    </a:srgbClr>
                  </a:outerShdw>
                </a:effectLst>
              </a:rPr>
              <a:t>Desde esta perspectiva emerge el imperativo de escucha de los niños en todo proceso / situación que afecte sus intereses, de manera directa o indirecta.</a:t>
            </a:r>
          </a:p>
          <a:p>
            <a:endParaRPr lang="es-AR" sz="2400" b="1" dirty="0">
              <a:solidFill>
                <a:prstClr val="black"/>
              </a:solidFill>
              <a:effectLst>
                <a:outerShdw blurRad="38100" dist="38100" dir="2700000" algn="tl">
                  <a:srgbClr val="000000">
                    <a:alpha val="43137"/>
                  </a:srgbClr>
                </a:outerShdw>
              </a:effectLst>
            </a:endParaRPr>
          </a:p>
          <a:p>
            <a:r>
              <a:rPr lang="es-AR" sz="2400" b="1" dirty="0">
                <a:solidFill>
                  <a:prstClr val="black"/>
                </a:solidFill>
                <a:effectLst>
                  <a:outerShdw blurRad="38100" dist="38100" dir="2700000" algn="tl">
                    <a:srgbClr val="000000">
                      <a:alpha val="43137"/>
                    </a:srgbClr>
                  </a:outerShdw>
                </a:effectLst>
              </a:rPr>
              <a:t>Art. 12 CDN: Los Estados Parte garantizarán al niño que esté en condiciones de formarse un juicio propio del derecho de expresar su opinión libremente en todos los asuntos que afectan al niño, teniéndose debidamente en cuenta las opiniones del niño, en función de la edad y madurez del niño”</a:t>
            </a:r>
          </a:p>
          <a:p>
            <a:endParaRPr lang="es-AR" sz="2400" b="1" dirty="0">
              <a:solidFill>
                <a:prstClr val="black"/>
              </a:solidFill>
              <a:effectLst>
                <a:outerShdw blurRad="38100" dist="38100" dir="2700000" algn="tl">
                  <a:srgbClr val="000000">
                    <a:alpha val="43137"/>
                  </a:srgbClr>
                </a:outerShdw>
              </a:effectLst>
            </a:endParaRPr>
          </a:p>
          <a:p>
            <a:r>
              <a:rPr lang="es-AR" sz="2400" b="1" dirty="0">
                <a:solidFill>
                  <a:prstClr val="black"/>
                </a:solidFill>
                <a:effectLst>
                  <a:outerShdw blurRad="38100" dist="38100" dir="2700000" algn="tl">
                    <a:srgbClr val="000000">
                      <a:alpha val="43137"/>
                    </a:srgbClr>
                  </a:outerShdw>
                </a:effectLst>
              </a:rPr>
              <a:t>Comité de los Derechos del Niño – Observación General Nº 12 se aclara los alcances del art. 12 CDN: “Garantizarán” es un término jurídico de especial firmeza, que no deja margen a la discreción de los Estados Partes. Por lo tanto, tienen la obligación estricta de adoptar las medidas que convengan a fin de hacer respetar plenamente este derecho para todos los niños.</a:t>
            </a: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a:p>
            <a:pPr algn="ctr"/>
            <a:endParaRPr lang="es-AR" sz="2400" b="1" dirty="0">
              <a:solidFill>
                <a:prstClr val="black"/>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1537513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66914" name="1 Título"/>
          <p:cNvSpPr>
            <a:spLocks noGrp="1"/>
          </p:cNvSpPr>
          <p:nvPr>
            <p:ph type="title"/>
          </p:nvPr>
        </p:nvSpPr>
        <p:spPr>
          <a:xfrm>
            <a:off x="1524000" y="228600"/>
            <a:ext cx="9144000" cy="990600"/>
          </a:xfrm>
        </p:spPr>
        <p:txBody>
          <a:bodyPr/>
          <a:lstStyle/>
          <a:p>
            <a:pPr eaLnBrk="1" hangingPunct="1"/>
            <a:r>
              <a:rPr lang="es-ES_tradnl" altLang="es-AR" sz="3600" b="1" i="1" dirty="0">
                <a:solidFill>
                  <a:schemeClr val="tx1"/>
                </a:solidFill>
              </a:rPr>
              <a:t>La capacidad de decisión de un </a:t>
            </a:r>
            <a:r>
              <a:rPr lang="es-ES_tradnl" altLang="es-AR" sz="3600" b="1" i="1" u="sng" dirty="0">
                <a:solidFill>
                  <a:schemeClr val="tx1"/>
                </a:solidFill>
              </a:rPr>
              <a:t>niño de 3 años no es igual a la de un adolescente de 16 años</a:t>
            </a:r>
            <a:r>
              <a:rPr lang="es-ES_tradnl" altLang="es-AR" sz="3600" b="1" i="1" dirty="0">
                <a:solidFill>
                  <a:schemeClr val="tx1"/>
                </a:solidFill>
              </a:rPr>
              <a:t>.</a:t>
            </a:r>
            <a:endParaRPr lang="es-AR" altLang="es-AR" sz="3600" dirty="0">
              <a:solidFill>
                <a:schemeClr val="tx1"/>
              </a:solidFill>
            </a:endParaRPr>
          </a:p>
        </p:txBody>
      </p:sp>
      <p:pic>
        <p:nvPicPr>
          <p:cNvPr id="3074" name="Picture 2"/>
          <p:cNvPicPr>
            <a:picLocks noGrp="1" noChangeAspect="1" noChangeArrowheads="1"/>
          </p:cNvPicPr>
          <p:nvPr>
            <p:ph sz="quarter" idx="1"/>
          </p:nvPr>
        </p:nvPicPr>
        <p:blipFill>
          <a:blip r:embed="rId2">
            <a:extLst>
              <a:ext uri="{28A0092B-C50C-407E-A947-70E740481C1C}">
                <a14:useLocalDpi xmlns:a14="http://schemas.microsoft.com/office/drawing/2010/main" val="0"/>
              </a:ext>
            </a:extLst>
          </a:blip>
          <a:srcRect/>
          <a:stretch>
            <a:fillRect/>
          </a:stretch>
        </p:blipFill>
        <p:spPr>
          <a:xfrm>
            <a:off x="6326188" y="4168775"/>
            <a:ext cx="4341812" cy="1847850"/>
          </a:xfrm>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0" y="1660525"/>
            <a:ext cx="1981200" cy="221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2750" y="1844675"/>
            <a:ext cx="2662238" cy="232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82751" y="4365626"/>
            <a:ext cx="4341813" cy="208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8"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48526" y="1670050"/>
            <a:ext cx="3108325" cy="203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851849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randombar(horizontal)">
                                      <p:cBhvr>
                                        <p:cTn id="7" dur="500"/>
                                        <p:tgtEl>
                                          <p:spTgt spid="30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3075"/>
                                        </p:tgtEl>
                                        <p:attrNameLst>
                                          <p:attrName>style.visibility</p:attrName>
                                        </p:attrNameLst>
                                      </p:cBhvr>
                                      <p:to>
                                        <p:strVal val="visible"/>
                                      </p:to>
                                    </p:set>
                                    <p:animEffect transition="in" filter="fade">
                                      <p:cBhvr>
                                        <p:cTn id="12" dur="1000"/>
                                        <p:tgtEl>
                                          <p:spTgt spid="3075"/>
                                        </p:tgtEl>
                                      </p:cBhvr>
                                    </p:animEffect>
                                    <p:anim calcmode="lin" valueType="num">
                                      <p:cBhvr>
                                        <p:cTn id="13" dur="1000" fill="hold"/>
                                        <p:tgtEl>
                                          <p:spTgt spid="3075"/>
                                        </p:tgtEl>
                                        <p:attrNameLst>
                                          <p:attrName>ppt_x</p:attrName>
                                        </p:attrNameLst>
                                      </p:cBhvr>
                                      <p:tavLst>
                                        <p:tav tm="0">
                                          <p:val>
                                            <p:strVal val="#ppt_x"/>
                                          </p:val>
                                        </p:tav>
                                        <p:tav tm="100000">
                                          <p:val>
                                            <p:strVal val="#ppt_x"/>
                                          </p:val>
                                        </p:tav>
                                      </p:tavLst>
                                    </p:anim>
                                    <p:anim calcmode="lin" valueType="num">
                                      <p:cBhvr>
                                        <p:cTn id="14" dur="1000" fill="hold"/>
                                        <p:tgtEl>
                                          <p:spTgt spid="3075"/>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1" fill="hold" nodeType="clickEffect">
                                  <p:stCondLst>
                                    <p:cond delay="0"/>
                                  </p:stCondLst>
                                  <p:childTnLst>
                                    <p:set>
                                      <p:cBhvr>
                                        <p:cTn id="18" dur="1" fill="hold">
                                          <p:stCondLst>
                                            <p:cond delay="0"/>
                                          </p:stCondLst>
                                        </p:cTn>
                                        <p:tgtEl>
                                          <p:spTgt spid="3078"/>
                                        </p:tgtEl>
                                        <p:attrNameLst>
                                          <p:attrName>style.visibility</p:attrName>
                                        </p:attrNameLst>
                                      </p:cBhvr>
                                      <p:to>
                                        <p:strVal val="visible"/>
                                      </p:to>
                                    </p:set>
                                    <p:animEffect transition="in" filter="wheel(1)">
                                      <p:cBhvr>
                                        <p:cTn id="19" dur="1000"/>
                                        <p:tgtEl>
                                          <p:spTgt spid="307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6" presetClass="entr" presetSubtype="21" fill="hold" nodeType="clickEffect">
                                  <p:stCondLst>
                                    <p:cond delay="0"/>
                                  </p:stCondLst>
                                  <p:childTnLst>
                                    <p:set>
                                      <p:cBhvr>
                                        <p:cTn id="23" dur="1" fill="hold">
                                          <p:stCondLst>
                                            <p:cond delay="0"/>
                                          </p:stCondLst>
                                        </p:cTn>
                                        <p:tgtEl>
                                          <p:spTgt spid="3077"/>
                                        </p:tgtEl>
                                        <p:attrNameLst>
                                          <p:attrName>style.visibility</p:attrName>
                                        </p:attrNameLst>
                                      </p:cBhvr>
                                      <p:to>
                                        <p:strVal val="visible"/>
                                      </p:to>
                                    </p:set>
                                    <p:animEffect transition="in" filter="barn(inVertical)">
                                      <p:cBhvr>
                                        <p:cTn id="24" dur="500"/>
                                        <p:tgtEl>
                                          <p:spTgt spid="307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6" presetClass="entr" presetSubtype="16" fill="hold" nodeType="clickEffect">
                                  <p:stCondLst>
                                    <p:cond delay="0"/>
                                  </p:stCondLst>
                                  <p:childTnLst>
                                    <p:set>
                                      <p:cBhvr>
                                        <p:cTn id="28" dur="1" fill="hold">
                                          <p:stCondLst>
                                            <p:cond delay="0"/>
                                          </p:stCondLst>
                                        </p:cTn>
                                        <p:tgtEl>
                                          <p:spTgt spid="3074"/>
                                        </p:tgtEl>
                                        <p:attrNameLst>
                                          <p:attrName>style.visibility</p:attrName>
                                        </p:attrNameLst>
                                      </p:cBhvr>
                                      <p:to>
                                        <p:strVal val="visible"/>
                                      </p:to>
                                    </p:set>
                                    <p:animEffect transition="in" filter="circle(in)">
                                      <p:cBhvr>
                                        <p:cTn id="29" dur="20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a:off x="464234" y="228600"/>
            <a:ext cx="9803218" cy="1005927"/>
          </a:xfrm>
          <a:prstGeom prst="rect">
            <a:avLst/>
          </a:prstGeom>
        </p:spPr>
      </p:pic>
      <p:sp>
        <p:nvSpPr>
          <p:cNvPr id="5" name="Marcador de texto 4"/>
          <p:cNvSpPr>
            <a:spLocks noGrp="1"/>
          </p:cNvSpPr>
          <p:nvPr>
            <p:ph type="body" idx="1"/>
          </p:nvPr>
        </p:nvSpPr>
        <p:spPr>
          <a:xfrm>
            <a:off x="464234" y="2743200"/>
            <a:ext cx="11524567" cy="4114800"/>
          </a:xfrm>
        </p:spPr>
        <p:txBody>
          <a:bodyPr/>
          <a:lstStyle/>
          <a:p>
            <a:r>
              <a:rPr lang="es-AR" sz="2600" dirty="0"/>
              <a:t>Art. 2 CDN: 1. Los Estados Partes respetarán los derechos enunciados en la presente Convención y asegurarán su aplicación a cada niño sujeto a su jurisdicción, sin distinción alguna, independientemente de la raza, el color, el sexo, el idioma, la religión, la opinión política o de otra índole, el origen nacional, étnico o social, la posición económica, los impedimentos físicos, el nacimiento o cualquier otra condición del niño, de sus padres o de sus representantes legales. 2. Los Estados Partes tomarán todas las medidas apropiadas para garantizar que el niño se vea protegido contra toda forma de discriminación o castigo por causa de la condición, las actividades, las opiniones expresadas o las creencias de sus padres, o sus tutores o de sus familiares.</a:t>
            </a:r>
          </a:p>
        </p:txBody>
      </p:sp>
      <p:sp>
        <p:nvSpPr>
          <p:cNvPr id="4" name="Título 3"/>
          <p:cNvSpPr>
            <a:spLocks noGrp="1"/>
          </p:cNvSpPr>
          <p:nvPr>
            <p:ph type="title"/>
          </p:nvPr>
        </p:nvSpPr>
        <p:spPr>
          <a:xfrm>
            <a:off x="1828801" y="1628335"/>
            <a:ext cx="10160000" cy="990600"/>
          </a:xfrm>
        </p:spPr>
        <p:txBody>
          <a:bodyPr/>
          <a:lstStyle/>
          <a:p>
            <a:r>
              <a:rPr lang="es-AR" dirty="0"/>
              <a:t>6) Principio de no discriminación</a:t>
            </a:r>
          </a:p>
        </p:txBody>
      </p:sp>
    </p:spTree>
    <p:extLst>
      <p:ext uri="{BB962C8B-B14F-4D97-AF65-F5344CB8AC3E}">
        <p14:creationId xmlns:p14="http://schemas.microsoft.com/office/powerpoint/2010/main" val="82801633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body" idx="1"/>
          </p:nvPr>
        </p:nvSpPr>
        <p:spPr>
          <a:xfrm>
            <a:off x="759854" y="1196752"/>
            <a:ext cx="10818253" cy="5328592"/>
          </a:xfrm>
          <a:solidFill>
            <a:srgbClr val="DDDDDD"/>
          </a:solidFill>
        </p:spPr>
        <p:txBody>
          <a:bodyPr/>
          <a:lstStyle/>
          <a:p>
            <a:pPr algn="ctr" eaLnBrk="1" hangingPunct="1">
              <a:lnSpc>
                <a:spcPct val="90000"/>
              </a:lnSpc>
            </a:pPr>
            <a:r>
              <a:rPr lang="en-US" altLang="en-US" b="1" dirty="0">
                <a:solidFill>
                  <a:schemeClr val="bg1"/>
                </a:solidFill>
              </a:rPr>
              <a:t>“</a:t>
            </a:r>
            <a:r>
              <a:rPr lang="en-US" b="1" dirty="0">
                <a:solidFill>
                  <a:schemeClr val="bg1"/>
                </a:solidFill>
              </a:rPr>
              <a:t>La falta de recursos materiales de los padres, de la </a:t>
            </a:r>
            <a:r>
              <a:rPr lang="en-US" b="1" dirty="0" err="1">
                <a:solidFill>
                  <a:schemeClr val="bg1"/>
                </a:solidFill>
              </a:rPr>
              <a:t>familia</a:t>
            </a:r>
            <a:r>
              <a:rPr lang="en-US" b="1" dirty="0">
                <a:solidFill>
                  <a:schemeClr val="bg1"/>
                </a:solidFill>
              </a:rPr>
              <a:t>, de los </a:t>
            </a:r>
            <a:r>
              <a:rPr lang="en-US" b="1" dirty="0" err="1">
                <a:solidFill>
                  <a:schemeClr val="bg1"/>
                </a:solidFill>
              </a:rPr>
              <a:t>representantes</a:t>
            </a:r>
            <a:r>
              <a:rPr lang="en-US" b="1" dirty="0">
                <a:solidFill>
                  <a:schemeClr val="bg1"/>
                </a:solidFill>
              </a:rPr>
              <a:t> </a:t>
            </a:r>
            <a:r>
              <a:rPr lang="en-US" b="1" dirty="0" err="1">
                <a:solidFill>
                  <a:schemeClr val="bg1"/>
                </a:solidFill>
              </a:rPr>
              <a:t>legales</a:t>
            </a:r>
            <a:r>
              <a:rPr lang="en-US" b="1" dirty="0">
                <a:solidFill>
                  <a:schemeClr val="bg1"/>
                </a:solidFill>
              </a:rPr>
              <a:t> o </a:t>
            </a:r>
            <a:r>
              <a:rPr lang="en-US" b="1" dirty="0" err="1">
                <a:solidFill>
                  <a:schemeClr val="bg1"/>
                </a:solidFill>
              </a:rPr>
              <a:t>responsables</a:t>
            </a:r>
            <a:r>
              <a:rPr lang="en-US" b="1" dirty="0">
                <a:solidFill>
                  <a:schemeClr val="bg1"/>
                </a:solidFill>
              </a:rPr>
              <a:t> de las </a:t>
            </a:r>
            <a:r>
              <a:rPr lang="en-US" b="1" dirty="0" err="1">
                <a:solidFill>
                  <a:schemeClr val="bg1"/>
                </a:solidFill>
              </a:rPr>
              <a:t>niñas</a:t>
            </a:r>
            <a:r>
              <a:rPr lang="en-US" b="1" dirty="0">
                <a:solidFill>
                  <a:schemeClr val="bg1"/>
                </a:solidFill>
              </a:rPr>
              <a:t>, </a:t>
            </a:r>
            <a:r>
              <a:rPr lang="en-US" b="1" dirty="0" err="1">
                <a:solidFill>
                  <a:schemeClr val="bg1"/>
                </a:solidFill>
              </a:rPr>
              <a:t>niños</a:t>
            </a:r>
            <a:r>
              <a:rPr lang="en-US" b="1" dirty="0">
                <a:solidFill>
                  <a:schemeClr val="bg1"/>
                </a:solidFill>
              </a:rPr>
              <a:t> y </a:t>
            </a:r>
            <a:r>
              <a:rPr lang="en-US" b="1" dirty="0" err="1">
                <a:solidFill>
                  <a:schemeClr val="bg1"/>
                </a:solidFill>
              </a:rPr>
              <a:t>adolescentes</a:t>
            </a:r>
            <a:r>
              <a:rPr lang="en-US" b="1" dirty="0">
                <a:solidFill>
                  <a:schemeClr val="bg1"/>
                </a:solidFill>
              </a:rPr>
              <a:t>, sea </a:t>
            </a:r>
            <a:r>
              <a:rPr lang="en-US" b="1" dirty="0" err="1">
                <a:solidFill>
                  <a:schemeClr val="bg1"/>
                </a:solidFill>
              </a:rPr>
              <a:t>circunstancial</a:t>
            </a:r>
            <a:r>
              <a:rPr lang="en-US" b="1" dirty="0">
                <a:solidFill>
                  <a:schemeClr val="bg1"/>
                </a:solidFill>
              </a:rPr>
              <a:t>, </a:t>
            </a:r>
            <a:r>
              <a:rPr lang="en-US" b="1" dirty="0" err="1">
                <a:solidFill>
                  <a:schemeClr val="bg1"/>
                </a:solidFill>
              </a:rPr>
              <a:t>transitoria</a:t>
            </a:r>
            <a:r>
              <a:rPr lang="en-US" b="1" dirty="0">
                <a:solidFill>
                  <a:schemeClr val="bg1"/>
                </a:solidFill>
              </a:rPr>
              <a:t> o </a:t>
            </a:r>
            <a:r>
              <a:rPr lang="en-US" b="1" dirty="0" err="1">
                <a:solidFill>
                  <a:schemeClr val="bg1"/>
                </a:solidFill>
              </a:rPr>
              <a:t>permanente</a:t>
            </a:r>
            <a:r>
              <a:rPr lang="en-US" b="1" dirty="0">
                <a:solidFill>
                  <a:schemeClr val="bg1"/>
                </a:solidFill>
              </a:rPr>
              <a:t>, NO </a:t>
            </a:r>
            <a:r>
              <a:rPr lang="en-US" b="1" dirty="0" err="1">
                <a:solidFill>
                  <a:schemeClr val="bg1"/>
                </a:solidFill>
              </a:rPr>
              <a:t>autoriza</a:t>
            </a:r>
            <a:r>
              <a:rPr lang="en-US" b="1" dirty="0">
                <a:solidFill>
                  <a:schemeClr val="bg1"/>
                </a:solidFill>
              </a:rPr>
              <a:t> la </a:t>
            </a:r>
            <a:r>
              <a:rPr lang="en-US" b="1" dirty="0" err="1">
                <a:solidFill>
                  <a:schemeClr val="bg1"/>
                </a:solidFill>
              </a:rPr>
              <a:t>separación</a:t>
            </a:r>
            <a:r>
              <a:rPr lang="en-US" b="1" dirty="0">
                <a:solidFill>
                  <a:schemeClr val="bg1"/>
                </a:solidFill>
              </a:rPr>
              <a:t> de </a:t>
            </a:r>
            <a:r>
              <a:rPr lang="en-US" b="1" dirty="0" err="1">
                <a:solidFill>
                  <a:schemeClr val="bg1"/>
                </a:solidFill>
              </a:rPr>
              <a:t>su</a:t>
            </a:r>
            <a:r>
              <a:rPr lang="en-US" b="1" dirty="0">
                <a:solidFill>
                  <a:schemeClr val="bg1"/>
                </a:solidFill>
              </a:rPr>
              <a:t> </a:t>
            </a:r>
            <a:r>
              <a:rPr lang="en-US" b="1" dirty="0" err="1">
                <a:solidFill>
                  <a:schemeClr val="bg1"/>
                </a:solidFill>
              </a:rPr>
              <a:t>familia</a:t>
            </a:r>
            <a:r>
              <a:rPr lang="en-US" b="1" dirty="0">
                <a:solidFill>
                  <a:schemeClr val="bg1"/>
                </a:solidFill>
              </a:rPr>
              <a:t> nuclear, </a:t>
            </a:r>
            <a:r>
              <a:rPr lang="en-US" b="1" dirty="0" err="1">
                <a:solidFill>
                  <a:schemeClr val="bg1"/>
                </a:solidFill>
              </a:rPr>
              <a:t>ampliada</a:t>
            </a:r>
            <a:r>
              <a:rPr lang="en-US" b="1" dirty="0">
                <a:solidFill>
                  <a:schemeClr val="bg1"/>
                </a:solidFill>
              </a:rPr>
              <a:t> o con </a:t>
            </a:r>
            <a:r>
              <a:rPr lang="en-US" b="1" dirty="0" err="1">
                <a:solidFill>
                  <a:schemeClr val="bg1"/>
                </a:solidFill>
              </a:rPr>
              <a:t>quienes</a:t>
            </a:r>
            <a:r>
              <a:rPr lang="en-US" b="1" dirty="0">
                <a:solidFill>
                  <a:schemeClr val="bg1"/>
                </a:solidFill>
              </a:rPr>
              <a:t> </a:t>
            </a:r>
            <a:r>
              <a:rPr lang="en-US" b="1" dirty="0" err="1">
                <a:solidFill>
                  <a:schemeClr val="bg1"/>
                </a:solidFill>
              </a:rPr>
              <a:t>mantenga</a:t>
            </a:r>
            <a:r>
              <a:rPr lang="en-US" b="1" dirty="0">
                <a:solidFill>
                  <a:schemeClr val="bg1"/>
                </a:solidFill>
              </a:rPr>
              <a:t> </a:t>
            </a:r>
            <a:r>
              <a:rPr lang="en-US" b="1" dirty="0" err="1">
                <a:solidFill>
                  <a:schemeClr val="bg1"/>
                </a:solidFill>
              </a:rPr>
              <a:t>lazos</a:t>
            </a:r>
            <a:r>
              <a:rPr lang="en-US" b="1" dirty="0">
                <a:solidFill>
                  <a:schemeClr val="bg1"/>
                </a:solidFill>
              </a:rPr>
              <a:t> </a:t>
            </a:r>
            <a:r>
              <a:rPr lang="en-US" b="1" dirty="0" err="1">
                <a:solidFill>
                  <a:schemeClr val="bg1"/>
                </a:solidFill>
              </a:rPr>
              <a:t>afectivos</a:t>
            </a:r>
            <a:r>
              <a:rPr lang="en-US" b="1" dirty="0">
                <a:solidFill>
                  <a:schemeClr val="bg1"/>
                </a:solidFill>
              </a:rPr>
              <a:t>, </a:t>
            </a:r>
            <a:r>
              <a:rPr lang="en-US" b="1" dirty="0" err="1">
                <a:solidFill>
                  <a:schemeClr val="bg1"/>
                </a:solidFill>
              </a:rPr>
              <a:t>ni</a:t>
            </a:r>
            <a:r>
              <a:rPr lang="en-US" b="1" dirty="0">
                <a:solidFill>
                  <a:schemeClr val="bg1"/>
                </a:solidFill>
              </a:rPr>
              <a:t> </a:t>
            </a:r>
            <a:r>
              <a:rPr lang="en-US" b="1" dirty="0" err="1">
                <a:solidFill>
                  <a:schemeClr val="bg1"/>
                </a:solidFill>
              </a:rPr>
              <a:t>su</a:t>
            </a:r>
            <a:r>
              <a:rPr lang="en-US" b="1" dirty="0">
                <a:solidFill>
                  <a:schemeClr val="bg1"/>
                </a:solidFill>
              </a:rPr>
              <a:t> </a:t>
            </a:r>
            <a:r>
              <a:rPr lang="en-US" b="1" dirty="0" err="1">
                <a:solidFill>
                  <a:schemeClr val="bg1"/>
                </a:solidFill>
              </a:rPr>
              <a:t>institucionalización</a:t>
            </a:r>
            <a:r>
              <a:rPr lang="en-US" altLang="en-US" b="1" dirty="0">
                <a:solidFill>
                  <a:schemeClr val="bg1"/>
                </a:solidFill>
              </a:rPr>
              <a:t>”</a:t>
            </a:r>
            <a:r>
              <a:rPr lang="en-US" b="1" dirty="0">
                <a:solidFill>
                  <a:schemeClr val="bg1"/>
                </a:solidFill>
              </a:rPr>
              <a:t> (</a:t>
            </a:r>
            <a:r>
              <a:rPr lang="en-US" b="1" dirty="0" err="1">
                <a:solidFill>
                  <a:schemeClr val="bg1"/>
                </a:solidFill>
              </a:rPr>
              <a:t>último</a:t>
            </a:r>
            <a:r>
              <a:rPr lang="en-US" b="1" dirty="0">
                <a:solidFill>
                  <a:schemeClr val="bg1"/>
                </a:solidFill>
              </a:rPr>
              <a:t> </a:t>
            </a:r>
            <a:r>
              <a:rPr lang="en-US" b="1" dirty="0" err="1">
                <a:solidFill>
                  <a:schemeClr val="bg1"/>
                </a:solidFill>
              </a:rPr>
              <a:t>párrafo</a:t>
            </a:r>
            <a:r>
              <a:rPr lang="en-US" b="1" dirty="0">
                <a:solidFill>
                  <a:schemeClr val="bg1"/>
                </a:solidFill>
              </a:rPr>
              <a:t> art. 33, </a:t>
            </a:r>
            <a:r>
              <a:rPr lang="en-US" b="1" dirty="0" err="1">
                <a:solidFill>
                  <a:schemeClr val="bg1"/>
                </a:solidFill>
              </a:rPr>
              <a:t>ley</a:t>
            </a:r>
            <a:r>
              <a:rPr lang="en-US" b="1" dirty="0">
                <a:solidFill>
                  <a:schemeClr val="bg1"/>
                </a:solidFill>
              </a:rPr>
              <a:t> 26.061)</a:t>
            </a:r>
            <a:endParaRPr lang="es-AR" b="1" dirty="0">
              <a:solidFill>
                <a:schemeClr val="bg1"/>
              </a:solidFill>
            </a:endParaRPr>
          </a:p>
        </p:txBody>
      </p:sp>
      <p:sp>
        <p:nvSpPr>
          <p:cNvPr id="326659" name="Text Box 3"/>
          <p:cNvSpPr txBox="1">
            <a:spLocks noChangeArrowheads="1"/>
          </p:cNvSpPr>
          <p:nvPr/>
        </p:nvSpPr>
        <p:spPr bwMode="auto">
          <a:xfrm>
            <a:off x="2711450" y="333375"/>
            <a:ext cx="7416800" cy="707886"/>
          </a:xfrm>
          <a:prstGeom prst="rect">
            <a:avLst/>
          </a:prstGeom>
          <a:noFill/>
          <a:ln w="9525">
            <a:noFill/>
            <a:miter lim="800000"/>
            <a:headEnd/>
            <a:tailEnd/>
          </a:ln>
        </p:spPr>
        <p:txBody>
          <a:bodyPr>
            <a:spAutoFit/>
          </a:bodyPr>
          <a:lstStyle/>
          <a:p>
            <a:pPr algn="ctr" fontAlgn="base">
              <a:spcBef>
                <a:spcPct val="50000"/>
              </a:spcBef>
              <a:spcAft>
                <a:spcPct val="0"/>
              </a:spcAft>
            </a:pPr>
            <a:r>
              <a:rPr lang="es-AR" sz="4000" dirty="0">
                <a:solidFill>
                  <a:srgbClr val="FFFFFF"/>
                </a:solidFill>
                <a:latin typeface="Arial Rounded MT Bold" pitchFamily="34" charset="0"/>
                <a:ea typeface="MS PGothic" pitchFamily="34" charset="-128"/>
              </a:rPr>
              <a:t>Un </a:t>
            </a:r>
            <a:r>
              <a:rPr lang="ja-JP" altLang="es-AR" sz="4000">
                <a:solidFill>
                  <a:srgbClr val="FFFFFF"/>
                </a:solidFill>
                <a:latin typeface="Arial Rounded MT Bold" pitchFamily="34" charset="0"/>
                <a:ea typeface="MS PGothic" pitchFamily="34" charset="-128"/>
              </a:rPr>
              <a:t>“</a:t>
            </a:r>
            <a:r>
              <a:rPr lang="es-AR" altLang="ja-JP" sz="4000" dirty="0">
                <a:solidFill>
                  <a:srgbClr val="FFFFFF"/>
                </a:solidFill>
                <a:latin typeface="Arial Rounded MT Bold" pitchFamily="34" charset="0"/>
                <a:ea typeface="MS PGothic" pitchFamily="34" charset="-128"/>
              </a:rPr>
              <a:t>estándar</a:t>
            </a:r>
            <a:r>
              <a:rPr lang="ja-JP" altLang="es-AR" sz="4000">
                <a:solidFill>
                  <a:srgbClr val="FFFFFF"/>
                </a:solidFill>
                <a:latin typeface="Arial Rounded MT Bold" pitchFamily="34" charset="0"/>
                <a:ea typeface="MS PGothic" pitchFamily="34" charset="-128"/>
              </a:rPr>
              <a:t>”</a:t>
            </a:r>
            <a:r>
              <a:rPr lang="es-AR" altLang="ja-JP" sz="4000" dirty="0">
                <a:solidFill>
                  <a:srgbClr val="FFFFFF"/>
                </a:solidFill>
                <a:latin typeface="Arial Rounded MT Bold" pitchFamily="34" charset="0"/>
                <a:ea typeface="MS PGothic" pitchFamily="34" charset="-128"/>
              </a:rPr>
              <a:t> regional</a:t>
            </a:r>
            <a:endParaRPr lang="es-AR" sz="4000" dirty="0">
              <a:solidFill>
                <a:srgbClr val="FFFFFF"/>
              </a:solidFill>
              <a:latin typeface="Arial Rounded MT Bold" pitchFamily="34" charset="0"/>
              <a:ea typeface="MS PGothic" pitchFamily="34" charset="-128"/>
            </a:endParaRPr>
          </a:p>
        </p:txBody>
      </p:sp>
      <p:sp>
        <p:nvSpPr>
          <p:cNvPr id="4" name="Text Box 3"/>
          <p:cNvSpPr txBox="1">
            <a:spLocks noChangeArrowheads="1"/>
          </p:cNvSpPr>
          <p:nvPr/>
        </p:nvSpPr>
        <p:spPr bwMode="auto">
          <a:xfrm>
            <a:off x="2460580" y="5181727"/>
            <a:ext cx="7416800" cy="1077218"/>
          </a:xfrm>
          <a:prstGeom prst="rect">
            <a:avLst/>
          </a:prstGeom>
          <a:noFill/>
          <a:ln w="9525">
            <a:noFill/>
            <a:miter lim="800000"/>
            <a:headEnd/>
            <a:tailEnd/>
          </a:ln>
        </p:spPr>
        <p:txBody>
          <a:bodyPr>
            <a:spAutoFit/>
          </a:bodyPr>
          <a:lstStyle/>
          <a:p>
            <a:pPr algn="ctr" fontAlgn="base">
              <a:spcBef>
                <a:spcPct val="50000"/>
              </a:spcBef>
              <a:spcAft>
                <a:spcPct val="0"/>
              </a:spcAft>
            </a:pPr>
            <a:r>
              <a:rPr lang="es-AR" sz="3200" dirty="0">
                <a:solidFill>
                  <a:srgbClr val="FF0000"/>
                </a:solidFill>
                <a:latin typeface="Arial Rounded MT Bold" pitchFamily="34" charset="0"/>
                <a:ea typeface="MS PGothic" pitchFamily="34" charset="-128"/>
              </a:rPr>
              <a:t>Planteo: La responsabilidad del estado</a:t>
            </a:r>
          </a:p>
        </p:txBody>
      </p:sp>
    </p:spTree>
    <p:extLst>
      <p:ext uri="{BB962C8B-B14F-4D97-AF65-F5344CB8AC3E}">
        <p14:creationId xmlns:p14="http://schemas.microsoft.com/office/powerpoint/2010/main" val="1608283036"/>
      </p:ext>
    </p:extLst>
  </p:cSld>
  <p:clrMapOvr>
    <a:overrideClrMapping bg1="dk2" tx1="lt1" bg2="dk1" tx2="lt2" accent1="accent1" accent2="accent2" accent3="accent3" accent4="accent4" accent5="accent5" accent6="accent6" hlink="hlink" folHlink="folHlink"/>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26659"/>
                                        </p:tgtEl>
                                        <p:attrNameLst>
                                          <p:attrName>style.visibility</p:attrName>
                                        </p:attrNameLst>
                                      </p:cBhvr>
                                      <p:to>
                                        <p:strVal val="visible"/>
                                      </p:to>
                                    </p:set>
                                    <p:animEffect transition="in" filter="checkerboard(across)">
                                      <p:cBhvr>
                                        <p:cTn id="7" dur="500"/>
                                        <p:tgtEl>
                                          <p:spTgt spid="3266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26658">
                                            <p:bg/>
                                          </p:spTgt>
                                        </p:tgtEl>
                                        <p:attrNameLst>
                                          <p:attrName>style.visibility</p:attrName>
                                        </p:attrNameLst>
                                      </p:cBhvr>
                                      <p:to>
                                        <p:strVal val="visible"/>
                                      </p:to>
                                    </p:set>
                                    <p:animEffect transition="in" filter="diamond(in)">
                                      <p:cBhvr>
                                        <p:cTn id="12" dur="1000"/>
                                        <p:tgtEl>
                                          <p:spTgt spid="326658">
                                            <p:bg/>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26658">
                                            <p:txEl>
                                              <p:pRg st="0" end="0"/>
                                            </p:txEl>
                                          </p:spTgt>
                                        </p:tgtEl>
                                        <p:attrNameLst>
                                          <p:attrName>style.visibility</p:attrName>
                                        </p:attrNameLst>
                                      </p:cBhvr>
                                      <p:to>
                                        <p:strVal val="visible"/>
                                      </p:to>
                                    </p:set>
                                    <p:animEffect transition="in" filter="diamond(in)">
                                      <p:cBhvr>
                                        <p:cTn id="17" dur="1000"/>
                                        <p:tgtEl>
                                          <p:spTgt spid="32665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checkerboard(across)">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58" grpId="0" build="p" animBg="1"/>
      <p:bldP spid="326659" grpId="0"/>
      <p:bldP spid="4" grpId="0"/>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a:xfrm>
            <a:off x="1992313" y="549276"/>
            <a:ext cx="8229600" cy="1139825"/>
          </a:xfrm>
        </p:spPr>
        <p:txBody>
          <a:bodyPr/>
          <a:lstStyle/>
          <a:p>
            <a:pPr eaLnBrk="1" hangingPunct="1"/>
            <a:r>
              <a:rPr lang="es-AR" sz="3000" b="1" dirty="0"/>
              <a:t>EL ROL DE LA FAMILIA EN EL CUIDADO Y EDUCACIÓN DE LOS HIJOS </a:t>
            </a:r>
            <a:br>
              <a:rPr lang="es-AR" sz="3000" dirty="0"/>
            </a:br>
            <a:r>
              <a:rPr lang="es-AR" sz="2400" dirty="0">
                <a:solidFill>
                  <a:srgbClr val="0000CC"/>
                </a:solidFill>
              </a:rPr>
              <a:t>[</a:t>
            </a:r>
            <a:r>
              <a:rPr lang="es-AR" sz="2400" dirty="0" err="1">
                <a:solidFill>
                  <a:srgbClr val="0000CC"/>
                </a:solidFill>
              </a:rPr>
              <a:t>Ppio</a:t>
            </a:r>
            <a:r>
              <a:rPr lang="es-AR" sz="2400" dirty="0">
                <a:solidFill>
                  <a:srgbClr val="0000CC"/>
                </a:solidFill>
              </a:rPr>
              <a:t> de permanencia y preservación]</a:t>
            </a:r>
          </a:p>
        </p:txBody>
      </p:sp>
      <p:sp>
        <p:nvSpPr>
          <p:cNvPr id="339971" name="Oval 3"/>
          <p:cNvSpPr>
            <a:spLocks noChangeArrowheads="1"/>
          </p:cNvSpPr>
          <p:nvPr/>
        </p:nvSpPr>
        <p:spPr bwMode="auto">
          <a:xfrm>
            <a:off x="3000376" y="1845792"/>
            <a:ext cx="3167063" cy="3527425"/>
          </a:xfrm>
          <a:prstGeom prst="ellipse">
            <a:avLst/>
          </a:prstGeom>
          <a:solidFill>
            <a:schemeClr val="accent1"/>
          </a:solidFill>
          <a:ln w="9525">
            <a:solidFill>
              <a:schemeClr val="tx1"/>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339972" name="Oval 4"/>
          <p:cNvSpPr>
            <a:spLocks noChangeArrowheads="1"/>
          </p:cNvSpPr>
          <p:nvPr/>
        </p:nvSpPr>
        <p:spPr bwMode="auto">
          <a:xfrm>
            <a:off x="6959600" y="2276476"/>
            <a:ext cx="2305050" cy="2232025"/>
          </a:xfrm>
          <a:prstGeom prst="ellipse">
            <a:avLst/>
          </a:prstGeom>
          <a:solidFill>
            <a:schemeClr val="accent1"/>
          </a:solidFill>
          <a:ln w="9525">
            <a:solidFill>
              <a:schemeClr val="tx1"/>
            </a:solidFill>
            <a:round/>
            <a:headEnd/>
            <a:tailEnd/>
          </a:ln>
          <a:effectLst/>
        </p:spPr>
        <p:txBody>
          <a:bodyPr wrap="none" anchor="ctr"/>
          <a:lstStyle/>
          <a:p>
            <a:pPr algn="ctr" fontAlgn="base">
              <a:spcBef>
                <a:spcPct val="0"/>
              </a:spcBef>
              <a:spcAft>
                <a:spcPct val="0"/>
              </a:spcAft>
              <a:defRPr/>
            </a:pPr>
            <a:endParaRPr lang="es-ES" sz="2400" b="1">
              <a:solidFill>
                <a:srgbClr val="000000"/>
              </a:solidFill>
              <a:effectLst>
                <a:outerShdw blurRad="38100" dist="38100" dir="2700000" algn="tl">
                  <a:srgbClr val="FFFFFF"/>
                </a:outerShdw>
              </a:effectLst>
              <a:ea typeface="MS PGothic" pitchFamily="34" charset="-128"/>
            </a:endParaRPr>
          </a:p>
        </p:txBody>
      </p:sp>
      <p:sp>
        <p:nvSpPr>
          <p:cNvPr id="339973" name="Rectangle 5"/>
          <p:cNvSpPr>
            <a:spLocks noChangeArrowheads="1"/>
          </p:cNvSpPr>
          <p:nvPr/>
        </p:nvSpPr>
        <p:spPr bwMode="auto">
          <a:xfrm>
            <a:off x="7391400" y="2565400"/>
            <a:ext cx="1454150" cy="457200"/>
          </a:xfrm>
          <a:prstGeom prst="rect">
            <a:avLst/>
          </a:prstGeom>
          <a:noFill/>
          <a:ln w="9525">
            <a:noFill/>
            <a:miter lim="800000"/>
            <a:headEnd/>
            <a:tailEnd/>
          </a:ln>
          <a:effectLst/>
        </p:spPr>
        <p:txBody>
          <a:bodyPr wrap="none">
            <a:spAutoFit/>
          </a:bodyPr>
          <a:lstStyle/>
          <a:p>
            <a:pPr fontAlgn="base">
              <a:spcBef>
                <a:spcPct val="0"/>
              </a:spcBef>
              <a:spcAft>
                <a:spcPct val="0"/>
              </a:spcAft>
            </a:pPr>
            <a:r>
              <a:rPr lang="es-AR" sz="2400" b="1">
                <a:solidFill>
                  <a:srgbClr val="000000"/>
                </a:solidFill>
                <a:effectLst>
                  <a:outerShdw blurRad="38100" dist="38100" dir="2700000" algn="tl">
                    <a:srgbClr val="C0C0C0"/>
                  </a:outerShdw>
                </a:effectLst>
                <a:ea typeface="MS PGothic" pitchFamily="34" charset="-128"/>
              </a:rPr>
              <a:t>ESTADO</a:t>
            </a:r>
          </a:p>
        </p:txBody>
      </p:sp>
      <p:sp>
        <p:nvSpPr>
          <p:cNvPr id="339974" name="Text Box 6"/>
          <p:cNvSpPr txBox="1">
            <a:spLocks noChangeArrowheads="1"/>
          </p:cNvSpPr>
          <p:nvPr/>
        </p:nvSpPr>
        <p:spPr bwMode="auto">
          <a:xfrm>
            <a:off x="3721300" y="2348881"/>
            <a:ext cx="1798637" cy="519113"/>
          </a:xfrm>
          <a:prstGeom prst="rect">
            <a:avLst/>
          </a:prstGeom>
          <a:noFill/>
          <a:ln w="9525">
            <a:noFill/>
            <a:miter lim="800000"/>
            <a:headEnd/>
            <a:tailEnd/>
          </a:ln>
          <a:effectLst/>
        </p:spPr>
        <p:txBody>
          <a:bodyPr>
            <a:spAutoFit/>
          </a:bodyPr>
          <a:lstStyle/>
          <a:p>
            <a:pPr algn="ctr" fontAlgn="base">
              <a:spcBef>
                <a:spcPct val="50000"/>
              </a:spcBef>
              <a:spcAft>
                <a:spcPct val="0"/>
              </a:spcAft>
            </a:pPr>
            <a:r>
              <a:rPr lang="es-AR" sz="2800" b="1" dirty="0">
                <a:solidFill>
                  <a:srgbClr val="000000"/>
                </a:solidFill>
                <a:effectLst>
                  <a:outerShdw blurRad="38100" dist="38100" dir="2700000" algn="tl">
                    <a:srgbClr val="C0C0C0"/>
                  </a:outerShdw>
                </a:effectLst>
                <a:ea typeface="MS PGothic" pitchFamily="34" charset="-128"/>
              </a:rPr>
              <a:t>FAMILIA</a:t>
            </a:r>
          </a:p>
        </p:txBody>
      </p:sp>
      <p:sp>
        <p:nvSpPr>
          <p:cNvPr id="339975" name="Text Box 7"/>
          <p:cNvSpPr txBox="1">
            <a:spLocks noChangeArrowheads="1"/>
          </p:cNvSpPr>
          <p:nvPr/>
        </p:nvSpPr>
        <p:spPr bwMode="auto">
          <a:xfrm>
            <a:off x="3432175" y="3360217"/>
            <a:ext cx="2305050" cy="1015663"/>
          </a:xfrm>
          <a:prstGeom prst="rect">
            <a:avLst/>
          </a:prstGeom>
          <a:solidFill>
            <a:srgbClr val="000000"/>
          </a:solidFill>
          <a:ln w="9525">
            <a:noFill/>
            <a:miter lim="800000"/>
            <a:headEnd/>
            <a:tailEnd/>
          </a:ln>
          <a:effectLst/>
        </p:spPr>
        <p:txBody>
          <a:bodyPr>
            <a:spAutoFit/>
          </a:bodyPr>
          <a:lstStyle/>
          <a:p>
            <a:pPr algn="ctr" fontAlgn="base">
              <a:spcBef>
                <a:spcPct val="50000"/>
              </a:spcBef>
              <a:spcAft>
                <a:spcPct val="0"/>
              </a:spcAft>
            </a:pPr>
            <a:r>
              <a:rPr lang="es-AR" sz="2400" b="1">
                <a:solidFill>
                  <a:srgbClr val="FFFFCC"/>
                </a:solidFill>
                <a:effectLst>
                  <a:outerShdw blurRad="38100" dist="38100" dir="2700000" algn="tl">
                    <a:srgbClr val="FFFFFF"/>
                  </a:outerShdw>
                </a:effectLst>
                <a:ea typeface="MS PGothic" pitchFamily="34" charset="-128"/>
              </a:rPr>
              <a:t>Protagónico/</a:t>
            </a:r>
          </a:p>
          <a:p>
            <a:pPr algn="ctr" fontAlgn="base">
              <a:spcBef>
                <a:spcPct val="50000"/>
              </a:spcBef>
              <a:spcAft>
                <a:spcPct val="0"/>
              </a:spcAft>
            </a:pPr>
            <a:r>
              <a:rPr lang="es-AR" sz="2400" b="1">
                <a:solidFill>
                  <a:srgbClr val="FFFFCC"/>
                </a:solidFill>
                <a:effectLst>
                  <a:outerShdw blurRad="38100" dist="38100" dir="2700000" algn="tl">
                    <a:srgbClr val="FFFFFF"/>
                  </a:outerShdw>
                </a:effectLst>
                <a:ea typeface="MS PGothic" pitchFamily="34" charset="-128"/>
              </a:rPr>
              <a:t>Principal</a:t>
            </a:r>
          </a:p>
        </p:txBody>
      </p:sp>
      <p:sp>
        <p:nvSpPr>
          <p:cNvPr id="339976" name="Text Box 8"/>
          <p:cNvSpPr txBox="1">
            <a:spLocks noChangeArrowheads="1"/>
          </p:cNvSpPr>
          <p:nvPr/>
        </p:nvSpPr>
        <p:spPr bwMode="auto">
          <a:xfrm>
            <a:off x="7248525" y="3141664"/>
            <a:ext cx="1728788" cy="854075"/>
          </a:xfrm>
          <a:prstGeom prst="rect">
            <a:avLst/>
          </a:prstGeom>
          <a:solidFill>
            <a:srgbClr val="000000"/>
          </a:solidFill>
          <a:ln w="9525">
            <a:noFill/>
            <a:miter lim="800000"/>
            <a:headEnd/>
            <a:tailEnd/>
          </a:ln>
          <a:effectLst/>
        </p:spPr>
        <p:txBody>
          <a:bodyPr>
            <a:spAutoFit/>
          </a:bodyPr>
          <a:lstStyle/>
          <a:p>
            <a:pPr algn="ctr" fontAlgn="base">
              <a:spcBef>
                <a:spcPct val="50000"/>
              </a:spcBef>
              <a:spcAft>
                <a:spcPct val="0"/>
              </a:spcAft>
            </a:pPr>
            <a:r>
              <a:rPr lang="es-AR" sz="2000" b="1">
                <a:solidFill>
                  <a:srgbClr val="FFFFCC"/>
                </a:solidFill>
                <a:effectLst>
                  <a:outerShdw blurRad="38100" dist="38100" dir="2700000" algn="tl">
                    <a:srgbClr val="FFFFFF"/>
                  </a:outerShdw>
                </a:effectLst>
                <a:ea typeface="MS PGothic" pitchFamily="34" charset="-128"/>
              </a:rPr>
              <a:t>Subsidiario/</a:t>
            </a:r>
          </a:p>
          <a:p>
            <a:pPr algn="ctr" fontAlgn="base">
              <a:spcBef>
                <a:spcPct val="50000"/>
              </a:spcBef>
              <a:spcAft>
                <a:spcPct val="0"/>
              </a:spcAft>
            </a:pPr>
            <a:r>
              <a:rPr lang="es-AR" sz="2000" b="1">
                <a:solidFill>
                  <a:srgbClr val="FFFFCC"/>
                </a:solidFill>
                <a:effectLst>
                  <a:outerShdw blurRad="38100" dist="38100" dir="2700000" algn="tl">
                    <a:srgbClr val="FFFFFF"/>
                  </a:outerShdw>
                </a:effectLst>
                <a:ea typeface="MS PGothic" pitchFamily="34" charset="-128"/>
              </a:rPr>
              <a:t>Secundario</a:t>
            </a:r>
          </a:p>
        </p:txBody>
      </p:sp>
      <p:sp>
        <p:nvSpPr>
          <p:cNvPr id="110602" name="TextBox 1"/>
          <p:cNvSpPr txBox="1">
            <a:spLocks noChangeArrowheads="1"/>
          </p:cNvSpPr>
          <p:nvPr/>
        </p:nvSpPr>
        <p:spPr bwMode="auto">
          <a:xfrm>
            <a:off x="2063751" y="4760566"/>
            <a:ext cx="8208963" cy="1692771"/>
          </a:xfrm>
          <a:prstGeom prst="rect">
            <a:avLst/>
          </a:prstGeom>
          <a:solidFill>
            <a:srgbClr val="CCFFCC"/>
          </a:solidFill>
          <a:ln w="9525">
            <a:noFill/>
            <a:miter lim="800000"/>
            <a:headEnd/>
            <a:tailEnd/>
          </a:ln>
        </p:spPr>
        <p:txBody>
          <a:bodyPr>
            <a:spAutoFit/>
          </a:bodyPr>
          <a:lstStyle/>
          <a:p>
            <a:pPr algn="ctr" fontAlgn="base">
              <a:spcBef>
                <a:spcPct val="0"/>
              </a:spcBef>
              <a:spcAft>
                <a:spcPct val="0"/>
              </a:spcAft>
            </a:pPr>
            <a:r>
              <a:rPr lang="es-ES" sz="2600" dirty="0">
                <a:solidFill>
                  <a:srgbClr val="000000"/>
                </a:solidFill>
                <a:latin typeface="Arial Rounded MT Bold" pitchFamily="34" charset="0"/>
                <a:ea typeface="MS PGothic" pitchFamily="34" charset="-128"/>
              </a:rPr>
              <a:t>Arts. 5, 9, 18 CDN Incumbirá a los padres o, en su caso, a los representantes legales la responsabilidad primordial de la crianza y desarrollo de los niños</a:t>
            </a:r>
          </a:p>
        </p:txBody>
      </p:sp>
      <p:sp>
        <p:nvSpPr>
          <p:cNvPr id="339977" name="Text Box 9"/>
          <p:cNvSpPr txBox="1">
            <a:spLocks noChangeArrowheads="1"/>
          </p:cNvSpPr>
          <p:nvPr/>
        </p:nvSpPr>
        <p:spPr bwMode="auto">
          <a:xfrm>
            <a:off x="8470206" y="6150248"/>
            <a:ext cx="1946275" cy="519113"/>
          </a:xfrm>
          <a:prstGeom prst="rect">
            <a:avLst/>
          </a:prstGeom>
          <a:solidFill>
            <a:srgbClr val="660066"/>
          </a:solidFill>
          <a:ln w="9525">
            <a:noFill/>
            <a:miter lim="800000"/>
            <a:headEnd/>
            <a:tailEnd/>
          </a:ln>
          <a:effectLst/>
        </p:spPr>
        <p:txBody>
          <a:bodyPr>
            <a:spAutoFit/>
          </a:bodyPr>
          <a:lstStyle/>
          <a:p>
            <a:pPr algn="r" fontAlgn="base">
              <a:spcBef>
                <a:spcPct val="50000"/>
              </a:spcBef>
              <a:spcAft>
                <a:spcPct val="0"/>
              </a:spcAft>
            </a:pPr>
            <a:r>
              <a:rPr lang="es-AR" sz="2800" b="1">
                <a:solidFill>
                  <a:srgbClr val="FFFFFF"/>
                </a:solidFill>
                <a:effectLst>
                  <a:outerShdw blurRad="38100" dist="38100" dir="2700000" algn="tl">
                    <a:srgbClr val="000000"/>
                  </a:outerShdw>
                </a:effectLst>
                <a:ea typeface="MS PGothic" pitchFamily="34" charset="-128"/>
              </a:rPr>
              <a:t>PERO …</a:t>
            </a:r>
          </a:p>
        </p:txBody>
      </p:sp>
    </p:spTree>
    <p:extLst>
      <p:ext uri="{BB962C8B-B14F-4D97-AF65-F5344CB8AC3E}">
        <p14:creationId xmlns:p14="http://schemas.microsoft.com/office/powerpoint/2010/main" val="2232032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9970"/>
                                        </p:tgtEl>
                                        <p:attrNameLst>
                                          <p:attrName>style.visibility</p:attrName>
                                        </p:attrNameLst>
                                      </p:cBhvr>
                                      <p:to>
                                        <p:strVal val="visible"/>
                                      </p:to>
                                    </p:set>
                                    <p:anim calcmode="lin" valueType="num">
                                      <p:cBhvr additive="base">
                                        <p:cTn id="7" dur="500" fill="hold"/>
                                        <p:tgtEl>
                                          <p:spTgt spid="339970"/>
                                        </p:tgtEl>
                                        <p:attrNameLst>
                                          <p:attrName>ppt_x</p:attrName>
                                        </p:attrNameLst>
                                      </p:cBhvr>
                                      <p:tavLst>
                                        <p:tav tm="0">
                                          <p:val>
                                            <p:strVal val="#ppt_x"/>
                                          </p:val>
                                        </p:tav>
                                        <p:tav tm="100000">
                                          <p:val>
                                            <p:strVal val="#ppt_x"/>
                                          </p:val>
                                        </p:tav>
                                      </p:tavLst>
                                    </p:anim>
                                    <p:anim calcmode="lin" valueType="num">
                                      <p:cBhvr additive="base">
                                        <p:cTn id="8" dur="500" fill="hold"/>
                                        <p:tgtEl>
                                          <p:spTgt spid="33997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5" presetClass="entr" presetSubtype="0" fill="hold" grpId="0" nodeType="clickEffect">
                                  <p:stCondLst>
                                    <p:cond delay="0"/>
                                  </p:stCondLst>
                                  <p:childTnLst>
                                    <p:set>
                                      <p:cBhvr>
                                        <p:cTn id="12" dur="1" fill="hold">
                                          <p:stCondLst>
                                            <p:cond delay="0"/>
                                          </p:stCondLst>
                                        </p:cTn>
                                        <p:tgtEl>
                                          <p:spTgt spid="339971"/>
                                        </p:tgtEl>
                                        <p:attrNameLst>
                                          <p:attrName>style.visibility</p:attrName>
                                        </p:attrNameLst>
                                      </p:cBhvr>
                                      <p:to>
                                        <p:strVal val="visible"/>
                                      </p:to>
                                    </p:set>
                                    <p:anim calcmode="lin" valueType="num">
                                      <p:cBhvr>
                                        <p:cTn id="13" dur="500" decel="50000" fill="hold">
                                          <p:stCondLst>
                                            <p:cond delay="0"/>
                                          </p:stCondLst>
                                        </p:cTn>
                                        <p:tgtEl>
                                          <p:spTgt spid="339971"/>
                                        </p:tgtEl>
                                        <p:attrNameLst>
                                          <p:attrName>style.rotation</p:attrName>
                                        </p:attrNameLst>
                                      </p:cBhvr>
                                      <p:tavLst>
                                        <p:tav tm="0">
                                          <p:val>
                                            <p:fltVal val="-90"/>
                                          </p:val>
                                        </p:tav>
                                        <p:tav tm="100000">
                                          <p:val>
                                            <p:fltVal val="0"/>
                                          </p:val>
                                        </p:tav>
                                      </p:tavLst>
                                    </p:anim>
                                    <p:anim calcmode="lin" valueType="num">
                                      <p:cBhvr>
                                        <p:cTn id="14" dur="500" decel="50000" fill="hold">
                                          <p:stCondLst>
                                            <p:cond delay="0"/>
                                          </p:stCondLst>
                                        </p:cTn>
                                        <p:tgtEl>
                                          <p:spTgt spid="339971"/>
                                        </p:tgtEl>
                                        <p:attrNameLst>
                                          <p:attrName>ppt_w</p:attrName>
                                        </p:attrNameLst>
                                      </p:cBhvr>
                                      <p:tavLst>
                                        <p:tav tm="0">
                                          <p:val>
                                            <p:strVal val="#ppt_w"/>
                                          </p:val>
                                        </p:tav>
                                        <p:tav tm="100000">
                                          <p:val>
                                            <p:strVal val="#ppt_w*.05"/>
                                          </p:val>
                                        </p:tav>
                                      </p:tavLst>
                                    </p:anim>
                                    <p:anim calcmode="lin" valueType="num">
                                      <p:cBhvr>
                                        <p:cTn id="15" dur="500" accel="50000" fill="hold">
                                          <p:stCondLst>
                                            <p:cond delay="500"/>
                                          </p:stCondLst>
                                        </p:cTn>
                                        <p:tgtEl>
                                          <p:spTgt spid="339971"/>
                                        </p:tgtEl>
                                        <p:attrNameLst>
                                          <p:attrName>ppt_w</p:attrName>
                                        </p:attrNameLst>
                                      </p:cBhvr>
                                      <p:tavLst>
                                        <p:tav tm="0">
                                          <p:val>
                                            <p:strVal val="#ppt_w*.05"/>
                                          </p:val>
                                        </p:tav>
                                        <p:tav tm="100000">
                                          <p:val>
                                            <p:strVal val="#ppt_w"/>
                                          </p:val>
                                        </p:tav>
                                      </p:tavLst>
                                    </p:anim>
                                    <p:anim calcmode="lin" valueType="num">
                                      <p:cBhvr>
                                        <p:cTn id="16" dur="1000" fill="hold"/>
                                        <p:tgtEl>
                                          <p:spTgt spid="339971"/>
                                        </p:tgtEl>
                                        <p:attrNameLst>
                                          <p:attrName>ppt_h</p:attrName>
                                        </p:attrNameLst>
                                      </p:cBhvr>
                                      <p:tavLst>
                                        <p:tav tm="0">
                                          <p:val>
                                            <p:strVal val="#ppt_h"/>
                                          </p:val>
                                        </p:tav>
                                        <p:tav tm="100000">
                                          <p:val>
                                            <p:strVal val="#ppt_h"/>
                                          </p:val>
                                        </p:tav>
                                      </p:tavLst>
                                    </p:anim>
                                    <p:anim calcmode="lin" valueType="num">
                                      <p:cBhvr>
                                        <p:cTn id="17" dur="500" decel="50000" fill="hold">
                                          <p:stCondLst>
                                            <p:cond delay="0"/>
                                          </p:stCondLst>
                                        </p:cTn>
                                        <p:tgtEl>
                                          <p:spTgt spid="339971"/>
                                        </p:tgtEl>
                                        <p:attrNameLst>
                                          <p:attrName>ppt_x</p:attrName>
                                        </p:attrNameLst>
                                      </p:cBhvr>
                                      <p:tavLst>
                                        <p:tav tm="0">
                                          <p:val>
                                            <p:strVal val="#ppt_x+.4"/>
                                          </p:val>
                                        </p:tav>
                                        <p:tav tm="100000">
                                          <p:val>
                                            <p:strVal val="#ppt_x"/>
                                          </p:val>
                                        </p:tav>
                                      </p:tavLst>
                                    </p:anim>
                                    <p:anim calcmode="lin" valueType="num">
                                      <p:cBhvr>
                                        <p:cTn id="18" dur="500" decel="50000" fill="hold">
                                          <p:stCondLst>
                                            <p:cond delay="0"/>
                                          </p:stCondLst>
                                        </p:cTn>
                                        <p:tgtEl>
                                          <p:spTgt spid="339971"/>
                                        </p:tgtEl>
                                        <p:attrNameLst>
                                          <p:attrName>ppt_y</p:attrName>
                                        </p:attrNameLst>
                                      </p:cBhvr>
                                      <p:tavLst>
                                        <p:tav tm="0">
                                          <p:val>
                                            <p:strVal val="#ppt_y-.2"/>
                                          </p:val>
                                        </p:tav>
                                        <p:tav tm="100000">
                                          <p:val>
                                            <p:strVal val="#ppt_y+.1"/>
                                          </p:val>
                                        </p:tav>
                                      </p:tavLst>
                                    </p:anim>
                                    <p:anim calcmode="lin" valueType="num">
                                      <p:cBhvr>
                                        <p:cTn id="19" dur="500" accel="50000" fill="hold">
                                          <p:stCondLst>
                                            <p:cond delay="500"/>
                                          </p:stCondLst>
                                        </p:cTn>
                                        <p:tgtEl>
                                          <p:spTgt spid="339971"/>
                                        </p:tgtEl>
                                        <p:attrNameLst>
                                          <p:attrName>ppt_y</p:attrName>
                                        </p:attrNameLst>
                                      </p:cBhvr>
                                      <p:tavLst>
                                        <p:tav tm="0">
                                          <p:val>
                                            <p:strVal val="#ppt_y+.1"/>
                                          </p:val>
                                        </p:tav>
                                        <p:tav tm="100000">
                                          <p:val>
                                            <p:strVal val="#ppt_y"/>
                                          </p:val>
                                        </p:tav>
                                      </p:tavLst>
                                    </p:anim>
                                    <p:animEffect transition="in" filter="fade">
                                      <p:cBhvr>
                                        <p:cTn id="20" dur="1000" decel="50000">
                                          <p:stCondLst>
                                            <p:cond delay="0"/>
                                          </p:stCondLst>
                                        </p:cTn>
                                        <p:tgtEl>
                                          <p:spTgt spid="33997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8" presetClass="entr" presetSubtype="12" fill="hold" grpId="0" nodeType="clickEffect">
                                  <p:stCondLst>
                                    <p:cond delay="0"/>
                                  </p:stCondLst>
                                  <p:childTnLst>
                                    <p:set>
                                      <p:cBhvr>
                                        <p:cTn id="24" dur="1" fill="hold">
                                          <p:stCondLst>
                                            <p:cond delay="0"/>
                                          </p:stCondLst>
                                        </p:cTn>
                                        <p:tgtEl>
                                          <p:spTgt spid="339974"/>
                                        </p:tgtEl>
                                        <p:attrNameLst>
                                          <p:attrName>style.visibility</p:attrName>
                                        </p:attrNameLst>
                                      </p:cBhvr>
                                      <p:to>
                                        <p:strVal val="visible"/>
                                      </p:to>
                                    </p:set>
                                    <p:animEffect transition="in" filter="strips(downLeft)">
                                      <p:cBhvr>
                                        <p:cTn id="25" dur="500"/>
                                        <p:tgtEl>
                                          <p:spTgt spid="33997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8" presetClass="entr" presetSubtype="12" fill="hold" grpId="0" nodeType="clickEffect">
                                  <p:stCondLst>
                                    <p:cond delay="0"/>
                                  </p:stCondLst>
                                  <p:childTnLst>
                                    <p:set>
                                      <p:cBhvr>
                                        <p:cTn id="29" dur="1" fill="hold">
                                          <p:stCondLst>
                                            <p:cond delay="0"/>
                                          </p:stCondLst>
                                        </p:cTn>
                                        <p:tgtEl>
                                          <p:spTgt spid="339975"/>
                                        </p:tgtEl>
                                        <p:attrNameLst>
                                          <p:attrName>style.visibility</p:attrName>
                                        </p:attrNameLst>
                                      </p:cBhvr>
                                      <p:to>
                                        <p:strVal val="visible"/>
                                      </p:to>
                                    </p:set>
                                    <p:animEffect transition="in" filter="strips(downLeft)">
                                      <p:cBhvr>
                                        <p:cTn id="30" dur="500"/>
                                        <p:tgtEl>
                                          <p:spTgt spid="33997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5" presetClass="entr" presetSubtype="0" fill="hold" grpId="0" nodeType="clickEffect">
                                  <p:stCondLst>
                                    <p:cond delay="0"/>
                                  </p:stCondLst>
                                  <p:childTnLst>
                                    <p:set>
                                      <p:cBhvr>
                                        <p:cTn id="34" dur="1" fill="hold">
                                          <p:stCondLst>
                                            <p:cond delay="0"/>
                                          </p:stCondLst>
                                        </p:cTn>
                                        <p:tgtEl>
                                          <p:spTgt spid="339972"/>
                                        </p:tgtEl>
                                        <p:attrNameLst>
                                          <p:attrName>style.visibility</p:attrName>
                                        </p:attrNameLst>
                                      </p:cBhvr>
                                      <p:to>
                                        <p:strVal val="visible"/>
                                      </p:to>
                                    </p:set>
                                    <p:anim calcmode="lin" valueType="num">
                                      <p:cBhvr>
                                        <p:cTn id="35" dur="500" decel="50000" fill="hold">
                                          <p:stCondLst>
                                            <p:cond delay="0"/>
                                          </p:stCondLst>
                                        </p:cTn>
                                        <p:tgtEl>
                                          <p:spTgt spid="339972"/>
                                        </p:tgtEl>
                                        <p:attrNameLst>
                                          <p:attrName>style.rotation</p:attrName>
                                        </p:attrNameLst>
                                      </p:cBhvr>
                                      <p:tavLst>
                                        <p:tav tm="0">
                                          <p:val>
                                            <p:fltVal val="-90"/>
                                          </p:val>
                                        </p:tav>
                                        <p:tav tm="100000">
                                          <p:val>
                                            <p:fltVal val="0"/>
                                          </p:val>
                                        </p:tav>
                                      </p:tavLst>
                                    </p:anim>
                                    <p:anim calcmode="lin" valueType="num">
                                      <p:cBhvr>
                                        <p:cTn id="36" dur="500" decel="50000" fill="hold">
                                          <p:stCondLst>
                                            <p:cond delay="0"/>
                                          </p:stCondLst>
                                        </p:cTn>
                                        <p:tgtEl>
                                          <p:spTgt spid="339972"/>
                                        </p:tgtEl>
                                        <p:attrNameLst>
                                          <p:attrName>ppt_w</p:attrName>
                                        </p:attrNameLst>
                                      </p:cBhvr>
                                      <p:tavLst>
                                        <p:tav tm="0">
                                          <p:val>
                                            <p:strVal val="#ppt_w"/>
                                          </p:val>
                                        </p:tav>
                                        <p:tav tm="100000">
                                          <p:val>
                                            <p:strVal val="#ppt_w*.05"/>
                                          </p:val>
                                        </p:tav>
                                      </p:tavLst>
                                    </p:anim>
                                    <p:anim calcmode="lin" valueType="num">
                                      <p:cBhvr>
                                        <p:cTn id="37" dur="500" accel="50000" fill="hold">
                                          <p:stCondLst>
                                            <p:cond delay="500"/>
                                          </p:stCondLst>
                                        </p:cTn>
                                        <p:tgtEl>
                                          <p:spTgt spid="339972"/>
                                        </p:tgtEl>
                                        <p:attrNameLst>
                                          <p:attrName>ppt_w</p:attrName>
                                        </p:attrNameLst>
                                      </p:cBhvr>
                                      <p:tavLst>
                                        <p:tav tm="0">
                                          <p:val>
                                            <p:strVal val="#ppt_w*.05"/>
                                          </p:val>
                                        </p:tav>
                                        <p:tav tm="100000">
                                          <p:val>
                                            <p:strVal val="#ppt_w"/>
                                          </p:val>
                                        </p:tav>
                                      </p:tavLst>
                                    </p:anim>
                                    <p:anim calcmode="lin" valueType="num">
                                      <p:cBhvr>
                                        <p:cTn id="38" dur="1000" fill="hold"/>
                                        <p:tgtEl>
                                          <p:spTgt spid="339972"/>
                                        </p:tgtEl>
                                        <p:attrNameLst>
                                          <p:attrName>ppt_h</p:attrName>
                                        </p:attrNameLst>
                                      </p:cBhvr>
                                      <p:tavLst>
                                        <p:tav tm="0">
                                          <p:val>
                                            <p:strVal val="#ppt_h"/>
                                          </p:val>
                                        </p:tav>
                                        <p:tav tm="100000">
                                          <p:val>
                                            <p:strVal val="#ppt_h"/>
                                          </p:val>
                                        </p:tav>
                                      </p:tavLst>
                                    </p:anim>
                                    <p:anim calcmode="lin" valueType="num">
                                      <p:cBhvr>
                                        <p:cTn id="39" dur="500" decel="50000" fill="hold">
                                          <p:stCondLst>
                                            <p:cond delay="0"/>
                                          </p:stCondLst>
                                        </p:cTn>
                                        <p:tgtEl>
                                          <p:spTgt spid="339972"/>
                                        </p:tgtEl>
                                        <p:attrNameLst>
                                          <p:attrName>ppt_x</p:attrName>
                                        </p:attrNameLst>
                                      </p:cBhvr>
                                      <p:tavLst>
                                        <p:tav tm="0">
                                          <p:val>
                                            <p:strVal val="#ppt_x+.4"/>
                                          </p:val>
                                        </p:tav>
                                        <p:tav tm="100000">
                                          <p:val>
                                            <p:strVal val="#ppt_x"/>
                                          </p:val>
                                        </p:tav>
                                      </p:tavLst>
                                    </p:anim>
                                    <p:anim calcmode="lin" valueType="num">
                                      <p:cBhvr>
                                        <p:cTn id="40" dur="500" decel="50000" fill="hold">
                                          <p:stCondLst>
                                            <p:cond delay="0"/>
                                          </p:stCondLst>
                                        </p:cTn>
                                        <p:tgtEl>
                                          <p:spTgt spid="339972"/>
                                        </p:tgtEl>
                                        <p:attrNameLst>
                                          <p:attrName>ppt_y</p:attrName>
                                        </p:attrNameLst>
                                      </p:cBhvr>
                                      <p:tavLst>
                                        <p:tav tm="0">
                                          <p:val>
                                            <p:strVal val="#ppt_y-.2"/>
                                          </p:val>
                                        </p:tav>
                                        <p:tav tm="100000">
                                          <p:val>
                                            <p:strVal val="#ppt_y+.1"/>
                                          </p:val>
                                        </p:tav>
                                      </p:tavLst>
                                    </p:anim>
                                    <p:anim calcmode="lin" valueType="num">
                                      <p:cBhvr>
                                        <p:cTn id="41" dur="500" accel="50000" fill="hold">
                                          <p:stCondLst>
                                            <p:cond delay="500"/>
                                          </p:stCondLst>
                                        </p:cTn>
                                        <p:tgtEl>
                                          <p:spTgt spid="339972"/>
                                        </p:tgtEl>
                                        <p:attrNameLst>
                                          <p:attrName>ppt_y</p:attrName>
                                        </p:attrNameLst>
                                      </p:cBhvr>
                                      <p:tavLst>
                                        <p:tav tm="0">
                                          <p:val>
                                            <p:strVal val="#ppt_y+.1"/>
                                          </p:val>
                                        </p:tav>
                                        <p:tav tm="100000">
                                          <p:val>
                                            <p:strVal val="#ppt_y"/>
                                          </p:val>
                                        </p:tav>
                                      </p:tavLst>
                                    </p:anim>
                                    <p:animEffect transition="in" filter="fade">
                                      <p:cBhvr>
                                        <p:cTn id="42" dur="1000" decel="50000">
                                          <p:stCondLst>
                                            <p:cond delay="0"/>
                                          </p:stCondLst>
                                        </p:cTn>
                                        <p:tgtEl>
                                          <p:spTgt spid="33997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12" fill="hold" grpId="0" nodeType="clickEffect">
                                  <p:stCondLst>
                                    <p:cond delay="0"/>
                                  </p:stCondLst>
                                  <p:childTnLst>
                                    <p:set>
                                      <p:cBhvr>
                                        <p:cTn id="46" dur="1" fill="hold">
                                          <p:stCondLst>
                                            <p:cond delay="0"/>
                                          </p:stCondLst>
                                        </p:cTn>
                                        <p:tgtEl>
                                          <p:spTgt spid="339973"/>
                                        </p:tgtEl>
                                        <p:attrNameLst>
                                          <p:attrName>style.visibility</p:attrName>
                                        </p:attrNameLst>
                                      </p:cBhvr>
                                      <p:to>
                                        <p:strVal val="visible"/>
                                      </p:to>
                                    </p:set>
                                    <p:animEffect transition="in" filter="strips(downLeft)">
                                      <p:cBhvr>
                                        <p:cTn id="47" dur="500"/>
                                        <p:tgtEl>
                                          <p:spTgt spid="33997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grpId="0" nodeType="clickEffect">
                                  <p:stCondLst>
                                    <p:cond delay="0"/>
                                  </p:stCondLst>
                                  <p:childTnLst>
                                    <p:set>
                                      <p:cBhvr>
                                        <p:cTn id="51" dur="1" fill="hold">
                                          <p:stCondLst>
                                            <p:cond delay="0"/>
                                          </p:stCondLst>
                                        </p:cTn>
                                        <p:tgtEl>
                                          <p:spTgt spid="339976"/>
                                        </p:tgtEl>
                                        <p:attrNameLst>
                                          <p:attrName>style.visibility</p:attrName>
                                        </p:attrNameLst>
                                      </p:cBhvr>
                                      <p:to>
                                        <p:strVal val="visible"/>
                                      </p:to>
                                    </p:set>
                                    <p:animEffect transition="in" filter="strips(downLeft)">
                                      <p:cBhvr>
                                        <p:cTn id="52" dur="500"/>
                                        <p:tgtEl>
                                          <p:spTgt spid="33997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339977"/>
                                        </p:tgtEl>
                                        <p:attrNameLst>
                                          <p:attrName>style.visibility</p:attrName>
                                        </p:attrNameLst>
                                      </p:cBhvr>
                                      <p:to>
                                        <p:strVal val="visible"/>
                                      </p:to>
                                    </p:set>
                                    <p:animEffect transition="in" filter="diamond(in)">
                                      <p:cBhvr>
                                        <p:cTn id="57" dur="1000"/>
                                        <p:tgtEl>
                                          <p:spTgt spid="339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970" grpId="0"/>
      <p:bldP spid="339971" grpId="0" animBg="1"/>
      <p:bldP spid="339972" grpId="0" animBg="1"/>
      <p:bldP spid="339973" grpId="0"/>
      <p:bldP spid="339974" grpId="0"/>
      <p:bldP spid="339975" grpId="0" animBg="1"/>
      <p:bldP spid="339976" grpId="0" animBg="1"/>
      <p:bldP spid="33997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40995" name="Oval 3"/>
          <p:cNvSpPr>
            <a:spLocks noChangeArrowheads="1"/>
          </p:cNvSpPr>
          <p:nvPr/>
        </p:nvSpPr>
        <p:spPr bwMode="auto">
          <a:xfrm>
            <a:off x="2640013" y="549276"/>
            <a:ext cx="3168650" cy="3743325"/>
          </a:xfrm>
          <a:prstGeom prst="ellipse">
            <a:avLst/>
          </a:prstGeom>
          <a:solidFill>
            <a:schemeClr val="accent1"/>
          </a:solidFill>
          <a:ln w="9525">
            <a:solidFill>
              <a:schemeClr val="tx1"/>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340996" name="Oval 4"/>
          <p:cNvSpPr>
            <a:spLocks noChangeArrowheads="1"/>
          </p:cNvSpPr>
          <p:nvPr/>
        </p:nvSpPr>
        <p:spPr bwMode="auto">
          <a:xfrm>
            <a:off x="6527800" y="620713"/>
            <a:ext cx="3024188" cy="3744912"/>
          </a:xfrm>
          <a:prstGeom prst="ellipse">
            <a:avLst/>
          </a:prstGeom>
          <a:solidFill>
            <a:schemeClr val="accent1"/>
          </a:solidFill>
          <a:ln w="9525">
            <a:solidFill>
              <a:schemeClr val="tx1"/>
            </a:solidFill>
            <a:round/>
            <a:headEnd/>
            <a:tailEnd/>
          </a:ln>
        </p:spPr>
        <p:txBody>
          <a:bodyPr wrap="none"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340994" name="Rectangle 2"/>
          <p:cNvSpPr>
            <a:spLocks noGrp="1" noChangeArrowheads="1"/>
          </p:cNvSpPr>
          <p:nvPr>
            <p:ph type="title"/>
          </p:nvPr>
        </p:nvSpPr>
        <p:spPr>
          <a:xfrm>
            <a:off x="1847850" y="549276"/>
            <a:ext cx="8362950" cy="1139825"/>
          </a:xfrm>
        </p:spPr>
        <p:txBody>
          <a:bodyPr/>
          <a:lstStyle/>
          <a:p>
            <a:pPr eaLnBrk="1" hangingPunct="1"/>
            <a:r>
              <a:rPr lang="es-AR" sz="4000" b="1"/>
              <a:t>Desigualdad- discriminación</a:t>
            </a:r>
          </a:p>
        </p:txBody>
      </p:sp>
      <p:sp>
        <p:nvSpPr>
          <p:cNvPr id="340997" name="Text Box 5"/>
          <p:cNvSpPr txBox="1">
            <a:spLocks noChangeArrowheads="1"/>
          </p:cNvSpPr>
          <p:nvPr/>
        </p:nvSpPr>
        <p:spPr bwMode="auto">
          <a:xfrm>
            <a:off x="3143250" y="2205038"/>
            <a:ext cx="2160588" cy="519112"/>
          </a:xfrm>
          <a:prstGeom prst="rect">
            <a:avLst/>
          </a:prstGeom>
          <a:noFill/>
          <a:ln w="9525">
            <a:noFill/>
            <a:miter lim="800000"/>
            <a:headEnd/>
            <a:tailEnd/>
          </a:ln>
          <a:effectLst/>
        </p:spPr>
        <p:txBody>
          <a:bodyPr>
            <a:spAutoFit/>
          </a:bodyPr>
          <a:lstStyle/>
          <a:p>
            <a:pPr algn="ctr" fontAlgn="base">
              <a:spcBef>
                <a:spcPct val="50000"/>
              </a:spcBef>
              <a:spcAft>
                <a:spcPct val="0"/>
              </a:spcAft>
            </a:pPr>
            <a:r>
              <a:rPr lang="es-AR" sz="2800" b="1">
                <a:solidFill>
                  <a:srgbClr val="000000"/>
                </a:solidFill>
                <a:effectLst>
                  <a:outerShdw blurRad="38100" dist="38100" dir="2700000" algn="tl">
                    <a:srgbClr val="C0C0C0"/>
                  </a:outerShdw>
                </a:effectLst>
                <a:ea typeface="MS PGothic" pitchFamily="34" charset="-128"/>
              </a:rPr>
              <a:t>FAMILIA</a:t>
            </a:r>
          </a:p>
        </p:txBody>
      </p:sp>
      <p:sp>
        <p:nvSpPr>
          <p:cNvPr id="340998" name="Text Box 6"/>
          <p:cNvSpPr txBox="1">
            <a:spLocks noChangeArrowheads="1"/>
          </p:cNvSpPr>
          <p:nvPr/>
        </p:nvSpPr>
        <p:spPr bwMode="auto">
          <a:xfrm>
            <a:off x="7175500" y="2276476"/>
            <a:ext cx="1728788" cy="519113"/>
          </a:xfrm>
          <a:prstGeom prst="rect">
            <a:avLst/>
          </a:prstGeom>
          <a:noFill/>
          <a:ln w="9525">
            <a:noFill/>
            <a:miter lim="800000"/>
            <a:headEnd/>
            <a:tailEnd/>
          </a:ln>
          <a:effectLst/>
        </p:spPr>
        <p:txBody>
          <a:bodyPr>
            <a:spAutoFit/>
          </a:bodyPr>
          <a:lstStyle/>
          <a:p>
            <a:pPr algn="ctr" fontAlgn="base">
              <a:spcBef>
                <a:spcPct val="50000"/>
              </a:spcBef>
              <a:spcAft>
                <a:spcPct val="0"/>
              </a:spcAft>
            </a:pPr>
            <a:r>
              <a:rPr lang="es-AR" sz="2800" b="1">
                <a:solidFill>
                  <a:srgbClr val="000000"/>
                </a:solidFill>
                <a:effectLst>
                  <a:outerShdw blurRad="38100" dist="38100" dir="2700000" algn="tl">
                    <a:srgbClr val="C0C0C0"/>
                  </a:outerShdw>
                </a:effectLst>
                <a:ea typeface="MS PGothic" pitchFamily="34" charset="-128"/>
              </a:rPr>
              <a:t>ESTADO</a:t>
            </a:r>
          </a:p>
        </p:txBody>
      </p:sp>
      <p:sp>
        <p:nvSpPr>
          <p:cNvPr id="340999" name="Text Box 7"/>
          <p:cNvSpPr txBox="1">
            <a:spLocks noChangeArrowheads="1"/>
          </p:cNvSpPr>
          <p:nvPr/>
        </p:nvSpPr>
        <p:spPr bwMode="auto">
          <a:xfrm>
            <a:off x="3935413" y="3141663"/>
            <a:ext cx="4608512" cy="519112"/>
          </a:xfrm>
          <a:prstGeom prst="rect">
            <a:avLst/>
          </a:prstGeom>
          <a:solidFill>
            <a:srgbClr val="000000"/>
          </a:solidFill>
          <a:ln w="9525">
            <a:noFill/>
            <a:miter lim="800000"/>
            <a:headEnd/>
            <a:tailEnd/>
          </a:ln>
          <a:effectLst/>
        </p:spPr>
        <p:txBody>
          <a:bodyPr>
            <a:spAutoFit/>
          </a:bodyPr>
          <a:lstStyle/>
          <a:p>
            <a:pPr algn="ctr" fontAlgn="base">
              <a:spcBef>
                <a:spcPct val="50000"/>
              </a:spcBef>
              <a:spcAft>
                <a:spcPct val="0"/>
              </a:spcAft>
            </a:pPr>
            <a:r>
              <a:rPr lang="es-AR" sz="2800" b="1">
                <a:solidFill>
                  <a:srgbClr val="FFFFCC"/>
                </a:solidFill>
                <a:effectLst>
                  <a:outerShdw blurRad="38100" dist="38100" dir="2700000" algn="tl">
                    <a:srgbClr val="FFFFFF"/>
                  </a:outerShdw>
                </a:effectLst>
                <a:ea typeface="MS PGothic" pitchFamily="34" charset="-128"/>
              </a:rPr>
              <a:t>CORRESPONSABILIDAD</a:t>
            </a:r>
          </a:p>
        </p:txBody>
      </p:sp>
      <p:sp>
        <p:nvSpPr>
          <p:cNvPr id="341000" name="Text Box 8"/>
          <p:cNvSpPr txBox="1">
            <a:spLocks noChangeArrowheads="1"/>
          </p:cNvSpPr>
          <p:nvPr/>
        </p:nvSpPr>
        <p:spPr bwMode="auto">
          <a:xfrm>
            <a:off x="4151313" y="3933826"/>
            <a:ext cx="4248150" cy="519113"/>
          </a:xfrm>
          <a:prstGeom prst="rect">
            <a:avLst/>
          </a:prstGeom>
          <a:solidFill>
            <a:srgbClr val="000000"/>
          </a:solidFill>
          <a:ln w="9525">
            <a:noFill/>
            <a:miter lim="800000"/>
            <a:headEnd/>
            <a:tailEnd/>
          </a:ln>
          <a:effectLst/>
        </p:spPr>
        <p:txBody>
          <a:bodyPr>
            <a:spAutoFit/>
          </a:bodyPr>
          <a:lstStyle/>
          <a:p>
            <a:pPr algn="ctr" fontAlgn="base">
              <a:spcBef>
                <a:spcPct val="50000"/>
              </a:spcBef>
              <a:spcAft>
                <a:spcPct val="0"/>
              </a:spcAft>
            </a:pPr>
            <a:r>
              <a:rPr lang="es-AR" sz="2800" b="1">
                <a:solidFill>
                  <a:srgbClr val="FFFFCC"/>
                </a:solidFill>
                <a:effectLst>
                  <a:outerShdw blurRad="38100" dist="38100" dir="2700000" algn="tl">
                    <a:srgbClr val="FFFFFF"/>
                  </a:outerShdw>
                </a:effectLst>
                <a:ea typeface="MS PGothic" pitchFamily="34" charset="-128"/>
              </a:rPr>
              <a:t>EMPODERAMIENTO</a:t>
            </a:r>
          </a:p>
        </p:txBody>
      </p:sp>
      <p:sp>
        <p:nvSpPr>
          <p:cNvPr id="111625" name="8 Rectángulo"/>
          <p:cNvSpPr>
            <a:spLocks noChangeArrowheads="1"/>
          </p:cNvSpPr>
          <p:nvPr/>
        </p:nvSpPr>
        <p:spPr bwMode="auto">
          <a:xfrm>
            <a:off x="2351088" y="4443413"/>
            <a:ext cx="7632700" cy="2385268"/>
          </a:xfrm>
          <a:prstGeom prst="rect">
            <a:avLst/>
          </a:prstGeom>
          <a:noFill/>
          <a:ln w="9525">
            <a:noFill/>
            <a:miter lim="800000"/>
            <a:headEnd/>
            <a:tailEnd/>
          </a:ln>
        </p:spPr>
        <p:txBody>
          <a:bodyPr>
            <a:spAutoFit/>
          </a:bodyPr>
          <a:lstStyle/>
          <a:p>
            <a:pPr algn="ctr" fontAlgn="base">
              <a:spcBef>
                <a:spcPct val="0"/>
              </a:spcBef>
              <a:spcAft>
                <a:spcPct val="0"/>
              </a:spcAft>
            </a:pPr>
            <a:r>
              <a:rPr lang="es-AR" sz="2400" dirty="0">
                <a:solidFill>
                  <a:srgbClr val="000000"/>
                </a:solidFill>
                <a:latin typeface="Arial Rounded MT Bold" pitchFamily="34" charset="0"/>
                <a:ea typeface="MS PGothic" pitchFamily="34" charset="-128"/>
              </a:rPr>
              <a:t>De la familia por parte del estado</a:t>
            </a:r>
          </a:p>
          <a:p>
            <a:pPr algn="ctr" fontAlgn="base">
              <a:spcBef>
                <a:spcPct val="0"/>
              </a:spcBef>
              <a:spcAft>
                <a:spcPct val="0"/>
              </a:spcAft>
            </a:pPr>
            <a:endParaRPr lang="es-AR" sz="500" dirty="0">
              <a:solidFill>
                <a:srgbClr val="000000"/>
              </a:solidFill>
              <a:latin typeface="Arial Rounded MT Bold" pitchFamily="34" charset="0"/>
              <a:ea typeface="MS PGothic" pitchFamily="34" charset="-128"/>
            </a:endParaRPr>
          </a:p>
          <a:p>
            <a:pPr algn="ctr" fontAlgn="base">
              <a:spcBef>
                <a:spcPct val="0"/>
              </a:spcBef>
              <a:spcAft>
                <a:spcPct val="0"/>
              </a:spcAft>
            </a:pPr>
            <a:r>
              <a:rPr lang="es-AR" sz="2400" dirty="0">
                <a:solidFill>
                  <a:srgbClr val="000000"/>
                </a:solidFill>
                <a:latin typeface="Arial Rounded MT Bold" pitchFamily="34" charset="0"/>
                <a:ea typeface="MS PGothic" pitchFamily="34" charset="-128"/>
              </a:rPr>
              <a:t>Planteo: 1. ¿En qué casos cabe recurrir a la adopción y en qué casos no?</a:t>
            </a:r>
          </a:p>
          <a:p>
            <a:pPr algn="ctr" fontAlgn="base">
              <a:spcBef>
                <a:spcPct val="0"/>
              </a:spcBef>
              <a:spcAft>
                <a:spcPct val="0"/>
              </a:spcAft>
            </a:pPr>
            <a:r>
              <a:rPr lang="es-AR" sz="2400" dirty="0">
                <a:solidFill>
                  <a:srgbClr val="000000"/>
                </a:solidFill>
                <a:latin typeface="Arial Rounded MT Bold" pitchFamily="34" charset="0"/>
                <a:ea typeface="MS PGothic" pitchFamily="34" charset="-128"/>
              </a:rPr>
              <a:t> –Quiebre de los mitos familias </a:t>
            </a:r>
            <a:r>
              <a:rPr lang="ja-JP" altLang="es-AR" sz="2400" dirty="0">
                <a:solidFill>
                  <a:srgbClr val="000000"/>
                </a:solidFill>
                <a:latin typeface="Arial Rounded MT Bold" pitchFamily="34" charset="0"/>
                <a:ea typeface="MS PGothic" pitchFamily="34" charset="-128"/>
              </a:rPr>
              <a:t>“</a:t>
            </a:r>
            <a:r>
              <a:rPr lang="es-AR" altLang="ja-JP" sz="2400" dirty="0">
                <a:solidFill>
                  <a:srgbClr val="000000"/>
                </a:solidFill>
                <a:latin typeface="Arial Rounded MT Bold" pitchFamily="34" charset="0"/>
                <a:ea typeface="MS PGothic" pitchFamily="34" charset="-128"/>
              </a:rPr>
              <a:t>buenas</a:t>
            </a:r>
            <a:r>
              <a:rPr lang="ja-JP" altLang="es-AR" sz="2400" dirty="0">
                <a:solidFill>
                  <a:srgbClr val="000000"/>
                </a:solidFill>
                <a:latin typeface="Arial Rounded MT Bold" pitchFamily="34" charset="0"/>
                <a:ea typeface="MS PGothic" pitchFamily="34" charset="-128"/>
              </a:rPr>
              <a:t>”</a:t>
            </a:r>
            <a:r>
              <a:rPr lang="es-AR" altLang="ja-JP" sz="2400" dirty="0">
                <a:solidFill>
                  <a:srgbClr val="000000"/>
                </a:solidFill>
                <a:latin typeface="Arial Rounded MT Bold" pitchFamily="34" charset="0"/>
                <a:ea typeface="MS PGothic" pitchFamily="34" charset="-128"/>
              </a:rPr>
              <a:t> y </a:t>
            </a:r>
            <a:r>
              <a:rPr lang="ja-JP" altLang="es-AR" sz="2400" dirty="0">
                <a:solidFill>
                  <a:srgbClr val="000000"/>
                </a:solidFill>
                <a:latin typeface="Arial Rounded MT Bold" pitchFamily="34" charset="0"/>
                <a:ea typeface="MS PGothic" pitchFamily="34" charset="-128"/>
              </a:rPr>
              <a:t>“</a:t>
            </a:r>
            <a:r>
              <a:rPr lang="es-AR" altLang="ja-JP" sz="2400" dirty="0">
                <a:solidFill>
                  <a:srgbClr val="000000"/>
                </a:solidFill>
                <a:latin typeface="Arial Rounded MT Bold" pitchFamily="34" charset="0"/>
                <a:ea typeface="MS PGothic" pitchFamily="34" charset="-128"/>
              </a:rPr>
              <a:t>malas</a:t>
            </a:r>
            <a:r>
              <a:rPr lang="ja-JP" altLang="es-AR" sz="2400" dirty="0">
                <a:solidFill>
                  <a:srgbClr val="000000"/>
                </a:solidFill>
                <a:latin typeface="Arial Rounded MT Bold" pitchFamily="34" charset="0"/>
                <a:ea typeface="MS PGothic" pitchFamily="34" charset="-128"/>
              </a:rPr>
              <a:t>”</a:t>
            </a:r>
            <a:endParaRPr lang="es-AR" altLang="ja-JP" sz="2400" dirty="0">
              <a:solidFill>
                <a:srgbClr val="000000"/>
              </a:solidFill>
              <a:latin typeface="Arial Rounded MT Bold" pitchFamily="34" charset="0"/>
              <a:ea typeface="MS PGothic" pitchFamily="34" charset="-128"/>
            </a:endParaRPr>
          </a:p>
          <a:p>
            <a:pPr algn="ctr" fontAlgn="base">
              <a:spcBef>
                <a:spcPct val="0"/>
              </a:spcBef>
              <a:spcAft>
                <a:spcPct val="0"/>
              </a:spcAft>
            </a:pPr>
            <a:r>
              <a:rPr lang="es-AR" sz="2400" dirty="0">
                <a:solidFill>
                  <a:srgbClr val="000000"/>
                </a:solidFill>
                <a:latin typeface="Arial Rounded MT Bold" pitchFamily="34" charset="0"/>
                <a:ea typeface="MS PGothic" pitchFamily="34" charset="-128"/>
              </a:rPr>
              <a:t>2. ¿Cómo lograr el fortalecimiento familiar?</a:t>
            </a:r>
          </a:p>
          <a:p>
            <a:pPr algn="ctr" fontAlgn="base">
              <a:spcBef>
                <a:spcPct val="0"/>
              </a:spcBef>
              <a:spcAft>
                <a:spcPct val="0"/>
              </a:spcAft>
            </a:pPr>
            <a:r>
              <a:rPr lang="es-AR" sz="2400" dirty="0">
                <a:solidFill>
                  <a:srgbClr val="000000"/>
                </a:solidFill>
                <a:latin typeface="Arial Rounded MT Bold" pitchFamily="34" charset="0"/>
                <a:ea typeface="MS PGothic" pitchFamily="34" charset="-128"/>
              </a:rPr>
              <a:t>3. ¿Qué responsabilidad tiene el Estado?</a:t>
            </a:r>
            <a:endParaRPr lang="es-ES" sz="2400" dirty="0">
              <a:solidFill>
                <a:srgbClr val="000000"/>
              </a:solidFill>
              <a:latin typeface="Arial Rounded MT Bold" pitchFamily="34" charset="0"/>
              <a:ea typeface="MS PGothic" pitchFamily="34" charset="-128"/>
            </a:endParaRPr>
          </a:p>
        </p:txBody>
      </p:sp>
    </p:spTree>
    <p:extLst>
      <p:ext uri="{BB962C8B-B14F-4D97-AF65-F5344CB8AC3E}">
        <p14:creationId xmlns:p14="http://schemas.microsoft.com/office/powerpoint/2010/main" val="4236888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40994"/>
                                        </p:tgtEl>
                                        <p:attrNameLst>
                                          <p:attrName>style.visibility</p:attrName>
                                        </p:attrNameLst>
                                      </p:cBhvr>
                                      <p:to>
                                        <p:strVal val="visible"/>
                                      </p:to>
                                    </p:set>
                                    <p:animEffect transition="in" filter="strips(downLeft)">
                                      <p:cBhvr>
                                        <p:cTn id="7" dur="500"/>
                                        <p:tgtEl>
                                          <p:spTgt spid="3409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5" presetClass="entr" presetSubtype="0" fill="hold" grpId="0" nodeType="clickEffect">
                                  <p:stCondLst>
                                    <p:cond delay="0"/>
                                  </p:stCondLst>
                                  <p:childTnLst>
                                    <p:set>
                                      <p:cBhvr>
                                        <p:cTn id="11" dur="1" fill="hold">
                                          <p:stCondLst>
                                            <p:cond delay="0"/>
                                          </p:stCondLst>
                                        </p:cTn>
                                        <p:tgtEl>
                                          <p:spTgt spid="340995"/>
                                        </p:tgtEl>
                                        <p:attrNameLst>
                                          <p:attrName>style.visibility</p:attrName>
                                        </p:attrNameLst>
                                      </p:cBhvr>
                                      <p:to>
                                        <p:strVal val="visible"/>
                                      </p:to>
                                    </p:set>
                                    <p:anim calcmode="lin" valueType="num">
                                      <p:cBhvr>
                                        <p:cTn id="12" dur="500" decel="50000" fill="hold">
                                          <p:stCondLst>
                                            <p:cond delay="0"/>
                                          </p:stCondLst>
                                        </p:cTn>
                                        <p:tgtEl>
                                          <p:spTgt spid="340995"/>
                                        </p:tgtEl>
                                        <p:attrNameLst>
                                          <p:attrName>style.rotation</p:attrName>
                                        </p:attrNameLst>
                                      </p:cBhvr>
                                      <p:tavLst>
                                        <p:tav tm="0">
                                          <p:val>
                                            <p:fltVal val="-90"/>
                                          </p:val>
                                        </p:tav>
                                        <p:tav tm="100000">
                                          <p:val>
                                            <p:fltVal val="0"/>
                                          </p:val>
                                        </p:tav>
                                      </p:tavLst>
                                    </p:anim>
                                    <p:anim calcmode="lin" valueType="num">
                                      <p:cBhvr>
                                        <p:cTn id="13" dur="500" decel="50000" fill="hold">
                                          <p:stCondLst>
                                            <p:cond delay="0"/>
                                          </p:stCondLst>
                                        </p:cTn>
                                        <p:tgtEl>
                                          <p:spTgt spid="340995"/>
                                        </p:tgtEl>
                                        <p:attrNameLst>
                                          <p:attrName>ppt_w</p:attrName>
                                        </p:attrNameLst>
                                      </p:cBhvr>
                                      <p:tavLst>
                                        <p:tav tm="0">
                                          <p:val>
                                            <p:strVal val="#ppt_w"/>
                                          </p:val>
                                        </p:tav>
                                        <p:tav tm="100000">
                                          <p:val>
                                            <p:strVal val="#ppt_w*.05"/>
                                          </p:val>
                                        </p:tav>
                                      </p:tavLst>
                                    </p:anim>
                                    <p:anim calcmode="lin" valueType="num">
                                      <p:cBhvr>
                                        <p:cTn id="14" dur="500" accel="50000" fill="hold">
                                          <p:stCondLst>
                                            <p:cond delay="500"/>
                                          </p:stCondLst>
                                        </p:cTn>
                                        <p:tgtEl>
                                          <p:spTgt spid="340995"/>
                                        </p:tgtEl>
                                        <p:attrNameLst>
                                          <p:attrName>ppt_w</p:attrName>
                                        </p:attrNameLst>
                                      </p:cBhvr>
                                      <p:tavLst>
                                        <p:tav tm="0">
                                          <p:val>
                                            <p:strVal val="#ppt_w*.05"/>
                                          </p:val>
                                        </p:tav>
                                        <p:tav tm="100000">
                                          <p:val>
                                            <p:strVal val="#ppt_w"/>
                                          </p:val>
                                        </p:tav>
                                      </p:tavLst>
                                    </p:anim>
                                    <p:anim calcmode="lin" valueType="num">
                                      <p:cBhvr>
                                        <p:cTn id="15" dur="1000" fill="hold"/>
                                        <p:tgtEl>
                                          <p:spTgt spid="340995"/>
                                        </p:tgtEl>
                                        <p:attrNameLst>
                                          <p:attrName>ppt_h</p:attrName>
                                        </p:attrNameLst>
                                      </p:cBhvr>
                                      <p:tavLst>
                                        <p:tav tm="0">
                                          <p:val>
                                            <p:strVal val="#ppt_h"/>
                                          </p:val>
                                        </p:tav>
                                        <p:tav tm="100000">
                                          <p:val>
                                            <p:strVal val="#ppt_h"/>
                                          </p:val>
                                        </p:tav>
                                      </p:tavLst>
                                    </p:anim>
                                    <p:anim calcmode="lin" valueType="num">
                                      <p:cBhvr>
                                        <p:cTn id="16" dur="500" decel="50000" fill="hold">
                                          <p:stCondLst>
                                            <p:cond delay="0"/>
                                          </p:stCondLst>
                                        </p:cTn>
                                        <p:tgtEl>
                                          <p:spTgt spid="340995"/>
                                        </p:tgtEl>
                                        <p:attrNameLst>
                                          <p:attrName>ppt_x</p:attrName>
                                        </p:attrNameLst>
                                      </p:cBhvr>
                                      <p:tavLst>
                                        <p:tav tm="0">
                                          <p:val>
                                            <p:strVal val="#ppt_x+.4"/>
                                          </p:val>
                                        </p:tav>
                                        <p:tav tm="100000">
                                          <p:val>
                                            <p:strVal val="#ppt_x"/>
                                          </p:val>
                                        </p:tav>
                                      </p:tavLst>
                                    </p:anim>
                                    <p:anim calcmode="lin" valueType="num">
                                      <p:cBhvr>
                                        <p:cTn id="17" dur="500" decel="50000" fill="hold">
                                          <p:stCondLst>
                                            <p:cond delay="0"/>
                                          </p:stCondLst>
                                        </p:cTn>
                                        <p:tgtEl>
                                          <p:spTgt spid="340995"/>
                                        </p:tgtEl>
                                        <p:attrNameLst>
                                          <p:attrName>ppt_y</p:attrName>
                                        </p:attrNameLst>
                                      </p:cBhvr>
                                      <p:tavLst>
                                        <p:tav tm="0">
                                          <p:val>
                                            <p:strVal val="#ppt_y-.2"/>
                                          </p:val>
                                        </p:tav>
                                        <p:tav tm="100000">
                                          <p:val>
                                            <p:strVal val="#ppt_y+.1"/>
                                          </p:val>
                                        </p:tav>
                                      </p:tavLst>
                                    </p:anim>
                                    <p:anim calcmode="lin" valueType="num">
                                      <p:cBhvr>
                                        <p:cTn id="18" dur="500" accel="50000" fill="hold">
                                          <p:stCondLst>
                                            <p:cond delay="500"/>
                                          </p:stCondLst>
                                        </p:cTn>
                                        <p:tgtEl>
                                          <p:spTgt spid="340995"/>
                                        </p:tgtEl>
                                        <p:attrNameLst>
                                          <p:attrName>ppt_y</p:attrName>
                                        </p:attrNameLst>
                                      </p:cBhvr>
                                      <p:tavLst>
                                        <p:tav tm="0">
                                          <p:val>
                                            <p:strVal val="#ppt_y+.1"/>
                                          </p:val>
                                        </p:tav>
                                        <p:tav tm="100000">
                                          <p:val>
                                            <p:strVal val="#ppt_y"/>
                                          </p:val>
                                        </p:tav>
                                      </p:tavLst>
                                    </p:anim>
                                    <p:animEffect transition="in" filter="fade">
                                      <p:cBhvr>
                                        <p:cTn id="19" dur="1000" decel="50000">
                                          <p:stCondLst>
                                            <p:cond delay="0"/>
                                          </p:stCondLst>
                                        </p:cTn>
                                        <p:tgtEl>
                                          <p:spTgt spid="34099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8" presetClass="entr" presetSubtype="12" fill="hold" grpId="0" nodeType="clickEffect">
                                  <p:stCondLst>
                                    <p:cond delay="0"/>
                                  </p:stCondLst>
                                  <p:childTnLst>
                                    <p:set>
                                      <p:cBhvr>
                                        <p:cTn id="23" dur="1" fill="hold">
                                          <p:stCondLst>
                                            <p:cond delay="0"/>
                                          </p:stCondLst>
                                        </p:cTn>
                                        <p:tgtEl>
                                          <p:spTgt spid="340997"/>
                                        </p:tgtEl>
                                        <p:attrNameLst>
                                          <p:attrName>style.visibility</p:attrName>
                                        </p:attrNameLst>
                                      </p:cBhvr>
                                      <p:to>
                                        <p:strVal val="visible"/>
                                      </p:to>
                                    </p:set>
                                    <p:animEffect transition="in" filter="strips(downLeft)">
                                      <p:cBhvr>
                                        <p:cTn id="24" dur="500"/>
                                        <p:tgtEl>
                                          <p:spTgt spid="34099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5" presetClass="entr" presetSubtype="0" fill="hold" grpId="0" nodeType="clickEffect">
                                  <p:stCondLst>
                                    <p:cond delay="0"/>
                                  </p:stCondLst>
                                  <p:childTnLst>
                                    <p:set>
                                      <p:cBhvr>
                                        <p:cTn id="28" dur="1" fill="hold">
                                          <p:stCondLst>
                                            <p:cond delay="0"/>
                                          </p:stCondLst>
                                        </p:cTn>
                                        <p:tgtEl>
                                          <p:spTgt spid="340996"/>
                                        </p:tgtEl>
                                        <p:attrNameLst>
                                          <p:attrName>style.visibility</p:attrName>
                                        </p:attrNameLst>
                                      </p:cBhvr>
                                      <p:to>
                                        <p:strVal val="visible"/>
                                      </p:to>
                                    </p:set>
                                    <p:anim calcmode="lin" valueType="num">
                                      <p:cBhvr>
                                        <p:cTn id="29" dur="500" decel="50000" fill="hold">
                                          <p:stCondLst>
                                            <p:cond delay="0"/>
                                          </p:stCondLst>
                                        </p:cTn>
                                        <p:tgtEl>
                                          <p:spTgt spid="340996"/>
                                        </p:tgtEl>
                                        <p:attrNameLst>
                                          <p:attrName>style.rotation</p:attrName>
                                        </p:attrNameLst>
                                      </p:cBhvr>
                                      <p:tavLst>
                                        <p:tav tm="0">
                                          <p:val>
                                            <p:fltVal val="-90"/>
                                          </p:val>
                                        </p:tav>
                                        <p:tav tm="100000">
                                          <p:val>
                                            <p:fltVal val="0"/>
                                          </p:val>
                                        </p:tav>
                                      </p:tavLst>
                                    </p:anim>
                                    <p:anim calcmode="lin" valueType="num">
                                      <p:cBhvr>
                                        <p:cTn id="30" dur="500" decel="50000" fill="hold">
                                          <p:stCondLst>
                                            <p:cond delay="0"/>
                                          </p:stCondLst>
                                        </p:cTn>
                                        <p:tgtEl>
                                          <p:spTgt spid="340996"/>
                                        </p:tgtEl>
                                        <p:attrNameLst>
                                          <p:attrName>ppt_w</p:attrName>
                                        </p:attrNameLst>
                                      </p:cBhvr>
                                      <p:tavLst>
                                        <p:tav tm="0">
                                          <p:val>
                                            <p:strVal val="#ppt_w"/>
                                          </p:val>
                                        </p:tav>
                                        <p:tav tm="100000">
                                          <p:val>
                                            <p:strVal val="#ppt_w*.05"/>
                                          </p:val>
                                        </p:tav>
                                      </p:tavLst>
                                    </p:anim>
                                    <p:anim calcmode="lin" valueType="num">
                                      <p:cBhvr>
                                        <p:cTn id="31" dur="500" accel="50000" fill="hold">
                                          <p:stCondLst>
                                            <p:cond delay="500"/>
                                          </p:stCondLst>
                                        </p:cTn>
                                        <p:tgtEl>
                                          <p:spTgt spid="340996"/>
                                        </p:tgtEl>
                                        <p:attrNameLst>
                                          <p:attrName>ppt_w</p:attrName>
                                        </p:attrNameLst>
                                      </p:cBhvr>
                                      <p:tavLst>
                                        <p:tav tm="0">
                                          <p:val>
                                            <p:strVal val="#ppt_w*.05"/>
                                          </p:val>
                                        </p:tav>
                                        <p:tav tm="100000">
                                          <p:val>
                                            <p:strVal val="#ppt_w"/>
                                          </p:val>
                                        </p:tav>
                                      </p:tavLst>
                                    </p:anim>
                                    <p:anim calcmode="lin" valueType="num">
                                      <p:cBhvr>
                                        <p:cTn id="32" dur="1000" fill="hold"/>
                                        <p:tgtEl>
                                          <p:spTgt spid="340996"/>
                                        </p:tgtEl>
                                        <p:attrNameLst>
                                          <p:attrName>ppt_h</p:attrName>
                                        </p:attrNameLst>
                                      </p:cBhvr>
                                      <p:tavLst>
                                        <p:tav tm="0">
                                          <p:val>
                                            <p:strVal val="#ppt_h"/>
                                          </p:val>
                                        </p:tav>
                                        <p:tav tm="100000">
                                          <p:val>
                                            <p:strVal val="#ppt_h"/>
                                          </p:val>
                                        </p:tav>
                                      </p:tavLst>
                                    </p:anim>
                                    <p:anim calcmode="lin" valueType="num">
                                      <p:cBhvr>
                                        <p:cTn id="33" dur="500" decel="50000" fill="hold">
                                          <p:stCondLst>
                                            <p:cond delay="0"/>
                                          </p:stCondLst>
                                        </p:cTn>
                                        <p:tgtEl>
                                          <p:spTgt spid="340996"/>
                                        </p:tgtEl>
                                        <p:attrNameLst>
                                          <p:attrName>ppt_x</p:attrName>
                                        </p:attrNameLst>
                                      </p:cBhvr>
                                      <p:tavLst>
                                        <p:tav tm="0">
                                          <p:val>
                                            <p:strVal val="#ppt_x+.4"/>
                                          </p:val>
                                        </p:tav>
                                        <p:tav tm="100000">
                                          <p:val>
                                            <p:strVal val="#ppt_x"/>
                                          </p:val>
                                        </p:tav>
                                      </p:tavLst>
                                    </p:anim>
                                    <p:anim calcmode="lin" valueType="num">
                                      <p:cBhvr>
                                        <p:cTn id="34" dur="500" decel="50000" fill="hold">
                                          <p:stCondLst>
                                            <p:cond delay="0"/>
                                          </p:stCondLst>
                                        </p:cTn>
                                        <p:tgtEl>
                                          <p:spTgt spid="340996"/>
                                        </p:tgtEl>
                                        <p:attrNameLst>
                                          <p:attrName>ppt_y</p:attrName>
                                        </p:attrNameLst>
                                      </p:cBhvr>
                                      <p:tavLst>
                                        <p:tav tm="0">
                                          <p:val>
                                            <p:strVal val="#ppt_y-.2"/>
                                          </p:val>
                                        </p:tav>
                                        <p:tav tm="100000">
                                          <p:val>
                                            <p:strVal val="#ppt_y+.1"/>
                                          </p:val>
                                        </p:tav>
                                      </p:tavLst>
                                    </p:anim>
                                    <p:anim calcmode="lin" valueType="num">
                                      <p:cBhvr>
                                        <p:cTn id="35" dur="500" accel="50000" fill="hold">
                                          <p:stCondLst>
                                            <p:cond delay="500"/>
                                          </p:stCondLst>
                                        </p:cTn>
                                        <p:tgtEl>
                                          <p:spTgt spid="340996"/>
                                        </p:tgtEl>
                                        <p:attrNameLst>
                                          <p:attrName>ppt_y</p:attrName>
                                        </p:attrNameLst>
                                      </p:cBhvr>
                                      <p:tavLst>
                                        <p:tav tm="0">
                                          <p:val>
                                            <p:strVal val="#ppt_y+.1"/>
                                          </p:val>
                                        </p:tav>
                                        <p:tav tm="100000">
                                          <p:val>
                                            <p:strVal val="#ppt_y"/>
                                          </p:val>
                                        </p:tav>
                                      </p:tavLst>
                                    </p:anim>
                                    <p:animEffect transition="in" filter="fade">
                                      <p:cBhvr>
                                        <p:cTn id="36" dur="1000" decel="50000">
                                          <p:stCondLst>
                                            <p:cond delay="0"/>
                                          </p:stCondLst>
                                        </p:cTn>
                                        <p:tgtEl>
                                          <p:spTgt spid="34099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8" presetClass="entr" presetSubtype="12" fill="hold" grpId="0" nodeType="clickEffect">
                                  <p:stCondLst>
                                    <p:cond delay="0"/>
                                  </p:stCondLst>
                                  <p:childTnLst>
                                    <p:set>
                                      <p:cBhvr>
                                        <p:cTn id="40" dur="1" fill="hold">
                                          <p:stCondLst>
                                            <p:cond delay="0"/>
                                          </p:stCondLst>
                                        </p:cTn>
                                        <p:tgtEl>
                                          <p:spTgt spid="340998"/>
                                        </p:tgtEl>
                                        <p:attrNameLst>
                                          <p:attrName>style.visibility</p:attrName>
                                        </p:attrNameLst>
                                      </p:cBhvr>
                                      <p:to>
                                        <p:strVal val="visible"/>
                                      </p:to>
                                    </p:set>
                                    <p:animEffect transition="in" filter="strips(downLeft)">
                                      <p:cBhvr>
                                        <p:cTn id="41" dur="500"/>
                                        <p:tgtEl>
                                          <p:spTgt spid="34099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9" fill="hold" grpId="0" nodeType="clickEffect">
                                  <p:stCondLst>
                                    <p:cond delay="0"/>
                                  </p:stCondLst>
                                  <p:childTnLst>
                                    <p:set>
                                      <p:cBhvr>
                                        <p:cTn id="45" dur="1" fill="hold">
                                          <p:stCondLst>
                                            <p:cond delay="0"/>
                                          </p:stCondLst>
                                        </p:cTn>
                                        <p:tgtEl>
                                          <p:spTgt spid="340999"/>
                                        </p:tgtEl>
                                        <p:attrNameLst>
                                          <p:attrName>style.visibility</p:attrName>
                                        </p:attrNameLst>
                                      </p:cBhvr>
                                      <p:to>
                                        <p:strVal val="visible"/>
                                      </p:to>
                                    </p:set>
                                    <p:anim calcmode="lin" valueType="num">
                                      <p:cBhvr additive="base">
                                        <p:cTn id="46" dur="500" fill="hold"/>
                                        <p:tgtEl>
                                          <p:spTgt spid="340999"/>
                                        </p:tgtEl>
                                        <p:attrNameLst>
                                          <p:attrName>ppt_x</p:attrName>
                                        </p:attrNameLst>
                                      </p:cBhvr>
                                      <p:tavLst>
                                        <p:tav tm="0">
                                          <p:val>
                                            <p:strVal val="0-#ppt_w/2"/>
                                          </p:val>
                                        </p:tav>
                                        <p:tav tm="100000">
                                          <p:val>
                                            <p:strVal val="#ppt_x"/>
                                          </p:val>
                                        </p:tav>
                                      </p:tavLst>
                                    </p:anim>
                                    <p:anim calcmode="lin" valueType="num">
                                      <p:cBhvr additive="base">
                                        <p:cTn id="47" dur="500" fill="hold"/>
                                        <p:tgtEl>
                                          <p:spTgt spid="340999"/>
                                        </p:tgtEl>
                                        <p:attrNameLst>
                                          <p:attrName>ppt_y</p:attrName>
                                        </p:attrNameLst>
                                      </p:cBhvr>
                                      <p:tavLst>
                                        <p:tav tm="0">
                                          <p:val>
                                            <p:strVal val="0-#ppt_h/2"/>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41000"/>
                                        </p:tgtEl>
                                        <p:attrNameLst>
                                          <p:attrName>style.visibility</p:attrName>
                                        </p:attrNameLst>
                                      </p:cBhvr>
                                      <p:to>
                                        <p:strVal val="visible"/>
                                      </p:to>
                                    </p:set>
                                    <p:anim calcmode="lin" valueType="num">
                                      <p:cBhvr additive="base">
                                        <p:cTn id="52" dur="500" fill="hold"/>
                                        <p:tgtEl>
                                          <p:spTgt spid="341000"/>
                                        </p:tgtEl>
                                        <p:attrNameLst>
                                          <p:attrName>ppt_x</p:attrName>
                                        </p:attrNameLst>
                                      </p:cBhvr>
                                      <p:tavLst>
                                        <p:tav tm="0">
                                          <p:val>
                                            <p:strVal val="#ppt_x"/>
                                          </p:val>
                                        </p:tav>
                                        <p:tav tm="100000">
                                          <p:val>
                                            <p:strVal val="#ppt_x"/>
                                          </p:val>
                                        </p:tav>
                                      </p:tavLst>
                                    </p:anim>
                                    <p:anim calcmode="lin" valueType="num">
                                      <p:cBhvr additive="base">
                                        <p:cTn id="53" dur="500" fill="hold"/>
                                        <p:tgtEl>
                                          <p:spTgt spid="3410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995" grpId="0" animBg="1"/>
      <p:bldP spid="340996" grpId="0" animBg="1"/>
      <p:bldP spid="340994" grpId="0"/>
      <p:bldP spid="340997" grpId="0"/>
      <p:bldP spid="340998" grpId="0"/>
      <p:bldP spid="340999" grpId="0" animBg="1"/>
      <p:bldP spid="341000"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8" name="Rectangle 2"/>
          <p:cNvSpPr>
            <a:spLocks noGrp="1" noChangeArrowheads="1"/>
          </p:cNvSpPr>
          <p:nvPr>
            <p:ph type="title"/>
          </p:nvPr>
        </p:nvSpPr>
        <p:spPr>
          <a:xfrm>
            <a:off x="1180563" y="274638"/>
            <a:ext cx="10363200" cy="1143000"/>
          </a:xfrm>
          <a:solidFill>
            <a:srgbClr val="FFCC99"/>
          </a:solidFill>
        </p:spPr>
        <p:txBody>
          <a:bodyPr/>
          <a:lstStyle/>
          <a:p>
            <a:pPr eaLnBrk="1" hangingPunct="1"/>
            <a:r>
              <a:rPr lang="es-ES" sz="3600" b="1" dirty="0">
                <a:solidFill>
                  <a:schemeClr val="tx1"/>
                </a:solidFill>
                <a:ea typeface="ＭＳ Ｐゴシック" pitchFamily="34" charset="-128"/>
              </a:rPr>
              <a:t>EL CONCEPTO ¿Por qué definir? ¿Se debe definir dentro de un Código?</a:t>
            </a:r>
            <a:endParaRPr lang="es-ES" sz="3600" b="1" dirty="0">
              <a:solidFill>
                <a:schemeClr val="tx1"/>
              </a:solidFill>
              <a:effectLst>
                <a:outerShdw blurRad="38100" dist="38100" dir="2700000" algn="tl">
                  <a:srgbClr val="000000"/>
                </a:outerShdw>
              </a:effectLst>
            </a:endParaRPr>
          </a:p>
        </p:txBody>
      </p:sp>
      <p:sp>
        <p:nvSpPr>
          <p:cNvPr id="108546" name="Rectangle 3"/>
          <p:cNvSpPr>
            <a:spLocks noGrp="1" noChangeArrowheads="1"/>
          </p:cNvSpPr>
          <p:nvPr>
            <p:ph type="body" idx="1"/>
          </p:nvPr>
        </p:nvSpPr>
        <p:spPr>
          <a:xfrm>
            <a:off x="1313645" y="1417638"/>
            <a:ext cx="9723549" cy="5086193"/>
          </a:xfrm>
          <a:solidFill>
            <a:schemeClr val="bg1"/>
          </a:solidFill>
        </p:spPr>
        <p:txBody>
          <a:bodyPr/>
          <a:lstStyle/>
          <a:p>
            <a:pPr algn="just" eaLnBrk="1" hangingPunct="1">
              <a:lnSpc>
                <a:spcPct val="90000"/>
              </a:lnSpc>
              <a:buFont typeface="Century Gothic" pitchFamily="34" charset="0"/>
              <a:buNone/>
            </a:pPr>
            <a:r>
              <a:rPr lang="es-ES" sz="2800" b="1" dirty="0">
                <a:solidFill>
                  <a:srgbClr val="FF0000"/>
                </a:solidFill>
                <a:latin typeface="Calibri" pitchFamily="34" charset="0"/>
              </a:rPr>
              <a:t>Art. 594</a:t>
            </a:r>
          </a:p>
          <a:p>
            <a:pPr algn="just"/>
            <a:r>
              <a:rPr lang="es-ES" sz="2800" b="1" dirty="0">
                <a:solidFill>
                  <a:schemeClr val="tx1"/>
                </a:solidFill>
                <a:latin typeface="Calibri" pitchFamily="34" charset="0"/>
              </a:rPr>
              <a:t>= </a:t>
            </a:r>
            <a:r>
              <a:rPr lang="es-ES" altLang="en-US" sz="2800" b="1" dirty="0">
                <a:solidFill>
                  <a:schemeClr val="tx1"/>
                </a:solidFill>
                <a:latin typeface="Calibri" pitchFamily="34" charset="0"/>
              </a:rPr>
              <a:t>“</a:t>
            </a:r>
            <a:r>
              <a:rPr lang="es-ES" sz="2800" b="1" dirty="0">
                <a:solidFill>
                  <a:schemeClr val="tx1"/>
                </a:solidFill>
                <a:latin typeface="Calibri" pitchFamily="34" charset="0"/>
              </a:rPr>
              <a:t>La adopción es una </a:t>
            </a:r>
            <a:r>
              <a:rPr lang="es-ES" sz="2800" b="1" u="sng" dirty="0">
                <a:solidFill>
                  <a:schemeClr val="tx1"/>
                </a:solidFill>
                <a:latin typeface="Calibri" pitchFamily="34" charset="0"/>
              </a:rPr>
              <a:t>institución</a:t>
            </a:r>
            <a:r>
              <a:rPr lang="es-ES" sz="2800" b="1" dirty="0">
                <a:solidFill>
                  <a:schemeClr val="tx1"/>
                </a:solidFill>
                <a:latin typeface="Calibri" pitchFamily="34" charset="0"/>
              </a:rPr>
              <a:t> </a:t>
            </a:r>
            <a:r>
              <a:rPr lang="es-ES" sz="2800" b="1" u="sng" dirty="0">
                <a:solidFill>
                  <a:schemeClr val="tx1"/>
                </a:solidFill>
                <a:latin typeface="Calibri" pitchFamily="34" charset="0"/>
              </a:rPr>
              <a:t>jurídica</a:t>
            </a:r>
            <a:r>
              <a:rPr lang="es-ES" sz="2800" b="1" dirty="0">
                <a:solidFill>
                  <a:schemeClr val="tx1"/>
                </a:solidFill>
                <a:latin typeface="Calibri" pitchFamily="34" charset="0"/>
              </a:rPr>
              <a:t> que tiene por objeto </a:t>
            </a:r>
            <a:r>
              <a:rPr lang="es-ES" sz="2800" b="1" u="sng" dirty="0">
                <a:solidFill>
                  <a:schemeClr val="tx1"/>
                </a:solidFill>
                <a:latin typeface="Calibri" pitchFamily="34" charset="0"/>
              </a:rPr>
              <a:t>proteger el derecho</a:t>
            </a:r>
            <a:r>
              <a:rPr lang="es-ES" sz="2800" b="1" dirty="0">
                <a:solidFill>
                  <a:schemeClr val="tx1"/>
                </a:solidFill>
                <a:latin typeface="Calibri" pitchFamily="34" charset="0"/>
              </a:rPr>
              <a:t> de niños, niñas y adolescentes </a:t>
            </a:r>
            <a:r>
              <a:rPr lang="es-ES" sz="2800" b="1" i="1" u="sng" dirty="0">
                <a:solidFill>
                  <a:srgbClr val="FF0000"/>
                </a:solidFill>
                <a:latin typeface="Calibri" pitchFamily="34" charset="0"/>
              </a:rPr>
              <a:t>a vivir y desarrollarse en una familia</a:t>
            </a:r>
            <a:r>
              <a:rPr lang="es-ES" sz="2800" b="1" dirty="0">
                <a:solidFill>
                  <a:schemeClr val="tx1"/>
                </a:solidFill>
                <a:latin typeface="Calibri" pitchFamily="34" charset="0"/>
              </a:rPr>
              <a:t> que le procure los </a:t>
            </a:r>
            <a:r>
              <a:rPr lang="es-ES" sz="2800" b="1" u="sng" dirty="0">
                <a:solidFill>
                  <a:schemeClr val="tx1"/>
                </a:solidFill>
                <a:latin typeface="Calibri" pitchFamily="34" charset="0"/>
              </a:rPr>
              <a:t>cuidados</a:t>
            </a:r>
            <a:r>
              <a:rPr lang="es-ES" sz="2800" b="1" dirty="0">
                <a:solidFill>
                  <a:schemeClr val="tx1"/>
                </a:solidFill>
                <a:latin typeface="Calibri" pitchFamily="34" charset="0"/>
              </a:rPr>
              <a:t> tendientes a satisfacer sus </a:t>
            </a:r>
            <a:r>
              <a:rPr lang="es-ES" sz="2800" b="1" u="sng" dirty="0">
                <a:solidFill>
                  <a:schemeClr val="tx1"/>
                </a:solidFill>
                <a:latin typeface="Calibri" pitchFamily="34" charset="0"/>
              </a:rPr>
              <a:t>necesidades</a:t>
            </a:r>
            <a:r>
              <a:rPr lang="es-ES" sz="2800" b="1" dirty="0">
                <a:solidFill>
                  <a:schemeClr val="tx1"/>
                </a:solidFill>
                <a:latin typeface="Calibri" pitchFamily="34" charset="0"/>
              </a:rPr>
              <a:t> </a:t>
            </a:r>
            <a:r>
              <a:rPr lang="es-ES" sz="2800" b="1" u="sng" dirty="0">
                <a:solidFill>
                  <a:schemeClr val="tx1"/>
                </a:solidFill>
                <a:latin typeface="Calibri" pitchFamily="34" charset="0"/>
              </a:rPr>
              <a:t>afectivas</a:t>
            </a:r>
            <a:r>
              <a:rPr lang="es-ES" sz="2800" dirty="0">
                <a:solidFill>
                  <a:srgbClr val="FF0000"/>
                </a:solidFill>
                <a:latin typeface="Calibri" pitchFamily="34" charset="0"/>
              </a:rPr>
              <a:t>(1)</a:t>
            </a:r>
            <a:r>
              <a:rPr lang="es-ES" sz="2800" b="1" dirty="0">
                <a:solidFill>
                  <a:schemeClr val="tx1"/>
                </a:solidFill>
                <a:latin typeface="Calibri" pitchFamily="34" charset="0"/>
              </a:rPr>
              <a:t> y </a:t>
            </a:r>
            <a:r>
              <a:rPr lang="es-ES" sz="2800" b="1" u="sng" dirty="0">
                <a:solidFill>
                  <a:schemeClr val="tx1"/>
                </a:solidFill>
                <a:latin typeface="Calibri" pitchFamily="34" charset="0"/>
              </a:rPr>
              <a:t>materiales</a:t>
            </a:r>
            <a:r>
              <a:rPr lang="es-ES" sz="2800" dirty="0">
                <a:solidFill>
                  <a:srgbClr val="FF0000"/>
                </a:solidFill>
                <a:latin typeface="Calibri" pitchFamily="34" charset="0"/>
              </a:rPr>
              <a:t>(2)</a:t>
            </a:r>
            <a:r>
              <a:rPr lang="es-ES" sz="2800" b="1" dirty="0">
                <a:solidFill>
                  <a:schemeClr val="tx1"/>
                </a:solidFill>
                <a:latin typeface="Calibri" pitchFamily="34" charset="0"/>
              </a:rPr>
              <a:t>, cuando éstos </a:t>
            </a:r>
            <a:r>
              <a:rPr lang="es-ES" sz="2800" b="1" i="1" u="sng" dirty="0">
                <a:solidFill>
                  <a:srgbClr val="FF0000"/>
                </a:solidFill>
                <a:latin typeface="Calibri" pitchFamily="34" charset="0"/>
              </a:rPr>
              <a:t>no</a:t>
            </a:r>
            <a:r>
              <a:rPr lang="es-ES" sz="2800" b="1" dirty="0">
                <a:solidFill>
                  <a:srgbClr val="FF0000"/>
                </a:solidFill>
                <a:latin typeface="Calibri" pitchFamily="34" charset="0"/>
              </a:rPr>
              <a:t> </a:t>
            </a:r>
            <a:r>
              <a:rPr lang="es-ES" sz="2800" b="1" dirty="0">
                <a:solidFill>
                  <a:schemeClr val="tx1"/>
                </a:solidFill>
                <a:latin typeface="Calibri" pitchFamily="34" charset="0"/>
              </a:rPr>
              <a:t>le pueden ser proporcionados x su familia de origen </a:t>
            </a:r>
          </a:p>
          <a:p>
            <a:pPr algn="ctr">
              <a:buNone/>
            </a:pPr>
            <a:r>
              <a:rPr lang="es-AR" sz="2800" b="1" dirty="0">
                <a:solidFill>
                  <a:srgbClr val="FF0000"/>
                </a:solidFill>
                <a:ea typeface="ＭＳ Ｐゴシック" pitchFamily="34" charset="-128"/>
              </a:rPr>
              <a:t>(EXCEPTO ADOPCION DE INTEGRACION)</a:t>
            </a:r>
            <a:endParaRPr lang="es-ES" sz="2800" b="1" dirty="0">
              <a:solidFill>
                <a:schemeClr val="tx1"/>
              </a:solidFill>
              <a:latin typeface="Calibri" pitchFamily="34" charset="0"/>
            </a:endParaRPr>
          </a:p>
          <a:p>
            <a:pPr algn="just"/>
            <a:r>
              <a:rPr lang="en-US" sz="2800" b="1" dirty="0">
                <a:solidFill>
                  <a:schemeClr val="tx1"/>
                </a:solidFill>
                <a:latin typeface="Calibri" pitchFamily="34" charset="0"/>
              </a:rPr>
              <a:t>La adopción se </a:t>
            </a:r>
            <a:r>
              <a:rPr lang="en-US" sz="2800" b="1" dirty="0" err="1">
                <a:solidFill>
                  <a:schemeClr val="tx1"/>
                </a:solidFill>
                <a:latin typeface="Calibri" pitchFamily="34" charset="0"/>
              </a:rPr>
              <a:t>otorga</a:t>
            </a:r>
            <a:r>
              <a:rPr lang="en-US" sz="2800" b="1" dirty="0">
                <a:solidFill>
                  <a:schemeClr val="tx1"/>
                </a:solidFill>
                <a:latin typeface="Calibri" pitchFamily="34" charset="0"/>
              </a:rPr>
              <a:t> </a:t>
            </a:r>
            <a:r>
              <a:rPr lang="en-US" sz="2800" b="1" u="sng" dirty="0">
                <a:solidFill>
                  <a:schemeClr val="tx1"/>
                </a:solidFill>
                <a:latin typeface="Calibri" pitchFamily="34" charset="0"/>
              </a:rPr>
              <a:t>solo</a:t>
            </a:r>
            <a:r>
              <a:rPr lang="en-US" sz="2800" b="1" dirty="0">
                <a:solidFill>
                  <a:schemeClr val="tx1"/>
                </a:solidFill>
                <a:latin typeface="Calibri" pitchFamily="34" charset="0"/>
              </a:rPr>
              <a:t> </a:t>
            </a:r>
            <a:r>
              <a:rPr lang="en-US" sz="2800" b="1" dirty="0" err="1">
                <a:solidFill>
                  <a:schemeClr val="tx1"/>
                </a:solidFill>
                <a:latin typeface="Calibri" pitchFamily="34" charset="0"/>
              </a:rPr>
              <a:t>por</a:t>
            </a:r>
            <a:r>
              <a:rPr lang="en-US" sz="2800" b="1" dirty="0">
                <a:solidFill>
                  <a:schemeClr val="tx1"/>
                </a:solidFill>
                <a:latin typeface="Calibri" pitchFamily="34" charset="0"/>
              </a:rPr>
              <a:t> </a:t>
            </a:r>
            <a:r>
              <a:rPr lang="en-US" sz="2800" b="1" u="sng" dirty="0" err="1">
                <a:solidFill>
                  <a:schemeClr val="tx1"/>
                </a:solidFill>
                <a:latin typeface="Calibri" pitchFamily="34" charset="0"/>
              </a:rPr>
              <a:t>sentencia</a:t>
            </a:r>
            <a:r>
              <a:rPr lang="en-US" sz="2800" b="1" u="sng" dirty="0">
                <a:solidFill>
                  <a:schemeClr val="tx1"/>
                </a:solidFill>
                <a:latin typeface="Calibri" pitchFamily="34" charset="0"/>
              </a:rPr>
              <a:t> judicial </a:t>
            </a:r>
            <a:r>
              <a:rPr lang="en-US" sz="2800" b="1" dirty="0">
                <a:solidFill>
                  <a:schemeClr val="tx1"/>
                </a:solidFill>
                <a:latin typeface="Calibri" pitchFamily="34" charset="0"/>
              </a:rPr>
              <a:t>y </a:t>
            </a:r>
            <a:r>
              <a:rPr lang="en-US" sz="2800" b="1" dirty="0" err="1">
                <a:solidFill>
                  <a:schemeClr val="tx1"/>
                </a:solidFill>
                <a:latin typeface="Calibri" pitchFamily="34" charset="0"/>
              </a:rPr>
              <a:t>emplaza</a:t>
            </a:r>
            <a:r>
              <a:rPr lang="en-US" sz="2800" b="1" dirty="0">
                <a:solidFill>
                  <a:schemeClr val="tx1"/>
                </a:solidFill>
                <a:latin typeface="Calibri" pitchFamily="34" charset="0"/>
              </a:rPr>
              <a:t> al </a:t>
            </a:r>
            <a:r>
              <a:rPr lang="en-US" sz="2800" b="1" dirty="0" err="1">
                <a:solidFill>
                  <a:schemeClr val="tx1"/>
                </a:solidFill>
                <a:latin typeface="Calibri" pitchFamily="34" charset="0"/>
              </a:rPr>
              <a:t>adoptado</a:t>
            </a:r>
            <a:r>
              <a:rPr lang="en-US" sz="2800" b="1" dirty="0">
                <a:solidFill>
                  <a:schemeClr val="tx1"/>
                </a:solidFill>
                <a:latin typeface="Calibri" pitchFamily="34" charset="0"/>
              </a:rPr>
              <a:t> en el </a:t>
            </a:r>
            <a:r>
              <a:rPr lang="en-US" sz="2800" b="1" u="sng" dirty="0" err="1">
                <a:solidFill>
                  <a:schemeClr val="tx1"/>
                </a:solidFill>
                <a:latin typeface="Calibri" pitchFamily="34" charset="0"/>
              </a:rPr>
              <a:t>estado</a:t>
            </a:r>
            <a:r>
              <a:rPr lang="en-US" sz="2800" b="1" u="sng" dirty="0">
                <a:solidFill>
                  <a:schemeClr val="tx1"/>
                </a:solidFill>
                <a:latin typeface="Calibri" pitchFamily="34" charset="0"/>
              </a:rPr>
              <a:t> de </a:t>
            </a:r>
            <a:r>
              <a:rPr lang="en-US" sz="2800" b="1" u="sng" dirty="0" err="1">
                <a:solidFill>
                  <a:schemeClr val="tx1"/>
                </a:solidFill>
                <a:latin typeface="Calibri" pitchFamily="34" charset="0"/>
              </a:rPr>
              <a:t>hijo</a:t>
            </a:r>
            <a:r>
              <a:rPr lang="en-US" sz="2800" b="1" dirty="0">
                <a:solidFill>
                  <a:schemeClr val="tx1"/>
                </a:solidFill>
                <a:latin typeface="Calibri" pitchFamily="34" charset="0"/>
              </a:rPr>
              <a:t>, </a:t>
            </a:r>
            <a:r>
              <a:rPr lang="en-US" sz="2800" b="1" dirty="0" err="1">
                <a:solidFill>
                  <a:schemeClr val="tx1"/>
                </a:solidFill>
                <a:latin typeface="Calibri" pitchFamily="34" charset="0"/>
              </a:rPr>
              <a:t>conforme</a:t>
            </a:r>
            <a:r>
              <a:rPr lang="en-US" sz="2800" b="1" dirty="0">
                <a:solidFill>
                  <a:schemeClr val="tx1"/>
                </a:solidFill>
                <a:latin typeface="Calibri" pitchFamily="34" charset="0"/>
              </a:rPr>
              <a:t> con las </a:t>
            </a:r>
            <a:r>
              <a:rPr lang="en-US" sz="2800" b="1" dirty="0" err="1">
                <a:solidFill>
                  <a:schemeClr val="tx1"/>
                </a:solidFill>
                <a:latin typeface="Calibri" pitchFamily="34" charset="0"/>
              </a:rPr>
              <a:t>disposiciones</a:t>
            </a:r>
            <a:r>
              <a:rPr lang="en-US" sz="2800" b="1" dirty="0">
                <a:solidFill>
                  <a:schemeClr val="tx1"/>
                </a:solidFill>
                <a:latin typeface="Calibri" pitchFamily="34" charset="0"/>
              </a:rPr>
              <a:t> de </a:t>
            </a:r>
            <a:r>
              <a:rPr lang="en-US" sz="2800" b="1" dirty="0" err="1">
                <a:solidFill>
                  <a:schemeClr val="tx1"/>
                </a:solidFill>
                <a:latin typeface="Calibri" pitchFamily="34" charset="0"/>
              </a:rPr>
              <a:t>este</a:t>
            </a:r>
            <a:r>
              <a:rPr lang="en-US" sz="2800" b="1" dirty="0">
                <a:solidFill>
                  <a:schemeClr val="tx1"/>
                </a:solidFill>
                <a:latin typeface="Calibri" pitchFamily="34" charset="0"/>
              </a:rPr>
              <a:t> </a:t>
            </a:r>
            <a:r>
              <a:rPr lang="en-US" sz="2800" b="1" dirty="0" err="1">
                <a:solidFill>
                  <a:schemeClr val="tx1"/>
                </a:solidFill>
                <a:latin typeface="Calibri" pitchFamily="34" charset="0"/>
              </a:rPr>
              <a:t>Código</a:t>
            </a:r>
            <a:endParaRPr lang="es-ES" sz="2800" b="1" dirty="0">
              <a:solidFill>
                <a:schemeClr val="tx1"/>
              </a:solidFill>
              <a:latin typeface="Calibri" pitchFamily="34" charset="0"/>
            </a:endParaRPr>
          </a:p>
        </p:txBody>
      </p:sp>
    </p:spTree>
    <p:extLst>
      <p:ext uri="{BB962C8B-B14F-4D97-AF65-F5344CB8AC3E}">
        <p14:creationId xmlns:p14="http://schemas.microsoft.com/office/powerpoint/2010/main" val="1548531193"/>
      </p:ext>
    </p:extLst>
  </p:cSld>
  <p:clrMapOvr>
    <a:masterClrMapping/>
  </p:clrMapOvr>
  <p:transition spd="med">
    <p:blinds/>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Título 1"/>
          <p:cNvSpPr>
            <a:spLocks noGrp="1"/>
          </p:cNvSpPr>
          <p:nvPr>
            <p:ph type="title"/>
          </p:nvPr>
        </p:nvSpPr>
        <p:spPr>
          <a:xfrm>
            <a:off x="4206240" y="0"/>
            <a:ext cx="7793502" cy="731520"/>
          </a:xfrm>
        </p:spPr>
        <p:txBody>
          <a:bodyPr/>
          <a:lstStyle/>
          <a:p>
            <a:r>
              <a:rPr lang="es-ES" b="1" dirty="0">
                <a:ea typeface="ＭＳ Ｐゴシック" pitchFamily="34" charset="-128"/>
              </a:rPr>
              <a:t>Art. 596</a:t>
            </a:r>
            <a:endParaRPr lang="es-ES" dirty="0">
              <a:ea typeface="ＭＳ Ｐゴシック" pitchFamily="34" charset="-128"/>
            </a:endParaRPr>
          </a:p>
        </p:txBody>
      </p:sp>
      <p:sp>
        <p:nvSpPr>
          <p:cNvPr id="350211" name="Marcador de contenido 2"/>
          <p:cNvSpPr>
            <a:spLocks noGrp="1"/>
          </p:cNvSpPr>
          <p:nvPr>
            <p:ph idx="1"/>
          </p:nvPr>
        </p:nvSpPr>
        <p:spPr>
          <a:xfrm>
            <a:off x="4206242" y="731520"/>
            <a:ext cx="7793500" cy="6126480"/>
          </a:xfrm>
          <a:solidFill>
            <a:srgbClr val="FFFFFF"/>
          </a:solidFill>
          <a:effectLst>
            <a:softEdge rad="31750"/>
          </a:effectLst>
        </p:spPr>
        <p:txBody>
          <a:bodyPr/>
          <a:lstStyle/>
          <a:p>
            <a:pPr algn="just"/>
            <a:r>
              <a:rPr lang="es-ES" sz="2800" b="1" dirty="0">
                <a:solidFill>
                  <a:schemeClr val="bg1"/>
                </a:solidFill>
                <a:ea typeface="ＭＳ Ｐゴシック" pitchFamily="34" charset="-128"/>
              </a:rPr>
              <a:t>El adoptado </a:t>
            </a:r>
            <a:r>
              <a:rPr lang="es-ES" sz="2800" b="1" u="sng" dirty="0">
                <a:solidFill>
                  <a:srgbClr val="FF0000"/>
                </a:solidFill>
                <a:ea typeface="ＭＳ Ｐゴシック" pitchFamily="34" charset="-128"/>
              </a:rPr>
              <a:t>con edad y grado de madurez suficiente</a:t>
            </a:r>
            <a:r>
              <a:rPr lang="es-ES" sz="2800" b="1" dirty="0">
                <a:solidFill>
                  <a:schemeClr val="bg1"/>
                </a:solidFill>
                <a:ea typeface="ＭＳ Ｐゴシック" pitchFamily="34" charset="-128"/>
              </a:rPr>
              <a:t> tiene derecho a conocer los datos relativos a su origen y puede acceder, cuando lo requiera, al expediente judicial y administrativo en el que se tramitó su </a:t>
            </a:r>
            <a:r>
              <a:rPr lang="es-ES" sz="2800" b="1" dirty="0" err="1">
                <a:solidFill>
                  <a:schemeClr val="bg1"/>
                </a:solidFill>
                <a:ea typeface="ＭＳ Ｐゴシック" pitchFamily="34" charset="-128"/>
              </a:rPr>
              <a:t>adopción</a:t>
            </a:r>
            <a:r>
              <a:rPr lang="es-ES" sz="2800" b="1" dirty="0">
                <a:solidFill>
                  <a:schemeClr val="bg1"/>
                </a:solidFill>
                <a:ea typeface="ＭＳ Ｐゴシック" pitchFamily="34" charset="-128"/>
              </a:rPr>
              <a:t> </a:t>
            </a:r>
            <a:r>
              <a:rPr lang="es-ES" sz="2800" b="1" dirty="0">
                <a:solidFill>
                  <a:srgbClr val="00B050"/>
                </a:solidFill>
                <a:ea typeface="ＭＳ Ｐゴシック" pitchFamily="34" charset="-128"/>
              </a:rPr>
              <a:t>y a otra </a:t>
            </a:r>
            <a:r>
              <a:rPr lang="es-ES" sz="2800" b="1" dirty="0" err="1">
                <a:solidFill>
                  <a:srgbClr val="00B050"/>
                </a:solidFill>
                <a:ea typeface="ＭＳ Ｐゴシック" pitchFamily="34" charset="-128"/>
              </a:rPr>
              <a:t>información</a:t>
            </a:r>
            <a:r>
              <a:rPr lang="es-ES" sz="2800" b="1" dirty="0">
                <a:solidFill>
                  <a:schemeClr val="bg1"/>
                </a:solidFill>
                <a:ea typeface="ＭＳ Ｐゴシック" pitchFamily="34" charset="-128"/>
              </a:rPr>
              <a:t> que conste en registros judiciales o administrativos. </a:t>
            </a:r>
          </a:p>
          <a:p>
            <a:pPr algn="just"/>
            <a:r>
              <a:rPr lang="es-ES" sz="2800" b="1" dirty="0">
                <a:solidFill>
                  <a:schemeClr val="bg1"/>
                </a:solidFill>
                <a:ea typeface="ＭＳ Ｐゴシック" pitchFamily="34" charset="-128"/>
              </a:rPr>
              <a:t>Si la persona es menor de edad, el juez puede disponer </a:t>
            </a:r>
            <a:r>
              <a:rPr lang="es-ES" sz="2800" b="1" u="sng" dirty="0">
                <a:solidFill>
                  <a:srgbClr val="00B0F0"/>
                </a:solidFill>
                <a:ea typeface="ＭＳ Ｐゴシック" pitchFamily="34" charset="-128"/>
              </a:rPr>
              <a:t>la intervención del equipo técnico del tribunal, del organismo de protección o del registro de adoptantes para que presten colaboración</a:t>
            </a:r>
            <a:r>
              <a:rPr lang="es-ES" sz="2800" b="1" dirty="0">
                <a:solidFill>
                  <a:schemeClr val="bg1"/>
                </a:solidFill>
                <a:ea typeface="ＭＳ Ｐゴシック" pitchFamily="34" charset="-128"/>
              </a:rPr>
              <a:t>. La </a:t>
            </a:r>
            <a:r>
              <a:rPr lang="es-ES" sz="2800" b="1" dirty="0">
                <a:solidFill>
                  <a:srgbClr val="7030A0"/>
                </a:solidFill>
                <a:ea typeface="ＭＳ Ｐゴシック" pitchFamily="34" charset="-128"/>
              </a:rPr>
              <a:t>familia adoptante puede solicitar asesoramiento en los mismos organismos</a:t>
            </a:r>
            <a:r>
              <a:rPr lang="es-ES" sz="2800" b="1" dirty="0">
                <a:solidFill>
                  <a:schemeClr val="bg1"/>
                </a:solidFill>
                <a:ea typeface="ＭＳ Ｐゴシック" pitchFamily="34" charset="-128"/>
              </a:rPr>
              <a:t>.</a:t>
            </a:r>
          </a:p>
        </p:txBody>
      </p:sp>
      <p:sp>
        <p:nvSpPr>
          <p:cNvPr id="2" name="1 Marcador de número de diapositiva"/>
          <p:cNvSpPr>
            <a:spLocks noGrp="1"/>
          </p:cNvSpPr>
          <p:nvPr>
            <p:ph type="sldNum" sz="quarter" idx="12"/>
          </p:nvPr>
        </p:nvSpPr>
        <p:spPr/>
        <p:txBody>
          <a:bodyPr/>
          <a:lstStyle/>
          <a:p>
            <a:pPr>
              <a:defRPr/>
            </a:pPr>
            <a:fld id="{1C4F1E81-AF84-47C3-A2A1-DE0D55312EF5}" type="slidenum">
              <a:rPr lang="es-AR" smtClean="0"/>
              <a:pPr>
                <a:defRPr/>
              </a:pPr>
              <a:t>247</a:t>
            </a:fld>
            <a:endParaRPr lang="es-AR"/>
          </a:p>
        </p:txBody>
      </p:sp>
      <p:pic>
        <p:nvPicPr>
          <p:cNvPr id="1026" name="Picture 2" descr="http://www.creartecoaching.com/wp-content/uploads/Que-cuando-como.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31520"/>
            <a:ext cx="4206241" cy="5989956"/>
          </a:xfrm>
          <a:prstGeom prst="rect">
            <a:avLst/>
          </a:prstGeom>
          <a:noFill/>
          <a:effectLst>
            <a:softEdge rad="1270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8187545"/>
      </p:ext>
    </p:extLst>
  </p:cSld>
  <p:clrMapOvr>
    <a:masterClrMapping/>
  </p:clrMapOvr>
  <p:transition spd="slow">
    <p:circle/>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Marcador de contenido 2"/>
          <p:cNvSpPr>
            <a:spLocks noGrp="1"/>
          </p:cNvSpPr>
          <p:nvPr>
            <p:ph idx="1"/>
          </p:nvPr>
        </p:nvSpPr>
        <p:spPr>
          <a:xfrm>
            <a:off x="1919288" y="260350"/>
            <a:ext cx="8208962" cy="6337300"/>
          </a:xfrm>
          <a:solidFill>
            <a:srgbClr val="FFFFFF"/>
          </a:solidFill>
        </p:spPr>
        <p:txBody>
          <a:bodyPr/>
          <a:lstStyle/>
          <a:p>
            <a:pPr algn="just">
              <a:lnSpc>
                <a:spcPct val="90000"/>
              </a:lnSpc>
            </a:pPr>
            <a:endParaRPr lang="es-ES" sz="3000" b="1" dirty="0">
              <a:solidFill>
                <a:schemeClr val="bg1"/>
              </a:solidFill>
              <a:latin typeface="+mj-lt"/>
              <a:ea typeface="ＭＳ Ｐゴシック" pitchFamily="34" charset="-128"/>
            </a:endParaRPr>
          </a:p>
          <a:p>
            <a:pPr algn="just">
              <a:lnSpc>
                <a:spcPct val="90000"/>
              </a:lnSpc>
            </a:pPr>
            <a:r>
              <a:rPr lang="es-ES" b="1" dirty="0">
                <a:solidFill>
                  <a:schemeClr val="bg1"/>
                </a:solidFill>
                <a:latin typeface="+mj-lt"/>
                <a:ea typeface="ＭＳ Ｐゴシック" pitchFamily="34" charset="-128"/>
              </a:rPr>
              <a:t>El expediente judicial y administrativo </a:t>
            </a:r>
            <a:r>
              <a:rPr lang="es-ES" b="1" u="sng" dirty="0">
                <a:solidFill>
                  <a:schemeClr val="bg1"/>
                </a:solidFill>
                <a:latin typeface="+mj-lt"/>
                <a:ea typeface="ＭＳ Ｐゴシック" pitchFamily="34" charset="-128"/>
              </a:rPr>
              <a:t>debe contener la mayor cantidad de datos posibles</a:t>
            </a:r>
            <a:r>
              <a:rPr lang="es-ES" b="1" dirty="0">
                <a:solidFill>
                  <a:schemeClr val="bg1"/>
                </a:solidFill>
                <a:latin typeface="+mj-lt"/>
                <a:ea typeface="ＭＳ Ｐゴシック" pitchFamily="34" charset="-128"/>
              </a:rPr>
              <a:t> de la identidad del niño y de su familia de origen referidos a ese origen, incluidos los relativos a enfermedades transmisibles. </a:t>
            </a:r>
          </a:p>
          <a:p>
            <a:pPr marL="342900" lvl="1" indent="-342900" algn="ctr">
              <a:lnSpc>
                <a:spcPct val="90000"/>
              </a:lnSpc>
              <a:buNone/>
            </a:pPr>
            <a:endParaRPr lang="es-ES" sz="3000" b="1" dirty="0">
              <a:solidFill>
                <a:schemeClr val="bg1"/>
              </a:solidFill>
              <a:latin typeface="+mj-lt"/>
              <a:ea typeface="ＭＳ Ｐゴシック" pitchFamily="34" charset="-128"/>
            </a:endParaRPr>
          </a:p>
          <a:p>
            <a:pPr algn="just">
              <a:lnSpc>
                <a:spcPct val="90000"/>
              </a:lnSpc>
            </a:pPr>
            <a:r>
              <a:rPr lang="es-ES" b="1" dirty="0">
                <a:solidFill>
                  <a:schemeClr val="bg1"/>
                </a:solidFill>
                <a:latin typeface="+mj-lt"/>
                <a:ea typeface="ＭＳ Ｐゴシック" pitchFamily="34" charset="-128"/>
              </a:rPr>
              <a:t>Los adoptantes deben comprometerse expresamente a hacer conocer sus orígenes al adoptado, quedando constancia de esa declaración en el expediente.</a:t>
            </a:r>
            <a:endParaRPr lang="es-ES_tradnl" b="1" dirty="0">
              <a:solidFill>
                <a:schemeClr val="bg1"/>
              </a:solidFill>
              <a:latin typeface="+mj-lt"/>
              <a:ea typeface="ＭＳ Ｐゴシック" pitchFamily="34" charset="-128"/>
            </a:endParaRPr>
          </a:p>
          <a:p>
            <a:pPr algn="just">
              <a:lnSpc>
                <a:spcPct val="90000"/>
              </a:lnSpc>
            </a:pPr>
            <a:endParaRPr lang="es-ES_tradnl" sz="3000" b="1" dirty="0">
              <a:solidFill>
                <a:schemeClr val="bg1"/>
              </a:solidFill>
              <a:latin typeface="+mj-lt"/>
              <a:ea typeface="ＭＳ Ｐゴシック" pitchFamily="34" charset="-128"/>
            </a:endParaRPr>
          </a:p>
        </p:txBody>
      </p:sp>
      <p:sp>
        <p:nvSpPr>
          <p:cNvPr id="2" name="1 Flecha abajo"/>
          <p:cNvSpPr/>
          <p:nvPr/>
        </p:nvSpPr>
        <p:spPr>
          <a:xfrm>
            <a:off x="7391401" y="5805488"/>
            <a:ext cx="2017713" cy="105251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s-AR">
              <a:solidFill>
                <a:prstClr val="white"/>
              </a:solidFill>
            </a:endParaRPr>
          </a:p>
        </p:txBody>
      </p:sp>
      <p:sp>
        <p:nvSpPr>
          <p:cNvPr id="3" name="2 Marcador de número de diapositiva"/>
          <p:cNvSpPr>
            <a:spLocks noGrp="1"/>
          </p:cNvSpPr>
          <p:nvPr>
            <p:ph type="sldNum" sz="quarter" idx="12"/>
          </p:nvPr>
        </p:nvSpPr>
        <p:spPr/>
        <p:txBody>
          <a:bodyPr/>
          <a:lstStyle/>
          <a:p>
            <a:pPr>
              <a:defRPr/>
            </a:pPr>
            <a:fld id="{1C4F1E81-AF84-47C3-A2A1-DE0D55312EF5}" type="slidenum">
              <a:rPr lang="es-AR" smtClean="0"/>
              <a:pPr>
                <a:defRPr/>
              </a:pPr>
              <a:t>248</a:t>
            </a:fld>
            <a:endParaRPr lang="es-AR"/>
          </a:p>
        </p:txBody>
      </p:sp>
    </p:spTree>
    <p:extLst>
      <p:ext uri="{BB962C8B-B14F-4D97-AF65-F5344CB8AC3E}">
        <p14:creationId xmlns:p14="http://schemas.microsoft.com/office/powerpoint/2010/main" val="3796882947"/>
      </p:ext>
    </p:extLst>
  </p:cSld>
  <p:clrMapOvr>
    <a:masterClrMapping/>
  </p:clrMapOvr>
  <p:transition spd="slow">
    <p:circle/>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p:cNvSpPr>
            <a:spLocks noGrp="1" noChangeArrowheads="1"/>
          </p:cNvSpPr>
          <p:nvPr>
            <p:ph type="body" idx="1"/>
          </p:nvPr>
        </p:nvSpPr>
        <p:spPr>
          <a:xfrm>
            <a:off x="1703389" y="1773238"/>
            <a:ext cx="8785225" cy="4824412"/>
          </a:xfrm>
          <a:solidFill>
            <a:srgbClr val="000000"/>
          </a:solidFill>
        </p:spPr>
        <p:txBody>
          <a:bodyPr/>
          <a:lstStyle/>
          <a:p>
            <a:pPr marL="0" indent="0" algn="just">
              <a:buNone/>
            </a:pPr>
            <a:endParaRPr lang="en-US" sz="3000" dirty="0">
              <a:effectLst>
                <a:outerShdw blurRad="38100" dist="38100" dir="2700000" algn="tl">
                  <a:srgbClr val="000080"/>
                </a:outerShdw>
              </a:effectLst>
            </a:endParaRPr>
          </a:p>
          <a:p>
            <a:pPr marL="0" indent="0" algn="just"/>
            <a:r>
              <a:rPr lang="es-ES" b="1" dirty="0">
                <a:latin typeface="Calibri" pitchFamily="34" charset="0"/>
                <a:ea typeface="ＭＳ Ｐゴシック" pitchFamily="34" charset="-128"/>
              </a:rPr>
              <a:t>…el adoptado </a:t>
            </a:r>
            <a:r>
              <a:rPr lang="es-ES" b="1" u="sng" dirty="0">
                <a:latin typeface="Calibri" pitchFamily="34" charset="0"/>
                <a:ea typeface="ＭＳ Ｐゴシック" pitchFamily="34" charset="-128"/>
              </a:rPr>
              <a:t>adolescente</a:t>
            </a:r>
            <a:r>
              <a:rPr lang="es-ES" b="1" dirty="0">
                <a:latin typeface="Calibri" pitchFamily="34" charset="0"/>
                <a:ea typeface="ＭＳ Ｐゴシック" pitchFamily="34" charset="-128"/>
              </a:rPr>
              <a:t> está facultado para iniciar </a:t>
            </a:r>
            <a:r>
              <a:rPr lang="es-ES" b="1" dirty="0">
                <a:solidFill>
                  <a:srgbClr val="FF0000"/>
                </a:solidFill>
                <a:latin typeface="Calibri" pitchFamily="34" charset="0"/>
                <a:ea typeface="ＭＳ Ｐゴシック" pitchFamily="34" charset="-128"/>
              </a:rPr>
              <a:t>una acción autónoma </a:t>
            </a:r>
            <a:r>
              <a:rPr lang="es-ES" b="1" dirty="0">
                <a:latin typeface="Calibri" pitchFamily="34" charset="0"/>
                <a:ea typeface="ＭＳ Ｐゴシック" pitchFamily="34" charset="-128"/>
              </a:rPr>
              <a:t>a los fines de conocer sus orígenes. </a:t>
            </a:r>
          </a:p>
          <a:p>
            <a:pPr marL="0" indent="0" algn="just"/>
            <a:endParaRPr lang="es-ES" b="1" dirty="0">
              <a:latin typeface="Calibri" pitchFamily="34" charset="0"/>
              <a:ea typeface="ＭＳ Ｐゴシック" pitchFamily="34" charset="-128"/>
            </a:endParaRPr>
          </a:p>
          <a:p>
            <a:pPr marL="0" indent="0" algn="just"/>
            <a:r>
              <a:rPr lang="es-ES" b="1" dirty="0">
                <a:latin typeface="Calibri" pitchFamily="34" charset="0"/>
                <a:ea typeface="ＭＳ Ｐゴシック" pitchFamily="34" charset="-128"/>
              </a:rPr>
              <a:t>En este caso debe contar con asistencia letrada.</a:t>
            </a:r>
            <a:r>
              <a:rPr lang="en-US" altLang="ja-JP" dirty="0">
                <a:effectLst>
                  <a:outerShdw blurRad="38100" dist="38100" dir="2700000" algn="tl">
                    <a:srgbClr val="000080"/>
                  </a:outerShdw>
                </a:effectLst>
                <a:latin typeface="Calibri" pitchFamily="34" charset="0"/>
              </a:rPr>
              <a:t>(</a:t>
            </a:r>
            <a:r>
              <a:rPr lang="en-US" altLang="ja-JP" dirty="0" err="1">
                <a:effectLst>
                  <a:outerShdw blurRad="38100" dist="38100" dir="2700000" algn="tl">
                    <a:srgbClr val="000080"/>
                  </a:outerShdw>
                </a:effectLst>
                <a:latin typeface="Calibri" pitchFamily="34" charset="0"/>
              </a:rPr>
              <a:t>Abogado</a:t>
            </a:r>
            <a:r>
              <a:rPr lang="en-US" altLang="ja-JP" dirty="0">
                <a:effectLst>
                  <a:outerShdw blurRad="38100" dist="38100" dir="2700000" algn="tl">
                    <a:srgbClr val="000080"/>
                  </a:outerShdw>
                </a:effectLst>
                <a:latin typeface="Calibri" pitchFamily="34" charset="0"/>
              </a:rPr>
              <a:t> del Niño)</a:t>
            </a:r>
            <a:endParaRPr lang="en-US" dirty="0">
              <a:effectLst>
                <a:outerShdw blurRad="38100" dist="38100" dir="2700000" algn="tl">
                  <a:srgbClr val="000080"/>
                </a:outerShdw>
              </a:effectLst>
              <a:latin typeface="Calibri" pitchFamily="34" charset="0"/>
            </a:endParaRPr>
          </a:p>
        </p:txBody>
      </p:sp>
      <p:sp>
        <p:nvSpPr>
          <p:cNvPr id="134146" name="TextBox 1"/>
          <p:cNvSpPr txBox="1">
            <a:spLocks noChangeArrowheads="1"/>
          </p:cNvSpPr>
          <p:nvPr/>
        </p:nvSpPr>
        <p:spPr bwMode="auto">
          <a:xfrm>
            <a:off x="2424114" y="404813"/>
            <a:ext cx="7559675" cy="784830"/>
          </a:xfrm>
          <a:prstGeom prst="rect">
            <a:avLst/>
          </a:prstGeom>
          <a:noFill/>
          <a:ln w="9525">
            <a:noFill/>
            <a:miter lim="800000"/>
            <a:headEnd/>
            <a:tailEnd/>
          </a:ln>
        </p:spPr>
        <p:txBody>
          <a:bodyPr>
            <a:spAutoFit/>
          </a:bodyPr>
          <a:lstStyle/>
          <a:p>
            <a:pPr algn="ctr" fontAlgn="base">
              <a:spcBef>
                <a:spcPct val="0"/>
              </a:spcBef>
              <a:spcAft>
                <a:spcPct val="0"/>
              </a:spcAft>
            </a:pPr>
            <a:r>
              <a:rPr lang="en-US" sz="4500" b="1" dirty="0">
                <a:solidFill>
                  <a:srgbClr val="FFFFFF"/>
                </a:solidFill>
                <a:effectLst>
                  <a:outerShdw blurRad="38100" dist="38100" dir="2700000" algn="tl">
                    <a:srgbClr val="000000">
                      <a:alpha val="43137"/>
                    </a:srgbClr>
                  </a:outerShdw>
                </a:effectLst>
                <a:latin typeface="Calibri" pitchFamily="34" charset="0"/>
                <a:ea typeface="MS PGothic" pitchFamily="34" charset="-128"/>
              </a:rPr>
              <a:t>ACTUACION AUTONOMA</a:t>
            </a:r>
          </a:p>
        </p:txBody>
      </p:sp>
    </p:spTree>
    <p:extLst>
      <p:ext uri="{BB962C8B-B14F-4D97-AF65-F5344CB8AC3E}">
        <p14:creationId xmlns:p14="http://schemas.microsoft.com/office/powerpoint/2010/main" val="2425126088"/>
      </p:ext>
    </p:extLst>
  </p:cSld>
  <p:clrMapOvr>
    <a:masterClrMapping/>
  </p:clrMapOvr>
  <p:transition spd="med">
    <p:cover dir="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3 CuadroTexto"/>
          <p:cNvSpPr txBox="1"/>
          <p:nvPr/>
        </p:nvSpPr>
        <p:spPr>
          <a:xfrm>
            <a:off x="1524001" y="487364"/>
            <a:ext cx="9109075" cy="5940425"/>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algn="just" fontAlgn="base">
              <a:spcBef>
                <a:spcPct val="0"/>
              </a:spcBef>
              <a:spcAft>
                <a:spcPct val="0"/>
              </a:spcAft>
              <a:defRPr/>
            </a:pPr>
            <a:r>
              <a:rPr lang="es-AR" sz="3200" b="1" i="1" kern="0" dirty="0">
                <a:solidFill>
                  <a:prstClr val="white"/>
                </a:solidFill>
                <a:effectLst>
                  <a:outerShdw blurRad="38100" dist="38100" dir="2700000" algn="tl">
                    <a:srgbClr val="000000">
                      <a:alpha val="43137"/>
                    </a:srgbClr>
                  </a:outerShdw>
                </a:effectLst>
              </a:rPr>
              <a:t>Perú</a:t>
            </a:r>
          </a:p>
          <a:p>
            <a:pPr algn="just" fontAlgn="base">
              <a:spcBef>
                <a:spcPct val="0"/>
              </a:spcBef>
              <a:spcAft>
                <a:spcPct val="0"/>
              </a:spcAft>
              <a:defRPr/>
            </a:pPr>
            <a:endParaRPr lang="es-AR" sz="2400" b="1" kern="0" dirty="0">
              <a:solidFill>
                <a:prstClr val="white"/>
              </a:solidFill>
            </a:endParaRPr>
          </a:p>
          <a:p>
            <a:pPr algn="just" fontAlgn="base">
              <a:spcBef>
                <a:spcPct val="0"/>
              </a:spcBef>
              <a:spcAft>
                <a:spcPct val="0"/>
              </a:spcAft>
              <a:buFont typeface="Arial" pitchFamily="34" charset="0"/>
              <a:buChar char="•"/>
              <a:defRPr/>
            </a:pPr>
            <a:r>
              <a:rPr lang="es-AR" sz="2000" b="1" kern="0" dirty="0">
                <a:solidFill>
                  <a:prstClr val="white"/>
                </a:solidFill>
              </a:rPr>
              <a:t>No cuenta con una regulación sistemática e integral de la unión de hecho</a:t>
            </a:r>
          </a:p>
          <a:p>
            <a:pPr algn="just" fontAlgn="base">
              <a:spcBef>
                <a:spcPct val="0"/>
              </a:spcBef>
              <a:spcAft>
                <a:spcPct val="0"/>
              </a:spcAft>
              <a:buFont typeface="Arial" pitchFamily="34" charset="0"/>
              <a:buChar char="•"/>
              <a:defRPr/>
            </a:pPr>
            <a:r>
              <a:rPr lang="es-AR" sz="2000" b="1" kern="0" dirty="0">
                <a:solidFill>
                  <a:prstClr val="white"/>
                </a:solidFill>
              </a:rPr>
              <a:t>La CN reconoce sólo las </a:t>
            </a:r>
            <a:r>
              <a:rPr lang="es-AR" sz="2000" b="1" kern="0" dirty="0">
                <a:solidFill>
                  <a:srgbClr val="FF0000"/>
                </a:solidFill>
              </a:rPr>
              <a:t>uniones estables heterosexuales </a:t>
            </a:r>
            <a:r>
              <a:rPr lang="es-AR" sz="2000" b="1" kern="0" dirty="0">
                <a:solidFill>
                  <a:prstClr val="white"/>
                </a:solidFill>
              </a:rPr>
              <a:t>(art. 5)</a:t>
            </a:r>
          </a:p>
          <a:p>
            <a:pPr algn="just" fontAlgn="base">
              <a:spcBef>
                <a:spcPct val="0"/>
              </a:spcBef>
              <a:spcAft>
                <a:spcPct val="0"/>
              </a:spcAft>
              <a:buFont typeface="Arial" pitchFamily="34" charset="0"/>
              <a:buChar char="•"/>
              <a:defRPr/>
            </a:pPr>
            <a:r>
              <a:rPr lang="es-AR" sz="2000" b="1" kern="0" dirty="0">
                <a:solidFill>
                  <a:prstClr val="white"/>
                </a:solidFill>
              </a:rPr>
              <a:t>Ley 30.007 (25/03/2013): </a:t>
            </a:r>
            <a:r>
              <a:rPr lang="es-AR" sz="2000" b="1" kern="0" dirty="0">
                <a:solidFill>
                  <a:srgbClr val="FF0000"/>
                </a:solidFill>
              </a:rPr>
              <a:t>extiende el derecho hereditario</a:t>
            </a:r>
            <a:r>
              <a:rPr lang="es-AR" sz="2000" b="1" kern="0" dirty="0">
                <a:solidFill>
                  <a:prstClr val="white"/>
                </a:solidFill>
              </a:rPr>
              <a:t> a las parejas no casadas </a:t>
            </a:r>
          </a:p>
          <a:p>
            <a:pPr algn="just" fontAlgn="base">
              <a:spcBef>
                <a:spcPct val="0"/>
              </a:spcBef>
              <a:spcAft>
                <a:spcPct val="0"/>
              </a:spcAft>
              <a:defRPr/>
            </a:pPr>
            <a:r>
              <a:rPr lang="es-AR" sz="2000" b="1" kern="0" dirty="0">
                <a:solidFill>
                  <a:prstClr val="white"/>
                </a:solidFill>
              </a:rPr>
              <a:t>- Art 1: “La presente Ley tiene por objeto reconocer derechos sucesiones entere un varón y una mujer, libres de impedimento matrimonial, que conforman una unión de hecho”</a:t>
            </a:r>
          </a:p>
          <a:p>
            <a:pPr algn="just" fontAlgn="base">
              <a:spcBef>
                <a:spcPct val="0"/>
              </a:spcBef>
              <a:spcAft>
                <a:spcPct val="0"/>
              </a:spcAft>
              <a:defRPr/>
            </a:pPr>
            <a:r>
              <a:rPr lang="es-AR" sz="2000" b="1" kern="0" dirty="0">
                <a:solidFill>
                  <a:prstClr val="white"/>
                </a:solidFill>
              </a:rPr>
              <a:t>- Art. 3: Se reconocen derechos sucesorios a favor de los miembros de uniones de hecho</a:t>
            </a:r>
            <a:r>
              <a:rPr lang="es-AR" sz="2000" b="1" kern="0" dirty="0">
                <a:solidFill>
                  <a:srgbClr val="FF0000"/>
                </a:solidFill>
              </a:rPr>
              <a:t> inscriptas </a:t>
            </a:r>
            <a:r>
              <a:rPr lang="es-AR" sz="2000" b="1" kern="0" dirty="0">
                <a:solidFill>
                  <a:prstClr val="white"/>
                </a:solidFill>
              </a:rPr>
              <a:t>en el Registro Personal, de conformidad con lo establecido por el articulo 49 de la Ley 26.662, o reconocidas por la vía judicial. Sin perjuicio de lo antes establecido, el integrante sobreviviente </a:t>
            </a:r>
            <a:r>
              <a:rPr lang="es-AR" sz="2000" b="1" kern="0" dirty="0">
                <a:solidFill>
                  <a:srgbClr val="FF0000"/>
                </a:solidFill>
              </a:rPr>
              <a:t>puede solicitar el reconocimiento judicial de la unión de hecho si antes del fallecimiento del causante no se hubiera realizado la inscripción registral…”</a:t>
            </a:r>
          </a:p>
          <a:p>
            <a:pPr algn="just" fontAlgn="base">
              <a:spcBef>
                <a:spcPct val="0"/>
              </a:spcBef>
              <a:spcAft>
                <a:spcPct val="0"/>
              </a:spcAft>
              <a:defRPr/>
            </a:pPr>
            <a:endParaRPr lang="es-AR" sz="2400" b="1" kern="0" dirty="0">
              <a:solidFill>
                <a:prstClr val="white"/>
              </a:solidFill>
              <a:effectLst>
                <a:outerShdw blurRad="38100" dist="38100" dir="2700000" algn="tl">
                  <a:srgbClr val="000000">
                    <a:alpha val="43137"/>
                  </a:srgbClr>
                </a:outerShdw>
              </a:effectLst>
            </a:endParaRPr>
          </a:p>
        </p:txBody>
      </p:sp>
      <p:pic>
        <p:nvPicPr>
          <p:cNvPr id="40963" name="Picture 6" descr="http://i.ytimg.com/vi/TQ7jv00Gd9Y/maxresdefault.jpg"/>
          <p:cNvPicPr>
            <a:picLocks noChangeAspect="1" noChangeArrowheads="1"/>
          </p:cNvPicPr>
          <p:nvPr/>
        </p:nvPicPr>
        <p:blipFill>
          <a:blip r:embed="rId3" cstate="print"/>
          <a:srcRect/>
          <a:stretch>
            <a:fillRect/>
          </a:stretch>
        </p:blipFill>
        <p:spPr bwMode="auto">
          <a:xfrm>
            <a:off x="8939214" y="0"/>
            <a:ext cx="1728787" cy="1295400"/>
          </a:xfrm>
          <a:prstGeom prst="rect">
            <a:avLst/>
          </a:prstGeom>
          <a:noFill/>
          <a:ln w="9525">
            <a:noFill/>
            <a:miter lim="800000"/>
            <a:headEnd/>
            <a:tailEnd/>
          </a:ln>
        </p:spPr>
      </p:pic>
    </p:spTree>
    <p:extLst>
      <p:ext uri="{BB962C8B-B14F-4D97-AF65-F5344CB8AC3E}">
        <p14:creationId xmlns:p14="http://schemas.microsoft.com/office/powerpoint/2010/main" val="270332311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Marcador de contenido"/>
          <p:cNvSpPr>
            <a:spLocks noGrp="1"/>
          </p:cNvSpPr>
          <p:nvPr>
            <p:ph idx="1"/>
          </p:nvPr>
        </p:nvSpPr>
        <p:spPr>
          <a:xfrm>
            <a:off x="1981200" y="1340768"/>
            <a:ext cx="8229600" cy="5256584"/>
          </a:xfrm>
          <a:solidFill>
            <a:schemeClr val="tx1"/>
          </a:solidFill>
        </p:spPr>
        <p:txBody>
          <a:bodyPr>
            <a:noAutofit/>
          </a:bodyPr>
          <a:lstStyle/>
          <a:p>
            <a:pPr marL="0" indent="0" algn="just">
              <a:buNone/>
            </a:pPr>
            <a:r>
              <a:rPr lang="es-AR" sz="2400" b="1" i="1" u="sng" dirty="0">
                <a:solidFill>
                  <a:schemeClr val="bg2"/>
                </a:solidFill>
                <a:latin typeface="Calibri" pitchFamily="34" charset="0"/>
              </a:rPr>
              <a:t>Hechos del caso:</a:t>
            </a:r>
          </a:p>
          <a:p>
            <a:pPr algn="just"/>
            <a:r>
              <a:rPr lang="es-AR" sz="2200" dirty="0">
                <a:solidFill>
                  <a:schemeClr val="bg2"/>
                </a:solidFill>
                <a:latin typeface="Calibri" pitchFamily="34" charset="0"/>
              </a:rPr>
              <a:t>El 30/12/04, el Tribunal de Menores N° 2 de San Isidro otorgó la adopción plena de A., nacido el 21/05/02, a un matrimonio. La madre biológica del niño falleció ese mismo año.</a:t>
            </a:r>
          </a:p>
          <a:p>
            <a:pPr algn="just"/>
            <a:r>
              <a:rPr lang="es-AR" sz="2200" dirty="0">
                <a:solidFill>
                  <a:schemeClr val="bg2"/>
                </a:solidFill>
                <a:latin typeface="Calibri" pitchFamily="34" charset="0"/>
              </a:rPr>
              <a:t>El 20/12/07 se presenta L. manifestando ser el padre biológico del niño y solicitando el inicio de un proceso de </a:t>
            </a:r>
            <a:r>
              <a:rPr lang="es-AR" sz="2200" dirty="0" err="1">
                <a:solidFill>
                  <a:schemeClr val="bg2"/>
                </a:solidFill>
                <a:latin typeface="Calibri" pitchFamily="34" charset="0"/>
              </a:rPr>
              <a:t>revinculación</a:t>
            </a:r>
            <a:r>
              <a:rPr lang="es-AR" sz="2200" dirty="0">
                <a:solidFill>
                  <a:schemeClr val="bg2"/>
                </a:solidFill>
                <a:latin typeface="Calibri" pitchFamily="34" charset="0"/>
              </a:rPr>
              <a:t> con su hijo conformando un “triangulo adoptivo”.</a:t>
            </a:r>
          </a:p>
          <a:p>
            <a:pPr algn="just"/>
            <a:r>
              <a:rPr lang="es-AR" sz="2200" dirty="0">
                <a:solidFill>
                  <a:schemeClr val="bg2"/>
                </a:solidFill>
                <a:latin typeface="Calibri" pitchFamily="34" charset="0"/>
              </a:rPr>
              <a:t>La petición fue rechazada en 1° instancia. </a:t>
            </a:r>
          </a:p>
          <a:p>
            <a:pPr algn="just"/>
            <a:r>
              <a:rPr lang="es-AR" sz="2200" dirty="0">
                <a:solidFill>
                  <a:schemeClr val="bg2"/>
                </a:solidFill>
                <a:latin typeface="Calibri" pitchFamily="34" charset="0"/>
              </a:rPr>
              <a:t>La Cámara de San Isidro confirmó dicho pronunciamiento</a:t>
            </a:r>
          </a:p>
          <a:p>
            <a:pPr marL="0" indent="0" algn="ctr">
              <a:buNone/>
            </a:pPr>
            <a:r>
              <a:rPr lang="es-AR" sz="2400" dirty="0">
                <a:solidFill>
                  <a:schemeClr val="bg2"/>
                </a:solidFill>
                <a:latin typeface="Calibri" pitchFamily="34" charset="0"/>
              </a:rPr>
              <a:t>“</a:t>
            </a:r>
            <a:r>
              <a:rPr lang="es-AR" sz="2400" i="1" dirty="0">
                <a:solidFill>
                  <a:srgbClr val="FF0000"/>
                </a:solidFill>
                <a:latin typeface="Calibri" pitchFamily="34" charset="0"/>
              </a:rPr>
              <a:t>Después de acordada la adopción plena </a:t>
            </a:r>
            <a:r>
              <a:rPr lang="es-AR" sz="2400" i="1" u="sng" dirty="0">
                <a:solidFill>
                  <a:srgbClr val="FF0000"/>
                </a:solidFill>
                <a:latin typeface="Calibri" pitchFamily="34" charset="0"/>
              </a:rPr>
              <a:t>no es admisible</a:t>
            </a:r>
            <a:r>
              <a:rPr lang="es-AR" sz="2400" i="1" dirty="0">
                <a:solidFill>
                  <a:srgbClr val="FF0000"/>
                </a:solidFill>
                <a:latin typeface="Calibri" pitchFamily="34" charset="0"/>
              </a:rPr>
              <a:t> el </a:t>
            </a:r>
            <a:r>
              <a:rPr lang="es-AR" sz="2400" i="1" u="sng" dirty="0">
                <a:solidFill>
                  <a:srgbClr val="FF0000"/>
                </a:solidFill>
                <a:latin typeface="Calibri" pitchFamily="34" charset="0"/>
              </a:rPr>
              <a:t>reconocimiento</a:t>
            </a:r>
            <a:r>
              <a:rPr lang="es-AR" sz="2400" i="1" dirty="0">
                <a:solidFill>
                  <a:srgbClr val="FF0000"/>
                </a:solidFill>
                <a:latin typeface="Calibri" pitchFamily="34" charset="0"/>
              </a:rPr>
              <a:t> del adoptado por sus padres biológicos, ni el ejercicio por éste de la </a:t>
            </a:r>
            <a:r>
              <a:rPr lang="es-AR" sz="2400" i="1" u="sng" dirty="0">
                <a:solidFill>
                  <a:srgbClr val="FF0000"/>
                </a:solidFill>
                <a:latin typeface="Calibri" pitchFamily="34" charset="0"/>
              </a:rPr>
              <a:t>acción de filiación</a:t>
            </a:r>
            <a:r>
              <a:rPr lang="es-AR" sz="2400" i="1" dirty="0">
                <a:solidFill>
                  <a:srgbClr val="FF0000"/>
                </a:solidFill>
                <a:latin typeface="Calibri" pitchFamily="34" charset="0"/>
              </a:rPr>
              <a:t> respecto de aquellos, con la sola excepción de la que tuviese por efecto la prueba del impedimento matrimonial”</a:t>
            </a:r>
          </a:p>
        </p:txBody>
      </p:sp>
      <p:sp>
        <p:nvSpPr>
          <p:cNvPr id="4" name="3 Título"/>
          <p:cNvSpPr>
            <a:spLocks noGrp="1"/>
          </p:cNvSpPr>
          <p:nvPr>
            <p:ph type="title"/>
          </p:nvPr>
        </p:nvSpPr>
        <p:spPr>
          <a:solidFill>
            <a:schemeClr val="bg1"/>
          </a:solidFill>
        </p:spPr>
        <p:txBody>
          <a:bodyPr>
            <a:normAutofit fontScale="90000"/>
          </a:bodyPr>
          <a:lstStyle/>
          <a:p>
            <a:pPr algn="ctr"/>
            <a:r>
              <a:rPr lang="es-AR" b="1" dirty="0">
                <a:effectLst>
                  <a:outerShdw blurRad="38100" dist="38100" dir="2700000" algn="tl">
                    <a:srgbClr val="000000">
                      <a:alpha val="43137"/>
                    </a:srgbClr>
                  </a:outerShdw>
                </a:effectLst>
              </a:rPr>
              <a:t>SCBA, 26/02/2013, “</a:t>
            </a:r>
            <a:r>
              <a:rPr lang="es-ES" b="1" dirty="0">
                <a:effectLst>
                  <a:outerShdw blurRad="38100" dist="38100" dir="2700000" algn="tl">
                    <a:srgbClr val="000000">
                      <a:alpha val="43137"/>
                    </a:srgbClr>
                  </a:outerShdw>
                </a:effectLst>
              </a:rPr>
              <a:t>R. , V. D.V. ; R. , Y. N.; R.S., art. 10 ley 10.067</a:t>
            </a:r>
            <a:r>
              <a:rPr lang="es-ES" dirty="0">
                <a:effectLst>
                  <a:outerShdw blurRad="38100" dist="38100" dir="2700000" algn="tl">
                    <a:srgbClr val="000000">
                      <a:alpha val="43137"/>
                    </a:srgbClr>
                  </a:outerShdw>
                </a:effectLst>
              </a:rPr>
              <a:t>”</a:t>
            </a:r>
            <a:endParaRPr lang="es-AR" dirty="0">
              <a:effectLst>
                <a:outerShdw blurRad="38100" dist="38100" dir="2700000" algn="tl">
                  <a:srgbClr val="000000">
                    <a:alpha val="43137"/>
                  </a:srgbClr>
                </a:outerShdw>
              </a:effectLst>
            </a:endParaRPr>
          </a:p>
        </p:txBody>
      </p:sp>
      <p:sp>
        <p:nvSpPr>
          <p:cNvPr id="2" name="1 Marcador de número de diapositiva"/>
          <p:cNvSpPr>
            <a:spLocks noGrp="1"/>
          </p:cNvSpPr>
          <p:nvPr>
            <p:ph type="sldNum" sz="quarter" idx="15"/>
          </p:nvPr>
        </p:nvSpPr>
        <p:spPr/>
        <p:txBody>
          <a:bodyPr/>
          <a:lstStyle/>
          <a:p>
            <a:fld id="{6C725DFC-A825-4F3D-AD8B-81F398D96081}" type="slidenum">
              <a:rPr lang="es-AR" smtClean="0">
                <a:solidFill>
                  <a:srgbClr val="C6E7FC"/>
                </a:solidFill>
              </a:rPr>
              <a:pPr/>
              <a:t>250</a:t>
            </a:fld>
            <a:endParaRPr lang="es-AR">
              <a:solidFill>
                <a:srgbClr val="C6E7FC"/>
              </a:solidFill>
            </a:endParaRPr>
          </a:p>
        </p:txBody>
      </p:sp>
    </p:spTree>
    <p:extLst>
      <p:ext uri="{BB962C8B-B14F-4D97-AF65-F5344CB8AC3E}">
        <p14:creationId xmlns:p14="http://schemas.microsoft.com/office/powerpoint/2010/main" val="2462562024"/>
      </p:ext>
    </p:extLst>
  </p:cSld>
  <p:clrMapOvr>
    <a:masterClrMapping/>
  </p:clrMapOvr>
  <p:transition spd="slow">
    <p:push dir="u"/>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contenido"/>
          <p:cNvSpPr>
            <a:spLocks noGrp="1"/>
          </p:cNvSpPr>
          <p:nvPr>
            <p:ph idx="1"/>
          </p:nvPr>
        </p:nvSpPr>
        <p:spPr>
          <a:xfrm>
            <a:off x="1981200" y="1524000"/>
            <a:ext cx="8229600" cy="4857328"/>
          </a:xfrm>
          <a:solidFill>
            <a:schemeClr val="tx1"/>
          </a:solidFill>
          <a:ln>
            <a:solidFill>
              <a:schemeClr val="bg1"/>
            </a:solidFill>
          </a:ln>
        </p:spPr>
        <p:txBody>
          <a:bodyPr>
            <a:normAutofit/>
          </a:bodyPr>
          <a:lstStyle/>
          <a:p>
            <a:pPr>
              <a:buNone/>
            </a:pPr>
            <a:r>
              <a:rPr lang="es-AR" b="1" u="sng" dirty="0">
                <a:solidFill>
                  <a:schemeClr val="bg1"/>
                </a:solidFill>
              </a:rPr>
              <a:t>Voto del Dr. </a:t>
            </a:r>
            <a:r>
              <a:rPr lang="es-AR" b="1" u="sng" dirty="0" err="1">
                <a:solidFill>
                  <a:schemeClr val="bg1"/>
                </a:solidFill>
              </a:rPr>
              <a:t>Lázzari</a:t>
            </a:r>
            <a:r>
              <a:rPr lang="es-AR" b="1" u="sng" dirty="0">
                <a:solidFill>
                  <a:schemeClr val="bg1"/>
                </a:solidFill>
              </a:rPr>
              <a:t>:</a:t>
            </a:r>
          </a:p>
          <a:p>
            <a:pPr marL="0" indent="0" algn="just">
              <a:buNone/>
            </a:pPr>
            <a:r>
              <a:rPr lang="es-ES" sz="2800" i="1" dirty="0">
                <a:solidFill>
                  <a:schemeClr val="bg1"/>
                </a:solidFill>
              </a:rPr>
              <a:t>“Quiero resaltar en primer término que </a:t>
            </a:r>
            <a:r>
              <a:rPr lang="es-ES" sz="2800" b="1" i="1" dirty="0">
                <a:solidFill>
                  <a:schemeClr val="bg1"/>
                </a:solidFill>
              </a:rPr>
              <a:t>lo dispuesto por el art. 327 del Código Civil</a:t>
            </a:r>
            <a:r>
              <a:rPr lang="es-ES" sz="2800" i="1" dirty="0">
                <a:solidFill>
                  <a:schemeClr val="bg1"/>
                </a:solidFill>
              </a:rPr>
              <a:t> (…), </a:t>
            </a:r>
            <a:r>
              <a:rPr lang="es-ES" sz="2800" b="1" i="1" dirty="0">
                <a:solidFill>
                  <a:srgbClr val="FF0000"/>
                </a:solidFill>
              </a:rPr>
              <a:t>no puede aplicarse así, sin más, e ignorar que el art. 328 del Código Civil, al mismo tiempo, prescribe que "el adoptado tendrá derecho a conocer su realidad biológica</a:t>
            </a:r>
            <a:r>
              <a:rPr lang="es-ES" sz="2800" b="1" i="1" dirty="0">
                <a:solidFill>
                  <a:schemeClr val="bg1"/>
                </a:solidFill>
              </a:rPr>
              <a:t>" y que el 321 inc. h del mismo dispone que el juez haga constar en la sentencia que el adoptante se ha comprometido a hacer conocer al adoptado dicha realidad”</a:t>
            </a:r>
            <a:endParaRPr lang="es-AR" sz="2800" b="1" i="1" dirty="0">
              <a:solidFill>
                <a:schemeClr val="bg1"/>
              </a:solidFill>
            </a:endParaRPr>
          </a:p>
          <a:p>
            <a:pPr algn="just"/>
            <a:endParaRPr lang="es-AR" i="1" dirty="0"/>
          </a:p>
        </p:txBody>
      </p:sp>
      <p:sp>
        <p:nvSpPr>
          <p:cNvPr id="3" name="2 Título"/>
          <p:cNvSpPr>
            <a:spLocks noGrp="1"/>
          </p:cNvSpPr>
          <p:nvPr>
            <p:ph type="title"/>
          </p:nvPr>
        </p:nvSpPr>
        <p:spPr/>
        <p:txBody>
          <a:bodyPr/>
          <a:lstStyle/>
          <a:p>
            <a:pPr algn="ctr"/>
            <a:r>
              <a:rPr lang="es-AR" b="1" dirty="0">
                <a:effectLst>
                  <a:outerShdw blurRad="38100" dist="38100" dir="2700000" algn="tl">
                    <a:srgbClr val="000000">
                      <a:alpha val="43137"/>
                    </a:srgbClr>
                  </a:outerShdw>
                </a:effectLst>
              </a:rPr>
              <a:t>Fundamentos de la SCBA</a:t>
            </a:r>
          </a:p>
        </p:txBody>
      </p:sp>
      <p:sp>
        <p:nvSpPr>
          <p:cNvPr id="4" name="3 Marcador de número de diapositiva"/>
          <p:cNvSpPr>
            <a:spLocks noGrp="1"/>
          </p:cNvSpPr>
          <p:nvPr>
            <p:ph type="sldNum" sz="quarter" idx="15"/>
          </p:nvPr>
        </p:nvSpPr>
        <p:spPr/>
        <p:txBody>
          <a:bodyPr/>
          <a:lstStyle/>
          <a:p>
            <a:fld id="{6C725DFC-A825-4F3D-AD8B-81F398D96081}" type="slidenum">
              <a:rPr lang="es-AR" smtClean="0">
                <a:solidFill>
                  <a:srgbClr val="C6E7FC"/>
                </a:solidFill>
              </a:rPr>
              <a:pPr/>
              <a:t>251</a:t>
            </a:fld>
            <a:endParaRPr lang="es-AR">
              <a:solidFill>
                <a:srgbClr val="C6E7FC"/>
              </a:solidFill>
            </a:endParaRPr>
          </a:p>
        </p:txBody>
      </p:sp>
    </p:spTree>
    <p:extLst>
      <p:ext uri="{BB962C8B-B14F-4D97-AF65-F5344CB8AC3E}">
        <p14:creationId xmlns:p14="http://schemas.microsoft.com/office/powerpoint/2010/main" val="1432448514"/>
      </p:ext>
    </p:extLst>
  </p:cSld>
  <p:clrMapOvr>
    <a:masterClrMapping/>
  </p:clrMapOvr>
  <p:transition spd="slow">
    <p:wipe/>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contenido"/>
          <p:cNvSpPr>
            <a:spLocks noGrp="1"/>
          </p:cNvSpPr>
          <p:nvPr>
            <p:ph idx="1"/>
          </p:nvPr>
        </p:nvSpPr>
        <p:spPr>
          <a:xfrm>
            <a:off x="1703512" y="404664"/>
            <a:ext cx="8712968" cy="6264696"/>
          </a:xfrm>
          <a:solidFill>
            <a:schemeClr val="tx1"/>
          </a:solidFill>
        </p:spPr>
        <p:txBody>
          <a:bodyPr>
            <a:normAutofit lnSpcReduction="10000"/>
          </a:bodyPr>
          <a:lstStyle/>
          <a:p>
            <a:pPr algn="just"/>
            <a:r>
              <a:rPr lang="es-ES" i="1" dirty="0">
                <a:solidFill>
                  <a:schemeClr val="bg1"/>
                </a:solidFill>
              </a:rPr>
              <a:t>“</a:t>
            </a:r>
            <a:r>
              <a:rPr lang="es-ES" b="1" i="1" u="sng" dirty="0">
                <a:solidFill>
                  <a:schemeClr val="bg1"/>
                </a:solidFill>
              </a:rPr>
              <a:t>No resulta razonable que el conocimiento sobre el origen</a:t>
            </a:r>
            <a:r>
              <a:rPr lang="es-ES" b="1" i="1" dirty="0">
                <a:solidFill>
                  <a:schemeClr val="bg1"/>
                </a:solidFill>
              </a:rPr>
              <a:t> </a:t>
            </a:r>
            <a:r>
              <a:rPr lang="es-ES" i="1" dirty="0">
                <a:solidFill>
                  <a:schemeClr val="bg1"/>
                </a:solidFill>
              </a:rPr>
              <a:t>(la "realidad biológica"), </a:t>
            </a:r>
            <a:r>
              <a:rPr lang="es-ES" b="1" i="1" u="sng" dirty="0">
                <a:solidFill>
                  <a:schemeClr val="bg1"/>
                </a:solidFill>
              </a:rPr>
              <a:t>sea privativo de la adopción simple</a:t>
            </a:r>
            <a:r>
              <a:rPr lang="es-ES" i="1" dirty="0">
                <a:solidFill>
                  <a:schemeClr val="bg1"/>
                </a:solidFill>
              </a:rPr>
              <a:t> (art. 336, C.C.) y que la plena tenga, por definición, obstaculizada una indagación de esta naturaleza”. </a:t>
            </a:r>
            <a:endParaRPr lang="es-AR" i="1" dirty="0">
              <a:solidFill>
                <a:schemeClr val="bg1"/>
              </a:solidFill>
            </a:endParaRPr>
          </a:p>
          <a:p>
            <a:pPr algn="just"/>
            <a:r>
              <a:rPr lang="es-ES" b="1" i="1" dirty="0">
                <a:solidFill>
                  <a:schemeClr val="bg1"/>
                </a:solidFill>
              </a:rPr>
              <a:t>El análisis de ADN no está dirigido a cuestionar la adopción, sino a determinar su consanguinidad con Á.  y eventualmente la conveniencia para el mismo de la construcción de un triangulo adoptivo, sumatorio de todos sus vínculos.</a:t>
            </a:r>
          </a:p>
          <a:p>
            <a:pPr algn="just"/>
            <a:r>
              <a:rPr lang="es-ES" i="1" dirty="0">
                <a:solidFill>
                  <a:schemeClr val="bg1"/>
                </a:solidFill>
              </a:rPr>
              <a:t>“El </a:t>
            </a:r>
            <a:r>
              <a:rPr lang="es-ES" i="1" u="sng" dirty="0">
                <a:solidFill>
                  <a:schemeClr val="bg1"/>
                </a:solidFill>
              </a:rPr>
              <a:t>concepto de identidad </a:t>
            </a:r>
            <a:r>
              <a:rPr lang="es-ES" i="1" u="sng" dirty="0" err="1">
                <a:solidFill>
                  <a:schemeClr val="bg1"/>
                </a:solidFill>
              </a:rPr>
              <a:t>filiatoria</a:t>
            </a:r>
            <a:r>
              <a:rPr lang="es-ES" i="1" dirty="0">
                <a:solidFill>
                  <a:schemeClr val="bg1"/>
                </a:solidFill>
              </a:rPr>
              <a:t> no es necesariamente el correlato del dato puramente genético determinado por la procreación; </a:t>
            </a:r>
            <a:r>
              <a:rPr lang="es-ES" i="1" u="sng" dirty="0">
                <a:solidFill>
                  <a:schemeClr val="bg1"/>
                </a:solidFill>
              </a:rPr>
              <a:t>va mucho más allá</a:t>
            </a:r>
            <a:r>
              <a:rPr lang="es-ES" i="1" dirty="0">
                <a:solidFill>
                  <a:schemeClr val="bg1"/>
                </a:solidFill>
              </a:rPr>
              <a:t>; por eso </a:t>
            </a:r>
            <a:r>
              <a:rPr lang="es-ES" b="1" i="1" u="sng" dirty="0">
                <a:solidFill>
                  <a:schemeClr val="bg1"/>
                </a:solidFill>
              </a:rPr>
              <a:t>una cosa es tener el derecho a conocer ese dato, y otra, muy distinta, la pretensión de tener vínculos jurídicos fundados en ese dato genético”.</a:t>
            </a:r>
            <a:endParaRPr lang="es-AR" b="1" i="1" u="sng" dirty="0">
              <a:solidFill>
                <a:schemeClr val="bg1"/>
              </a:solidFill>
            </a:endParaRPr>
          </a:p>
        </p:txBody>
      </p:sp>
      <p:sp>
        <p:nvSpPr>
          <p:cNvPr id="3" name="2 Marcador de número de diapositiva"/>
          <p:cNvSpPr>
            <a:spLocks noGrp="1"/>
          </p:cNvSpPr>
          <p:nvPr>
            <p:ph type="sldNum" sz="quarter" idx="15"/>
          </p:nvPr>
        </p:nvSpPr>
        <p:spPr/>
        <p:txBody>
          <a:bodyPr/>
          <a:lstStyle/>
          <a:p>
            <a:fld id="{6C725DFC-A825-4F3D-AD8B-81F398D96081}" type="slidenum">
              <a:rPr lang="es-AR" smtClean="0">
                <a:solidFill>
                  <a:srgbClr val="C6E7FC"/>
                </a:solidFill>
              </a:rPr>
              <a:pPr/>
              <a:t>252</a:t>
            </a:fld>
            <a:endParaRPr lang="es-AR">
              <a:solidFill>
                <a:srgbClr val="C6E7FC"/>
              </a:solidFill>
            </a:endParaRPr>
          </a:p>
        </p:txBody>
      </p:sp>
    </p:spTree>
    <p:extLst>
      <p:ext uri="{BB962C8B-B14F-4D97-AF65-F5344CB8AC3E}">
        <p14:creationId xmlns:p14="http://schemas.microsoft.com/office/powerpoint/2010/main" val="255423892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contenido"/>
          <p:cNvSpPr>
            <a:spLocks noGrp="1"/>
          </p:cNvSpPr>
          <p:nvPr>
            <p:ph idx="1"/>
          </p:nvPr>
        </p:nvSpPr>
        <p:spPr>
          <a:xfrm>
            <a:off x="1919536" y="1484784"/>
            <a:ext cx="8291264" cy="4611216"/>
          </a:xfrm>
          <a:solidFill>
            <a:schemeClr val="bg1"/>
          </a:solidFill>
          <a:ln>
            <a:solidFill>
              <a:schemeClr val="bg1"/>
            </a:solidFill>
          </a:ln>
        </p:spPr>
        <p:txBody>
          <a:bodyPr/>
          <a:lstStyle/>
          <a:p>
            <a:pPr algn="just">
              <a:buNone/>
            </a:pPr>
            <a:r>
              <a:rPr lang="es-ES" b="1" i="1" dirty="0"/>
              <a:t>RESUELVO</a:t>
            </a:r>
          </a:p>
          <a:p>
            <a:pPr algn="just"/>
            <a:r>
              <a:rPr lang="es-ES" b="1" i="1" dirty="0"/>
              <a:t>“Hacer lugar al recurso de inaplicabilidad de ley interpuesto, revocar la sentencia impugnada, debiendo volver los autos a la instancia de grado para que </a:t>
            </a:r>
            <a:r>
              <a:rPr lang="es-ES" b="1" i="1" u="sng" dirty="0">
                <a:solidFill>
                  <a:srgbClr val="FFFF00"/>
                </a:solidFill>
                <a:effectLst>
                  <a:outerShdw blurRad="38100" dist="38100" dir="2700000" algn="tl">
                    <a:srgbClr val="000000">
                      <a:alpha val="43137"/>
                    </a:srgbClr>
                  </a:outerShdw>
                </a:effectLst>
              </a:rPr>
              <a:t>se practique la prueba biológica que se solicitara al efecto de verificar el vínculo sanguíneo del menor Á. con el señor L.V. , y en su caso, acreditado el mismo, se analice -eventualmente- la posibilidad de que el peticionante se </a:t>
            </a:r>
            <a:r>
              <a:rPr lang="es-ES" b="1" i="1" u="sng" dirty="0" err="1">
                <a:solidFill>
                  <a:srgbClr val="FFFF00"/>
                </a:solidFill>
                <a:effectLst>
                  <a:outerShdw blurRad="38100" dist="38100" dir="2700000" algn="tl">
                    <a:srgbClr val="000000">
                      <a:alpha val="43137"/>
                    </a:srgbClr>
                  </a:outerShdw>
                </a:effectLst>
              </a:rPr>
              <a:t>revincule</a:t>
            </a:r>
            <a:r>
              <a:rPr lang="es-ES" b="1" i="1" u="sng" dirty="0">
                <a:solidFill>
                  <a:srgbClr val="FFFF00"/>
                </a:solidFill>
                <a:effectLst>
                  <a:outerShdw blurRad="38100" dist="38100" dir="2700000" algn="tl">
                    <a:srgbClr val="000000">
                      <a:alpha val="43137"/>
                    </a:srgbClr>
                  </a:outerShdw>
                </a:effectLst>
              </a:rPr>
              <a:t> con el menor”.</a:t>
            </a:r>
            <a:endParaRPr lang="es-AR" b="1" i="1" u="sng" dirty="0">
              <a:solidFill>
                <a:srgbClr val="FFFF00"/>
              </a:solidFill>
              <a:effectLst>
                <a:outerShdw blurRad="38100" dist="38100" dir="2700000" algn="tl">
                  <a:srgbClr val="000000">
                    <a:alpha val="43137"/>
                  </a:srgbClr>
                </a:outerShdw>
              </a:effectLst>
            </a:endParaRPr>
          </a:p>
        </p:txBody>
      </p:sp>
      <p:sp>
        <p:nvSpPr>
          <p:cNvPr id="3" name="2 Título"/>
          <p:cNvSpPr>
            <a:spLocks noGrp="1"/>
          </p:cNvSpPr>
          <p:nvPr>
            <p:ph type="title"/>
          </p:nvPr>
        </p:nvSpPr>
        <p:spPr/>
        <p:txBody>
          <a:bodyPr/>
          <a:lstStyle/>
          <a:p>
            <a:pPr algn="ctr"/>
            <a:r>
              <a:rPr lang="es-AR" b="1" dirty="0">
                <a:effectLst>
                  <a:outerShdw blurRad="38100" dist="38100" dir="2700000" algn="tl">
                    <a:srgbClr val="000000">
                      <a:alpha val="43137"/>
                    </a:srgbClr>
                  </a:outerShdw>
                </a:effectLst>
              </a:rPr>
              <a:t>RESOLUCIÓN</a:t>
            </a:r>
          </a:p>
        </p:txBody>
      </p:sp>
      <p:sp>
        <p:nvSpPr>
          <p:cNvPr id="4" name="3 Marcador de número de diapositiva"/>
          <p:cNvSpPr>
            <a:spLocks noGrp="1"/>
          </p:cNvSpPr>
          <p:nvPr>
            <p:ph type="sldNum" sz="quarter" idx="15"/>
          </p:nvPr>
        </p:nvSpPr>
        <p:spPr/>
        <p:txBody>
          <a:bodyPr/>
          <a:lstStyle/>
          <a:p>
            <a:fld id="{6C725DFC-A825-4F3D-AD8B-81F398D96081}" type="slidenum">
              <a:rPr lang="es-AR" smtClean="0">
                <a:solidFill>
                  <a:srgbClr val="C6E7FC"/>
                </a:solidFill>
              </a:rPr>
              <a:pPr/>
              <a:t>253</a:t>
            </a:fld>
            <a:endParaRPr lang="es-AR">
              <a:solidFill>
                <a:srgbClr val="C6E7FC"/>
              </a:solidFill>
            </a:endParaRPr>
          </a:p>
        </p:txBody>
      </p:sp>
    </p:spTree>
    <p:extLst>
      <p:ext uri="{BB962C8B-B14F-4D97-AF65-F5344CB8AC3E}">
        <p14:creationId xmlns:p14="http://schemas.microsoft.com/office/powerpoint/2010/main" val="3119425360"/>
      </p:ext>
    </p:extLst>
  </p:cSld>
  <p:clrMapOvr>
    <a:masterClrMapping/>
  </p:clrMapOvr>
  <p:transition spd="slow">
    <p:push dir="u"/>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
          <p:cNvSpPr>
            <a:spLocks noGrp="1" noChangeArrowheads="1"/>
          </p:cNvSpPr>
          <p:nvPr>
            <p:ph type="title"/>
          </p:nvPr>
        </p:nvSpPr>
        <p:spPr/>
        <p:txBody>
          <a:bodyPr/>
          <a:lstStyle/>
          <a:p>
            <a:pPr algn="ctr" eaLnBrk="1" hangingPunct="1"/>
            <a:r>
              <a:rPr lang="es-AR" b="1" u="sng" dirty="0"/>
              <a:t>QUIENES PUEDEN SER ADOPTADOS</a:t>
            </a:r>
            <a:br>
              <a:rPr lang="es-AR" b="1" u="sng" dirty="0"/>
            </a:br>
            <a:r>
              <a:rPr lang="es-AR" b="1" u="sng" dirty="0"/>
              <a:t>Art. 597 CC</a:t>
            </a:r>
            <a:endParaRPr lang="es-ES" b="1" u="sng" dirty="0"/>
          </a:p>
        </p:txBody>
      </p:sp>
      <p:sp>
        <p:nvSpPr>
          <p:cNvPr id="121858" name="Rectangle 3"/>
          <p:cNvSpPr>
            <a:spLocks noGrp="1" noChangeArrowheads="1"/>
          </p:cNvSpPr>
          <p:nvPr>
            <p:ph type="body" idx="1"/>
          </p:nvPr>
        </p:nvSpPr>
        <p:spPr>
          <a:xfrm>
            <a:off x="1772529" y="1295400"/>
            <a:ext cx="8736037" cy="5302250"/>
          </a:xfrm>
        </p:spPr>
        <p:txBody>
          <a:bodyPr/>
          <a:lstStyle/>
          <a:p>
            <a:pPr algn="just"/>
            <a:endParaRPr lang="en-US" sz="2600" dirty="0">
              <a:solidFill>
                <a:srgbClr val="FF0000"/>
              </a:solidFill>
            </a:endParaRPr>
          </a:p>
          <a:p>
            <a:pPr algn="just"/>
            <a:r>
              <a:rPr lang="en-US" sz="2600" dirty="0">
                <a:solidFill>
                  <a:srgbClr val="FF0000"/>
                </a:solidFill>
              </a:rPr>
              <a:t>Principio</a:t>
            </a:r>
            <a:r>
              <a:rPr lang="en-US" sz="2600" dirty="0"/>
              <a:t>: </a:t>
            </a:r>
            <a:r>
              <a:rPr lang="en-US" sz="2600" b="1" dirty="0" err="1">
                <a:solidFill>
                  <a:srgbClr val="FFFF00"/>
                </a:solidFill>
                <a:effectLst>
                  <a:outerShdw blurRad="38100" dist="38100" dir="2700000" algn="tl">
                    <a:srgbClr val="000000">
                      <a:alpha val="43137"/>
                    </a:srgbClr>
                  </a:outerShdw>
                </a:effectLst>
              </a:rPr>
              <a:t>Pueden</a:t>
            </a:r>
            <a:r>
              <a:rPr lang="en-US" sz="2600" b="1" dirty="0">
                <a:solidFill>
                  <a:srgbClr val="FFFF00"/>
                </a:solidFill>
                <a:effectLst>
                  <a:outerShdw blurRad="38100" dist="38100" dir="2700000" algn="tl">
                    <a:srgbClr val="000000">
                      <a:alpha val="43137"/>
                    </a:srgbClr>
                  </a:outerShdw>
                </a:effectLst>
              </a:rPr>
              <a:t> ser </a:t>
            </a:r>
            <a:r>
              <a:rPr lang="en-US" sz="2600" b="1" dirty="0" err="1">
                <a:solidFill>
                  <a:srgbClr val="FFFF00"/>
                </a:solidFill>
                <a:effectLst>
                  <a:outerShdw blurRad="38100" dist="38100" dir="2700000" algn="tl">
                    <a:srgbClr val="000000">
                      <a:alpha val="43137"/>
                    </a:srgbClr>
                  </a:outerShdw>
                </a:effectLst>
              </a:rPr>
              <a:t>adoptadas</a:t>
            </a:r>
            <a:r>
              <a:rPr lang="en-US" sz="2600" b="1" dirty="0">
                <a:solidFill>
                  <a:srgbClr val="FFFF00"/>
                </a:solidFill>
                <a:effectLst>
                  <a:outerShdw blurRad="38100" dist="38100" dir="2700000" algn="tl">
                    <a:srgbClr val="000000">
                      <a:alpha val="43137"/>
                    </a:srgbClr>
                  </a:outerShdw>
                </a:effectLst>
              </a:rPr>
              <a:t> las </a:t>
            </a:r>
            <a:r>
              <a:rPr lang="en-US" sz="2600" b="1" u="sng" dirty="0">
                <a:solidFill>
                  <a:srgbClr val="FFFF00"/>
                </a:solidFill>
                <a:effectLst>
                  <a:outerShdw blurRad="38100" dist="38100" dir="2700000" algn="tl">
                    <a:srgbClr val="000000">
                      <a:alpha val="43137"/>
                    </a:srgbClr>
                  </a:outerShdw>
                </a:effectLst>
              </a:rPr>
              <a:t>personas </a:t>
            </a:r>
            <a:r>
              <a:rPr lang="en-US" sz="2600" b="1" u="sng" dirty="0" err="1">
                <a:solidFill>
                  <a:srgbClr val="FFFF00"/>
                </a:solidFill>
                <a:effectLst>
                  <a:outerShdw blurRad="38100" dist="38100" dir="2700000" algn="tl">
                    <a:srgbClr val="000000">
                      <a:alpha val="43137"/>
                    </a:srgbClr>
                  </a:outerShdw>
                </a:effectLst>
              </a:rPr>
              <a:t>menores</a:t>
            </a:r>
            <a:r>
              <a:rPr lang="en-US" sz="2600" b="1" u="sng" dirty="0">
                <a:solidFill>
                  <a:srgbClr val="FFFF00"/>
                </a:solidFill>
                <a:effectLst>
                  <a:outerShdw blurRad="38100" dist="38100" dir="2700000" algn="tl">
                    <a:srgbClr val="000000">
                      <a:alpha val="43137"/>
                    </a:srgbClr>
                  </a:outerShdw>
                </a:effectLst>
              </a:rPr>
              <a:t> de </a:t>
            </a:r>
            <a:r>
              <a:rPr lang="en-US" sz="2600" b="1" u="sng" dirty="0" err="1">
                <a:solidFill>
                  <a:srgbClr val="FFFF00"/>
                </a:solidFill>
                <a:effectLst>
                  <a:outerShdw blurRad="38100" dist="38100" dir="2700000" algn="tl">
                    <a:srgbClr val="000000">
                      <a:alpha val="43137"/>
                    </a:srgbClr>
                  </a:outerShdw>
                </a:effectLst>
              </a:rPr>
              <a:t>edad</a:t>
            </a:r>
            <a:r>
              <a:rPr lang="en-US" sz="2600" b="1" dirty="0">
                <a:solidFill>
                  <a:srgbClr val="FFFF00"/>
                </a:solidFill>
                <a:effectLst>
                  <a:outerShdw blurRad="38100" dist="38100" dir="2700000" algn="tl">
                    <a:srgbClr val="000000">
                      <a:alpha val="43137"/>
                    </a:srgbClr>
                  </a:outerShdw>
                </a:effectLst>
              </a:rPr>
              <a:t> </a:t>
            </a:r>
            <a:r>
              <a:rPr lang="en-US" sz="2600" b="1" u="sng" dirty="0">
                <a:solidFill>
                  <a:srgbClr val="FFFF00"/>
                </a:solidFill>
                <a:effectLst>
                  <a:outerShdw blurRad="38100" dist="38100" dir="2700000" algn="tl">
                    <a:srgbClr val="000000">
                      <a:alpha val="43137"/>
                    </a:srgbClr>
                  </a:outerShdw>
                </a:effectLst>
              </a:rPr>
              <a:t>no </a:t>
            </a:r>
            <a:r>
              <a:rPr lang="en-US" sz="2600" b="1" u="sng" dirty="0" err="1">
                <a:solidFill>
                  <a:srgbClr val="FFFF00"/>
                </a:solidFill>
                <a:effectLst>
                  <a:outerShdw blurRad="38100" dist="38100" dir="2700000" algn="tl">
                    <a:srgbClr val="000000">
                      <a:alpha val="43137"/>
                    </a:srgbClr>
                  </a:outerShdw>
                </a:effectLst>
              </a:rPr>
              <a:t>emancipadas</a:t>
            </a:r>
            <a:r>
              <a:rPr lang="en-US" sz="2600" b="1" dirty="0">
                <a:solidFill>
                  <a:srgbClr val="FFFF00"/>
                </a:solidFill>
                <a:effectLst>
                  <a:outerShdw blurRad="38100" dist="38100" dir="2700000" algn="tl">
                    <a:srgbClr val="000000">
                      <a:alpha val="43137"/>
                    </a:srgbClr>
                  </a:outerShdw>
                </a:effectLst>
              </a:rPr>
              <a:t> </a:t>
            </a:r>
            <a:r>
              <a:rPr lang="en-US" sz="2600" dirty="0" err="1"/>
              <a:t>declaradas</a:t>
            </a:r>
            <a:r>
              <a:rPr lang="en-US" sz="2600" dirty="0"/>
              <a:t> </a:t>
            </a:r>
            <a:r>
              <a:rPr lang="en-US" sz="2600" u="sng" dirty="0"/>
              <a:t>en </a:t>
            </a:r>
            <a:r>
              <a:rPr lang="en-US" sz="2600" u="sng" dirty="0" err="1"/>
              <a:t>situación</a:t>
            </a:r>
            <a:r>
              <a:rPr lang="en-US" sz="2600" u="sng" dirty="0"/>
              <a:t> de </a:t>
            </a:r>
            <a:r>
              <a:rPr lang="en-US" sz="2600" u="sng" dirty="0" err="1"/>
              <a:t>adoptabilidad</a:t>
            </a:r>
            <a:r>
              <a:rPr lang="en-US" sz="2600" dirty="0"/>
              <a:t> o </a:t>
            </a:r>
            <a:r>
              <a:rPr lang="en-US" sz="2600" dirty="0" err="1"/>
              <a:t>cuyos</a:t>
            </a:r>
            <a:r>
              <a:rPr lang="en-US" sz="2600" dirty="0"/>
              <a:t> padres </a:t>
            </a:r>
            <a:r>
              <a:rPr lang="en-US" sz="2600" dirty="0" err="1"/>
              <a:t>han</a:t>
            </a:r>
            <a:r>
              <a:rPr lang="en-US" sz="2600" dirty="0"/>
              <a:t> </a:t>
            </a:r>
            <a:r>
              <a:rPr lang="en-US" sz="2600" dirty="0" err="1"/>
              <a:t>sido</a:t>
            </a:r>
            <a:r>
              <a:rPr lang="en-US" sz="2600" dirty="0"/>
              <a:t> </a:t>
            </a:r>
            <a:r>
              <a:rPr lang="en-US" sz="2600" u="sng" dirty="0" err="1"/>
              <a:t>privados</a:t>
            </a:r>
            <a:r>
              <a:rPr lang="en-US" sz="2600" dirty="0"/>
              <a:t> de la </a:t>
            </a:r>
            <a:r>
              <a:rPr lang="en-US" sz="2600" dirty="0" err="1"/>
              <a:t>responsabilidad</a:t>
            </a:r>
            <a:r>
              <a:rPr lang="en-US" sz="2600" dirty="0"/>
              <a:t> parental.</a:t>
            </a:r>
          </a:p>
          <a:p>
            <a:pPr algn="just"/>
            <a:r>
              <a:rPr lang="en-US" sz="2600" dirty="0" err="1">
                <a:solidFill>
                  <a:srgbClr val="FF0000"/>
                </a:solidFill>
              </a:rPr>
              <a:t>Excepcionalmente</a:t>
            </a:r>
            <a:r>
              <a:rPr lang="en-US" sz="2600" dirty="0"/>
              <a:t>, </a:t>
            </a:r>
            <a:r>
              <a:rPr lang="en-US" sz="2600" dirty="0" err="1"/>
              <a:t>puede</a:t>
            </a:r>
            <a:r>
              <a:rPr lang="en-US" sz="2600" dirty="0"/>
              <a:t> ser </a:t>
            </a:r>
            <a:r>
              <a:rPr lang="en-US" sz="2600" dirty="0" err="1"/>
              <a:t>adoptada</a:t>
            </a:r>
            <a:r>
              <a:rPr lang="en-US" sz="2600" dirty="0"/>
              <a:t> la persona </a:t>
            </a:r>
            <a:r>
              <a:rPr lang="en-US" sz="2600" u="sng" dirty="0"/>
              <a:t>mayor de </a:t>
            </a:r>
            <a:r>
              <a:rPr lang="en-US" sz="2600" u="sng" dirty="0" err="1"/>
              <a:t>edad</a:t>
            </a:r>
            <a:r>
              <a:rPr lang="en-US" sz="2600" dirty="0"/>
              <a:t> </a:t>
            </a:r>
            <a:r>
              <a:rPr lang="en-US" sz="2600" dirty="0" err="1"/>
              <a:t>cuando</a:t>
            </a:r>
            <a:r>
              <a:rPr lang="en-US" sz="2600" dirty="0"/>
              <a:t>:</a:t>
            </a:r>
          </a:p>
          <a:p>
            <a:pPr marL="857250" lvl="1" indent="-457200" algn="just">
              <a:buFont typeface="Tahoma" pitchFamily="34" charset="0"/>
              <a:buAutoNum type="alphaLcPeriod"/>
            </a:pPr>
            <a:r>
              <a:rPr lang="en-US" sz="2600" dirty="0">
                <a:ea typeface="Arial" pitchFamily="34" charset="0"/>
              </a:rPr>
              <a:t>Se </a:t>
            </a:r>
            <a:r>
              <a:rPr lang="en-US" sz="2600" dirty="0" err="1">
                <a:ea typeface="Arial" pitchFamily="34" charset="0"/>
              </a:rPr>
              <a:t>trate</a:t>
            </a:r>
            <a:r>
              <a:rPr lang="en-US" sz="2600" dirty="0">
                <a:ea typeface="Arial" pitchFamily="34" charset="0"/>
              </a:rPr>
              <a:t> del </a:t>
            </a:r>
            <a:r>
              <a:rPr lang="en-US" sz="2600" u="sng" dirty="0" err="1">
                <a:ea typeface="Arial" pitchFamily="34" charset="0"/>
              </a:rPr>
              <a:t>hijo</a:t>
            </a:r>
            <a:r>
              <a:rPr lang="en-US" sz="2600" u="sng" dirty="0">
                <a:ea typeface="Arial" pitchFamily="34" charset="0"/>
              </a:rPr>
              <a:t> del </a:t>
            </a:r>
            <a:r>
              <a:rPr lang="en-US" sz="2600" u="sng" dirty="0" err="1">
                <a:ea typeface="Arial" pitchFamily="34" charset="0"/>
              </a:rPr>
              <a:t>cónyuge</a:t>
            </a:r>
            <a:r>
              <a:rPr lang="en-US" sz="2600" u="sng" dirty="0">
                <a:ea typeface="Arial" pitchFamily="34" charset="0"/>
              </a:rPr>
              <a:t> o </a:t>
            </a:r>
            <a:r>
              <a:rPr lang="en-US" sz="2600" u="sng" dirty="0" err="1">
                <a:ea typeface="Arial" pitchFamily="34" charset="0"/>
              </a:rPr>
              <a:t>conviviente</a:t>
            </a:r>
            <a:r>
              <a:rPr lang="en-US" sz="2600" dirty="0">
                <a:ea typeface="Arial" pitchFamily="34" charset="0"/>
              </a:rPr>
              <a:t> de la persona </a:t>
            </a:r>
            <a:r>
              <a:rPr lang="en-US" sz="2600" dirty="0" err="1">
                <a:ea typeface="Arial" pitchFamily="34" charset="0"/>
              </a:rPr>
              <a:t>que</a:t>
            </a:r>
            <a:r>
              <a:rPr lang="en-US" sz="2600" dirty="0">
                <a:ea typeface="Arial" pitchFamily="34" charset="0"/>
              </a:rPr>
              <a:t> </a:t>
            </a:r>
            <a:r>
              <a:rPr lang="en-US" sz="2600" dirty="0" err="1">
                <a:ea typeface="Arial" pitchFamily="34" charset="0"/>
              </a:rPr>
              <a:t>pretende</a:t>
            </a:r>
            <a:r>
              <a:rPr lang="en-US" sz="2600" dirty="0">
                <a:ea typeface="Arial" pitchFamily="34" charset="0"/>
              </a:rPr>
              <a:t> </a:t>
            </a:r>
            <a:r>
              <a:rPr lang="en-US" sz="2600" dirty="0" err="1">
                <a:ea typeface="Arial" pitchFamily="34" charset="0"/>
              </a:rPr>
              <a:t>adoptar</a:t>
            </a:r>
            <a:r>
              <a:rPr lang="en-US" sz="2600" dirty="0">
                <a:ea typeface="Arial" pitchFamily="34" charset="0"/>
              </a:rPr>
              <a:t>; </a:t>
            </a:r>
            <a:r>
              <a:rPr lang="en-US" sz="2600" b="1" u="sng" dirty="0">
                <a:solidFill>
                  <a:srgbClr val="FFFF00"/>
                </a:solidFill>
                <a:ea typeface="Arial" pitchFamily="34" charset="0"/>
              </a:rPr>
              <a:t>-</a:t>
            </a:r>
            <a:r>
              <a:rPr lang="en-US" sz="2600" b="1" u="sng" dirty="0" err="1">
                <a:solidFill>
                  <a:srgbClr val="FFFF00"/>
                </a:solidFill>
                <a:ea typeface="Arial" pitchFamily="34" charset="0"/>
              </a:rPr>
              <a:t>Adopcion</a:t>
            </a:r>
            <a:r>
              <a:rPr lang="en-US" sz="2600" b="1" u="sng" dirty="0">
                <a:solidFill>
                  <a:srgbClr val="FFFF00"/>
                </a:solidFill>
                <a:ea typeface="Arial" pitchFamily="34" charset="0"/>
              </a:rPr>
              <a:t> de </a:t>
            </a:r>
            <a:r>
              <a:rPr lang="en-US" sz="2600" b="1" u="sng" dirty="0" err="1">
                <a:solidFill>
                  <a:srgbClr val="FFFF00"/>
                </a:solidFill>
                <a:ea typeface="Arial" pitchFamily="34" charset="0"/>
              </a:rPr>
              <a:t>integracion</a:t>
            </a:r>
            <a:r>
              <a:rPr lang="en-US" sz="2600" b="1" u="sng" dirty="0">
                <a:solidFill>
                  <a:srgbClr val="FFFF00"/>
                </a:solidFill>
                <a:ea typeface="Arial" pitchFamily="34" charset="0"/>
              </a:rPr>
              <a:t>-</a:t>
            </a:r>
          </a:p>
          <a:p>
            <a:pPr marL="857250" lvl="1" indent="-457200" algn="just">
              <a:buFont typeface="Tahoma" pitchFamily="34" charset="0"/>
              <a:buAutoNum type="alphaLcPeriod"/>
            </a:pPr>
            <a:r>
              <a:rPr lang="en-US" sz="2600" dirty="0" err="1">
                <a:ea typeface="Arial" pitchFamily="34" charset="0"/>
              </a:rPr>
              <a:t>Hubo</a:t>
            </a:r>
            <a:r>
              <a:rPr lang="en-US" sz="2600" dirty="0">
                <a:ea typeface="Arial" pitchFamily="34" charset="0"/>
              </a:rPr>
              <a:t> </a:t>
            </a:r>
            <a:r>
              <a:rPr lang="en-US" sz="2600" b="1" u="sng" dirty="0" err="1">
                <a:solidFill>
                  <a:srgbClr val="FFFF00"/>
                </a:solidFill>
                <a:effectLst>
                  <a:outerShdw blurRad="38100" dist="38100" dir="2700000" algn="tl">
                    <a:srgbClr val="000000">
                      <a:alpha val="43137"/>
                    </a:srgbClr>
                  </a:outerShdw>
                </a:effectLst>
                <a:ea typeface="Arial" pitchFamily="34" charset="0"/>
              </a:rPr>
              <a:t>posesión</a:t>
            </a:r>
            <a:r>
              <a:rPr lang="en-US" sz="2600" b="1" u="sng" dirty="0">
                <a:solidFill>
                  <a:srgbClr val="FFFF00"/>
                </a:solidFill>
                <a:effectLst>
                  <a:outerShdw blurRad="38100" dist="38100" dir="2700000" algn="tl">
                    <a:srgbClr val="000000">
                      <a:alpha val="43137"/>
                    </a:srgbClr>
                  </a:outerShdw>
                </a:effectLst>
                <a:ea typeface="Arial" pitchFamily="34" charset="0"/>
              </a:rPr>
              <a:t> de </a:t>
            </a:r>
            <a:r>
              <a:rPr lang="en-US" sz="2600" b="1" u="sng" dirty="0" err="1">
                <a:solidFill>
                  <a:srgbClr val="FFFF00"/>
                </a:solidFill>
                <a:effectLst>
                  <a:outerShdw blurRad="38100" dist="38100" dir="2700000" algn="tl">
                    <a:srgbClr val="000000">
                      <a:alpha val="43137"/>
                    </a:srgbClr>
                  </a:outerShdw>
                </a:effectLst>
                <a:ea typeface="Arial" pitchFamily="34" charset="0"/>
              </a:rPr>
              <a:t>estado</a:t>
            </a:r>
            <a:r>
              <a:rPr lang="en-US" sz="2600" b="1" u="sng" dirty="0">
                <a:solidFill>
                  <a:srgbClr val="FFFF00"/>
                </a:solidFill>
                <a:effectLst>
                  <a:outerShdw blurRad="38100" dist="38100" dir="2700000" algn="tl">
                    <a:srgbClr val="000000">
                      <a:alpha val="43137"/>
                    </a:srgbClr>
                  </a:outerShdw>
                </a:effectLst>
                <a:ea typeface="Arial" pitchFamily="34" charset="0"/>
              </a:rPr>
              <a:t> de </a:t>
            </a:r>
            <a:r>
              <a:rPr lang="en-US" sz="2600" b="1" u="sng" dirty="0" err="1">
                <a:solidFill>
                  <a:srgbClr val="FFFF00"/>
                </a:solidFill>
                <a:effectLst>
                  <a:outerShdw blurRad="38100" dist="38100" dir="2700000" algn="tl">
                    <a:srgbClr val="000000">
                      <a:alpha val="43137"/>
                    </a:srgbClr>
                  </a:outerShdw>
                </a:effectLst>
                <a:ea typeface="Arial" pitchFamily="34" charset="0"/>
              </a:rPr>
              <a:t>hijo</a:t>
            </a:r>
            <a:r>
              <a:rPr lang="en-US" sz="2600" b="1" dirty="0">
                <a:solidFill>
                  <a:srgbClr val="FFFF00"/>
                </a:solidFill>
                <a:effectLst>
                  <a:outerShdw blurRad="38100" dist="38100" dir="2700000" algn="tl">
                    <a:srgbClr val="000000">
                      <a:alpha val="43137"/>
                    </a:srgbClr>
                  </a:outerShdw>
                </a:effectLst>
                <a:ea typeface="Arial" pitchFamily="34" charset="0"/>
              </a:rPr>
              <a:t> </a:t>
            </a:r>
            <a:r>
              <a:rPr lang="en-US" sz="2600" dirty="0" err="1">
                <a:ea typeface="Arial" pitchFamily="34" charset="0"/>
              </a:rPr>
              <a:t>mientras</a:t>
            </a:r>
            <a:r>
              <a:rPr lang="en-US" sz="2600" dirty="0">
                <a:ea typeface="Arial" pitchFamily="34" charset="0"/>
              </a:rPr>
              <a:t> era </a:t>
            </a:r>
            <a:r>
              <a:rPr lang="en-US" sz="2600" dirty="0" err="1">
                <a:ea typeface="Arial" pitchFamily="34" charset="0"/>
              </a:rPr>
              <a:t>menor</a:t>
            </a:r>
            <a:r>
              <a:rPr lang="en-US" sz="2600" dirty="0">
                <a:ea typeface="Arial" pitchFamily="34" charset="0"/>
              </a:rPr>
              <a:t> de </a:t>
            </a:r>
            <a:r>
              <a:rPr lang="en-US" sz="2600" dirty="0" err="1">
                <a:ea typeface="Arial" pitchFamily="34" charset="0"/>
              </a:rPr>
              <a:t>edad</a:t>
            </a:r>
            <a:r>
              <a:rPr lang="en-US" sz="2600" dirty="0">
                <a:ea typeface="Arial" pitchFamily="34" charset="0"/>
              </a:rPr>
              <a:t>, </a:t>
            </a:r>
            <a:r>
              <a:rPr lang="en-US" sz="2600" dirty="0" err="1">
                <a:ea typeface="Arial" pitchFamily="34" charset="0"/>
              </a:rPr>
              <a:t>fehacientemente</a:t>
            </a:r>
            <a:r>
              <a:rPr lang="en-US" sz="2600" dirty="0">
                <a:ea typeface="Arial" pitchFamily="34" charset="0"/>
              </a:rPr>
              <a:t> </a:t>
            </a:r>
            <a:r>
              <a:rPr lang="en-US" sz="2600" dirty="0" err="1">
                <a:ea typeface="Arial" pitchFamily="34" charset="0"/>
              </a:rPr>
              <a:t>comprobada</a:t>
            </a:r>
            <a:r>
              <a:rPr lang="en-US" sz="2600" dirty="0">
                <a:ea typeface="Arial" pitchFamily="34" charset="0"/>
              </a:rPr>
              <a:t>.</a:t>
            </a:r>
          </a:p>
        </p:txBody>
      </p:sp>
    </p:spTree>
    <p:extLst>
      <p:ext uri="{BB962C8B-B14F-4D97-AF65-F5344CB8AC3E}">
        <p14:creationId xmlns:p14="http://schemas.microsoft.com/office/powerpoint/2010/main" val="203311127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gradFill rotWithShape="1">
          <a:gsLst>
            <a:gs pos="35000">
              <a:schemeClr val="bg1">
                <a:tint val="90000"/>
              </a:schemeClr>
            </a:gs>
            <a:gs pos="31000">
              <a:schemeClr val="bg1">
                <a:shade val="100000"/>
                <a:satMod val="115000"/>
              </a:schemeClr>
            </a:gs>
            <a:gs pos="42000">
              <a:schemeClr val="bg1">
                <a:shade val="70000"/>
                <a:satMod val="130000"/>
              </a:schemeClr>
            </a:gs>
          </a:gsLst>
          <a:path path="circle">
            <a:fillToRect l="20000" t="50000" r="100000" b="50000"/>
          </a:path>
        </a:gra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342312" y="176164"/>
            <a:ext cx="10714893" cy="1424036"/>
          </a:xfrm>
          <a:solidFill>
            <a:schemeClr val="accent5"/>
          </a:solidFill>
        </p:spPr>
        <p:txBody>
          <a:bodyPr/>
          <a:lstStyle/>
          <a:p>
            <a:pPr algn="ctr">
              <a:defRPr/>
            </a:pPr>
            <a:r>
              <a:rPr lang="es-ES" dirty="0">
                <a:ea typeface="ＭＳ Ｐゴシック" pitchFamily="34" charset="-128"/>
              </a:rPr>
              <a:t>Un supuesto especial:</a:t>
            </a:r>
            <a:br>
              <a:rPr lang="es-ES" dirty="0">
                <a:ea typeface="ＭＳ Ｐゴシック" pitchFamily="34" charset="-128"/>
              </a:rPr>
            </a:br>
            <a:r>
              <a:rPr lang="es-ES" dirty="0">
                <a:ea typeface="ＭＳ Ｐゴシック" pitchFamily="34" charset="-128"/>
              </a:rPr>
              <a:t>PLURALIDAD DE ADOPTADOS (art. 598)</a:t>
            </a:r>
          </a:p>
        </p:txBody>
      </p:sp>
      <p:sp>
        <p:nvSpPr>
          <p:cNvPr id="353283" name="Marcador de contenido 2"/>
          <p:cNvSpPr>
            <a:spLocks noGrp="1"/>
          </p:cNvSpPr>
          <p:nvPr>
            <p:ph idx="1"/>
          </p:nvPr>
        </p:nvSpPr>
        <p:spPr>
          <a:xfrm>
            <a:off x="689317" y="1600200"/>
            <a:ext cx="9889588" cy="4997450"/>
          </a:xfrm>
        </p:spPr>
        <p:txBody>
          <a:bodyPr/>
          <a:lstStyle/>
          <a:p>
            <a:pPr algn="just">
              <a:lnSpc>
                <a:spcPct val="90000"/>
              </a:lnSpc>
            </a:pPr>
            <a:endParaRPr lang="es-AR" sz="3000" b="1" dirty="0">
              <a:ea typeface="ＭＳ Ｐゴシック" pitchFamily="34" charset="-128"/>
            </a:endParaRPr>
          </a:p>
          <a:p>
            <a:pPr algn="just">
              <a:lnSpc>
                <a:spcPct val="90000"/>
              </a:lnSpc>
            </a:pPr>
            <a:r>
              <a:rPr lang="es-AR" sz="3000" b="1" dirty="0">
                <a:ea typeface="ＭＳ Ｐゴシック" pitchFamily="34" charset="-128"/>
              </a:rPr>
              <a:t>Pueden ser adoptadas varias personas, </a:t>
            </a:r>
            <a:r>
              <a:rPr lang="es-AR" sz="3000" b="1" u="sng" dirty="0">
                <a:ea typeface="ＭＳ Ｐゴシック" pitchFamily="34" charset="-128"/>
              </a:rPr>
              <a:t>simultánea o sucesivamente</a:t>
            </a:r>
            <a:r>
              <a:rPr lang="es-AR" sz="3000" b="1" dirty="0">
                <a:ea typeface="ＭＳ Ｐゴシック" pitchFamily="34" charset="-128"/>
              </a:rPr>
              <a:t>. </a:t>
            </a:r>
            <a:endParaRPr lang="es-ES_tradnl" sz="3000" b="1" dirty="0">
              <a:ea typeface="ＭＳ Ｐゴシック" pitchFamily="34" charset="-128"/>
            </a:endParaRPr>
          </a:p>
          <a:p>
            <a:pPr algn="just">
              <a:lnSpc>
                <a:spcPct val="90000"/>
              </a:lnSpc>
            </a:pPr>
            <a:endParaRPr lang="es-AR" sz="1500" b="1" dirty="0">
              <a:ea typeface="ＭＳ Ｐゴシック" pitchFamily="34" charset="-128"/>
            </a:endParaRPr>
          </a:p>
          <a:p>
            <a:pPr algn="just">
              <a:lnSpc>
                <a:spcPct val="90000"/>
              </a:lnSpc>
            </a:pPr>
            <a:r>
              <a:rPr lang="es-AR" sz="3000" b="1" dirty="0">
                <a:ea typeface="ＭＳ Ｐゴシック" pitchFamily="34" charset="-128"/>
              </a:rPr>
              <a:t>La existencia de </a:t>
            </a:r>
            <a:r>
              <a:rPr lang="es-AR" sz="3000" b="1" u="sng" dirty="0">
                <a:ea typeface="ＭＳ Ｐゴシック" pitchFamily="34" charset="-128"/>
              </a:rPr>
              <a:t>descendientes</a:t>
            </a:r>
            <a:r>
              <a:rPr lang="es-AR" sz="3000" b="1" dirty="0">
                <a:ea typeface="ＭＳ Ｐゴシック" pitchFamily="34" charset="-128"/>
              </a:rPr>
              <a:t> del adoptante no impide la adopción. </a:t>
            </a:r>
          </a:p>
          <a:p>
            <a:pPr lvl="1" algn="just">
              <a:lnSpc>
                <a:spcPct val="90000"/>
              </a:lnSpc>
            </a:pPr>
            <a:r>
              <a:rPr lang="es-AR" sz="3000" b="1" dirty="0">
                <a:ea typeface="ＭＳ Ｐゴシック" pitchFamily="34" charset="-128"/>
              </a:rPr>
              <a:t>En este caso, deben ser </a:t>
            </a:r>
            <a:r>
              <a:rPr lang="es-AR" sz="3000" b="1" u="sng" dirty="0">
                <a:ea typeface="ＭＳ Ｐゴシック" pitchFamily="34" charset="-128"/>
              </a:rPr>
              <a:t>oídos</a:t>
            </a:r>
            <a:r>
              <a:rPr lang="es-AR" sz="3000" b="1" dirty="0">
                <a:ea typeface="ＭＳ Ｐゴシック" pitchFamily="34" charset="-128"/>
              </a:rPr>
              <a:t> por el juez, valorándose su opinión de conformidad con su edad y grado de madurez.</a:t>
            </a:r>
            <a:r>
              <a:rPr lang="es-ES_tradnl" sz="3000" b="1" dirty="0">
                <a:ea typeface="ＭＳ Ｐゴシック" pitchFamily="34" charset="-128"/>
              </a:rPr>
              <a:t> </a:t>
            </a:r>
          </a:p>
          <a:p>
            <a:pPr algn="just">
              <a:lnSpc>
                <a:spcPct val="90000"/>
              </a:lnSpc>
            </a:pPr>
            <a:endParaRPr lang="es-AR" sz="1500" b="1" dirty="0">
              <a:solidFill>
                <a:srgbClr val="FF0000"/>
              </a:solidFill>
              <a:ea typeface="ＭＳ Ｐゴシック" pitchFamily="34" charset="-128"/>
            </a:endParaRPr>
          </a:p>
          <a:p>
            <a:pPr algn="just">
              <a:lnSpc>
                <a:spcPct val="90000"/>
              </a:lnSpc>
            </a:pPr>
            <a:r>
              <a:rPr lang="es-AR" sz="3000" b="1" dirty="0">
                <a:solidFill>
                  <a:srgbClr val="FF0000"/>
                </a:solidFill>
                <a:ea typeface="ＭＳ Ｐゴシック" pitchFamily="34" charset="-128"/>
              </a:rPr>
              <a:t>Todos los hijos adoptivos y biológicos </a:t>
            </a:r>
            <a:r>
              <a:rPr lang="es-AR" sz="3000" b="1" dirty="0">
                <a:ea typeface="ＭＳ Ｐゴシック" pitchFamily="34" charset="-128"/>
              </a:rPr>
              <a:t>de un mismo adoptante son considerados hermanos entre sí.</a:t>
            </a:r>
            <a:endParaRPr lang="es-ES_tradnl" sz="3000" b="1" dirty="0">
              <a:ea typeface="ＭＳ Ｐゴシック" pitchFamily="34" charset="-128"/>
            </a:endParaRPr>
          </a:p>
          <a:p>
            <a:pPr algn="just">
              <a:lnSpc>
                <a:spcPct val="90000"/>
              </a:lnSpc>
            </a:pPr>
            <a:endParaRPr lang="es-ES" sz="3000" b="1" dirty="0">
              <a:ea typeface="ＭＳ Ｐゴシック" pitchFamily="34" charset="-128"/>
            </a:endParaRPr>
          </a:p>
        </p:txBody>
      </p:sp>
      <p:sp>
        <p:nvSpPr>
          <p:cNvPr id="353284" name="Marcador de número de diapositiva 3"/>
          <p:cNvSpPr>
            <a:spLocks noGrp="1"/>
          </p:cNvSpPr>
          <p:nvPr>
            <p:ph type="sldNum" sz="quarter" idx="12"/>
          </p:nvPr>
        </p:nvSpPr>
        <p:spPr bwMode="auto">
          <a:noFill/>
          <a:ln>
            <a:round/>
            <a:headEnd/>
            <a:tailEnd/>
          </a:ln>
          <a:extLst>
            <a:ext uri="{909E8E84-426E-40dd-AFC4-6F175D3DCCD1}">
              <a14:hiddenFill xmlns:a14="http://schemas.microsoft.com/office/drawing/2010/main" xmlns="">
                <a:solidFill>
                  <a:srgbClr val="FFFFFF"/>
                </a:solidFill>
              </a14:hiddenFill>
            </a:ext>
          </a:extLst>
        </p:spPr>
        <p:txBody>
          <a:bodyPr/>
          <a:lstStyle/>
          <a:p>
            <a:fld id="{1C0A9F4E-EC99-4B23-85C3-D67ABC5A5618}" type="slidenum">
              <a:rPr lang="en-US" smtClean="0">
                <a:latin typeface="Arial" charset="0"/>
              </a:rPr>
              <a:pPr/>
              <a:t>255</a:t>
            </a:fld>
            <a:endParaRPr lang="en-US">
              <a:latin typeface="Arial" charset="0"/>
            </a:endParaRPr>
          </a:p>
        </p:txBody>
      </p:sp>
    </p:spTree>
    <p:extLst>
      <p:ext uri="{BB962C8B-B14F-4D97-AF65-F5344CB8AC3E}">
        <p14:creationId xmlns:p14="http://schemas.microsoft.com/office/powerpoint/2010/main" val="1621194774"/>
      </p:ext>
    </p:extLst>
  </p:cSld>
  <p:clrMapOvr>
    <a:masterClrMapping/>
  </p:clrMapOvr>
  <p:transition spd="slow">
    <p:wip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135189" y="404814"/>
            <a:ext cx="7826375" cy="3946525"/>
          </a:xfrm>
        </p:spPr>
        <p:style>
          <a:lnRef idx="2">
            <a:schemeClr val="accent6">
              <a:shade val="50000"/>
            </a:schemeClr>
          </a:lnRef>
          <a:fillRef idx="1">
            <a:schemeClr val="accent6"/>
          </a:fillRef>
          <a:effectRef idx="0">
            <a:schemeClr val="accent6"/>
          </a:effectRef>
          <a:fontRef idx="minor">
            <a:schemeClr val="lt1"/>
          </a:fontRef>
        </p:style>
        <p:txBody>
          <a:bodyPr/>
          <a:lstStyle/>
          <a:p>
            <a:pPr eaLnBrk="1" hangingPunct="1">
              <a:defRPr/>
            </a:pPr>
            <a:r>
              <a:rPr lang="es-ES" b="1">
                <a:solidFill>
                  <a:srgbClr val="FFFFFF"/>
                </a:solidFill>
                <a:effectLst>
                  <a:outerShdw blurRad="38100" dist="38100" dir="2700000" algn="tl">
                    <a:srgbClr val="000000"/>
                  </a:outerShdw>
                </a:effectLst>
                <a:ea typeface="ＭＳ Ｐゴシック" pitchFamily="34" charset="-128"/>
              </a:rPr>
              <a:t>No todas las situaciones fácticas pueden estar contenidas/solucionadas en la ley…</a:t>
            </a:r>
            <a:r>
              <a:rPr lang="es-ES">
                <a:solidFill>
                  <a:srgbClr val="FFFFFF"/>
                </a:solidFill>
                <a:effectLst>
                  <a:outerShdw blurRad="38100" dist="38100" dir="2700000" algn="tl">
                    <a:srgbClr val="000000"/>
                  </a:outerShdw>
                </a:effectLst>
                <a:ea typeface="ＭＳ Ｐゴシック" pitchFamily="34" charset="-128"/>
              </a:rPr>
              <a:t>.</a:t>
            </a:r>
          </a:p>
        </p:txBody>
      </p:sp>
      <p:sp>
        <p:nvSpPr>
          <p:cNvPr id="354307" name="Marcador de número de diapositiva 3"/>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34" charset="-128"/>
              </a:defRPr>
            </a:lvl9pPr>
          </a:lstStyle>
          <a:p>
            <a:pPr eaLnBrk="1" hangingPunct="1"/>
            <a:fld id="{F4156940-9F6E-4DAA-A23B-AB849DB85E9F}" type="slidenum">
              <a:rPr lang="en-US" smtClean="0">
                <a:solidFill>
                  <a:srgbClr val="595959"/>
                </a:solidFill>
                <a:latin typeface="Century Gothic" pitchFamily="34" charset="0"/>
              </a:rPr>
              <a:pPr eaLnBrk="1" hangingPunct="1"/>
              <a:t>256</a:t>
            </a:fld>
            <a:endParaRPr lang="en-US">
              <a:solidFill>
                <a:srgbClr val="595959"/>
              </a:solidFill>
              <a:latin typeface="Century Gothic" pitchFamily="34" charset="0"/>
            </a:endParaRPr>
          </a:p>
        </p:txBody>
      </p:sp>
      <p:sp>
        <p:nvSpPr>
          <p:cNvPr id="5" name="Flecha curvada hacia abajo 4"/>
          <p:cNvSpPr>
            <a:spLocks noChangeArrowheads="1"/>
          </p:cNvSpPr>
          <p:nvPr/>
        </p:nvSpPr>
        <p:spPr bwMode="auto">
          <a:xfrm>
            <a:off x="5016500" y="4581526"/>
            <a:ext cx="1943100" cy="1655763"/>
          </a:xfrm>
          <a:prstGeom prst="curvedDownArrow">
            <a:avLst>
              <a:gd name="adj1" fmla="val 24997"/>
              <a:gd name="adj2" fmla="val 50000"/>
              <a:gd name="adj3" fmla="val 25000"/>
            </a:avLst>
          </a:prstGeom>
          <a:gradFill rotWithShape="1">
            <a:gsLst>
              <a:gs pos="0">
                <a:srgbClr val="4F6CBD"/>
              </a:gs>
              <a:gs pos="20000">
                <a:srgbClr val="506CBA"/>
              </a:gs>
              <a:gs pos="100000">
                <a:srgbClr val="3C518E"/>
              </a:gs>
            </a:gsLst>
            <a:lin ang="5400000"/>
          </a:gradFill>
          <a:ln w="9525">
            <a:solidFill>
              <a:srgbClr val="5C72B2"/>
            </a:solidFill>
            <a:miter lim="800000"/>
            <a:headEnd/>
            <a:tailEnd/>
          </a:ln>
          <a:effectLst>
            <a:outerShdw blurRad="40000" dist="23000" dir="5400000" rotWithShape="0">
              <a:srgbClr val="808080">
                <a:alpha val="34999"/>
              </a:srgbClr>
            </a:outerShdw>
          </a:effectLst>
        </p:spPr>
        <p:txBody>
          <a:bodyPr anchor="ctr"/>
          <a:lstStyle/>
          <a:p>
            <a:pPr algn="ctr" fontAlgn="base">
              <a:spcBef>
                <a:spcPct val="0"/>
              </a:spcBef>
              <a:spcAft>
                <a:spcPct val="0"/>
              </a:spcAft>
              <a:defRPr/>
            </a:pPr>
            <a:endParaRPr lang="es-ES">
              <a:solidFill>
                <a:prstClr val="black"/>
              </a:solidFill>
              <a:ea typeface="ＭＳ Ｐゴシック" pitchFamily="34" charset="-128"/>
            </a:endParaRPr>
          </a:p>
        </p:txBody>
      </p:sp>
    </p:spTree>
    <p:extLst>
      <p:ext uri="{BB962C8B-B14F-4D97-AF65-F5344CB8AC3E}">
        <p14:creationId xmlns:p14="http://schemas.microsoft.com/office/powerpoint/2010/main" val="978503890"/>
      </p:ext>
    </p:extLst>
  </p:cSld>
  <p:clrMapOvr>
    <a:masterClrMapping/>
  </p:clrMapOvr>
  <p:transition spd="slow">
    <p:wheel spokes="1"/>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640014" y="3284538"/>
            <a:ext cx="6575425" cy="2952750"/>
          </a:xfrm>
          <a:solidFill>
            <a:schemeClr val="tx1"/>
          </a:solidFill>
        </p:spPr>
        <p:txBody>
          <a:bodyPr/>
          <a:lstStyle/>
          <a:p>
            <a:pPr eaLnBrk="1" hangingPunct="1">
              <a:defRPr/>
            </a:pPr>
            <a:r>
              <a:rPr lang="es-AR" sz="4400" b="1">
                <a:solidFill>
                  <a:srgbClr val="FFFF00"/>
                </a:solidFill>
                <a:effectLst>
                  <a:outerShdw blurRad="38100" dist="38100" dir="2700000" algn="tl">
                    <a:srgbClr val="FFFFFF"/>
                  </a:outerShdw>
                </a:effectLst>
                <a:ea typeface="ＭＳ Ｐゴシック" pitchFamily="34" charset="-128"/>
              </a:rPr>
              <a:t>Juzgado 1° instancia C.C. Fam. – Río Cuarto</a:t>
            </a:r>
            <a:br>
              <a:rPr lang="es-AR" sz="4400" b="1">
                <a:solidFill>
                  <a:srgbClr val="FFFF00"/>
                </a:solidFill>
                <a:effectLst>
                  <a:outerShdw blurRad="38100" dist="38100" dir="2700000" algn="tl">
                    <a:srgbClr val="FFFFFF"/>
                  </a:outerShdw>
                </a:effectLst>
                <a:ea typeface="ＭＳ Ｐゴシック" pitchFamily="34" charset="-128"/>
              </a:rPr>
            </a:br>
            <a:r>
              <a:rPr lang="es-AR" sz="4400" b="1">
                <a:solidFill>
                  <a:srgbClr val="FFFF00"/>
                </a:solidFill>
                <a:effectLst>
                  <a:outerShdw blurRad="38100" dist="38100" dir="2700000" algn="tl">
                    <a:srgbClr val="FFFFFF"/>
                  </a:outerShdw>
                </a:effectLst>
                <a:ea typeface="ＭＳ Ｐゴシック" pitchFamily="34" charset="-128"/>
              </a:rPr>
              <a:t>18/11/2011</a:t>
            </a:r>
          </a:p>
        </p:txBody>
      </p:sp>
      <p:sp>
        <p:nvSpPr>
          <p:cNvPr id="4" name="Subtítulo 3"/>
          <p:cNvSpPr>
            <a:spLocks noGrp="1"/>
          </p:cNvSpPr>
          <p:nvPr>
            <p:ph type="subTitle" idx="1"/>
          </p:nvPr>
        </p:nvSpPr>
        <p:spPr>
          <a:xfrm>
            <a:off x="1992313" y="692151"/>
            <a:ext cx="8280400" cy="2232025"/>
          </a:xfrm>
          <a:gradFill rotWithShape="1">
            <a:gsLst>
              <a:gs pos="0">
                <a:srgbClr val="000000"/>
              </a:gs>
              <a:gs pos="20000">
                <a:srgbClr val="000000"/>
              </a:gs>
              <a:gs pos="100000">
                <a:srgbClr val="000000"/>
              </a:gs>
            </a:gsLst>
            <a:lin ang="5400000"/>
          </a:gradFill>
          <a:ln cap="flat">
            <a:solidFill>
              <a:srgbClr val="000000"/>
            </a:solidFill>
            <a:miter lim="800000"/>
            <a:headEnd/>
            <a:tailEnd/>
          </a:ln>
          <a:effectLst>
            <a:outerShdw blurRad="40000" dist="23000" dir="5400000" rotWithShape="0">
              <a:srgbClr val="000000">
                <a:alpha val="34999"/>
              </a:srgbClr>
            </a:outerShdw>
          </a:effectLst>
        </p:spPr>
        <p:txBody>
          <a:bodyPr/>
          <a:lstStyle/>
          <a:p>
            <a:pPr eaLnBrk="1" hangingPunct="1">
              <a:buFont typeface="Arial" pitchFamily="34" charset="0"/>
              <a:buNone/>
              <a:defRPr/>
            </a:pPr>
            <a:r>
              <a:rPr lang="es-ES" sz="6000" b="1">
                <a:solidFill>
                  <a:schemeClr val="bg1"/>
                </a:solidFill>
                <a:latin typeface="Palatino Linotype" pitchFamily="18" charset="0"/>
                <a:ea typeface="ＭＳ Ｐゴシック" pitchFamily="34" charset="-128"/>
              </a:rPr>
              <a:t>un conflicto </a:t>
            </a:r>
            <a:r>
              <a:rPr lang="es-ES" altLang="es-ES" sz="6000" b="1">
                <a:solidFill>
                  <a:schemeClr val="bg1"/>
                </a:solidFill>
                <a:latin typeface="Palatino Linotype" pitchFamily="18" charset="0"/>
                <a:ea typeface="ＭＳ Ｐゴシック" pitchFamily="34" charset="-128"/>
              </a:rPr>
              <a:t>“</a:t>
            </a:r>
            <a:r>
              <a:rPr lang="es-ES" sz="6000" b="1">
                <a:solidFill>
                  <a:schemeClr val="bg1"/>
                </a:solidFill>
                <a:latin typeface="Palatino Linotype" pitchFamily="18" charset="0"/>
                <a:ea typeface="ＭＳ Ｐゴシック" pitchFamily="34" charset="-128"/>
              </a:rPr>
              <a:t>novedoso</a:t>
            </a:r>
            <a:r>
              <a:rPr lang="es-ES" altLang="es-ES" sz="6000" b="1">
                <a:solidFill>
                  <a:schemeClr val="bg1"/>
                </a:solidFill>
                <a:latin typeface="Palatino Linotype" pitchFamily="18" charset="0"/>
                <a:ea typeface="ＭＳ Ｐゴシック" pitchFamily="34" charset="-128"/>
              </a:rPr>
              <a:t>”</a:t>
            </a:r>
            <a:r>
              <a:rPr lang="es-ES" sz="6000" b="1">
                <a:solidFill>
                  <a:schemeClr val="bg1"/>
                </a:solidFill>
                <a:latin typeface="Palatino Linotype" pitchFamily="18" charset="0"/>
                <a:ea typeface="ＭＳ Ｐゴシック" pitchFamily="34" charset="-128"/>
              </a:rPr>
              <a:t>…</a:t>
            </a:r>
          </a:p>
        </p:txBody>
      </p:sp>
      <p:sp>
        <p:nvSpPr>
          <p:cNvPr id="3" name="2 Marcador de número de diapositiva"/>
          <p:cNvSpPr>
            <a:spLocks noGrp="1"/>
          </p:cNvSpPr>
          <p:nvPr>
            <p:ph type="sldNum" sz="quarter" idx="11"/>
          </p:nvPr>
        </p:nvSpPr>
        <p:spPr/>
        <p:txBody>
          <a:bodyPr/>
          <a:lstStyle/>
          <a:p>
            <a:pPr>
              <a:defRPr/>
            </a:pPr>
            <a:fld id="{BF4E95A7-CE7B-44A2-9E91-1988F0DD577C}" type="slidenum">
              <a:rPr lang="es-AR" smtClean="0"/>
              <a:pPr>
                <a:defRPr/>
              </a:pPr>
              <a:t>257</a:t>
            </a:fld>
            <a:endParaRPr lang="es-AR"/>
          </a:p>
        </p:txBody>
      </p:sp>
    </p:spTree>
    <p:extLst>
      <p:ext uri="{BB962C8B-B14F-4D97-AF65-F5344CB8AC3E}">
        <p14:creationId xmlns:p14="http://schemas.microsoft.com/office/powerpoint/2010/main" val="528243827"/>
      </p:ext>
    </p:extLst>
  </p:cSld>
  <p:clrMapOvr>
    <a:masterClrMapping/>
  </p:clrMapOvr>
  <p:transition spd="slow">
    <p:wip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775520" y="1556792"/>
            <a:ext cx="7836024" cy="2592288"/>
          </a:xfrm>
        </p:spPr>
        <p:txBody>
          <a:bodyPr/>
          <a:lstStyle/>
          <a:p>
            <a:pPr algn="ctr"/>
            <a:r>
              <a:rPr lang="es-AR" sz="6000" b="1" dirty="0"/>
              <a:t>¿Quiénes pueden ser adoptantes?</a:t>
            </a:r>
          </a:p>
        </p:txBody>
      </p:sp>
      <p:sp>
        <p:nvSpPr>
          <p:cNvPr id="4" name="Marcador de número de diapositiva 3"/>
          <p:cNvSpPr>
            <a:spLocks noGrp="1"/>
          </p:cNvSpPr>
          <p:nvPr>
            <p:ph type="sldNum" sz="quarter" idx="12"/>
          </p:nvPr>
        </p:nvSpPr>
        <p:spPr/>
        <p:txBody>
          <a:bodyPr/>
          <a:lstStyle/>
          <a:p>
            <a:pPr>
              <a:defRPr/>
            </a:pPr>
            <a:fld id="{C7103268-2E4D-414C-9ED5-65B4F1C04FCB}" type="slidenum">
              <a:rPr lang="es-AR" smtClean="0"/>
              <a:pPr>
                <a:defRPr/>
              </a:pPr>
              <a:t>258</a:t>
            </a:fld>
            <a:endParaRPr lang="es-AR"/>
          </a:p>
        </p:txBody>
      </p:sp>
    </p:spTree>
    <p:extLst>
      <p:ext uri="{BB962C8B-B14F-4D97-AF65-F5344CB8AC3E}">
        <p14:creationId xmlns:p14="http://schemas.microsoft.com/office/powerpoint/2010/main" val="2575192712"/>
      </p:ext>
    </p:extLst>
  </p:cSld>
  <p:clrMapOvr>
    <a:masterClrMapping/>
  </p:clrMapOvr>
  <p:transition spd="slow">
    <p:push dir="u"/>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3"/>
          <p:cNvSpPr>
            <a:spLocks noGrp="1" noChangeArrowheads="1"/>
          </p:cNvSpPr>
          <p:nvPr>
            <p:ph type="body" idx="1"/>
          </p:nvPr>
        </p:nvSpPr>
        <p:spPr>
          <a:xfrm>
            <a:off x="1905000" y="759655"/>
            <a:ext cx="8075613" cy="5909433"/>
          </a:xfrm>
          <a:solidFill>
            <a:srgbClr val="FFCC99"/>
          </a:solidFill>
          <a:ln>
            <a:solidFill>
              <a:schemeClr val="tx1"/>
            </a:solidFill>
          </a:ln>
        </p:spPr>
        <p:txBody>
          <a:bodyPr/>
          <a:lstStyle/>
          <a:p>
            <a:pPr marL="0" indent="0" algn="just">
              <a:buNone/>
            </a:pPr>
            <a:r>
              <a:rPr lang="es-AR" sz="2800" dirty="0">
                <a:solidFill>
                  <a:srgbClr val="00B050"/>
                </a:solidFill>
                <a:latin typeface="Calibri" pitchFamily="34" charset="0"/>
              </a:rPr>
              <a:t>(Estado civil)</a:t>
            </a:r>
            <a:r>
              <a:rPr lang="es-AR" sz="2800" dirty="0">
                <a:latin typeface="Calibri" pitchFamily="34" charset="0"/>
              </a:rPr>
              <a:t> </a:t>
            </a:r>
            <a:r>
              <a:rPr lang="en-US" sz="2800" dirty="0">
                <a:solidFill>
                  <a:schemeClr val="bg1"/>
                </a:solidFill>
                <a:latin typeface="Calibri" pitchFamily="34" charset="0"/>
              </a:rPr>
              <a:t>El </a:t>
            </a:r>
            <a:r>
              <a:rPr lang="en-US" sz="2800" dirty="0" err="1">
                <a:solidFill>
                  <a:schemeClr val="bg1"/>
                </a:solidFill>
                <a:latin typeface="Calibri" pitchFamily="34" charset="0"/>
              </a:rPr>
              <a:t>NNyA</a:t>
            </a:r>
            <a:r>
              <a:rPr lang="en-US" sz="2800" dirty="0">
                <a:solidFill>
                  <a:schemeClr val="bg1"/>
                </a:solidFill>
                <a:latin typeface="Calibri" pitchFamily="34" charset="0"/>
              </a:rPr>
              <a:t> </a:t>
            </a:r>
            <a:r>
              <a:rPr lang="en-US" sz="2800" dirty="0" err="1">
                <a:solidFill>
                  <a:schemeClr val="bg1"/>
                </a:solidFill>
                <a:latin typeface="Calibri" pitchFamily="34" charset="0"/>
              </a:rPr>
              <a:t>puede</a:t>
            </a:r>
            <a:r>
              <a:rPr lang="en-US" sz="2800" dirty="0">
                <a:solidFill>
                  <a:schemeClr val="bg1"/>
                </a:solidFill>
                <a:latin typeface="Calibri" pitchFamily="34" charset="0"/>
              </a:rPr>
              <a:t> </a:t>
            </a:r>
            <a:r>
              <a:rPr lang="en-US" sz="2800" dirty="0" err="1">
                <a:solidFill>
                  <a:schemeClr val="bg1"/>
                </a:solidFill>
                <a:latin typeface="Calibri" pitchFamily="34" charset="0"/>
              </a:rPr>
              <a:t>ser</a:t>
            </a:r>
            <a:r>
              <a:rPr lang="en-US" sz="2800" dirty="0">
                <a:solidFill>
                  <a:schemeClr val="bg1"/>
                </a:solidFill>
                <a:latin typeface="Calibri" pitchFamily="34" charset="0"/>
              </a:rPr>
              <a:t> </a:t>
            </a:r>
            <a:r>
              <a:rPr lang="en-US" sz="2800" dirty="0" err="1">
                <a:solidFill>
                  <a:schemeClr val="bg1"/>
                </a:solidFill>
                <a:latin typeface="Calibri" pitchFamily="34" charset="0"/>
              </a:rPr>
              <a:t>adoptado</a:t>
            </a:r>
            <a:r>
              <a:rPr lang="en-US" sz="2800" dirty="0">
                <a:solidFill>
                  <a:schemeClr val="bg1"/>
                </a:solidFill>
                <a:latin typeface="Calibri" pitchFamily="34" charset="0"/>
              </a:rPr>
              <a:t> </a:t>
            </a:r>
            <a:r>
              <a:rPr lang="en-US" sz="2800" dirty="0" err="1">
                <a:solidFill>
                  <a:schemeClr val="bg1"/>
                </a:solidFill>
                <a:latin typeface="Calibri" pitchFamily="34" charset="0"/>
              </a:rPr>
              <a:t>por</a:t>
            </a:r>
            <a:r>
              <a:rPr lang="en-US" sz="2800" dirty="0">
                <a:solidFill>
                  <a:schemeClr val="bg1"/>
                </a:solidFill>
                <a:latin typeface="Calibri" pitchFamily="34" charset="0"/>
              </a:rPr>
              <a:t> un </a:t>
            </a:r>
            <a:r>
              <a:rPr lang="en-US" sz="2800" dirty="0" err="1">
                <a:solidFill>
                  <a:schemeClr val="bg1"/>
                </a:solidFill>
                <a:latin typeface="Calibri" pitchFamily="34" charset="0"/>
              </a:rPr>
              <a:t>matrimonio</a:t>
            </a:r>
            <a:r>
              <a:rPr lang="en-US" sz="2800" dirty="0">
                <a:solidFill>
                  <a:schemeClr val="bg1"/>
                </a:solidFill>
                <a:latin typeface="Calibri" pitchFamily="34" charset="0"/>
              </a:rPr>
              <a:t>, </a:t>
            </a:r>
            <a:r>
              <a:rPr lang="en-US" sz="2800" dirty="0" err="1">
                <a:solidFill>
                  <a:schemeClr val="bg1"/>
                </a:solidFill>
                <a:latin typeface="Calibri" pitchFamily="34" charset="0"/>
              </a:rPr>
              <a:t>por</a:t>
            </a:r>
            <a:r>
              <a:rPr lang="en-US" sz="2800" dirty="0">
                <a:solidFill>
                  <a:schemeClr val="bg1"/>
                </a:solidFill>
                <a:latin typeface="Calibri" pitchFamily="34" charset="0"/>
              </a:rPr>
              <a:t> ambos </a:t>
            </a:r>
            <a:r>
              <a:rPr lang="en-US" sz="2800" dirty="0" err="1">
                <a:solidFill>
                  <a:schemeClr val="bg1"/>
                </a:solidFill>
                <a:latin typeface="Calibri" pitchFamily="34" charset="0"/>
              </a:rPr>
              <a:t>integrantes</a:t>
            </a:r>
            <a:r>
              <a:rPr lang="en-US" sz="2800" dirty="0">
                <a:solidFill>
                  <a:schemeClr val="bg1"/>
                </a:solidFill>
                <a:latin typeface="Calibri" pitchFamily="34" charset="0"/>
              </a:rPr>
              <a:t> de </a:t>
            </a:r>
            <a:r>
              <a:rPr lang="en-US" sz="2800" dirty="0" err="1">
                <a:solidFill>
                  <a:schemeClr val="bg1"/>
                </a:solidFill>
                <a:latin typeface="Calibri" pitchFamily="34" charset="0"/>
              </a:rPr>
              <a:t>una</a:t>
            </a:r>
            <a:r>
              <a:rPr lang="en-US" sz="2800" dirty="0">
                <a:solidFill>
                  <a:schemeClr val="bg1"/>
                </a:solidFill>
                <a:latin typeface="Calibri" pitchFamily="34" charset="0"/>
              </a:rPr>
              <a:t> </a:t>
            </a:r>
            <a:r>
              <a:rPr lang="en-US" sz="2800" dirty="0" err="1">
                <a:solidFill>
                  <a:schemeClr val="bg1"/>
                </a:solidFill>
                <a:latin typeface="Calibri" pitchFamily="34" charset="0"/>
              </a:rPr>
              <a:t>unión</a:t>
            </a:r>
            <a:r>
              <a:rPr lang="en-US" sz="2800" dirty="0">
                <a:solidFill>
                  <a:schemeClr val="bg1"/>
                </a:solidFill>
                <a:latin typeface="Calibri" pitchFamily="34" charset="0"/>
              </a:rPr>
              <a:t> </a:t>
            </a:r>
            <a:r>
              <a:rPr lang="en-US" sz="2800" dirty="0" err="1">
                <a:solidFill>
                  <a:schemeClr val="bg1"/>
                </a:solidFill>
                <a:latin typeface="Calibri" pitchFamily="34" charset="0"/>
              </a:rPr>
              <a:t>convivencial</a:t>
            </a:r>
            <a:r>
              <a:rPr lang="en-US" sz="2800" dirty="0">
                <a:solidFill>
                  <a:schemeClr val="bg1"/>
                </a:solidFill>
                <a:latin typeface="Calibri" pitchFamily="34" charset="0"/>
              </a:rPr>
              <a:t> o </a:t>
            </a:r>
            <a:r>
              <a:rPr lang="en-US" sz="2800" dirty="0" err="1">
                <a:solidFill>
                  <a:schemeClr val="bg1"/>
                </a:solidFill>
                <a:latin typeface="Calibri" pitchFamily="34" charset="0"/>
              </a:rPr>
              <a:t>por</a:t>
            </a:r>
            <a:r>
              <a:rPr lang="en-US" sz="2800" dirty="0">
                <a:solidFill>
                  <a:schemeClr val="bg1"/>
                </a:solidFill>
                <a:latin typeface="Calibri" pitchFamily="34" charset="0"/>
              </a:rPr>
              <a:t> </a:t>
            </a:r>
            <a:r>
              <a:rPr lang="en-US" sz="2800" dirty="0" err="1">
                <a:solidFill>
                  <a:schemeClr val="bg1"/>
                </a:solidFill>
                <a:latin typeface="Calibri" pitchFamily="34" charset="0"/>
              </a:rPr>
              <a:t>una</a:t>
            </a:r>
            <a:r>
              <a:rPr lang="en-US" sz="2800" dirty="0">
                <a:solidFill>
                  <a:schemeClr val="bg1"/>
                </a:solidFill>
                <a:latin typeface="Calibri" pitchFamily="34" charset="0"/>
              </a:rPr>
              <a:t> </a:t>
            </a:r>
            <a:r>
              <a:rPr lang="en-US" sz="2800" dirty="0" err="1">
                <a:solidFill>
                  <a:schemeClr val="bg1"/>
                </a:solidFill>
                <a:latin typeface="Calibri" pitchFamily="34" charset="0"/>
              </a:rPr>
              <a:t>única</a:t>
            </a:r>
            <a:r>
              <a:rPr lang="en-US" sz="2800" dirty="0">
                <a:solidFill>
                  <a:schemeClr val="bg1"/>
                </a:solidFill>
                <a:latin typeface="Calibri" pitchFamily="34" charset="0"/>
              </a:rPr>
              <a:t> persona. </a:t>
            </a:r>
          </a:p>
          <a:p>
            <a:pPr marL="0" indent="0" algn="just">
              <a:buNone/>
            </a:pPr>
            <a:endParaRPr lang="en-US" sz="2800" dirty="0">
              <a:solidFill>
                <a:schemeClr val="bg1"/>
              </a:solidFill>
              <a:latin typeface="Calibri" pitchFamily="34" charset="0"/>
            </a:endParaRPr>
          </a:p>
          <a:p>
            <a:pPr marL="0" indent="0" algn="just">
              <a:buNone/>
            </a:pPr>
            <a:r>
              <a:rPr lang="es-AR" sz="2800" dirty="0">
                <a:solidFill>
                  <a:srgbClr val="00B050"/>
                </a:solidFill>
                <a:latin typeface="Calibri" pitchFamily="34" charset="0"/>
              </a:rPr>
              <a:t>(Diferencia etaria) </a:t>
            </a:r>
            <a:r>
              <a:rPr lang="en-US" sz="2800" dirty="0" err="1">
                <a:solidFill>
                  <a:schemeClr val="bg1"/>
                </a:solidFill>
                <a:latin typeface="Calibri" pitchFamily="34" charset="0"/>
              </a:rPr>
              <a:t>Todo</a:t>
            </a:r>
            <a:r>
              <a:rPr lang="en-US" sz="2800" dirty="0">
                <a:solidFill>
                  <a:schemeClr val="bg1"/>
                </a:solidFill>
                <a:latin typeface="Calibri" pitchFamily="34" charset="0"/>
              </a:rPr>
              <a:t> </a:t>
            </a:r>
            <a:r>
              <a:rPr lang="en-US" sz="2800" dirty="0" err="1">
                <a:solidFill>
                  <a:schemeClr val="bg1"/>
                </a:solidFill>
                <a:latin typeface="Calibri" pitchFamily="34" charset="0"/>
              </a:rPr>
              <a:t>adoptante</a:t>
            </a:r>
            <a:r>
              <a:rPr lang="en-US" sz="2800" dirty="0">
                <a:solidFill>
                  <a:schemeClr val="bg1"/>
                </a:solidFill>
                <a:latin typeface="Calibri" pitchFamily="34" charset="0"/>
              </a:rPr>
              <a:t> </a:t>
            </a:r>
            <a:r>
              <a:rPr lang="en-US" sz="2800" dirty="0" err="1">
                <a:solidFill>
                  <a:schemeClr val="bg1"/>
                </a:solidFill>
                <a:latin typeface="Calibri" pitchFamily="34" charset="0"/>
              </a:rPr>
              <a:t>debe</a:t>
            </a:r>
            <a:r>
              <a:rPr lang="en-US" sz="2800" dirty="0">
                <a:solidFill>
                  <a:schemeClr val="bg1"/>
                </a:solidFill>
                <a:latin typeface="Calibri" pitchFamily="34" charset="0"/>
              </a:rPr>
              <a:t> ser </a:t>
            </a:r>
            <a:r>
              <a:rPr lang="en-US" sz="2800" dirty="0" err="1">
                <a:solidFill>
                  <a:schemeClr val="bg1"/>
                </a:solidFill>
                <a:latin typeface="Calibri" pitchFamily="34" charset="0"/>
              </a:rPr>
              <a:t>por</a:t>
            </a:r>
            <a:r>
              <a:rPr lang="en-US" sz="2800" dirty="0">
                <a:solidFill>
                  <a:schemeClr val="bg1"/>
                </a:solidFill>
                <a:latin typeface="Calibri" pitchFamily="34" charset="0"/>
              </a:rPr>
              <a:t> lo </a:t>
            </a:r>
            <a:r>
              <a:rPr lang="en-US" sz="2800" dirty="0" err="1">
                <a:solidFill>
                  <a:schemeClr val="bg1"/>
                </a:solidFill>
                <a:latin typeface="Calibri" pitchFamily="34" charset="0"/>
              </a:rPr>
              <a:t>menos</a:t>
            </a:r>
            <a:r>
              <a:rPr lang="en-US" sz="2800" dirty="0">
                <a:solidFill>
                  <a:schemeClr val="bg1"/>
                </a:solidFill>
                <a:latin typeface="Calibri" pitchFamily="34" charset="0"/>
              </a:rPr>
              <a:t> 16 </a:t>
            </a:r>
            <a:r>
              <a:rPr lang="en-US" sz="2800" dirty="0" err="1">
                <a:solidFill>
                  <a:schemeClr val="bg1"/>
                </a:solidFill>
                <a:latin typeface="Calibri" pitchFamily="34" charset="0"/>
              </a:rPr>
              <a:t>años</a:t>
            </a:r>
            <a:r>
              <a:rPr lang="en-US" sz="2800" dirty="0">
                <a:solidFill>
                  <a:schemeClr val="bg1"/>
                </a:solidFill>
                <a:latin typeface="Calibri" pitchFamily="34" charset="0"/>
              </a:rPr>
              <a:t> mayor  </a:t>
            </a:r>
            <a:r>
              <a:rPr lang="es-AR" sz="2800" dirty="0">
                <a:solidFill>
                  <a:srgbClr val="00B050"/>
                </a:solidFill>
                <a:latin typeface="Calibri" pitchFamily="34" charset="0"/>
              </a:rPr>
              <a:t>[VS. 18]</a:t>
            </a:r>
            <a:r>
              <a:rPr lang="es-AR" sz="2800" dirty="0">
                <a:latin typeface="Calibri" pitchFamily="34" charset="0"/>
              </a:rPr>
              <a:t> </a:t>
            </a:r>
            <a:r>
              <a:rPr lang="en-US" sz="2800" dirty="0">
                <a:solidFill>
                  <a:srgbClr val="000000"/>
                </a:solidFill>
                <a:latin typeface="Calibri" pitchFamily="34" charset="0"/>
              </a:rPr>
              <a:t>que el </a:t>
            </a:r>
            <a:r>
              <a:rPr lang="en-US" sz="2800" dirty="0" err="1">
                <a:solidFill>
                  <a:srgbClr val="000000"/>
                </a:solidFill>
                <a:latin typeface="Calibri" pitchFamily="34" charset="0"/>
              </a:rPr>
              <a:t>adoptado</a:t>
            </a:r>
            <a:r>
              <a:rPr lang="en-US" sz="2800" dirty="0">
                <a:solidFill>
                  <a:srgbClr val="000000"/>
                </a:solidFill>
                <a:latin typeface="Calibri" pitchFamily="34" charset="0"/>
              </a:rPr>
              <a:t>, </a:t>
            </a:r>
            <a:r>
              <a:rPr lang="en-US" sz="2800" dirty="0" err="1">
                <a:solidFill>
                  <a:srgbClr val="000000"/>
                </a:solidFill>
                <a:latin typeface="Calibri" pitchFamily="34" charset="0"/>
              </a:rPr>
              <a:t>excepto</a:t>
            </a:r>
            <a:r>
              <a:rPr lang="en-US" sz="2800" dirty="0">
                <a:solidFill>
                  <a:srgbClr val="000000"/>
                </a:solidFill>
                <a:latin typeface="Calibri" pitchFamily="34" charset="0"/>
              </a:rPr>
              <a:t> </a:t>
            </a:r>
            <a:r>
              <a:rPr lang="en-US" sz="2800" dirty="0" err="1">
                <a:solidFill>
                  <a:srgbClr val="000000"/>
                </a:solidFill>
                <a:latin typeface="Calibri" pitchFamily="34" charset="0"/>
              </a:rPr>
              <a:t>cuando</a:t>
            </a:r>
            <a:r>
              <a:rPr lang="en-US" sz="2800" dirty="0">
                <a:solidFill>
                  <a:srgbClr val="000000"/>
                </a:solidFill>
                <a:latin typeface="Calibri" pitchFamily="34" charset="0"/>
              </a:rPr>
              <a:t> el </a:t>
            </a:r>
            <a:r>
              <a:rPr lang="en-US" sz="2800" dirty="0" err="1">
                <a:solidFill>
                  <a:srgbClr val="000000"/>
                </a:solidFill>
                <a:latin typeface="Calibri" pitchFamily="34" charset="0"/>
              </a:rPr>
              <a:t>cónyuge</a:t>
            </a:r>
            <a:r>
              <a:rPr lang="en-US" sz="2800" dirty="0">
                <a:solidFill>
                  <a:srgbClr val="000000"/>
                </a:solidFill>
                <a:latin typeface="Calibri" pitchFamily="34" charset="0"/>
              </a:rPr>
              <a:t> o </a:t>
            </a:r>
            <a:r>
              <a:rPr lang="en-US" sz="2800" dirty="0" err="1">
                <a:solidFill>
                  <a:srgbClr val="000000"/>
                </a:solidFill>
                <a:latin typeface="Calibri" pitchFamily="34" charset="0"/>
              </a:rPr>
              <a:t>conviviente</a:t>
            </a:r>
            <a:r>
              <a:rPr lang="en-US" sz="2800" dirty="0">
                <a:solidFill>
                  <a:srgbClr val="000000"/>
                </a:solidFill>
                <a:latin typeface="Calibri" pitchFamily="34" charset="0"/>
              </a:rPr>
              <a:t> </a:t>
            </a:r>
            <a:r>
              <a:rPr lang="en-US" sz="2800" dirty="0" err="1">
                <a:solidFill>
                  <a:srgbClr val="000000"/>
                </a:solidFill>
                <a:latin typeface="Calibri" pitchFamily="34" charset="0"/>
              </a:rPr>
              <a:t>adopta</a:t>
            </a:r>
            <a:r>
              <a:rPr lang="en-US" sz="2800" dirty="0">
                <a:solidFill>
                  <a:srgbClr val="000000"/>
                </a:solidFill>
                <a:latin typeface="Calibri" pitchFamily="34" charset="0"/>
              </a:rPr>
              <a:t> al </a:t>
            </a:r>
            <a:r>
              <a:rPr lang="en-US" sz="2800" dirty="0" err="1">
                <a:solidFill>
                  <a:srgbClr val="000000"/>
                </a:solidFill>
                <a:latin typeface="Calibri" pitchFamily="34" charset="0"/>
              </a:rPr>
              <a:t>hijo</a:t>
            </a:r>
            <a:r>
              <a:rPr lang="en-US" sz="2800" dirty="0">
                <a:solidFill>
                  <a:srgbClr val="000000"/>
                </a:solidFill>
                <a:latin typeface="Calibri" pitchFamily="34" charset="0"/>
              </a:rPr>
              <a:t> del </a:t>
            </a:r>
            <a:r>
              <a:rPr lang="en-US" sz="2800" dirty="0" err="1">
                <a:solidFill>
                  <a:srgbClr val="000000"/>
                </a:solidFill>
                <a:latin typeface="Calibri" pitchFamily="34" charset="0"/>
              </a:rPr>
              <a:t>otro</a:t>
            </a:r>
            <a:r>
              <a:rPr lang="en-US" sz="2800" dirty="0">
                <a:solidFill>
                  <a:srgbClr val="000000"/>
                </a:solidFill>
                <a:latin typeface="Calibri" pitchFamily="34" charset="0"/>
              </a:rPr>
              <a:t> </a:t>
            </a:r>
            <a:r>
              <a:rPr lang="en-US" sz="2800" dirty="0" err="1">
                <a:solidFill>
                  <a:srgbClr val="000000"/>
                </a:solidFill>
                <a:latin typeface="Calibri" pitchFamily="34" charset="0"/>
              </a:rPr>
              <a:t>cónyuge</a:t>
            </a:r>
            <a:r>
              <a:rPr lang="en-US" sz="2800" dirty="0">
                <a:solidFill>
                  <a:srgbClr val="000000"/>
                </a:solidFill>
                <a:latin typeface="Calibri" pitchFamily="34" charset="0"/>
              </a:rPr>
              <a:t> o </a:t>
            </a:r>
            <a:r>
              <a:rPr lang="en-US" sz="2800" dirty="0" err="1">
                <a:solidFill>
                  <a:srgbClr val="000000"/>
                </a:solidFill>
                <a:latin typeface="Calibri" pitchFamily="34" charset="0"/>
              </a:rPr>
              <a:t>conviviente</a:t>
            </a:r>
            <a:r>
              <a:rPr lang="en-US" sz="2800" dirty="0">
                <a:latin typeface="Calibri" pitchFamily="34" charset="0"/>
              </a:rPr>
              <a:t>. </a:t>
            </a:r>
          </a:p>
          <a:p>
            <a:pPr marL="0" indent="0" algn="just">
              <a:buNone/>
            </a:pPr>
            <a:endParaRPr lang="en-US" sz="2800" dirty="0">
              <a:latin typeface="Calibri" pitchFamily="34" charset="0"/>
            </a:endParaRPr>
          </a:p>
          <a:p>
            <a:pPr marL="0" indent="0" algn="just">
              <a:buNone/>
            </a:pPr>
            <a:r>
              <a:rPr lang="en-US" sz="2800" dirty="0">
                <a:solidFill>
                  <a:srgbClr val="00B050"/>
                </a:solidFill>
                <a:latin typeface="Calibri" pitchFamily="34" charset="0"/>
              </a:rPr>
              <a:t>(</a:t>
            </a:r>
            <a:r>
              <a:rPr lang="en-US" sz="2800" dirty="0" err="1">
                <a:solidFill>
                  <a:srgbClr val="00B050"/>
                </a:solidFill>
                <a:latin typeface="Calibri" pitchFamily="34" charset="0"/>
              </a:rPr>
              <a:t>Muerte</a:t>
            </a:r>
            <a:r>
              <a:rPr lang="en-US" sz="2800" dirty="0">
                <a:solidFill>
                  <a:srgbClr val="00B050"/>
                </a:solidFill>
                <a:latin typeface="Calibri" pitchFamily="34" charset="0"/>
              </a:rPr>
              <a:t>) </a:t>
            </a:r>
            <a:r>
              <a:rPr lang="en-US" sz="2800" dirty="0" err="1">
                <a:solidFill>
                  <a:schemeClr val="bg1"/>
                </a:solidFill>
                <a:latin typeface="Calibri" pitchFamily="34" charset="0"/>
              </a:rPr>
              <a:t>En</a:t>
            </a:r>
            <a:r>
              <a:rPr lang="en-US" sz="2800" dirty="0">
                <a:solidFill>
                  <a:schemeClr val="bg1"/>
                </a:solidFill>
                <a:latin typeface="Calibri" pitchFamily="34" charset="0"/>
              </a:rPr>
              <a:t> </a:t>
            </a:r>
            <a:r>
              <a:rPr lang="en-US" sz="2800" dirty="0" err="1">
                <a:solidFill>
                  <a:schemeClr val="bg1"/>
                </a:solidFill>
                <a:latin typeface="Calibri" pitchFamily="34" charset="0"/>
              </a:rPr>
              <a:t>caso</a:t>
            </a:r>
            <a:r>
              <a:rPr lang="en-US" sz="2800" dirty="0">
                <a:solidFill>
                  <a:schemeClr val="bg1"/>
                </a:solidFill>
                <a:latin typeface="Calibri" pitchFamily="34" charset="0"/>
              </a:rPr>
              <a:t> de </a:t>
            </a:r>
            <a:r>
              <a:rPr lang="en-US" sz="2800" dirty="0" err="1">
                <a:solidFill>
                  <a:schemeClr val="bg1"/>
                </a:solidFill>
                <a:latin typeface="Calibri" pitchFamily="34" charset="0"/>
              </a:rPr>
              <a:t>muerte</a:t>
            </a:r>
            <a:r>
              <a:rPr lang="en-US" sz="2800" dirty="0">
                <a:solidFill>
                  <a:schemeClr val="bg1"/>
                </a:solidFill>
                <a:latin typeface="Calibri" pitchFamily="34" charset="0"/>
              </a:rPr>
              <a:t> del o </a:t>
            </a:r>
            <a:r>
              <a:rPr lang="en-US" sz="2800" dirty="0" err="1">
                <a:solidFill>
                  <a:schemeClr val="bg1"/>
                </a:solidFill>
                <a:latin typeface="Calibri" pitchFamily="34" charset="0"/>
              </a:rPr>
              <a:t>los</a:t>
            </a:r>
            <a:r>
              <a:rPr lang="en-US" sz="2800" dirty="0">
                <a:solidFill>
                  <a:schemeClr val="bg1"/>
                </a:solidFill>
                <a:latin typeface="Calibri" pitchFamily="34" charset="0"/>
              </a:rPr>
              <a:t> </a:t>
            </a:r>
            <a:r>
              <a:rPr lang="en-US" sz="2800" dirty="0" err="1">
                <a:solidFill>
                  <a:schemeClr val="bg1"/>
                </a:solidFill>
                <a:latin typeface="Calibri" pitchFamily="34" charset="0"/>
              </a:rPr>
              <a:t>adoptantes</a:t>
            </a:r>
            <a:r>
              <a:rPr lang="en-US" sz="2800" dirty="0">
                <a:solidFill>
                  <a:schemeClr val="bg1"/>
                </a:solidFill>
                <a:latin typeface="Calibri" pitchFamily="34" charset="0"/>
              </a:rPr>
              <a:t> u </a:t>
            </a:r>
            <a:r>
              <a:rPr lang="en-US" sz="2800" dirty="0" err="1">
                <a:solidFill>
                  <a:schemeClr val="bg1"/>
                </a:solidFill>
                <a:latin typeface="Calibri" pitchFamily="34" charset="0"/>
              </a:rPr>
              <a:t>otra</a:t>
            </a:r>
            <a:r>
              <a:rPr lang="en-US" sz="2800" dirty="0">
                <a:solidFill>
                  <a:schemeClr val="bg1"/>
                </a:solidFill>
                <a:latin typeface="Calibri" pitchFamily="34" charset="0"/>
              </a:rPr>
              <a:t> causa de extinction de la </a:t>
            </a:r>
            <a:r>
              <a:rPr lang="en-US" sz="2800" dirty="0" err="1">
                <a:solidFill>
                  <a:schemeClr val="bg1"/>
                </a:solidFill>
                <a:latin typeface="Calibri" pitchFamily="34" charset="0"/>
              </a:rPr>
              <a:t>adpcion</a:t>
            </a:r>
            <a:r>
              <a:rPr lang="en-US" sz="2800" dirty="0">
                <a:solidFill>
                  <a:schemeClr val="bg1"/>
                </a:solidFill>
                <a:latin typeface="Calibri" pitchFamily="34" charset="0"/>
              </a:rPr>
              <a:t>, se </a:t>
            </a:r>
            <a:r>
              <a:rPr lang="en-US" sz="2800" dirty="0" err="1">
                <a:solidFill>
                  <a:schemeClr val="bg1"/>
                </a:solidFill>
                <a:latin typeface="Calibri" pitchFamily="34" charset="0"/>
              </a:rPr>
              <a:t>puede</a:t>
            </a:r>
            <a:r>
              <a:rPr lang="en-US" sz="2800" dirty="0">
                <a:solidFill>
                  <a:schemeClr val="bg1"/>
                </a:solidFill>
                <a:latin typeface="Calibri" pitchFamily="34" charset="0"/>
              </a:rPr>
              <a:t> </a:t>
            </a:r>
            <a:r>
              <a:rPr lang="en-US" sz="2800" dirty="0" err="1">
                <a:solidFill>
                  <a:schemeClr val="bg1"/>
                </a:solidFill>
                <a:latin typeface="Calibri" pitchFamily="34" charset="0"/>
              </a:rPr>
              <a:t>otorgar</a:t>
            </a:r>
            <a:r>
              <a:rPr lang="en-US" sz="2800" dirty="0">
                <a:solidFill>
                  <a:schemeClr val="bg1"/>
                </a:solidFill>
                <a:latin typeface="Calibri" pitchFamily="34" charset="0"/>
              </a:rPr>
              <a:t> </a:t>
            </a:r>
            <a:r>
              <a:rPr lang="en-US" sz="2800" dirty="0" err="1">
                <a:solidFill>
                  <a:schemeClr val="bg1"/>
                </a:solidFill>
                <a:latin typeface="Calibri" pitchFamily="34" charset="0"/>
              </a:rPr>
              <a:t>una</a:t>
            </a:r>
            <a:r>
              <a:rPr lang="en-US" sz="2800" dirty="0">
                <a:solidFill>
                  <a:schemeClr val="bg1"/>
                </a:solidFill>
                <a:latin typeface="Calibri" pitchFamily="34" charset="0"/>
              </a:rPr>
              <a:t> </a:t>
            </a:r>
            <a:r>
              <a:rPr lang="en-US" sz="2800" dirty="0" err="1">
                <a:solidFill>
                  <a:schemeClr val="bg1"/>
                </a:solidFill>
                <a:latin typeface="Calibri" pitchFamily="34" charset="0"/>
              </a:rPr>
              <a:t>nueva</a:t>
            </a:r>
            <a:r>
              <a:rPr lang="en-US" sz="2800" dirty="0">
                <a:solidFill>
                  <a:schemeClr val="bg1"/>
                </a:solidFill>
                <a:latin typeface="Calibri" pitchFamily="34" charset="0"/>
              </a:rPr>
              <a:t> </a:t>
            </a:r>
            <a:r>
              <a:rPr lang="en-US" sz="2800" dirty="0" err="1">
                <a:solidFill>
                  <a:schemeClr val="bg1"/>
                </a:solidFill>
                <a:latin typeface="Calibri" pitchFamily="34" charset="0"/>
              </a:rPr>
              <a:t>adopcion</a:t>
            </a:r>
            <a:r>
              <a:rPr lang="en-US" sz="2800" dirty="0">
                <a:solidFill>
                  <a:schemeClr val="bg1"/>
                </a:solidFill>
                <a:latin typeface="Calibri" pitchFamily="34" charset="0"/>
              </a:rPr>
              <a:t> </a:t>
            </a:r>
            <a:r>
              <a:rPr lang="en-US" sz="2800" dirty="0" err="1">
                <a:solidFill>
                  <a:schemeClr val="bg1"/>
                </a:solidFill>
                <a:latin typeface="Calibri" pitchFamily="34" charset="0"/>
              </a:rPr>
              <a:t>sobre</a:t>
            </a:r>
            <a:r>
              <a:rPr lang="en-US" sz="2800" dirty="0">
                <a:solidFill>
                  <a:schemeClr val="bg1"/>
                </a:solidFill>
                <a:latin typeface="Calibri" pitchFamily="34" charset="0"/>
              </a:rPr>
              <a:t> la persona </a:t>
            </a:r>
            <a:r>
              <a:rPr lang="en-US" sz="2800" dirty="0" err="1">
                <a:solidFill>
                  <a:schemeClr val="bg1"/>
                </a:solidFill>
                <a:latin typeface="Calibri" pitchFamily="34" charset="0"/>
              </a:rPr>
              <a:t>menor</a:t>
            </a:r>
            <a:r>
              <a:rPr lang="en-US" sz="2800" dirty="0">
                <a:solidFill>
                  <a:schemeClr val="bg1"/>
                </a:solidFill>
                <a:latin typeface="Calibri" pitchFamily="34" charset="0"/>
              </a:rPr>
              <a:t>.</a:t>
            </a:r>
            <a:endParaRPr lang="es-AR" sz="2800" dirty="0">
              <a:solidFill>
                <a:schemeClr val="bg1"/>
              </a:solidFill>
              <a:latin typeface="Calibri" pitchFamily="34" charset="0"/>
            </a:endParaRPr>
          </a:p>
        </p:txBody>
      </p:sp>
      <p:sp>
        <p:nvSpPr>
          <p:cNvPr id="124930" name="Rectangle 2"/>
          <p:cNvSpPr>
            <a:spLocks noGrp="1" noChangeArrowheads="1"/>
          </p:cNvSpPr>
          <p:nvPr>
            <p:ph type="title"/>
          </p:nvPr>
        </p:nvSpPr>
        <p:spPr>
          <a:xfrm>
            <a:off x="1905000" y="214313"/>
            <a:ext cx="8001000" cy="838200"/>
          </a:xfrm>
        </p:spPr>
        <p:txBody>
          <a:bodyPr/>
          <a:lstStyle/>
          <a:p>
            <a:pPr algn="ctr" eaLnBrk="1" hangingPunct="1"/>
            <a:r>
              <a:rPr lang="es-AR" b="1" u="sng"/>
              <a:t>REQUISITOS - Art. 599</a:t>
            </a:r>
            <a:endParaRPr lang="es-ES" b="1" u="sng"/>
          </a:p>
        </p:txBody>
      </p:sp>
    </p:spTree>
    <p:extLst>
      <p:ext uri="{BB962C8B-B14F-4D97-AF65-F5344CB8AC3E}">
        <p14:creationId xmlns:p14="http://schemas.microsoft.com/office/powerpoint/2010/main" val="2599833926"/>
      </p:ext>
    </p:extLst>
  </p:cSld>
  <p:clrMapOvr>
    <a:masterClrMapping/>
  </p:clrMapOvr>
  <p:transition>
    <p:checke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1703512" y="1916832"/>
            <a:ext cx="9217024" cy="1143000"/>
          </a:xfrm>
        </p:spPr>
        <p:txBody>
          <a:bodyPr>
            <a:normAutofit/>
          </a:bodyPr>
          <a:lstStyle/>
          <a:p>
            <a:r>
              <a:rPr lang="es-AR" sz="6600" dirty="0">
                <a:effectLst>
                  <a:outerShdw blurRad="38100" dist="38100" dir="2700000" algn="tl">
                    <a:srgbClr val="000000">
                      <a:alpha val="43137"/>
                    </a:srgbClr>
                  </a:outerShdw>
                </a:effectLst>
              </a:rPr>
              <a:t>¿Cómo quedó resuelto?</a:t>
            </a:r>
          </a:p>
        </p:txBody>
      </p:sp>
      <p:sp>
        <p:nvSpPr>
          <p:cNvPr id="2" name="1 CuadroTexto"/>
          <p:cNvSpPr txBox="1"/>
          <p:nvPr/>
        </p:nvSpPr>
        <p:spPr>
          <a:xfrm rot="21176302">
            <a:off x="3367241" y="3518281"/>
            <a:ext cx="5832648" cy="2123658"/>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defRPr/>
            </a:pPr>
            <a:r>
              <a:rPr lang="es-AR" sz="4400" b="1" kern="0" dirty="0">
                <a:solidFill>
                  <a:sysClr val="windowText" lastClr="000000"/>
                </a:solidFill>
              </a:rPr>
              <a:t>NUEVO CÓDIGO CIVIL Y COMERCIAL DE LA NACIÓN</a:t>
            </a:r>
          </a:p>
        </p:txBody>
      </p:sp>
    </p:spTree>
    <p:extLst>
      <p:ext uri="{BB962C8B-B14F-4D97-AF65-F5344CB8AC3E}">
        <p14:creationId xmlns:p14="http://schemas.microsoft.com/office/powerpoint/2010/main" val="217134049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3"/>
          <p:cNvSpPr>
            <a:spLocks noGrp="1" noChangeArrowheads="1"/>
          </p:cNvSpPr>
          <p:nvPr>
            <p:ph type="body" idx="1"/>
          </p:nvPr>
        </p:nvSpPr>
        <p:spPr>
          <a:xfrm>
            <a:off x="2208213" y="908050"/>
            <a:ext cx="7772400" cy="5761038"/>
          </a:xfrm>
          <a:solidFill>
            <a:srgbClr val="FFCC99"/>
          </a:solidFill>
          <a:ln>
            <a:solidFill>
              <a:schemeClr val="tx1"/>
            </a:solidFill>
          </a:ln>
        </p:spPr>
        <p:txBody>
          <a:bodyPr/>
          <a:lstStyle/>
          <a:p>
            <a:pPr marL="0" indent="0" algn="just" eaLnBrk="1" hangingPunct="1">
              <a:lnSpc>
                <a:spcPct val="80000"/>
              </a:lnSpc>
              <a:buNone/>
            </a:pPr>
            <a:r>
              <a:rPr lang="es-AR" sz="2600" dirty="0">
                <a:solidFill>
                  <a:srgbClr val="00B050"/>
                </a:solidFill>
                <a:latin typeface="Calibri" pitchFamily="34" charset="0"/>
              </a:rPr>
              <a:t>[Residencia en el país]</a:t>
            </a:r>
            <a:r>
              <a:rPr lang="es-AR" sz="2600" dirty="0">
                <a:solidFill>
                  <a:srgbClr val="FF0000"/>
                </a:solidFill>
                <a:latin typeface="Calibri" pitchFamily="34" charset="0"/>
              </a:rPr>
              <a:t> </a:t>
            </a:r>
            <a:r>
              <a:rPr lang="es-AR" sz="2600" dirty="0" err="1">
                <a:solidFill>
                  <a:srgbClr val="FF0000"/>
                </a:solidFill>
                <a:latin typeface="Calibri" pitchFamily="34" charset="0"/>
              </a:rPr>
              <a:t>Distincion</a:t>
            </a:r>
            <a:r>
              <a:rPr lang="es-AR" sz="2600" dirty="0">
                <a:solidFill>
                  <a:srgbClr val="FF0000"/>
                </a:solidFill>
                <a:latin typeface="Calibri" pitchFamily="34" charset="0"/>
              </a:rPr>
              <a:t> Nacionales/Extranjeros</a:t>
            </a:r>
            <a:endParaRPr lang="es-AR" sz="2600" dirty="0">
              <a:latin typeface="Calibri" pitchFamily="34" charset="0"/>
            </a:endParaRPr>
          </a:p>
          <a:p>
            <a:pPr marL="0" indent="0" algn="just"/>
            <a:r>
              <a:rPr lang="en-US" sz="2600" dirty="0" err="1">
                <a:solidFill>
                  <a:srgbClr val="000000"/>
                </a:solidFill>
                <a:latin typeface="Calibri" pitchFamily="34" charset="0"/>
              </a:rPr>
              <a:t>Puede</a:t>
            </a:r>
            <a:r>
              <a:rPr lang="en-US" sz="2600" dirty="0">
                <a:solidFill>
                  <a:srgbClr val="000000"/>
                </a:solidFill>
                <a:latin typeface="Calibri" pitchFamily="34" charset="0"/>
              </a:rPr>
              <a:t> </a:t>
            </a:r>
            <a:r>
              <a:rPr lang="en-US" sz="2600" dirty="0" err="1">
                <a:solidFill>
                  <a:srgbClr val="000000"/>
                </a:solidFill>
                <a:latin typeface="Calibri" pitchFamily="34" charset="0"/>
              </a:rPr>
              <a:t>adoptar</a:t>
            </a:r>
            <a:r>
              <a:rPr lang="en-US" sz="2600" dirty="0">
                <a:solidFill>
                  <a:srgbClr val="000000"/>
                </a:solidFill>
                <a:latin typeface="Calibri" pitchFamily="34" charset="0"/>
              </a:rPr>
              <a:t> la persona que </a:t>
            </a:r>
            <a:r>
              <a:rPr lang="en-US" sz="2600" dirty="0" err="1">
                <a:solidFill>
                  <a:srgbClr val="000000"/>
                </a:solidFill>
                <a:latin typeface="Calibri" pitchFamily="34" charset="0"/>
              </a:rPr>
              <a:t>resida</a:t>
            </a:r>
            <a:r>
              <a:rPr lang="en-US" sz="2600" dirty="0">
                <a:solidFill>
                  <a:srgbClr val="000000"/>
                </a:solidFill>
                <a:latin typeface="Calibri" pitchFamily="34" charset="0"/>
              </a:rPr>
              <a:t> </a:t>
            </a:r>
            <a:r>
              <a:rPr lang="en-US" sz="2600" u="sng" dirty="0" err="1">
                <a:solidFill>
                  <a:srgbClr val="000000"/>
                </a:solidFill>
                <a:latin typeface="Calibri" pitchFamily="34" charset="0"/>
              </a:rPr>
              <a:t>permanentemente</a:t>
            </a:r>
            <a:r>
              <a:rPr lang="en-US" sz="2600" dirty="0">
                <a:solidFill>
                  <a:srgbClr val="000000"/>
                </a:solidFill>
                <a:latin typeface="Calibri" pitchFamily="34" charset="0"/>
              </a:rPr>
              <a:t> en el </a:t>
            </a:r>
            <a:r>
              <a:rPr lang="en-US" sz="2600" dirty="0" err="1">
                <a:solidFill>
                  <a:srgbClr val="000000"/>
                </a:solidFill>
                <a:latin typeface="Calibri" pitchFamily="34" charset="0"/>
              </a:rPr>
              <a:t>país</a:t>
            </a:r>
            <a:r>
              <a:rPr lang="en-US" sz="2600" dirty="0">
                <a:solidFill>
                  <a:srgbClr val="000000"/>
                </a:solidFill>
                <a:latin typeface="Calibri" pitchFamily="34" charset="0"/>
              </a:rPr>
              <a:t> </a:t>
            </a:r>
            <a:r>
              <a:rPr lang="en-US" sz="2600" dirty="0" err="1">
                <a:solidFill>
                  <a:srgbClr val="000000"/>
                </a:solidFill>
                <a:latin typeface="Calibri" pitchFamily="34" charset="0"/>
              </a:rPr>
              <a:t>por</a:t>
            </a:r>
            <a:r>
              <a:rPr lang="en-US" sz="2600" dirty="0">
                <a:solidFill>
                  <a:srgbClr val="000000"/>
                </a:solidFill>
                <a:latin typeface="Calibri" pitchFamily="34" charset="0"/>
              </a:rPr>
              <a:t> un </a:t>
            </a:r>
            <a:r>
              <a:rPr lang="en-US" sz="2600" dirty="0" err="1">
                <a:solidFill>
                  <a:srgbClr val="000000"/>
                </a:solidFill>
                <a:latin typeface="Calibri" pitchFamily="34" charset="0"/>
              </a:rPr>
              <a:t>período</a:t>
            </a:r>
            <a:r>
              <a:rPr lang="en-US" sz="2600" dirty="0">
                <a:solidFill>
                  <a:srgbClr val="000000"/>
                </a:solidFill>
                <a:latin typeface="Calibri" pitchFamily="34" charset="0"/>
              </a:rPr>
              <a:t> </a:t>
            </a:r>
            <a:r>
              <a:rPr lang="en-US" sz="2600" dirty="0" err="1">
                <a:solidFill>
                  <a:srgbClr val="000000"/>
                </a:solidFill>
                <a:latin typeface="Calibri" pitchFamily="34" charset="0"/>
              </a:rPr>
              <a:t>mínimo</a:t>
            </a:r>
            <a:r>
              <a:rPr lang="en-US" sz="2600" dirty="0">
                <a:solidFill>
                  <a:srgbClr val="000000"/>
                </a:solidFill>
                <a:latin typeface="Calibri" pitchFamily="34" charset="0"/>
              </a:rPr>
              <a:t> de </a:t>
            </a:r>
            <a:r>
              <a:rPr lang="en-US" sz="2600" u="sng" dirty="0">
                <a:solidFill>
                  <a:srgbClr val="000000"/>
                </a:solidFill>
                <a:latin typeface="Calibri" pitchFamily="34" charset="0"/>
              </a:rPr>
              <a:t>5</a:t>
            </a:r>
            <a:r>
              <a:rPr lang="en-US" sz="2600" dirty="0">
                <a:solidFill>
                  <a:srgbClr val="000000"/>
                </a:solidFill>
                <a:latin typeface="Calibri" pitchFamily="34" charset="0"/>
              </a:rPr>
              <a:t> </a:t>
            </a:r>
            <a:r>
              <a:rPr lang="en-US" sz="2600" dirty="0" err="1">
                <a:solidFill>
                  <a:srgbClr val="000000"/>
                </a:solidFill>
                <a:latin typeface="Calibri" pitchFamily="34" charset="0"/>
              </a:rPr>
              <a:t>años</a:t>
            </a:r>
            <a:r>
              <a:rPr lang="en-US" sz="2600" dirty="0">
                <a:solidFill>
                  <a:srgbClr val="000000"/>
                </a:solidFill>
                <a:latin typeface="Calibri" pitchFamily="34" charset="0"/>
              </a:rPr>
              <a:t> anterior a la </a:t>
            </a:r>
            <a:r>
              <a:rPr lang="en-US" sz="2600" dirty="0" err="1">
                <a:solidFill>
                  <a:srgbClr val="000000"/>
                </a:solidFill>
                <a:latin typeface="Calibri" pitchFamily="34" charset="0"/>
              </a:rPr>
              <a:t>petición</a:t>
            </a:r>
            <a:r>
              <a:rPr lang="en-US" sz="2600" dirty="0">
                <a:solidFill>
                  <a:srgbClr val="000000"/>
                </a:solidFill>
                <a:latin typeface="Calibri" pitchFamily="34" charset="0"/>
              </a:rPr>
              <a:t> de la </a:t>
            </a:r>
            <a:r>
              <a:rPr lang="en-US" sz="2600" dirty="0" err="1">
                <a:solidFill>
                  <a:srgbClr val="000000"/>
                </a:solidFill>
                <a:latin typeface="Calibri" pitchFamily="34" charset="0"/>
              </a:rPr>
              <a:t>guarda</a:t>
            </a:r>
            <a:r>
              <a:rPr lang="en-US" sz="2600" dirty="0">
                <a:solidFill>
                  <a:srgbClr val="000000"/>
                </a:solidFill>
                <a:latin typeface="Calibri" pitchFamily="34" charset="0"/>
              </a:rPr>
              <a:t> con fines de adopción; </a:t>
            </a:r>
          </a:p>
          <a:p>
            <a:pPr algn="just"/>
            <a:r>
              <a:rPr lang="en-US" sz="2600" dirty="0" err="1">
                <a:solidFill>
                  <a:srgbClr val="FF0000"/>
                </a:solidFill>
                <a:latin typeface="Calibri" pitchFamily="34" charset="0"/>
                <a:ea typeface="Arial" pitchFamily="34" charset="0"/>
              </a:rPr>
              <a:t>Limite</a:t>
            </a:r>
            <a:r>
              <a:rPr lang="en-US" sz="2600" dirty="0">
                <a:solidFill>
                  <a:srgbClr val="FF0000"/>
                </a:solidFill>
                <a:latin typeface="Calibri" pitchFamily="34" charset="0"/>
                <a:ea typeface="Arial" pitchFamily="34" charset="0"/>
              </a:rPr>
              <a:t> a </a:t>
            </a:r>
            <a:r>
              <a:rPr lang="en-US" sz="2600" dirty="0" err="1">
                <a:solidFill>
                  <a:srgbClr val="FF0000"/>
                </a:solidFill>
                <a:latin typeface="Calibri" pitchFamily="34" charset="0"/>
                <a:ea typeface="Arial" pitchFamily="34" charset="0"/>
              </a:rPr>
              <a:t>adopciones</a:t>
            </a:r>
            <a:r>
              <a:rPr lang="en-US" sz="2600" dirty="0">
                <a:solidFill>
                  <a:srgbClr val="FF0000"/>
                </a:solidFill>
                <a:latin typeface="Calibri" pitchFamily="34" charset="0"/>
                <a:ea typeface="Arial" pitchFamily="34" charset="0"/>
              </a:rPr>
              <a:t> </a:t>
            </a:r>
            <a:r>
              <a:rPr lang="en-US" sz="2600" dirty="0" err="1">
                <a:solidFill>
                  <a:srgbClr val="FF0000"/>
                </a:solidFill>
                <a:latin typeface="Calibri" pitchFamily="34" charset="0"/>
                <a:ea typeface="Arial" pitchFamily="34" charset="0"/>
              </a:rPr>
              <a:t>internacionales</a:t>
            </a:r>
            <a:r>
              <a:rPr lang="en-US" sz="2600" dirty="0">
                <a:solidFill>
                  <a:srgbClr val="FF0000"/>
                </a:solidFill>
                <a:latin typeface="Calibri" pitchFamily="34" charset="0"/>
                <a:ea typeface="Arial" pitchFamily="34" charset="0"/>
              </a:rPr>
              <a:t>, </a:t>
            </a:r>
            <a:r>
              <a:rPr lang="en-US" sz="2600" dirty="0" err="1">
                <a:solidFill>
                  <a:srgbClr val="FF0000"/>
                </a:solidFill>
                <a:latin typeface="Calibri" pitchFamily="34" charset="0"/>
                <a:ea typeface="Arial" pitchFamily="34" charset="0"/>
              </a:rPr>
              <a:t>Fto</a:t>
            </a:r>
            <a:r>
              <a:rPr lang="en-US" sz="2600" dirty="0">
                <a:solidFill>
                  <a:srgbClr val="FF0000"/>
                </a:solidFill>
                <a:latin typeface="Calibri" pitchFamily="34" charset="0"/>
                <a:ea typeface="Arial" pitchFamily="34" charset="0"/>
              </a:rPr>
              <a:t>: </a:t>
            </a:r>
            <a:r>
              <a:rPr lang="en-US" sz="2600" dirty="0" err="1">
                <a:solidFill>
                  <a:srgbClr val="FF0000"/>
                </a:solidFill>
                <a:latin typeface="Calibri" pitchFamily="34" charset="0"/>
                <a:ea typeface="Arial" pitchFamily="34" charset="0"/>
              </a:rPr>
              <a:t>Impedir</a:t>
            </a:r>
            <a:r>
              <a:rPr lang="en-US" sz="2600" dirty="0">
                <a:solidFill>
                  <a:srgbClr val="FF0000"/>
                </a:solidFill>
                <a:latin typeface="Calibri" pitchFamily="34" charset="0"/>
                <a:ea typeface="Arial" pitchFamily="34" charset="0"/>
              </a:rPr>
              <a:t> </a:t>
            </a:r>
            <a:r>
              <a:rPr lang="en-US" sz="2600" dirty="0" err="1">
                <a:solidFill>
                  <a:srgbClr val="FF0000"/>
                </a:solidFill>
                <a:latin typeface="Calibri" pitchFamily="34" charset="0"/>
                <a:ea typeface="Arial" pitchFamily="34" charset="0"/>
              </a:rPr>
              <a:t>trafico</a:t>
            </a:r>
            <a:r>
              <a:rPr lang="en-US" sz="2600" dirty="0">
                <a:solidFill>
                  <a:srgbClr val="FF0000"/>
                </a:solidFill>
                <a:latin typeface="Calibri" pitchFamily="34" charset="0"/>
                <a:ea typeface="Arial" pitchFamily="34" charset="0"/>
              </a:rPr>
              <a:t>/</a:t>
            </a:r>
            <a:r>
              <a:rPr lang="en-US" sz="2600" dirty="0" err="1">
                <a:solidFill>
                  <a:srgbClr val="FF0000"/>
                </a:solidFill>
                <a:latin typeface="Calibri" pitchFamily="34" charset="0"/>
                <a:ea typeface="Arial" pitchFamily="34" charset="0"/>
              </a:rPr>
              <a:t>venta</a:t>
            </a:r>
            <a:endParaRPr lang="en-US" sz="2600" dirty="0">
              <a:solidFill>
                <a:srgbClr val="FF0000"/>
              </a:solidFill>
              <a:latin typeface="Calibri" pitchFamily="34" charset="0"/>
              <a:ea typeface="Arial" pitchFamily="34" charset="0"/>
            </a:endParaRPr>
          </a:p>
          <a:p>
            <a:pPr algn="just"/>
            <a:r>
              <a:rPr lang="en-US" sz="2600" dirty="0">
                <a:solidFill>
                  <a:srgbClr val="000000"/>
                </a:solidFill>
                <a:latin typeface="Calibri" pitchFamily="34" charset="0"/>
                <a:ea typeface="Arial" pitchFamily="34" charset="0"/>
              </a:rPr>
              <a:t>Este </a:t>
            </a:r>
            <a:r>
              <a:rPr lang="en-US" sz="2600" dirty="0" err="1">
                <a:solidFill>
                  <a:srgbClr val="000000"/>
                </a:solidFill>
                <a:latin typeface="Calibri" pitchFamily="34" charset="0"/>
                <a:ea typeface="Arial" pitchFamily="34" charset="0"/>
              </a:rPr>
              <a:t>plazo</a:t>
            </a:r>
            <a:r>
              <a:rPr lang="en-US" sz="2600" dirty="0">
                <a:solidFill>
                  <a:srgbClr val="000000"/>
                </a:solidFill>
                <a:latin typeface="Calibri" pitchFamily="34" charset="0"/>
                <a:ea typeface="Arial" pitchFamily="34" charset="0"/>
              </a:rPr>
              <a:t> </a:t>
            </a:r>
            <a:r>
              <a:rPr lang="en-US" sz="2600" u="sng" dirty="0">
                <a:solidFill>
                  <a:srgbClr val="000000"/>
                </a:solidFill>
                <a:latin typeface="Calibri" pitchFamily="34" charset="0"/>
                <a:ea typeface="Arial" pitchFamily="34" charset="0"/>
              </a:rPr>
              <a:t>no</a:t>
            </a:r>
            <a:r>
              <a:rPr lang="en-US" sz="2600" dirty="0">
                <a:solidFill>
                  <a:srgbClr val="000000"/>
                </a:solidFill>
                <a:latin typeface="Calibri" pitchFamily="34" charset="0"/>
                <a:ea typeface="Arial" pitchFamily="34" charset="0"/>
              </a:rPr>
              <a:t> se </a:t>
            </a:r>
            <a:r>
              <a:rPr lang="en-US" sz="2600" dirty="0" err="1">
                <a:solidFill>
                  <a:srgbClr val="000000"/>
                </a:solidFill>
                <a:latin typeface="Calibri" pitchFamily="34" charset="0"/>
                <a:ea typeface="Arial" pitchFamily="34" charset="0"/>
              </a:rPr>
              <a:t>exige</a:t>
            </a:r>
            <a:r>
              <a:rPr lang="en-US" sz="2600" dirty="0">
                <a:solidFill>
                  <a:srgbClr val="000000"/>
                </a:solidFill>
                <a:latin typeface="Calibri" pitchFamily="34" charset="0"/>
                <a:ea typeface="Arial" pitchFamily="34" charset="0"/>
              </a:rPr>
              <a:t> a </a:t>
            </a:r>
            <a:r>
              <a:rPr lang="en-US" sz="2600" dirty="0" err="1">
                <a:solidFill>
                  <a:srgbClr val="000000"/>
                </a:solidFill>
                <a:latin typeface="Calibri" pitchFamily="34" charset="0"/>
                <a:ea typeface="Arial" pitchFamily="34" charset="0"/>
              </a:rPr>
              <a:t>las</a:t>
            </a:r>
            <a:r>
              <a:rPr lang="en-US" sz="2600" dirty="0">
                <a:solidFill>
                  <a:srgbClr val="000000"/>
                </a:solidFill>
                <a:latin typeface="Calibri" pitchFamily="34" charset="0"/>
                <a:ea typeface="Arial" pitchFamily="34" charset="0"/>
              </a:rPr>
              <a:t> personas de </a:t>
            </a:r>
            <a:r>
              <a:rPr lang="en-US" sz="2600" dirty="0" err="1">
                <a:solidFill>
                  <a:srgbClr val="000000"/>
                </a:solidFill>
                <a:latin typeface="Calibri" pitchFamily="34" charset="0"/>
                <a:ea typeface="Arial" pitchFamily="34" charset="0"/>
              </a:rPr>
              <a:t>nacionalidad</a:t>
            </a:r>
            <a:r>
              <a:rPr lang="en-US" sz="2600" dirty="0">
                <a:solidFill>
                  <a:srgbClr val="000000"/>
                </a:solidFill>
                <a:latin typeface="Calibri" pitchFamily="34" charset="0"/>
                <a:ea typeface="Arial" pitchFamily="34" charset="0"/>
              </a:rPr>
              <a:t> </a:t>
            </a:r>
            <a:r>
              <a:rPr lang="en-US" sz="2600" dirty="0" err="1">
                <a:solidFill>
                  <a:srgbClr val="000000"/>
                </a:solidFill>
                <a:latin typeface="Calibri" pitchFamily="34" charset="0"/>
                <a:ea typeface="Arial" pitchFamily="34" charset="0"/>
              </a:rPr>
              <a:t>argentina</a:t>
            </a:r>
            <a:r>
              <a:rPr lang="en-US" sz="2600" dirty="0">
                <a:solidFill>
                  <a:srgbClr val="000000"/>
                </a:solidFill>
                <a:latin typeface="Calibri" pitchFamily="34" charset="0"/>
                <a:ea typeface="Arial" pitchFamily="34" charset="0"/>
              </a:rPr>
              <a:t> o </a:t>
            </a:r>
            <a:r>
              <a:rPr lang="en-US" sz="2600" dirty="0" err="1">
                <a:solidFill>
                  <a:srgbClr val="000000"/>
                </a:solidFill>
                <a:latin typeface="Calibri" pitchFamily="34" charset="0"/>
                <a:ea typeface="Arial" pitchFamily="34" charset="0"/>
              </a:rPr>
              <a:t>naturalizadas</a:t>
            </a:r>
            <a:r>
              <a:rPr lang="en-US" sz="2600" dirty="0">
                <a:solidFill>
                  <a:srgbClr val="000000"/>
                </a:solidFill>
                <a:latin typeface="Calibri" pitchFamily="34" charset="0"/>
                <a:ea typeface="Arial" pitchFamily="34" charset="0"/>
              </a:rPr>
              <a:t> en el </a:t>
            </a:r>
            <a:r>
              <a:rPr lang="en-US" sz="2600" dirty="0" err="1">
                <a:solidFill>
                  <a:srgbClr val="000000"/>
                </a:solidFill>
                <a:latin typeface="Calibri" pitchFamily="34" charset="0"/>
                <a:ea typeface="Arial" pitchFamily="34" charset="0"/>
              </a:rPr>
              <a:t>país</a:t>
            </a:r>
            <a:r>
              <a:rPr lang="en-US" sz="2600" dirty="0">
                <a:solidFill>
                  <a:srgbClr val="000000"/>
                </a:solidFill>
                <a:latin typeface="Calibri" pitchFamily="34" charset="0"/>
                <a:ea typeface="Arial" pitchFamily="34" charset="0"/>
              </a:rPr>
              <a:t>;</a:t>
            </a:r>
          </a:p>
          <a:p>
            <a:pPr marL="0" indent="0" algn="just">
              <a:buNone/>
            </a:pPr>
            <a:r>
              <a:rPr lang="es-AR" sz="2600" dirty="0">
                <a:solidFill>
                  <a:srgbClr val="00B050"/>
                </a:solidFill>
                <a:latin typeface="Calibri" pitchFamily="34" charset="0"/>
              </a:rPr>
              <a:t>[</a:t>
            </a:r>
            <a:r>
              <a:rPr lang="es-AR" sz="2600" dirty="0" err="1">
                <a:solidFill>
                  <a:srgbClr val="00B050"/>
                </a:solidFill>
                <a:latin typeface="Calibri" pitchFamily="34" charset="0"/>
              </a:rPr>
              <a:t>Inscripcion</a:t>
            </a:r>
            <a:r>
              <a:rPr lang="es-AR" sz="2600" dirty="0">
                <a:solidFill>
                  <a:srgbClr val="00B050"/>
                </a:solidFill>
                <a:latin typeface="Calibri" pitchFamily="34" charset="0"/>
              </a:rPr>
              <a:t> en el RUA]</a:t>
            </a:r>
            <a:endParaRPr lang="es-AR" sz="2600" dirty="0">
              <a:latin typeface="Calibri" pitchFamily="34" charset="0"/>
            </a:endParaRPr>
          </a:p>
          <a:p>
            <a:pPr marL="0" indent="0" algn="just"/>
            <a:r>
              <a:rPr lang="en-US" sz="2600" dirty="0" err="1">
                <a:solidFill>
                  <a:srgbClr val="000000"/>
                </a:solidFill>
                <a:latin typeface="Calibri" pitchFamily="34" charset="0"/>
              </a:rPr>
              <a:t>Puede</a:t>
            </a:r>
            <a:r>
              <a:rPr lang="en-US" sz="2600" dirty="0">
                <a:solidFill>
                  <a:srgbClr val="000000"/>
                </a:solidFill>
                <a:latin typeface="Calibri" pitchFamily="34" charset="0"/>
              </a:rPr>
              <a:t> </a:t>
            </a:r>
            <a:r>
              <a:rPr lang="en-US" sz="2600" dirty="0" err="1">
                <a:solidFill>
                  <a:srgbClr val="000000"/>
                </a:solidFill>
                <a:latin typeface="Calibri" pitchFamily="34" charset="0"/>
              </a:rPr>
              <a:t>adoptar</a:t>
            </a:r>
            <a:r>
              <a:rPr lang="en-US" sz="2600" dirty="0">
                <a:solidFill>
                  <a:srgbClr val="000000"/>
                </a:solidFill>
                <a:latin typeface="Calibri" pitchFamily="34" charset="0"/>
              </a:rPr>
              <a:t> la persona </a:t>
            </a:r>
            <a:r>
              <a:rPr lang="en-US" sz="2600" dirty="0" err="1">
                <a:solidFill>
                  <a:srgbClr val="000000"/>
                </a:solidFill>
                <a:latin typeface="Calibri" pitchFamily="34" charset="0"/>
              </a:rPr>
              <a:t>que</a:t>
            </a:r>
            <a:r>
              <a:rPr lang="en-US" sz="2600" dirty="0">
                <a:solidFill>
                  <a:srgbClr val="000000"/>
                </a:solidFill>
                <a:latin typeface="Calibri" pitchFamily="34" charset="0"/>
              </a:rPr>
              <a:t> se </a:t>
            </a:r>
            <a:r>
              <a:rPr lang="en-US" sz="2600" dirty="0" err="1">
                <a:solidFill>
                  <a:srgbClr val="000000"/>
                </a:solidFill>
                <a:latin typeface="Calibri" pitchFamily="34" charset="0"/>
              </a:rPr>
              <a:t>encuentre</a:t>
            </a:r>
            <a:r>
              <a:rPr lang="en-US" sz="2600" dirty="0">
                <a:solidFill>
                  <a:srgbClr val="000000"/>
                </a:solidFill>
                <a:latin typeface="Calibri" pitchFamily="34" charset="0"/>
              </a:rPr>
              <a:t> </a:t>
            </a:r>
            <a:r>
              <a:rPr lang="en-US" sz="2600" dirty="0" err="1">
                <a:solidFill>
                  <a:srgbClr val="000000"/>
                </a:solidFill>
                <a:latin typeface="Calibri" pitchFamily="34" charset="0"/>
              </a:rPr>
              <a:t>inscripta</a:t>
            </a:r>
            <a:r>
              <a:rPr lang="en-US" sz="2600" dirty="0">
                <a:solidFill>
                  <a:srgbClr val="000000"/>
                </a:solidFill>
                <a:latin typeface="Calibri" pitchFamily="34" charset="0"/>
              </a:rPr>
              <a:t> en el </a:t>
            </a:r>
            <a:r>
              <a:rPr lang="en-US" sz="2600" dirty="0" err="1">
                <a:solidFill>
                  <a:srgbClr val="000000"/>
                </a:solidFill>
                <a:latin typeface="Calibri" pitchFamily="34" charset="0"/>
              </a:rPr>
              <a:t>registro</a:t>
            </a:r>
            <a:r>
              <a:rPr lang="en-US" sz="2600" dirty="0">
                <a:solidFill>
                  <a:srgbClr val="000000"/>
                </a:solidFill>
                <a:latin typeface="Calibri" pitchFamily="34" charset="0"/>
              </a:rPr>
              <a:t> de </a:t>
            </a:r>
            <a:r>
              <a:rPr lang="en-US" sz="2600" dirty="0" err="1">
                <a:solidFill>
                  <a:srgbClr val="000000"/>
                </a:solidFill>
                <a:latin typeface="Calibri" pitchFamily="34" charset="0"/>
              </a:rPr>
              <a:t>adoptantes</a:t>
            </a:r>
            <a:r>
              <a:rPr lang="en-US" sz="2600" dirty="0">
                <a:solidFill>
                  <a:srgbClr val="000000"/>
                </a:solidFill>
                <a:latin typeface="Calibri" pitchFamily="34" charset="0"/>
              </a:rPr>
              <a:t>. </a:t>
            </a:r>
            <a:r>
              <a:rPr lang="es-AR" sz="2600" dirty="0">
                <a:solidFill>
                  <a:srgbClr val="FF0000"/>
                </a:solidFill>
                <a:latin typeface="Calibri" pitchFamily="34" charset="0"/>
              </a:rPr>
              <a:t>[Obligatoriedad de la </a:t>
            </a:r>
            <a:r>
              <a:rPr lang="es-AR" sz="2600" dirty="0" err="1">
                <a:solidFill>
                  <a:srgbClr val="FF0000"/>
                </a:solidFill>
                <a:latin typeface="Calibri" pitchFamily="34" charset="0"/>
              </a:rPr>
              <a:t>inscripcion</a:t>
            </a:r>
            <a:r>
              <a:rPr lang="es-AR" sz="2600" dirty="0">
                <a:solidFill>
                  <a:srgbClr val="FF0000"/>
                </a:solidFill>
                <a:latin typeface="Calibri" pitchFamily="34" charset="0"/>
              </a:rPr>
              <a:t>]</a:t>
            </a:r>
          </a:p>
        </p:txBody>
      </p:sp>
      <p:sp>
        <p:nvSpPr>
          <p:cNvPr id="125954" name="Rectangle 2"/>
          <p:cNvSpPr>
            <a:spLocks noGrp="1" noChangeArrowheads="1"/>
          </p:cNvSpPr>
          <p:nvPr>
            <p:ph type="title"/>
          </p:nvPr>
        </p:nvSpPr>
        <p:spPr>
          <a:xfrm>
            <a:off x="1905000" y="214313"/>
            <a:ext cx="8001000" cy="838200"/>
          </a:xfrm>
        </p:spPr>
        <p:txBody>
          <a:bodyPr/>
          <a:lstStyle/>
          <a:p>
            <a:pPr algn="ctr" eaLnBrk="1" hangingPunct="1"/>
            <a:r>
              <a:rPr lang="es-AR" b="1" u="sng" dirty="0"/>
              <a:t>OTROS REQUISITOS – Art. 600</a:t>
            </a:r>
            <a:endParaRPr lang="es-ES" b="1" u="sng" dirty="0"/>
          </a:p>
        </p:txBody>
      </p:sp>
    </p:spTree>
    <p:extLst>
      <p:ext uri="{BB962C8B-B14F-4D97-AF65-F5344CB8AC3E}">
        <p14:creationId xmlns:p14="http://schemas.microsoft.com/office/powerpoint/2010/main" val="3051498127"/>
      </p:ext>
    </p:extLst>
  </p:cSld>
  <p:clrMapOvr>
    <a:masterClrMapping/>
  </p:clrMapOvr>
  <p:transition>
    <p:checke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accent2"/>
          </a:solidFill>
        </p:spPr>
        <p:txBody>
          <a:bodyPr/>
          <a:lstStyle/>
          <a:p>
            <a:pPr algn="ctr"/>
            <a:r>
              <a:rPr lang="es-AR" dirty="0"/>
              <a:t>¿Qué decía la jurisprudencia anterior?</a:t>
            </a:r>
          </a:p>
        </p:txBody>
      </p:sp>
      <p:sp>
        <p:nvSpPr>
          <p:cNvPr id="3" name="Marcador de contenido 2"/>
          <p:cNvSpPr>
            <a:spLocks noGrp="1"/>
          </p:cNvSpPr>
          <p:nvPr>
            <p:ph idx="1"/>
          </p:nvPr>
        </p:nvSpPr>
        <p:spPr/>
        <p:txBody>
          <a:bodyPr/>
          <a:lstStyle/>
          <a:p>
            <a:r>
              <a:rPr lang="es-AR" dirty="0"/>
              <a:t>Considerar internacional la adopción de argentinos por argentinos dentro de nuestro territorio por la única circunstancia de residir estos argentinos adoptantes fuera del país, importaría establecer una desigualdad entre los ciudadanos que contraría los artículos 16 y 19 de la Constitución Nacional”.</a:t>
            </a:r>
          </a:p>
        </p:txBody>
      </p:sp>
    </p:spTree>
    <p:extLst>
      <p:ext uri="{BB962C8B-B14F-4D97-AF65-F5344CB8AC3E}">
        <p14:creationId xmlns:p14="http://schemas.microsoft.com/office/powerpoint/2010/main" val="337209207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2"/>
          <p:cNvSpPr>
            <a:spLocks noGrp="1" noChangeArrowheads="1"/>
          </p:cNvSpPr>
          <p:nvPr>
            <p:ph type="title"/>
          </p:nvPr>
        </p:nvSpPr>
        <p:spPr/>
        <p:txBody>
          <a:bodyPr/>
          <a:lstStyle/>
          <a:p>
            <a:pPr algn="ctr" eaLnBrk="1" hangingPunct="1"/>
            <a:r>
              <a:rPr lang="en-US" b="1" dirty="0"/>
              <a:t>RESTRICCIONES – Art. 601</a:t>
            </a:r>
            <a:br>
              <a:rPr lang="en-US" b="1" dirty="0"/>
            </a:br>
            <a:r>
              <a:rPr lang="en-US" b="1" dirty="0"/>
              <a:t>No </a:t>
            </a:r>
            <a:r>
              <a:rPr lang="en-US" b="1" dirty="0" err="1"/>
              <a:t>podrán</a:t>
            </a:r>
            <a:r>
              <a:rPr lang="en-US" b="1" dirty="0"/>
              <a:t> </a:t>
            </a:r>
            <a:r>
              <a:rPr lang="en-US" b="1" dirty="0" err="1"/>
              <a:t>adoptar</a:t>
            </a:r>
            <a:r>
              <a:rPr lang="en-US" b="1" dirty="0"/>
              <a:t>:</a:t>
            </a:r>
            <a:endParaRPr lang="es-ES" b="1" dirty="0"/>
          </a:p>
        </p:txBody>
      </p:sp>
      <p:sp>
        <p:nvSpPr>
          <p:cNvPr id="126978" name="Rectangle 3"/>
          <p:cNvSpPr>
            <a:spLocks noGrp="1" noChangeArrowheads="1"/>
          </p:cNvSpPr>
          <p:nvPr>
            <p:ph type="body" idx="1"/>
          </p:nvPr>
        </p:nvSpPr>
        <p:spPr>
          <a:xfrm>
            <a:off x="2209800" y="1556792"/>
            <a:ext cx="7772400" cy="4824536"/>
          </a:xfrm>
          <a:solidFill>
            <a:srgbClr val="C4C4C4"/>
          </a:solidFill>
          <a:ln>
            <a:solidFill>
              <a:schemeClr val="tx1"/>
            </a:solidFill>
          </a:ln>
        </p:spPr>
        <p:txBody>
          <a:bodyPr/>
          <a:lstStyle/>
          <a:p>
            <a:pPr algn="just"/>
            <a:r>
              <a:rPr lang="es-AR" sz="3000" dirty="0">
                <a:solidFill>
                  <a:srgbClr val="00B050"/>
                </a:solidFill>
                <a:latin typeface="Calibri" pitchFamily="34" charset="0"/>
              </a:rPr>
              <a:t>[Edad Mínima] </a:t>
            </a:r>
            <a:r>
              <a:rPr lang="en-US" sz="3000" dirty="0" err="1">
                <a:latin typeface="Calibri" pitchFamily="34" charset="0"/>
              </a:rPr>
              <a:t>Quien</a:t>
            </a:r>
            <a:r>
              <a:rPr lang="en-US" sz="3000" dirty="0">
                <a:latin typeface="Calibri" pitchFamily="34" charset="0"/>
              </a:rPr>
              <a:t> no </a:t>
            </a:r>
            <a:r>
              <a:rPr lang="en-US" sz="3000" dirty="0" err="1">
                <a:latin typeface="Calibri" pitchFamily="34" charset="0"/>
              </a:rPr>
              <a:t>haya</a:t>
            </a:r>
            <a:r>
              <a:rPr lang="en-US" sz="3000" dirty="0">
                <a:latin typeface="Calibri" pitchFamily="34" charset="0"/>
              </a:rPr>
              <a:t> </a:t>
            </a:r>
            <a:r>
              <a:rPr lang="en-US" sz="3000" dirty="0" err="1">
                <a:latin typeface="Calibri" pitchFamily="34" charset="0"/>
              </a:rPr>
              <a:t>cumplido</a:t>
            </a:r>
            <a:r>
              <a:rPr lang="en-US" sz="3000" dirty="0">
                <a:latin typeface="Calibri" pitchFamily="34" charset="0"/>
              </a:rPr>
              <a:t> 25 </a:t>
            </a:r>
            <a:r>
              <a:rPr lang="en-US" sz="3000" dirty="0" err="1">
                <a:latin typeface="Calibri" pitchFamily="34" charset="0"/>
              </a:rPr>
              <a:t>años</a:t>
            </a:r>
            <a:r>
              <a:rPr lang="en-US" sz="3000" dirty="0">
                <a:latin typeface="Calibri" pitchFamily="34" charset="0"/>
              </a:rPr>
              <a:t> de </a:t>
            </a:r>
            <a:r>
              <a:rPr lang="en-US" sz="3000" dirty="0" err="1">
                <a:latin typeface="Calibri" pitchFamily="34" charset="0"/>
              </a:rPr>
              <a:t>edad</a:t>
            </a:r>
            <a:r>
              <a:rPr lang="en-US" sz="3000" dirty="0">
                <a:latin typeface="Calibri" pitchFamily="34" charset="0"/>
              </a:rPr>
              <a:t>, </a:t>
            </a:r>
            <a:r>
              <a:rPr lang="en-US" sz="3000" dirty="0" err="1">
                <a:latin typeface="Calibri" pitchFamily="34" charset="0"/>
              </a:rPr>
              <a:t>excepto</a:t>
            </a:r>
            <a:r>
              <a:rPr lang="en-US" sz="3000" dirty="0">
                <a:latin typeface="Calibri" pitchFamily="34" charset="0"/>
              </a:rPr>
              <a:t> </a:t>
            </a:r>
            <a:r>
              <a:rPr lang="en-US" sz="3000" dirty="0" err="1">
                <a:latin typeface="Calibri" pitchFamily="34" charset="0"/>
              </a:rPr>
              <a:t>que</a:t>
            </a:r>
            <a:r>
              <a:rPr lang="en-US" sz="3000" dirty="0">
                <a:latin typeface="Calibri" pitchFamily="34" charset="0"/>
              </a:rPr>
              <a:t> </a:t>
            </a:r>
            <a:r>
              <a:rPr lang="en-US" sz="3000" dirty="0" err="1">
                <a:latin typeface="Calibri" pitchFamily="34" charset="0"/>
              </a:rPr>
              <a:t>su</a:t>
            </a:r>
            <a:r>
              <a:rPr lang="en-US" sz="3000" dirty="0">
                <a:latin typeface="Calibri" pitchFamily="34" charset="0"/>
              </a:rPr>
              <a:t> </a:t>
            </a:r>
            <a:r>
              <a:rPr lang="en-US" sz="3000" dirty="0" err="1">
                <a:latin typeface="Calibri" pitchFamily="34" charset="0"/>
              </a:rPr>
              <a:t>cónyuge</a:t>
            </a:r>
            <a:r>
              <a:rPr lang="en-US" sz="3000" dirty="0">
                <a:latin typeface="Calibri" pitchFamily="34" charset="0"/>
              </a:rPr>
              <a:t> o </a:t>
            </a:r>
            <a:r>
              <a:rPr lang="en-US" sz="3000" dirty="0" err="1">
                <a:latin typeface="Calibri" pitchFamily="34" charset="0"/>
              </a:rPr>
              <a:t>conviviente</a:t>
            </a:r>
            <a:r>
              <a:rPr lang="en-US" sz="3000" dirty="0">
                <a:latin typeface="Calibri" pitchFamily="34" charset="0"/>
              </a:rPr>
              <a:t> </a:t>
            </a:r>
            <a:r>
              <a:rPr lang="en-US" sz="3000" dirty="0" err="1">
                <a:latin typeface="Calibri" pitchFamily="34" charset="0"/>
              </a:rPr>
              <a:t>que</a:t>
            </a:r>
            <a:r>
              <a:rPr lang="en-US" sz="3000" dirty="0">
                <a:latin typeface="Calibri" pitchFamily="34" charset="0"/>
              </a:rPr>
              <a:t> </a:t>
            </a:r>
            <a:r>
              <a:rPr lang="en-US" sz="3000" dirty="0" err="1">
                <a:latin typeface="Calibri" pitchFamily="34" charset="0"/>
              </a:rPr>
              <a:t>adopta</a:t>
            </a:r>
            <a:r>
              <a:rPr lang="en-US" sz="3000" dirty="0">
                <a:latin typeface="Calibri" pitchFamily="34" charset="0"/>
              </a:rPr>
              <a:t> </a:t>
            </a:r>
            <a:r>
              <a:rPr lang="en-US" sz="3000" dirty="0" err="1">
                <a:latin typeface="Calibri" pitchFamily="34" charset="0"/>
              </a:rPr>
              <a:t>conjuntamente</a:t>
            </a:r>
            <a:r>
              <a:rPr lang="en-US" sz="3000" dirty="0">
                <a:latin typeface="Calibri" pitchFamily="34" charset="0"/>
              </a:rPr>
              <a:t> </a:t>
            </a:r>
            <a:r>
              <a:rPr lang="en-US" sz="3000" dirty="0" err="1">
                <a:latin typeface="Calibri" pitchFamily="34" charset="0"/>
              </a:rPr>
              <a:t>cumpla</a:t>
            </a:r>
            <a:r>
              <a:rPr lang="en-US" sz="3000" dirty="0">
                <a:latin typeface="Calibri" pitchFamily="34" charset="0"/>
              </a:rPr>
              <a:t> con </a:t>
            </a:r>
            <a:r>
              <a:rPr lang="en-US" sz="3000" dirty="0" err="1">
                <a:latin typeface="Calibri" pitchFamily="34" charset="0"/>
              </a:rPr>
              <a:t>este</a:t>
            </a:r>
            <a:r>
              <a:rPr lang="en-US" sz="3000" dirty="0">
                <a:latin typeface="Calibri" pitchFamily="34" charset="0"/>
              </a:rPr>
              <a:t> </a:t>
            </a:r>
            <a:r>
              <a:rPr lang="en-US" sz="3000" dirty="0" err="1">
                <a:latin typeface="Calibri" pitchFamily="34" charset="0"/>
              </a:rPr>
              <a:t>requisito</a:t>
            </a:r>
            <a:r>
              <a:rPr lang="en-US" sz="3000" dirty="0">
                <a:latin typeface="Calibri" pitchFamily="34" charset="0"/>
              </a:rPr>
              <a:t>; </a:t>
            </a:r>
            <a:endParaRPr lang="es-AR" sz="3000" dirty="0">
              <a:solidFill>
                <a:srgbClr val="FF0000"/>
              </a:solidFill>
              <a:latin typeface="Calibri" pitchFamily="34" charset="0"/>
            </a:endParaRPr>
          </a:p>
          <a:p>
            <a:pPr algn="just" eaLnBrk="1" hangingPunct="1"/>
            <a:endParaRPr lang="es-AR" sz="3000" dirty="0">
              <a:solidFill>
                <a:srgbClr val="00B050"/>
              </a:solidFill>
              <a:latin typeface="Calibri" pitchFamily="34" charset="0"/>
            </a:endParaRPr>
          </a:p>
          <a:p>
            <a:pPr algn="just" eaLnBrk="1" hangingPunct="1"/>
            <a:r>
              <a:rPr lang="es-AR" sz="3000" dirty="0">
                <a:solidFill>
                  <a:srgbClr val="00B050"/>
                </a:solidFill>
                <a:latin typeface="Calibri" pitchFamily="34" charset="0"/>
              </a:rPr>
              <a:t>[Impedimentos]</a:t>
            </a:r>
            <a:r>
              <a:rPr lang="es-AR" sz="3000" dirty="0">
                <a:solidFill>
                  <a:srgbClr val="FF0000"/>
                </a:solidFill>
                <a:latin typeface="Calibri" pitchFamily="34" charset="0"/>
              </a:rPr>
              <a:t> </a:t>
            </a:r>
            <a:r>
              <a:rPr lang="es-AR" sz="3000" dirty="0" err="1">
                <a:solidFill>
                  <a:srgbClr val="FF0000"/>
                </a:solidFill>
                <a:latin typeface="Calibri" pitchFamily="34" charset="0"/>
              </a:rPr>
              <a:t>Fto</a:t>
            </a:r>
            <a:r>
              <a:rPr lang="es-AR" sz="3000" dirty="0">
                <a:solidFill>
                  <a:srgbClr val="FF0000"/>
                </a:solidFill>
                <a:latin typeface="Calibri" pitchFamily="34" charset="0"/>
              </a:rPr>
              <a:t>: Evitar </a:t>
            </a:r>
            <a:r>
              <a:rPr lang="es-AR" sz="3000" dirty="0" err="1">
                <a:solidFill>
                  <a:srgbClr val="FF0000"/>
                </a:solidFill>
                <a:latin typeface="Calibri" pitchFamily="34" charset="0"/>
              </a:rPr>
              <a:t>confusion</a:t>
            </a:r>
            <a:r>
              <a:rPr lang="es-AR" sz="3000" dirty="0">
                <a:solidFill>
                  <a:srgbClr val="FF0000"/>
                </a:solidFill>
                <a:latin typeface="Calibri" pitchFamily="34" charset="0"/>
              </a:rPr>
              <a:t> de roles</a:t>
            </a:r>
            <a:endParaRPr lang="es-AR" sz="3000" dirty="0">
              <a:solidFill>
                <a:srgbClr val="00B050"/>
              </a:solidFill>
              <a:latin typeface="Calibri" pitchFamily="34" charset="0"/>
            </a:endParaRPr>
          </a:p>
          <a:p>
            <a:pPr lvl="1" algn="just" eaLnBrk="1" hangingPunct="1"/>
            <a:r>
              <a:rPr lang="es-AR" sz="3000" dirty="0">
                <a:latin typeface="Calibri" pitchFamily="34" charset="0"/>
                <a:ea typeface="Arial" pitchFamily="34" charset="0"/>
              </a:rPr>
              <a:t>(b) Los ascendientes a sus descendientes. </a:t>
            </a:r>
          </a:p>
          <a:p>
            <a:pPr lvl="1" algn="just" eaLnBrk="1" hangingPunct="1"/>
            <a:r>
              <a:rPr lang="es-AR" sz="3000" dirty="0">
                <a:latin typeface="Calibri" pitchFamily="34" charset="0"/>
                <a:ea typeface="Arial" pitchFamily="34" charset="0"/>
              </a:rPr>
              <a:t>(c) Un hermano a su hermano o a su hermano unilateral</a:t>
            </a:r>
          </a:p>
        </p:txBody>
      </p:sp>
    </p:spTree>
    <p:extLst>
      <p:ext uri="{BB962C8B-B14F-4D97-AF65-F5344CB8AC3E}">
        <p14:creationId xmlns:p14="http://schemas.microsoft.com/office/powerpoint/2010/main" val="2504003230"/>
      </p:ext>
    </p:extLst>
  </p:cSld>
  <p:clrMapOvr>
    <a:overrideClrMapping bg1="lt1" tx1="dk1" bg2="lt2" tx2="dk2" accent1="accent1" accent2="accent2" accent3="accent3" accent4="accent4" accent5="accent5" accent6="accent6" hlink="hlink" folHlink="folHlink"/>
  </p:clrMapOvr>
  <p:transition>
    <p:blinds dir="vert"/>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847851" y="0"/>
            <a:ext cx="7764463" cy="966788"/>
          </a:xfrm>
        </p:spPr>
        <p:txBody>
          <a:bodyPr/>
          <a:lstStyle/>
          <a:p>
            <a:pPr algn="ctr" eaLnBrk="1" hangingPunct="1">
              <a:defRPr/>
            </a:pPr>
            <a:r>
              <a:rPr lang="es-AR" sz="3600" b="1" dirty="0">
                <a:ea typeface="ＭＳ Ｐゴシック" pitchFamily="34" charset="-128"/>
              </a:rPr>
              <a:t>Realidades más complejas. Normativas más amplias</a:t>
            </a:r>
          </a:p>
        </p:txBody>
      </p:sp>
      <p:sp>
        <p:nvSpPr>
          <p:cNvPr id="361475" name="2 Marcador de contenido"/>
          <p:cNvSpPr>
            <a:spLocks noGrp="1"/>
          </p:cNvSpPr>
          <p:nvPr>
            <p:ph idx="1"/>
          </p:nvPr>
        </p:nvSpPr>
        <p:spPr>
          <a:xfrm>
            <a:off x="1703389" y="1125539"/>
            <a:ext cx="8353425" cy="5616575"/>
          </a:xfrm>
        </p:spPr>
        <p:txBody>
          <a:bodyPr/>
          <a:lstStyle/>
          <a:p>
            <a:pPr eaLnBrk="1" hangingPunct="1"/>
            <a:r>
              <a:rPr lang="es-AR" sz="2400">
                <a:ea typeface="ＭＳ Ｐゴシック" pitchFamily="34" charset="-128"/>
              </a:rPr>
              <a:t>ARTÍCULO 602.- </a:t>
            </a:r>
            <a:r>
              <a:rPr lang="es-AR" sz="2400" b="1">
                <a:solidFill>
                  <a:srgbClr val="FF0000"/>
                </a:solidFill>
                <a:ea typeface="ＭＳ Ｐゴシック" pitchFamily="34" charset="-128"/>
              </a:rPr>
              <a:t>Regla general de la adopción por personas casadas o en unión convivencial. </a:t>
            </a:r>
            <a:r>
              <a:rPr lang="es-AR" sz="2400">
                <a:ea typeface="ＭＳ Ｐゴシック" pitchFamily="34" charset="-128"/>
              </a:rPr>
              <a:t>Las personas casadas y en </a:t>
            </a:r>
            <a:r>
              <a:rPr lang="es-AR" sz="2400" b="1">
                <a:solidFill>
                  <a:srgbClr val="00B0F0"/>
                </a:solidFill>
                <a:ea typeface="ＭＳ Ｐゴシック" pitchFamily="34" charset="-128"/>
              </a:rPr>
              <a:t>unión convivencial </a:t>
            </a:r>
            <a:r>
              <a:rPr lang="es-AR" sz="2400" b="1">
                <a:solidFill>
                  <a:srgbClr val="0070C0"/>
                </a:solidFill>
                <a:ea typeface="ＭＳ Ｐゴシック" pitchFamily="34" charset="-128"/>
              </a:rPr>
              <a:t>(SEGURIDAD/INSEGURIDAD JURIDICA- ISN) </a:t>
            </a:r>
            <a:r>
              <a:rPr lang="es-AR" sz="2400">
                <a:ea typeface="ＭＳ Ｐゴシック" pitchFamily="34" charset="-128"/>
              </a:rPr>
              <a:t>pueden adoptar sólo si lo hacen conjuntamente.</a:t>
            </a:r>
            <a:endParaRPr lang="es-ES_tradnl" sz="2400">
              <a:ea typeface="ＭＳ Ｐゴシック" pitchFamily="34" charset="-128"/>
            </a:endParaRPr>
          </a:p>
          <a:p>
            <a:pPr eaLnBrk="1" hangingPunct="1"/>
            <a:r>
              <a:rPr lang="es-AR" sz="2400">
                <a:ea typeface="ＭＳ Ｐゴシック" pitchFamily="34" charset="-128"/>
              </a:rPr>
              <a:t>ARTÍCULO 603.-  </a:t>
            </a:r>
            <a:r>
              <a:rPr lang="es-AR" sz="2400" b="1">
                <a:ea typeface="ＭＳ Ｐゴシック" pitchFamily="34" charset="-128"/>
              </a:rPr>
              <a:t> </a:t>
            </a:r>
            <a:r>
              <a:rPr lang="es-AR" sz="2400" b="1">
                <a:solidFill>
                  <a:srgbClr val="FF0000"/>
                </a:solidFill>
                <a:ea typeface="ＭＳ Ｐゴシック" pitchFamily="34" charset="-128"/>
              </a:rPr>
              <a:t>Adopción unipersonal por parte de personas casadas o en unión convivencial</a:t>
            </a:r>
            <a:r>
              <a:rPr lang="es-AR" sz="2400" b="1">
                <a:ea typeface="ＭＳ Ｐゴシック" pitchFamily="34" charset="-128"/>
              </a:rPr>
              <a:t>. </a:t>
            </a:r>
            <a:r>
              <a:rPr lang="es-AR" sz="2400">
                <a:ea typeface="ＭＳ Ｐゴシック" pitchFamily="34" charset="-128"/>
              </a:rPr>
              <a:t>La adopción por personas casadas o en unión convivencial puede ser unipersonal si:</a:t>
            </a:r>
            <a:endParaRPr lang="es-ES_tradnl" sz="2400">
              <a:ea typeface="ＭＳ Ｐゴシック" pitchFamily="34" charset="-128"/>
            </a:endParaRPr>
          </a:p>
          <a:p>
            <a:pPr eaLnBrk="1" hangingPunct="1"/>
            <a:r>
              <a:rPr lang="es-AR" sz="2400">
                <a:ea typeface="ＭＳ Ｐゴシック" pitchFamily="34" charset="-128"/>
              </a:rPr>
              <a:t>a) el cónyuge o conviviente ha sido declarado persona incapaz o de capacidad restringida, y la sentencia le impide prestar consentimiento válido para este acto.</a:t>
            </a:r>
            <a:endParaRPr lang="es-ES_tradnl" sz="2400">
              <a:ea typeface="ＭＳ Ｐゴシック" pitchFamily="34" charset="-128"/>
            </a:endParaRPr>
          </a:p>
          <a:p>
            <a:pPr eaLnBrk="1" hangingPunct="1"/>
            <a:r>
              <a:rPr lang="es-AR" sz="2400">
                <a:ea typeface="ＭＳ Ｐゴシック" pitchFamily="34" charset="-128"/>
              </a:rPr>
              <a:t>En este caso debe oírse al Ministerio Público y al curador y, si es el pretenso adoptante, se debe designar un curador </a:t>
            </a:r>
            <a:r>
              <a:rPr lang="es-AR" sz="2400" i="1">
                <a:ea typeface="ＭＳ Ｐゴシック" pitchFamily="34" charset="-128"/>
              </a:rPr>
              <a:t>ad litem</a:t>
            </a:r>
            <a:r>
              <a:rPr lang="es-AR" sz="2400">
                <a:ea typeface="ＭＳ Ｐゴシック" pitchFamily="34" charset="-128"/>
              </a:rPr>
              <a:t>;</a:t>
            </a:r>
            <a:endParaRPr lang="es-ES_tradnl" sz="2400">
              <a:ea typeface="ＭＳ Ｐゴシック" pitchFamily="34" charset="-128"/>
            </a:endParaRPr>
          </a:p>
          <a:p>
            <a:pPr eaLnBrk="1" hangingPunct="1"/>
            <a:r>
              <a:rPr lang="es-AR" sz="2400">
                <a:ea typeface="ＭＳ Ｐゴシック" pitchFamily="34" charset="-128"/>
              </a:rPr>
              <a:t>b) los cónyuges están </a:t>
            </a:r>
            <a:r>
              <a:rPr lang="es-AR" sz="2400" b="1">
                <a:solidFill>
                  <a:srgbClr val="008000"/>
                </a:solidFill>
                <a:ea typeface="ＭＳ Ｐゴシック" pitchFamily="34" charset="-128"/>
              </a:rPr>
              <a:t>separados de hecho</a:t>
            </a:r>
            <a:r>
              <a:rPr lang="es-AR" sz="2400">
                <a:ea typeface="ＭＳ Ｐゴシック" pitchFamily="34" charset="-128"/>
              </a:rPr>
              <a:t>.</a:t>
            </a:r>
            <a:endParaRPr lang="es-ES_tradnl" sz="2400">
              <a:ea typeface="ＭＳ Ｐゴシック" pitchFamily="34" charset="-128"/>
            </a:endParaRPr>
          </a:p>
        </p:txBody>
      </p:sp>
      <p:sp>
        <p:nvSpPr>
          <p:cNvPr id="361476" name="3 Marcador de número de diapositiva"/>
          <p:cNvSpPr>
            <a:spLocks noGrp="1"/>
          </p:cNvSpPr>
          <p:nvPr>
            <p:ph type="sldNum" sz="quarter" idx="12"/>
          </p:nvPr>
        </p:nvSpPr>
        <p:spPr bwMode="auto">
          <a:noFill/>
          <a:ln>
            <a:round/>
            <a:headEnd/>
            <a:tailEnd/>
          </a:ln>
          <a:extLst>
            <a:ext uri="{909E8E84-426E-40dd-AFC4-6F175D3DCCD1}">
              <a14:hiddenFill xmlns:a14="http://schemas.microsoft.com/office/drawing/2010/main" xmlns="">
                <a:solidFill>
                  <a:srgbClr val="FFFFFF"/>
                </a:solidFill>
              </a14:hiddenFill>
            </a:ext>
          </a:extLst>
        </p:spPr>
        <p:txBody>
          <a:bodyPr/>
          <a:lstStyle/>
          <a:p>
            <a:fld id="{E34F028E-1553-4F80-9588-EA14B225F294}" type="slidenum">
              <a:rPr lang="en-US" smtClean="0">
                <a:latin typeface="Arial" charset="0"/>
              </a:rPr>
              <a:pPr/>
              <a:t>263</a:t>
            </a:fld>
            <a:endParaRPr lang="en-US">
              <a:latin typeface="Arial" charset="0"/>
            </a:endParaRPr>
          </a:p>
        </p:txBody>
      </p:sp>
    </p:spTree>
    <p:extLst>
      <p:ext uri="{BB962C8B-B14F-4D97-AF65-F5344CB8AC3E}">
        <p14:creationId xmlns:p14="http://schemas.microsoft.com/office/powerpoint/2010/main" val="1759046014"/>
      </p:ext>
    </p:extLst>
  </p:cSld>
  <p:clrMapOvr>
    <a:masterClrMapping/>
  </p:clrMapOvr>
  <p:transition spd="slow">
    <p:pull/>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Marcador de contenido 2"/>
          <p:cNvSpPr>
            <a:spLocks noGrp="1"/>
          </p:cNvSpPr>
          <p:nvPr>
            <p:ph idx="1"/>
          </p:nvPr>
        </p:nvSpPr>
        <p:spPr>
          <a:xfrm>
            <a:off x="1774826" y="267286"/>
            <a:ext cx="8137525" cy="6257339"/>
          </a:xfrm>
        </p:spPr>
        <p:txBody>
          <a:bodyPr/>
          <a:lstStyle/>
          <a:p>
            <a:pPr algn="just" eaLnBrk="1" hangingPunct="1"/>
            <a:r>
              <a:rPr lang="es-AR" sz="3200" b="1" dirty="0">
                <a:ea typeface="ＭＳ Ｐゴシック" pitchFamily="34" charset="-128"/>
              </a:rPr>
              <a:t>ARTÍCULO 604.- </a:t>
            </a:r>
            <a:r>
              <a:rPr lang="es-AR" sz="3200" b="1" dirty="0">
                <a:solidFill>
                  <a:srgbClr val="FF0000"/>
                </a:solidFill>
                <a:ea typeface="ＭＳ Ｐゴシック" pitchFamily="34" charset="-128"/>
              </a:rPr>
              <a:t>Adopción conjunta de personas divorciadas o cesada la unión convivencial. </a:t>
            </a:r>
            <a:r>
              <a:rPr lang="es-AR" sz="3200" b="1" dirty="0">
                <a:ea typeface="ＭＳ Ｐゴシック" pitchFamily="34" charset="-128"/>
              </a:rPr>
              <a:t>Las personas que durante el matrimonio o la unión convivencial mantuvieron estado de madre o padre con una persona menor de edad, pueden adoptarlo conjuntamente aún después del divorcio o cesada la unión. El juez debe valorar especialmente la incidencia de la ruptura al ponderar el interés superior del niño.</a:t>
            </a:r>
          </a:p>
          <a:p>
            <a:pPr algn="just" eaLnBrk="1" hangingPunct="1"/>
            <a:r>
              <a:rPr lang="es-ES_tradnl" sz="3200" b="1" dirty="0">
                <a:solidFill>
                  <a:srgbClr val="00B050"/>
                </a:solidFill>
                <a:ea typeface="ＭＳ Ｐゴシック" pitchFamily="34" charset="-128"/>
              </a:rPr>
              <a:t>LA NECESARIA SEPARACION ENTRE «BUEN» MARIDO/ « BUEN PADRE»/ </a:t>
            </a:r>
          </a:p>
        </p:txBody>
      </p:sp>
      <p:sp>
        <p:nvSpPr>
          <p:cNvPr id="362499" name="Marcador de número de diapositiva 3"/>
          <p:cNvSpPr>
            <a:spLocks noGrp="1"/>
          </p:cNvSpPr>
          <p:nvPr>
            <p:ph type="sldNum" sz="quarter" idx="12"/>
          </p:nvPr>
        </p:nvSpPr>
        <p:spPr bwMode="auto">
          <a:noFill/>
          <a:ln>
            <a:round/>
            <a:headEnd/>
            <a:tailEnd/>
          </a:ln>
          <a:extLst>
            <a:ext uri="{909E8E84-426E-40dd-AFC4-6F175D3DCCD1}">
              <a14:hiddenFill xmlns:a14="http://schemas.microsoft.com/office/drawing/2010/main" xmlns="">
                <a:solidFill>
                  <a:srgbClr val="FFFFFF"/>
                </a:solidFill>
              </a14:hiddenFill>
            </a:ext>
          </a:extLst>
        </p:spPr>
        <p:txBody>
          <a:bodyPr/>
          <a:lstStyle/>
          <a:p>
            <a:fld id="{A1DD3653-BB57-478A-83D7-B6BC61064DEC}" type="slidenum">
              <a:rPr lang="en-US" smtClean="0">
                <a:latin typeface="Arial" charset="0"/>
              </a:rPr>
              <a:pPr/>
              <a:t>264</a:t>
            </a:fld>
            <a:endParaRPr lang="en-US">
              <a:latin typeface="Arial" charset="0"/>
            </a:endParaRPr>
          </a:p>
        </p:txBody>
      </p:sp>
    </p:spTree>
    <p:extLst>
      <p:ext uri="{BB962C8B-B14F-4D97-AF65-F5344CB8AC3E}">
        <p14:creationId xmlns:p14="http://schemas.microsoft.com/office/powerpoint/2010/main" val="3533359205"/>
      </p:ext>
    </p:extLst>
  </p:cSld>
  <p:clrMapOvr>
    <a:masterClrMapping/>
  </p:clrMapOvr>
  <p:transition spd="slow">
    <p:pull/>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p:cNvSpPr>
            <a:spLocks noGrp="1" noChangeArrowheads="1"/>
          </p:cNvSpPr>
          <p:nvPr>
            <p:ph type="body" idx="1"/>
          </p:nvPr>
        </p:nvSpPr>
        <p:spPr>
          <a:xfrm>
            <a:off x="1703389" y="260350"/>
            <a:ext cx="8785225" cy="6337300"/>
          </a:xfrm>
          <a:solidFill>
            <a:srgbClr val="FFFFCC"/>
          </a:solidFill>
        </p:spPr>
        <p:txBody>
          <a:bodyPr/>
          <a:lstStyle/>
          <a:p>
            <a:pPr marL="0" indent="0" algn="just">
              <a:buNone/>
            </a:pPr>
            <a:endParaRPr lang="en-US" sz="2600" dirty="0">
              <a:effectLst>
                <a:outerShdw blurRad="38100" dist="38100" dir="2700000" algn="tl">
                  <a:srgbClr val="000080"/>
                </a:outerShdw>
              </a:effectLst>
            </a:endParaRPr>
          </a:p>
          <a:p>
            <a:pPr marL="0" indent="0" algn="just">
              <a:buNone/>
            </a:pPr>
            <a:r>
              <a:rPr lang="en-US" sz="2600" b="1" dirty="0">
                <a:solidFill>
                  <a:srgbClr val="002060"/>
                </a:solidFill>
                <a:effectLst/>
              </a:rPr>
              <a:t>Art.  605.- Adopción </a:t>
            </a:r>
            <a:r>
              <a:rPr lang="en-US" sz="2600" b="1" dirty="0" err="1">
                <a:solidFill>
                  <a:srgbClr val="002060"/>
                </a:solidFill>
                <a:effectLst/>
              </a:rPr>
              <a:t>conjunta</a:t>
            </a:r>
            <a:r>
              <a:rPr lang="en-US" sz="2600" b="1" dirty="0">
                <a:solidFill>
                  <a:srgbClr val="002060"/>
                </a:solidFill>
                <a:effectLst/>
              </a:rPr>
              <a:t> y </a:t>
            </a:r>
            <a:r>
              <a:rPr lang="en-US" sz="2600" b="1" dirty="0" err="1">
                <a:solidFill>
                  <a:srgbClr val="002060"/>
                </a:solidFill>
                <a:effectLst/>
              </a:rPr>
              <a:t>fallecimiento</a:t>
            </a:r>
            <a:r>
              <a:rPr lang="en-US" sz="2600" b="1" dirty="0">
                <a:solidFill>
                  <a:srgbClr val="002060"/>
                </a:solidFill>
                <a:effectLst/>
              </a:rPr>
              <a:t> de </a:t>
            </a:r>
            <a:r>
              <a:rPr lang="en-US" sz="2600" b="1" dirty="0" err="1">
                <a:solidFill>
                  <a:srgbClr val="002060"/>
                </a:solidFill>
                <a:effectLst/>
              </a:rPr>
              <a:t>uno</a:t>
            </a:r>
            <a:r>
              <a:rPr lang="en-US" sz="2600" b="1" dirty="0">
                <a:solidFill>
                  <a:srgbClr val="002060"/>
                </a:solidFill>
                <a:effectLst/>
              </a:rPr>
              <a:t> de los </a:t>
            </a:r>
            <a:r>
              <a:rPr lang="en-US" sz="2600" b="1" dirty="0" err="1">
                <a:solidFill>
                  <a:srgbClr val="002060"/>
                </a:solidFill>
                <a:effectLst/>
              </a:rPr>
              <a:t>guardadores</a:t>
            </a:r>
            <a:r>
              <a:rPr lang="en-US" sz="2600" b="1" dirty="0">
                <a:solidFill>
                  <a:srgbClr val="002060"/>
                </a:solidFill>
                <a:effectLst/>
              </a:rPr>
              <a:t>.</a:t>
            </a:r>
          </a:p>
          <a:p>
            <a:pPr marL="0" indent="0" algn="just"/>
            <a:r>
              <a:rPr lang="en-US" sz="2600" dirty="0" err="1">
                <a:solidFill>
                  <a:srgbClr val="002060"/>
                </a:solidFill>
                <a:effectLst/>
              </a:rPr>
              <a:t>Cuando</a:t>
            </a:r>
            <a:r>
              <a:rPr lang="en-US" sz="2600" dirty="0">
                <a:solidFill>
                  <a:srgbClr val="002060"/>
                </a:solidFill>
                <a:effectLst/>
              </a:rPr>
              <a:t> la </a:t>
            </a:r>
            <a:r>
              <a:rPr lang="en-US" sz="2600" dirty="0" err="1">
                <a:solidFill>
                  <a:srgbClr val="002060"/>
                </a:solidFill>
                <a:effectLst/>
              </a:rPr>
              <a:t>guarda</a:t>
            </a:r>
            <a:r>
              <a:rPr lang="en-US" sz="2600" dirty="0">
                <a:solidFill>
                  <a:srgbClr val="002060"/>
                </a:solidFill>
                <a:effectLst/>
              </a:rPr>
              <a:t> con fines de adopción del </a:t>
            </a:r>
            <a:r>
              <a:rPr lang="en-US" sz="2600" dirty="0" err="1">
                <a:solidFill>
                  <a:srgbClr val="002060"/>
                </a:solidFill>
                <a:effectLst/>
              </a:rPr>
              <a:t>niño</a:t>
            </a:r>
            <a:r>
              <a:rPr lang="en-US" sz="2600" dirty="0">
                <a:solidFill>
                  <a:srgbClr val="002060"/>
                </a:solidFill>
                <a:effectLst/>
              </a:rPr>
              <a:t>, </a:t>
            </a:r>
            <a:r>
              <a:rPr lang="en-US" sz="2600" dirty="0" err="1">
                <a:solidFill>
                  <a:srgbClr val="002060"/>
                </a:solidFill>
                <a:effectLst/>
              </a:rPr>
              <a:t>niña</a:t>
            </a:r>
            <a:r>
              <a:rPr lang="en-US" sz="2600" dirty="0">
                <a:solidFill>
                  <a:srgbClr val="002060"/>
                </a:solidFill>
                <a:effectLst/>
              </a:rPr>
              <a:t> o </a:t>
            </a:r>
            <a:r>
              <a:rPr lang="en-US" sz="2600" dirty="0" err="1">
                <a:solidFill>
                  <a:srgbClr val="002060"/>
                </a:solidFill>
                <a:effectLst/>
              </a:rPr>
              <a:t>adolescente</a:t>
            </a:r>
            <a:r>
              <a:rPr lang="en-US" sz="2600" dirty="0">
                <a:solidFill>
                  <a:srgbClr val="002060"/>
                </a:solidFill>
                <a:effectLst/>
              </a:rPr>
              <a:t> se </a:t>
            </a:r>
            <a:r>
              <a:rPr lang="en-US" sz="2600" dirty="0" err="1">
                <a:solidFill>
                  <a:srgbClr val="002060"/>
                </a:solidFill>
                <a:effectLst/>
              </a:rPr>
              <a:t>hubiese</a:t>
            </a:r>
            <a:r>
              <a:rPr lang="en-US" sz="2600" dirty="0">
                <a:solidFill>
                  <a:srgbClr val="002060"/>
                </a:solidFill>
                <a:effectLst/>
              </a:rPr>
              <a:t> </a:t>
            </a:r>
            <a:r>
              <a:rPr lang="en-US" sz="2600" dirty="0" err="1">
                <a:solidFill>
                  <a:srgbClr val="002060"/>
                </a:solidFill>
                <a:effectLst/>
              </a:rPr>
              <a:t>otorgado</a:t>
            </a:r>
            <a:r>
              <a:rPr lang="en-US" sz="2600" dirty="0">
                <a:solidFill>
                  <a:srgbClr val="002060"/>
                </a:solidFill>
                <a:effectLst/>
              </a:rPr>
              <a:t> </a:t>
            </a:r>
            <a:r>
              <a:rPr lang="en-US" sz="2600" dirty="0" err="1">
                <a:solidFill>
                  <a:srgbClr val="002060"/>
                </a:solidFill>
                <a:effectLst/>
              </a:rPr>
              <a:t>durante</a:t>
            </a:r>
            <a:r>
              <a:rPr lang="en-US" sz="2600" dirty="0">
                <a:solidFill>
                  <a:srgbClr val="002060"/>
                </a:solidFill>
                <a:effectLst/>
              </a:rPr>
              <a:t> el </a:t>
            </a:r>
            <a:r>
              <a:rPr lang="en-US" sz="2600" dirty="0" err="1">
                <a:solidFill>
                  <a:srgbClr val="002060"/>
                </a:solidFill>
                <a:effectLst/>
              </a:rPr>
              <a:t>matrimonio</a:t>
            </a:r>
            <a:r>
              <a:rPr lang="en-US" sz="2600" dirty="0">
                <a:solidFill>
                  <a:srgbClr val="002060"/>
                </a:solidFill>
                <a:effectLst/>
              </a:rPr>
              <a:t> o </a:t>
            </a:r>
            <a:r>
              <a:rPr lang="en-US" sz="2600" dirty="0" err="1">
                <a:solidFill>
                  <a:srgbClr val="002060"/>
                </a:solidFill>
                <a:effectLst/>
              </a:rPr>
              <a:t>unión</a:t>
            </a:r>
            <a:r>
              <a:rPr lang="en-US" sz="2600" dirty="0">
                <a:solidFill>
                  <a:srgbClr val="002060"/>
                </a:solidFill>
                <a:effectLst/>
              </a:rPr>
              <a:t> </a:t>
            </a:r>
            <a:r>
              <a:rPr lang="en-US" sz="2600" dirty="0" err="1">
                <a:solidFill>
                  <a:srgbClr val="002060"/>
                </a:solidFill>
                <a:effectLst/>
              </a:rPr>
              <a:t>convivencial</a:t>
            </a:r>
            <a:r>
              <a:rPr lang="en-US" sz="2600" dirty="0">
                <a:solidFill>
                  <a:srgbClr val="002060"/>
                </a:solidFill>
                <a:effectLst/>
              </a:rPr>
              <a:t> y el </a:t>
            </a:r>
            <a:r>
              <a:rPr lang="en-US" sz="2600" dirty="0" err="1">
                <a:solidFill>
                  <a:srgbClr val="002060"/>
                </a:solidFill>
                <a:effectLst/>
              </a:rPr>
              <a:t>período</a:t>
            </a:r>
            <a:r>
              <a:rPr lang="en-US" sz="2600" dirty="0">
                <a:solidFill>
                  <a:srgbClr val="002060"/>
                </a:solidFill>
                <a:effectLst/>
              </a:rPr>
              <a:t> legal se </a:t>
            </a:r>
            <a:r>
              <a:rPr lang="en-US" sz="2600" dirty="0" err="1">
                <a:solidFill>
                  <a:srgbClr val="002060"/>
                </a:solidFill>
                <a:effectLst/>
              </a:rPr>
              <a:t>completa</a:t>
            </a:r>
            <a:r>
              <a:rPr lang="en-US" sz="2600" dirty="0">
                <a:solidFill>
                  <a:srgbClr val="002060"/>
                </a:solidFill>
                <a:effectLst/>
              </a:rPr>
              <a:t> </a:t>
            </a:r>
            <a:r>
              <a:rPr lang="en-US" sz="2600" i="1" u="sng" dirty="0" err="1">
                <a:solidFill>
                  <a:srgbClr val="002060"/>
                </a:solidFill>
                <a:effectLst/>
              </a:rPr>
              <a:t>después</a:t>
            </a:r>
            <a:r>
              <a:rPr lang="en-US" sz="2600" dirty="0">
                <a:solidFill>
                  <a:srgbClr val="002060"/>
                </a:solidFill>
                <a:effectLst/>
              </a:rPr>
              <a:t> del </a:t>
            </a:r>
            <a:r>
              <a:rPr lang="en-US" sz="2600" dirty="0" err="1">
                <a:solidFill>
                  <a:srgbClr val="002060"/>
                </a:solidFill>
                <a:effectLst/>
              </a:rPr>
              <a:t>fallecimiento</a:t>
            </a:r>
            <a:r>
              <a:rPr lang="en-US" sz="2600" dirty="0">
                <a:solidFill>
                  <a:srgbClr val="002060"/>
                </a:solidFill>
                <a:effectLst/>
              </a:rPr>
              <a:t> de </a:t>
            </a:r>
            <a:r>
              <a:rPr lang="en-US" sz="2600" dirty="0" err="1">
                <a:solidFill>
                  <a:srgbClr val="002060"/>
                </a:solidFill>
                <a:effectLst/>
              </a:rPr>
              <a:t>uno</a:t>
            </a:r>
            <a:r>
              <a:rPr lang="en-US" sz="2600" dirty="0">
                <a:solidFill>
                  <a:srgbClr val="002060"/>
                </a:solidFill>
                <a:effectLst/>
              </a:rPr>
              <a:t> de los </a:t>
            </a:r>
            <a:r>
              <a:rPr lang="en-US" sz="2600" dirty="0" err="1">
                <a:solidFill>
                  <a:srgbClr val="002060"/>
                </a:solidFill>
                <a:effectLst/>
              </a:rPr>
              <a:t>cónyuges</a:t>
            </a:r>
            <a:r>
              <a:rPr lang="en-US" sz="2600" dirty="0">
                <a:solidFill>
                  <a:srgbClr val="002060"/>
                </a:solidFill>
                <a:effectLst/>
              </a:rPr>
              <a:t> o </a:t>
            </a:r>
            <a:r>
              <a:rPr lang="en-US" sz="2600" dirty="0" err="1">
                <a:solidFill>
                  <a:srgbClr val="002060"/>
                </a:solidFill>
                <a:effectLst/>
              </a:rPr>
              <a:t>convivientes</a:t>
            </a:r>
            <a:r>
              <a:rPr lang="en-US" sz="2600" dirty="0">
                <a:solidFill>
                  <a:srgbClr val="002060"/>
                </a:solidFill>
                <a:effectLst/>
              </a:rPr>
              <a:t>, el </a:t>
            </a:r>
            <a:r>
              <a:rPr lang="en-US" sz="2600" dirty="0" err="1">
                <a:solidFill>
                  <a:srgbClr val="002060"/>
                </a:solidFill>
                <a:effectLst/>
              </a:rPr>
              <a:t>juez</a:t>
            </a:r>
            <a:r>
              <a:rPr lang="en-US" sz="2600" dirty="0">
                <a:solidFill>
                  <a:srgbClr val="002060"/>
                </a:solidFill>
                <a:effectLst/>
              </a:rPr>
              <a:t> </a:t>
            </a:r>
            <a:r>
              <a:rPr lang="en-US" sz="2600" dirty="0" err="1">
                <a:solidFill>
                  <a:srgbClr val="002060"/>
                </a:solidFill>
                <a:effectLst/>
              </a:rPr>
              <a:t>puede</a:t>
            </a:r>
            <a:r>
              <a:rPr lang="en-US" sz="2600" dirty="0">
                <a:solidFill>
                  <a:srgbClr val="002060"/>
                </a:solidFill>
                <a:effectLst/>
              </a:rPr>
              <a:t> </a:t>
            </a:r>
            <a:r>
              <a:rPr lang="en-US" sz="2600" dirty="0" err="1">
                <a:solidFill>
                  <a:srgbClr val="002060"/>
                </a:solidFill>
                <a:effectLst/>
              </a:rPr>
              <a:t>otorgar</a:t>
            </a:r>
            <a:r>
              <a:rPr lang="en-US" sz="2600" dirty="0">
                <a:solidFill>
                  <a:srgbClr val="002060"/>
                </a:solidFill>
                <a:effectLst/>
              </a:rPr>
              <a:t> la adopción al </a:t>
            </a:r>
            <a:r>
              <a:rPr lang="en-US" sz="2600" dirty="0" err="1">
                <a:solidFill>
                  <a:srgbClr val="002060"/>
                </a:solidFill>
                <a:effectLst/>
              </a:rPr>
              <a:t>sobreviviente</a:t>
            </a:r>
            <a:r>
              <a:rPr lang="en-US" sz="2600" dirty="0">
                <a:solidFill>
                  <a:srgbClr val="002060"/>
                </a:solidFill>
                <a:effectLst/>
              </a:rPr>
              <a:t> </a:t>
            </a:r>
            <a:r>
              <a:rPr lang="en-US" sz="2600" b="1" u="sng" dirty="0">
                <a:solidFill>
                  <a:srgbClr val="002060"/>
                </a:solidFill>
                <a:effectLst/>
              </a:rPr>
              <a:t>Y</a:t>
            </a:r>
            <a:r>
              <a:rPr lang="en-US" sz="2600" dirty="0">
                <a:solidFill>
                  <a:srgbClr val="002060"/>
                </a:solidFill>
                <a:effectLst/>
              </a:rPr>
              <a:t> </a:t>
            </a:r>
            <a:r>
              <a:rPr lang="en-US" sz="2600" dirty="0" err="1">
                <a:solidFill>
                  <a:srgbClr val="002060"/>
                </a:solidFill>
                <a:effectLst/>
              </a:rPr>
              <a:t>generar</a:t>
            </a:r>
            <a:r>
              <a:rPr lang="en-US" sz="2600" dirty="0">
                <a:solidFill>
                  <a:srgbClr val="002060"/>
                </a:solidFill>
                <a:effectLst/>
              </a:rPr>
              <a:t> </a:t>
            </a:r>
            <a:r>
              <a:rPr lang="en-US" sz="2600" dirty="0" err="1">
                <a:solidFill>
                  <a:srgbClr val="002060"/>
                </a:solidFill>
                <a:effectLst/>
              </a:rPr>
              <a:t>vínculos</a:t>
            </a:r>
            <a:r>
              <a:rPr lang="en-US" sz="2600" dirty="0">
                <a:solidFill>
                  <a:srgbClr val="002060"/>
                </a:solidFill>
                <a:effectLst/>
              </a:rPr>
              <a:t> </a:t>
            </a:r>
            <a:r>
              <a:rPr lang="en-US" sz="2600" dirty="0" err="1">
                <a:solidFill>
                  <a:srgbClr val="002060"/>
                </a:solidFill>
                <a:effectLst/>
              </a:rPr>
              <a:t>jurídicos</a:t>
            </a:r>
            <a:r>
              <a:rPr lang="en-US" sz="2600" dirty="0">
                <a:solidFill>
                  <a:srgbClr val="002060"/>
                </a:solidFill>
                <a:effectLst/>
              </a:rPr>
              <a:t> de </a:t>
            </a:r>
            <a:r>
              <a:rPr lang="en-US" sz="2600" dirty="0" err="1">
                <a:solidFill>
                  <a:srgbClr val="002060"/>
                </a:solidFill>
                <a:effectLst/>
              </a:rPr>
              <a:t>filiación</a:t>
            </a:r>
            <a:r>
              <a:rPr lang="en-US" sz="2600" dirty="0">
                <a:solidFill>
                  <a:srgbClr val="002060"/>
                </a:solidFill>
                <a:effectLst/>
              </a:rPr>
              <a:t> </a:t>
            </a:r>
            <a:r>
              <a:rPr lang="en-US" sz="2600" i="1" u="sng" dirty="0">
                <a:solidFill>
                  <a:srgbClr val="002060"/>
                </a:solidFill>
                <a:effectLst/>
              </a:rPr>
              <a:t>con ambos</a:t>
            </a:r>
            <a:r>
              <a:rPr lang="en-US" sz="2600" dirty="0">
                <a:solidFill>
                  <a:srgbClr val="002060"/>
                </a:solidFill>
                <a:effectLst/>
              </a:rPr>
              <a:t> </a:t>
            </a:r>
            <a:r>
              <a:rPr lang="en-US" sz="2600" dirty="0" err="1">
                <a:solidFill>
                  <a:srgbClr val="002060"/>
                </a:solidFill>
                <a:effectLst/>
              </a:rPr>
              <a:t>integrantes</a:t>
            </a:r>
            <a:r>
              <a:rPr lang="en-US" sz="2600" dirty="0">
                <a:solidFill>
                  <a:srgbClr val="002060"/>
                </a:solidFill>
                <a:effectLst/>
              </a:rPr>
              <a:t> de la </a:t>
            </a:r>
            <a:r>
              <a:rPr lang="en-US" sz="2600" dirty="0" err="1">
                <a:solidFill>
                  <a:srgbClr val="002060"/>
                </a:solidFill>
                <a:effectLst/>
              </a:rPr>
              <a:t>pareja</a:t>
            </a:r>
            <a:r>
              <a:rPr lang="en-US" sz="2600" dirty="0">
                <a:solidFill>
                  <a:srgbClr val="002060"/>
                </a:solidFill>
                <a:effectLst/>
              </a:rPr>
              <a:t>.</a:t>
            </a:r>
          </a:p>
          <a:p>
            <a:pPr marL="0" indent="0" algn="just"/>
            <a:r>
              <a:rPr lang="en-US" sz="2600" dirty="0">
                <a:solidFill>
                  <a:srgbClr val="002060"/>
                </a:solidFill>
                <a:effectLst/>
              </a:rPr>
              <a:t>En </a:t>
            </a:r>
            <a:r>
              <a:rPr lang="en-US" sz="2600" dirty="0" err="1">
                <a:solidFill>
                  <a:srgbClr val="002060"/>
                </a:solidFill>
                <a:effectLst/>
              </a:rPr>
              <a:t>este</a:t>
            </a:r>
            <a:r>
              <a:rPr lang="en-US" sz="2600" dirty="0">
                <a:solidFill>
                  <a:srgbClr val="002060"/>
                </a:solidFill>
                <a:effectLst/>
              </a:rPr>
              <a:t> </a:t>
            </a:r>
            <a:r>
              <a:rPr lang="en-US" sz="2600" dirty="0" err="1">
                <a:solidFill>
                  <a:srgbClr val="002060"/>
                </a:solidFill>
                <a:effectLst/>
              </a:rPr>
              <a:t>caso</a:t>
            </a:r>
            <a:r>
              <a:rPr lang="en-US" sz="2600" dirty="0">
                <a:solidFill>
                  <a:srgbClr val="002060"/>
                </a:solidFill>
                <a:effectLst/>
              </a:rPr>
              <a:t>, el </a:t>
            </a:r>
            <a:r>
              <a:rPr lang="en-US" sz="2600" dirty="0" err="1">
                <a:solidFill>
                  <a:srgbClr val="002060"/>
                </a:solidFill>
                <a:effectLst/>
              </a:rPr>
              <a:t>adoptado</a:t>
            </a:r>
            <a:r>
              <a:rPr lang="en-US" sz="2600" dirty="0">
                <a:solidFill>
                  <a:srgbClr val="002060"/>
                </a:solidFill>
                <a:effectLst/>
              </a:rPr>
              <a:t> </a:t>
            </a:r>
            <a:r>
              <a:rPr lang="en-US" sz="2600" dirty="0" err="1">
                <a:solidFill>
                  <a:srgbClr val="002060"/>
                </a:solidFill>
                <a:effectLst/>
              </a:rPr>
              <a:t>lleva</a:t>
            </a:r>
            <a:r>
              <a:rPr lang="en-US" sz="2600" dirty="0">
                <a:solidFill>
                  <a:srgbClr val="002060"/>
                </a:solidFill>
                <a:effectLst/>
              </a:rPr>
              <a:t> el </a:t>
            </a:r>
            <a:r>
              <a:rPr lang="en-US" sz="2600" u="sng" dirty="0" err="1">
                <a:solidFill>
                  <a:srgbClr val="002060"/>
                </a:solidFill>
                <a:effectLst/>
              </a:rPr>
              <a:t>apellido</a:t>
            </a:r>
            <a:r>
              <a:rPr lang="en-US" sz="2600" u="sng" dirty="0">
                <a:solidFill>
                  <a:srgbClr val="002060"/>
                </a:solidFill>
                <a:effectLst/>
              </a:rPr>
              <a:t> del </a:t>
            </a:r>
            <a:r>
              <a:rPr lang="en-US" sz="2600" u="sng" dirty="0" err="1">
                <a:solidFill>
                  <a:srgbClr val="002060"/>
                </a:solidFill>
                <a:effectLst/>
              </a:rPr>
              <a:t>adoptante</a:t>
            </a:r>
            <a:r>
              <a:rPr lang="en-US" sz="2600" dirty="0">
                <a:solidFill>
                  <a:srgbClr val="002060"/>
                </a:solidFill>
                <a:effectLst/>
              </a:rPr>
              <a:t>, </a:t>
            </a:r>
            <a:r>
              <a:rPr lang="en-US" sz="2600" dirty="0" err="1">
                <a:solidFill>
                  <a:srgbClr val="002060"/>
                </a:solidFill>
                <a:effectLst/>
              </a:rPr>
              <a:t>excepto</a:t>
            </a:r>
            <a:r>
              <a:rPr lang="en-US" sz="2600" dirty="0">
                <a:solidFill>
                  <a:srgbClr val="002060"/>
                </a:solidFill>
                <a:effectLst/>
              </a:rPr>
              <a:t> </a:t>
            </a:r>
            <a:r>
              <a:rPr lang="en-US" sz="2600" dirty="0" err="1">
                <a:solidFill>
                  <a:srgbClr val="002060"/>
                </a:solidFill>
                <a:effectLst/>
              </a:rPr>
              <a:t>que</a:t>
            </a:r>
            <a:r>
              <a:rPr lang="en-US" sz="2600" dirty="0">
                <a:solidFill>
                  <a:srgbClr val="002060"/>
                </a:solidFill>
                <a:effectLst/>
              </a:rPr>
              <a:t> </a:t>
            </a:r>
            <a:r>
              <a:rPr lang="en-US" sz="2600" dirty="0" err="1">
                <a:solidFill>
                  <a:srgbClr val="002060"/>
                </a:solidFill>
                <a:effectLst/>
              </a:rPr>
              <a:t>fundado</a:t>
            </a:r>
            <a:r>
              <a:rPr lang="en-US" sz="2600" dirty="0">
                <a:solidFill>
                  <a:srgbClr val="002060"/>
                </a:solidFill>
                <a:effectLst/>
              </a:rPr>
              <a:t> en el </a:t>
            </a:r>
            <a:r>
              <a:rPr lang="en-US" sz="2600" dirty="0" err="1">
                <a:solidFill>
                  <a:srgbClr val="002060"/>
                </a:solidFill>
                <a:effectLst/>
              </a:rPr>
              <a:t>derecho</a:t>
            </a:r>
            <a:r>
              <a:rPr lang="en-US" sz="2600" dirty="0">
                <a:solidFill>
                  <a:srgbClr val="002060"/>
                </a:solidFill>
                <a:effectLst/>
              </a:rPr>
              <a:t> a la </a:t>
            </a:r>
            <a:r>
              <a:rPr lang="en-US" sz="2600" dirty="0" err="1">
                <a:solidFill>
                  <a:srgbClr val="002060"/>
                </a:solidFill>
                <a:effectLst/>
              </a:rPr>
              <a:t>identidad</a:t>
            </a:r>
            <a:r>
              <a:rPr lang="en-US" sz="2600" dirty="0">
                <a:solidFill>
                  <a:srgbClr val="002060"/>
                </a:solidFill>
                <a:effectLst/>
              </a:rPr>
              <a:t> se </a:t>
            </a:r>
            <a:r>
              <a:rPr lang="en-US" sz="2600" dirty="0" err="1">
                <a:solidFill>
                  <a:srgbClr val="002060"/>
                </a:solidFill>
                <a:effectLst/>
              </a:rPr>
              <a:t>peticione</a:t>
            </a:r>
            <a:r>
              <a:rPr lang="en-US" sz="2600" dirty="0">
                <a:solidFill>
                  <a:srgbClr val="002060"/>
                </a:solidFill>
                <a:effectLst/>
              </a:rPr>
              <a:t> </a:t>
            </a:r>
            <a:r>
              <a:rPr lang="en-US" sz="2600" dirty="0" err="1">
                <a:solidFill>
                  <a:srgbClr val="002060"/>
                </a:solidFill>
                <a:effectLst/>
              </a:rPr>
              <a:t>agregar</a:t>
            </a:r>
            <a:r>
              <a:rPr lang="en-US" sz="2600" dirty="0">
                <a:solidFill>
                  <a:srgbClr val="002060"/>
                </a:solidFill>
                <a:effectLst/>
              </a:rPr>
              <a:t> o </a:t>
            </a:r>
            <a:r>
              <a:rPr lang="en-US" sz="2600" dirty="0" err="1">
                <a:solidFill>
                  <a:srgbClr val="002060"/>
                </a:solidFill>
                <a:effectLst/>
              </a:rPr>
              <a:t>anteponer</a:t>
            </a:r>
            <a:r>
              <a:rPr lang="en-US" sz="2600" dirty="0">
                <a:solidFill>
                  <a:srgbClr val="002060"/>
                </a:solidFill>
                <a:effectLst/>
              </a:rPr>
              <a:t> el </a:t>
            </a:r>
            <a:r>
              <a:rPr lang="en-US" sz="2600" dirty="0" err="1">
                <a:solidFill>
                  <a:srgbClr val="002060"/>
                </a:solidFill>
                <a:effectLst/>
              </a:rPr>
              <a:t>apellido</a:t>
            </a:r>
            <a:r>
              <a:rPr lang="en-US" sz="2600" dirty="0">
                <a:solidFill>
                  <a:srgbClr val="002060"/>
                </a:solidFill>
                <a:effectLst/>
              </a:rPr>
              <a:t> de </a:t>
            </a:r>
            <a:r>
              <a:rPr lang="en-US" sz="2600" dirty="0" err="1">
                <a:solidFill>
                  <a:srgbClr val="002060"/>
                </a:solidFill>
                <a:effectLst/>
              </a:rPr>
              <a:t>origen</a:t>
            </a:r>
            <a:r>
              <a:rPr lang="en-US" sz="2600" dirty="0">
                <a:solidFill>
                  <a:srgbClr val="002060"/>
                </a:solidFill>
                <a:effectLst/>
              </a:rPr>
              <a:t> o el </a:t>
            </a:r>
            <a:r>
              <a:rPr lang="en-US" sz="2600" dirty="0" err="1">
                <a:solidFill>
                  <a:srgbClr val="002060"/>
                </a:solidFill>
                <a:effectLst/>
              </a:rPr>
              <a:t>apellido</a:t>
            </a:r>
            <a:r>
              <a:rPr lang="en-US" sz="2600" dirty="0">
                <a:solidFill>
                  <a:srgbClr val="002060"/>
                </a:solidFill>
                <a:effectLst/>
              </a:rPr>
              <a:t> del </a:t>
            </a:r>
            <a:r>
              <a:rPr lang="en-US" sz="2600" dirty="0" err="1">
                <a:solidFill>
                  <a:srgbClr val="002060"/>
                </a:solidFill>
                <a:effectLst/>
              </a:rPr>
              <a:t>guardador</a:t>
            </a:r>
            <a:r>
              <a:rPr lang="en-US" sz="2600" dirty="0">
                <a:solidFill>
                  <a:srgbClr val="002060"/>
                </a:solidFill>
                <a:effectLst/>
              </a:rPr>
              <a:t> </a:t>
            </a:r>
            <a:r>
              <a:rPr lang="en-US" sz="2600" dirty="0" err="1">
                <a:solidFill>
                  <a:srgbClr val="002060"/>
                </a:solidFill>
                <a:effectLst/>
              </a:rPr>
              <a:t>fallecido</a:t>
            </a:r>
            <a:r>
              <a:rPr lang="en-US" sz="2600" dirty="0">
                <a:solidFill>
                  <a:srgbClr val="002060"/>
                </a:solidFill>
                <a:effectLst/>
              </a:rPr>
              <a:t>.</a:t>
            </a:r>
          </a:p>
        </p:txBody>
      </p:sp>
    </p:spTree>
    <p:extLst>
      <p:ext uri="{BB962C8B-B14F-4D97-AF65-F5344CB8AC3E}">
        <p14:creationId xmlns:p14="http://schemas.microsoft.com/office/powerpoint/2010/main" val="872322866"/>
      </p:ext>
    </p:extLst>
  </p:cSld>
  <p:clrMapOvr>
    <a:masterClrMapping/>
  </p:clrMapOvr>
  <p:transition spd="med">
    <p:cover dir="ru"/>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2"/>
          <p:cNvSpPr>
            <a:spLocks noGrp="1" noChangeArrowheads="1"/>
          </p:cNvSpPr>
          <p:nvPr>
            <p:ph type="title"/>
          </p:nvPr>
        </p:nvSpPr>
        <p:spPr>
          <a:xfrm>
            <a:off x="2424113" y="2349500"/>
            <a:ext cx="7200900" cy="1943100"/>
          </a:xfrm>
          <a:ln>
            <a:solidFill>
              <a:schemeClr val="tx1"/>
            </a:solidFill>
          </a:ln>
        </p:spPr>
        <p:txBody>
          <a:bodyPr/>
          <a:lstStyle/>
          <a:p>
            <a:pPr eaLnBrk="1" hangingPunct="1"/>
            <a:r>
              <a:rPr lang="es-AR" b="1" dirty="0"/>
              <a:t>TIPOS DE ADOPCION</a:t>
            </a:r>
            <a:br>
              <a:rPr lang="es-AR" b="1" dirty="0"/>
            </a:br>
            <a:r>
              <a:rPr lang="es-AR" b="1" dirty="0"/>
              <a:t>Art. 619</a:t>
            </a:r>
            <a:endParaRPr lang="es-ES" b="1" dirty="0"/>
          </a:p>
        </p:txBody>
      </p:sp>
    </p:spTree>
    <p:extLst>
      <p:ext uri="{BB962C8B-B14F-4D97-AF65-F5344CB8AC3E}">
        <p14:creationId xmlns:p14="http://schemas.microsoft.com/office/powerpoint/2010/main" val="3460282654"/>
      </p:ext>
    </p:extLst>
  </p:cSld>
  <p:clrMapOvr>
    <a:masterClrMapping/>
  </p:clrMapOvr>
  <p:transition spd="med">
    <p:fade thruBlk="1"/>
  </p:transition>
</p:sld>
</file>

<file path=ppt/slides/slide2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05473" name="Diagram 7"/>
          <p:cNvGrpSpPr>
            <a:grpSpLocks/>
          </p:cNvGrpSpPr>
          <p:nvPr/>
        </p:nvGrpSpPr>
        <p:grpSpPr bwMode="auto">
          <a:xfrm>
            <a:off x="1611313" y="-26988"/>
            <a:ext cx="8877300" cy="8026401"/>
            <a:chOff x="1522" y="1054"/>
            <a:chExt cx="2671" cy="2687"/>
          </a:xfrm>
        </p:grpSpPr>
        <p:sp>
          <p:nvSpPr>
            <p:cNvPr id="105475" name="AutoShape 6" descr="20%"/>
            <p:cNvSpPr>
              <a:spLocks noChangeAspect="1" noChangeArrowheads="1" noTextEdit="1"/>
            </p:cNvSpPr>
            <p:nvPr/>
          </p:nvSpPr>
          <p:spPr bwMode="auto">
            <a:xfrm>
              <a:off x="1522" y="1054"/>
              <a:ext cx="2671" cy="2687"/>
            </a:xfrm>
            <a:prstGeom prst="rect">
              <a:avLst/>
            </a:prstGeom>
            <a:pattFill prst="pct20">
              <a:fgClr>
                <a:srgbClr val="FFCC00"/>
              </a:fgClr>
              <a:bgClr>
                <a:srgbClr val="FFFFFF"/>
              </a:bgClr>
            </a:pattFill>
            <a:ln w="9525">
              <a:noFill/>
              <a:miter lim="800000"/>
              <a:headEnd/>
              <a:tailEnd/>
            </a:ln>
          </p:spPr>
          <p:txBody>
            <a:bodyP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05476" name="_s1028"/>
            <p:cNvSpPr>
              <a:spLocks noChangeShapeType="1"/>
            </p:cNvSpPr>
            <p:nvPr/>
          </p:nvSpPr>
          <p:spPr bwMode="auto">
            <a:xfrm flipH="1">
              <a:off x="2278" y="2563"/>
              <a:ext cx="291" cy="168"/>
            </a:xfrm>
            <a:prstGeom prst="line">
              <a:avLst/>
            </a:prstGeom>
            <a:noFill/>
            <a:ln w="28575">
              <a:solidFill>
                <a:schemeClr val="tx1"/>
              </a:solidFill>
              <a:round/>
              <a:headEnd/>
              <a:tailEnd/>
            </a:ln>
          </p:spPr>
          <p:txBody>
            <a:bodyPr lIns="0" tIns="0" rIns="0" bIns="0"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05477" name="_s1029" descr="40%"/>
            <p:cNvSpPr>
              <a:spLocks noChangeArrowheads="1"/>
            </p:cNvSpPr>
            <p:nvPr/>
          </p:nvSpPr>
          <p:spPr bwMode="auto">
            <a:xfrm>
              <a:off x="1656" y="2564"/>
              <a:ext cx="667" cy="667"/>
            </a:xfrm>
            <a:prstGeom prst="ellipse">
              <a:avLst/>
            </a:prstGeom>
            <a:pattFill prst="pct40">
              <a:fgClr>
                <a:srgbClr val="99CC00"/>
              </a:fgClr>
              <a:bgClr>
                <a:srgbClr val="FFFFFF"/>
              </a:bgClr>
            </a:pattFill>
            <a:ln w="9525">
              <a:solidFill>
                <a:schemeClr val="tx1"/>
              </a:solidFill>
              <a:round/>
              <a:headEnd/>
              <a:tailEnd/>
            </a:ln>
          </p:spPr>
          <p:txBody>
            <a:bodyPr wrap="none" lIns="0" tIns="0" rIns="0" bIns="0" anchor="ctr"/>
            <a:lstStyle/>
            <a:p>
              <a:pPr algn="ctr" fontAlgn="base">
                <a:spcBef>
                  <a:spcPct val="0"/>
                </a:spcBef>
                <a:spcAft>
                  <a:spcPct val="0"/>
                </a:spcAft>
              </a:pPr>
              <a:r>
                <a:rPr lang="es-AR" sz="3800">
                  <a:solidFill>
                    <a:srgbClr val="000000"/>
                  </a:solidFill>
                  <a:latin typeface="Times New Roman" pitchFamily="18" charset="0"/>
                  <a:ea typeface="MS PGothic" pitchFamily="34" charset="-128"/>
                  <a:cs typeface="Arial" pitchFamily="34" charset="0"/>
                </a:rPr>
                <a:t>SIMPLE</a:t>
              </a:r>
              <a:endParaRPr lang="es-ES" sz="3800">
                <a:solidFill>
                  <a:srgbClr val="000000"/>
                </a:solidFill>
                <a:latin typeface="Times New Roman" pitchFamily="18" charset="0"/>
                <a:ea typeface="MS PGothic" pitchFamily="34" charset="-128"/>
                <a:cs typeface="Arial" pitchFamily="34" charset="0"/>
              </a:endParaRPr>
            </a:p>
          </p:txBody>
        </p:sp>
        <p:sp>
          <p:nvSpPr>
            <p:cNvPr id="105478" name="_s1030"/>
            <p:cNvSpPr>
              <a:spLocks noChangeShapeType="1"/>
            </p:cNvSpPr>
            <p:nvPr/>
          </p:nvSpPr>
          <p:spPr bwMode="auto">
            <a:xfrm>
              <a:off x="3145" y="2563"/>
              <a:ext cx="291" cy="168"/>
            </a:xfrm>
            <a:prstGeom prst="line">
              <a:avLst/>
            </a:prstGeom>
            <a:noFill/>
            <a:ln w="28575">
              <a:solidFill>
                <a:schemeClr val="tx1"/>
              </a:solidFill>
              <a:round/>
              <a:headEnd/>
              <a:tailEnd/>
            </a:ln>
          </p:spPr>
          <p:txBody>
            <a:bodyPr lIns="0" tIns="0" rIns="0" bIns="0"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05479" name="_s1031" descr="40%"/>
            <p:cNvSpPr>
              <a:spLocks noChangeArrowheads="1"/>
            </p:cNvSpPr>
            <p:nvPr/>
          </p:nvSpPr>
          <p:spPr bwMode="auto">
            <a:xfrm>
              <a:off x="3391" y="2565"/>
              <a:ext cx="667" cy="667"/>
            </a:xfrm>
            <a:prstGeom prst="ellipse">
              <a:avLst/>
            </a:prstGeom>
            <a:pattFill prst="pct40">
              <a:fgClr>
                <a:schemeClr val="folHlink"/>
              </a:fgClr>
              <a:bgClr>
                <a:srgbClr val="FFFFFF"/>
              </a:bgClr>
            </a:pattFill>
            <a:ln w="9525">
              <a:solidFill>
                <a:schemeClr val="tx1"/>
              </a:solidFill>
              <a:round/>
              <a:headEnd/>
              <a:tailEnd/>
            </a:ln>
          </p:spPr>
          <p:txBody>
            <a:bodyPr wrap="none" lIns="0" tIns="0" rIns="0" bIns="0" anchor="ctr"/>
            <a:lstStyle/>
            <a:p>
              <a:pPr algn="ctr" fontAlgn="base">
                <a:spcBef>
                  <a:spcPct val="0"/>
                </a:spcBef>
                <a:spcAft>
                  <a:spcPct val="0"/>
                </a:spcAft>
              </a:pPr>
              <a:r>
                <a:rPr lang="es-AR" sz="3800">
                  <a:solidFill>
                    <a:srgbClr val="000000"/>
                  </a:solidFill>
                  <a:latin typeface="Times New Roman" pitchFamily="18" charset="0"/>
                  <a:ea typeface="MS PGothic" pitchFamily="34" charset="-128"/>
                  <a:cs typeface="Arial" pitchFamily="34" charset="0"/>
                </a:rPr>
                <a:t>INTEGRACIÓN</a:t>
              </a:r>
              <a:endParaRPr lang="es-ES" sz="3800">
                <a:solidFill>
                  <a:srgbClr val="000000"/>
                </a:solidFill>
                <a:latin typeface="Times New Roman" pitchFamily="18" charset="0"/>
                <a:ea typeface="MS PGothic" pitchFamily="34" charset="-128"/>
                <a:cs typeface="Arial" pitchFamily="34" charset="0"/>
              </a:endParaRPr>
            </a:p>
          </p:txBody>
        </p:sp>
        <p:sp>
          <p:nvSpPr>
            <p:cNvPr id="105480" name="_s1032"/>
            <p:cNvSpPr>
              <a:spLocks noChangeShapeType="1"/>
            </p:cNvSpPr>
            <p:nvPr/>
          </p:nvSpPr>
          <p:spPr bwMode="auto">
            <a:xfrm flipV="1">
              <a:off x="2857" y="1728"/>
              <a:ext cx="0" cy="336"/>
            </a:xfrm>
            <a:prstGeom prst="line">
              <a:avLst/>
            </a:prstGeom>
            <a:noFill/>
            <a:ln w="28575">
              <a:solidFill>
                <a:schemeClr val="tx1"/>
              </a:solidFill>
              <a:round/>
              <a:headEnd/>
              <a:tailEnd/>
            </a:ln>
          </p:spPr>
          <p:txBody>
            <a:bodyPr lIns="0" tIns="0" rIns="0" bIns="0" anchor="ctr"/>
            <a:lstStyle/>
            <a:p>
              <a:pPr algn="ctr" fontAlgn="base">
                <a:spcBef>
                  <a:spcPct val="0"/>
                </a:spcBef>
                <a:spcAft>
                  <a:spcPct val="0"/>
                </a:spcAft>
              </a:pPr>
              <a:endParaRPr lang="es-ES">
                <a:solidFill>
                  <a:srgbClr val="000000"/>
                </a:solidFill>
                <a:latin typeface="Arial Rounded MT Bold" pitchFamily="34" charset="0"/>
                <a:ea typeface="MS PGothic" pitchFamily="34" charset="-128"/>
              </a:endParaRPr>
            </a:p>
          </p:txBody>
        </p:sp>
        <p:sp>
          <p:nvSpPr>
            <p:cNvPr id="105481" name="_s1033" descr="40%"/>
            <p:cNvSpPr>
              <a:spLocks noChangeArrowheads="1"/>
            </p:cNvSpPr>
            <p:nvPr/>
          </p:nvSpPr>
          <p:spPr bwMode="auto">
            <a:xfrm>
              <a:off x="2524" y="1062"/>
              <a:ext cx="667" cy="667"/>
            </a:xfrm>
            <a:prstGeom prst="ellipse">
              <a:avLst/>
            </a:prstGeom>
            <a:pattFill prst="pct40">
              <a:fgClr>
                <a:schemeClr val="folHlink"/>
              </a:fgClr>
              <a:bgClr>
                <a:srgbClr val="FFFFFF"/>
              </a:bgClr>
            </a:pattFill>
            <a:ln w="9525">
              <a:solidFill>
                <a:schemeClr val="tx1"/>
              </a:solidFill>
              <a:round/>
              <a:headEnd/>
              <a:tailEnd/>
            </a:ln>
          </p:spPr>
          <p:txBody>
            <a:bodyPr wrap="none" lIns="0" tIns="0" rIns="0" bIns="0" anchor="ctr"/>
            <a:lstStyle/>
            <a:p>
              <a:pPr algn="ctr" fontAlgn="base">
                <a:spcBef>
                  <a:spcPct val="0"/>
                </a:spcBef>
                <a:spcAft>
                  <a:spcPct val="0"/>
                </a:spcAft>
              </a:pPr>
              <a:r>
                <a:rPr lang="es-AR" sz="3800">
                  <a:solidFill>
                    <a:srgbClr val="000000"/>
                  </a:solidFill>
                  <a:latin typeface="Times New Roman" pitchFamily="18" charset="0"/>
                  <a:ea typeface="MS PGothic" pitchFamily="34" charset="-128"/>
                  <a:cs typeface="Arial" pitchFamily="34" charset="0"/>
                </a:rPr>
                <a:t>PLENA</a:t>
              </a:r>
              <a:endParaRPr lang="es-ES" sz="3800">
                <a:solidFill>
                  <a:srgbClr val="000000"/>
                </a:solidFill>
                <a:latin typeface="Times New Roman" pitchFamily="18" charset="0"/>
                <a:ea typeface="MS PGothic" pitchFamily="34" charset="-128"/>
                <a:cs typeface="Arial" pitchFamily="34" charset="0"/>
              </a:endParaRPr>
            </a:p>
          </p:txBody>
        </p:sp>
        <p:sp>
          <p:nvSpPr>
            <p:cNvPr id="1034" name="_s1034"/>
            <p:cNvSpPr>
              <a:spLocks noChangeArrowheads="1"/>
            </p:cNvSpPr>
            <p:nvPr/>
          </p:nvSpPr>
          <p:spPr bwMode="auto">
            <a:xfrm>
              <a:off x="2524" y="2064"/>
              <a:ext cx="667" cy="667"/>
            </a:xfrm>
            <a:prstGeom prst="ellipse">
              <a:avLst/>
            </a:prstGeom>
            <a:solidFill>
              <a:schemeClr val="folHlink"/>
            </a:solidFill>
            <a:ln w="9525">
              <a:solidFill>
                <a:schemeClr val="tx1"/>
              </a:solidFill>
              <a:round/>
              <a:headEnd/>
              <a:tailEnd/>
            </a:ln>
          </p:spPr>
          <p:txBody>
            <a:bodyPr wrap="none" lIns="0" tIns="0" rIns="0" bIns="0" anchor="ctr"/>
            <a:lstStyle/>
            <a:p>
              <a:pPr algn="ctr" fontAlgn="base">
                <a:spcBef>
                  <a:spcPct val="0"/>
                </a:spcBef>
                <a:spcAft>
                  <a:spcPct val="0"/>
                </a:spcAft>
                <a:defRPr/>
              </a:pPr>
              <a:endParaRPr lang="en-US" sz="6600">
                <a:solidFill>
                  <a:srgbClr val="000000"/>
                </a:solidFill>
                <a:effectLst>
                  <a:outerShdw blurRad="38100" dist="38100" dir="2700000" algn="tl">
                    <a:srgbClr val="FFFFFF"/>
                  </a:outerShdw>
                </a:effectLst>
                <a:latin typeface="AR DELANEY" charset="0"/>
                <a:ea typeface="MS PGothic" charset="0"/>
                <a:cs typeface="Arial" charset="0"/>
              </a:endParaRPr>
            </a:p>
          </p:txBody>
        </p:sp>
      </p:grpSp>
      <p:pic>
        <p:nvPicPr>
          <p:cNvPr id="105474" name="Picture 16" descr="GIF0483">
            <a:hlinkClick r:id="rId3"/>
          </p:cNvPr>
          <p:cNvPicPr>
            <a:picLocks noChangeAspect="1" noChangeArrowheads="1" noCrop="1"/>
          </p:cNvPicPr>
          <p:nvPr/>
        </p:nvPicPr>
        <p:blipFill>
          <a:blip r:embed="rId4" cstate="print"/>
          <a:srcRect/>
          <a:stretch>
            <a:fillRect/>
          </a:stretch>
        </p:blipFill>
        <p:spPr bwMode="auto">
          <a:xfrm>
            <a:off x="5375276" y="3357564"/>
            <a:ext cx="1368425" cy="1584325"/>
          </a:xfrm>
          <a:prstGeom prst="rect">
            <a:avLst/>
          </a:prstGeom>
          <a:noFill/>
          <a:ln w="9525">
            <a:noFill/>
            <a:miter lim="800000"/>
            <a:headEnd/>
            <a:tailEnd/>
          </a:ln>
        </p:spPr>
      </p:pic>
    </p:spTree>
    <p:extLst>
      <p:ext uri="{BB962C8B-B14F-4D97-AF65-F5344CB8AC3E}">
        <p14:creationId xmlns:p14="http://schemas.microsoft.com/office/powerpoint/2010/main" val="2304647883"/>
      </p:ext>
    </p:extLst>
  </p:cSld>
  <p:clrMapOvr>
    <a:masterClrMapping/>
  </p:clrMapOvr>
  <p:transition>
    <p:comb/>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noGrp="1" noChangeArrowheads="1"/>
          </p:cNvSpPr>
          <p:nvPr>
            <p:ph type="title"/>
          </p:nvPr>
        </p:nvSpPr>
        <p:spPr/>
        <p:txBody>
          <a:bodyPr/>
          <a:lstStyle/>
          <a:p>
            <a:pPr>
              <a:defRPr/>
            </a:pPr>
            <a:r>
              <a:rPr lang="es-ES_tradnl" sz="3200" dirty="0">
                <a:effectLst>
                  <a:outerShdw blurRad="38100" dist="38100" dir="2700000" algn="tl">
                    <a:srgbClr val="6F6D5D"/>
                  </a:outerShdw>
                </a:effectLst>
                <a:ea typeface="ＭＳ Ｐゴシック" pitchFamily="34" charset="-128"/>
              </a:rPr>
              <a:t>Tipo de adopción </a:t>
            </a:r>
            <a:r>
              <a:rPr lang="es-ES_tradnl" altLang="es-ES" sz="3200" dirty="0">
                <a:effectLst>
                  <a:outerShdw blurRad="38100" dist="38100" dir="2700000" algn="tl">
                    <a:srgbClr val="6F6D5D"/>
                  </a:outerShdw>
                </a:effectLst>
                <a:ea typeface="ＭＳ Ｐゴシック" pitchFamily="34" charset="-128"/>
              </a:rPr>
              <a:t>“</a:t>
            </a:r>
            <a:r>
              <a:rPr lang="es-ES_tradnl" sz="3200" dirty="0">
                <a:effectLst>
                  <a:outerShdw blurRad="38100" dist="38100" dir="2700000" algn="tl">
                    <a:srgbClr val="6F6D5D"/>
                  </a:outerShdw>
                </a:effectLst>
                <a:ea typeface="ＭＳ Ｐゴシック" pitchFamily="34" charset="-128"/>
              </a:rPr>
              <a:t>a la carta</a:t>
            </a:r>
            <a:r>
              <a:rPr lang="es-ES_tradnl" altLang="es-ES" sz="3200" dirty="0">
                <a:effectLst>
                  <a:outerShdw blurRad="38100" dist="38100" dir="2700000" algn="tl">
                    <a:srgbClr val="6F6D5D"/>
                  </a:outerShdw>
                </a:effectLst>
                <a:ea typeface="ＭＳ Ｐゴシック" pitchFamily="34" charset="-128"/>
              </a:rPr>
              <a:t>”</a:t>
            </a:r>
            <a:r>
              <a:rPr lang="es-ES_tradnl" sz="3200" dirty="0">
                <a:effectLst>
                  <a:outerShdw blurRad="38100" dist="38100" dir="2700000" algn="tl">
                    <a:srgbClr val="6F6D5D"/>
                  </a:outerShdw>
                </a:effectLst>
                <a:ea typeface="ＭＳ Ｐゴシック" pitchFamily="34" charset="-128"/>
              </a:rPr>
              <a:t>?</a:t>
            </a:r>
            <a:endParaRPr lang="es-ES" sz="3200" dirty="0">
              <a:effectLst>
                <a:outerShdw blurRad="38100" dist="38100" dir="2700000" algn="tl">
                  <a:srgbClr val="6F6D5D"/>
                </a:outerShdw>
              </a:effectLst>
              <a:ea typeface="ＭＳ Ｐゴシック" pitchFamily="34" charset="-128"/>
            </a:endParaRPr>
          </a:p>
        </p:txBody>
      </p:sp>
      <p:sp>
        <p:nvSpPr>
          <p:cNvPr id="293891" name="Rectangle 3"/>
          <p:cNvSpPr>
            <a:spLocks noGrp="1" noChangeArrowheads="1"/>
          </p:cNvSpPr>
          <p:nvPr>
            <p:ph idx="1"/>
          </p:nvPr>
        </p:nvSpPr>
        <p:spPr bwMode="auto">
          <a:xfrm>
            <a:off x="1774826" y="1268413"/>
            <a:ext cx="8702675" cy="5314950"/>
          </a:xfrm>
          <a:solidFill>
            <a:schemeClr val="bg1"/>
          </a:solidFill>
          <a:ln>
            <a:solidFill>
              <a:srgbClr val="F07F09"/>
            </a:solidFill>
            <a:miter lim="800000"/>
            <a:headEnd/>
            <a:tailEnd/>
          </a:ln>
        </p:spPr>
        <p:txBody>
          <a:bodyPr/>
          <a:lstStyle/>
          <a:p>
            <a:pPr algn="just">
              <a:lnSpc>
                <a:spcPct val="90000"/>
              </a:lnSpc>
            </a:pPr>
            <a:r>
              <a:rPr lang="es-ES" sz="2400" b="1">
                <a:effectLst/>
                <a:latin typeface="Calibri" pitchFamily="34" charset="0"/>
              </a:rPr>
              <a:t>ARTÍCULO 621.- Facultades judiciales. El juez otorga la adopción plena o simple </a:t>
            </a:r>
            <a:r>
              <a:rPr lang="es-ES" sz="2400" b="1">
                <a:solidFill>
                  <a:srgbClr val="FFFF00"/>
                </a:solidFill>
                <a:effectLst/>
                <a:latin typeface="Calibri" pitchFamily="34" charset="0"/>
              </a:rPr>
              <a:t>según las circunstancias y atendiendo fundamentalmente al interés superior del niño. </a:t>
            </a:r>
          </a:p>
          <a:p>
            <a:pPr algn="just">
              <a:lnSpc>
                <a:spcPct val="90000"/>
              </a:lnSpc>
              <a:buFont typeface="Wingdings" pitchFamily="2" charset="2"/>
              <a:buNone/>
            </a:pPr>
            <a:r>
              <a:rPr lang="es-ES" sz="2400" b="1">
                <a:effectLst/>
                <a:latin typeface="Calibri" pitchFamily="34" charset="0"/>
              </a:rPr>
              <a:t>	Cuando sea más conveniente para el niño, niña o adolescente, a pedido de parte y por motivos fundados, </a:t>
            </a:r>
            <a:r>
              <a:rPr lang="es-ES" sz="2400" b="1">
                <a:solidFill>
                  <a:srgbClr val="FFFF00"/>
                </a:solidFill>
                <a:effectLst/>
                <a:latin typeface="Calibri" pitchFamily="34" charset="0"/>
              </a:rPr>
              <a:t>el juez puede mantener subsistente el vínculo jurídico con uno o varios parientes de la familia de origen en la adopción plena, y crear vínculo jurídico con uno o varios parientes de la familia del adoptante en la adopción simple. </a:t>
            </a:r>
          </a:p>
          <a:p>
            <a:pPr algn="just">
              <a:lnSpc>
                <a:spcPct val="90000"/>
              </a:lnSpc>
              <a:buFont typeface="Wingdings" pitchFamily="2" charset="2"/>
              <a:buNone/>
            </a:pPr>
            <a:r>
              <a:rPr lang="es-ES" sz="2400" b="1">
                <a:effectLst/>
                <a:latin typeface="Calibri" pitchFamily="34" charset="0"/>
              </a:rPr>
              <a:t>	En este caso, no se modifica el régimen legal de la sucesión, ni de la responsabilidad parental, ni de los impedimentos matrimoniales regulados en este Código para cada tipo de adopción.</a:t>
            </a:r>
          </a:p>
        </p:txBody>
      </p:sp>
      <p:sp>
        <p:nvSpPr>
          <p:cNvPr id="2" name="Marcador de número de diapositiva 1"/>
          <p:cNvSpPr>
            <a:spLocks noGrp="1"/>
          </p:cNvSpPr>
          <p:nvPr>
            <p:ph type="sldNum" sz="quarter" idx="12"/>
          </p:nvPr>
        </p:nvSpPr>
        <p:spPr/>
        <p:txBody>
          <a:bodyPr/>
          <a:lstStyle/>
          <a:p>
            <a:pPr>
              <a:defRPr/>
            </a:pPr>
            <a:fld id="{CC85E253-4756-4DE0-B2BF-D5DF3A439A57}" type="slidenum">
              <a:rPr lang="es-AR" smtClean="0"/>
              <a:pPr>
                <a:defRPr/>
              </a:pPr>
              <a:t>268</a:t>
            </a:fld>
            <a:endParaRPr lang="es-AR"/>
          </a:p>
        </p:txBody>
      </p:sp>
      <p:sp>
        <p:nvSpPr>
          <p:cNvPr id="3" name="Marcador de fecha 2"/>
          <p:cNvSpPr>
            <a:spLocks noGrp="1"/>
          </p:cNvSpPr>
          <p:nvPr>
            <p:ph type="dt" sz="quarter" idx="10"/>
          </p:nvPr>
        </p:nvSpPr>
        <p:spPr/>
        <p:txBody>
          <a:bodyPr/>
          <a:lstStyle/>
          <a:p>
            <a:pPr>
              <a:defRPr/>
            </a:pPr>
            <a:fld id="{F1CCB5E1-ECA4-4480-A519-6CD0D3CF1C2F}" type="datetime12">
              <a:rPr lang="es-AR" smtClean="0"/>
              <a:pPr>
                <a:defRPr/>
              </a:pPr>
              <a:t>9:48 a. m.</a:t>
            </a:fld>
            <a:endParaRPr lang="es-AR"/>
          </a:p>
        </p:txBody>
      </p:sp>
    </p:spTree>
    <p:extLst>
      <p:ext uri="{BB962C8B-B14F-4D97-AF65-F5344CB8AC3E}">
        <p14:creationId xmlns:p14="http://schemas.microsoft.com/office/powerpoint/2010/main" val="28591820"/>
      </p:ext>
    </p:extLst>
  </p:cSld>
  <p:clrMapOvr>
    <a:masterClrMapping/>
  </p:clrMapOvr>
  <p:transition spd="slow">
    <p:circle/>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AR" dirty="0"/>
          </a:p>
        </p:txBody>
      </p:sp>
      <p:sp>
        <p:nvSpPr>
          <p:cNvPr id="3" name="2 Marcador de posición de imagen"/>
          <p:cNvSpPr>
            <a:spLocks noGrp="1"/>
          </p:cNvSpPr>
          <p:nvPr>
            <p:ph type="pic" idx="1"/>
          </p:nvPr>
        </p:nvSpPr>
        <p:spPr/>
      </p:sp>
      <p:sp>
        <p:nvSpPr>
          <p:cNvPr id="4" name="3 Marcador de texto"/>
          <p:cNvSpPr>
            <a:spLocks noGrp="1"/>
          </p:cNvSpPr>
          <p:nvPr>
            <p:ph type="body" sz="half" idx="2"/>
          </p:nvPr>
        </p:nvSpPr>
        <p:spPr/>
        <p:txBody>
          <a:bodyPr/>
          <a:lstStyle/>
          <a:p>
            <a:endParaRPr lang="es-AR"/>
          </a:p>
        </p:txBody>
      </p:sp>
      <p:sp>
        <p:nvSpPr>
          <p:cNvPr id="5" name="4 Rectángulo"/>
          <p:cNvSpPr/>
          <p:nvPr/>
        </p:nvSpPr>
        <p:spPr>
          <a:xfrm>
            <a:off x="1469037" y="659567"/>
            <a:ext cx="10433154" cy="6124754"/>
          </a:xfrm>
          <a:prstGeom prst="rect">
            <a:avLst/>
          </a:prstGeom>
        </p:spPr>
        <p:txBody>
          <a:bodyPr wrap="square">
            <a:spAutoFit/>
          </a:bodyPr>
          <a:lstStyle/>
          <a:p>
            <a:r>
              <a:rPr lang="es-AR" sz="2800" dirty="0">
                <a:solidFill>
                  <a:prstClr val="black"/>
                </a:solidFill>
              </a:rPr>
              <a:t>ARTÍCULO 625. </a:t>
            </a:r>
            <a:r>
              <a:rPr lang="es-AR" sz="2800" b="1" dirty="0">
                <a:solidFill>
                  <a:prstClr val="black"/>
                </a:solidFill>
              </a:rPr>
              <a:t>Pautas para el otorgamiento de la adopción plena</a:t>
            </a:r>
            <a:r>
              <a:rPr lang="es-AR" sz="2800" dirty="0">
                <a:solidFill>
                  <a:prstClr val="black"/>
                </a:solidFill>
              </a:rPr>
              <a:t>.</a:t>
            </a:r>
          </a:p>
          <a:p>
            <a:r>
              <a:rPr lang="es-AR" sz="2800" dirty="0">
                <a:solidFill>
                  <a:prstClr val="black"/>
                </a:solidFill>
              </a:rPr>
              <a:t>La adopción plena se debe otorgar, </a:t>
            </a:r>
            <a:r>
              <a:rPr lang="es-AR" sz="2800" b="1" dirty="0">
                <a:solidFill>
                  <a:srgbClr val="92D050"/>
                </a:solidFill>
              </a:rPr>
              <a:t>preferentemente</a:t>
            </a:r>
            <a:r>
              <a:rPr lang="es-AR" sz="2800" dirty="0">
                <a:solidFill>
                  <a:prstClr val="black"/>
                </a:solidFill>
              </a:rPr>
              <a:t>, cuando se trate de niños, niñas o adolescentes huérfanos de padre y madre que no tengan filiación establecida.</a:t>
            </a:r>
          </a:p>
          <a:p>
            <a:r>
              <a:rPr lang="es-AR" sz="2800" dirty="0">
                <a:solidFill>
                  <a:prstClr val="black"/>
                </a:solidFill>
              </a:rPr>
              <a:t>También puede otorgarse la adopción plena en los siguientes supuestos:</a:t>
            </a:r>
          </a:p>
          <a:p>
            <a:r>
              <a:rPr lang="es-AR" sz="2800" dirty="0">
                <a:solidFill>
                  <a:prstClr val="black"/>
                </a:solidFill>
              </a:rPr>
              <a:t>a. cuando se haya declarado al niño, niña o adolescente en situación de adoptabilidad;</a:t>
            </a:r>
          </a:p>
          <a:p>
            <a:r>
              <a:rPr lang="es-AR" sz="2800" dirty="0">
                <a:solidFill>
                  <a:prstClr val="black"/>
                </a:solidFill>
              </a:rPr>
              <a:t>b. cuando sean hijos de padres privados de la responsabilidad parental;</a:t>
            </a:r>
          </a:p>
          <a:p>
            <a:r>
              <a:rPr lang="es-AR" sz="2800" dirty="0">
                <a:solidFill>
                  <a:prstClr val="black"/>
                </a:solidFill>
              </a:rPr>
              <a:t>c. cuando los progenitores hayan manifestado ante el juez su decisión</a:t>
            </a:r>
          </a:p>
          <a:p>
            <a:r>
              <a:rPr lang="es-AR" sz="2800" dirty="0">
                <a:solidFill>
                  <a:prstClr val="black"/>
                </a:solidFill>
              </a:rPr>
              <a:t>libre e informada de dar a su hijo en adopción.</a:t>
            </a:r>
          </a:p>
        </p:txBody>
      </p:sp>
    </p:spTree>
    <p:extLst>
      <p:ext uri="{BB962C8B-B14F-4D97-AF65-F5344CB8AC3E}">
        <p14:creationId xmlns:p14="http://schemas.microsoft.com/office/powerpoint/2010/main" val="80844614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1" descr="http://country.paraguay.com/images/paraguay_flag_1.gif"/>
          <p:cNvPicPr>
            <a:picLocks noChangeAspect="1" noChangeArrowheads="1"/>
          </p:cNvPicPr>
          <p:nvPr/>
        </p:nvPicPr>
        <p:blipFill>
          <a:blip r:embed="rId2" cstate="print"/>
          <a:srcRect/>
          <a:stretch>
            <a:fillRect/>
          </a:stretch>
        </p:blipFill>
        <p:spPr bwMode="auto">
          <a:xfrm>
            <a:off x="2640013" y="2589214"/>
            <a:ext cx="1054100" cy="612775"/>
          </a:xfrm>
          <a:prstGeom prst="rect">
            <a:avLst/>
          </a:prstGeom>
          <a:noFill/>
          <a:ln w="9525">
            <a:noFill/>
            <a:miter lim="800000"/>
            <a:headEnd/>
            <a:tailEnd/>
          </a:ln>
        </p:spPr>
      </p:pic>
      <p:pic>
        <p:nvPicPr>
          <p:cNvPr id="45059" name="Picture 19" descr="http://upload.wikimedia.org/wikipedia/commons/thumb/0/05/Flag_of_Brazil.svg/720px-Flag_of_Brazil.svg.png"/>
          <p:cNvPicPr>
            <a:picLocks noChangeAspect="1" noChangeArrowheads="1"/>
          </p:cNvPicPr>
          <p:nvPr/>
        </p:nvPicPr>
        <p:blipFill>
          <a:blip r:embed="rId3" cstate="print"/>
          <a:srcRect/>
          <a:stretch>
            <a:fillRect/>
          </a:stretch>
        </p:blipFill>
        <p:spPr bwMode="auto">
          <a:xfrm>
            <a:off x="9339263" y="1689100"/>
            <a:ext cx="908050" cy="635000"/>
          </a:xfrm>
          <a:prstGeom prst="rect">
            <a:avLst/>
          </a:prstGeom>
          <a:noFill/>
          <a:ln w="9525">
            <a:noFill/>
            <a:miter lim="800000"/>
            <a:headEnd/>
            <a:tailEnd/>
          </a:ln>
        </p:spPr>
      </p:pic>
      <p:pic>
        <p:nvPicPr>
          <p:cNvPr id="45060" name="Picture 23" descr="http://www.banderas-e-himnos.com/media/flags/flagge-mexiko.gif"/>
          <p:cNvPicPr>
            <a:picLocks noChangeAspect="1" noChangeArrowheads="1"/>
          </p:cNvPicPr>
          <p:nvPr/>
        </p:nvPicPr>
        <p:blipFill>
          <a:blip r:embed="rId4" cstate="print"/>
          <a:srcRect/>
          <a:stretch>
            <a:fillRect/>
          </a:stretch>
        </p:blipFill>
        <p:spPr bwMode="auto">
          <a:xfrm>
            <a:off x="8259764" y="2565400"/>
            <a:ext cx="992187" cy="660400"/>
          </a:xfrm>
          <a:prstGeom prst="rect">
            <a:avLst/>
          </a:prstGeom>
          <a:noFill/>
          <a:ln w="9525">
            <a:noFill/>
            <a:miter lim="800000"/>
            <a:headEnd/>
            <a:tailEnd/>
          </a:ln>
        </p:spPr>
      </p:pic>
      <p:pic>
        <p:nvPicPr>
          <p:cNvPr id="45061" name="Picture 17" descr="http://t1.gstatic.com/images?q=tbn:ANd9GcRuULvmHldrSdE3D7Pye5ycRLbGQkZxeWzi54KziUPummmONMUvDg"/>
          <p:cNvPicPr>
            <a:picLocks noChangeAspect="1" noChangeArrowheads="1"/>
          </p:cNvPicPr>
          <p:nvPr/>
        </p:nvPicPr>
        <p:blipFill>
          <a:blip r:embed="rId5" cstate="print"/>
          <a:srcRect/>
          <a:stretch>
            <a:fillRect/>
          </a:stretch>
        </p:blipFill>
        <p:spPr bwMode="auto">
          <a:xfrm>
            <a:off x="5408614" y="2565400"/>
            <a:ext cx="993775" cy="660400"/>
          </a:xfrm>
          <a:prstGeom prst="rect">
            <a:avLst/>
          </a:prstGeom>
          <a:noFill/>
          <a:ln w="9525">
            <a:noFill/>
            <a:miter lim="800000"/>
            <a:headEnd/>
            <a:tailEnd/>
          </a:ln>
        </p:spPr>
      </p:pic>
      <p:pic>
        <p:nvPicPr>
          <p:cNvPr id="45062" name="Picture 15" descr="http://venciclopedia.com/images/archive/3/3e/20080430113838!Venezuela_flag_300.png"/>
          <p:cNvPicPr>
            <a:picLocks noChangeAspect="1" noChangeArrowheads="1"/>
          </p:cNvPicPr>
          <p:nvPr/>
        </p:nvPicPr>
        <p:blipFill>
          <a:blip r:embed="rId6" cstate="print"/>
          <a:srcRect/>
          <a:stretch>
            <a:fillRect/>
          </a:stretch>
        </p:blipFill>
        <p:spPr bwMode="auto">
          <a:xfrm>
            <a:off x="7751763" y="1684339"/>
            <a:ext cx="1016000" cy="661987"/>
          </a:xfrm>
          <a:prstGeom prst="rect">
            <a:avLst/>
          </a:prstGeom>
          <a:noFill/>
          <a:ln w="9525">
            <a:noFill/>
            <a:miter lim="800000"/>
            <a:headEnd/>
            <a:tailEnd/>
          </a:ln>
        </p:spPr>
      </p:pic>
      <p:pic>
        <p:nvPicPr>
          <p:cNvPr id="45063" name="Picture 11" descr="http://consulado.gob.es/wp-content/uploads/2011/04/Bandera-Espa%C3%B1a-1024x768.jpg"/>
          <p:cNvPicPr>
            <a:picLocks noChangeAspect="1" noChangeArrowheads="1"/>
          </p:cNvPicPr>
          <p:nvPr/>
        </p:nvPicPr>
        <p:blipFill>
          <a:blip r:embed="rId7" cstate="print"/>
          <a:srcRect/>
          <a:stretch>
            <a:fillRect/>
          </a:stretch>
        </p:blipFill>
        <p:spPr bwMode="auto">
          <a:xfrm>
            <a:off x="5940426" y="1700214"/>
            <a:ext cx="815975" cy="612775"/>
          </a:xfrm>
          <a:prstGeom prst="rect">
            <a:avLst/>
          </a:prstGeom>
          <a:noFill/>
          <a:ln w="9525">
            <a:noFill/>
            <a:miter lim="800000"/>
            <a:headEnd/>
            <a:tailEnd/>
          </a:ln>
        </p:spPr>
      </p:pic>
      <p:pic>
        <p:nvPicPr>
          <p:cNvPr id="45064" name="Picture 7" descr="http://enciclopedia.us.es/images/thumb/7/7a/Bandera_de_Italia.png/300px-Bandera_de_Italia.png"/>
          <p:cNvPicPr>
            <a:picLocks noChangeAspect="1" noChangeArrowheads="1"/>
          </p:cNvPicPr>
          <p:nvPr/>
        </p:nvPicPr>
        <p:blipFill>
          <a:blip r:embed="rId8" cstate="print"/>
          <a:srcRect/>
          <a:stretch>
            <a:fillRect/>
          </a:stretch>
        </p:blipFill>
        <p:spPr bwMode="auto">
          <a:xfrm>
            <a:off x="4008439" y="1700214"/>
            <a:ext cx="917575" cy="612775"/>
          </a:xfrm>
          <a:prstGeom prst="rect">
            <a:avLst/>
          </a:prstGeom>
          <a:noFill/>
          <a:ln w="9525">
            <a:noFill/>
            <a:miter lim="800000"/>
            <a:headEnd/>
            <a:tailEnd/>
          </a:ln>
        </p:spPr>
      </p:pic>
      <p:pic>
        <p:nvPicPr>
          <p:cNvPr id="45065" name="Picture 5" descr="C:\Users\luciano\Desktop\300px-Bandera-de-Francia.png"/>
          <p:cNvPicPr>
            <a:picLocks noChangeAspect="1" noChangeArrowheads="1"/>
          </p:cNvPicPr>
          <p:nvPr/>
        </p:nvPicPr>
        <p:blipFill>
          <a:blip r:embed="rId9" cstate="print"/>
          <a:srcRect/>
          <a:stretch>
            <a:fillRect/>
          </a:stretch>
        </p:blipFill>
        <p:spPr bwMode="auto">
          <a:xfrm>
            <a:off x="2054226" y="1755776"/>
            <a:ext cx="887413" cy="593725"/>
          </a:xfrm>
          <a:prstGeom prst="rect">
            <a:avLst/>
          </a:prstGeom>
          <a:noFill/>
          <a:ln w="9525">
            <a:noFill/>
            <a:miter lim="800000"/>
            <a:headEnd/>
            <a:tailEnd/>
          </a:ln>
        </p:spPr>
      </p:pic>
      <p:sp>
        <p:nvSpPr>
          <p:cNvPr id="3" name="2 CuadroTexto"/>
          <p:cNvSpPr txBox="1"/>
          <p:nvPr/>
        </p:nvSpPr>
        <p:spPr>
          <a:xfrm>
            <a:off x="3071814" y="128589"/>
            <a:ext cx="6264275" cy="708025"/>
          </a:xfrm>
          <a:prstGeom prst="rect">
            <a:avLst/>
          </a:prstGeom>
        </p:spPr>
        <p:style>
          <a:lnRef idx="1">
            <a:schemeClr val="accent6"/>
          </a:lnRef>
          <a:fillRef idx="3">
            <a:schemeClr val="accent6"/>
          </a:fillRef>
          <a:effectRef idx="2">
            <a:schemeClr val="accent6"/>
          </a:effectRef>
          <a:fontRef idx="minor">
            <a:schemeClr val="lt1"/>
          </a:fontRef>
        </p:style>
        <p:txBody>
          <a:bodyPr>
            <a:spAutoFit/>
          </a:bodyPr>
          <a:lstStyle/>
          <a:p>
            <a:pPr algn="ctr">
              <a:defRPr/>
            </a:pPr>
            <a:r>
              <a:rPr lang="es-AR" sz="4000" kern="0" dirty="0">
                <a:solidFill>
                  <a:prstClr val="white"/>
                </a:solidFill>
              </a:rPr>
              <a:t>DENOMINACIÓN</a:t>
            </a:r>
          </a:p>
        </p:txBody>
      </p:sp>
      <p:sp>
        <p:nvSpPr>
          <p:cNvPr id="4" name="3 CuadroTexto"/>
          <p:cNvSpPr txBox="1"/>
          <p:nvPr/>
        </p:nvSpPr>
        <p:spPr>
          <a:xfrm>
            <a:off x="1776414" y="981076"/>
            <a:ext cx="8783637" cy="646113"/>
          </a:xfrm>
          <a:prstGeom prst="rect">
            <a:avLst/>
          </a:prstGeom>
          <a:noFill/>
        </p:spPr>
        <p:txBody>
          <a:bodyPr>
            <a:spAutoFit/>
          </a:bodyPr>
          <a:lstStyle/>
          <a:p>
            <a:pPr marL="285750" indent="-285750">
              <a:buFont typeface="Arial" panose="020B0604020202020204" pitchFamily="34" charset="0"/>
              <a:buChar char="•"/>
              <a:defRPr/>
            </a:pPr>
            <a:r>
              <a:rPr lang="es-AR" b="1" u="sng" kern="0" dirty="0">
                <a:solidFill>
                  <a:prstClr val="black"/>
                </a:solidFill>
                <a:effectLst>
                  <a:outerShdw blurRad="38100" dist="38100" dir="2700000" algn="tl">
                    <a:srgbClr val="000000">
                      <a:alpha val="43137"/>
                    </a:srgbClr>
                  </a:outerShdw>
                </a:effectLst>
                <a:cs typeface="Arial" charset="0"/>
              </a:rPr>
              <a:t>DERECHO COMPARADO</a:t>
            </a:r>
            <a:r>
              <a:rPr lang="es-AR" b="1" kern="0" dirty="0">
                <a:solidFill>
                  <a:prstClr val="black"/>
                </a:solidFill>
                <a:effectLst>
                  <a:outerShdw blurRad="38100" dist="38100" dir="2700000" algn="tl">
                    <a:srgbClr val="000000">
                      <a:alpha val="43137"/>
                    </a:srgbClr>
                  </a:outerShdw>
                </a:effectLst>
                <a:cs typeface="Arial" charset="0"/>
              </a:rPr>
              <a:t>: </a:t>
            </a:r>
            <a:r>
              <a:rPr lang="es-AR" kern="0" dirty="0">
                <a:solidFill>
                  <a:prstClr val="black"/>
                </a:solidFill>
                <a:cs typeface="Arial" charset="0"/>
              </a:rPr>
              <a:t>no presenta </a:t>
            </a:r>
            <a:r>
              <a:rPr lang="es-AR" b="1" kern="0" dirty="0">
                <a:solidFill>
                  <a:prstClr val="black"/>
                </a:solidFill>
                <a:cs typeface="Arial" charset="0"/>
              </a:rPr>
              <a:t>UNIDAD</a:t>
            </a:r>
            <a:r>
              <a:rPr lang="es-AR" kern="0" dirty="0">
                <a:solidFill>
                  <a:prstClr val="black"/>
                </a:solidFill>
                <a:cs typeface="Arial" charset="0"/>
              </a:rPr>
              <a:t> en la palabra adecuada para denominar a las personas  que conviven </a:t>
            </a:r>
            <a:r>
              <a:rPr lang="es-AR" b="1" kern="0" dirty="0">
                <a:solidFill>
                  <a:prstClr val="black"/>
                </a:solidFill>
                <a:cs typeface="Arial" charset="0"/>
              </a:rPr>
              <a:t>SIN QUE EXISTA VINCULO MATRIMONIAL</a:t>
            </a:r>
          </a:p>
        </p:txBody>
      </p:sp>
      <p:sp>
        <p:nvSpPr>
          <p:cNvPr id="5" name="4 CuadroTexto"/>
          <p:cNvSpPr txBox="1"/>
          <p:nvPr/>
        </p:nvSpPr>
        <p:spPr>
          <a:xfrm>
            <a:off x="1774825" y="1868488"/>
            <a:ext cx="9144000" cy="1200150"/>
          </a:xfrm>
          <a:prstGeom prst="rect">
            <a:avLst/>
          </a:prstGeom>
          <a:noFill/>
          <a:ln>
            <a:noFill/>
          </a:ln>
          <a:effectLst>
            <a:outerShdw blurRad="107950" dist="12700" dir="5400000" algn="ctr">
              <a:srgbClr val="000000"/>
            </a:outerShdw>
          </a:effectLst>
        </p:spPr>
        <p:txBody>
          <a:bodyPr>
            <a:spAutoFit/>
          </a:bodyPr>
          <a:lstStyle/>
          <a:p>
            <a:pPr>
              <a:defRPr/>
            </a:pPr>
            <a:r>
              <a:rPr lang="es-AR" b="1" kern="0" dirty="0">
                <a:solidFill>
                  <a:prstClr val="black"/>
                </a:solidFill>
                <a:cs typeface="Arial" charset="0"/>
              </a:rPr>
              <a:t>CONCUBINAGE    FAMIGLIA DI FATTO    PAREJAS ESTABLES    CONCUBINATO  UNION ESTABLE</a:t>
            </a:r>
          </a:p>
          <a:p>
            <a:pPr>
              <a:defRPr/>
            </a:pPr>
            <a:endParaRPr lang="es-AR" b="1" kern="0" dirty="0">
              <a:solidFill>
                <a:prstClr val="black"/>
              </a:solidFill>
              <a:cs typeface="Arial" charset="0"/>
            </a:endParaRPr>
          </a:p>
          <a:p>
            <a:pPr>
              <a:defRPr/>
            </a:pPr>
            <a:endParaRPr lang="es-AR" b="1" kern="0" dirty="0">
              <a:solidFill>
                <a:prstClr val="black"/>
              </a:solidFill>
              <a:cs typeface="Arial" charset="0"/>
            </a:endParaRPr>
          </a:p>
          <a:p>
            <a:pPr>
              <a:defRPr/>
            </a:pPr>
            <a:r>
              <a:rPr lang="es-AR" b="1" kern="0" dirty="0">
                <a:solidFill>
                  <a:prstClr val="black"/>
                </a:solidFill>
                <a:cs typeface="Arial" charset="0"/>
              </a:rPr>
              <a:t>UNION MARITAL DE HECHO     UNIONES CONCUBINARIAS    SOCIEDAD DE CONVIVENCIA</a:t>
            </a:r>
          </a:p>
        </p:txBody>
      </p:sp>
      <p:sp>
        <p:nvSpPr>
          <p:cNvPr id="45069"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45070"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45071"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45072" name="AutoShape 13" descr="http://upload.wikimedia.org/wikipedia/commons/2/21/Flag_of_Colombia.svg"/>
          <p:cNvSpPr>
            <a:spLocks noChangeAspect="1" noChangeArrowheads="1"/>
          </p:cNvSpPr>
          <p:nvPr/>
        </p:nvSpPr>
        <p:spPr bwMode="auto">
          <a:xfrm>
            <a:off x="2136775" y="3127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18" name="17 CuadroTexto"/>
          <p:cNvSpPr txBox="1"/>
          <p:nvPr/>
        </p:nvSpPr>
        <p:spPr>
          <a:xfrm>
            <a:off x="1847850" y="3716339"/>
            <a:ext cx="8783638" cy="369887"/>
          </a:xfrm>
          <a:prstGeom prst="rect">
            <a:avLst/>
          </a:prstGeom>
          <a:noFill/>
        </p:spPr>
        <p:txBody>
          <a:bodyPr>
            <a:spAutoFit/>
          </a:bodyPr>
          <a:lstStyle/>
          <a:p>
            <a:pPr marL="285750" indent="-285750">
              <a:buFont typeface="Arial" panose="020B0604020202020204" pitchFamily="34" charset="0"/>
              <a:buChar char="•"/>
              <a:defRPr/>
            </a:pPr>
            <a:r>
              <a:rPr lang="es-AR" b="1" u="sng" kern="0" dirty="0">
                <a:solidFill>
                  <a:prstClr val="black"/>
                </a:solidFill>
                <a:effectLst>
                  <a:outerShdw blurRad="38100" dist="38100" dir="2700000" algn="tl">
                    <a:srgbClr val="000000">
                      <a:alpha val="43137"/>
                    </a:srgbClr>
                  </a:outerShdw>
                </a:effectLst>
                <a:cs typeface="Arial" charset="0"/>
              </a:rPr>
              <a:t>EL LENGUAJE NO ES NEUTRO</a:t>
            </a:r>
            <a:r>
              <a:rPr lang="es-AR" b="1" kern="0" dirty="0">
                <a:solidFill>
                  <a:prstClr val="black"/>
                </a:solidFill>
                <a:effectLst>
                  <a:outerShdw blurRad="38100" dist="38100" dir="2700000" algn="tl">
                    <a:srgbClr val="000000">
                      <a:alpha val="43137"/>
                    </a:srgbClr>
                  </a:outerShdw>
                </a:effectLst>
                <a:cs typeface="Arial" charset="0"/>
              </a:rPr>
              <a:t>:  </a:t>
            </a:r>
            <a:r>
              <a:rPr lang="es-AR" kern="0" dirty="0">
                <a:solidFill>
                  <a:prstClr val="black"/>
                </a:solidFill>
                <a:cs typeface="Arial" charset="0"/>
              </a:rPr>
              <a:t>hay términos que revelan  censura social y jurídica</a:t>
            </a:r>
          </a:p>
        </p:txBody>
      </p:sp>
      <p:sp>
        <p:nvSpPr>
          <p:cNvPr id="19" name="18 CuadroTexto"/>
          <p:cNvSpPr txBox="1"/>
          <p:nvPr/>
        </p:nvSpPr>
        <p:spPr>
          <a:xfrm>
            <a:off x="1847850" y="4237039"/>
            <a:ext cx="8783638" cy="1939925"/>
          </a:xfrm>
          <a:prstGeom prst="rect">
            <a:avLst/>
          </a:prstGeom>
        </p:spPr>
        <p:style>
          <a:lnRef idx="3">
            <a:schemeClr val="lt1"/>
          </a:lnRef>
          <a:fillRef idx="1">
            <a:schemeClr val="dk1"/>
          </a:fillRef>
          <a:effectRef idx="1">
            <a:schemeClr val="dk1"/>
          </a:effectRef>
          <a:fontRef idx="minor">
            <a:schemeClr val="lt1"/>
          </a:fontRef>
        </p:style>
        <p:txBody>
          <a:bodyPr>
            <a:spAutoFit/>
          </a:bodyPr>
          <a:lstStyle/>
          <a:p>
            <a:pPr>
              <a:defRPr/>
            </a:pPr>
            <a:r>
              <a:rPr lang="es-AR" sz="2800" b="1" kern="0" dirty="0">
                <a:solidFill>
                  <a:srgbClr val="FF0000"/>
                </a:solidFill>
              </a:rPr>
              <a:t>“CONCUBINATO”                  </a:t>
            </a:r>
            <a:r>
              <a:rPr lang="es-AR" kern="0" dirty="0">
                <a:solidFill>
                  <a:prstClr val="white"/>
                </a:solidFill>
              </a:rPr>
              <a:t>tiene sentido peyorativo y esta en desuso</a:t>
            </a:r>
          </a:p>
          <a:p>
            <a:pPr>
              <a:defRPr/>
            </a:pPr>
            <a:endParaRPr lang="es-AR" sz="2800" kern="0" dirty="0">
              <a:solidFill>
                <a:prstClr val="white"/>
              </a:solidFill>
            </a:endParaRPr>
          </a:p>
          <a:p>
            <a:pPr algn="just">
              <a:defRPr/>
            </a:pPr>
            <a:r>
              <a:rPr lang="es-ES_tradnl" sz="2800" b="1" kern="0" dirty="0">
                <a:solidFill>
                  <a:srgbClr val="FF0000"/>
                </a:solidFill>
              </a:rPr>
              <a:t>“UNION DE HECHO”            </a:t>
            </a:r>
            <a:r>
              <a:rPr lang="es-ES_tradnl" kern="0" dirty="0">
                <a:solidFill>
                  <a:prstClr val="white"/>
                </a:solidFill>
              </a:rPr>
              <a:t>contraria a la idea de reconocer en el DERECHO a </a:t>
            </a:r>
          </a:p>
          <a:p>
            <a:pPr algn="just">
              <a:defRPr/>
            </a:pPr>
            <a:r>
              <a:rPr lang="es-ES_tradnl" kern="0" dirty="0">
                <a:solidFill>
                  <a:prstClr val="white"/>
                </a:solidFill>
              </a:rPr>
              <a:t>                                                                           este tipo de organización familiar</a:t>
            </a:r>
          </a:p>
          <a:p>
            <a:pPr>
              <a:defRPr/>
            </a:pPr>
            <a:endParaRPr lang="es-AR" kern="0" dirty="0">
              <a:solidFill>
                <a:prstClr val="white"/>
              </a:solidFill>
            </a:endParaRPr>
          </a:p>
        </p:txBody>
      </p:sp>
      <p:sp>
        <p:nvSpPr>
          <p:cNvPr id="21" name="20 Flecha derecha"/>
          <p:cNvSpPr/>
          <p:nvPr/>
        </p:nvSpPr>
        <p:spPr>
          <a:xfrm>
            <a:off x="4953000" y="5278439"/>
            <a:ext cx="711200" cy="2381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22" name="21 Flecha derecha"/>
          <p:cNvSpPr/>
          <p:nvPr/>
        </p:nvSpPr>
        <p:spPr>
          <a:xfrm>
            <a:off x="4953000" y="4414839"/>
            <a:ext cx="711200" cy="2381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Tree>
    <p:extLst>
      <p:ext uri="{BB962C8B-B14F-4D97-AF65-F5344CB8AC3E}">
        <p14:creationId xmlns:p14="http://schemas.microsoft.com/office/powerpoint/2010/main" val="34581952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Grp="1" noChangeArrowheads="1"/>
          </p:cNvSpPr>
          <p:nvPr>
            <p:ph type="title"/>
          </p:nvPr>
        </p:nvSpPr>
        <p:spPr>
          <a:solidFill>
            <a:srgbClr val="FFCC99"/>
          </a:solidFill>
        </p:spPr>
        <p:txBody>
          <a:bodyPr/>
          <a:lstStyle/>
          <a:p>
            <a:pPr algn="ctr" eaLnBrk="1" hangingPunct="1"/>
            <a:r>
              <a:rPr lang="es-AR" b="1" dirty="0">
                <a:solidFill>
                  <a:srgbClr val="000000"/>
                </a:solidFill>
              </a:rPr>
              <a:t>LA ADOPCIÓN DE INTEGRACIÓN</a:t>
            </a:r>
            <a:endParaRPr lang="es-ES" b="1" dirty="0">
              <a:solidFill>
                <a:srgbClr val="000000"/>
              </a:solidFill>
            </a:endParaRPr>
          </a:p>
        </p:txBody>
      </p:sp>
      <p:sp>
        <p:nvSpPr>
          <p:cNvPr id="122882" name="Rectangle 3"/>
          <p:cNvSpPr>
            <a:spLocks noGrp="1" noChangeArrowheads="1"/>
          </p:cNvSpPr>
          <p:nvPr>
            <p:ph type="body" idx="1"/>
          </p:nvPr>
        </p:nvSpPr>
        <p:spPr>
          <a:xfrm>
            <a:off x="2135188" y="1484313"/>
            <a:ext cx="7772400" cy="4536975"/>
          </a:xfrm>
          <a:ln>
            <a:solidFill>
              <a:schemeClr val="tx1"/>
            </a:solidFill>
          </a:ln>
        </p:spPr>
        <p:txBody>
          <a:bodyPr/>
          <a:lstStyle/>
          <a:p>
            <a:pPr algn="just" eaLnBrk="1" hangingPunct="1"/>
            <a:endParaRPr lang="es-ES" dirty="0">
              <a:latin typeface="Calibri" pitchFamily="34" charset="0"/>
            </a:endParaRPr>
          </a:p>
          <a:p>
            <a:pPr algn="just" eaLnBrk="1" hangingPunct="1"/>
            <a:r>
              <a:rPr lang="es-ES" dirty="0">
                <a:latin typeface="Calibri" pitchFamily="34" charset="0"/>
              </a:rPr>
              <a:t>La adopción de integración se configura cuando se adopta al hijo del cónyuge o del conviviente [Art. 620]</a:t>
            </a:r>
          </a:p>
          <a:p>
            <a:pPr algn="just" eaLnBrk="1" hangingPunct="1"/>
            <a:endParaRPr lang="es-ES" altLang="ja-JP" dirty="0">
              <a:latin typeface="Calibri" pitchFamily="34" charset="0"/>
            </a:endParaRPr>
          </a:p>
          <a:p>
            <a:pPr algn="just" eaLnBrk="1" hangingPunct="1"/>
            <a:r>
              <a:rPr lang="es-ES" altLang="ja-JP" dirty="0">
                <a:latin typeface="Calibri" pitchFamily="34" charset="0"/>
              </a:rPr>
              <a:t>El adoptante </a:t>
            </a:r>
            <a:r>
              <a:rPr lang="es-AR" altLang="ja-JP" u="sng" dirty="0">
                <a:latin typeface="Calibri" pitchFamily="34" charset="0"/>
              </a:rPr>
              <a:t>integra</a:t>
            </a:r>
            <a:r>
              <a:rPr lang="es-AR" altLang="ja-JP" dirty="0">
                <a:latin typeface="Calibri" pitchFamily="34" charset="0"/>
              </a:rPr>
              <a:t> o completa jurídicamente el núcleo familiar del adoptado</a:t>
            </a:r>
            <a:endParaRPr lang="es-ES" dirty="0">
              <a:latin typeface="Calibri" pitchFamily="34" charset="0"/>
            </a:endParaRPr>
          </a:p>
        </p:txBody>
      </p:sp>
    </p:spTree>
    <p:extLst>
      <p:ext uri="{BB962C8B-B14F-4D97-AF65-F5344CB8AC3E}">
        <p14:creationId xmlns:p14="http://schemas.microsoft.com/office/powerpoint/2010/main" val="3433670780"/>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1544" y="116632"/>
            <a:ext cx="8064896" cy="922114"/>
          </a:xfrm>
        </p:spPr>
        <p:style>
          <a:lnRef idx="1">
            <a:schemeClr val="accent4"/>
          </a:lnRef>
          <a:fillRef idx="2">
            <a:schemeClr val="accent4"/>
          </a:fillRef>
          <a:effectRef idx="1">
            <a:schemeClr val="accent4"/>
          </a:effectRef>
          <a:fontRef idx="minor">
            <a:schemeClr val="dk1"/>
          </a:fontRef>
        </p:style>
        <p:txBody>
          <a:bodyPr>
            <a:normAutofit/>
          </a:bodyPr>
          <a:lstStyle/>
          <a:p>
            <a:r>
              <a:rPr lang="es-AR" sz="2500" b="1" dirty="0" err="1">
                <a:solidFill>
                  <a:schemeClr val="tx1"/>
                </a:solidFill>
              </a:rPr>
              <a:t>Juz</a:t>
            </a:r>
            <a:r>
              <a:rPr lang="es-AR" sz="2500" b="1" dirty="0">
                <a:solidFill>
                  <a:schemeClr val="tx1"/>
                </a:solidFill>
              </a:rPr>
              <a:t>. de Familia nro. 5 de Viedma,</a:t>
            </a:r>
            <a:r>
              <a:rPr lang="es-AR" sz="2500" b="1" dirty="0">
                <a:solidFill>
                  <a:schemeClr val="bg1"/>
                </a:solidFill>
              </a:rPr>
              <a:t> </a:t>
            </a:r>
            <a:r>
              <a:rPr lang="es-AR" sz="2500" b="1" dirty="0">
                <a:solidFill>
                  <a:schemeClr val="tx1"/>
                </a:solidFill>
                <a:hlinkClick r:id="rId2"/>
              </a:rPr>
              <a:t>N.N c/ N.N y otros s/ adopción integrativa</a:t>
            </a:r>
            <a:r>
              <a:rPr lang="es-AR" sz="2500" b="1" dirty="0">
                <a:solidFill>
                  <a:schemeClr val="tx1"/>
                </a:solidFill>
              </a:rPr>
              <a:t>, 28/08/2015</a:t>
            </a:r>
          </a:p>
        </p:txBody>
      </p:sp>
      <p:sp>
        <p:nvSpPr>
          <p:cNvPr id="3" name="2 Marcador de contenido"/>
          <p:cNvSpPr>
            <a:spLocks noGrp="1"/>
          </p:cNvSpPr>
          <p:nvPr>
            <p:ph sz="quarter" idx="1"/>
          </p:nvPr>
        </p:nvSpPr>
        <p:spPr>
          <a:xfrm>
            <a:off x="1631504" y="1124744"/>
            <a:ext cx="8784976" cy="5544616"/>
          </a:xfrm>
        </p:spPr>
        <p:style>
          <a:lnRef idx="0">
            <a:schemeClr val="accent2"/>
          </a:lnRef>
          <a:fillRef idx="3">
            <a:schemeClr val="accent2"/>
          </a:fillRef>
          <a:effectRef idx="3">
            <a:schemeClr val="accent2"/>
          </a:effectRef>
          <a:fontRef idx="minor">
            <a:schemeClr val="lt1"/>
          </a:fontRef>
        </p:style>
        <p:txBody>
          <a:bodyPr>
            <a:normAutofit/>
          </a:bodyPr>
          <a:lstStyle/>
          <a:p>
            <a:pPr algn="just"/>
            <a:r>
              <a:rPr lang="es-AR" dirty="0">
                <a:latin typeface="Calibri" panose="020F0502020204030204" pitchFamily="34" charset="0"/>
              </a:rPr>
              <a:t>El </a:t>
            </a:r>
            <a:r>
              <a:rPr lang="es-AR" b="1" dirty="0">
                <a:latin typeface="Calibri" panose="020F0502020204030204" pitchFamily="34" charset="0"/>
              </a:rPr>
              <a:t>matrimonio</a:t>
            </a:r>
            <a:r>
              <a:rPr lang="es-AR" dirty="0">
                <a:latin typeface="Calibri" panose="020F0502020204030204" pitchFamily="34" charset="0"/>
              </a:rPr>
              <a:t> compuesto por la </a:t>
            </a:r>
            <a:r>
              <a:rPr lang="es-AR" dirty="0" err="1">
                <a:latin typeface="Calibri" panose="020F0502020204030204" pitchFamily="34" charset="0"/>
              </a:rPr>
              <a:t>sra.</a:t>
            </a:r>
            <a:r>
              <a:rPr lang="es-AR" dirty="0">
                <a:latin typeface="Calibri" panose="020F0502020204030204" pitchFamily="34" charset="0"/>
              </a:rPr>
              <a:t> </a:t>
            </a:r>
            <a:r>
              <a:rPr lang="es-AR" b="1" dirty="0">
                <a:latin typeface="Calibri" panose="020F0502020204030204" pitchFamily="34" charset="0"/>
              </a:rPr>
              <a:t>X</a:t>
            </a:r>
            <a:r>
              <a:rPr lang="es-AR" dirty="0">
                <a:latin typeface="Calibri" panose="020F0502020204030204" pitchFamily="34" charset="0"/>
              </a:rPr>
              <a:t> y el sr. </a:t>
            </a:r>
            <a:r>
              <a:rPr lang="es-AR" b="1" dirty="0">
                <a:latin typeface="Calibri" panose="020F0502020204030204" pitchFamily="34" charset="0"/>
              </a:rPr>
              <a:t>Z</a:t>
            </a:r>
            <a:r>
              <a:rPr lang="es-AR" dirty="0">
                <a:latin typeface="Calibri" panose="020F0502020204030204" pitchFamily="34" charset="0"/>
              </a:rPr>
              <a:t> promueve demanda de </a:t>
            </a:r>
            <a:r>
              <a:rPr lang="es-AR" b="1" dirty="0">
                <a:solidFill>
                  <a:srgbClr val="FFFF00"/>
                </a:solidFill>
                <a:latin typeface="Calibri" panose="020F0502020204030204" pitchFamily="34" charset="0"/>
              </a:rPr>
              <a:t>adopción de INTEGRACIÓN</a:t>
            </a:r>
            <a:r>
              <a:rPr lang="es-AR" b="1" dirty="0">
                <a:latin typeface="Calibri" panose="020F0502020204030204" pitchFamily="34" charset="0"/>
              </a:rPr>
              <a:t> </a:t>
            </a:r>
            <a:r>
              <a:rPr lang="es-AR" dirty="0">
                <a:latin typeface="Calibri" panose="020F0502020204030204" pitchFamily="34" charset="0"/>
              </a:rPr>
              <a:t>de los adolescentes </a:t>
            </a:r>
            <a:r>
              <a:rPr lang="es-AR" b="1" dirty="0">
                <a:latin typeface="Calibri" panose="020F0502020204030204" pitchFamily="34" charset="0"/>
              </a:rPr>
              <a:t>A</a:t>
            </a:r>
            <a:r>
              <a:rPr lang="es-AR" dirty="0">
                <a:latin typeface="Calibri" panose="020F0502020204030204" pitchFamily="34" charset="0"/>
              </a:rPr>
              <a:t> (nacido en 1998) y </a:t>
            </a:r>
            <a:r>
              <a:rPr lang="es-AR" b="1" dirty="0">
                <a:latin typeface="Calibri" panose="020F0502020204030204" pitchFamily="34" charset="0"/>
              </a:rPr>
              <a:t>B</a:t>
            </a:r>
            <a:r>
              <a:rPr lang="es-AR" dirty="0">
                <a:latin typeface="Calibri" panose="020F0502020204030204" pitchFamily="34" charset="0"/>
              </a:rPr>
              <a:t> (nacido en 1999), hijos de la Sra. </a:t>
            </a:r>
            <a:r>
              <a:rPr lang="es-AR" b="1" dirty="0">
                <a:latin typeface="Calibri" panose="020F0502020204030204" pitchFamily="34" charset="0"/>
              </a:rPr>
              <a:t>X</a:t>
            </a:r>
            <a:r>
              <a:rPr lang="es-AR" dirty="0">
                <a:latin typeface="Calibri" panose="020F0502020204030204" pitchFamily="34" charset="0"/>
              </a:rPr>
              <a:t> y el Sr. </a:t>
            </a:r>
            <a:r>
              <a:rPr lang="es-AR" b="1" dirty="0">
                <a:latin typeface="Calibri" panose="020F0502020204030204" pitchFamily="34" charset="0"/>
              </a:rPr>
              <a:t>J</a:t>
            </a:r>
            <a:r>
              <a:rPr lang="es-AR" dirty="0">
                <a:latin typeface="Calibri" panose="020F0502020204030204" pitchFamily="34" charset="0"/>
              </a:rPr>
              <a:t>.</a:t>
            </a:r>
          </a:p>
          <a:p>
            <a:pPr algn="just"/>
            <a:r>
              <a:rPr lang="es-AR" dirty="0">
                <a:latin typeface="Calibri" panose="020F0502020204030204" pitchFamily="34" charset="0"/>
              </a:rPr>
              <a:t>Los adolescentes </a:t>
            </a:r>
            <a:r>
              <a:rPr lang="es-AR" b="1" dirty="0">
                <a:solidFill>
                  <a:srgbClr val="FFFF00"/>
                </a:solidFill>
                <a:latin typeface="Calibri" panose="020F0502020204030204" pitchFamily="34" charset="0"/>
              </a:rPr>
              <a:t>conviven con el pretenso adoptante</a:t>
            </a:r>
            <a:r>
              <a:rPr lang="es-AR" dirty="0">
                <a:solidFill>
                  <a:srgbClr val="FFFF00"/>
                </a:solidFill>
                <a:latin typeface="Calibri" panose="020F0502020204030204" pitchFamily="34" charset="0"/>
              </a:rPr>
              <a:t> </a:t>
            </a:r>
            <a:r>
              <a:rPr lang="es-AR" dirty="0">
                <a:latin typeface="Calibri" panose="020F0502020204030204" pitchFamily="34" charset="0"/>
              </a:rPr>
              <a:t>desde que tienen 2 años de edad, y lo llaman “papá”.</a:t>
            </a:r>
          </a:p>
          <a:p>
            <a:pPr algn="just"/>
            <a:r>
              <a:rPr lang="es-AR" dirty="0">
                <a:latin typeface="Calibri" panose="020F0502020204030204" pitchFamily="34" charset="0"/>
              </a:rPr>
              <a:t>Tanto la </a:t>
            </a:r>
            <a:r>
              <a:rPr lang="es-AR" b="1" dirty="0">
                <a:latin typeface="Calibri" panose="020F0502020204030204" pitchFamily="34" charset="0"/>
              </a:rPr>
              <a:t>progenitora</a:t>
            </a:r>
            <a:r>
              <a:rPr lang="es-AR" dirty="0">
                <a:latin typeface="Calibri" panose="020F0502020204030204" pitchFamily="34" charset="0"/>
              </a:rPr>
              <a:t> como el </a:t>
            </a:r>
            <a:r>
              <a:rPr lang="es-AR" b="1" dirty="0">
                <a:latin typeface="Calibri" panose="020F0502020204030204" pitchFamily="34" charset="0"/>
              </a:rPr>
              <a:t>progenitor</a:t>
            </a:r>
            <a:r>
              <a:rPr lang="es-AR" dirty="0">
                <a:latin typeface="Calibri" panose="020F0502020204030204" pitchFamily="34" charset="0"/>
              </a:rPr>
              <a:t> biológico de A y B </a:t>
            </a:r>
            <a:r>
              <a:rPr lang="es-AR" b="1" u="sng" dirty="0">
                <a:latin typeface="Calibri" panose="020F0502020204030204" pitchFamily="34" charset="0"/>
              </a:rPr>
              <a:t>prestaron su consentimiento</a:t>
            </a:r>
            <a:r>
              <a:rPr lang="es-AR" dirty="0">
                <a:latin typeface="Calibri" panose="020F0502020204030204" pitchFamily="34" charset="0"/>
              </a:rPr>
              <a:t>, el progenitor aclarando </a:t>
            </a:r>
            <a:r>
              <a:rPr lang="es-AR" dirty="0">
                <a:solidFill>
                  <a:srgbClr val="FFFF00"/>
                </a:solidFill>
                <a:latin typeface="Calibri" panose="020F0502020204030204" pitchFamily="34" charset="0"/>
              </a:rPr>
              <a:t>que </a:t>
            </a:r>
            <a:r>
              <a:rPr lang="es-AR" u="sng" dirty="0">
                <a:solidFill>
                  <a:srgbClr val="FFFF00"/>
                </a:solidFill>
                <a:latin typeface="Calibri" panose="020F0502020204030204" pitchFamily="34" charset="0"/>
              </a:rPr>
              <a:t>no tiene contacto con sus hijos y que respeta el deseo de ellos</a:t>
            </a:r>
            <a:r>
              <a:rPr lang="es-AR" dirty="0">
                <a:solidFill>
                  <a:srgbClr val="FFFF00"/>
                </a:solidFill>
                <a:latin typeface="Calibri" panose="020F0502020204030204" pitchFamily="34" charset="0"/>
              </a:rPr>
              <a:t>.</a:t>
            </a:r>
            <a:endParaRPr lang="es-AR" dirty="0">
              <a:latin typeface="Calibri" panose="020F0502020204030204" pitchFamily="34" charset="0"/>
            </a:endParaRPr>
          </a:p>
          <a:p>
            <a:pPr algn="just"/>
            <a:r>
              <a:rPr lang="es-AR" dirty="0">
                <a:latin typeface="Calibri" panose="020F0502020204030204" pitchFamily="34" charset="0"/>
              </a:rPr>
              <a:t>Oídos los dos adolescentes, </a:t>
            </a:r>
            <a:r>
              <a:rPr lang="es-AR" b="1" dirty="0">
                <a:latin typeface="Calibri" panose="020F0502020204030204" pitchFamily="34" charset="0"/>
              </a:rPr>
              <a:t>A solicita</a:t>
            </a:r>
            <a:r>
              <a:rPr lang="es-AR" dirty="0">
                <a:latin typeface="Calibri" panose="020F0502020204030204" pitchFamily="34" charset="0"/>
              </a:rPr>
              <a:t> que la adopción integrativa sea otorgada con carácter de </a:t>
            </a:r>
            <a:r>
              <a:rPr lang="es-AR" b="1" dirty="0">
                <a:solidFill>
                  <a:schemeClr val="accent1">
                    <a:lumMod val="60000"/>
                    <a:lumOff val="40000"/>
                  </a:schemeClr>
                </a:solidFill>
                <a:latin typeface="Calibri" panose="020F0502020204030204" pitchFamily="34" charset="0"/>
              </a:rPr>
              <a:t>PLENA</a:t>
            </a:r>
            <a:r>
              <a:rPr lang="es-AR" dirty="0">
                <a:latin typeface="Calibri" panose="020F0502020204030204" pitchFamily="34" charset="0"/>
              </a:rPr>
              <a:t>, y en cambio su hermano </a:t>
            </a:r>
            <a:r>
              <a:rPr lang="es-AR" b="1" dirty="0">
                <a:latin typeface="Calibri" panose="020F0502020204030204" pitchFamily="34" charset="0"/>
              </a:rPr>
              <a:t>B</a:t>
            </a:r>
            <a:r>
              <a:rPr lang="es-AR" dirty="0">
                <a:latin typeface="Calibri" panose="020F0502020204030204" pitchFamily="34" charset="0"/>
              </a:rPr>
              <a:t> </a:t>
            </a:r>
            <a:r>
              <a:rPr lang="es-AR" b="1" dirty="0">
                <a:latin typeface="Calibri" panose="020F0502020204030204" pitchFamily="34" charset="0"/>
              </a:rPr>
              <a:t>solicita</a:t>
            </a:r>
            <a:r>
              <a:rPr lang="es-AR" dirty="0">
                <a:latin typeface="Calibri" panose="020F0502020204030204" pitchFamily="34" charset="0"/>
              </a:rPr>
              <a:t> que lo sea en carácter de </a:t>
            </a:r>
            <a:r>
              <a:rPr lang="es-AR" b="1" dirty="0">
                <a:solidFill>
                  <a:schemeClr val="accent1">
                    <a:lumMod val="60000"/>
                    <a:lumOff val="40000"/>
                  </a:schemeClr>
                </a:solidFill>
                <a:latin typeface="Calibri" panose="020F0502020204030204" pitchFamily="34" charset="0"/>
              </a:rPr>
              <a:t>SIMPLE</a:t>
            </a:r>
            <a:r>
              <a:rPr lang="es-AR" dirty="0">
                <a:latin typeface="Calibri" panose="020F0502020204030204" pitchFamily="34" charset="0"/>
              </a:rPr>
              <a:t>.</a:t>
            </a:r>
          </a:p>
          <a:p>
            <a:pPr algn="just"/>
            <a:r>
              <a:rPr lang="es-AR" dirty="0">
                <a:latin typeface="Calibri" panose="020F0502020204030204" pitchFamily="34" charset="0"/>
              </a:rPr>
              <a:t>El juez hace lugar a la </a:t>
            </a:r>
            <a:r>
              <a:rPr lang="es-AR" b="1" u="sng" dirty="0">
                <a:solidFill>
                  <a:schemeClr val="accent1">
                    <a:lumMod val="60000"/>
                    <a:lumOff val="40000"/>
                  </a:schemeClr>
                </a:solidFill>
                <a:latin typeface="Calibri" panose="020F0502020204030204" pitchFamily="34" charset="0"/>
              </a:rPr>
              <a:t>adopción de integración</a:t>
            </a:r>
            <a:r>
              <a:rPr lang="es-AR" dirty="0">
                <a:solidFill>
                  <a:schemeClr val="accent1">
                    <a:lumMod val="60000"/>
                    <a:lumOff val="40000"/>
                  </a:schemeClr>
                </a:solidFill>
                <a:latin typeface="Calibri" panose="020F0502020204030204" pitchFamily="34" charset="0"/>
              </a:rPr>
              <a:t> </a:t>
            </a:r>
            <a:r>
              <a:rPr lang="es-AR" dirty="0">
                <a:latin typeface="Calibri" panose="020F0502020204030204" pitchFamily="34" charset="0"/>
              </a:rPr>
              <a:t>por parte del marido de la madre de los adolescentes en el carácter solicitado por ambos, uno en forma </a:t>
            </a:r>
            <a:r>
              <a:rPr lang="es-AR" b="1" dirty="0">
                <a:latin typeface="Calibri" panose="020F0502020204030204" pitchFamily="34" charset="0"/>
              </a:rPr>
              <a:t>SIMPLE</a:t>
            </a:r>
            <a:r>
              <a:rPr lang="es-AR" dirty="0">
                <a:latin typeface="Calibri" panose="020F0502020204030204" pitchFamily="34" charset="0"/>
              </a:rPr>
              <a:t>, el otro, </a:t>
            </a:r>
            <a:r>
              <a:rPr lang="es-AR" b="1" dirty="0">
                <a:latin typeface="Calibri" panose="020F0502020204030204" pitchFamily="34" charset="0"/>
              </a:rPr>
              <a:t>PLENA</a:t>
            </a:r>
            <a:r>
              <a:rPr lang="es-AR" dirty="0">
                <a:latin typeface="Calibri" panose="020F0502020204030204" pitchFamily="34" charset="0"/>
              </a:rPr>
              <a:t>.</a:t>
            </a:r>
          </a:p>
          <a:p>
            <a:endParaRPr lang="es-AR" dirty="0">
              <a:latin typeface="Calibri" panose="020F0502020204030204" pitchFamily="34" charset="0"/>
            </a:endParaRPr>
          </a:p>
        </p:txBody>
      </p:sp>
      <p:sp>
        <p:nvSpPr>
          <p:cNvPr id="4" name="Marcador de fecha 3"/>
          <p:cNvSpPr>
            <a:spLocks noGrp="1"/>
          </p:cNvSpPr>
          <p:nvPr>
            <p:ph type="dt" sz="half" idx="14"/>
          </p:nvPr>
        </p:nvSpPr>
        <p:spPr/>
        <p:txBody>
          <a:bodyPr/>
          <a:lstStyle/>
          <a:p>
            <a:fld id="{58421B03-9968-4C94-A142-351CA8ED0F64}" type="datetime10">
              <a:rPr lang="es-AR" sz="1800" kern="0">
                <a:solidFill>
                  <a:srgbClr val="575F6D"/>
                </a:solidFill>
              </a:rPr>
              <a:pPr/>
              <a:t>11:31</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7F271A4-9E0A-4E2A-9598-DBB1DB56C9E1}" type="slidenum">
              <a:rPr lang="es-AR" sz="1800" b="0" kern="0">
                <a:solidFill>
                  <a:sysClr val="windowText" lastClr="000000"/>
                </a:solidFill>
              </a:rPr>
              <a:pPr/>
              <a:t>271</a:t>
            </a:fld>
            <a:endParaRPr lang="es-AR" sz="1800" b="0" kern="0">
              <a:solidFill>
                <a:sysClr val="windowText" lastClr="000000"/>
              </a:solidFill>
            </a:endParaRPr>
          </a:p>
        </p:txBody>
      </p:sp>
    </p:spTree>
    <p:extLst>
      <p:ext uri="{BB962C8B-B14F-4D97-AF65-F5344CB8AC3E}">
        <p14:creationId xmlns:p14="http://schemas.microsoft.com/office/powerpoint/2010/main" val="290903440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anim calcmode="lin" valueType="num">
                                      <p:cBhvr additive="base">
                                        <p:cTn id="2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 calcmode="lin" valueType="num">
                                      <p:cBhvr additive="base">
                                        <p:cTn id="3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1544" y="8531"/>
            <a:ext cx="7467600" cy="634082"/>
          </a:xfrm>
        </p:spPr>
        <p:style>
          <a:lnRef idx="2">
            <a:schemeClr val="accent5">
              <a:shade val="50000"/>
            </a:schemeClr>
          </a:lnRef>
          <a:fillRef idx="1">
            <a:schemeClr val="accent5"/>
          </a:fillRef>
          <a:effectRef idx="0">
            <a:schemeClr val="accent5"/>
          </a:effectRef>
          <a:fontRef idx="minor">
            <a:schemeClr val="lt1"/>
          </a:fontRef>
        </p:style>
        <p:txBody>
          <a:bodyPr/>
          <a:lstStyle/>
          <a:p>
            <a:pPr algn="ctr"/>
            <a:r>
              <a:rPr lang="es-AR" b="1" dirty="0"/>
              <a:t>ARGUMENTOS DE LA JUEZA</a:t>
            </a:r>
            <a:endParaRPr lang="es-AR" dirty="0"/>
          </a:p>
        </p:txBody>
      </p:sp>
      <p:sp>
        <p:nvSpPr>
          <p:cNvPr id="3" name="2 Marcador de contenido"/>
          <p:cNvSpPr>
            <a:spLocks noGrp="1"/>
          </p:cNvSpPr>
          <p:nvPr>
            <p:ph sz="quarter" idx="1"/>
          </p:nvPr>
        </p:nvSpPr>
        <p:spPr>
          <a:xfrm>
            <a:off x="1631504" y="764704"/>
            <a:ext cx="8928992" cy="6093296"/>
          </a:xfrm>
        </p:spPr>
        <p:style>
          <a:lnRef idx="1">
            <a:schemeClr val="accent4"/>
          </a:lnRef>
          <a:fillRef idx="2">
            <a:schemeClr val="accent4"/>
          </a:fillRef>
          <a:effectRef idx="1">
            <a:schemeClr val="accent4"/>
          </a:effectRef>
          <a:fontRef idx="minor">
            <a:schemeClr val="dk1"/>
          </a:fontRef>
        </p:style>
        <p:txBody>
          <a:bodyPr>
            <a:noAutofit/>
          </a:bodyPr>
          <a:lstStyle/>
          <a:p>
            <a:pPr algn="just"/>
            <a:r>
              <a:rPr lang="es-AR" sz="2800" dirty="0">
                <a:solidFill>
                  <a:srgbClr val="FF0000"/>
                </a:solidFill>
                <a:latin typeface="Arial" panose="020B0604020202020204" pitchFamily="34" charset="0"/>
                <a:cs typeface="Arial" panose="020B0604020202020204" pitchFamily="34" charset="0"/>
              </a:rPr>
              <a:t>“Una </a:t>
            </a:r>
            <a:r>
              <a:rPr lang="es-AR" sz="2800" b="1" dirty="0">
                <a:solidFill>
                  <a:srgbClr val="FF0000"/>
                </a:solidFill>
                <a:latin typeface="Arial" panose="020B0604020202020204" pitchFamily="34" charset="0"/>
                <a:cs typeface="Arial" panose="020B0604020202020204" pitchFamily="34" charset="0"/>
              </a:rPr>
              <a:t>profunda innovación</a:t>
            </a:r>
            <a:r>
              <a:rPr lang="es-AR" sz="2800" dirty="0">
                <a:solidFill>
                  <a:srgbClr val="FF0000"/>
                </a:solidFill>
                <a:latin typeface="Arial" panose="020B0604020202020204" pitchFamily="34" charset="0"/>
                <a:cs typeface="Arial" panose="020B0604020202020204" pitchFamily="34" charset="0"/>
              </a:rPr>
              <a:t> se introduce en el art. 621 CCyC por el cual se determina la </a:t>
            </a:r>
            <a:r>
              <a:rPr lang="es-AR" sz="2800" b="1" u="sng" dirty="0">
                <a:solidFill>
                  <a:srgbClr val="FF0000"/>
                </a:solidFill>
                <a:latin typeface="Arial" panose="020B0604020202020204" pitchFamily="34" charset="0"/>
                <a:cs typeface="Arial" panose="020B0604020202020204" pitchFamily="34" charset="0"/>
              </a:rPr>
              <a:t>facultad judicial de respetar, modificar o crear consecuencias jurídicas con algunos o varios miembros de la familia adoptiva o de origen</a:t>
            </a:r>
            <a:r>
              <a:rPr lang="es-AR" sz="2800" dirty="0">
                <a:solidFill>
                  <a:srgbClr val="FF0000"/>
                </a:solidFill>
                <a:latin typeface="Arial" panose="020B0604020202020204" pitchFamily="34" charset="0"/>
                <a:cs typeface="Arial" panose="020B0604020202020204" pitchFamily="34" charset="0"/>
              </a:rPr>
              <a:t>.”</a:t>
            </a:r>
          </a:p>
          <a:p>
            <a:pPr algn="just"/>
            <a:r>
              <a:rPr lang="es-AR" sz="2800" dirty="0">
                <a:latin typeface="Arial" panose="020B0604020202020204" pitchFamily="34" charset="0"/>
                <a:cs typeface="Arial" panose="020B0604020202020204" pitchFamily="34" charset="0"/>
              </a:rPr>
              <a:t>“A </a:t>
            </a:r>
            <a:r>
              <a:rPr lang="es-AR" sz="2800" b="1" dirty="0">
                <a:latin typeface="Arial" panose="020B0604020202020204" pitchFamily="34" charset="0"/>
                <a:cs typeface="Arial" panose="020B0604020202020204" pitchFamily="34" charset="0"/>
              </a:rPr>
              <a:t>diferencia de la regulación que contenía el art. 313 CC,</a:t>
            </a:r>
            <a:r>
              <a:rPr lang="es-AR" sz="2800" dirty="0">
                <a:latin typeface="Arial" panose="020B0604020202020204" pitchFamily="34" charset="0"/>
                <a:cs typeface="Arial" panose="020B0604020202020204" pitchFamily="34" charset="0"/>
              </a:rPr>
              <a:t> que establecía que todas las adopciones serían del mismo tipo (simple o plena), la </a:t>
            </a:r>
            <a:r>
              <a:rPr lang="es-AR" sz="2800" b="1" u="sng" dirty="0">
                <a:latin typeface="Arial" panose="020B0604020202020204" pitchFamily="34" charset="0"/>
                <a:cs typeface="Arial" panose="020B0604020202020204" pitchFamily="34" charset="0"/>
              </a:rPr>
              <a:t>legislación vigente, de textura abierta</a:t>
            </a:r>
            <a:r>
              <a:rPr lang="es-AR" sz="2800" dirty="0">
                <a:latin typeface="Arial" panose="020B0604020202020204" pitchFamily="34" charset="0"/>
                <a:cs typeface="Arial" panose="020B0604020202020204" pitchFamily="34" charset="0"/>
              </a:rPr>
              <a:t> y mucho más permeable para dotar de contenido al </a:t>
            </a:r>
            <a:r>
              <a:rPr lang="es-AR" sz="2800" b="1" dirty="0">
                <a:latin typeface="Arial" panose="020B0604020202020204" pitchFamily="34" charset="0"/>
                <a:cs typeface="Arial" panose="020B0604020202020204" pitchFamily="34" charset="0"/>
              </a:rPr>
              <a:t>principio general del mejor interés del niño</a:t>
            </a:r>
            <a:r>
              <a:rPr lang="es-AR" sz="2800" dirty="0">
                <a:latin typeface="Arial" panose="020B0604020202020204" pitchFamily="34" charset="0"/>
                <a:cs typeface="Arial" panose="020B0604020202020204" pitchFamily="34" charset="0"/>
              </a:rPr>
              <a:t>, </a:t>
            </a:r>
            <a:r>
              <a:rPr lang="es-AR" sz="2800" b="1" u="sng" dirty="0">
                <a:latin typeface="Arial" panose="020B0604020202020204" pitchFamily="34" charset="0"/>
                <a:cs typeface="Arial" panose="020B0604020202020204" pitchFamily="34" charset="0"/>
              </a:rPr>
              <a:t>independiza el tipo de adopción de la existencia de otros emplazamientos de igual fuente filial.</a:t>
            </a:r>
          </a:p>
          <a:p>
            <a:pPr algn="just"/>
            <a:endParaRPr lang="es-AR" sz="2800" dirty="0">
              <a:latin typeface="Arial" panose="020B0604020202020204" pitchFamily="34" charset="0"/>
              <a:cs typeface="Arial" panose="020B0604020202020204" pitchFamily="34" charset="0"/>
            </a:endParaRPr>
          </a:p>
          <a:p>
            <a:pPr algn="just"/>
            <a:r>
              <a:rPr lang="es-AR" sz="2800" dirty="0">
                <a:solidFill>
                  <a:srgbClr val="7030A0"/>
                </a:solidFill>
                <a:latin typeface="Arial" panose="020B0604020202020204" pitchFamily="34" charset="0"/>
                <a:cs typeface="Arial" panose="020B0604020202020204" pitchFamily="34" charset="0"/>
              </a:rPr>
              <a:t>“</a:t>
            </a:r>
            <a:r>
              <a:rPr lang="es-AR" sz="2800" b="1" dirty="0">
                <a:latin typeface="Arial" panose="020B0604020202020204" pitchFamily="34" charset="0"/>
                <a:cs typeface="Arial" panose="020B0604020202020204" pitchFamily="34" charset="0"/>
              </a:rPr>
              <a:t>su realidad biológica</a:t>
            </a:r>
            <a:r>
              <a:rPr lang="es-AR" sz="2800" dirty="0">
                <a:latin typeface="Arial" panose="020B0604020202020204" pitchFamily="34" charset="0"/>
                <a:cs typeface="Arial" panose="020B0604020202020204" pitchFamily="34" charset="0"/>
              </a:rPr>
              <a:t>, conforme lo prescripto en el art. 596 del </a:t>
            </a:r>
            <a:r>
              <a:rPr lang="es-AR" sz="2800" dirty="0" err="1">
                <a:latin typeface="Arial" panose="020B0604020202020204" pitchFamily="34" charset="0"/>
                <a:cs typeface="Arial" panose="020B0604020202020204" pitchFamily="34" charset="0"/>
              </a:rPr>
              <a:t>CCyC</a:t>
            </a:r>
            <a:r>
              <a:rPr lang="es-AR" sz="2800" dirty="0">
                <a:latin typeface="Arial" panose="020B0604020202020204" pitchFamily="34" charset="0"/>
                <a:cs typeface="Arial" panose="020B0604020202020204" pitchFamily="34" charset="0"/>
              </a:rPr>
              <a:t>., quienes además, </a:t>
            </a:r>
            <a:r>
              <a:rPr lang="es-AR" sz="2800" b="1" dirty="0">
                <a:latin typeface="Arial" panose="020B0604020202020204" pitchFamily="34" charset="0"/>
                <a:cs typeface="Arial" panose="020B0604020202020204" pitchFamily="34" charset="0"/>
              </a:rPr>
              <a:t>han manifestado libremente su opinión</a:t>
            </a:r>
            <a:r>
              <a:rPr lang="es-AR" sz="2800" dirty="0">
                <a:latin typeface="Arial" panose="020B0604020202020204" pitchFamily="34" charset="0"/>
                <a:cs typeface="Arial" panose="020B0604020202020204" pitchFamily="34" charset="0"/>
              </a:rPr>
              <a:t>.”</a:t>
            </a:r>
          </a:p>
        </p:txBody>
      </p:sp>
      <p:sp>
        <p:nvSpPr>
          <p:cNvPr id="4" name="Marcador de fecha 3"/>
          <p:cNvSpPr>
            <a:spLocks noGrp="1"/>
          </p:cNvSpPr>
          <p:nvPr>
            <p:ph type="dt" sz="half" idx="14"/>
          </p:nvPr>
        </p:nvSpPr>
        <p:spPr/>
        <p:txBody>
          <a:bodyPr/>
          <a:lstStyle/>
          <a:p>
            <a:fld id="{C5EE163F-D96D-4B53-8F7E-795489DC67F4}" type="datetime10">
              <a:rPr lang="es-AR" sz="1800" kern="0">
                <a:solidFill>
                  <a:srgbClr val="575F6D"/>
                </a:solidFill>
              </a:rPr>
              <a:pPr/>
              <a:t>11:31</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7F271A4-9E0A-4E2A-9598-DBB1DB56C9E1}" type="slidenum">
              <a:rPr lang="es-AR" sz="1800" b="0" kern="0">
                <a:solidFill>
                  <a:sysClr val="windowText" lastClr="000000"/>
                </a:solidFill>
              </a:rPr>
              <a:pPr/>
              <a:t>272</a:t>
            </a:fld>
            <a:endParaRPr lang="es-AR" sz="1800" b="0" kern="0">
              <a:solidFill>
                <a:sysClr val="windowText" lastClr="000000"/>
              </a:solidFill>
            </a:endParaRPr>
          </a:p>
        </p:txBody>
      </p:sp>
    </p:spTree>
    <p:extLst>
      <p:ext uri="{BB962C8B-B14F-4D97-AF65-F5344CB8AC3E}">
        <p14:creationId xmlns:p14="http://schemas.microsoft.com/office/powerpoint/2010/main" val="11331009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sz="quarter" idx="1"/>
          </p:nvPr>
        </p:nvSpPr>
        <p:spPr>
          <a:xfrm>
            <a:off x="1703512" y="188640"/>
            <a:ext cx="8568952" cy="6552728"/>
          </a:xfrm>
        </p:spPr>
        <p:txBody>
          <a:bodyPr>
            <a:normAutofit fontScale="92500" lnSpcReduction="20000"/>
          </a:bodyPr>
          <a:lstStyle/>
          <a:p>
            <a:endParaRPr lang="es-AR" dirty="0"/>
          </a:p>
          <a:p>
            <a:endParaRPr lang="es-AR" dirty="0"/>
          </a:p>
          <a:p>
            <a:r>
              <a:rPr lang="es-AR" dirty="0"/>
              <a:t>Que si bien </a:t>
            </a:r>
            <a:r>
              <a:rPr lang="es-AR" b="1" dirty="0"/>
              <a:t>A</a:t>
            </a:r>
            <a:r>
              <a:rPr lang="es-AR" dirty="0"/>
              <a:t> </a:t>
            </a:r>
            <a:r>
              <a:rPr lang="es-AR" b="1" dirty="0"/>
              <a:t>fue oportunamente reconocido por su padre</a:t>
            </a:r>
            <a:r>
              <a:rPr lang="es-AR" dirty="0"/>
              <a:t> (Sr. </a:t>
            </a:r>
            <a:r>
              <a:rPr lang="es-AR" b="1" dirty="0"/>
              <a:t>J</a:t>
            </a:r>
            <a:r>
              <a:rPr lang="es-AR" dirty="0"/>
              <a:t>) desde su temprana infancia </a:t>
            </a:r>
            <a:r>
              <a:rPr lang="es-AR" b="1" dirty="0">
                <a:solidFill>
                  <a:srgbClr val="FF0000"/>
                </a:solidFill>
              </a:rPr>
              <a:t>no tuvo relación alguna con éste o su familia</a:t>
            </a:r>
            <a:r>
              <a:rPr lang="es-AR" dirty="0"/>
              <a:t> y por el contrario </a:t>
            </a:r>
            <a:r>
              <a:rPr lang="es-AR" b="1" u="sng" dirty="0">
                <a:solidFill>
                  <a:srgbClr val="FF0000"/>
                </a:solidFill>
              </a:rPr>
              <a:t>el vínculo familiar lo ha entablado con su madre, el Sr. Z y la familia de quien hoy lo pretende adoptar</a:t>
            </a:r>
            <a:r>
              <a:rPr lang="es-AR" dirty="0"/>
              <a:t>, (…) no cabe sino concluir que </a:t>
            </a:r>
            <a:r>
              <a:rPr lang="es-AR" b="1" u="sng" dirty="0"/>
              <a:t>la conveniencia de su adopción plena está fuera de discusión</a:t>
            </a:r>
            <a:r>
              <a:rPr lang="es-AR" dirty="0"/>
              <a:t>.</a:t>
            </a:r>
          </a:p>
          <a:p>
            <a:endParaRPr lang="es-AR" dirty="0"/>
          </a:p>
          <a:p>
            <a:endParaRPr lang="es-AR" dirty="0"/>
          </a:p>
          <a:p>
            <a:r>
              <a:rPr lang="es-AR" dirty="0"/>
              <a:t>Sin perjuicio que </a:t>
            </a:r>
            <a:r>
              <a:rPr lang="es-AR" b="1" dirty="0"/>
              <a:t>B</a:t>
            </a:r>
            <a:r>
              <a:rPr lang="es-AR" dirty="0"/>
              <a:t> </a:t>
            </a:r>
            <a:r>
              <a:rPr lang="es-AR" b="1" u="sng" dirty="0"/>
              <a:t>no haya tenido relación con su padre biológico durante el tiempo anterior a la presentación de la demanda de adopción</a:t>
            </a:r>
            <a:r>
              <a:rPr lang="es-AR" dirty="0"/>
              <a:t>, ni con la familia de éste desde su nacimiento hasta la actualidad, </a:t>
            </a:r>
            <a:r>
              <a:rPr lang="es-AR" dirty="0">
                <a:solidFill>
                  <a:srgbClr val="FF0000"/>
                </a:solidFill>
              </a:rPr>
              <a:t>atento su edad </a:t>
            </a:r>
            <a:r>
              <a:rPr lang="es-AR" dirty="0"/>
              <a:t>(a menos de un mes de cumplir 16 años) y lo expresamente conversado en la audiencia (…) y que en ese momento </a:t>
            </a:r>
            <a:r>
              <a:rPr lang="es-AR" b="1" u="sng" dirty="0"/>
              <a:t>solicitara que lo sea en forma simple</a:t>
            </a:r>
            <a:r>
              <a:rPr lang="es-AR" dirty="0"/>
              <a:t>, </a:t>
            </a:r>
            <a:r>
              <a:rPr lang="es-AR" b="1" u="sng" dirty="0">
                <a:solidFill>
                  <a:srgbClr val="FF0000"/>
                </a:solidFill>
              </a:rPr>
              <a:t>atento que recientemente había comenzado a tener una vinculación vía </a:t>
            </a:r>
            <a:r>
              <a:rPr lang="es-AR" b="1" u="sng" dirty="0" err="1">
                <a:solidFill>
                  <a:srgbClr val="FF0000"/>
                </a:solidFill>
              </a:rPr>
              <a:t>facebook</a:t>
            </a:r>
            <a:r>
              <a:rPr lang="es-AR" b="1" u="sng" dirty="0">
                <a:solidFill>
                  <a:srgbClr val="FF0000"/>
                </a:solidFill>
              </a:rPr>
              <a:t> con su padre biológico y no se sentía preparado para una adopción plena</a:t>
            </a:r>
            <a:r>
              <a:rPr lang="es-AR" dirty="0"/>
              <a:t>, entiendo pertinente y acertado </a:t>
            </a:r>
            <a:r>
              <a:rPr lang="es-AR" b="1" u="sng" dirty="0"/>
              <a:t>otorgarla de esta forma en esos términos.</a:t>
            </a:r>
            <a:endParaRPr lang="es-AR" dirty="0"/>
          </a:p>
          <a:p>
            <a:endParaRPr lang="es-AR" dirty="0"/>
          </a:p>
        </p:txBody>
      </p:sp>
      <p:sp>
        <p:nvSpPr>
          <p:cNvPr id="4" name="3 Rectángulo redondeado"/>
          <p:cNvSpPr/>
          <p:nvPr/>
        </p:nvSpPr>
        <p:spPr>
          <a:xfrm>
            <a:off x="2567608" y="144310"/>
            <a:ext cx="6624736"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800" b="1" kern="0" dirty="0">
                <a:solidFill>
                  <a:prstClr val="white"/>
                </a:solidFill>
                <a:latin typeface="Arial Black" panose="020B0A04020102020204" pitchFamily="34" charset="0"/>
              </a:rPr>
              <a:t>Adopción plena</a:t>
            </a:r>
          </a:p>
        </p:txBody>
      </p:sp>
      <p:sp>
        <p:nvSpPr>
          <p:cNvPr id="5" name="4 Rectángulo redondeado"/>
          <p:cNvSpPr/>
          <p:nvPr/>
        </p:nvSpPr>
        <p:spPr>
          <a:xfrm>
            <a:off x="2711624" y="2924944"/>
            <a:ext cx="6480720"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sz="2800" b="1" kern="0" dirty="0">
                <a:solidFill>
                  <a:srgbClr val="FFFF00"/>
                </a:solidFill>
                <a:latin typeface="Arial Black" panose="020B0A04020102020204" pitchFamily="34" charset="0"/>
              </a:rPr>
              <a:t>Adopción simple</a:t>
            </a:r>
          </a:p>
        </p:txBody>
      </p:sp>
      <p:sp>
        <p:nvSpPr>
          <p:cNvPr id="2" name="Marcador de fecha 1"/>
          <p:cNvSpPr>
            <a:spLocks noGrp="1"/>
          </p:cNvSpPr>
          <p:nvPr>
            <p:ph type="dt" sz="half" idx="14"/>
          </p:nvPr>
        </p:nvSpPr>
        <p:spPr/>
        <p:txBody>
          <a:bodyPr/>
          <a:lstStyle/>
          <a:p>
            <a:fld id="{E31E4BDF-103A-4A29-A6D5-0D5686DED076}" type="datetime10">
              <a:rPr lang="es-AR" sz="1800" kern="0">
                <a:solidFill>
                  <a:srgbClr val="575F6D"/>
                </a:solidFill>
              </a:rPr>
              <a:pPr/>
              <a:t>11:31</a:t>
            </a:fld>
            <a:endParaRPr lang="es-AR" sz="1800" kern="0">
              <a:solidFill>
                <a:srgbClr val="575F6D"/>
              </a:solidFill>
            </a:endParaRPr>
          </a:p>
        </p:txBody>
      </p:sp>
      <p:sp>
        <p:nvSpPr>
          <p:cNvPr id="6" name="Marcador de número de diapositiva 5"/>
          <p:cNvSpPr>
            <a:spLocks noGrp="1"/>
          </p:cNvSpPr>
          <p:nvPr>
            <p:ph type="sldNum" sz="quarter" idx="15"/>
          </p:nvPr>
        </p:nvSpPr>
        <p:spPr/>
        <p:txBody>
          <a:bodyPr/>
          <a:lstStyle/>
          <a:p>
            <a:fld id="{B7F271A4-9E0A-4E2A-9598-DBB1DB56C9E1}" type="slidenum">
              <a:rPr lang="es-AR" sz="1800" b="0" kern="0">
                <a:solidFill>
                  <a:sysClr val="windowText" lastClr="000000"/>
                </a:solidFill>
              </a:rPr>
              <a:pPr/>
              <a:t>273</a:t>
            </a:fld>
            <a:endParaRPr lang="es-AR" sz="1800" b="0" kern="0">
              <a:solidFill>
                <a:sysClr val="windowText" lastClr="000000"/>
              </a:solidFill>
            </a:endParaRPr>
          </a:p>
        </p:txBody>
      </p:sp>
    </p:spTree>
    <p:extLst>
      <p:ext uri="{BB962C8B-B14F-4D97-AF65-F5344CB8AC3E}">
        <p14:creationId xmlns:p14="http://schemas.microsoft.com/office/powerpoint/2010/main" val="1852573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7467600" cy="706090"/>
          </a:xfrm>
        </p:spPr>
        <p:style>
          <a:lnRef idx="2">
            <a:schemeClr val="accent2">
              <a:shade val="50000"/>
            </a:schemeClr>
          </a:lnRef>
          <a:fillRef idx="1">
            <a:schemeClr val="accent2"/>
          </a:fillRef>
          <a:effectRef idx="0">
            <a:schemeClr val="accent2"/>
          </a:effectRef>
          <a:fontRef idx="minor">
            <a:schemeClr val="lt1"/>
          </a:fontRef>
        </p:style>
        <p:txBody>
          <a:bodyPr>
            <a:normAutofit/>
          </a:bodyPr>
          <a:lstStyle/>
          <a:p>
            <a:pPr algn="ctr"/>
            <a:r>
              <a:rPr lang="es-AR" b="1" dirty="0"/>
              <a:t>IGUALDAD</a:t>
            </a:r>
            <a:endParaRPr lang="es-AR" dirty="0"/>
          </a:p>
        </p:txBody>
      </p:sp>
      <p:sp>
        <p:nvSpPr>
          <p:cNvPr id="3" name="2 Marcador de contenido"/>
          <p:cNvSpPr>
            <a:spLocks noGrp="1"/>
          </p:cNvSpPr>
          <p:nvPr>
            <p:ph sz="quarter" idx="1"/>
          </p:nvPr>
        </p:nvSpPr>
        <p:spPr>
          <a:xfrm>
            <a:off x="1981200" y="1124744"/>
            <a:ext cx="7643192" cy="5472608"/>
          </a:xfrm>
        </p:spPr>
        <p:style>
          <a:lnRef idx="0">
            <a:schemeClr val="accent6"/>
          </a:lnRef>
          <a:fillRef idx="3">
            <a:schemeClr val="accent6"/>
          </a:fillRef>
          <a:effectRef idx="3">
            <a:schemeClr val="accent6"/>
          </a:effectRef>
          <a:fontRef idx="minor">
            <a:schemeClr val="lt1"/>
          </a:fontRef>
        </p:style>
        <p:txBody>
          <a:bodyPr>
            <a:normAutofit fontScale="92500" lnSpcReduction="10000"/>
          </a:bodyPr>
          <a:lstStyle/>
          <a:p>
            <a:pPr algn="just"/>
            <a:r>
              <a:rPr lang="es-AR" dirty="0"/>
              <a:t>Resulta pertinente, en los términos del art. 621 del CCyC, en este caso en particular, </a:t>
            </a:r>
            <a:r>
              <a:rPr lang="es-AR" b="1" dirty="0">
                <a:solidFill>
                  <a:srgbClr val="FFFF00"/>
                </a:solidFill>
              </a:rPr>
              <a:t>crear un vínculo jurídico entre B (adopción simple) y los parientes por consanguinidad del Sr. Z hasta el 3°grado</a:t>
            </a:r>
            <a:r>
              <a:rPr lang="es-AR" dirty="0">
                <a:solidFill>
                  <a:srgbClr val="FFFF00"/>
                </a:solidFill>
              </a:rPr>
              <a:t> </a:t>
            </a:r>
            <a:r>
              <a:rPr lang="es-AR" dirty="0"/>
              <a:t>(vale decir: padres, hermanos y sobrinos del adoptante que se convertirán en abuelos, tíos y primos de Z), porque ello </a:t>
            </a:r>
            <a:r>
              <a:rPr lang="es-AR" b="1" dirty="0"/>
              <a:t>hace al respeto por la identidad dinámica, que se conforma a diario con el devenir vital</a:t>
            </a:r>
            <a:r>
              <a:rPr lang="es-AR" dirty="0"/>
              <a:t>. </a:t>
            </a:r>
          </a:p>
          <a:p>
            <a:pPr algn="just"/>
            <a:endParaRPr lang="es-AR" dirty="0"/>
          </a:p>
          <a:p>
            <a:pPr algn="just"/>
            <a:r>
              <a:rPr lang="es-AR" dirty="0"/>
              <a:t>Fundo además esta decisión en el hecho que su hermano </a:t>
            </a:r>
            <a:r>
              <a:rPr lang="es-AR" b="1" dirty="0">
                <a:solidFill>
                  <a:srgbClr val="FFFF00"/>
                </a:solidFill>
              </a:rPr>
              <a:t>A</a:t>
            </a:r>
            <a:r>
              <a:rPr lang="es-AR" dirty="0"/>
              <a:t>, </a:t>
            </a:r>
            <a:r>
              <a:rPr lang="es-AR" b="1" dirty="0">
                <a:solidFill>
                  <a:srgbClr val="FFFF00"/>
                </a:solidFill>
              </a:rPr>
              <a:t>con la adopción plena </a:t>
            </a:r>
            <a:r>
              <a:rPr lang="es-AR" dirty="0">
                <a:solidFill>
                  <a:srgbClr val="FFFF00"/>
                </a:solidFill>
              </a:rPr>
              <a:t>que aquí se establece </a:t>
            </a:r>
            <a:r>
              <a:rPr lang="es-AR" b="1" dirty="0">
                <a:solidFill>
                  <a:srgbClr val="FFFF00"/>
                </a:solidFill>
              </a:rPr>
              <a:t>tendrá vínculo jurídico con estas personas</a:t>
            </a:r>
            <a:r>
              <a:rPr lang="es-AR" dirty="0"/>
              <a:t>, con lo que esta solución se impone atento el </a:t>
            </a:r>
            <a:r>
              <a:rPr lang="es-AR" b="1" u="sng" dirty="0">
                <a:solidFill>
                  <a:srgbClr val="00B0F0"/>
                </a:solidFill>
              </a:rPr>
              <a:t>principio de igualdad entre ellos y a fin de conservar su vida de relación</a:t>
            </a:r>
            <a:r>
              <a:rPr lang="es-AR" dirty="0">
                <a:solidFill>
                  <a:srgbClr val="00B0F0"/>
                </a:solidFill>
              </a:rPr>
              <a:t>.</a:t>
            </a:r>
          </a:p>
          <a:p>
            <a:endParaRPr lang="es-AR" dirty="0"/>
          </a:p>
        </p:txBody>
      </p:sp>
      <p:sp>
        <p:nvSpPr>
          <p:cNvPr id="4" name="Marcador de fecha 3"/>
          <p:cNvSpPr>
            <a:spLocks noGrp="1"/>
          </p:cNvSpPr>
          <p:nvPr>
            <p:ph type="dt" sz="half" idx="14"/>
          </p:nvPr>
        </p:nvSpPr>
        <p:spPr/>
        <p:txBody>
          <a:bodyPr/>
          <a:lstStyle/>
          <a:p>
            <a:fld id="{F036BEBF-4D38-4BF2-9325-F660DA77F1CD}" type="datetime10">
              <a:rPr lang="es-AR" sz="1800" kern="0">
                <a:solidFill>
                  <a:srgbClr val="575F6D"/>
                </a:solidFill>
              </a:rPr>
              <a:pPr/>
              <a:t>11:31</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7F271A4-9E0A-4E2A-9598-DBB1DB56C9E1}" type="slidenum">
              <a:rPr lang="es-AR" sz="1800" b="0" kern="0">
                <a:solidFill>
                  <a:sysClr val="windowText" lastClr="000000"/>
                </a:solidFill>
              </a:rPr>
              <a:pPr/>
              <a:t>274</a:t>
            </a:fld>
            <a:endParaRPr lang="es-AR" sz="1800" b="0" kern="0">
              <a:solidFill>
                <a:sysClr val="windowText" lastClr="000000"/>
              </a:solidFill>
            </a:endParaRPr>
          </a:p>
        </p:txBody>
      </p:sp>
    </p:spTree>
    <p:extLst>
      <p:ext uri="{BB962C8B-B14F-4D97-AF65-F5344CB8AC3E}">
        <p14:creationId xmlns:p14="http://schemas.microsoft.com/office/powerpoint/2010/main" val="169246110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7467600" cy="850106"/>
          </a:xfrm>
        </p:spPr>
        <p:style>
          <a:lnRef idx="2">
            <a:schemeClr val="dk1">
              <a:shade val="50000"/>
            </a:schemeClr>
          </a:lnRef>
          <a:fillRef idx="1">
            <a:schemeClr val="dk1"/>
          </a:fillRef>
          <a:effectRef idx="0">
            <a:schemeClr val="dk1"/>
          </a:effectRef>
          <a:fontRef idx="minor">
            <a:schemeClr val="lt1"/>
          </a:fontRef>
        </p:style>
        <p:txBody>
          <a:bodyPr>
            <a:normAutofit fontScale="90000"/>
          </a:bodyPr>
          <a:lstStyle/>
          <a:p>
            <a:pPr algn="ctr"/>
            <a:r>
              <a:rPr lang="es-AR" sz="6000" b="1" dirty="0"/>
              <a:t>RESUELVE</a:t>
            </a:r>
          </a:p>
        </p:txBody>
      </p:sp>
      <p:sp>
        <p:nvSpPr>
          <p:cNvPr id="3" name="2 Marcador de contenido"/>
          <p:cNvSpPr>
            <a:spLocks noGrp="1"/>
          </p:cNvSpPr>
          <p:nvPr>
            <p:ph sz="quarter" idx="1"/>
          </p:nvPr>
        </p:nvSpPr>
        <p:spPr>
          <a:xfrm>
            <a:off x="1775520" y="1268760"/>
            <a:ext cx="8208912" cy="5400600"/>
          </a:xfrm>
        </p:spPr>
        <p:style>
          <a:lnRef idx="2">
            <a:schemeClr val="accent1">
              <a:shade val="50000"/>
            </a:schemeClr>
          </a:lnRef>
          <a:fillRef idx="1">
            <a:schemeClr val="accent1"/>
          </a:fillRef>
          <a:effectRef idx="0">
            <a:schemeClr val="accent1"/>
          </a:effectRef>
          <a:fontRef idx="minor">
            <a:schemeClr val="lt1"/>
          </a:fontRef>
        </p:style>
        <p:txBody>
          <a:bodyPr>
            <a:normAutofit fontScale="92500" lnSpcReduction="10000"/>
          </a:bodyPr>
          <a:lstStyle/>
          <a:p>
            <a:r>
              <a:rPr lang="es-AR" dirty="0">
                <a:solidFill>
                  <a:schemeClr val="tx1"/>
                </a:solidFill>
              </a:rPr>
              <a:t>I.- </a:t>
            </a:r>
            <a:r>
              <a:rPr lang="es-AR" b="1" dirty="0">
                <a:solidFill>
                  <a:srgbClr val="FFFF00"/>
                </a:solidFill>
              </a:rPr>
              <a:t>Hacer lugar a la acción</a:t>
            </a:r>
            <a:r>
              <a:rPr lang="es-AR" dirty="0">
                <a:solidFill>
                  <a:srgbClr val="FFFF00"/>
                </a:solidFill>
              </a:rPr>
              <a:t> interpuesta y </a:t>
            </a:r>
            <a:r>
              <a:rPr lang="es-AR" b="1" dirty="0">
                <a:solidFill>
                  <a:srgbClr val="FFFF00"/>
                </a:solidFill>
              </a:rPr>
              <a:t>otorgar la adopción de integración</a:t>
            </a:r>
            <a:r>
              <a:rPr lang="es-AR" dirty="0">
                <a:solidFill>
                  <a:srgbClr val="FFFF00"/>
                </a:solidFill>
              </a:rPr>
              <a:t> </a:t>
            </a:r>
            <a:r>
              <a:rPr lang="es-AR" dirty="0">
                <a:solidFill>
                  <a:schemeClr val="tx1"/>
                </a:solidFill>
              </a:rPr>
              <a:t>en los términos del art. 630 y </a:t>
            </a:r>
            <a:r>
              <a:rPr lang="es-AR" dirty="0" err="1">
                <a:solidFill>
                  <a:schemeClr val="tx1"/>
                </a:solidFill>
              </a:rPr>
              <a:t>ss</a:t>
            </a:r>
            <a:r>
              <a:rPr lang="es-AR" dirty="0">
                <a:solidFill>
                  <a:schemeClr val="tx1"/>
                </a:solidFill>
              </a:rPr>
              <a:t> del CCyC respecto de los jóvenes A  y B al Sr. Z.</a:t>
            </a:r>
          </a:p>
          <a:p>
            <a:endParaRPr lang="es-AR" dirty="0">
              <a:solidFill>
                <a:schemeClr val="tx1"/>
              </a:solidFill>
            </a:endParaRPr>
          </a:p>
          <a:p>
            <a:r>
              <a:rPr lang="es-AR" dirty="0">
                <a:solidFill>
                  <a:schemeClr val="tx1"/>
                </a:solidFill>
              </a:rPr>
              <a:t>II.- Establecer respecto de </a:t>
            </a:r>
            <a:r>
              <a:rPr lang="es-AR" b="1" dirty="0">
                <a:solidFill>
                  <a:srgbClr val="FFFF00"/>
                </a:solidFill>
              </a:rPr>
              <a:t>A</a:t>
            </a:r>
            <a:r>
              <a:rPr lang="es-AR" dirty="0">
                <a:solidFill>
                  <a:schemeClr val="tx1"/>
                </a:solidFill>
              </a:rPr>
              <a:t> que dicha </a:t>
            </a:r>
            <a:r>
              <a:rPr lang="es-AR" b="1" dirty="0">
                <a:solidFill>
                  <a:srgbClr val="FFFF00"/>
                </a:solidFill>
              </a:rPr>
              <a:t>adopción</a:t>
            </a:r>
            <a:r>
              <a:rPr lang="es-AR" dirty="0">
                <a:solidFill>
                  <a:srgbClr val="FFFF00"/>
                </a:solidFill>
              </a:rPr>
              <a:t> </a:t>
            </a:r>
            <a:r>
              <a:rPr lang="es-AR" dirty="0">
                <a:solidFill>
                  <a:schemeClr val="tx1"/>
                </a:solidFill>
              </a:rPr>
              <a:t>tendrá el carácter de </a:t>
            </a:r>
            <a:r>
              <a:rPr lang="es-AR" b="1" dirty="0">
                <a:solidFill>
                  <a:srgbClr val="FFFF00"/>
                </a:solidFill>
              </a:rPr>
              <a:t>plena</a:t>
            </a:r>
            <a:r>
              <a:rPr lang="es-AR" dirty="0">
                <a:solidFill>
                  <a:srgbClr val="FFFF00"/>
                </a:solidFill>
              </a:rPr>
              <a:t> </a:t>
            </a:r>
            <a:r>
              <a:rPr lang="es-AR" dirty="0">
                <a:solidFill>
                  <a:schemeClr val="tx1"/>
                </a:solidFill>
              </a:rPr>
              <a:t>en los términos del art. 625 y </a:t>
            </a:r>
            <a:r>
              <a:rPr lang="es-AR" dirty="0" err="1">
                <a:solidFill>
                  <a:schemeClr val="tx1"/>
                </a:solidFill>
              </a:rPr>
              <a:t>ss</a:t>
            </a:r>
            <a:r>
              <a:rPr lang="es-AR" dirty="0">
                <a:solidFill>
                  <a:schemeClr val="tx1"/>
                </a:solidFill>
              </a:rPr>
              <a:t> del CCyC, de conformidad con lo dispuesto en el considerando 8°, debiendo llamarse en lo sucesivo Z, atento lo que surge del considerando 10°.</a:t>
            </a:r>
          </a:p>
          <a:p>
            <a:pPr marL="0" indent="0">
              <a:buNone/>
            </a:pPr>
            <a:endParaRPr lang="es-AR" dirty="0">
              <a:solidFill>
                <a:schemeClr val="tx1"/>
              </a:solidFill>
            </a:endParaRPr>
          </a:p>
          <a:p>
            <a:r>
              <a:rPr lang="es-AR" dirty="0">
                <a:solidFill>
                  <a:schemeClr val="tx1"/>
                </a:solidFill>
              </a:rPr>
              <a:t>III.- Establecer respecto de </a:t>
            </a:r>
            <a:r>
              <a:rPr lang="es-AR" b="1" dirty="0">
                <a:solidFill>
                  <a:srgbClr val="FFFF00"/>
                </a:solidFill>
              </a:rPr>
              <a:t>B</a:t>
            </a:r>
            <a:r>
              <a:rPr lang="es-AR" dirty="0">
                <a:solidFill>
                  <a:srgbClr val="FFFF00"/>
                </a:solidFill>
              </a:rPr>
              <a:t> </a:t>
            </a:r>
            <a:r>
              <a:rPr lang="es-AR" dirty="0">
                <a:solidFill>
                  <a:schemeClr val="tx1"/>
                </a:solidFill>
              </a:rPr>
              <a:t>que dicha </a:t>
            </a:r>
            <a:r>
              <a:rPr lang="es-AR" dirty="0">
                <a:solidFill>
                  <a:srgbClr val="FFFF00"/>
                </a:solidFill>
              </a:rPr>
              <a:t>adopción</a:t>
            </a:r>
            <a:r>
              <a:rPr lang="es-AR" dirty="0">
                <a:solidFill>
                  <a:schemeClr val="tx1"/>
                </a:solidFill>
              </a:rPr>
              <a:t> tendrá el carácter de </a:t>
            </a:r>
            <a:r>
              <a:rPr lang="es-AR" b="1" dirty="0">
                <a:solidFill>
                  <a:srgbClr val="FFFF00"/>
                </a:solidFill>
              </a:rPr>
              <a:t>simple</a:t>
            </a:r>
            <a:r>
              <a:rPr lang="es-AR" dirty="0">
                <a:solidFill>
                  <a:srgbClr val="FFFF00"/>
                </a:solidFill>
              </a:rPr>
              <a:t> </a:t>
            </a:r>
            <a:r>
              <a:rPr lang="es-AR" dirty="0">
                <a:solidFill>
                  <a:schemeClr val="tx1"/>
                </a:solidFill>
              </a:rPr>
              <a:t>en los términos del art. 627 y </a:t>
            </a:r>
            <a:r>
              <a:rPr lang="es-AR" dirty="0" err="1">
                <a:solidFill>
                  <a:schemeClr val="tx1"/>
                </a:solidFill>
              </a:rPr>
              <a:t>ss</a:t>
            </a:r>
            <a:r>
              <a:rPr lang="es-AR" dirty="0">
                <a:solidFill>
                  <a:schemeClr val="tx1"/>
                </a:solidFill>
              </a:rPr>
              <a:t> del CCyC, de conformidad y con los alcances dispuestos en el considerando 9°, debiendo llamarse en lo sucesivo Z, atento lo que surge del considerando 10°.-</a:t>
            </a:r>
          </a:p>
          <a:p>
            <a:endParaRPr lang="es-AR" dirty="0">
              <a:solidFill>
                <a:schemeClr val="tx1"/>
              </a:solidFill>
            </a:endParaRPr>
          </a:p>
        </p:txBody>
      </p:sp>
      <p:sp>
        <p:nvSpPr>
          <p:cNvPr id="4" name="Marcador de fecha 3"/>
          <p:cNvSpPr>
            <a:spLocks noGrp="1"/>
          </p:cNvSpPr>
          <p:nvPr>
            <p:ph type="dt" sz="half" idx="14"/>
          </p:nvPr>
        </p:nvSpPr>
        <p:spPr/>
        <p:txBody>
          <a:bodyPr/>
          <a:lstStyle/>
          <a:p>
            <a:fld id="{16208CA3-FE64-4CBE-8F95-E89E657196D8}" type="datetime10">
              <a:rPr lang="es-AR" sz="1800" kern="0">
                <a:solidFill>
                  <a:srgbClr val="575F6D"/>
                </a:solidFill>
              </a:rPr>
              <a:pPr/>
              <a:t>11:31</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7F271A4-9E0A-4E2A-9598-DBB1DB56C9E1}" type="slidenum">
              <a:rPr lang="es-AR" sz="1800" b="0" kern="0">
                <a:solidFill>
                  <a:sysClr val="windowText" lastClr="000000"/>
                </a:solidFill>
              </a:rPr>
              <a:pPr/>
              <a:t>275</a:t>
            </a:fld>
            <a:endParaRPr lang="es-AR" sz="1800" b="0" kern="0">
              <a:solidFill>
                <a:sysClr val="windowText" lastClr="000000"/>
              </a:solidFill>
            </a:endParaRPr>
          </a:p>
        </p:txBody>
      </p:sp>
    </p:spTree>
    <p:extLst>
      <p:ext uri="{BB962C8B-B14F-4D97-AF65-F5344CB8AC3E}">
        <p14:creationId xmlns:p14="http://schemas.microsoft.com/office/powerpoint/2010/main" val="124469333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1 Título"/>
          <p:cNvSpPr>
            <a:spLocks noGrp="1"/>
          </p:cNvSpPr>
          <p:nvPr>
            <p:ph type="ctrTitle"/>
          </p:nvPr>
        </p:nvSpPr>
        <p:spPr>
          <a:xfrm>
            <a:off x="4295776" y="188914"/>
            <a:ext cx="6264275" cy="2663825"/>
          </a:xfrm>
        </p:spPr>
        <p:txBody>
          <a:bodyPr/>
          <a:lstStyle/>
          <a:p>
            <a:pPr eaLnBrk="1" fontAlgn="auto" hangingPunct="1">
              <a:lnSpc>
                <a:spcPts val="6600"/>
              </a:lnSpc>
              <a:spcAft>
                <a:spcPts val="0"/>
              </a:spcAft>
              <a:defRPr/>
            </a:pPr>
            <a:r>
              <a:rPr lang="es-AR" sz="4000" dirty="0">
                <a:solidFill>
                  <a:srgbClr val="FFFF00"/>
                </a:solidFill>
                <a:latin typeface="Copperplate Gothic Bold" pitchFamily="34" charset="0"/>
              </a:rPr>
              <a:t>«</a:t>
            </a:r>
            <a:r>
              <a:rPr lang="es-AR" sz="4000" u="sng" dirty="0">
                <a:solidFill>
                  <a:srgbClr val="FFFF00"/>
                </a:solidFill>
                <a:latin typeface="Copperplate Gothic Bold" pitchFamily="34" charset="0"/>
              </a:rPr>
              <a:t>el</a:t>
            </a:r>
            <a:r>
              <a:rPr lang="es-AR" sz="4000" dirty="0">
                <a:solidFill>
                  <a:srgbClr val="FFFF00"/>
                </a:solidFill>
                <a:latin typeface="Copperplate Gothic Bold" pitchFamily="34" charset="0"/>
              </a:rPr>
              <a:t>» </a:t>
            </a:r>
            <a:r>
              <a:rPr lang="es-AR" sz="4000" dirty="0">
                <a:latin typeface="Copperplate Gothic Bold" pitchFamily="34" charset="0"/>
              </a:rPr>
              <a:t>problema del sistema de protección:  </a:t>
            </a:r>
            <a:endParaRPr lang="es-AR" sz="3600" dirty="0">
              <a:latin typeface="Copperplate Gothic Bold" pitchFamily="34" charset="0"/>
            </a:endParaRPr>
          </a:p>
        </p:txBody>
      </p:sp>
      <p:sp>
        <p:nvSpPr>
          <p:cNvPr id="125955" name="2 Subtítulo"/>
          <p:cNvSpPr>
            <a:spLocks noGrp="1"/>
          </p:cNvSpPr>
          <p:nvPr>
            <p:ph type="subTitle" idx="1"/>
          </p:nvPr>
        </p:nvSpPr>
        <p:spPr>
          <a:xfrm>
            <a:off x="5087938" y="4724400"/>
            <a:ext cx="5040312" cy="1225550"/>
          </a:xfrm>
          <a:solidFill>
            <a:schemeClr val="accent4">
              <a:lumMod val="40000"/>
              <a:lumOff val="60000"/>
            </a:schemeClr>
          </a:solidFill>
        </p:spPr>
        <p:txBody>
          <a:bodyPr>
            <a:normAutofit/>
          </a:bodyPr>
          <a:lstStyle/>
          <a:p>
            <a:pPr eaLnBrk="1" fontAlgn="auto" hangingPunct="1">
              <a:spcAft>
                <a:spcPts val="0"/>
              </a:spcAft>
              <a:defRPr/>
            </a:pPr>
            <a:r>
              <a:rPr lang="es-AR" sz="4200" dirty="0">
                <a:solidFill>
                  <a:srgbClr val="910526"/>
                </a:solidFill>
                <a:latin typeface="Copperplate Gothic Bold" pitchFamily="34" charset="0"/>
              </a:rPr>
              <a:t>LOS TIEMPOS</a:t>
            </a:r>
          </a:p>
        </p:txBody>
      </p:sp>
      <p:sp>
        <p:nvSpPr>
          <p:cNvPr id="4" name="3 Flecha abajo"/>
          <p:cNvSpPr/>
          <p:nvPr/>
        </p:nvSpPr>
        <p:spPr>
          <a:xfrm>
            <a:off x="6832600" y="3429000"/>
            <a:ext cx="1409700" cy="863600"/>
          </a:xfrm>
          <a:prstGeom prst="down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a:solidFill>
                <a:prstClr val="white"/>
              </a:solidFill>
            </a:endParaRPr>
          </a:p>
        </p:txBody>
      </p:sp>
      <p:pic>
        <p:nvPicPr>
          <p:cNvPr id="135173" name="2 Imagen"/>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31951" y="4149726"/>
            <a:ext cx="2735263"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4357544"/>
      </p:ext>
    </p:extLst>
  </p:cSld>
  <p:clrMapOvr>
    <a:masterClrMapping/>
  </p:clrMapOvr>
  <p:transition spd="slow">
    <p:push dir="u"/>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6 Pergamino horizontal"/>
          <p:cNvSpPr/>
          <p:nvPr/>
        </p:nvSpPr>
        <p:spPr>
          <a:xfrm>
            <a:off x="2135189" y="4292600"/>
            <a:ext cx="8156575" cy="2565400"/>
          </a:xfrm>
          <a:prstGeom prst="horizontalScroll">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a:solidFill>
                <a:prstClr val="white"/>
              </a:solidFill>
            </a:endParaRPr>
          </a:p>
        </p:txBody>
      </p:sp>
      <p:sp>
        <p:nvSpPr>
          <p:cNvPr id="21506" name="1 Título"/>
          <p:cNvSpPr>
            <a:spLocks noGrp="1"/>
          </p:cNvSpPr>
          <p:nvPr>
            <p:ph type="title"/>
          </p:nvPr>
        </p:nvSpPr>
        <p:spPr>
          <a:xfrm>
            <a:off x="1981201" y="115889"/>
            <a:ext cx="5127937" cy="1296987"/>
          </a:xfrm>
          <a:noFill/>
          <a:ln w="47625">
            <a:gradFill>
              <a:gsLst>
                <a:gs pos="0">
                  <a:srgbClr val="000082"/>
                </a:gs>
                <a:gs pos="13000">
                  <a:srgbClr val="0047FF"/>
                </a:gs>
                <a:gs pos="28000">
                  <a:srgbClr val="000082"/>
                </a:gs>
                <a:gs pos="42999">
                  <a:srgbClr val="0047FF"/>
                </a:gs>
                <a:gs pos="58000">
                  <a:srgbClr val="000082"/>
                </a:gs>
                <a:gs pos="72000">
                  <a:srgbClr val="0047FF"/>
                </a:gs>
                <a:gs pos="87000">
                  <a:srgbClr val="000082"/>
                </a:gs>
                <a:gs pos="100000">
                  <a:srgbClr val="0047FF"/>
                </a:gs>
              </a:gsLst>
              <a:lin ang="5400000" scaled="0"/>
            </a:gradFill>
          </a:ln>
          <a:extLst/>
        </p:spPr>
        <p:txBody>
          <a:bodyPr rtlCol="0">
            <a:normAutofit/>
          </a:bodyPr>
          <a:lstStyle/>
          <a:p>
            <a:pPr eaLnBrk="1" fontAlgn="auto" hangingPunct="1">
              <a:spcAft>
                <a:spcPts val="0"/>
              </a:spcAft>
              <a:defRPr/>
            </a:pPr>
            <a:r>
              <a:rPr lang="es-AR" sz="3200" b="1" dirty="0">
                <a:solidFill>
                  <a:srgbClr val="FF0000"/>
                </a:solidFill>
                <a:latin typeface="Verdana" pitchFamily="34" charset="0"/>
              </a:rPr>
              <a:t>Necesidades CLAVES:</a:t>
            </a:r>
            <a:endParaRPr lang="es-AR" sz="3200" b="1" dirty="0">
              <a:solidFill>
                <a:srgbClr val="FF0000"/>
              </a:solidFill>
            </a:endParaRPr>
          </a:p>
        </p:txBody>
      </p:sp>
      <p:sp>
        <p:nvSpPr>
          <p:cNvPr id="137222" name="2 Marcador de contenido"/>
          <p:cNvSpPr>
            <a:spLocks noGrp="1"/>
          </p:cNvSpPr>
          <p:nvPr>
            <p:ph sz="half" idx="1"/>
          </p:nvPr>
        </p:nvSpPr>
        <p:spPr>
          <a:xfrm>
            <a:off x="1992314" y="2205039"/>
            <a:ext cx="7920037" cy="2016125"/>
          </a:xfrm>
          <a:solidFill>
            <a:srgbClr val="FFFE98"/>
          </a:solidFill>
          <a:ln w="31750">
            <a:solidFill>
              <a:schemeClr val="tx1"/>
            </a:solidFill>
            <a:miter lim="800000"/>
            <a:headEnd/>
            <a:tailEnd/>
          </a:ln>
        </p:spPr>
        <p:txBody>
          <a:bodyPr/>
          <a:lstStyle/>
          <a:p>
            <a:pPr marL="514350" indent="-514350" eaLnBrk="1" hangingPunct="1">
              <a:lnSpc>
                <a:spcPct val="110000"/>
              </a:lnSpc>
              <a:spcBef>
                <a:spcPts val="800"/>
              </a:spcBef>
              <a:buClr>
                <a:srgbClr val="CC0000"/>
              </a:buClr>
              <a:buFont typeface="Calibri" panose="020F0502020204030204" pitchFamily="34" charset="0"/>
              <a:buAutoNum type="arabicPeriod"/>
            </a:pPr>
            <a:r>
              <a:rPr lang="es-AR" altLang="es-AR" sz="2600">
                <a:latin typeface="Tahoma" panose="020B0604030504040204" pitchFamily="34" charset="0"/>
                <a:cs typeface="Tahoma" panose="020B0604030504040204" pitchFamily="34" charset="0"/>
              </a:rPr>
              <a:t>Establecer </a:t>
            </a:r>
            <a:r>
              <a:rPr lang="es-AR" altLang="es-AR" sz="2600" b="1">
                <a:solidFill>
                  <a:srgbClr val="C00000"/>
                </a:solidFill>
                <a:latin typeface="Tahoma" panose="020B0604030504040204" pitchFamily="34" charset="0"/>
                <a:cs typeface="Tahoma" panose="020B0604030504040204" pitchFamily="34" charset="0"/>
              </a:rPr>
              <a:t>claramente</a:t>
            </a:r>
            <a:r>
              <a:rPr lang="es-AR" altLang="es-AR" sz="2600" b="1">
                <a:latin typeface="Tahoma" panose="020B0604030504040204" pitchFamily="34" charset="0"/>
                <a:cs typeface="Tahoma" panose="020B0604030504040204" pitchFamily="34" charset="0"/>
              </a:rPr>
              <a:t> </a:t>
            </a:r>
            <a:r>
              <a:rPr lang="es-AR" altLang="es-AR" sz="2600">
                <a:latin typeface="Tahoma" panose="020B0604030504040204" pitchFamily="34" charset="0"/>
                <a:cs typeface="Tahoma" panose="020B0604030504040204" pitchFamily="34" charset="0"/>
              </a:rPr>
              <a:t>“la barrera” entre el Sistema de Protección y el Sistema Adoptivo</a:t>
            </a:r>
          </a:p>
          <a:p>
            <a:pPr marL="514350" indent="-514350" eaLnBrk="1" hangingPunct="1">
              <a:lnSpc>
                <a:spcPct val="150000"/>
              </a:lnSpc>
              <a:spcBef>
                <a:spcPts val="800"/>
              </a:spcBef>
              <a:buClr>
                <a:srgbClr val="CC0000"/>
              </a:buClr>
              <a:buFont typeface="Calibri" panose="020F0502020204030204" pitchFamily="34" charset="0"/>
              <a:buAutoNum type="arabicPeriod"/>
            </a:pPr>
            <a:r>
              <a:rPr lang="es-AR" altLang="es-AR" sz="2600">
                <a:latin typeface="Tahoma" panose="020B0604030504040204" pitchFamily="34" charset="0"/>
                <a:cs typeface="Tahoma" panose="020B0604030504040204" pitchFamily="34" charset="0"/>
              </a:rPr>
              <a:t>Hacerlo </a:t>
            </a:r>
            <a:r>
              <a:rPr lang="es-AR" altLang="es-AR" sz="2600">
                <a:solidFill>
                  <a:srgbClr val="C00000"/>
                </a:solidFill>
                <a:latin typeface="Tahoma" panose="020B0604030504040204" pitchFamily="34" charset="0"/>
                <a:cs typeface="Tahoma" panose="020B0604030504040204" pitchFamily="34" charset="0"/>
              </a:rPr>
              <a:t>“</a:t>
            </a:r>
            <a:r>
              <a:rPr lang="es-AR" altLang="es-AR" sz="2600" b="1">
                <a:solidFill>
                  <a:srgbClr val="C00000"/>
                </a:solidFill>
                <a:latin typeface="Tahoma" panose="020B0604030504040204" pitchFamily="34" charset="0"/>
                <a:cs typeface="Tahoma" panose="020B0604030504040204" pitchFamily="34" charset="0"/>
              </a:rPr>
              <a:t>en tiempo oportuno</a:t>
            </a:r>
            <a:r>
              <a:rPr lang="es-AR" altLang="es-AR" sz="2600">
                <a:solidFill>
                  <a:srgbClr val="C00000"/>
                </a:solidFill>
                <a:latin typeface="Tahoma" panose="020B0604030504040204" pitchFamily="34" charset="0"/>
                <a:cs typeface="Tahoma" panose="020B0604030504040204" pitchFamily="34" charset="0"/>
              </a:rPr>
              <a:t>”</a:t>
            </a:r>
          </a:p>
        </p:txBody>
      </p:sp>
      <p:sp>
        <p:nvSpPr>
          <p:cNvPr id="137223" name="3 Marcador de contenido"/>
          <p:cNvSpPr>
            <a:spLocks noGrp="1"/>
          </p:cNvSpPr>
          <p:nvPr>
            <p:ph sz="half" idx="2"/>
          </p:nvPr>
        </p:nvSpPr>
        <p:spPr>
          <a:xfrm>
            <a:off x="1919288" y="4652964"/>
            <a:ext cx="8443912" cy="2160587"/>
          </a:xfrm>
          <a:extLst>
            <a:ext uri="{91240B29-F687-4F45-9708-019B960494DF}">
              <a14:hiddenLine xmlns:a14="http://schemas.microsoft.com/office/drawing/2010/main" w="31750" cap="rnd">
                <a:solidFill>
                  <a:srgbClr val="000000"/>
                </a:solidFill>
                <a:prstDash val="sysDot"/>
                <a:miter lim="800000"/>
                <a:headEnd/>
                <a:tailEnd/>
              </a14:hiddenLine>
            </a:ext>
          </a:extLst>
        </p:spPr>
        <p:txBody>
          <a:bodyPr/>
          <a:lstStyle/>
          <a:p>
            <a:pPr algn="r" eaLnBrk="1" hangingPunct="1"/>
            <a:r>
              <a:rPr lang="es-AR" altLang="es-AR" sz="2600" b="1">
                <a:latin typeface="Tahoma" panose="020B0604030504040204" pitchFamily="34" charset="0"/>
                <a:cs typeface="Tahoma" panose="020B0604030504040204" pitchFamily="34" charset="0"/>
              </a:rPr>
              <a:t>«</a:t>
            </a:r>
            <a:r>
              <a:rPr lang="es-AR" altLang="es-AR" sz="2400" b="1">
                <a:latin typeface="Comic Sans MS" panose="030F0702030302020204" pitchFamily="66" charset="0"/>
                <a:cs typeface="Tahoma" panose="020B0604030504040204" pitchFamily="34" charset="0"/>
              </a:rPr>
              <a:t>En una sociedad global donde las identidades cambian constantemente, la ironía fundamental reside en que la solidez de la identidad se deteriora en proporción a su urgencia misma</a:t>
            </a:r>
            <a:r>
              <a:rPr lang="es-AR" altLang="es-AR" sz="2600" b="1">
                <a:latin typeface="Tahoma" panose="020B0604030504040204" pitchFamily="34" charset="0"/>
                <a:cs typeface="Tahoma" panose="020B0604030504040204" pitchFamily="34" charset="0"/>
              </a:rPr>
              <a:t>»                           </a:t>
            </a:r>
            <a:r>
              <a:rPr lang="es-AR" altLang="es-AR" sz="2200">
                <a:latin typeface="Tahoma" panose="020B0604030504040204" pitchFamily="34" charset="0"/>
                <a:cs typeface="Tahoma" panose="020B0604030504040204" pitchFamily="34" charset="0"/>
              </a:rPr>
              <a:t>(J. Young, </a:t>
            </a:r>
            <a:r>
              <a:rPr lang="es-AR" altLang="es-AR" sz="2200" i="1">
                <a:latin typeface="Tahoma" panose="020B0604030504040204" pitchFamily="34" charset="0"/>
                <a:cs typeface="Tahoma" panose="020B0604030504040204" pitchFamily="34" charset="0"/>
              </a:rPr>
              <a:t>La sociedad excluyente</a:t>
            </a:r>
            <a:endParaRPr lang="es-AR" altLang="es-AR" sz="2200">
              <a:latin typeface="Tahoma" panose="020B0604030504040204" pitchFamily="34" charset="0"/>
              <a:cs typeface="Tahoma" panose="020B0604030504040204" pitchFamily="34" charset="0"/>
            </a:endParaRPr>
          </a:p>
          <a:p>
            <a:pPr eaLnBrk="1" hangingPunct="1"/>
            <a:endParaRPr lang="es-AR" altLang="es-AR"/>
          </a:p>
        </p:txBody>
      </p:sp>
      <p:pic>
        <p:nvPicPr>
          <p:cNvPr id="137224" name="Picture 4" descr="conejo alici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16951" y="1"/>
            <a:ext cx="19081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0475798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p:cNvSpPr>
          <p:nvPr>
            <p:ph type="title"/>
          </p:nvPr>
        </p:nvSpPr>
        <p:spPr>
          <a:xfrm>
            <a:off x="1846263" y="3789364"/>
            <a:ext cx="8642350" cy="1728787"/>
          </a:xfrm>
          <a:solidFill>
            <a:srgbClr val="260CC0"/>
          </a:solidFill>
        </p:spPr>
        <p:txBody>
          <a:bodyPr/>
          <a:lstStyle/>
          <a:p>
            <a:pPr eaLnBrk="1" hangingPunct="1"/>
            <a:r>
              <a:rPr lang="es-ES_tradnl" altLang="es-AR" sz="3200" b="1">
                <a:solidFill>
                  <a:schemeClr val="bg1"/>
                </a:solidFill>
                <a:latin typeface="Verdana" panose="020B0604030504040204" pitchFamily="34" charset="0"/>
              </a:rPr>
              <a:t>La interacción entre la Adopción y el Sistema de Protección Integral</a:t>
            </a:r>
            <a:endParaRPr lang="es-ES" altLang="es-AR" sz="4000">
              <a:solidFill>
                <a:schemeClr val="bg1"/>
              </a:solidFill>
            </a:endParaRPr>
          </a:p>
        </p:txBody>
      </p:sp>
      <p:sp>
        <p:nvSpPr>
          <p:cNvPr id="12291" name="Rectangle 3"/>
          <p:cNvSpPr>
            <a:spLocks noGrp="1"/>
          </p:cNvSpPr>
          <p:nvPr>
            <p:ph idx="1"/>
          </p:nvPr>
        </p:nvSpPr>
        <p:spPr>
          <a:xfrm>
            <a:off x="2711451" y="1052513"/>
            <a:ext cx="7021513" cy="1223962"/>
          </a:xfrm>
          <a:solidFill>
            <a:srgbClr val="F1FEA0"/>
          </a:solidFill>
          <a:ln w="41275">
            <a:solidFill>
              <a:srgbClr val="002060"/>
            </a:solidFill>
          </a:ln>
        </p:spPr>
        <p:txBody>
          <a:bodyPr rtlCol="0">
            <a:normAutofit fontScale="25000" lnSpcReduction="20000"/>
          </a:bodyPr>
          <a:lstStyle/>
          <a:p>
            <a:pPr algn="ctr" eaLnBrk="1" fontAlgn="auto" hangingPunct="1">
              <a:lnSpc>
                <a:spcPts val="3200"/>
              </a:lnSpc>
              <a:spcBef>
                <a:spcPts val="1200"/>
              </a:spcBef>
              <a:spcAft>
                <a:spcPts val="0"/>
              </a:spcAft>
              <a:buFont typeface="Wingdings" pitchFamily="2" charset="2"/>
              <a:buChar char="Ø"/>
              <a:defRPr/>
            </a:pPr>
            <a:endParaRPr lang="es-AR" sz="3600" b="1" dirty="0">
              <a:solidFill>
                <a:srgbClr val="910526"/>
              </a:solidFill>
              <a:latin typeface="Tahoma" pitchFamily="34" charset="0"/>
              <a:ea typeface="Tahoma" pitchFamily="34" charset="0"/>
              <a:cs typeface="Tahoma" pitchFamily="34" charset="0"/>
            </a:endParaRPr>
          </a:p>
          <a:p>
            <a:pPr algn="ctr" eaLnBrk="1" fontAlgn="auto" hangingPunct="1">
              <a:lnSpc>
                <a:spcPts val="3200"/>
              </a:lnSpc>
              <a:spcBef>
                <a:spcPts val="1200"/>
              </a:spcBef>
              <a:spcAft>
                <a:spcPts val="0"/>
              </a:spcAft>
              <a:buFont typeface="Wingdings" pitchFamily="2" charset="2"/>
              <a:buChar char="Ø"/>
              <a:defRPr/>
            </a:pPr>
            <a:r>
              <a:rPr lang="es-AR" sz="16000" b="1" dirty="0">
                <a:solidFill>
                  <a:srgbClr val="910526"/>
                </a:solidFill>
                <a:latin typeface="Tahoma" pitchFamily="34" charset="0"/>
                <a:ea typeface="Tahoma" pitchFamily="34" charset="0"/>
                <a:cs typeface="Tahoma" pitchFamily="34" charset="0"/>
              </a:rPr>
              <a:t>La fase crítica</a:t>
            </a:r>
            <a:endParaRPr lang="es-AR" sz="72800" b="1" dirty="0">
              <a:solidFill>
                <a:srgbClr val="910526"/>
              </a:solidFill>
              <a:latin typeface="Tahoma" pitchFamily="34" charset="0"/>
              <a:ea typeface="Tahoma" pitchFamily="34" charset="0"/>
              <a:cs typeface="Tahoma" pitchFamily="34" charset="0"/>
            </a:endParaRPr>
          </a:p>
          <a:p>
            <a:pPr eaLnBrk="1" fontAlgn="auto" hangingPunct="1">
              <a:spcAft>
                <a:spcPts val="0"/>
              </a:spcAft>
              <a:buNone/>
              <a:defRPr/>
            </a:pPr>
            <a:endParaRPr lang="es-AR" sz="2800" b="1" dirty="0">
              <a:solidFill>
                <a:srgbClr val="000066"/>
              </a:solidFill>
              <a:latin typeface="Verdana" pitchFamily="34" charset="0"/>
            </a:endParaRPr>
          </a:p>
          <a:p>
            <a:pPr marL="0" indent="0" eaLnBrk="1" fontAlgn="auto" hangingPunct="1">
              <a:lnSpc>
                <a:spcPct val="110000"/>
              </a:lnSpc>
              <a:spcBef>
                <a:spcPct val="50000"/>
              </a:spcBef>
              <a:spcAft>
                <a:spcPts val="0"/>
              </a:spcAft>
              <a:buClr>
                <a:srgbClr val="CC0000"/>
              </a:buClr>
              <a:buNone/>
              <a:defRPr/>
            </a:pPr>
            <a:r>
              <a:rPr lang="es-AR" sz="2800" b="1" dirty="0">
                <a:solidFill>
                  <a:srgbClr val="000066"/>
                </a:solidFill>
                <a:latin typeface="Verdana" pitchFamily="34" charset="0"/>
              </a:rPr>
              <a:t>  </a:t>
            </a:r>
            <a:endParaRPr lang="es-AR" sz="2800" dirty="0">
              <a:solidFill>
                <a:srgbClr val="000066"/>
              </a:solidFill>
              <a:latin typeface="Verdana" pitchFamily="34" charset="0"/>
            </a:endParaRPr>
          </a:p>
          <a:p>
            <a:pPr eaLnBrk="1" fontAlgn="auto" hangingPunct="1">
              <a:spcAft>
                <a:spcPts val="0"/>
              </a:spcAft>
              <a:defRPr/>
            </a:pPr>
            <a:endParaRPr lang="es-ES" sz="2400" dirty="0">
              <a:solidFill>
                <a:srgbClr val="000066"/>
              </a:solidFill>
              <a:latin typeface="Verdana" pitchFamily="34" charset="0"/>
            </a:endParaRPr>
          </a:p>
        </p:txBody>
      </p:sp>
      <p:sp>
        <p:nvSpPr>
          <p:cNvPr id="138244" name="AutoShape 5"/>
          <p:cNvSpPr>
            <a:spLocks noChangeArrowheads="1"/>
          </p:cNvSpPr>
          <p:nvPr/>
        </p:nvSpPr>
        <p:spPr bwMode="auto">
          <a:xfrm>
            <a:off x="5284789" y="2492376"/>
            <a:ext cx="2179637" cy="1152525"/>
          </a:xfrm>
          <a:prstGeom prst="downArrow">
            <a:avLst>
              <a:gd name="adj1" fmla="val 50000"/>
              <a:gd name="adj2" fmla="val 25963"/>
            </a:avLst>
          </a:prstGeom>
          <a:solidFill>
            <a:srgbClr val="D60093"/>
          </a:solidFill>
          <a:ln w="9525">
            <a:solidFill>
              <a:schemeClr val="tx1"/>
            </a:solidFill>
            <a:miter lim="800000"/>
            <a:headEnd/>
            <a:tailEnd/>
          </a:ln>
        </p:spPr>
        <p:txBody>
          <a:bodyPr wrap="none" anchor="ctr"/>
          <a:lstStyle>
            <a:lvl1pPr eaLnBrk="0" hangingPunct="0">
              <a:defRPr>
                <a:solidFill>
                  <a:schemeClr val="tx1"/>
                </a:solidFill>
                <a:latin typeface="Trebuchet MS" panose="020B0603020202020204" pitchFamily="34" charset="0"/>
                <a:cs typeface="Arial" panose="020B0604020202020204" pitchFamily="34" charset="0"/>
              </a:defRPr>
            </a:lvl1pPr>
            <a:lvl2pPr marL="742950" indent="-285750" eaLnBrk="0" hangingPunct="0">
              <a:defRPr>
                <a:solidFill>
                  <a:schemeClr val="tx1"/>
                </a:solidFill>
                <a:latin typeface="Trebuchet MS" panose="020B0603020202020204" pitchFamily="34" charset="0"/>
                <a:cs typeface="Arial" panose="020B0604020202020204" pitchFamily="34" charset="0"/>
              </a:defRPr>
            </a:lvl2pPr>
            <a:lvl3pPr marL="1143000" indent="-228600" eaLnBrk="0" hangingPunct="0">
              <a:defRPr>
                <a:solidFill>
                  <a:schemeClr val="tx1"/>
                </a:solidFill>
                <a:latin typeface="Trebuchet MS" panose="020B0603020202020204" pitchFamily="34" charset="0"/>
                <a:cs typeface="Arial" panose="020B0604020202020204" pitchFamily="34" charset="0"/>
              </a:defRPr>
            </a:lvl3pPr>
            <a:lvl4pPr marL="1600200" indent="-228600" eaLnBrk="0" hangingPunct="0">
              <a:defRPr>
                <a:solidFill>
                  <a:schemeClr val="tx1"/>
                </a:solidFill>
                <a:latin typeface="Trebuchet MS" panose="020B0603020202020204" pitchFamily="34" charset="0"/>
                <a:cs typeface="Arial" panose="020B0604020202020204" pitchFamily="34" charset="0"/>
              </a:defRPr>
            </a:lvl4pPr>
            <a:lvl5pPr marL="2057400" indent="-228600" eaLnBrk="0" hangingPunct="0">
              <a:defRPr>
                <a:solidFill>
                  <a:schemeClr val="tx1"/>
                </a:solidFill>
                <a:latin typeface="Trebuchet MS" panose="020B0603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Trebuchet MS" panose="020B0603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Trebuchet MS" panose="020B0603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Trebuchet MS" panose="020B0603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Trebuchet MS" panose="020B0603020202020204" pitchFamily="34" charset="0"/>
                <a:cs typeface="Arial" panose="020B0604020202020204" pitchFamily="34" charset="0"/>
              </a:defRPr>
            </a:lvl9pPr>
          </a:lstStyle>
          <a:p>
            <a:pPr eaLnBrk="1" fontAlgn="base" hangingPunct="1">
              <a:spcBef>
                <a:spcPct val="0"/>
              </a:spcBef>
              <a:spcAft>
                <a:spcPct val="0"/>
              </a:spcAft>
            </a:pPr>
            <a:endParaRPr lang="es-AR" altLang="es-AR">
              <a:solidFill>
                <a:prstClr val="black"/>
              </a:solidFill>
              <a:latin typeface="Calibri" panose="020F0502020204030204" pitchFamily="34" charset="0"/>
            </a:endParaRPr>
          </a:p>
        </p:txBody>
      </p:sp>
    </p:spTree>
    <p:extLst>
      <p:ext uri="{BB962C8B-B14F-4D97-AF65-F5344CB8AC3E}">
        <p14:creationId xmlns:p14="http://schemas.microsoft.com/office/powerpoint/2010/main" val="3210530465"/>
      </p:ext>
    </p:extLst>
  </p:cSld>
  <p:clrMapOvr>
    <a:masterClrMapping/>
  </p:clrMapOvr>
  <p:transition spd="slow">
    <p:randomBar dir="vert"/>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2 Marcador de contenido"/>
          <p:cNvSpPr>
            <a:spLocks noGrp="1"/>
          </p:cNvSpPr>
          <p:nvPr>
            <p:ph idx="1"/>
          </p:nvPr>
        </p:nvSpPr>
        <p:spPr>
          <a:xfrm>
            <a:off x="1847850" y="1916114"/>
            <a:ext cx="8496300" cy="4941887"/>
          </a:xfrm>
        </p:spPr>
        <p:txBody>
          <a:bodyPr/>
          <a:lstStyle/>
          <a:p>
            <a:pPr marL="273050" eaLnBrk="1" hangingPunct="1">
              <a:lnSpc>
                <a:spcPts val="3600"/>
              </a:lnSpc>
              <a:spcBef>
                <a:spcPts val="600"/>
              </a:spcBef>
              <a:spcAft>
                <a:spcPts val="600"/>
              </a:spcAft>
            </a:pPr>
            <a:r>
              <a:rPr lang="es-AR" altLang="es-AR" sz="2400">
                <a:solidFill>
                  <a:srgbClr val="002060"/>
                </a:solidFill>
                <a:latin typeface="Arial" panose="020B0604020202020204" pitchFamily="34" charset="0"/>
                <a:cs typeface="Arial" panose="020B0604020202020204" pitchFamily="34" charset="0"/>
              </a:rPr>
              <a:t>En vista de la importancia de los intereses en cuestión -el derecho a la integridad personal, a la identidad y a la protección de la familia-, los procedimientos </a:t>
            </a:r>
            <a:r>
              <a:rPr lang="es-AR" altLang="es-AR" sz="2400" b="1" i="1">
                <a:solidFill>
                  <a:srgbClr val="FF0000"/>
                </a:solidFill>
                <a:latin typeface="Arial" panose="020B0604020202020204" pitchFamily="34" charset="0"/>
                <a:cs typeface="Arial" panose="020B0604020202020204" pitchFamily="34" charset="0"/>
              </a:rPr>
              <a:t>administrativos y judiciales </a:t>
            </a:r>
            <a:r>
              <a:rPr lang="es-AR" altLang="es-AR" sz="2400">
                <a:solidFill>
                  <a:srgbClr val="002060"/>
                </a:solidFill>
                <a:latin typeface="Arial" panose="020B0604020202020204" pitchFamily="34" charset="0"/>
                <a:cs typeface="Arial" panose="020B0604020202020204" pitchFamily="34" charset="0"/>
              </a:rPr>
              <a:t>concernientes a DDHH de personas menores de edad, particularmente aquellos relacionados con la </a:t>
            </a:r>
            <a:r>
              <a:rPr lang="es-AR" altLang="es-AR" sz="2400" b="1">
                <a:solidFill>
                  <a:srgbClr val="002060"/>
                </a:solidFill>
                <a:latin typeface="Arial" panose="020B0604020202020204" pitchFamily="34" charset="0"/>
                <a:cs typeface="Arial" panose="020B0604020202020204" pitchFamily="34" charset="0"/>
              </a:rPr>
              <a:t>adopción, guarda y custodia </a:t>
            </a:r>
            <a:r>
              <a:rPr lang="es-AR" altLang="es-AR" sz="2400">
                <a:solidFill>
                  <a:srgbClr val="002060"/>
                </a:solidFill>
                <a:latin typeface="Arial" panose="020B0604020202020204" pitchFamily="34" charset="0"/>
                <a:cs typeface="Arial" panose="020B0604020202020204" pitchFamily="34" charset="0"/>
              </a:rPr>
              <a:t>de niños en su primera infancia, deben ser manejados con una </a:t>
            </a:r>
            <a:r>
              <a:rPr lang="es-AR" altLang="es-AR" sz="2400" b="1" i="1">
                <a:solidFill>
                  <a:srgbClr val="910526"/>
                </a:solidFill>
                <a:latin typeface="Arial" panose="020B0604020202020204" pitchFamily="34" charset="0"/>
                <a:cs typeface="Arial" panose="020B0604020202020204" pitchFamily="34" charset="0"/>
              </a:rPr>
              <a:t>diligencia y celeridad excepcional</a:t>
            </a:r>
            <a:r>
              <a:rPr lang="es-AR" altLang="es-AR" sz="2400">
                <a:solidFill>
                  <a:srgbClr val="910526"/>
                </a:solidFill>
                <a:latin typeface="Arial" panose="020B0604020202020204" pitchFamily="34" charset="0"/>
                <a:cs typeface="Arial" panose="020B0604020202020204" pitchFamily="34" charset="0"/>
              </a:rPr>
              <a:t> </a:t>
            </a:r>
            <a:r>
              <a:rPr lang="es-AR" altLang="es-AR" sz="2400">
                <a:solidFill>
                  <a:srgbClr val="002060"/>
                </a:solidFill>
                <a:latin typeface="Arial" panose="020B0604020202020204" pitchFamily="34" charset="0"/>
                <a:cs typeface="Arial" panose="020B0604020202020204" pitchFamily="34" charset="0"/>
              </a:rPr>
              <a:t>por parte de las autoridades.</a:t>
            </a:r>
          </a:p>
          <a:p>
            <a:pPr marL="273050" eaLnBrk="1" hangingPunct="1">
              <a:lnSpc>
                <a:spcPts val="3600"/>
              </a:lnSpc>
              <a:spcBef>
                <a:spcPts val="600"/>
              </a:spcBef>
              <a:spcAft>
                <a:spcPts val="600"/>
              </a:spcAft>
            </a:pPr>
            <a:endParaRPr lang="es-AR" altLang="es-AR" sz="2300" b="1">
              <a:solidFill>
                <a:srgbClr val="002060"/>
              </a:solidFill>
              <a:latin typeface="Tahoma" panose="020B0604030504040204" pitchFamily="34" charset="0"/>
              <a:cs typeface="Tahoma" panose="020B0604030504040204" pitchFamily="34" charset="0"/>
            </a:endParaRPr>
          </a:p>
        </p:txBody>
      </p:sp>
      <p:sp>
        <p:nvSpPr>
          <p:cNvPr id="2" name="1 Título"/>
          <p:cNvSpPr>
            <a:spLocks noGrp="1"/>
          </p:cNvSpPr>
          <p:nvPr>
            <p:ph type="title"/>
          </p:nvPr>
        </p:nvSpPr>
        <p:spPr>
          <a:xfrm>
            <a:off x="1703389" y="115888"/>
            <a:ext cx="8956675" cy="1143000"/>
          </a:xfrm>
        </p:spPr>
        <p:txBody>
          <a:bodyPr>
            <a:normAutofit fontScale="90000"/>
          </a:bodyPr>
          <a:lstStyle/>
          <a:p>
            <a:pPr algn="ctr" eaLnBrk="1" fontAlgn="auto" hangingPunct="1">
              <a:spcAft>
                <a:spcPts val="0"/>
              </a:spcAft>
              <a:defRPr/>
            </a:pPr>
            <a:r>
              <a:rPr lang="es-AR" sz="3600" dirty="0">
                <a:solidFill>
                  <a:schemeClr val="accent1">
                    <a:satMod val="150000"/>
                  </a:schemeClr>
                </a:solidFill>
                <a:latin typeface="Tahoma" pitchFamily="34" charset="0"/>
                <a:ea typeface="Tahoma" pitchFamily="34" charset="0"/>
                <a:cs typeface="Tahoma" pitchFamily="34" charset="0"/>
              </a:rPr>
              <a:t>CIDH «L. M. Vs. Paraguay. Medidas provisionales» 1/7/2011</a:t>
            </a:r>
          </a:p>
        </p:txBody>
      </p:sp>
      <p:pic>
        <p:nvPicPr>
          <p:cNvPr id="140292" name="Picture 6" descr="acelera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28025" y="5661026"/>
            <a:ext cx="2484438" cy="148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8840052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1 Título"/>
          <p:cNvSpPr>
            <a:spLocks noGrp="1"/>
          </p:cNvSpPr>
          <p:nvPr>
            <p:ph type="title"/>
          </p:nvPr>
        </p:nvSpPr>
        <p:spPr>
          <a:xfrm>
            <a:off x="4902201" y="115888"/>
            <a:ext cx="7673975" cy="1154112"/>
          </a:xfrm>
        </p:spPr>
        <p:txBody>
          <a:bodyPr/>
          <a:lstStyle/>
          <a:p>
            <a:pPr eaLnBrk="1" hangingPunct="1"/>
            <a:r>
              <a:rPr lang="es-AR" b="1"/>
              <a:t>LA NORMA…</a:t>
            </a:r>
          </a:p>
        </p:txBody>
      </p:sp>
      <p:pic>
        <p:nvPicPr>
          <p:cNvPr id="48131" name="Picture 7"/>
          <p:cNvPicPr>
            <a:picLocks noChangeAspect="1" noChangeArrowheads="1"/>
          </p:cNvPicPr>
          <p:nvPr/>
        </p:nvPicPr>
        <p:blipFill>
          <a:blip r:embed="rId3" cstate="print"/>
          <a:srcRect/>
          <a:stretch>
            <a:fillRect/>
          </a:stretch>
        </p:blipFill>
        <p:spPr bwMode="auto">
          <a:xfrm rot="729536">
            <a:off x="3468689" y="1773239"/>
            <a:ext cx="3495675" cy="4829175"/>
          </a:xfrm>
          <a:prstGeom prst="rect">
            <a:avLst/>
          </a:prstGeom>
          <a:noFill/>
          <a:ln w="9525">
            <a:noFill/>
            <a:miter lim="800000"/>
            <a:headEnd/>
            <a:tailEnd/>
          </a:ln>
        </p:spPr>
      </p:pic>
      <p:pic>
        <p:nvPicPr>
          <p:cNvPr id="48132" name="Picture 5"/>
          <p:cNvPicPr>
            <a:picLocks noChangeAspect="1" noChangeArrowheads="1"/>
          </p:cNvPicPr>
          <p:nvPr/>
        </p:nvPicPr>
        <p:blipFill>
          <a:blip r:embed="rId4" cstate="print"/>
          <a:srcRect/>
          <a:stretch>
            <a:fillRect/>
          </a:stretch>
        </p:blipFill>
        <p:spPr bwMode="auto">
          <a:xfrm>
            <a:off x="8116888" y="4941888"/>
            <a:ext cx="2571750" cy="1905000"/>
          </a:xfrm>
          <a:prstGeom prst="rect">
            <a:avLst/>
          </a:prstGeom>
          <a:noFill/>
          <a:ln w="9525">
            <a:noFill/>
            <a:miter lim="800000"/>
            <a:headEnd/>
            <a:tailEnd/>
          </a:ln>
        </p:spPr>
      </p:pic>
    </p:spTree>
    <p:extLst>
      <p:ext uri="{BB962C8B-B14F-4D97-AF65-F5344CB8AC3E}">
        <p14:creationId xmlns:p14="http://schemas.microsoft.com/office/powerpoint/2010/main" val="245660891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1 Título"/>
          <p:cNvSpPr>
            <a:spLocks noGrp="1"/>
          </p:cNvSpPr>
          <p:nvPr>
            <p:ph type="title"/>
          </p:nvPr>
        </p:nvSpPr>
        <p:spPr>
          <a:xfrm>
            <a:off x="2566988" y="173038"/>
            <a:ext cx="6737350" cy="1143000"/>
          </a:xfrm>
        </p:spPr>
        <p:txBody>
          <a:bodyPr/>
          <a:lstStyle/>
          <a:p>
            <a:pPr eaLnBrk="1" fontAlgn="auto" hangingPunct="1">
              <a:spcAft>
                <a:spcPts val="0"/>
              </a:spcAft>
              <a:defRPr/>
            </a:pPr>
            <a:r>
              <a:rPr lang="es-AR" sz="3200" b="1">
                <a:solidFill>
                  <a:srgbClr val="FF0000"/>
                </a:solidFill>
              </a:rPr>
              <a:t>El plazo razonable es exigible a la actividad judicial y administrativa</a:t>
            </a:r>
          </a:p>
        </p:txBody>
      </p:sp>
      <p:sp>
        <p:nvSpPr>
          <p:cNvPr id="143363" name="2 Marcador de contenido"/>
          <p:cNvSpPr>
            <a:spLocks noGrp="1"/>
          </p:cNvSpPr>
          <p:nvPr>
            <p:ph idx="1"/>
          </p:nvPr>
        </p:nvSpPr>
        <p:spPr>
          <a:xfrm>
            <a:off x="2711451" y="1844676"/>
            <a:ext cx="7940675" cy="4824413"/>
          </a:xfrm>
        </p:spPr>
        <p:txBody>
          <a:bodyPr/>
          <a:lstStyle/>
          <a:p>
            <a:pPr eaLnBrk="1" hangingPunct="1">
              <a:lnSpc>
                <a:spcPts val="3300"/>
              </a:lnSpc>
            </a:pPr>
            <a:r>
              <a:rPr lang="es-AR" altLang="es-AR" sz="2400">
                <a:latin typeface="Tahoma" panose="020B0604030504040204" pitchFamily="34" charset="0"/>
                <a:cs typeface="Tahoma" panose="020B0604030504040204" pitchFamily="34" charset="0"/>
              </a:rPr>
              <a:t>Comprende a </a:t>
            </a:r>
            <a:r>
              <a:rPr lang="es-AR" altLang="es-AR" sz="2400" b="1">
                <a:latin typeface="Tahoma" panose="020B0604030504040204" pitchFamily="34" charset="0"/>
                <a:cs typeface="Tahoma" panose="020B0604030504040204" pitchFamily="34" charset="0"/>
              </a:rPr>
              <a:t>cualquier autoridad pública que a través de sus resoluciones determine derechos y obligaciones</a:t>
            </a:r>
            <a:r>
              <a:rPr lang="es-AR" altLang="es-AR" sz="2400">
                <a:latin typeface="Tahoma" panose="020B0604030504040204" pitchFamily="34" charset="0"/>
                <a:cs typeface="Tahoma" panose="020B0604030504040204" pitchFamily="34" charset="0"/>
              </a:rPr>
              <a:t>; es decir, cualquier órgano del Estado que ejerza funciones de carácter materialmente jurisdiccional.</a:t>
            </a:r>
          </a:p>
          <a:p>
            <a:pPr eaLnBrk="1" hangingPunct="1"/>
            <a:r>
              <a:rPr lang="es-AR" altLang="es-AR" sz="2400">
                <a:latin typeface="Tahoma" panose="020B0604030504040204" pitchFamily="34" charset="0"/>
                <a:cs typeface="Tahoma" panose="020B0604030504040204" pitchFamily="34" charset="0"/>
              </a:rPr>
              <a:t>(CSJN, “</a:t>
            </a:r>
            <a:r>
              <a:rPr lang="es-AR" altLang="es-AR" sz="2400" i="1">
                <a:latin typeface="Tahoma" panose="020B0604030504040204" pitchFamily="34" charset="0"/>
                <a:cs typeface="Tahoma" panose="020B0604030504040204" pitchFamily="34" charset="0"/>
              </a:rPr>
              <a:t>Losicer, Jorge y otros c/BCRA-</a:t>
            </a:r>
            <a:r>
              <a:rPr lang="es-AR" altLang="es-AR" sz="2400">
                <a:latin typeface="Tahoma" panose="020B0604030504040204" pitchFamily="34" charset="0"/>
                <a:cs typeface="Tahoma" panose="020B0604030504040204" pitchFamily="34" charset="0"/>
              </a:rPr>
              <a:t>”, 26/6/2012)</a:t>
            </a:r>
            <a:r>
              <a:rPr lang="es-AR" altLang="es-AR" sz="3600">
                <a:latin typeface="Tahoma" panose="020B0604030504040204" pitchFamily="34" charset="0"/>
                <a:cs typeface="Tahoma" panose="020B0604030504040204" pitchFamily="34" charset="0"/>
              </a:rPr>
              <a:t>.</a:t>
            </a:r>
          </a:p>
          <a:p>
            <a:pPr eaLnBrk="1" hangingPunct="1"/>
            <a:r>
              <a:rPr lang="es-AR" altLang="es-AR" sz="3600">
                <a:latin typeface="Tahoma" panose="020B0604030504040204" pitchFamily="34" charset="0"/>
                <a:cs typeface="Tahoma" panose="020B0604030504040204" pitchFamily="34" charset="0"/>
              </a:rPr>
              <a:t> </a:t>
            </a:r>
            <a:r>
              <a:rPr lang="es-AR" altLang="es-AR" sz="2400" b="1">
                <a:latin typeface="Tahoma" panose="020B0604030504040204" pitchFamily="34" charset="0"/>
                <a:cs typeface="Tahoma" panose="020B0604030504040204" pitchFamily="34" charset="0"/>
              </a:rPr>
              <a:t>CIDH, "</a:t>
            </a:r>
            <a:r>
              <a:rPr lang="es-AR" altLang="es-AR" sz="2400" b="1" i="1">
                <a:latin typeface="Tahoma" panose="020B0604030504040204" pitchFamily="34" charset="0"/>
                <a:cs typeface="Tahoma" panose="020B0604030504040204" pitchFamily="34" charset="0"/>
              </a:rPr>
              <a:t>Tribunal Constitucional                         vs. Perú</a:t>
            </a:r>
            <a:r>
              <a:rPr lang="es-AR" altLang="es-AR" sz="2400" b="1">
                <a:latin typeface="Tahoma" panose="020B0604030504040204" pitchFamily="34" charset="0"/>
                <a:cs typeface="Tahoma" panose="020B0604030504040204" pitchFamily="34" charset="0"/>
              </a:rPr>
              <a:t>", 31/1/2001;                                         "</a:t>
            </a:r>
            <a:r>
              <a:rPr lang="es-AR" altLang="es-AR" sz="2400" b="1" i="1">
                <a:latin typeface="Tahoma" panose="020B0604030504040204" pitchFamily="34" charset="0"/>
                <a:cs typeface="Tahoma" panose="020B0604030504040204" pitchFamily="34" charset="0"/>
              </a:rPr>
              <a:t>Baena vs. Panamá</a:t>
            </a:r>
            <a:r>
              <a:rPr lang="es-AR" altLang="es-AR" sz="2400" b="1">
                <a:latin typeface="Tahoma" panose="020B0604030504040204" pitchFamily="34" charset="0"/>
                <a:cs typeface="Tahoma" panose="020B0604030504040204" pitchFamily="34" charset="0"/>
              </a:rPr>
              <a:t>", 2/2/01.</a:t>
            </a:r>
          </a:p>
          <a:p>
            <a:pPr eaLnBrk="1" hangingPunct="1"/>
            <a:endParaRPr lang="es-AR" altLang="es-AR"/>
          </a:p>
        </p:txBody>
      </p:sp>
      <p:pic>
        <p:nvPicPr>
          <p:cNvPr id="143364" name="4 Imagen"/>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91626" y="6351"/>
            <a:ext cx="150336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5" name="1 Imagen"/>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543925" y="4992688"/>
            <a:ext cx="2000250" cy="181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2023720"/>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2 Marcador de contenido"/>
          <p:cNvSpPr>
            <a:spLocks noGrp="1"/>
          </p:cNvSpPr>
          <p:nvPr>
            <p:ph sz="quarter" idx="13"/>
          </p:nvPr>
        </p:nvSpPr>
        <p:spPr>
          <a:xfrm>
            <a:off x="1703388" y="1916114"/>
            <a:ext cx="8964612" cy="4941887"/>
          </a:xfrm>
        </p:spPr>
        <p:txBody>
          <a:bodyPr/>
          <a:lstStyle/>
          <a:p>
            <a:pPr marL="609600" indent="-609600" algn="l" eaLnBrk="1" hangingPunct="1">
              <a:lnSpc>
                <a:spcPts val="3300"/>
              </a:lnSpc>
              <a:spcBef>
                <a:spcPct val="80000"/>
              </a:spcBef>
              <a:buClr>
                <a:srgbClr val="FFFF00"/>
              </a:buClr>
              <a:buFont typeface="Wingdings" pitchFamily="2" charset="2"/>
              <a:buChar char="q"/>
              <a:defRPr/>
            </a:pPr>
            <a:r>
              <a:rPr lang="es-AR" sz="2800" b="1" dirty="0">
                <a:solidFill>
                  <a:srgbClr val="FFFF00"/>
                </a:solidFill>
                <a:latin typeface="Tahoma" pitchFamily="34" charset="0"/>
              </a:rPr>
              <a:t>Declaración en situación de </a:t>
            </a:r>
            <a:r>
              <a:rPr lang="es-AR" sz="2800" b="1" dirty="0" err="1">
                <a:solidFill>
                  <a:srgbClr val="FFFF00"/>
                </a:solidFill>
                <a:latin typeface="Tahoma" pitchFamily="34" charset="0"/>
              </a:rPr>
              <a:t>adoptabilidad</a:t>
            </a:r>
            <a:r>
              <a:rPr lang="es-AR" sz="2800" b="1" dirty="0">
                <a:solidFill>
                  <a:srgbClr val="FFFF00"/>
                </a:solidFill>
                <a:latin typeface="Tahoma" pitchFamily="34" charset="0"/>
              </a:rPr>
              <a:t> (607°)</a:t>
            </a:r>
          </a:p>
          <a:p>
            <a:pPr marL="609600" indent="-609600" algn="l" eaLnBrk="1" hangingPunct="1">
              <a:lnSpc>
                <a:spcPts val="3300"/>
              </a:lnSpc>
              <a:spcBef>
                <a:spcPct val="80000"/>
              </a:spcBef>
              <a:buClr>
                <a:srgbClr val="FFFF00"/>
              </a:buClr>
              <a:buFontTx/>
              <a:buAutoNum type="alphaLcPeriod"/>
              <a:defRPr/>
            </a:pPr>
            <a:r>
              <a:rPr lang="es-AR" sz="2400" b="1" dirty="0">
                <a:solidFill>
                  <a:srgbClr val="FFFF00"/>
                </a:solidFill>
                <a:latin typeface="Tahoma" pitchFamily="34" charset="0"/>
              </a:rPr>
              <a:t>NNA sin filiación o padres fallecidos</a:t>
            </a:r>
            <a:r>
              <a:rPr lang="es-AR" sz="2400" b="1" dirty="0">
                <a:latin typeface="Tahoma" pitchFamily="34" charset="0"/>
              </a:rPr>
              <a:t>; </a:t>
            </a:r>
            <a:r>
              <a:rPr lang="es-AR" sz="2400" dirty="0">
                <a:latin typeface="Tahoma" pitchFamily="34" charset="0"/>
              </a:rPr>
              <a:t> agotado búsqueda de familiares por el órgano administrativo en plazo </a:t>
            </a:r>
            <a:r>
              <a:rPr lang="es-AR" sz="2400" u="sng" dirty="0">
                <a:latin typeface="Tahoma" pitchFamily="34" charset="0"/>
              </a:rPr>
              <a:t>máximo</a:t>
            </a:r>
            <a:r>
              <a:rPr lang="es-AR" sz="2400" dirty="0">
                <a:latin typeface="Tahoma" pitchFamily="34" charset="0"/>
              </a:rPr>
              <a:t> de 30 días, prorrogables.</a:t>
            </a:r>
          </a:p>
          <a:p>
            <a:pPr marL="609600" indent="-609600" algn="l" eaLnBrk="1" hangingPunct="1">
              <a:lnSpc>
                <a:spcPts val="3300"/>
              </a:lnSpc>
              <a:spcBef>
                <a:spcPct val="80000"/>
              </a:spcBef>
              <a:buClr>
                <a:srgbClr val="FFFF00"/>
              </a:buClr>
              <a:buFontTx/>
              <a:buAutoNum type="alphaLcPeriod"/>
              <a:defRPr/>
            </a:pPr>
            <a:r>
              <a:rPr lang="es-AR" sz="2400" b="1" dirty="0">
                <a:solidFill>
                  <a:srgbClr val="FFFF00"/>
                </a:solidFill>
                <a:latin typeface="Tahoma" pitchFamily="34" charset="0"/>
              </a:rPr>
              <a:t>Decisión libre e informada</a:t>
            </a:r>
            <a:r>
              <a:rPr lang="es-AR" sz="2400" dirty="0">
                <a:solidFill>
                  <a:srgbClr val="FFFF00"/>
                </a:solidFill>
                <a:latin typeface="Tahoma" pitchFamily="34" charset="0"/>
              </a:rPr>
              <a:t> </a:t>
            </a:r>
            <a:r>
              <a:rPr lang="es-AR" sz="2400" dirty="0">
                <a:latin typeface="Tahoma" pitchFamily="34" charset="0"/>
              </a:rPr>
              <a:t>padres: después de los 45 días del parto  (nulidad relativa, art. 635).</a:t>
            </a:r>
          </a:p>
          <a:p>
            <a:pPr marL="609600" indent="-609600" algn="l" eaLnBrk="1" hangingPunct="1">
              <a:lnSpc>
                <a:spcPts val="3300"/>
              </a:lnSpc>
              <a:spcBef>
                <a:spcPct val="80000"/>
              </a:spcBef>
              <a:buClr>
                <a:srgbClr val="FFFF00"/>
              </a:buClr>
              <a:buFontTx/>
              <a:buAutoNum type="alphaLcPeriod"/>
              <a:defRPr/>
            </a:pPr>
            <a:r>
              <a:rPr lang="es-AR" sz="2400" b="1" dirty="0">
                <a:solidFill>
                  <a:srgbClr val="FFFF00"/>
                </a:solidFill>
                <a:latin typeface="Tahoma" pitchFamily="34" charset="0"/>
              </a:rPr>
              <a:t>MPDE no han dado resultado en plazo </a:t>
            </a:r>
            <a:r>
              <a:rPr lang="es-AR" sz="2400" b="1" i="1" u="sng" dirty="0">
                <a:solidFill>
                  <a:srgbClr val="FFFF00"/>
                </a:solidFill>
                <a:latin typeface="Tahoma" pitchFamily="34" charset="0"/>
              </a:rPr>
              <a:t>máximo</a:t>
            </a:r>
            <a:r>
              <a:rPr lang="es-AR" sz="2400" b="1" dirty="0">
                <a:solidFill>
                  <a:srgbClr val="FFFF00"/>
                </a:solidFill>
                <a:latin typeface="Tahoma" pitchFamily="34" charset="0"/>
              </a:rPr>
              <a:t> </a:t>
            </a:r>
            <a:r>
              <a:rPr lang="es-AR" sz="2400" b="1" dirty="0">
                <a:latin typeface="Tahoma" pitchFamily="34" charset="0"/>
              </a:rPr>
              <a:t>180 días</a:t>
            </a:r>
            <a:r>
              <a:rPr lang="es-AR" sz="2400" dirty="0">
                <a:latin typeface="Tahoma" pitchFamily="34" charset="0"/>
              </a:rPr>
              <a:t>. (</a:t>
            </a:r>
            <a:r>
              <a:rPr lang="es-AR" sz="2400" dirty="0" err="1">
                <a:latin typeface="Tahoma" pitchFamily="34" charset="0"/>
              </a:rPr>
              <a:t>conc</a:t>
            </a:r>
            <a:r>
              <a:rPr lang="es-AR" sz="2400" dirty="0">
                <a:latin typeface="Tahoma" pitchFamily="34" charset="0"/>
              </a:rPr>
              <a:t>. ley 26.061-dec. 415)</a:t>
            </a:r>
          </a:p>
        </p:txBody>
      </p:sp>
      <p:sp>
        <p:nvSpPr>
          <p:cNvPr id="72706" name="1 Título"/>
          <p:cNvSpPr>
            <a:spLocks noGrp="1"/>
          </p:cNvSpPr>
          <p:nvPr>
            <p:ph type="title"/>
          </p:nvPr>
        </p:nvSpPr>
        <p:spPr>
          <a:xfrm>
            <a:off x="1774825" y="188914"/>
            <a:ext cx="8642350" cy="1487487"/>
          </a:xfrm>
        </p:spPr>
        <p:txBody>
          <a:bodyPr/>
          <a:lstStyle/>
          <a:p>
            <a:pPr eaLnBrk="1" fontAlgn="auto" hangingPunct="1">
              <a:lnSpc>
                <a:spcPts val="4300"/>
              </a:lnSpc>
              <a:spcAft>
                <a:spcPts val="0"/>
              </a:spcAft>
              <a:defRPr/>
            </a:pPr>
            <a:r>
              <a:rPr lang="es-AR" sz="3600" dirty="0">
                <a:solidFill>
                  <a:srgbClr val="C00000"/>
                </a:solidFill>
                <a:latin typeface="Arial" charset="0"/>
                <a:cs typeface="Arial" charset="0"/>
              </a:rPr>
              <a:t>“Los procesos” de adopción</a:t>
            </a:r>
            <a:br>
              <a:rPr lang="es-AR" sz="3600" dirty="0">
                <a:solidFill>
                  <a:srgbClr val="C00000"/>
                </a:solidFill>
                <a:latin typeface="Arial" charset="0"/>
                <a:cs typeface="Arial" charset="0"/>
              </a:rPr>
            </a:br>
            <a:r>
              <a:rPr lang="es-AR" sz="3600" dirty="0">
                <a:solidFill>
                  <a:srgbClr val="C00000"/>
                </a:solidFill>
                <a:latin typeface="Arial" charset="0"/>
                <a:cs typeface="Arial" charset="0"/>
              </a:rPr>
              <a:t>en el Código Civil y Comercial</a:t>
            </a:r>
          </a:p>
        </p:txBody>
      </p:sp>
    </p:spTree>
    <p:extLst>
      <p:ext uri="{BB962C8B-B14F-4D97-AF65-F5344CB8AC3E}">
        <p14:creationId xmlns:p14="http://schemas.microsoft.com/office/powerpoint/2010/main" val="428523241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solidFill>
          <a:srgbClr val="7030A0">
            <a:alpha val="49019"/>
          </a:srgbClr>
        </a:solidFill>
        <a:effectLst/>
      </p:bgPr>
    </p:bg>
    <p:spTree>
      <p:nvGrpSpPr>
        <p:cNvPr id="1" name=""/>
        <p:cNvGrpSpPr/>
        <p:nvPr/>
      </p:nvGrpSpPr>
      <p:grpSpPr>
        <a:xfrm>
          <a:off x="0" y="0"/>
          <a:ext cx="0" cy="0"/>
          <a:chOff x="0" y="0"/>
          <a:chExt cx="0" cy="0"/>
        </a:xfrm>
      </p:grpSpPr>
      <p:sp>
        <p:nvSpPr>
          <p:cNvPr id="87042" name="3 Subtítulo"/>
          <p:cNvSpPr>
            <a:spLocks noGrp="1"/>
          </p:cNvSpPr>
          <p:nvPr>
            <p:ph type="subTitle" idx="1"/>
          </p:nvPr>
        </p:nvSpPr>
        <p:spPr>
          <a:xfrm>
            <a:off x="3575050" y="44451"/>
            <a:ext cx="5473700" cy="576263"/>
          </a:xfrm>
          <a:solidFill>
            <a:schemeClr val="tx1"/>
          </a:solidFill>
        </p:spPr>
        <p:txBody>
          <a:bodyPr anchor="ctr">
            <a:normAutofit fontScale="92500" lnSpcReduction="10000"/>
          </a:bodyPr>
          <a:lstStyle/>
          <a:p>
            <a:pPr eaLnBrk="1" hangingPunct="1">
              <a:buFont typeface="Arial" charset="0"/>
              <a:buNone/>
              <a:defRPr/>
            </a:pPr>
            <a:r>
              <a:rPr lang="es-AR" altLang="es-AR" sz="1800" b="1" dirty="0">
                <a:solidFill>
                  <a:srgbClr val="FFFF00"/>
                </a:solidFill>
              </a:rPr>
              <a:t>Vencido el plazo sin cambiar circunstancias, el </a:t>
            </a:r>
            <a:r>
              <a:rPr lang="es-AR" altLang="es-AR" sz="1800" b="1" dirty="0" err="1">
                <a:solidFill>
                  <a:srgbClr val="FFFF00"/>
                </a:solidFill>
              </a:rPr>
              <a:t>org</a:t>
            </a:r>
            <a:r>
              <a:rPr lang="es-AR" altLang="es-AR" sz="1800" b="1" dirty="0">
                <a:solidFill>
                  <a:srgbClr val="FFFF00"/>
                </a:solidFill>
              </a:rPr>
              <a:t>. </a:t>
            </a:r>
            <a:r>
              <a:rPr lang="es-AR" altLang="es-AR" sz="1800" b="1" dirty="0" err="1">
                <a:solidFill>
                  <a:srgbClr val="FFFF00"/>
                </a:solidFill>
              </a:rPr>
              <a:t>Adm</a:t>
            </a:r>
            <a:r>
              <a:rPr lang="es-AR" altLang="es-AR" sz="1800" b="1" dirty="0">
                <a:solidFill>
                  <a:srgbClr val="FFFF00"/>
                </a:solidFill>
              </a:rPr>
              <a:t>. Debe dictaminar y comunicar al juez en 24 </a:t>
            </a:r>
            <a:r>
              <a:rPr lang="es-AR" altLang="es-AR" sz="1800" b="1" dirty="0" err="1">
                <a:solidFill>
                  <a:srgbClr val="FFFF00"/>
                </a:solidFill>
              </a:rPr>
              <a:t>hs</a:t>
            </a:r>
            <a:r>
              <a:rPr lang="es-AR" altLang="es-AR" sz="1800" b="1" dirty="0">
                <a:solidFill>
                  <a:srgbClr val="FFFF00"/>
                </a:solidFill>
              </a:rPr>
              <a:t>.</a:t>
            </a:r>
          </a:p>
        </p:txBody>
      </p:sp>
      <p:sp>
        <p:nvSpPr>
          <p:cNvPr id="5" name="3 Subtítulo"/>
          <p:cNvSpPr txBox="1">
            <a:spLocks/>
          </p:cNvSpPr>
          <p:nvPr/>
        </p:nvSpPr>
        <p:spPr bwMode="auto">
          <a:xfrm>
            <a:off x="3719514" y="692151"/>
            <a:ext cx="5184775" cy="792163"/>
          </a:xfrm>
          <a:prstGeom prst="rect">
            <a:avLst/>
          </a:prstGeom>
          <a:ln>
            <a:solidFill>
              <a:schemeClr val="tx1"/>
            </a:solidFill>
            <a:headEnd/>
            <a:tailEnd/>
          </a:ln>
        </p:spPr>
        <p:style>
          <a:lnRef idx="1">
            <a:schemeClr val="accent6"/>
          </a:lnRef>
          <a:fillRef idx="3">
            <a:schemeClr val="accent6"/>
          </a:fillRef>
          <a:effectRef idx="2">
            <a:schemeClr val="accent6"/>
          </a:effectRef>
          <a:fontRef idx="minor">
            <a:schemeClr val="lt1"/>
          </a:fontRef>
        </p:style>
        <p:txBody>
          <a:bodyPr/>
          <a:lstStyle/>
          <a:p>
            <a:pPr algn="ctr" fontAlgn="base">
              <a:spcBef>
                <a:spcPct val="20000"/>
              </a:spcBef>
              <a:spcAft>
                <a:spcPct val="0"/>
              </a:spcAft>
              <a:defRPr/>
            </a:pPr>
            <a:r>
              <a:rPr lang="es-AR" sz="2000" b="1" dirty="0">
                <a:solidFill>
                  <a:prstClr val="white"/>
                </a:solidFill>
                <a:effectLst>
                  <a:outerShdw blurRad="38100" dist="38100" dir="2700000" algn="tl">
                    <a:srgbClr val="000000">
                      <a:alpha val="43137"/>
                    </a:srgbClr>
                  </a:outerShdw>
                </a:effectLst>
              </a:rPr>
              <a:t>Declaración judicial de la situación de </a:t>
            </a:r>
            <a:r>
              <a:rPr lang="es-AR" sz="2000" b="1" dirty="0" err="1">
                <a:solidFill>
                  <a:prstClr val="white"/>
                </a:solidFill>
                <a:effectLst>
                  <a:outerShdw blurRad="38100" dist="38100" dir="2700000" algn="tl">
                    <a:srgbClr val="000000">
                      <a:alpha val="43137"/>
                    </a:srgbClr>
                  </a:outerShdw>
                </a:effectLst>
              </a:rPr>
              <a:t>adoptabilidad</a:t>
            </a:r>
            <a:r>
              <a:rPr lang="es-AR" sz="2000" b="1" dirty="0">
                <a:solidFill>
                  <a:prstClr val="white"/>
                </a:solidFill>
                <a:effectLst>
                  <a:outerShdw blurRad="38100" dist="38100" dir="2700000" algn="tl">
                    <a:srgbClr val="000000">
                      <a:alpha val="43137"/>
                    </a:srgbClr>
                  </a:outerShdw>
                </a:effectLst>
              </a:rPr>
              <a:t> </a:t>
            </a:r>
            <a:r>
              <a:rPr lang="es-AR" sz="2000" b="1" i="1" dirty="0">
                <a:solidFill>
                  <a:srgbClr val="C00000"/>
                </a:solidFill>
                <a:effectLst>
                  <a:outerShdw blurRad="38100" dist="38100" dir="2700000" algn="tl">
                    <a:srgbClr val="000000">
                      <a:alpha val="43137"/>
                    </a:srgbClr>
                  </a:outerShdw>
                </a:effectLst>
              </a:rPr>
              <a:t>(90 días)</a:t>
            </a:r>
          </a:p>
          <a:p>
            <a:pPr fontAlgn="base">
              <a:spcBef>
                <a:spcPct val="20000"/>
              </a:spcBef>
              <a:spcAft>
                <a:spcPct val="0"/>
              </a:spcAft>
              <a:buFont typeface="Arial" pitchFamily="34" charset="0"/>
              <a:buChar char="•"/>
              <a:defRPr/>
            </a:pPr>
            <a:endParaRPr lang="es-AR" sz="2000" dirty="0">
              <a:solidFill>
                <a:prstClr val="white"/>
              </a:solidFill>
              <a:effectLst>
                <a:outerShdw blurRad="38100" dist="38100" dir="2700000" algn="tl">
                  <a:srgbClr val="000000">
                    <a:alpha val="43137"/>
                  </a:srgbClr>
                </a:outerShdw>
              </a:effectLst>
            </a:endParaRPr>
          </a:p>
        </p:txBody>
      </p:sp>
      <p:sp>
        <p:nvSpPr>
          <p:cNvPr id="7" name="6 Flecha abajo"/>
          <p:cNvSpPr/>
          <p:nvPr/>
        </p:nvSpPr>
        <p:spPr>
          <a:xfrm>
            <a:off x="5448300" y="1485900"/>
            <a:ext cx="1727200" cy="647700"/>
          </a:xfrm>
          <a:prstGeom prst="downArrow">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s-AR">
              <a:solidFill>
                <a:prstClr val="white"/>
              </a:solidFill>
            </a:endParaRPr>
          </a:p>
        </p:txBody>
      </p:sp>
      <p:sp>
        <p:nvSpPr>
          <p:cNvPr id="8" name="3 Subtítulo"/>
          <p:cNvSpPr txBox="1">
            <a:spLocks/>
          </p:cNvSpPr>
          <p:nvPr/>
        </p:nvSpPr>
        <p:spPr bwMode="auto">
          <a:xfrm>
            <a:off x="4656139" y="2205038"/>
            <a:ext cx="3240087" cy="792162"/>
          </a:xfrm>
          <a:prstGeom prst="rect">
            <a:avLst/>
          </a:prstGeom>
          <a:ln>
            <a:solidFill>
              <a:schemeClr val="tx1"/>
            </a:solidFill>
            <a:headEnd/>
            <a:tailEnd/>
          </a:ln>
        </p:spPr>
        <p:style>
          <a:lnRef idx="2">
            <a:schemeClr val="accent2">
              <a:shade val="50000"/>
            </a:schemeClr>
          </a:lnRef>
          <a:fillRef idx="1">
            <a:schemeClr val="accent2"/>
          </a:fillRef>
          <a:effectRef idx="0">
            <a:schemeClr val="accent2"/>
          </a:effectRef>
          <a:fontRef idx="minor">
            <a:schemeClr val="lt1"/>
          </a:fontRef>
        </p:style>
        <p:txBody>
          <a:bodyPr/>
          <a:lstStyle/>
          <a:p>
            <a:pPr algn="ctr" fontAlgn="base">
              <a:spcBef>
                <a:spcPct val="20000"/>
              </a:spcBef>
              <a:spcAft>
                <a:spcPct val="0"/>
              </a:spcAft>
              <a:defRPr/>
            </a:pPr>
            <a:r>
              <a:rPr lang="es-AR" sz="2000" b="1" dirty="0">
                <a:solidFill>
                  <a:prstClr val="white"/>
                </a:solidFill>
                <a:effectLst>
                  <a:outerShdw blurRad="38100" dist="38100" dir="2700000" algn="tl">
                    <a:srgbClr val="000000">
                      <a:alpha val="43137"/>
                    </a:srgbClr>
                  </a:outerShdw>
                </a:effectLst>
              </a:rPr>
              <a:t>Elección de los adoptantes</a:t>
            </a:r>
          </a:p>
          <a:p>
            <a:pPr algn="ctr" fontAlgn="base">
              <a:spcBef>
                <a:spcPct val="20000"/>
              </a:spcBef>
              <a:spcAft>
                <a:spcPct val="0"/>
              </a:spcAft>
              <a:defRPr/>
            </a:pPr>
            <a:r>
              <a:rPr lang="es-AR" sz="2000" b="1" i="1" dirty="0">
                <a:solidFill>
                  <a:srgbClr val="C00000"/>
                </a:solidFill>
                <a:effectLst>
                  <a:outerShdw blurRad="38100" dist="38100" dir="2700000" algn="tl">
                    <a:srgbClr val="000000">
                      <a:alpha val="43137"/>
                    </a:srgbClr>
                  </a:outerShdw>
                </a:effectLst>
              </a:rPr>
              <a:t>(Registro de Adoptantes)</a:t>
            </a:r>
          </a:p>
          <a:p>
            <a:pPr algn="ctr" fontAlgn="base">
              <a:spcBef>
                <a:spcPct val="20000"/>
              </a:spcBef>
              <a:spcAft>
                <a:spcPct val="0"/>
              </a:spcAft>
              <a:defRPr/>
            </a:pPr>
            <a:endParaRPr lang="es-AR" sz="2000" b="1" dirty="0">
              <a:solidFill>
                <a:prstClr val="white"/>
              </a:solidFill>
              <a:effectLst>
                <a:outerShdw blurRad="38100" dist="38100" dir="2700000" algn="tl">
                  <a:srgbClr val="000000">
                    <a:alpha val="43137"/>
                  </a:srgbClr>
                </a:outerShdw>
              </a:effectLst>
            </a:endParaRPr>
          </a:p>
          <a:p>
            <a:pPr fontAlgn="base">
              <a:spcBef>
                <a:spcPct val="20000"/>
              </a:spcBef>
              <a:spcAft>
                <a:spcPct val="0"/>
              </a:spcAft>
              <a:buFont typeface="Arial" pitchFamily="34" charset="0"/>
              <a:buChar char="•"/>
              <a:defRPr/>
            </a:pPr>
            <a:endParaRPr lang="es-AR" sz="2000" dirty="0">
              <a:solidFill>
                <a:prstClr val="white"/>
              </a:solidFill>
              <a:effectLst>
                <a:outerShdw blurRad="38100" dist="38100" dir="2700000" algn="tl">
                  <a:srgbClr val="000000">
                    <a:alpha val="43137"/>
                  </a:srgbClr>
                </a:outerShdw>
              </a:effectLst>
            </a:endParaRPr>
          </a:p>
        </p:txBody>
      </p:sp>
      <p:sp>
        <p:nvSpPr>
          <p:cNvPr id="10" name="3 Subtítulo"/>
          <p:cNvSpPr txBox="1">
            <a:spLocks/>
          </p:cNvSpPr>
          <p:nvPr/>
        </p:nvSpPr>
        <p:spPr bwMode="auto">
          <a:xfrm>
            <a:off x="3648075" y="3787775"/>
            <a:ext cx="5327650" cy="865188"/>
          </a:xfrm>
          <a:prstGeom prst="rect">
            <a:avLst/>
          </a:prstGeom>
          <a:ln>
            <a:solidFill>
              <a:schemeClr val="tx1"/>
            </a:solidFill>
            <a:headEnd/>
            <a:tailEnd/>
          </a:ln>
        </p:spPr>
        <p:style>
          <a:lnRef idx="1">
            <a:schemeClr val="accent1"/>
          </a:lnRef>
          <a:fillRef idx="3">
            <a:schemeClr val="accent1"/>
          </a:fillRef>
          <a:effectRef idx="2">
            <a:schemeClr val="accent1"/>
          </a:effectRef>
          <a:fontRef idx="minor">
            <a:schemeClr val="lt1"/>
          </a:fontRef>
        </p:style>
        <p:txBody>
          <a:bodyPr/>
          <a:lstStyle/>
          <a:p>
            <a:pPr algn="ctr" fontAlgn="base">
              <a:spcBef>
                <a:spcPct val="20000"/>
              </a:spcBef>
              <a:spcAft>
                <a:spcPct val="0"/>
              </a:spcAft>
              <a:defRPr/>
            </a:pPr>
            <a:r>
              <a:rPr lang="es-AR" sz="2000" b="1" dirty="0">
                <a:solidFill>
                  <a:prstClr val="white"/>
                </a:solidFill>
                <a:effectLst>
                  <a:outerShdw blurRad="38100" dist="38100" dir="2700000" algn="tl">
                    <a:srgbClr val="000000">
                      <a:alpha val="43137"/>
                    </a:srgbClr>
                  </a:outerShdw>
                </a:effectLst>
              </a:rPr>
              <a:t>Sentencia de </a:t>
            </a:r>
            <a:r>
              <a:rPr lang="es-AR" sz="2000" b="1" u="sng" dirty="0">
                <a:solidFill>
                  <a:prstClr val="white"/>
                </a:solidFill>
                <a:effectLst>
                  <a:outerShdw blurRad="38100" dist="38100" dir="2700000" algn="tl">
                    <a:srgbClr val="000000">
                      <a:alpha val="43137"/>
                    </a:srgbClr>
                  </a:outerShdw>
                </a:effectLst>
              </a:rPr>
              <a:t>guarda con fines de adopción</a:t>
            </a:r>
          </a:p>
          <a:p>
            <a:pPr algn="ctr" fontAlgn="base">
              <a:spcBef>
                <a:spcPct val="20000"/>
              </a:spcBef>
              <a:spcAft>
                <a:spcPct val="0"/>
              </a:spcAft>
              <a:defRPr/>
            </a:pPr>
            <a:r>
              <a:rPr lang="es-AR" sz="2000" b="1" u="sng" dirty="0">
                <a:solidFill>
                  <a:srgbClr val="C00000"/>
                </a:solidFill>
                <a:effectLst>
                  <a:outerShdw blurRad="38100" dist="38100" dir="2700000" algn="tl">
                    <a:srgbClr val="000000">
                      <a:alpha val="43137"/>
                    </a:srgbClr>
                  </a:outerShdw>
                </a:effectLst>
              </a:rPr>
              <a:t>(6 meses)</a:t>
            </a:r>
          </a:p>
          <a:p>
            <a:pPr fontAlgn="base">
              <a:spcBef>
                <a:spcPct val="20000"/>
              </a:spcBef>
              <a:spcAft>
                <a:spcPct val="0"/>
              </a:spcAft>
              <a:buFont typeface="Arial" pitchFamily="34" charset="0"/>
              <a:buChar char="•"/>
              <a:defRPr/>
            </a:pPr>
            <a:endParaRPr lang="es-AR" sz="2000" dirty="0">
              <a:solidFill>
                <a:prstClr val="white"/>
              </a:solidFill>
              <a:effectLst>
                <a:outerShdw blurRad="38100" dist="38100" dir="2700000" algn="tl">
                  <a:srgbClr val="000000">
                    <a:alpha val="43137"/>
                  </a:srgbClr>
                </a:outerShdw>
              </a:effectLst>
            </a:endParaRPr>
          </a:p>
        </p:txBody>
      </p:sp>
      <p:sp>
        <p:nvSpPr>
          <p:cNvPr id="11" name="10 Flecha abajo"/>
          <p:cNvSpPr/>
          <p:nvPr/>
        </p:nvSpPr>
        <p:spPr>
          <a:xfrm>
            <a:off x="1524000" y="476672"/>
            <a:ext cx="2411760" cy="5760640"/>
          </a:xfrm>
          <a:prstGeom prst="downArrow">
            <a:avLst/>
          </a:prstGeom>
          <a:solidFill>
            <a:srgbClr val="FF0000"/>
          </a:solidFill>
        </p:spPr>
        <p:style>
          <a:lnRef idx="0">
            <a:schemeClr val="accent6"/>
          </a:lnRef>
          <a:fillRef idx="3">
            <a:schemeClr val="accent6"/>
          </a:fillRef>
          <a:effectRef idx="3">
            <a:schemeClr val="accent6"/>
          </a:effectRef>
          <a:fontRef idx="minor">
            <a:schemeClr val="lt1"/>
          </a:fontRef>
        </p:style>
        <p:txBody>
          <a:bodyPr vert="vert270" anchor="ctr"/>
          <a:lstStyle/>
          <a:p>
            <a:pPr algn="ctr" fontAlgn="base">
              <a:spcBef>
                <a:spcPct val="0"/>
              </a:spcBef>
              <a:spcAft>
                <a:spcPct val="0"/>
              </a:spcAft>
              <a:buFont typeface="Arial" pitchFamily="34" charset="0"/>
              <a:buChar char="•"/>
              <a:defRPr/>
            </a:pPr>
            <a:r>
              <a:rPr lang="es-AR" sz="2800" b="1" dirty="0">
                <a:solidFill>
                  <a:prstClr val="white"/>
                </a:solidFill>
                <a:effectLst>
                  <a:outerShdw blurRad="38100" dist="38100" dir="2700000" algn="tl">
                    <a:srgbClr val="000000">
                      <a:alpha val="43137"/>
                    </a:srgbClr>
                  </a:outerShdw>
                </a:effectLst>
              </a:rPr>
              <a:t>PRINCIPIOS RECTORES</a:t>
            </a:r>
          </a:p>
          <a:p>
            <a:pPr algn="ctr" fontAlgn="base">
              <a:spcBef>
                <a:spcPct val="0"/>
              </a:spcBef>
              <a:spcAft>
                <a:spcPct val="0"/>
              </a:spcAft>
              <a:buFont typeface="Arial" pitchFamily="34" charset="0"/>
              <a:buChar char="•"/>
              <a:defRPr/>
            </a:pPr>
            <a:r>
              <a:rPr lang="es-AR" sz="2800" b="1" dirty="0">
                <a:solidFill>
                  <a:prstClr val="white"/>
                </a:solidFill>
                <a:effectLst>
                  <a:outerShdw blurRad="38100" dist="38100" dir="2700000" algn="tl">
                    <a:srgbClr val="000000">
                      <a:alpha val="43137"/>
                    </a:srgbClr>
                  </a:outerShdw>
                </a:effectLst>
              </a:rPr>
              <a:t>TIEMPO</a:t>
            </a:r>
          </a:p>
          <a:p>
            <a:pPr algn="ctr" fontAlgn="base">
              <a:spcBef>
                <a:spcPct val="0"/>
              </a:spcBef>
              <a:spcAft>
                <a:spcPct val="0"/>
              </a:spcAft>
              <a:buFont typeface="Arial" pitchFamily="34" charset="0"/>
              <a:buChar char="•"/>
              <a:defRPr/>
            </a:pPr>
            <a:r>
              <a:rPr lang="es-AR" sz="2800" b="1" dirty="0">
                <a:solidFill>
                  <a:prstClr val="white"/>
                </a:solidFill>
                <a:effectLst>
                  <a:outerShdw blurRad="38100" dist="38100" dir="2700000" algn="tl">
                    <a:srgbClr val="000000">
                      <a:alpha val="43137"/>
                    </a:srgbClr>
                  </a:outerShdw>
                </a:effectLst>
              </a:rPr>
              <a:t>REGLAS DE PROCEDIMIENTO</a:t>
            </a:r>
          </a:p>
        </p:txBody>
      </p:sp>
      <p:sp>
        <p:nvSpPr>
          <p:cNvPr id="13" name="3 Subtítulo"/>
          <p:cNvSpPr txBox="1">
            <a:spLocks/>
          </p:cNvSpPr>
          <p:nvPr/>
        </p:nvSpPr>
        <p:spPr bwMode="auto">
          <a:xfrm>
            <a:off x="3792538" y="5516564"/>
            <a:ext cx="4895850" cy="1081087"/>
          </a:xfrm>
          <a:prstGeom prst="rect">
            <a:avLst/>
          </a:prstGeom>
          <a:ln>
            <a:solidFill>
              <a:schemeClr val="tx1"/>
            </a:solidFill>
            <a:headEnd/>
            <a:tailEnd/>
          </a:ln>
        </p:spPr>
        <p:style>
          <a:lnRef idx="2">
            <a:schemeClr val="accent3">
              <a:shade val="50000"/>
            </a:schemeClr>
          </a:lnRef>
          <a:fillRef idx="1">
            <a:schemeClr val="accent3"/>
          </a:fillRef>
          <a:effectRef idx="0">
            <a:schemeClr val="accent3"/>
          </a:effectRef>
          <a:fontRef idx="minor">
            <a:schemeClr val="lt1"/>
          </a:fontRef>
        </p:style>
        <p:txBody>
          <a:bodyPr/>
          <a:lstStyle/>
          <a:p>
            <a:pPr algn="ctr" fontAlgn="base">
              <a:spcBef>
                <a:spcPct val="20000"/>
              </a:spcBef>
              <a:spcAft>
                <a:spcPct val="0"/>
              </a:spcAft>
              <a:defRPr/>
            </a:pPr>
            <a:r>
              <a:rPr lang="es-AR" sz="2000" b="1" dirty="0">
                <a:solidFill>
                  <a:prstClr val="white"/>
                </a:solidFill>
                <a:effectLst>
                  <a:outerShdw blurRad="38100" dist="38100" dir="2700000" algn="tl">
                    <a:srgbClr val="000000">
                      <a:alpha val="43137"/>
                    </a:srgbClr>
                  </a:outerShdw>
                </a:effectLst>
              </a:rPr>
              <a:t>Juicio de ADOPCIÓN:</a:t>
            </a:r>
          </a:p>
          <a:p>
            <a:pPr algn="ctr" fontAlgn="base">
              <a:spcBef>
                <a:spcPct val="20000"/>
              </a:spcBef>
              <a:spcAft>
                <a:spcPct val="0"/>
              </a:spcAft>
              <a:buFont typeface="Arial" pitchFamily="34" charset="0"/>
              <a:buChar char="•"/>
              <a:defRPr/>
            </a:pPr>
            <a:r>
              <a:rPr lang="es-AR" sz="2000" b="1" dirty="0">
                <a:solidFill>
                  <a:srgbClr val="C00000"/>
                </a:solidFill>
                <a:effectLst>
                  <a:outerShdw blurRad="38100" dist="38100" dir="2700000" algn="tl">
                    <a:srgbClr val="000000">
                      <a:alpha val="43137"/>
                    </a:srgbClr>
                  </a:outerShdw>
                </a:effectLst>
              </a:rPr>
              <a:t>JUEZ (de oficio, a pedido de parte o autoridad administrativa)</a:t>
            </a:r>
          </a:p>
          <a:p>
            <a:pPr algn="ctr" fontAlgn="base">
              <a:spcBef>
                <a:spcPct val="20000"/>
              </a:spcBef>
              <a:spcAft>
                <a:spcPct val="0"/>
              </a:spcAft>
              <a:buFont typeface="Arial" pitchFamily="34" charset="0"/>
              <a:buChar char="•"/>
              <a:defRPr/>
            </a:pPr>
            <a:endParaRPr lang="es-AR" sz="2000" dirty="0">
              <a:solidFill>
                <a:prstClr val="white"/>
              </a:solidFill>
              <a:effectLst>
                <a:outerShdw blurRad="38100" dist="38100" dir="2700000" algn="tl">
                  <a:srgbClr val="000000">
                    <a:alpha val="43137"/>
                  </a:srgbClr>
                </a:outerShdw>
              </a:effectLst>
            </a:endParaRPr>
          </a:p>
        </p:txBody>
      </p:sp>
      <p:sp>
        <p:nvSpPr>
          <p:cNvPr id="14" name="13 Flecha abajo"/>
          <p:cNvSpPr/>
          <p:nvPr/>
        </p:nvSpPr>
        <p:spPr>
          <a:xfrm>
            <a:off x="5448300" y="2997200"/>
            <a:ext cx="1727200" cy="647700"/>
          </a:xfrm>
          <a:prstGeom prst="downArrow">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s-AR">
              <a:solidFill>
                <a:prstClr val="white"/>
              </a:solidFill>
            </a:endParaRPr>
          </a:p>
        </p:txBody>
      </p:sp>
      <p:sp>
        <p:nvSpPr>
          <p:cNvPr id="15" name="14 Flecha abajo"/>
          <p:cNvSpPr/>
          <p:nvPr/>
        </p:nvSpPr>
        <p:spPr>
          <a:xfrm>
            <a:off x="5448300" y="4652963"/>
            <a:ext cx="1727200" cy="647700"/>
          </a:xfrm>
          <a:prstGeom prst="downArrow">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s-AR">
              <a:solidFill>
                <a:prstClr val="white"/>
              </a:solidFill>
            </a:endParaRPr>
          </a:p>
        </p:txBody>
      </p:sp>
      <p:pic>
        <p:nvPicPr>
          <p:cNvPr id="135179" name="Picture 2" descr="http://juiciopenal.com/wp-content/uploads/2013/03/denuncia.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2488" y="1687514"/>
            <a:ext cx="2195512" cy="164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lecha curvada hacia la izquierda 1"/>
          <p:cNvSpPr/>
          <p:nvPr/>
        </p:nvSpPr>
        <p:spPr>
          <a:xfrm>
            <a:off x="9048750" y="215838"/>
            <a:ext cx="731520" cy="1216152"/>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black"/>
              </a:solidFill>
            </a:endParaRPr>
          </a:p>
        </p:txBody>
      </p:sp>
    </p:spTree>
    <p:extLst>
      <p:ext uri="{BB962C8B-B14F-4D97-AF65-F5344CB8AC3E}">
        <p14:creationId xmlns:p14="http://schemas.microsoft.com/office/powerpoint/2010/main" val="1850121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87042">
                                            <p:bg/>
                                          </p:spTgt>
                                        </p:tgtEl>
                                        <p:attrNameLst>
                                          <p:attrName>style.visibility</p:attrName>
                                        </p:attrNameLst>
                                      </p:cBhvr>
                                      <p:to>
                                        <p:strVal val="visible"/>
                                      </p:to>
                                    </p:set>
                                    <p:anim calcmode="lin" valueType="num">
                                      <p:cBhvr additive="base">
                                        <p:cTn id="7" dur="1000" fill="hold"/>
                                        <p:tgtEl>
                                          <p:spTgt spid="87042">
                                            <p:bg/>
                                          </p:spTgt>
                                        </p:tgtEl>
                                        <p:attrNameLst>
                                          <p:attrName>ppt_x</p:attrName>
                                        </p:attrNameLst>
                                      </p:cBhvr>
                                      <p:tavLst>
                                        <p:tav tm="0">
                                          <p:val>
                                            <p:strVal val="#ppt_x"/>
                                          </p:val>
                                        </p:tav>
                                        <p:tav tm="100000">
                                          <p:val>
                                            <p:strVal val="#ppt_x"/>
                                          </p:val>
                                        </p:tav>
                                      </p:tavLst>
                                    </p:anim>
                                    <p:anim calcmode="lin" valueType="num">
                                      <p:cBhvr additive="base">
                                        <p:cTn id="8" dur="1000" fill="hold"/>
                                        <p:tgtEl>
                                          <p:spTgt spid="87042">
                                            <p:bg/>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87042">
                                            <p:txEl>
                                              <p:pRg st="0" end="0"/>
                                            </p:txEl>
                                          </p:spTgt>
                                        </p:tgtEl>
                                        <p:attrNameLst>
                                          <p:attrName>style.visibility</p:attrName>
                                        </p:attrNameLst>
                                      </p:cBhvr>
                                      <p:to>
                                        <p:strVal val="visible"/>
                                      </p:to>
                                    </p:set>
                                    <p:anim calcmode="lin" valueType="num">
                                      <p:cBhvr additive="base">
                                        <p:cTn id="12" dur="1000" fill="hold"/>
                                        <p:tgtEl>
                                          <p:spTgt spid="87042">
                                            <p:txEl>
                                              <p:pRg st="0" end="0"/>
                                            </p:txEl>
                                          </p:spTgt>
                                        </p:tgtEl>
                                        <p:attrNameLst>
                                          <p:attrName>ppt_x</p:attrName>
                                        </p:attrNameLst>
                                      </p:cBhvr>
                                      <p:tavLst>
                                        <p:tav tm="0">
                                          <p:val>
                                            <p:strVal val="#ppt_x"/>
                                          </p:val>
                                        </p:tav>
                                        <p:tav tm="100000">
                                          <p:val>
                                            <p:strVal val="#ppt_x"/>
                                          </p:val>
                                        </p:tav>
                                      </p:tavLst>
                                    </p:anim>
                                    <p:anim calcmode="lin" valueType="num">
                                      <p:cBhvr additive="base">
                                        <p:cTn id="13" dur="1000" fill="hold"/>
                                        <p:tgtEl>
                                          <p:spTgt spid="87042">
                                            <p:txEl>
                                              <p:pRg st="0" end="0"/>
                                            </p:txEl>
                                          </p:spTgt>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000"/>
                            </p:stCondLst>
                            <p:childTnLst>
                              <p:par>
                                <p:cTn id="15" presetID="5" presetClass="entr" presetSubtype="1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heckerboard(across)">
                                      <p:cBhvr>
                                        <p:cTn id="17" dur="3000"/>
                                        <p:tgtEl>
                                          <p:spTgt spid="5"/>
                                        </p:tgtEl>
                                      </p:cBhvr>
                                    </p:animEffect>
                                  </p:childTnLst>
                                </p:cTn>
                              </p:par>
                            </p:childTnLst>
                          </p:cTn>
                        </p:par>
                        <p:par>
                          <p:cTn id="18" fill="hold" nodeType="afterGroup">
                            <p:stCondLst>
                              <p:cond delay="5000"/>
                            </p:stCondLst>
                            <p:childTnLst>
                              <p:par>
                                <p:cTn id="19" presetID="2" presetClass="entr" presetSubtype="4"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0" fill="hold"/>
                                        <p:tgtEl>
                                          <p:spTgt spid="7"/>
                                        </p:tgtEl>
                                        <p:attrNameLst>
                                          <p:attrName>ppt_x</p:attrName>
                                        </p:attrNameLst>
                                      </p:cBhvr>
                                      <p:tavLst>
                                        <p:tav tm="0">
                                          <p:val>
                                            <p:strVal val="#ppt_x"/>
                                          </p:val>
                                        </p:tav>
                                        <p:tav tm="100000">
                                          <p:val>
                                            <p:strVal val="#ppt_x"/>
                                          </p:val>
                                        </p:tav>
                                      </p:tavLst>
                                    </p:anim>
                                    <p:anim calcmode="lin" valueType="num">
                                      <p:cBhvr additive="base">
                                        <p:cTn id="22" dur="5000" fill="hold"/>
                                        <p:tgtEl>
                                          <p:spTgt spid="7"/>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10000"/>
                            </p:stCondLst>
                            <p:childTnLst>
                              <p:par>
                                <p:cTn id="24" presetID="3" presetClass="entr" presetSubtype="1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linds(horizontal)">
                                      <p:cBhvr>
                                        <p:cTn id="26" dur="3000"/>
                                        <p:tgtEl>
                                          <p:spTgt spid="8"/>
                                        </p:tgtEl>
                                      </p:cBhvr>
                                    </p:animEffect>
                                  </p:childTnLst>
                                </p:cTn>
                              </p:par>
                            </p:childTnLst>
                          </p:cTn>
                        </p:par>
                        <p:par>
                          <p:cTn id="27" fill="hold" nodeType="afterGroup">
                            <p:stCondLst>
                              <p:cond delay="13000"/>
                            </p:stCondLst>
                            <p:childTnLst>
                              <p:par>
                                <p:cTn id="28" presetID="2" presetClass="entr" presetSubtype="4"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0" fill="hold"/>
                                        <p:tgtEl>
                                          <p:spTgt spid="14"/>
                                        </p:tgtEl>
                                        <p:attrNameLst>
                                          <p:attrName>ppt_x</p:attrName>
                                        </p:attrNameLst>
                                      </p:cBhvr>
                                      <p:tavLst>
                                        <p:tav tm="0">
                                          <p:val>
                                            <p:strVal val="#ppt_x"/>
                                          </p:val>
                                        </p:tav>
                                        <p:tav tm="100000">
                                          <p:val>
                                            <p:strVal val="#ppt_x"/>
                                          </p:val>
                                        </p:tav>
                                      </p:tavLst>
                                    </p:anim>
                                    <p:anim calcmode="lin" valueType="num">
                                      <p:cBhvr additive="base">
                                        <p:cTn id="31" dur="5000" fill="hold"/>
                                        <p:tgtEl>
                                          <p:spTgt spid="14"/>
                                        </p:tgtEl>
                                        <p:attrNameLst>
                                          <p:attrName>ppt_y</p:attrName>
                                        </p:attrNameLst>
                                      </p:cBhvr>
                                      <p:tavLst>
                                        <p:tav tm="0">
                                          <p:val>
                                            <p:strVal val="1+#ppt_h/2"/>
                                          </p:val>
                                        </p:tav>
                                        <p:tav tm="100000">
                                          <p:val>
                                            <p:strVal val="#ppt_y"/>
                                          </p:val>
                                        </p:tav>
                                      </p:tavLst>
                                    </p:anim>
                                  </p:childTnLst>
                                </p:cTn>
                              </p:par>
                            </p:childTnLst>
                          </p:cTn>
                        </p:par>
                        <p:par>
                          <p:cTn id="32" fill="hold" nodeType="afterGroup">
                            <p:stCondLst>
                              <p:cond delay="18000"/>
                            </p:stCondLst>
                            <p:childTnLst>
                              <p:par>
                                <p:cTn id="33" presetID="3" presetClass="entr" presetSubtype="10"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blinds(horizontal)">
                                      <p:cBhvr>
                                        <p:cTn id="35" dur="3000"/>
                                        <p:tgtEl>
                                          <p:spTgt spid="10"/>
                                        </p:tgtEl>
                                      </p:cBhvr>
                                    </p:animEffect>
                                  </p:childTnLst>
                                </p:cTn>
                              </p:par>
                            </p:childTnLst>
                          </p:cTn>
                        </p:par>
                        <p:par>
                          <p:cTn id="36" fill="hold" nodeType="afterGroup">
                            <p:stCondLst>
                              <p:cond delay="21000"/>
                            </p:stCondLst>
                            <p:childTnLst>
                              <p:par>
                                <p:cTn id="37" presetID="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0" fill="hold"/>
                                        <p:tgtEl>
                                          <p:spTgt spid="15"/>
                                        </p:tgtEl>
                                        <p:attrNameLst>
                                          <p:attrName>ppt_x</p:attrName>
                                        </p:attrNameLst>
                                      </p:cBhvr>
                                      <p:tavLst>
                                        <p:tav tm="0">
                                          <p:val>
                                            <p:strVal val="#ppt_x"/>
                                          </p:val>
                                        </p:tav>
                                        <p:tav tm="100000">
                                          <p:val>
                                            <p:strVal val="#ppt_x"/>
                                          </p:val>
                                        </p:tav>
                                      </p:tavLst>
                                    </p:anim>
                                    <p:anim calcmode="lin" valueType="num">
                                      <p:cBhvr additive="base">
                                        <p:cTn id="40" dur="5000" fill="hold"/>
                                        <p:tgtEl>
                                          <p:spTgt spid="15"/>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26000"/>
                            </p:stCondLst>
                            <p:childTnLst>
                              <p:par>
                                <p:cTn id="42" presetID="3" presetClass="entr" presetSubtype="10"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linds(horizontal)">
                                      <p:cBhvr>
                                        <p:cTn id="44" dur="3000"/>
                                        <p:tgtEl>
                                          <p:spTgt spid="13"/>
                                        </p:tgtEl>
                                      </p:cBhvr>
                                    </p:animEffect>
                                  </p:childTnLst>
                                </p:cTn>
                              </p:par>
                            </p:childTnLst>
                          </p:cTn>
                        </p:par>
                        <p:par>
                          <p:cTn id="45" fill="hold" nodeType="afterGroup">
                            <p:stCondLst>
                              <p:cond delay="29000"/>
                            </p:stCondLst>
                            <p:childTnLst>
                              <p:par>
                                <p:cTn id="46" presetID="7" presetClass="entr" presetSubtype="4"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additive="base">
                                        <p:cTn id="48" dur="5000" fill="hold"/>
                                        <p:tgtEl>
                                          <p:spTgt spid="11"/>
                                        </p:tgtEl>
                                        <p:attrNameLst>
                                          <p:attrName>ppt_x</p:attrName>
                                        </p:attrNameLst>
                                      </p:cBhvr>
                                      <p:tavLst>
                                        <p:tav tm="0">
                                          <p:val>
                                            <p:strVal val="#ppt_x"/>
                                          </p:val>
                                        </p:tav>
                                        <p:tav tm="100000">
                                          <p:val>
                                            <p:strVal val="#ppt_x"/>
                                          </p:val>
                                        </p:tav>
                                      </p:tavLst>
                                    </p:anim>
                                    <p:anim calcmode="lin" valueType="num">
                                      <p:cBhvr additive="base">
                                        <p:cTn id="49" dur="5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build="p" animBg="1"/>
      <p:bldP spid="5" grpId="0" animBg="1"/>
      <p:bldP spid="7" grpId="0" animBg="1"/>
      <p:bldP spid="8" grpId="0" animBg="1"/>
      <p:bldP spid="10" grpId="0" animBg="1"/>
      <p:bldP spid="13" grpId="0" animBg="1"/>
      <p:bldP spid="14" grpId="0" animBg="1"/>
      <p:bldP spid="15"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725770" y="225742"/>
            <a:ext cx="9611418" cy="1070431"/>
          </a:xfrm>
        </p:spPr>
        <p:txBody>
          <a:bodyPr>
            <a:normAutofit fontScale="90000"/>
          </a:bodyPr>
          <a:lstStyle/>
          <a:p>
            <a:r>
              <a:rPr lang="es-AR" dirty="0"/>
              <a:t>Declaración judicial de la situación de </a:t>
            </a:r>
            <a:r>
              <a:rPr lang="es-AR" dirty="0" err="1"/>
              <a:t>adoptabilidad</a:t>
            </a:r>
            <a:endParaRPr lang="es-AR" dirty="0"/>
          </a:p>
        </p:txBody>
      </p:sp>
      <p:sp>
        <p:nvSpPr>
          <p:cNvPr id="3" name="Marcador de contenido 2"/>
          <p:cNvSpPr>
            <a:spLocks noGrp="1"/>
          </p:cNvSpPr>
          <p:nvPr>
            <p:ph idx="1"/>
          </p:nvPr>
        </p:nvSpPr>
        <p:spPr>
          <a:xfrm>
            <a:off x="850006" y="1403797"/>
            <a:ext cx="10654606" cy="5267459"/>
          </a:xfrm>
        </p:spPr>
        <p:txBody>
          <a:bodyPr/>
          <a:lstStyle/>
          <a:p>
            <a:pPr marL="0" indent="0">
              <a:buNone/>
            </a:pPr>
            <a:endParaRPr lang="es-AR" dirty="0"/>
          </a:p>
        </p:txBody>
      </p:sp>
      <p:sp>
        <p:nvSpPr>
          <p:cNvPr id="4" name="7 Rectángulo"/>
          <p:cNvSpPr>
            <a:spLocks noChangeArrowheads="1"/>
          </p:cNvSpPr>
          <p:nvPr/>
        </p:nvSpPr>
        <p:spPr bwMode="auto">
          <a:xfrm>
            <a:off x="869301" y="1389509"/>
            <a:ext cx="2405240" cy="1937029"/>
          </a:xfrm>
          <a:prstGeom prst="rect">
            <a:avLst/>
          </a:prstGeom>
          <a:solidFill>
            <a:srgbClr val="FFFFFF"/>
          </a:solidFill>
          <a:ln w="254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endParaRPr lang="es-AR" altLang="es-AR" sz="1100"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Niño/a sin filiación establecida o con padres fallecidos</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Agotamiento de búsqueda de familiares de origen (Plazo máximo 30 días)</a:t>
            </a: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pPr>
            <a:endParaRPr lang="es-AR" altLang="es-AR" sz="1400" dirty="0">
              <a:solidFill>
                <a:prstClr val="black"/>
              </a:solidFill>
              <a:latin typeface="Arial" panose="020B0604020202020204" pitchFamily="34" charset="0"/>
            </a:endParaRPr>
          </a:p>
        </p:txBody>
      </p:sp>
      <p:sp>
        <p:nvSpPr>
          <p:cNvPr id="5" name="8 Rectángulo"/>
          <p:cNvSpPr>
            <a:spLocks noChangeArrowheads="1"/>
          </p:cNvSpPr>
          <p:nvPr/>
        </p:nvSpPr>
        <p:spPr bwMode="auto">
          <a:xfrm>
            <a:off x="869301" y="3464513"/>
            <a:ext cx="2371971" cy="1487715"/>
          </a:xfrm>
          <a:prstGeom prst="rect">
            <a:avLst/>
          </a:prstGeom>
          <a:solidFill>
            <a:srgbClr val="FFFFFF"/>
          </a:solidFill>
          <a:ln w="254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Decisión libre e informada de los padres de dar al niño/a en adopción</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(Después de los 45 días del nacimiento</a:t>
            </a:r>
            <a:r>
              <a:rPr lang="es-AR" altLang="es-AR" sz="1400"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a:t>
            </a:r>
            <a:endParaRPr lang="es-AR" altLang="es-AR" sz="1400" dirty="0">
              <a:solidFill>
                <a:prstClr val="black"/>
              </a:solidFill>
              <a:latin typeface="Arial" panose="020B0604020202020204" pitchFamily="34" charset="0"/>
            </a:endParaRPr>
          </a:p>
        </p:txBody>
      </p:sp>
      <p:sp>
        <p:nvSpPr>
          <p:cNvPr id="6" name="9 Rectángulo"/>
          <p:cNvSpPr>
            <a:spLocks noChangeArrowheads="1"/>
          </p:cNvSpPr>
          <p:nvPr/>
        </p:nvSpPr>
        <p:spPr bwMode="auto">
          <a:xfrm>
            <a:off x="869302" y="5124377"/>
            <a:ext cx="2371970" cy="1654503"/>
          </a:xfrm>
          <a:prstGeom prst="rect">
            <a:avLst/>
          </a:prstGeom>
          <a:solidFill>
            <a:srgbClr val="FFFFFF"/>
          </a:solidFill>
          <a:ln w="254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Medida excepcional (Plazo máximo 180 días)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Agotamiento de búsqueda de familiares de origen</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7" name="10 Flecha derecha"/>
          <p:cNvSpPr/>
          <p:nvPr/>
        </p:nvSpPr>
        <p:spPr>
          <a:xfrm>
            <a:off x="3606866" y="2487500"/>
            <a:ext cx="1019175" cy="3333750"/>
          </a:xfrm>
          <a:prstGeom prst="rightArrow">
            <a:avLst>
              <a:gd name="adj1" fmla="val 50000"/>
              <a:gd name="adj2" fmla="val 62149"/>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s-AR">
              <a:solidFill>
                <a:prstClr val="white"/>
              </a:solidFill>
            </a:endParaRPr>
          </a:p>
        </p:txBody>
      </p:sp>
      <p:sp>
        <p:nvSpPr>
          <p:cNvPr id="8" name="11 Rectángulo"/>
          <p:cNvSpPr>
            <a:spLocks noChangeArrowheads="1"/>
          </p:cNvSpPr>
          <p:nvPr/>
        </p:nvSpPr>
        <p:spPr bwMode="auto">
          <a:xfrm>
            <a:off x="4958366" y="2785586"/>
            <a:ext cx="2457181" cy="3267484"/>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Declaración judicial de la situación de </a:t>
            </a:r>
            <a:r>
              <a:rPr lang="es-AR" altLang="es-AR" sz="1400" b="1" dirty="0" err="1">
                <a:solidFill>
                  <a:prstClr val="black"/>
                </a:solidFill>
                <a:latin typeface="Arial" panose="020B0604020202020204" pitchFamily="34" charset="0"/>
                <a:ea typeface="Calibri" panose="020F0502020204030204" pitchFamily="34" charset="0"/>
                <a:cs typeface="Arial" panose="020B0604020202020204" pitchFamily="34" charset="0"/>
              </a:rPr>
              <a:t>adoptabilidad</a:t>
            </a: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(Plazo máximo 90 días)</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Solicitud del juez/a al Registro de aspirantes a adopción para que envíen los legajos de los pretensos adoptantes</a:t>
            </a: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pPr>
            <a:endParaRPr lang="es-AR" altLang="es-AR" dirty="0">
              <a:solidFill>
                <a:prstClr val="black"/>
              </a:solidFill>
              <a:latin typeface="Arial" panose="020B0604020202020204" pitchFamily="34" charset="0"/>
            </a:endParaRPr>
          </a:p>
        </p:txBody>
      </p:sp>
      <p:sp>
        <p:nvSpPr>
          <p:cNvPr id="10" name="14 Rectángulo"/>
          <p:cNvSpPr>
            <a:spLocks noChangeArrowheads="1"/>
          </p:cNvSpPr>
          <p:nvPr/>
        </p:nvSpPr>
        <p:spPr bwMode="auto">
          <a:xfrm>
            <a:off x="9132641" y="1784650"/>
            <a:ext cx="1962150" cy="997283"/>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Selección de los futuros adoptantes por parte del juez/a</a:t>
            </a: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pPr>
            <a:endParaRPr lang="es-AR" altLang="es-AR" dirty="0">
              <a:solidFill>
                <a:prstClr val="black"/>
              </a:solidFill>
              <a:latin typeface="Arial" panose="020B0604020202020204" pitchFamily="34" charset="0"/>
            </a:endParaRPr>
          </a:p>
        </p:txBody>
      </p:sp>
      <p:sp>
        <p:nvSpPr>
          <p:cNvPr id="11" name="16 Rectángulo"/>
          <p:cNvSpPr>
            <a:spLocks noChangeArrowheads="1"/>
          </p:cNvSpPr>
          <p:nvPr/>
        </p:nvSpPr>
        <p:spPr bwMode="auto">
          <a:xfrm>
            <a:off x="9136459" y="4952228"/>
            <a:ext cx="2038351" cy="1208902"/>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Sentencia de guarda de adopción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(Plazo máximo de guarda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6 meses)</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19" name="Rectangle 18"/>
          <p:cNvSpPr>
            <a:spLocks noChangeArrowheads="1"/>
          </p:cNvSpPr>
          <p:nvPr/>
        </p:nvSpPr>
        <p:spPr bwMode="auto">
          <a:xfrm>
            <a:off x="0" y="457200"/>
            <a:ext cx="12192000" cy="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eaLnBrk="0" fontAlgn="base" hangingPunct="0">
              <a:spcBef>
                <a:spcPct val="0"/>
              </a:spcBef>
              <a:spcAft>
                <a:spcPct val="0"/>
              </a:spcAft>
            </a:pPr>
            <a:br>
              <a:rPr lang="es-AR" altLang="es-AR" dirty="0">
                <a:solidFill>
                  <a:prstClr val="black"/>
                </a:solidFill>
                <a:latin typeface="Arial" panose="020B0604020202020204" pitchFamily="34" charset="0"/>
              </a:rPr>
            </a:br>
            <a:endParaRPr lang="es-AR" altLang="es-AR" dirty="0">
              <a:solidFill>
                <a:prstClr val="black"/>
              </a:solidFill>
              <a:latin typeface="Arial" panose="020B0604020202020204" pitchFamily="34" charset="0"/>
            </a:endParaRPr>
          </a:p>
          <a:p>
            <a:pPr eaLnBrk="0" fontAlgn="base" hangingPunct="0">
              <a:spcBef>
                <a:spcPct val="0"/>
              </a:spcBef>
              <a:spcAft>
                <a:spcPct val="0"/>
              </a:spcAft>
            </a:pPr>
            <a:r>
              <a:rPr lang="es-AR" altLang="es-AR" sz="10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endParaRPr lang="es-AR" altLang="es-AR" sz="1100" dirty="0">
              <a:solidFill>
                <a:prstClr val="black"/>
              </a:solidFill>
            </a:endParaRPr>
          </a:p>
          <a:p>
            <a:pPr eaLnBrk="0" fontAlgn="base" hangingPunct="0">
              <a:spcBef>
                <a:spcPct val="0"/>
              </a:spcBef>
              <a:spcAft>
                <a:spcPct val="0"/>
              </a:spcAft>
            </a:pPr>
            <a:endParaRPr lang="es-AR" altLang="es-AR" dirty="0">
              <a:solidFill>
                <a:prstClr val="black"/>
              </a:solidFill>
              <a:latin typeface="Arial" panose="020B0604020202020204" pitchFamily="34" charset="0"/>
            </a:endParaRPr>
          </a:p>
        </p:txBody>
      </p:sp>
      <p:sp>
        <p:nvSpPr>
          <p:cNvPr id="20" name="Rectangle 21"/>
          <p:cNvSpPr>
            <a:spLocks noChangeArrowheads="1"/>
          </p:cNvSpPr>
          <p:nvPr/>
        </p:nvSpPr>
        <p:spPr bwMode="auto">
          <a:xfrm>
            <a:off x="0" y="457200"/>
            <a:ext cx="12192000" cy="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eaLnBrk="0" fontAlgn="base" hangingPunct="0">
              <a:spcBef>
                <a:spcPct val="0"/>
              </a:spcBef>
              <a:spcAft>
                <a:spcPct val="0"/>
              </a:spcAft>
            </a:pPr>
            <a:br>
              <a:rPr lang="es-AR" altLang="es-AR">
                <a:solidFill>
                  <a:prstClr val="black"/>
                </a:solidFill>
                <a:latin typeface="Arial" panose="020B0604020202020204" pitchFamily="34" charset="0"/>
              </a:rPr>
            </a:br>
            <a:endParaRPr lang="es-AR" altLang="es-AR">
              <a:solidFill>
                <a:prstClr val="black"/>
              </a:solidFill>
              <a:latin typeface="Arial" panose="020B0604020202020204" pitchFamily="34" charset="0"/>
            </a:endParaRPr>
          </a:p>
          <a:p>
            <a:pPr eaLnBrk="0" fontAlgn="base" hangingPunct="0">
              <a:spcBef>
                <a:spcPct val="0"/>
              </a:spcBef>
              <a:spcAft>
                <a:spcPct val="0"/>
              </a:spcAft>
            </a:pPr>
            <a:endParaRPr lang="es-AR" altLang="es-AR">
              <a:solidFill>
                <a:prstClr val="black"/>
              </a:solidFill>
              <a:latin typeface="Arial" panose="020B0604020202020204" pitchFamily="34" charset="0"/>
            </a:endParaRPr>
          </a:p>
        </p:txBody>
      </p:sp>
      <p:sp>
        <p:nvSpPr>
          <p:cNvPr id="21" name="Rectangle 23"/>
          <p:cNvSpPr>
            <a:spLocks noChangeArrowheads="1"/>
          </p:cNvSpPr>
          <p:nvPr/>
        </p:nvSpPr>
        <p:spPr bwMode="auto">
          <a:xfrm>
            <a:off x="0" y="457200"/>
            <a:ext cx="12192000" cy="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638550" algn="l"/>
              </a:tabLst>
              <a:defRPr>
                <a:solidFill>
                  <a:schemeClr val="tx1"/>
                </a:solidFill>
                <a:latin typeface="Arial" panose="020B0604020202020204" pitchFamily="34" charset="0"/>
              </a:defRPr>
            </a:lvl1pPr>
            <a:lvl2pPr eaLnBrk="0" fontAlgn="base" hangingPunct="0">
              <a:spcBef>
                <a:spcPct val="0"/>
              </a:spcBef>
              <a:spcAft>
                <a:spcPct val="0"/>
              </a:spcAft>
              <a:tabLst>
                <a:tab pos="3638550" algn="l"/>
              </a:tabLst>
              <a:defRPr>
                <a:solidFill>
                  <a:schemeClr val="tx1"/>
                </a:solidFill>
                <a:latin typeface="Arial" panose="020B0604020202020204" pitchFamily="34" charset="0"/>
              </a:defRPr>
            </a:lvl2pPr>
            <a:lvl3pPr eaLnBrk="0" fontAlgn="base" hangingPunct="0">
              <a:spcBef>
                <a:spcPct val="0"/>
              </a:spcBef>
              <a:spcAft>
                <a:spcPct val="0"/>
              </a:spcAft>
              <a:tabLst>
                <a:tab pos="3638550" algn="l"/>
              </a:tabLst>
              <a:defRPr>
                <a:solidFill>
                  <a:schemeClr val="tx1"/>
                </a:solidFill>
                <a:latin typeface="Arial" panose="020B0604020202020204" pitchFamily="34" charset="0"/>
              </a:defRPr>
            </a:lvl3pPr>
            <a:lvl4pPr eaLnBrk="0" fontAlgn="base" hangingPunct="0">
              <a:spcBef>
                <a:spcPct val="0"/>
              </a:spcBef>
              <a:spcAft>
                <a:spcPct val="0"/>
              </a:spcAft>
              <a:tabLst>
                <a:tab pos="3638550" algn="l"/>
              </a:tabLst>
              <a:defRPr>
                <a:solidFill>
                  <a:schemeClr val="tx1"/>
                </a:solidFill>
                <a:latin typeface="Arial" panose="020B0604020202020204" pitchFamily="34" charset="0"/>
              </a:defRPr>
            </a:lvl4pPr>
            <a:lvl5pPr eaLnBrk="0" fontAlgn="base" hangingPunct="0">
              <a:spcBef>
                <a:spcPct val="0"/>
              </a:spcBef>
              <a:spcAft>
                <a:spcPct val="0"/>
              </a:spcAft>
              <a:tabLst>
                <a:tab pos="3638550" algn="l"/>
              </a:tabLst>
              <a:defRPr>
                <a:solidFill>
                  <a:schemeClr val="tx1"/>
                </a:solidFill>
                <a:latin typeface="Arial" panose="020B0604020202020204" pitchFamily="34" charset="0"/>
              </a:defRPr>
            </a:lvl5pPr>
            <a:lvl6pPr eaLnBrk="0" fontAlgn="base" hangingPunct="0">
              <a:spcBef>
                <a:spcPct val="0"/>
              </a:spcBef>
              <a:spcAft>
                <a:spcPct val="0"/>
              </a:spcAft>
              <a:tabLst>
                <a:tab pos="3638550" algn="l"/>
              </a:tabLst>
              <a:defRPr>
                <a:solidFill>
                  <a:schemeClr val="tx1"/>
                </a:solidFill>
                <a:latin typeface="Arial" panose="020B0604020202020204" pitchFamily="34" charset="0"/>
              </a:defRPr>
            </a:lvl6pPr>
            <a:lvl7pPr eaLnBrk="0" fontAlgn="base" hangingPunct="0">
              <a:spcBef>
                <a:spcPct val="0"/>
              </a:spcBef>
              <a:spcAft>
                <a:spcPct val="0"/>
              </a:spcAft>
              <a:tabLst>
                <a:tab pos="3638550" algn="l"/>
              </a:tabLst>
              <a:defRPr>
                <a:solidFill>
                  <a:schemeClr val="tx1"/>
                </a:solidFill>
                <a:latin typeface="Arial" panose="020B0604020202020204" pitchFamily="34" charset="0"/>
              </a:defRPr>
            </a:lvl7pPr>
            <a:lvl8pPr eaLnBrk="0" fontAlgn="base" hangingPunct="0">
              <a:spcBef>
                <a:spcPct val="0"/>
              </a:spcBef>
              <a:spcAft>
                <a:spcPct val="0"/>
              </a:spcAft>
              <a:tabLst>
                <a:tab pos="3638550" algn="l"/>
              </a:tabLst>
              <a:defRPr>
                <a:solidFill>
                  <a:schemeClr val="tx1"/>
                </a:solidFill>
                <a:latin typeface="Arial" panose="020B0604020202020204" pitchFamily="34" charset="0"/>
              </a:defRPr>
            </a:lvl8pPr>
            <a:lvl9pPr eaLnBrk="0" fontAlgn="base" hangingPunct="0">
              <a:spcBef>
                <a:spcPct val="0"/>
              </a:spcBef>
              <a:spcAft>
                <a:spcPct val="0"/>
              </a:spcAft>
              <a:tabLst>
                <a:tab pos="3638550" algn="l"/>
              </a:tabLst>
              <a:defRPr>
                <a:solidFill>
                  <a:schemeClr val="tx1"/>
                </a:solidFill>
                <a:latin typeface="Arial" panose="020B0604020202020204" pitchFamily="34" charset="0"/>
              </a:defRPr>
            </a:lvl9pPr>
          </a:lstStyle>
          <a:p>
            <a:endParaRPr lang="es-AR" altLang="es-AR" sz="10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endParaRPr>
          </a:p>
          <a:p>
            <a:r>
              <a:rPr lang="es-AR" altLang="es-AR" sz="10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endParaRPr lang="es-AR" altLang="es-AR" sz="1100" dirty="0">
              <a:solidFill>
                <a:prstClr val="black"/>
              </a:solidFill>
            </a:endParaRPr>
          </a:p>
          <a:p>
            <a:endParaRPr lang="es-AR" altLang="es-AR" dirty="0">
              <a:solidFill>
                <a:prstClr val="black"/>
              </a:solidFill>
            </a:endParaRPr>
          </a:p>
        </p:txBody>
      </p:sp>
      <p:sp>
        <p:nvSpPr>
          <p:cNvPr id="23" name="Rectangle 29"/>
          <p:cNvSpPr>
            <a:spLocks noChangeArrowheads="1"/>
          </p:cNvSpPr>
          <p:nvPr/>
        </p:nvSpPr>
        <p:spPr bwMode="auto">
          <a:xfrm>
            <a:off x="0" y="457200"/>
            <a:ext cx="1219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AR">
              <a:solidFill>
                <a:prstClr val="black"/>
              </a:solidFill>
            </a:endParaRPr>
          </a:p>
        </p:txBody>
      </p:sp>
      <p:sp>
        <p:nvSpPr>
          <p:cNvPr id="29" name="Flecha doblada 28"/>
          <p:cNvSpPr/>
          <p:nvPr/>
        </p:nvSpPr>
        <p:spPr>
          <a:xfrm>
            <a:off x="5988676" y="2086377"/>
            <a:ext cx="3143965" cy="665775"/>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black"/>
              </a:solidFill>
            </a:endParaRPr>
          </a:p>
        </p:txBody>
      </p:sp>
      <p:sp>
        <p:nvSpPr>
          <p:cNvPr id="30" name="Flecha abajo 29"/>
          <p:cNvSpPr/>
          <p:nvPr/>
        </p:nvSpPr>
        <p:spPr>
          <a:xfrm>
            <a:off x="9903855" y="2781932"/>
            <a:ext cx="257576" cy="217029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Tree>
    <p:extLst>
      <p:ext uri="{BB962C8B-B14F-4D97-AF65-F5344CB8AC3E}">
        <p14:creationId xmlns:p14="http://schemas.microsoft.com/office/powerpoint/2010/main" val="360112262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p:cNvSpPr>
            <a:spLocks noGrp="1"/>
          </p:cNvSpPr>
          <p:nvPr>
            <p:ph type="title"/>
          </p:nvPr>
        </p:nvSpPr>
        <p:spPr>
          <a:xfrm>
            <a:off x="2589212" y="609600"/>
            <a:ext cx="8915399" cy="974501"/>
          </a:xfrm>
        </p:spPr>
        <p:txBody>
          <a:bodyPr/>
          <a:lstStyle/>
          <a:p>
            <a:r>
              <a:rPr lang="es-AR" dirty="0"/>
              <a:t>Sujetos del procedimiento</a:t>
            </a:r>
          </a:p>
        </p:txBody>
      </p:sp>
      <p:sp>
        <p:nvSpPr>
          <p:cNvPr id="5" name="Marcador de texto 4"/>
          <p:cNvSpPr>
            <a:spLocks noGrp="1"/>
          </p:cNvSpPr>
          <p:nvPr>
            <p:ph type="body" idx="1"/>
          </p:nvPr>
        </p:nvSpPr>
        <p:spPr>
          <a:xfrm>
            <a:off x="1210613" y="1584101"/>
            <a:ext cx="10637949" cy="4971245"/>
          </a:xfrm>
        </p:spPr>
        <p:txBody>
          <a:bodyPr>
            <a:normAutofit lnSpcReduction="10000"/>
          </a:bodyPr>
          <a:lstStyle/>
          <a:p>
            <a:r>
              <a:rPr lang="es-AR" dirty="0"/>
              <a:t>El procedimiento que concluye con la declaración judicial de la situación de </a:t>
            </a:r>
            <a:r>
              <a:rPr lang="es-AR" dirty="0" err="1"/>
              <a:t>adoptabilidad</a:t>
            </a:r>
            <a:r>
              <a:rPr lang="es-AR" dirty="0"/>
              <a:t> requiere la intervención:</a:t>
            </a:r>
          </a:p>
          <a:p>
            <a:r>
              <a:rPr lang="es-AR" dirty="0"/>
              <a:t>a. con carácter de parte, del niño, niña o adolescente, si tiene edad y</a:t>
            </a:r>
          </a:p>
          <a:p>
            <a:r>
              <a:rPr lang="es-AR" dirty="0"/>
              <a:t>grado de madurez suficiente, quien comparece con asistencia letrada;</a:t>
            </a:r>
          </a:p>
          <a:p>
            <a:endParaRPr lang="es-AR" dirty="0"/>
          </a:p>
          <a:p>
            <a:r>
              <a:rPr lang="es-AR" dirty="0"/>
              <a:t>b. con carácter de parte, de los padres u otros representantes legales</a:t>
            </a:r>
          </a:p>
          <a:p>
            <a:r>
              <a:rPr lang="es-AR" dirty="0"/>
              <a:t>del niño, niña o adolescentes;</a:t>
            </a:r>
          </a:p>
          <a:p>
            <a:endParaRPr lang="es-AR" dirty="0"/>
          </a:p>
          <a:p>
            <a:r>
              <a:rPr lang="es-AR" dirty="0"/>
              <a:t>c. del organismo administrativo que participó en la etapa extrajudicial;</a:t>
            </a:r>
          </a:p>
          <a:p>
            <a:endParaRPr lang="es-AR" dirty="0"/>
          </a:p>
          <a:p>
            <a:r>
              <a:rPr lang="es-AR" dirty="0"/>
              <a:t>d. del Ministerio Público.</a:t>
            </a:r>
          </a:p>
          <a:p>
            <a:endParaRPr lang="es-AR" dirty="0"/>
          </a:p>
          <a:p>
            <a:r>
              <a:rPr lang="es-AR" dirty="0"/>
              <a:t>El juez también puede escuchar a los parientes y otros referentes afectivos.</a:t>
            </a:r>
          </a:p>
        </p:txBody>
      </p:sp>
    </p:spTree>
    <p:extLst>
      <p:ext uri="{BB962C8B-B14F-4D97-AF65-F5344CB8AC3E}">
        <p14:creationId xmlns:p14="http://schemas.microsoft.com/office/powerpoint/2010/main" val="119117124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 name="1 Título"/>
          <p:cNvSpPr>
            <a:spLocks noGrp="1"/>
          </p:cNvSpPr>
          <p:nvPr>
            <p:ph type="ctrTitle"/>
          </p:nvPr>
        </p:nvSpPr>
        <p:spPr>
          <a:xfrm>
            <a:off x="1992313" y="1454151"/>
            <a:ext cx="8280400" cy="1470025"/>
          </a:xfrm>
        </p:spPr>
        <p:style>
          <a:lnRef idx="2">
            <a:schemeClr val="accent2">
              <a:shade val="50000"/>
            </a:schemeClr>
          </a:lnRef>
          <a:fillRef idx="1">
            <a:schemeClr val="accent2"/>
          </a:fillRef>
          <a:effectRef idx="0">
            <a:schemeClr val="accent2"/>
          </a:effectRef>
          <a:fontRef idx="minor">
            <a:schemeClr val="lt1"/>
          </a:fontRef>
        </p:style>
        <p:txBody>
          <a:bodyPr rtlCol="0">
            <a:normAutofit/>
          </a:bodyPr>
          <a:lstStyle/>
          <a:p>
            <a:pPr eaLnBrk="1" fontAlgn="auto" hangingPunct="1">
              <a:spcAft>
                <a:spcPts val="0"/>
              </a:spcAft>
              <a:defRPr/>
            </a:pPr>
            <a:r>
              <a:rPr lang="es-AR" b="1" dirty="0"/>
              <a:t>Guarda de hecho</a:t>
            </a:r>
            <a:br>
              <a:rPr lang="es-AR" b="1" dirty="0"/>
            </a:br>
            <a:r>
              <a:rPr lang="es-AR" b="1" dirty="0"/>
              <a:t>(ARTICULO 611)</a:t>
            </a:r>
          </a:p>
        </p:txBody>
      </p:sp>
      <p:sp>
        <p:nvSpPr>
          <p:cNvPr id="117763" name="2 Subtítulo"/>
          <p:cNvSpPr>
            <a:spLocks noGrp="1"/>
          </p:cNvSpPr>
          <p:nvPr>
            <p:ph type="subTitle" idx="1"/>
          </p:nvPr>
        </p:nvSpPr>
        <p:spPr>
          <a:xfrm>
            <a:off x="1774825" y="3286126"/>
            <a:ext cx="8642350" cy="3311525"/>
          </a:xfrm>
        </p:spPr>
        <p:txBody>
          <a:bodyPr/>
          <a:lstStyle/>
          <a:p>
            <a:pPr algn="just" eaLnBrk="1" hangingPunct="1"/>
            <a:r>
              <a:rPr lang="es-AR" altLang="es-AR">
                <a:solidFill>
                  <a:schemeClr val="tx1"/>
                </a:solidFill>
              </a:rPr>
              <a:t>Queda </a:t>
            </a:r>
            <a:r>
              <a:rPr lang="es-AR" altLang="es-AR" b="1">
                <a:solidFill>
                  <a:srgbClr val="FF0000"/>
                </a:solidFill>
              </a:rPr>
              <a:t>prohibida expresamente</a:t>
            </a:r>
            <a:r>
              <a:rPr lang="es-AR" altLang="es-AR">
                <a:solidFill>
                  <a:schemeClr val="tx1"/>
                </a:solidFill>
              </a:rPr>
              <a:t> la </a:t>
            </a:r>
            <a:r>
              <a:rPr lang="es-AR" altLang="es-AR" u="sng">
                <a:solidFill>
                  <a:schemeClr val="tx1"/>
                </a:solidFill>
              </a:rPr>
              <a:t>entrega directa </a:t>
            </a:r>
            <a:r>
              <a:rPr lang="es-AR" altLang="es-AR">
                <a:solidFill>
                  <a:schemeClr val="tx1"/>
                </a:solidFill>
              </a:rPr>
              <a:t>en guarda de niños, niñas y adolescentes mediante escritura pública o acto administrativo, así como la </a:t>
            </a:r>
            <a:r>
              <a:rPr lang="es-AR" altLang="es-AR" u="sng">
                <a:solidFill>
                  <a:schemeClr val="tx1"/>
                </a:solidFill>
              </a:rPr>
              <a:t>entrega directa</a:t>
            </a:r>
            <a:r>
              <a:rPr lang="es-AR" altLang="es-AR">
                <a:solidFill>
                  <a:schemeClr val="tx1"/>
                </a:solidFill>
              </a:rPr>
              <a:t> en guarda otorgada por cualquiera de los progenitores u otros familiares del niño.</a:t>
            </a:r>
            <a:br>
              <a:rPr lang="es-AR" altLang="es-AR">
                <a:solidFill>
                  <a:schemeClr val="tx1"/>
                </a:solidFill>
              </a:rPr>
            </a:br>
            <a:br>
              <a:rPr lang="es-AR" altLang="es-AR">
                <a:solidFill>
                  <a:schemeClr val="tx1"/>
                </a:solidFill>
              </a:rPr>
            </a:br>
            <a:br>
              <a:rPr lang="es-AR" altLang="es-AR" b="1">
                <a:solidFill>
                  <a:schemeClr val="tx1"/>
                </a:solidFill>
              </a:rPr>
            </a:br>
            <a:endParaRPr lang="es-AR" altLang="es-AR" b="1">
              <a:solidFill>
                <a:schemeClr val="tx1"/>
              </a:solidFill>
            </a:endParaRPr>
          </a:p>
        </p:txBody>
      </p:sp>
      <p:sp>
        <p:nvSpPr>
          <p:cNvPr id="6" name="1 Título"/>
          <p:cNvSpPr txBox="1">
            <a:spLocks/>
          </p:cNvSpPr>
          <p:nvPr/>
        </p:nvSpPr>
        <p:spPr bwMode="auto">
          <a:xfrm>
            <a:off x="1992313" y="260351"/>
            <a:ext cx="8280400" cy="669925"/>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anchor="ctr">
            <a:normAutofit fontScale="92500" lnSpcReduction="10000"/>
          </a:bodyPr>
          <a:lstStyle/>
          <a:p>
            <a:pPr algn="ctr">
              <a:spcBef>
                <a:spcPct val="0"/>
              </a:spcBef>
              <a:defRPr/>
            </a:pPr>
            <a:r>
              <a:rPr lang="es-AR" sz="4400" b="1" i="1" dirty="0">
                <a:solidFill>
                  <a:prstClr val="white"/>
                </a:solidFill>
                <a:effectLst>
                  <a:outerShdw blurRad="38100" dist="38100" dir="2700000" algn="tl">
                    <a:srgbClr val="000000">
                      <a:alpha val="43137"/>
                    </a:srgbClr>
                  </a:outerShdw>
                </a:effectLst>
              </a:rPr>
              <a:t>Guarda CON FINES DE ADOPCIÓN</a:t>
            </a:r>
          </a:p>
        </p:txBody>
      </p:sp>
      <p:sp>
        <p:nvSpPr>
          <p:cNvPr id="117767" name="AutoShape 6" descr="data:image/jpeg;base64,/9j/4AAQSkZJRgABAQAAAQABAAD/2wCEAAkGBxQTEBUUExQUFRUUGRQXFhcWFxcVHRQYGxQXFxUYGBYYHSggHBonGxQVIjIhKCkrLi4uFx8/ODMsNygtLiwBCgoKDg0OGxAQGzIlICQwLDIsLCwsLDQ3Ljc0LCwsLCwsLCwsLCwsNCwsLCwsNywsLCwsNiwsLDIwLCwsLCwsLP/AABEIAOEA4QMBEQACEQEDEQH/xAAcAAEAAgMBAQEAAAAAAAAAAAAABgcDBAUCAQj/xABEEAACAQICBwUEBwUHBAMAAAABAgADEQQxBQYSIUFRcQcTImGBMlKRoRRCYnKCscEjJDNTkkOisrPC0fAXY4PSFXOj/8QAGwEBAAIDAQEAAAAAAAAAAAAAAAMEAgUGAQf/xAA3EQACAQIDAwsDBAICAwAAAAAAAQIDEQQhMQUSQRNRYXGBkaGxwdHwIjLhBhQz8UJSFSMkQ4L/2gAMAwEAAhEDEQA/ALxgCAIAgCAIAgCAIAgCAIAgCAIAgCAIAgCAIAgCAIAgCAIAgCAIAgCAIAgCAIAgCAIBp6Q0pRoC9arTpjhtsFv0BzmMpKOrJqWHq1nanFvqRG8d2kYJPZNSqR7iEfOpsiRPEwRs6WwsXPVKPW/a5yqnajtfwcI79Xt8kVvzkbxXMi5H9PW/kqpdnu0Yv+oeLPs4H494f9Ann7if+pn/AMFhlrW8vcf9QsYM8D8O8H+kx+4n/qe/8HhXpW8vcyJ2nMv8XBuo5hz+TIPzhYp8YmL/AE7F/wAdZPs9mzp4LtLwb+33tL7ybQ//ADLflM1ioPXIq1f09i4fbaXU7ediSaO01h6/8GtTc8lYXHVcx8JNGcZaM1dbCV6H8kGuteuhvzMrCAIAgCAIAgCAIAgCAIAgCAIAgCAIAgES1g7QMLhyVQ9/UG7ZpkbIPJqmQ38BcjlIZ14x6TbYTY+Ir/VL6Y879F/S6SJYrT2ksXkRhaR4LdCR9727+Y2RK8qlSfQbingsDhtVvy6fbTvuauH1Wp32qrvUY5m9r9T7R+MwVNcSxLHTtaCSXzs8Dq4fRtFPZpoDzsCfid8zUUitKvUlrJm4DPSIXg8Pt4AvANevgKT+3TRvMqL/ABznjimSwrVIfbJrtOVitVqLb0LUyN4sdoA9G3/AiYOkmW4bRqxyln86PYzYXSGksJ7FT6RTH1Xu+71O2OgY9J6p1YaO5HUw+z8V90dyXOsvx3okug+0XD1TsVwcPUy8Rul/v2Gz+IDqZPDExeUsjU4rYNemt6l9a6Ne7j2XJmrAi4Nwd4I4yyaNpp2Z9g8EAQBAEAQBAEAQBAEAQBAEA5en9P0MHT26zWvfZQb2c8lX9chxImE5qKuyzhcJVxM92mut8F1lZ6S07jNJEhf3fDHdYX8Y+0c36Cy9ZUnUlPoR01DB4bBZv6p+XVzeLNnRmhqVG2yt295t59OA9J4opHtXETqavLmOjeekAvPQc/E6coU/aqqTyW7n+7eeXRLGhUlojm1tcqINgrt/Sv5m/wAp5vIkWEmeRrTUPsYSqw5jaP5IZ7mYujBazXh7g60VR7WDqgc/GPzpz3PmPOShwmvD3PlLXejezJUU/hNvmDPLh4eVrnTwuseGfKqFPJ7p823fOekbpyXA6isCLg3B4jfBGeoBp6Q0ZSrDxrv4MNzD1/Q7pjKKepPRxFSk/pfYc7BYnF6ON6Ld7QzNNrkAX37hvU/aXdzExjKdLTNFirSwuPVqi3Z86+Z9Tz5mWHqzrRQxq/szs1ALtTa20vmPeXzHrY7pcp1Yz0OYx2za2El9ea4Nafh9B3JKUBAEAQBAEAQBAEAQBAEAi2umuNPBLsKBUxDDwpwUHJntw5DM+W8iKpVUMuJssBs6WJe88orV+i+ZeBAMLoupXqHEYxi7tkp4DgCMgPsDdz4ypZt3Z0TqQpQ5KgrJfPjO+JkVTzWrKqlmIUDMk2EXPYxcnZI4j6eeq/d4Sk1Vzx2SfXZHDzJAmO9d2iW/20acd+vJRXz5lc6uD7PsXiLNjK/dqf7NbOem6yKfPxSWNCT+5lCrtnD0sqEb9Ly/L8CTaO7PcDStekap51WLX/ALJ8pNGhBGrq7XxVTSVur318SRYTR9KkLU6VOmOSIq/kJIkloUJ1Zzd5yb62bM9IxAMGJwlOoLVERxyZQw+BE8aTMozlHOLsR7SPZ/gKv9gKZ50iadvwr4T6gzF04stw2jiIf5X68/yRXHdmWIoEtgcUfuVPCT+JRssfIqOsjdJ8C/T2rCWVWPavb8nGOn8RhnFPHUGQ8HAtfzFjsv1U+kiaa1L0eTqK9N3JBg8alVdqmwZeY4eRGYPkZ4YtWNi8Hhw9J6EO2K2GPd1VO0Nk7NzzHI/I8c5HKHGOpfo4tbvJVlvRfP8z8+YlupmugxB7jEAU8QNw4CrbOw4PzXjmOQsUa+99MtTS7T2RyC5ajnDy9109/O5lLJoxAEAQBAEAQBAEAQCLa9a2rgqYVLNiKg/ZrnsjLbYcr5DiehIiq1NxZamx2fgHiZXllFav0XzLuIFobRTbRr4gl6zna8W8qTxP2vyyEqJcWdDUqJR5OnlFHcvMiA52ldMJRFvac5KPzY8BMZTSLOHws62ei5zZ0JqVXxhFXGs1OnmtMbmI6H2B1u3TOZQoSnnLIr4va1HCp08Mt6XF8Pz5dZY2i9F0cOmxRprTXkBvPmxO9j5m5lyMVFWRzNfEVa8t+pK7+ac3YbkyIRAEAQBAEAQBAMGOwVOshp1UWojZqwDA+hnjVzKE5Qe9F2ZWmsHZ1UoMa+jXbdvNFjc25Ize0Pst8chIZU+Y3GH2kpfTW7/f8AHcc/Qesa1T3VUd1WBIKkEbRGYAO8N9k7+siNi48Vod6eGBydOaHFYbaeGqu9WG69t4BIy8jwmE4XLeFxTpfTLOL1XzyJNqHraa/7tiN2IS9id3egZ/jHEcRvHG09CtvfTLU1O1tmKj/30fsfh+P6fC80lk0QgCAIAgCAIAgHK1l04mDw7Vn323IuRqOb7Kj4E+QBPCYzkoq5YwuGliKihHtfMucqnRFCpiKrYzEHadzdRwHIgcABuUct/nKWbd2dVLdpQVGnkl8/s789IBeAcjTGiyxFWidmqhDC27aKkFTf3hYWPlI5R4rUu4bEqK5OpnF5d/oTfUjW8Yte6q2TEIN4yFQDNlHA814dJao1t/J6mg2rsp4V8pTzg/DofoyWSwaYQBAEAQBAEAQBAEAQCJa76kU8aveJaniVHhqcHtktS2Y5NmPMbjhOCZdwmNlRdnnHm9iCaG0vUSqcJiwUrIdkFvrcgTkSRk2TfnWasb1bs478M0yRzw8OLp/RzEivRJWtTswK5m28EfaHzykc48VqXMLXSvSqZxZP9S9Y1xuHDGwqpZaqjgeDAe61iR6jhLlKpvx6Tm9p4B4Srb/F6P061+eJIJKa4QBAEAQBAEApvWTSX/yWP2VN8Nh7gWyff4m/ERYfZXzMp1J7zOqwVD9rQu/ulr7dnmdUTAyOXrFpcYelusajXCDlzY+Q+ZtPUrixq6vacLk0K4KV03WYbJe2YKnJ+Y/4MpRsYRkmSCYGZydLaMJYVqJKVkIIKmxJGRB4N58cjMJR4rUuYfEJLk6mcX87ib6ka3jFr3VWyYhBvGQqAZso4HmvDpLVGtv5PU0G1dlPCvlKecH4dD9GSyWDTCAIAgCAIAgCAIAgCARTX7VBcdR2ksuIpj9m2W0M+7Y+6eB4H1BwnG6LuDxboSs/tevuQXVnS7VNqjWBWvSuGDbi1jY3HvA7jKrRvmlqtGd+88MThDEto/GpiUv3VQ7NVRxB3sLc/rDzUjKYqXJy3kXZU1jcM6MvuWj8vZlwUKquqspDKwDKRkQRcEeVpsE7nFyi4ycZao9wYiAIAgCARDtO079GwRRDariL01tmq2/aMOim1+BdZHVlaJstl4fla13pHN+i+cEyHaBwHc0VW3iPibqeHoLD0lQ31SW9K5vVqoVSzGwUEk+QgxSbdka/Z7oQ43Ftja4/Z0mtSU5FxvX0S9/Nj5GTUY3zKW1K/Ix5KOr16vz5dZJu0HUhcYvfUbJikHhb2RVAyVjwI4Nw6ZTyjc1WFxTpPdl9vkQbQGm2ZjQxAKV0JUhhsliMwRwccuOYlWUbG9jJNHfvMDM5OltGksK1ElKyEEEGxJGRB4N58cjMJR4rUuYfEJLk6mcX87icaka3jFr3VWyYhBvGQqAZso4HmvDpLVGtv5PU0G1dlPCvlKecH4dD9GSyWDTCAIAgCAIAgCAIAgCAVn2qavmmy6Rw4s6FRWAGY9lah/wt5EcjIaseJuNm4n/0y7Pb56mLRuNWtSWouTDePdORB6GQGyas7H3SGFFWkyH6w3HkeB+MxaurGdKo6c1JHT7KtLlqT4Sp7eHJK39wtYj8LbujLJsNPLdfApbewyU1iIaS16/yvFMnssnPiAIAgCAU7rTi/pmmGGdLC+ActpT4/XvDbpTlSrK8jp8BS5HDJ8ZZ+3h5nRvIyc4unduq9LC0vbqsvzNlv5ZsfJZg7tqKLVBRhCVeekfn47S39D6NTD0KdGmPDTUAeZzZj5kkk+ZmxjHdVkcZXrSrVHUlq/ngbk9IiF9oOpC4xe+o2TFIBst7IqgZKx4EcG4dMsZRuXMLinSe7L7fIg2gNNMzGhiAUroSpDDZLEZgjg45ccxKso2N9GSaO9MDM5WldGksK1ElKyEEFTYkjIg8G8+ORmEo8VqXMPiElydTOL+dxONSNbxi17qrZMQg3jIVAM2UcDzXh0lqjW38nqc/tXZTwr5SnnB+HQ/Rkslg0wgCAIAgCAIAgCAIBjxFBXRkcBlcFWU5MpFiD5WMHsZOLTWqKW0dh2wOPrYJydknapE/WFroepTcfNJUlGzsdRTqKtSVRdpJLzA9OLUxX0PSNHEjcjnZqfdNlcn8JVuqTG+5NSLTp/ucJOjxWa817dpcc2BxYgCAIBpaZx4oYerWOVJHe3PZUkD1O71nknZXJKNN1KkYLi7FOaoUT3T1WN2qsSTzte5/qLSiddUtey0R3oIz32aYPv8AGVsUw3U/DT+8wtu8wgt/5J7ho703I825V5HDQw61eb7Pd+RZ8vHJCAIBC+0DUhcYvfUbJikHhb2RVAyVjwI4Nw6ZYyjcuYXFOk92X2+RBdA6aZmNDEApXQlSGGyWIzBHBvLjmJVlGxvoTUkd68wMzlaV0aSwrUSUrIQQVNiSMiDwbz45GYSjxWpcw+ISXJ1M4v53E51I1vGLXuqtkxCDeMhUAzZRwPNeHSWqNbfyepz+1dlPCvlKecH4dD9GSyWDTCAIAgCAIAgCAIAgFa9sWjSBQxiDx0mCMfInapk+QYEf+SQ1VxNxsmrnKk+Oa9fDyMWGrh0VxkwDDoReVzZtWOTrYUNDZYjauCo4ngfSxMwnaxbwSlyl1pxLI1H0j3+j6Dk3YLsN5shKEnrs39ZdpS3oJnL7So8jipxWl7rtzO7JCiIAgEK7XMb3ejSt7GtUpp6AmoflTI9ZHVf0mx2XDexF+ZN+nqQDQemESmlNxs7IsGG8c9/LeZS3szpp4eWqOppXEgYd2Ug3FgQb+1u3H1iTyMcPDeqpMnHZtge60dTNt9UtVPntGyf3FSWsPG1NdJoduVuUxklwjZd2vjclEnNQIAgCAQvtA1IXGL31GyYpB4W9kVQMlY8CODcOmWMo3LmFxTpPdl9vkQTQOmmZjQxAKV0JUhhsliMwRwby45iVZRsb6E1JHevMCQ5WlNHEsK1ElKyEEFTYkjIg8G8+PGYSjxWpbw+ISXJ1M4v53E61I1vGLXuqtkxCDeMhUAzZRwPNeHSWqNbfyepz+1dlPCvlKecH4dD9GSyWDTCAIAgCAIAgCAIBx9b9HfSMDiKVrlqbFfvr40/vKsxmrqxYwtTk60ZdP9+BSujNPsuGWmg3i/iO+wJuLD148pQnK2h2dLDRm3KXcaVWoWJLEknMnfeQmwSSVkWX2OYu9GvS9x1cdHXZ/OmfjL2GeTRyv6gp2qQqc6a7n+SxJZOeEAQCsO22vuwlP3mqv/SEUf5hkNZm62PG7m+pfO4r2a86oPUIUgE2O+3AnhunknkTUIpzuz9EaNwwp0adMZU0RB+FQP0m2irJI+dV6jqVJTfFt97NmekQgCAIAgEL7QNSFxi99RsmKQeFvZFUDJWPA8m4dMsZRuXMLinSe7L7fIgmgdMszGhiAUroSpDDZLEZgjg3lxzEqyjY30JqSO7MCQ5elNHEsK1ElKqEEEGxJGRB4N58eMwlHitS3h8QkuTqZxfzuJ1qRreMWvdVbJiEG8ZCoBmyjgea8OktUa2/k9Tn9q7KeFfKU84Pw6H6MlksGmEAQBAEAQBAEAQD834nD91iK9IZU6lRB0V2UfICa2qszvsFPegnzpPwPkiLpNeyGvbG1k9+kW9VqLb/ADDLWGf1WNBt+F6EZc0vNP2Lcl05MQBAKk7aG/esKOSOfi6/+sr1zf7G0l1ohMonSGbBperTHvOg+LgfrHFEkXaE3zJ+TP0XNsfOBAEAQBAEAQCF9oGpC4xe+o2TFIPC2QqgZKx4Hk3DpljKNy5hcU6T3Zfb5EE0DplmY0MQCldCVIYWLEZgjg3lxzHlVlGxvoTUkd2YEhy9KaOJYVaJKVUIIINiSMiDwb88jMJR4rUt4fEJLk6mcX87idaka3jFr3VWyYhBvGQqAZso4HmvDpLVGtv5PU5/auynhXylPOD8Oh+jJZLBphAEAQBAEAQBAPz/AK2Js6TxY/7jH42b/VKFfVnb7Lf/AEQ6vU50rmzJT2WtbSY86VUf4T+ks4f7jTbbV8K+tepdEvHHCAIBUfbQP3vCnmjj4VF/3levob7Yzyl1ohUpHSGfAtatTPKpTPwcGecUSRzpzXQ/Jn6Km2PnIgCAIAgCAIAgEL7QNSFxi99RsmKQeFshVAyVjwPJuHTLGUblzC4p0nuy+3yKpp6axCsadRmSohKsrKoIIzBFs5SqRcc0dRhp0qiSaz4PnMp0rW/mN8v9pDvMucjT5jAMS4qCoGYOCCHBsQRkbzzO9yeO7u8nJXi+Bb+o+uC4te7q2XEKN4yFUD6y+fNeHSXqNbfyepyO1dlPCvfhnB+HQ/Rktlg0wgCAIAgCAIBQOt7X0nij/wBwj4BR+k19fVnb7MVqEOr1OZIDZEo7LhfSa+VOofko/WWcP9xp9tv/AMV9a9S6ZeOOEAQCrO2+jvwlTgDWU+vdsP8AC0hqo3OyZ2cl1PzIFKB055fI2z4TGWhZwzW9Zn6MwdcPTRxk6qw6EA/rNsndXPnNSDhNxfBtGaemAgCAIAgCAIAgEK7QtR1xq97RsmJQbjkKoGSOefJuHTLGUblzC4p0nuy08ulFO03ZWanVUpUQlWVhYgjMEc5RqU93NHW4bEqokm8+D5zNIS2e6NVkYOhKspBVgbFSMiDHSiROLi4TV0y4dR9cFxa93VsuIUbxkKoH1l8+a8OkvUa2/k9TkNq7KeFfKQzg/DofoyWywaYQBAEAQBAPzppKv3mKxFTg9Wqw6GoxHytNZUd2d/hYblKMeZLyMMwLJMuyKjfH1X4JRYerVEt8kaWsMvquaLbs7UFHnl5J+5b8uHKCAIBBe2PB7ejg/wDJq029GvS/OoPhI6iyNhs2dq1udP39CpqTXUHyE17VmdbB3imejMXoTUnaaLt7PMb3ujqPOmDSPlsHZX+7sn1mww8r00chtmjyeMn059+fnckkmNWIAgCAIAgCAIAgEK7QtR1xqd7RsmJQbjkKoGSOefJuHTLGUblzC4p0nuy08ulFO03ZXanUUpUQlWVhYgjMEc5RqU93NHWYbEqokm8+D5zNIS4e6NVkYOjFWUgqwNiCMiDHSjOMk04TV0y4dR9cFxa93VsuIUbxkKoH1l8+a8OkvUa2/k9Tkdq7KeFfKU84Pw6H6MlssGmEAQBAOdrHj+4wlerxSm5Hm1rIPViB6zGbtFssYWlytaMOdr8n57w62WaxnfIyTw9LI7GML4MTW95kpj8Klz/mj4S7h1k2cvt2peUIdDffl6FkyyaAQBAObrJo76RhK9HjUpuq+TW8B9GsfSeNXViWjU5OpGXMz88YB7rY7iOB4f8AN819RZnZ0JXjY2ZGT3LB7ItJ7NSthyfbAqp1Flf4jY/pMsYWVm4mr/UNDfpwxC4ZPzXjfvLPl05QQBAEAQBAEAQBAEAhXaFqOuNTvaVkxKDcchVAyRzz5Nw6ZYyjcuYXFOk92Wnl0op2nUZWanUUpUQlWVhYgjMEc5RqU93NHWYfEqaSbz4PnM0hLZ7o1WRg6MVZSCrA2KkZEGOlEkZRacJq6ZcOo+uC4te7q2XEKN4yFUD6y+fNeHSXqNbfyepyO1dlPCvlKecH4dD9GS2WDTCAIBX/AGv6T2cPTw4O+s20w+wliPi5T+kytiJWVjfbCob1SVV/4qy63+LlWgSkdOearWBnsdTyTyLw7O9H9zo2iCLM4NVvxnaF/MKVHpNjSVoo4raVXlMTJrhl3ZEkkhQEAQBAKD140Z9F0nVUCyVj3qdHJLfBw4tytKlaJ0+za+9BX6vbwOXKxtja0Vj2w9enWT2qbBrcxky+qlh6zxNxakiXk416MqEtGvnc7Mv/AAWKWrTSohujqGU8wRcTaRaaujgatOVKbhLVOzM89IxAEAQBAEAQBAEAQCFdoWo641O9o2TEoNxyFUDJHPPk3DpljKNy5hcU6T3ZaeXSinabsrGnVUpUQlWVhYgjMEc5RqU93NHV4fEKaSb6nzmaQls90arIwdGKspBVgbFSMiDHSiSMotOE1dMuHUfXBcWvd1bLiFG8ZCqB9ZfPmvDpL1Gtv5PU5LauynhXylPOD8Oh+jJbLBpj4zAC53AZk8ICVyhNa9L/AEvGVKw9jclP7i32fiSzfimtqT35NneYPDftsPGm9dX1vXu07DlSMsGzofRpxWLo4cZOw2vJBvqH+gN62ktON3Yq4uvyNOU+ZePDxP0OqgAAbgNwHKbE4XU+wBAEAQCB9r2gu+wYroP2mFuxtxpG3efCyt0U85hNXRf2fW3Km6+Pnw9ip6FTaUH49ZQkrOx1dOe9G5kmJJGW67osLss1i2ScHUO5iWok8Dm6eu9h+Lyk+GqWe4+w1e3cFykViqf/ANej7NH2dJZ0unKiAIAgCAIAgCAIAgCAQrtC1HXGp3tKyYlBuOQqgZI558m4dMsZRuXMLinSe7LTy6UU7TdlZqdRSlRCVZWFiCMwRzlGpTtmjq8PiFNJPsfOZpEWj3RqsjBkYqykFWBsQRkQZ5nqiWMk04TV4suHUfXBcWvd1bLiFG8ZCqB9ZfPmvDpL1Gtv5PU5LauynhXylPOD8Oh+jNDtR1i7ul9Fpn9pWH7S31KeVurbx02vKY4ipZbqJ9h4Hfn+4n9sdOl/jzsVUBKZ0kpXdz4zWF56jFuxY3Y7oXdUxjj2706X3Qf2jDqwC/gPOXaELZnNbZxN2qK636eGfaWZLBohAEAQBAPjqCCCAQdxB33HEGAfn3WzQZ0fjWpb+5qeOifsk+zfmp8J8tk8ZVqwOmwGK343fb79ppSqbU+qxBBBIIIII3EEG4IPAgzxono1Evploy59RtahjKWy5Ar0wNsZbYy7xRy5jgfIi96hV31Z6nJ7V2a8JPej9j06Oh/M12kok5qRAEAQBAEAQBAEAQBAIV2g6jrjV72lZMSg3HIVQMkc8+TcOmWMo3LmFxTpPdl9vl0op2m7KzU6ilKiEqysLEEZgjnKNSnbNHVYfEKaSb6nzmaRFo90arIyuhKspBVgbEEZEGedKJYzi04TV4s94vEvVqNUqMWdzdmPE+m4crDcAIzbuw9ynFUqatFGGekZn0Tox8XiaeHp5sfE2ewo3sx6D4kgcZLThdlXFYiNGm5vh4vmP0FgMGlGklKmLJTUKo5ACw9fOX0rKxxdScpycpas2J6YCAIAgCAIBHtd9WVx+FNPcKi+Kk5+q9sj9k5H45gTySuifD13SnfhxKJp7SO1KqpWpTJVlOYIzH/MxKNSFszq8PWU0lfqM8iLJmwWLejUWpSYo6G6kf8AN4I3EcZ5mndE0XCpB0qqvF/Pj4Fyan6308Yuy1krqPEnBubJfNfLMfAm/SrKeXE5PaWy54SW8s4PR83Q/ln4KTSY1QgCAIAgCAIAgCAIAgEK7QdR1xq97RsmJQbjkKoGSOefJuHTLGUblzC4p0nuy+3y6UU9TdlY06qlKiEqysLG4zBHOUalO2aOpw+IU1Zv8maRFoQemKtUtuG9juAG88hu5zKKuYTnZFzdnOqv0Oht1B+8VgC/Hu1zWmOl7nmeYAl+nDdRyW0MXy87R+1adPSS+SGvEAQBAEAQBAEAgXaVqT9KX6RhxbE0xvA3d8oyH3xwPHI8CMJxuXsHiuSe7LTyKlw1e9wRZhcEEWNxuO45HylGcLHT0aqmukzzAmPVOoVYMpKspurKSCDwIIyM8txRPCqrbk1eLLH1W7Rxup4zcchWA3H/AOxRl94bvISzTxPCfeaTHbCv/wBmFzX+vs/R59ZYdCsrqGRgysLhlIII5gjcRLad80c1OEoScZKzXBmSemIgCAIAgCAIAgHxmAFzuA3knhAWZX+tnaVTpXp4O1apl3mdNOlv4h6bvPhIZVktDcYbZNSX1Vclzcfx59BVlbbq1WrV2NSo5uzNxOQv0AAAG4ACVZVWzeUsNCFstNEZJEWjHXrBRvmSVzyUrFkdmmpZUrjMUvjzo02Hs8qjD3uQ4Z52tcpU7Zs5zaOP3r0oPrfovn5syTmlEAQBAEAQBAEAQBAIB2g6gDFXxGFsmJG9l9la9uZ+rU5NkcjzGEoXL2Fxjp/TLTyKnWqyuadVSlRTssrDZIPIg5GU507aHSUcQppX/szyIsiLGUZyi7o6Gh9N18K16FQqDvKnerdUO71Fj5xGUofazKtDD4pWrxz5+Pfr2ZonmiO09DYYmkVPv0vEvUofEB0LSxHFf7I02I/Tsvuw87rmfusn4Ev0brJha9u6r02J+qW2W/oazfKWI1YS0Zpa+z8TR/kg106rvWR1ZIUxAEAQDn6R05h6H8WtTQ8iw2j0Ubz8JhKpGOrLNHB4it/HBvs9dCJaW7TqK3GHpvVPvN+zX4HxHpYdZBLFR/xVzc4f9O1XnWkorozft4sgGntY8Ti91ap4P5aeFP6b3b8RMryqTnqbmjhMLhf4ld87zff7JHJVAJiZN3PUAw1q9tw3sdwA37zllx8plGNzCVRRLJ1B7PirLicavj3NTonfs8mqD3uS8OO/cLdOlbNnPY7aO9eFN9b9F8/Nmyc0wgCAIAgCAIAgCAIAgCARrXDUuhj1uw7usBZayjeOQcfXXyPnYieNXLFDEypPLTmKb07oPFYB9nEJemTZaq71blZuB+y1jyuN8rTom/w2OjNc/RxRq0qoYbjeVnFrU2UZxksj3PDIQeptaHwqDMd1E8cTURs4bHVaf8OtVQckqOo+CkT1XWjPJVKVT+Smn1pPzRvprTjRliqvqQ3+IGZcpU5yF4bAvWku72Z9bWrGnPFVfQgfkJ7ylTnPFhsCtKS+dpo4jSdep7des4PBqjkfAm0we89WTRdCH2U0uxexpqgGQnm6jOWKmz1MiCUnLViDE8u4AuTaepXDklqZdE6OxGMqd3hqZY/WbJUHNmyXpmeAMlhSuVK+LhTV5O3m+ot3UzUKjg7VHtWxHvkbqfMU1OX3jvPkDaW4wSOdxWOnW+lZR5ufrJhMyiIAgCAIAgCAIAgCAIAgCAIBjr0FdSjqrKwsysAwYciDuIg9Tad0V3rH2UUnJfBv3D59212pnofaT5jkJg4Jl+jtCUfvz6ePz5cr7S+hMZg7/SKDbA/tF8SW57a7h+KxleVFG4obQjPjfwZoUsah426/75SJ05IuxrwfQZwb5b5HaxMmnofYAgCAIAMAwvilHG/TfM1CTI3ViuJs6K0ficWbYag7j37WUdXNlB8r3kkaVytWxkKf3O3n3E91f7KBcPjau2f5VIkDo1Tcx6KF6mWI0kjUV9qN/wAa7X7f2WRgcFTo0xTpItNFyVAFA9Bx85KlY1U5ym7yd2bEGIgCAIAgCAIAgCAIAgCAIAgCAIAgCAR3S+pGBxBJqYdAxzenekxPMlLX9bzzdRPDE1YaMimO7HqRuaGJq0zydVqAeXh2D8zMXBFqG0ZLVd2XucfEdlONX+HiKDj7RqJ8tlvzmDoosx2quN/M1G7ONJj+SelQfqomPIIlW1Y877kfF7OdJnhRHWoP0UxyCPf+VhzvuRt0OyzHt7dagg8mdj8NgD5z1UURy2rHhfyOtgux9P7fFVH8qaKnzcv+UzVNFee05PSPe7+xKdFagYChYigtRh9aqTV389lvCD0AmSgirPGVp/5W6siTKoAsBYDIDhMiqfYAgCAIAgCAIAgCAIAgCAIAgCAIAgCAIAgCAIAgCAIAgCAIAgCAIAgCAIAgCAIAgCAIAgCAIAgCAIAgCAIAgCAIAgCAIAgCAIAgCAIAgCAIAgCAIAgH/9k="/>
          <p:cNvSpPr>
            <a:spLocks noChangeAspect="1" noChangeArrowheads="1"/>
          </p:cNvSpPr>
          <p:nvPr/>
        </p:nvSpPr>
        <p:spPr bwMode="auto">
          <a:xfrm>
            <a:off x="1668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endParaRPr lang="es-AR" altLang="es-AR" sz="1800">
              <a:solidFill>
                <a:prstClr val="black"/>
              </a:solidFill>
              <a:cs typeface="Arial" panose="020B0604020202020204" pitchFamily="34" charset="0"/>
            </a:endParaRPr>
          </a:p>
        </p:txBody>
      </p:sp>
      <p:sp>
        <p:nvSpPr>
          <p:cNvPr id="117768" name="AutoShape 8" descr="data:image/jpeg;base64,/9j/4AAQSkZJRgABAQAAAQABAAD/2wCEAAkGBxQTEBUUExQUFRUUGRQXFhcWFxcVHRQYGxQXFxUYGBYYHSggHBonGxQVIjIhKCkrLi4uFx8/ODMsNygtLiwBCgoKDg0OGxAQGzIlICQwLDIsLCwsLDQ3Ljc0LCwsLCwsLCwsLCwsNCwsLCwsNywsLCwsNiwsLDIwLCwsLCwsLP/AABEIAOEA4QMBEQACEQEDEQH/xAAcAAEAAgMBAQEAAAAAAAAAAAAABgcDBAUCAQj/xABEEAACAQICBwUEBwUHBAMAAAABAgADEQQxBQYSIUFRcQcTImGBMlKRoRRCYnKCscEjJDNTkkOisrPC0fAXY4PSFXOj/8QAGwEBAAIDAQEAAAAAAAAAAAAAAAMEAgUGAQf/xAA3EQACAQIDAwsDBAICAwAAAAAAAQIDEQQhMQUSQRNRYXGBkaGxwdHwIjLhBhQz8UJSFSMkQ4L/2gAMAwEAAhEDEQA/ALxgCAIAgCAIAgCAIAgCAIAgCAIAgCAIAgCAIAgCAIAgCAIAgCAIAgCAIAgCAIAgCAIBp6Q0pRoC9arTpjhtsFv0BzmMpKOrJqWHq1nanFvqRG8d2kYJPZNSqR7iEfOpsiRPEwRs6WwsXPVKPW/a5yqnajtfwcI79Xt8kVvzkbxXMi5H9PW/kqpdnu0Yv+oeLPs4H494f9Ann7if+pn/AMFhlrW8vcf9QsYM8D8O8H+kx+4n/qe/8HhXpW8vcyJ2nMv8XBuo5hz+TIPzhYp8YmL/AE7F/wAdZPs9mzp4LtLwb+33tL7ybQ//ADLflM1ioPXIq1f09i4fbaXU7ediSaO01h6/8GtTc8lYXHVcx8JNGcZaM1dbCV6H8kGuteuhvzMrCAIAgCAIAgCAIAgCAIAgCAIAgCAIAgES1g7QMLhyVQ9/UG7ZpkbIPJqmQ38BcjlIZ14x6TbYTY+Ir/VL6Y879F/S6SJYrT2ksXkRhaR4LdCR9727+Y2RK8qlSfQbingsDhtVvy6fbTvuauH1Wp32qrvUY5m9r9T7R+MwVNcSxLHTtaCSXzs8Dq4fRtFPZpoDzsCfid8zUUitKvUlrJm4DPSIXg8Pt4AvANevgKT+3TRvMqL/ABznjimSwrVIfbJrtOVitVqLb0LUyN4sdoA9G3/AiYOkmW4bRqxyln86PYzYXSGksJ7FT6RTH1Xu+71O2OgY9J6p1YaO5HUw+z8V90dyXOsvx3okug+0XD1TsVwcPUy8Rul/v2Gz+IDqZPDExeUsjU4rYNemt6l9a6Ne7j2XJmrAi4Nwd4I4yyaNpp2Z9g8EAQBAEAQBAEAQBAEAQBAEA5en9P0MHT26zWvfZQb2c8lX9chxImE5qKuyzhcJVxM92mut8F1lZ6S07jNJEhf3fDHdYX8Y+0c36Cy9ZUnUlPoR01DB4bBZv6p+XVzeLNnRmhqVG2yt295t59OA9J4opHtXETqavLmOjeekAvPQc/E6coU/aqqTyW7n+7eeXRLGhUlojm1tcqINgrt/Sv5m/wAp5vIkWEmeRrTUPsYSqw5jaP5IZ7mYujBazXh7g60VR7WDqgc/GPzpz3PmPOShwmvD3PlLXejezJUU/hNvmDPLh4eVrnTwuseGfKqFPJ7p823fOekbpyXA6isCLg3B4jfBGeoBp6Q0ZSrDxrv4MNzD1/Q7pjKKepPRxFSk/pfYc7BYnF6ON6Ld7QzNNrkAX37hvU/aXdzExjKdLTNFirSwuPVqi3Z86+Z9Tz5mWHqzrRQxq/szs1ALtTa20vmPeXzHrY7pcp1Yz0OYx2za2El9ea4Nafh9B3JKUBAEAQBAEAQBAEAQBAEAi2umuNPBLsKBUxDDwpwUHJntw5DM+W8iKpVUMuJssBs6WJe88orV+i+ZeBAMLoupXqHEYxi7tkp4DgCMgPsDdz4ypZt3Z0TqQpQ5KgrJfPjO+JkVTzWrKqlmIUDMk2EXPYxcnZI4j6eeq/d4Sk1Vzx2SfXZHDzJAmO9d2iW/20acd+vJRXz5lc6uD7PsXiLNjK/dqf7NbOem6yKfPxSWNCT+5lCrtnD0sqEb9Ly/L8CTaO7PcDStekap51WLX/ALJ8pNGhBGrq7XxVTSVur318SRYTR9KkLU6VOmOSIq/kJIkloUJ1Zzd5yb62bM9IxAMGJwlOoLVERxyZQw+BE8aTMozlHOLsR7SPZ/gKv9gKZ50iadvwr4T6gzF04stw2jiIf5X68/yRXHdmWIoEtgcUfuVPCT+JRssfIqOsjdJ8C/T2rCWVWPavb8nGOn8RhnFPHUGQ8HAtfzFjsv1U+kiaa1L0eTqK9N3JBg8alVdqmwZeY4eRGYPkZ4YtWNi8Hhw9J6EO2K2GPd1VO0Nk7NzzHI/I8c5HKHGOpfo4tbvJVlvRfP8z8+YlupmugxB7jEAU8QNw4CrbOw4PzXjmOQsUa+99MtTS7T2RyC5ajnDy9109/O5lLJoxAEAQBAEAQBAEAQCLa9a2rgqYVLNiKg/ZrnsjLbYcr5DiehIiq1NxZamx2fgHiZXllFav0XzLuIFobRTbRr4gl6zna8W8qTxP2vyyEqJcWdDUqJR5OnlFHcvMiA52ldMJRFvac5KPzY8BMZTSLOHws62ei5zZ0JqVXxhFXGs1OnmtMbmI6H2B1u3TOZQoSnnLIr4va1HCp08Mt6XF8Pz5dZY2i9F0cOmxRprTXkBvPmxO9j5m5lyMVFWRzNfEVa8t+pK7+ac3YbkyIRAEAQBAEAQBAMGOwVOshp1UWojZqwDA+hnjVzKE5Qe9F2ZWmsHZ1UoMa+jXbdvNFjc25Ize0Pst8chIZU+Y3GH2kpfTW7/f8AHcc/Qesa1T3VUd1WBIKkEbRGYAO8N9k7+siNi48Vod6eGBydOaHFYbaeGqu9WG69t4BIy8jwmE4XLeFxTpfTLOL1XzyJNqHraa/7tiN2IS9id3egZ/jHEcRvHG09CtvfTLU1O1tmKj/30fsfh+P6fC80lk0QgCAIAgCAIAgHK1l04mDw7Vn323IuRqOb7Kj4E+QBPCYzkoq5YwuGliKihHtfMucqnRFCpiKrYzEHadzdRwHIgcABuUct/nKWbd2dVLdpQVGnkl8/s789IBeAcjTGiyxFWidmqhDC27aKkFTf3hYWPlI5R4rUu4bEqK5OpnF5d/oTfUjW8Yte6q2TEIN4yFQDNlHA814dJao1t/J6mg2rsp4V8pTzg/DofoyWSwaYQBAEAQBAEAQBAEAQCJa76kU8aveJaniVHhqcHtktS2Y5NmPMbjhOCZdwmNlRdnnHm9iCaG0vUSqcJiwUrIdkFvrcgTkSRk2TfnWasb1bs478M0yRzw8OLp/RzEivRJWtTswK5m28EfaHzykc48VqXMLXSvSqZxZP9S9Y1xuHDGwqpZaqjgeDAe61iR6jhLlKpvx6Tm9p4B4Srb/F6P061+eJIJKa4QBAEAQBAEApvWTSX/yWP2VN8Nh7gWyff4m/ERYfZXzMp1J7zOqwVD9rQu/ulr7dnmdUTAyOXrFpcYelusajXCDlzY+Q+ZtPUrixq6vacLk0K4KV03WYbJe2YKnJ+Y/4MpRsYRkmSCYGZydLaMJYVqJKVkIIKmxJGRB4N58cjMJR4rUuYfEJLk6mcX87ib6ka3jFr3VWyYhBvGQqAZso4HmvDpLVGtv5PU0G1dlPCvlKecH4dD9GSyWDTCAIAgCAIAgCAIAgCARTX7VBcdR2ksuIpj9m2W0M+7Y+6eB4H1BwnG6LuDxboSs/tevuQXVnS7VNqjWBWvSuGDbi1jY3HvA7jKrRvmlqtGd+88MThDEto/GpiUv3VQ7NVRxB3sLc/rDzUjKYqXJy3kXZU1jcM6MvuWj8vZlwUKquqspDKwDKRkQRcEeVpsE7nFyi4ycZao9wYiAIAgCARDtO079GwRRDariL01tmq2/aMOim1+BdZHVlaJstl4fla13pHN+i+cEyHaBwHc0VW3iPibqeHoLD0lQ31SW9K5vVqoVSzGwUEk+QgxSbdka/Z7oQ43Ftja4/Z0mtSU5FxvX0S9/Nj5GTUY3zKW1K/Ix5KOr16vz5dZJu0HUhcYvfUbJikHhb2RVAyVjwI4Nw6ZTyjc1WFxTpPdl9vkQbQGm2ZjQxAKV0JUhhsliMwRwccuOYlWUbG9jJNHfvMDM5OltGksK1ElKyEEEGxJGRB4N58cjMJR4rUuYfEJLk6mcX87icaka3jFr3VWyYhBvGQqAZso4HmvDpLVGtv5PU0G1dlPCvlKecH4dD9GSyWDTCAIAgCAIAgCAIAgCAVn2qavmmy6Rw4s6FRWAGY9lah/wt5EcjIaseJuNm4n/0y7Pb56mLRuNWtSWouTDePdORB6GQGyas7H3SGFFWkyH6w3HkeB+MxaurGdKo6c1JHT7KtLlqT4Sp7eHJK39wtYj8LbujLJsNPLdfApbewyU1iIaS16/yvFMnssnPiAIAgCAU7rTi/pmmGGdLC+ActpT4/XvDbpTlSrK8jp8BS5HDJ8ZZ+3h5nRvIyc4unduq9LC0vbqsvzNlv5ZsfJZg7tqKLVBRhCVeekfn47S39D6NTD0KdGmPDTUAeZzZj5kkk+ZmxjHdVkcZXrSrVHUlq/ngbk9IiF9oOpC4xe+o2TFIBst7IqgZKx4EcG4dMsZRuXMLinSe7L7fIg2gNNMzGhiAUroSpDDZLEZgjg45ccxKso2N9GSaO9MDM5WldGksK1ElKyEEFTYkjIg8G8+ORmEo8VqXMPiElydTOL+dxONSNbxi17qrZMQg3jIVAM2UcDzXh0lqjW38nqc/tXZTwr5SnnB+HQ/Rkslg0wgCAIAgCAIAgCAIBjxFBXRkcBlcFWU5MpFiD5WMHsZOLTWqKW0dh2wOPrYJydknapE/WFroepTcfNJUlGzsdRTqKtSVRdpJLzA9OLUxX0PSNHEjcjnZqfdNlcn8JVuqTG+5NSLTp/ucJOjxWa817dpcc2BxYgCAIBpaZx4oYerWOVJHe3PZUkD1O71nknZXJKNN1KkYLi7FOaoUT3T1WN2qsSTzte5/qLSiddUtey0R3oIz32aYPv8AGVsUw3U/DT+8wtu8wgt/5J7ho703I825V5HDQw61eb7Pd+RZ8vHJCAIBC+0DUhcYvfUbJikHhb2RVAyVjwI4Nw6ZYyjcuYXFOk92X2+RBdA6aZmNDEApXQlSGGyWIzBHBvLjmJVlGxvoTUkd68wMzlaV0aSwrUSUrIQQVNiSMiDwbz45GYSjxWpcw+ISXJ1M4v53E51I1vGLXuqtkxCDeMhUAzZRwPNeHSWqNbfyepz+1dlPCvlKecH4dD9GSyWDTCAIAgCAIAgCAIAgFa9sWjSBQxiDx0mCMfInapk+QYEf+SQ1VxNxsmrnKk+Oa9fDyMWGrh0VxkwDDoReVzZtWOTrYUNDZYjauCo4ngfSxMwnaxbwSlyl1pxLI1H0j3+j6Dk3YLsN5shKEnrs39ZdpS3oJnL7So8jipxWl7rtzO7JCiIAgEK7XMb3ejSt7GtUpp6AmoflTI9ZHVf0mx2XDexF+ZN+nqQDQemESmlNxs7IsGG8c9/LeZS3szpp4eWqOppXEgYd2Ug3FgQb+1u3H1iTyMcPDeqpMnHZtge60dTNt9UtVPntGyf3FSWsPG1NdJoduVuUxklwjZd2vjclEnNQIAgCAQvtA1IXGL31GyYpB4W9kVQMlY8CODcOmWMo3LmFxTpPdl9vkQTQOmmZjQxAKV0JUhhsliMwRwby45iVZRsb6E1JHevMCQ5WlNHEsK1ElKyEEFTYkjIg8G8+PGYSjxWpbw+ISXJ1M4v53E61I1vGLXuqtkxCDeMhUAzZRwPNeHSWqNbfyepz+1dlPCvlKecH4dD9GSyWDTCAIAgCAIAgCAIBx9b9HfSMDiKVrlqbFfvr40/vKsxmrqxYwtTk60ZdP9+BSujNPsuGWmg3i/iO+wJuLD148pQnK2h2dLDRm3KXcaVWoWJLEknMnfeQmwSSVkWX2OYu9GvS9x1cdHXZ/OmfjL2GeTRyv6gp2qQqc6a7n+SxJZOeEAQCsO22vuwlP3mqv/SEUf5hkNZm62PG7m+pfO4r2a86oPUIUgE2O+3AnhunknkTUIpzuz9EaNwwp0adMZU0RB+FQP0m2irJI+dV6jqVJTfFt97NmekQgCAIAgEL7QNSFxi99RsmKQeFvZFUDJWPA8m4dMsZRuXMLinSe7L7fIgmgdMszGhiAUroSpDDZLEZgjg3lxzEqyjY30JqSO7MCQ5elNHEsK1ElKqEEEGxJGRB4N58eMwlHitS3h8QkuTqZxfzuJ1qRreMWvdVbJiEG8ZCoBmyjgea8OktUa2/k9Tn9q7KeFfKU84Pw6H6MlksGmEAQBAEAQBAEAQD834nD91iK9IZU6lRB0V2UfICa2qszvsFPegnzpPwPkiLpNeyGvbG1k9+kW9VqLb/ADDLWGf1WNBt+F6EZc0vNP2Lcl05MQBAKk7aG/esKOSOfi6/+sr1zf7G0l1ohMonSGbBperTHvOg+LgfrHFEkXaE3zJ+TP0XNsfOBAEAQBAEAQCF9oGpC4xe+o2TFIPC2QqgZKx4Hk3DpljKNy5hcU6T3Zfb5EE0DplmY0MQCldCVIYWLEZgjg3lxzHlVlGxvoTUkd2YEhy9KaOJYVaJKVUIIINiSMiDwb88jMJR4rUt4fEJLk6mcX87idaka3jFr3VWyYhBvGQqAZso4HmvDpLVGtv5PU5/auynhXylPOD8Oh+jJZLBphAEAQBAEAQBAPz/AK2Js6TxY/7jH42b/VKFfVnb7Lf/AEQ6vU50rmzJT2WtbSY86VUf4T+ks4f7jTbbV8K+tepdEvHHCAIBUfbQP3vCnmjj4VF/3levob7Yzyl1ohUpHSGfAtatTPKpTPwcGecUSRzpzXQ/Jn6Km2PnIgCAIAgCAIAgEL7QNSFxi99RsmKQeFshVAyVjwPJuHTLGUblzC4p0nuy+3yKpp6axCsadRmSohKsrKoIIzBFs5SqRcc0dRhp0qiSaz4PnMp0rW/mN8v9pDvMucjT5jAMS4qCoGYOCCHBsQRkbzzO9yeO7u8nJXi+Bb+o+uC4te7q2XEKN4yFUD6y+fNeHSXqNbfyepyO1dlPCvfhnB+HQ/Rktlg0wgCAIAgCAIBQOt7X0nij/wBwj4BR+k19fVnb7MVqEOr1OZIDZEo7LhfSa+VOofko/WWcP9xp9tv/AMV9a9S6ZeOOEAQCrO2+jvwlTgDWU+vdsP8AC0hqo3OyZ2cl1PzIFKB055fI2z4TGWhZwzW9Zn6MwdcPTRxk6qw6EA/rNsndXPnNSDhNxfBtGaemAgCAIAgCAIAgEK7QtR1xq97RsmJQbjkKoGSOefJuHTLGUblzC4p0nuy08ulFO03ZWanVUpUQlWVhYgjMEc5RqU93NHW4bEqokm8+D5zNIS2e6NVkYOhKspBVgbFSMiDHSiROLi4TV0y4dR9cFxa93VsuIUbxkKoH1l8+a8OkvUa2/k9TkNq7KeFfKQzg/DofoyWywaYQBAEAQBAPzppKv3mKxFTg9Wqw6GoxHytNZUd2d/hYblKMeZLyMMwLJMuyKjfH1X4JRYerVEt8kaWsMvquaLbs7UFHnl5J+5b8uHKCAIBBe2PB7ejg/wDJq029GvS/OoPhI6iyNhs2dq1udP39CpqTXUHyE17VmdbB3imejMXoTUnaaLt7PMb3ujqPOmDSPlsHZX+7sn1mww8r00chtmjyeMn059+fnckkmNWIAgCAIAgCAIAgEK7QtR1xqd7RsmJQbjkKoGSOefJuHTLGUblzC4p0nuy08ulFO03ZXanUUpUQlWVhYgjMEc5RqU93NHWYbEqokm8+D5zNIS4e6NVkYOjFWUgqwNiCMiDHSjOMk04TV0y4dR9cFxa93VsuIUbxkKoH1l8+a8OkvUa2/k9Tkdq7KeFfKU84Pw6H6MlssGmEAQBAOdrHj+4wlerxSm5Hm1rIPViB6zGbtFssYWlytaMOdr8n57w62WaxnfIyTw9LI7GML4MTW95kpj8Klz/mj4S7h1k2cvt2peUIdDffl6FkyyaAQBAObrJo76RhK9HjUpuq+TW8B9GsfSeNXViWjU5OpGXMz88YB7rY7iOB4f8AN819RZnZ0JXjY2ZGT3LB7ItJ7NSthyfbAqp1Flf4jY/pMsYWVm4mr/UNDfpwxC4ZPzXjfvLPl05QQBAEAQBAEAQBAEAhXaFqOuNTvaVkxKDcchVAyRzz5Nw6ZYyjcuYXFOk92Wnl0op2nUZWanUUpUQlWVhYgjMEc5RqU93NHWYfEqaSbz4PnM0hLZ7o1WRg6MVZSCrA2KkZEGOlEkZRacJq6ZcOo+uC4te7q2XEKN4yFUD6y+fNeHSXqNbfyepyO1dlPCvlKecH4dD9GS2WDTCAIBX/AGv6T2cPTw4O+s20w+wliPi5T+kytiJWVjfbCob1SVV/4qy63+LlWgSkdOearWBnsdTyTyLw7O9H9zo2iCLM4NVvxnaF/MKVHpNjSVoo4raVXlMTJrhl3ZEkkhQEAQBAKD140Z9F0nVUCyVj3qdHJLfBw4tytKlaJ0+za+9BX6vbwOXKxtja0Vj2w9enWT2qbBrcxky+qlh6zxNxakiXk416MqEtGvnc7Mv/AAWKWrTSohujqGU8wRcTaRaaujgatOVKbhLVOzM89IxAEAQBAEAQBAEAQCFdoWo641O9o2TEoNxyFUDJHPPk3DpljKNy5hcU6T3ZaeXSinabsrGnVUpUQlWVhYgjMEc5RqU93NHV4fEKaSb6nzmaQls90arIwdGKspBVgbFSMiDHSiSMotOE1dMuHUfXBcWvd1bLiFG8ZCqB9ZfPmvDpL1Gtv5PU5LauynhXylPOD8Oh+jJbLBpj4zAC53AZk8ICVyhNa9L/AEvGVKw9jclP7i32fiSzfimtqT35NneYPDftsPGm9dX1vXu07DlSMsGzofRpxWLo4cZOw2vJBvqH+gN62ktON3Yq4uvyNOU+ZePDxP0OqgAAbgNwHKbE4XU+wBAEAQCB9r2gu+wYroP2mFuxtxpG3efCyt0U85hNXRf2fW3Km6+Pnw9ip6FTaUH49ZQkrOx1dOe9G5kmJJGW67osLss1i2ScHUO5iWok8Dm6eu9h+Lyk+GqWe4+w1e3cFykViqf/ANej7NH2dJZ0unKiAIAgCAIAgCAIAgCAQrtC1HXGp3tKyYlBuOQqgZI558m4dMsZRuXMLinSe7LTy6UU7TdlZqdRSlRCVZWFiCMwRzlGpTtmjq8PiFNJPsfOZpEWj3RqsjBkYqykFWBsQRkQZ5nqiWMk04TV4suHUfXBcWvd1bLiFG8ZCqB9ZfPmvDpL1Gtv5PU5LauynhXylPOD8Oh+jNDtR1i7ul9Fpn9pWH7S31KeVurbx02vKY4ipZbqJ9h4Hfn+4n9sdOl/jzsVUBKZ0kpXdz4zWF56jFuxY3Y7oXdUxjj2706X3Qf2jDqwC/gPOXaELZnNbZxN2qK636eGfaWZLBohAEAQBAPjqCCCAQdxB33HEGAfn3WzQZ0fjWpb+5qeOifsk+zfmp8J8tk8ZVqwOmwGK343fb79ppSqbU+qxBBBIIIII3EEG4IPAgzxono1Evploy59RtahjKWy5Ar0wNsZbYy7xRy5jgfIi96hV31Z6nJ7V2a8JPej9j06Oh/M12kok5qRAEAQBAEAQBAEAQBAIV2g6jrjV72lZMSg3HIVQMkc8+TcOmWMo3LmFxTpPdl9vl0op2m7KzU6ilKiEqysLEEZgjnKNSnbNHVYfEKaSb6nzmaRFo90arIyuhKspBVgbEEZEGedKJYzi04TV4s94vEvVqNUqMWdzdmPE+m4crDcAIzbuw9ynFUqatFGGekZn0Tox8XiaeHp5sfE2ewo3sx6D4kgcZLThdlXFYiNGm5vh4vmP0FgMGlGklKmLJTUKo5ACw9fOX0rKxxdScpycpas2J6YCAIAgCAIBHtd9WVx+FNPcKi+Kk5+q9sj9k5H45gTySuifD13SnfhxKJp7SO1KqpWpTJVlOYIzH/MxKNSFszq8PWU0lfqM8iLJmwWLejUWpSYo6G6kf8AN4I3EcZ5mndE0XCpB0qqvF/Pj4Fyan6308Yuy1krqPEnBubJfNfLMfAm/SrKeXE5PaWy54SW8s4PR83Q/ln4KTSY1QgCAIAgCAIAgCAIAgEK7QdR1xq97RsmJQbjkKoGSOefJuHTLGUblzC4p0nuy+3y6UU9TdlY06qlKiEqysLG4zBHOUalO2aOpw+IU1Zv8maRFoQemKtUtuG9juAG88hu5zKKuYTnZFzdnOqv0Oht1B+8VgC/Hu1zWmOl7nmeYAl+nDdRyW0MXy87R+1adPSS+SGvEAQBAEAQBAEAgXaVqT9KX6RhxbE0xvA3d8oyH3xwPHI8CMJxuXsHiuSe7LTyKlw1e9wRZhcEEWNxuO45HylGcLHT0aqmukzzAmPVOoVYMpKspurKSCDwIIyM8txRPCqrbk1eLLH1W7Rxup4zcchWA3H/AOxRl94bvISzTxPCfeaTHbCv/wBmFzX+vs/R59ZYdCsrqGRgysLhlIII5gjcRLad80c1OEoScZKzXBmSemIgCAIAgCAIAgHxmAFzuA3knhAWZX+tnaVTpXp4O1apl3mdNOlv4h6bvPhIZVktDcYbZNSX1Vclzcfx59BVlbbq1WrV2NSo5uzNxOQv0AAAG4ACVZVWzeUsNCFstNEZJEWjHXrBRvmSVzyUrFkdmmpZUrjMUvjzo02Hs8qjD3uQ4Z52tcpU7Zs5zaOP3r0oPrfovn5syTmlEAQBAEAQBAEAQBAIB2g6gDFXxGFsmJG9l9la9uZ+rU5NkcjzGEoXL2Fxjp/TLTyKnWqyuadVSlRTssrDZIPIg5GU507aHSUcQppX/szyIsiLGUZyi7o6Gh9N18K16FQqDvKnerdUO71Fj5xGUofazKtDD4pWrxz5+Pfr2ZonmiO09DYYmkVPv0vEvUofEB0LSxHFf7I02I/Tsvuw87rmfusn4Ev0brJha9u6r02J+qW2W/oazfKWI1YS0Zpa+z8TR/kg106rvWR1ZIUxAEAQDn6R05h6H8WtTQ8iw2j0Ubz8JhKpGOrLNHB4it/HBvs9dCJaW7TqK3GHpvVPvN+zX4HxHpYdZBLFR/xVzc4f9O1XnWkorozft4sgGntY8Ti91ap4P5aeFP6b3b8RMryqTnqbmjhMLhf4ld87zff7JHJVAJiZN3PUAw1q9tw3sdwA37zllx8plGNzCVRRLJ1B7PirLicavj3NTonfs8mqD3uS8OO/cLdOlbNnPY7aO9eFN9b9F8/Nmyc0wgCAIAgCAIAgCAIAgCARrXDUuhj1uw7usBZayjeOQcfXXyPnYieNXLFDEypPLTmKb07oPFYB9nEJemTZaq71blZuB+y1jyuN8rTom/w2OjNc/RxRq0qoYbjeVnFrU2UZxksj3PDIQeptaHwqDMd1E8cTURs4bHVaf8OtVQckqOo+CkT1XWjPJVKVT+Smn1pPzRvprTjRliqvqQ3+IGZcpU5yF4bAvWku72Z9bWrGnPFVfQgfkJ7ylTnPFhsCtKS+dpo4jSdep7des4PBqjkfAm0we89WTRdCH2U0uxexpqgGQnm6jOWKmz1MiCUnLViDE8u4AuTaepXDklqZdE6OxGMqd3hqZY/WbJUHNmyXpmeAMlhSuVK+LhTV5O3m+ot3UzUKjg7VHtWxHvkbqfMU1OX3jvPkDaW4wSOdxWOnW+lZR5ufrJhMyiIAgCAIAgCAIAgCAIAgCAIBjr0FdSjqrKwsysAwYciDuIg9Tad0V3rH2UUnJfBv3D59212pnofaT5jkJg4Jl+jtCUfvz6ePz5cr7S+hMZg7/SKDbA/tF8SW57a7h+KxleVFG4obQjPjfwZoUsah426/75SJ05IuxrwfQZwb5b5HaxMmnofYAgCAIAMAwvilHG/TfM1CTI3ViuJs6K0ficWbYag7j37WUdXNlB8r3kkaVytWxkKf3O3n3E91f7KBcPjau2f5VIkDo1Tcx6KF6mWI0kjUV9qN/wAa7X7f2WRgcFTo0xTpItNFyVAFA9Bx85KlY1U5ym7yd2bEGIgCAIAgCAIAgCAIAgCAIAgCAIAgCAR3S+pGBxBJqYdAxzenekxPMlLX9bzzdRPDE1YaMimO7HqRuaGJq0zydVqAeXh2D8zMXBFqG0ZLVd2XucfEdlONX+HiKDj7RqJ8tlvzmDoosx2quN/M1G7ONJj+SelQfqomPIIlW1Y877kfF7OdJnhRHWoP0UxyCPf+VhzvuRt0OyzHt7dagg8mdj8NgD5z1UURy2rHhfyOtgux9P7fFVH8qaKnzcv+UzVNFee05PSPe7+xKdFagYChYigtRh9aqTV389lvCD0AmSgirPGVp/5W6siTKoAsBYDIDhMiqfYAgCAIAgCAIAgCAIAgCAIAgCAIAgCAIAgCAIAgCAIAgCAIAgCAIAgCAIAgCAIAgCAIAgCAIAgCAIAgCAIAgCAIAgCAIAgCAIAgCAIAgCAIAgCAIAgH/9k="/>
          <p:cNvSpPr>
            <a:spLocks noChangeAspect="1" noChangeArrowheads="1"/>
          </p:cNvSpPr>
          <p:nvPr/>
        </p:nvSpPr>
        <p:spPr bwMode="auto">
          <a:xfrm>
            <a:off x="1668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endParaRPr lang="es-AR" altLang="es-AR" sz="1800">
              <a:solidFill>
                <a:prstClr val="black"/>
              </a:solidFill>
              <a:cs typeface="Arial" panose="020B0604020202020204" pitchFamily="34" charset="0"/>
            </a:endParaRPr>
          </a:p>
        </p:txBody>
      </p:sp>
      <p:pic>
        <p:nvPicPr>
          <p:cNvPr id="117769" name="Picture 10" descr="http://www.noticiaschorra.com/wp-content/uploads/2013/03/prohibido.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908051"/>
            <a:ext cx="1584325"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893286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4" name="3 Subtítulo"/>
          <p:cNvSpPr>
            <a:spLocks noGrp="1"/>
          </p:cNvSpPr>
          <p:nvPr>
            <p:ph type="subTitle" idx="1"/>
          </p:nvPr>
        </p:nvSpPr>
        <p:spPr>
          <a:xfrm>
            <a:off x="1919289" y="333375"/>
            <a:ext cx="8353425" cy="3671888"/>
          </a:xfrm>
          <a:solidFill>
            <a:srgbClr val="00B050"/>
          </a:solidFill>
        </p:spPr>
        <p:txBody>
          <a:bodyPr/>
          <a:lstStyle/>
          <a:p>
            <a:pPr eaLnBrk="1" hangingPunct="1">
              <a:buFont typeface="Arial" charset="0"/>
              <a:buNone/>
              <a:defRPr/>
            </a:pPr>
            <a:r>
              <a:rPr lang="es-AR" dirty="0">
                <a:solidFill>
                  <a:schemeClr val="tx1"/>
                </a:solidFill>
              </a:rPr>
              <a:t>La transgresión de la </a:t>
            </a:r>
            <a:r>
              <a:rPr lang="es-AR" b="1" dirty="0">
                <a:solidFill>
                  <a:srgbClr val="FF0000"/>
                </a:solidFill>
                <a:effectLst>
                  <a:outerShdw blurRad="38100" dist="38100" dir="2700000" algn="tl">
                    <a:srgbClr val="000000">
                      <a:alpha val="43137"/>
                    </a:srgbClr>
                  </a:outerShdw>
                </a:effectLst>
              </a:rPr>
              <a:t>prohibición habilita al juez a separar al niño transitoria o definitivamente de su pretenso guardador,</a:t>
            </a:r>
            <a:r>
              <a:rPr lang="es-AR" dirty="0">
                <a:solidFill>
                  <a:schemeClr val="tx1"/>
                </a:solidFill>
              </a:rPr>
              <a:t> </a:t>
            </a:r>
            <a:r>
              <a:rPr lang="es-AR" u="sng" dirty="0">
                <a:solidFill>
                  <a:schemeClr val="tx1"/>
                </a:solidFill>
              </a:rPr>
              <a:t>excepto</a:t>
            </a:r>
            <a:r>
              <a:rPr lang="es-AR" dirty="0">
                <a:solidFill>
                  <a:schemeClr val="tx1"/>
                </a:solidFill>
              </a:rPr>
              <a:t> que se compruebe judicialmente que la elección de los progenitores se funda en la existencia de un vínculo de parentesco, entre éstos y el o los pretensos guardadores del niño.</a:t>
            </a:r>
            <a:endParaRPr lang="es-AR" dirty="0"/>
          </a:p>
        </p:txBody>
      </p:sp>
      <p:sp>
        <p:nvSpPr>
          <p:cNvPr id="5" name="3 Subtítulo"/>
          <p:cNvSpPr txBox="1">
            <a:spLocks/>
          </p:cNvSpPr>
          <p:nvPr/>
        </p:nvSpPr>
        <p:spPr bwMode="auto">
          <a:xfrm>
            <a:off x="1524000" y="4076701"/>
            <a:ext cx="9144000" cy="16557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lstStyle/>
          <a:p>
            <a:pPr fontAlgn="base">
              <a:spcBef>
                <a:spcPct val="20000"/>
              </a:spcBef>
              <a:spcAft>
                <a:spcPct val="0"/>
              </a:spcAft>
              <a:buFont typeface="Arial" pitchFamily="34" charset="0"/>
              <a:buChar char="•"/>
              <a:defRPr/>
            </a:pPr>
            <a:r>
              <a:rPr lang="es-AR" sz="2800" dirty="0">
                <a:solidFill>
                  <a:prstClr val="black"/>
                </a:solidFill>
              </a:rPr>
              <a:t>guarda de hecho</a:t>
            </a:r>
          </a:p>
          <a:p>
            <a:pPr fontAlgn="base">
              <a:spcBef>
                <a:spcPct val="20000"/>
              </a:spcBef>
              <a:spcAft>
                <a:spcPct val="0"/>
              </a:spcAft>
              <a:buFont typeface="Arial" pitchFamily="34" charset="0"/>
              <a:buChar char="•"/>
              <a:defRPr/>
            </a:pPr>
            <a:r>
              <a:rPr lang="es-AR" sz="2800" dirty="0">
                <a:solidFill>
                  <a:prstClr val="black"/>
                </a:solidFill>
              </a:rPr>
              <a:t>guarda judicial</a:t>
            </a:r>
          </a:p>
          <a:p>
            <a:pPr fontAlgn="base">
              <a:spcBef>
                <a:spcPct val="20000"/>
              </a:spcBef>
              <a:spcAft>
                <a:spcPct val="0"/>
              </a:spcAft>
              <a:buFont typeface="Arial" pitchFamily="34" charset="0"/>
              <a:buChar char="•"/>
              <a:defRPr/>
            </a:pPr>
            <a:r>
              <a:rPr lang="es-AR" sz="2800" dirty="0">
                <a:solidFill>
                  <a:prstClr val="black"/>
                </a:solidFill>
              </a:rPr>
              <a:t>delegación del ejercicio de la responsabilidad parental</a:t>
            </a:r>
            <a:endParaRPr lang="es-AR" sz="2800" dirty="0">
              <a:solidFill>
                <a:prstClr val="black">
                  <a:tint val="75000"/>
                </a:prstClr>
              </a:solidFill>
            </a:endParaRPr>
          </a:p>
        </p:txBody>
      </p:sp>
      <p:sp>
        <p:nvSpPr>
          <p:cNvPr id="7" name="6 Flecha abajo"/>
          <p:cNvSpPr/>
          <p:nvPr/>
        </p:nvSpPr>
        <p:spPr>
          <a:xfrm>
            <a:off x="4656139" y="5589588"/>
            <a:ext cx="3024187" cy="6477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s-AR">
              <a:solidFill>
                <a:prstClr val="white"/>
              </a:solidFill>
            </a:endParaRPr>
          </a:p>
        </p:txBody>
      </p:sp>
      <p:sp>
        <p:nvSpPr>
          <p:cNvPr id="8" name="3 Subtítulo"/>
          <p:cNvSpPr txBox="1">
            <a:spLocks/>
          </p:cNvSpPr>
          <p:nvPr/>
        </p:nvSpPr>
        <p:spPr bwMode="auto">
          <a:xfrm>
            <a:off x="1919288" y="6237288"/>
            <a:ext cx="8280400" cy="620712"/>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lstStyle/>
          <a:p>
            <a:pPr fontAlgn="base">
              <a:spcBef>
                <a:spcPct val="20000"/>
              </a:spcBef>
              <a:spcAft>
                <a:spcPct val="0"/>
              </a:spcAft>
              <a:defRPr/>
            </a:pPr>
            <a:r>
              <a:rPr lang="es-AR" sz="2800" b="1" dirty="0">
                <a:solidFill>
                  <a:prstClr val="black"/>
                </a:solidFill>
              </a:rPr>
              <a:t>NO deben ser considerados a los fines de la adopción</a:t>
            </a:r>
            <a:endParaRPr lang="es-AR" sz="2800" b="1" dirty="0">
              <a:solidFill>
                <a:prstClr val="black">
                  <a:tint val="75000"/>
                </a:prstClr>
              </a:solidFill>
            </a:endParaRPr>
          </a:p>
        </p:txBody>
      </p:sp>
      <p:sp>
        <p:nvSpPr>
          <p:cNvPr id="6" name="5 Nube"/>
          <p:cNvSpPr/>
          <p:nvPr/>
        </p:nvSpPr>
        <p:spPr>
          <a:xfrm>
            <a:off x="6456363" y="4149726"/>
            <a:ext cx="3816350" cy="574675"/>
          </a:xfrm>
          <a:prstGeom prst="cloud">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s-AR" sz="3200" b="1" dirty="0">
                <a:solidFill>
                  <a:prstClr val="white"/>
                </a:solidFill>
                <a:effectLst>
                  <a:outerShdw blurRad="38100" dist="38100" dir="2700000" algn="tl">
                    <a:srgbClr val="000000">
                      <a:alpha val="43137"/>
                    </a:srgbClr>
                  </a:outerShdw>
                </a:effectLst>
              </a:rPr>
              <a:t>afectividad</a:t>
            </a:r>
          </a:p>
        </p:txBody>
      </p:sp>
      <p:cxnSp>
        <p:nvCxnSpPr>
          <p:cNvPr id="10" name="9 Conector recto de flecha"/>
          <p:cNvCxnSpPr/>
          <p:nvPr/>
        </p:nvCxnSpPr>
        <p:spPr>
          <a:xfrm>
            <a:off x="6167438" y="3213101"/>
            <a:ext cx="792162" cy="1008063"/>
          </a:xfrm>
          <a:prstGeom prst="straightConnector1">
            <a:avLst/>
          </a:prstGeom>
          <a:ln w="47625" cmpd="sng">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783382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231819" y="274638"/>
            <a:ext cx="11706895" cy="1143000"/>
          </a:xfrm>
        </p:spPr>
        <p:txBody>
          <a:bodyPr/>
          <a:lstStyle/>
          <a:p>
            <a:r>
              <a:rPr lang="es-AR" dirty="0"/>
              <a:t>¿Qué dijo la Corte Suprema de Justicia de Nación?</a:t>
            </a:r>
          </a:p>
        </p:txBody>
      </p:sp>
      <p:sp>
        <p:nvSpPr>
          <p:cNvPr id="3" name="Marcador de contenido 2"/>
          <p:cNvSpPr>
            <a:spLocks noGrp="1"/>
          </p:cNvSpPr>
          <p:nvPr>
            <p:ph idx="1"/>
          </p:nvPr>
        </p:nvSpPr>
        <p:spPr/>
        <p:txBody>
          <a:bodyPr/>
          <a:lstStyle/>
          <a:p>
            <a:r>
              <a:rPr lang="es-AR" sz="2800" dirty="0"/>
              <a:t>16/9/08: “A los fines del otorgamiento de una guarda con fines de adopción, el requisito de la inscripción en el Registro Único de Aspirantes no puede constituirse en un requerimiento a tener en cuenta con rigor estrictamente ritual, pues, al tratarse de la construcción de un sistema de protección civil y protección social en beneficio de la sociedad y de la niñez, debe ser interpretado y aplicado con arreglo al principio rector, a la piedra fundamental en la que reposa la protección integral de los derechos del niño, cual es el interés superior de este, que orienta y condiciona toda decisión de los tribunales de todas las instancias, incluyendo a la Corte Suprema”. </a:t>
            </a:r>
          </a:p>
        </p:txBody>
      </p:sp>
    </p:spTree>
    <p:extLst>
      <p:ext uri="{BB962C8B-B14F-4D97-AF65-F5344CB8AC3E}">
        <p14:creationId xmlns:p14="http://schemas.microsoft.com/office/powerpoint/2010/main" val="145828187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ctrTitle"/>
          </p:nvPr>
        </p:nvSpPr>
        <p:spPr>
          <a:ln w="28575">
            <a:solidFill>
              <a:schemeClr val="tx1"/>
            </a:solidFill>
          </a:ln>
        </p:spPr>
        <p:style>
          <a:lnRef idx="1">
            <a:schemeClr val="accent1"/>
          </a:lnRef>
          <a:fillRef idx="2">
            <a:schemeClr val="accent1"/>
          </a:fillRef>
          <a:effectRef idx="1">
            <a:schemeClr val="accent1"/>
          </a:effectRef>
          <a:fontRef idx="minor">
            <a:schemeClr val="dk1"/>
          </a:fontRef>
        </p:style>
        <p:txBody>
          <a:bodyPr anchor="ctr">
            <a:normAutofit/>
          </a:bodyPr>
          <a:lstStyle/>
          <a:p>
            <a:pPr algn="ctr"/>
            <a:r>
              <a:rPr lang="es-AR" b="1" dirty="0" err="1"/>
              <a:t>CNCiv</a:t>
            </a:r>
            <a:r>
              <a:rPr lang="es-AR" b="1"/>
              <a:t>., </a:t>
            </a:r>
            <a:r>
              <a:rPr lang="es-AR" b="1" dirty="0"/>
              <a:t>Sala M, “M., M. S. s/ Guarda”, 19/06/2014</a:t>
            </a:r>
          </a:p>
        </p:txBody>
      </p:sp>
      <p:sp>
        <p:nvSpPr>
          <p:cNvPr id="3" name="Subtítulo 2"/>
          <p:cNvSpPr>
            <a:spLocks noGrp="1"/>
          </p:cNvSpPr>
          <p:nvPr>
            <p:ph type="subTitle" idx="1"/>
          </p:nvPr>
        </p:nvSpPr>
        <p:spPr>
          <a:xfrm>
            <a:off x="4863881" y="4395515"/>
            <a:ext cx="5240734" cy="1837863"/>
          </a:xfrm>
          <a:solidFill>
            <a:srgbClr val="FFFFFF"/>
          </a:solidFill>
          <a:ln w="76200">
            <a:solidFill>
              <a:schemeClr val="tx1">
                <a:lumMod val="65000"/>
                <a:lumOff val="35000"/>
              </a:schemeClr>
            </a:solidFill>
          </a:ln>
        </p:spPr>
        <p:style>
          <a:lnRef idx="1">
            <a:schemeClr val="dk1"/>
          </a:lnRef>
          <a:fillRef idx="2">
            <a:schemeClr val="dk1"/>
          </a:fillRef>
          <a:effectRef idx="1">
            <a:schemeClr val="dk1"/>
          </a:effectRef>
          <a:fontRef idx="minor">
            <a:schemeClr val="dk1"/>
          </a:fontRef>
        </p:style>
        <p:txBody>
          <a:bodyPr anchor="ctr">
            <a:normAutofit/>
          </a:bodyPr>
          <a:lstStyle/>
          <a:p>
            <a:pPr algn="ctr"/>
            <a:r>
              <a:rPr lang="es-AR" sz="2800" b="1" dirty="0">
                <a:solidFill>
                  <a:srgbClr val="FF0000"/>
                </a:solidFill>
                <a:latin typeface="Algerian" panose="04020705040A02060702" pitchFamily="82" charset="0"/>
              </a:rPr>
              <a:t>Prohibición de la guarda de hecho vs. </a:t>
            </a:r>
          </a:p>
          <a:p>
            <a:pPr algn="ctr"/>
            <a:r>
              <a:rPr lang="es-AR" sz="2800" b="1" dirty="0">
                <a:solidFill>
                  <a:srgbClr val="FF0000"/>
                </a:solidFill>
                <a:latin typeface="Algerian" panose="04020705040A02060702" pitchFamily="82" charset="0"/>
              </a:rPr>
              <a:t>Interés Superior del Niño</a:t>
            </a:r>
          </a:p>
        </p:txBody>
      </p:sp>
    </p:spTree>
    <p:extLst>
      <p:ext uri="{BB962C8B-B14F-4D97-AF65-F5344CB8AC3E}">
        <p14:creationId xmlns:p14="http://schemas.microsoft.com/office/powerpoint/2010/main" val="177452074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637234" y="685804"/>
            <a:ext cx="7261254" cy="627845"/>
          </a:xfrm>
        </p:spPr>
        <p:style>
          <a:lnRef idx="1">
            <a:schemeClr val="accent2"/>
          </a:lnRef>
          <a:fillRef idx="3">
            <a:schemeClr val="accent2"/>
          </a:fillRef>
          <a:effectRef idx="2">
            <a:schemeClr val="accent2"/>
          </a:effectRef>
          <a:fontRef idx="minor">
            <a:schemeClr val="lt1"/>
          </a:fontRef>
        </p:style>
        <p:txBody>
          <a:bodyPr>
            <a:normAutofit fontScale="90000"/>
          </a:bodyPr>
          <a:lstStyle/>
          <a:p>
            <a:r>
              <a:rPr lang="es-AR" dirty="0"/>
              <a:t>PLATAFORMA FÁCTICA</a:t>
            </a:r>
          </a:p>
        </p:txBody>
      </p:sp>
      <p:sp>
        <p:nvSpPr>
          <p:cNvPr id="3" name="Marcador de contenido 2"/>
          <p:cNvSpPr>
            <a:spLocks noGrp="1"/>
          </p:cNvSpPr>
          <p:nvPr>
            <p:ph idx="1"/>
          </p:nvPr>
        </p:nvSpPr>
        <p:spPr>
          <a:xfrm>
            <a:off x="1919537" y="1493949"/>
            <a:ext cx="8496943" cy="5215944"/>
          </a:xfrm>
        </p:spPr>
        <p:style>
          <a:lnRef idx="0">
            <a:schemeClr val="accent2"/>
          </a:lnRef>
          <a:fillRef idx="3">
            <a:schemeClr val="accent2"/>
          </a:fillRef>
          <a:effectRef idx="3">
            <a:schemeClr val="accent2"/>
          </a:effectRef>
          <a:fontRef idx="minor">
            <a:schemeClr val="lt1"/>
          </a:fontRef>
        </p:style>
        <p:txBody>
          <a:bodyPr>
            <a:normAutofit fontScale="92500" lnSpcReduction="10000"/>
          </a:bodyPr>
          <a:lstStyle/>
          <a:p>
            <a:endParaRPr lang="es-AR" dirty="0"/>
          </a:p>
          <a:p>
            <a:pPr algn="just"/>
            <a:r>
              <a:rPr lang="es-AR" sz="2500" b="1" dirty="0">
                <a:solidFill>
                  <a:schemeClr val="tx1"/>
                </a:solidFill>
              </a:rPr>
              <a:t>La niña M.S.M. nacida el 26/10/2012, fue dada en guarda por su madre biológica a la Sra. S.N.V.</a:t>
            </a:r>
          </a:p>
          <a:p>
            <a:pPr algn="just"/>
            <a:r>
              <a:rPr lang="es-AR" sz="2500" b="1" dirty="0">
                <a:solidFill>
                  <a:schemeClr val="tx1"/>
                </a:solidFill>
              </a:rPr>
              <a:t>S. N. V. se presentó el 29/10/2013 solicitando la guarda </a:t>
            </a:r>
            <a:r>
              <a:rPr lang="es-AR" sz="2500" b="1" dirty="0" err="1">
                <a:solidFill>
                  <a:schemeClr val="tx1"/>
                </a:solidFill>
              </a:rPr>
              <a:t>preadoptiva</a:t>
            </a:r>
            <a:r>
              <a:rPr lang="es-AR" sz="2500" b="1" dirty="0">
                <a:solidFill>
                  <a:schemeClr val="tx1"/>
                </a:solidFill>
              </a:rPr>
              <a:t> de M. S. M., hija de C. F. M.</a:t>
            </a:r>
          </a:p>
          <a:p>
            <a:pPr algn="just"/>
            <a:r>
              <a:rPr lang="es-AR" sz="2500" b="1" dirty="0">
                <a:solidFill>
                  <a:schemeClr val="tx1"/>
                </a:solidFill>
              </a:rPr>
              <a:t>La Defensora de Menores se opuso genéricamente a la entrega directa, argumentando lesión al orden público y la prohibición del art. 318 del Cód. Civil, que establece la consecuente nulidad, en similar sentido se opuso la tutora </a:t>
            </a:r>
            <a:r>
              <a:rPr lang="es-AR" sz="2500" b="1" i="1" dirty="0">
                <a:solidFill>
                  <a:schemeClr val="tx1"/>
                </a:solidFill>
              </a:rPr>
              <a:t>ad </a:t>
            </a:r>
            <a:r>
              <a:rPr lang="es-AR" sz="2500" b="1" i="1" dirty="0" err="1">
                <a:solidFill>
                  <a:schemeClr val="tx1"/>
                </a:solidFill>
              </a:rPr>
              <a:t>litem</a:t>
            </a:r>
            <a:r>
              <a:rPr lang="es-AR" sz="2500" b="1" i="1" dirty="0">
                <a:solidFill>
                  <a:schemeClr val="tx1"/>
                </a:solidFill>
              </a:rPr>
              <a:t> </a:t>
            </a:r>
            <a:r>
              <a:rPr lang="es-AR" sz="2500" b="1" dirty="0">
                <a:solidFill>
                  <a:schemeClr val="tx1"/>
                </a:solidFill>
              </a:rPr>
              <a:t>de la niña.</a:t>
            </a:r>
          </a:p>
          <a:p>
            <a:pPr algn="just"/>
            <a:r>
              <a:rPr lang="es-AR" sz="2500" b="1" dirty="0">
                <a:solidFill>
                  <a:schemeClr val="tx1"/>
                </a:solidFill>
              </a:rPr>
              <a:t>La sentencia de 1ª instancia dispuso el ingreso de la niña M. S. M. a un hogar de tránsito o familia de acogimiento a designar por la Dirección General de Niñez y Adolescencia del G.C.B.A.</a:t>
            </a:r>
          </a:p>
          <a:p>
            <a:pPr algn="just"/>
            <a:r>
              <a:rPr lang="es-AR" sz="2500" b="1" dirty="0">
                <a:solidFill>
                  <a:schemeClr val="tx1"/>
                </a:solidFill>
              </a:rPr>
              <a:t>La actora APELA, la Cámara REVOCA la sentencia de grado</a:t>
            </a:r>
            <a:r>
              <a:rPr lang="es-AR" dirty="0"/>
              <a:t>. </a:t>
            </a:r>
          </a:p>
          <a:p>
            <a:endParaRPr lang="es-AR" dirty="0"/>
          </a:p>
          <a:p>
            <a:endParaRPr lang="es-AR" dirty="0"/>
          </a:p>
        </p:txBody>
      </p:sp>
    </p:spTree>
    <p:extLst>
      <p:ext uri="{BB962C8B-B14F-4D97-AF65-F5344CB8AC3E}">
        <p14:creationId xmlns:p14="http://schemas.microsoft.com/office/powerpoint/2010/main" val="151156539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additive="base">
                                        <p:cTn id="7" dur="500" fill="hold"/>
                                        <p:tgtEl>
                                          <p:spTgt spid="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3">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3071664" y="128827"/>
            <a:ext cx="6264696" cy="1323439"/>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AMBITO DE APLICACIÓN Y CONCEPTO</a:t>
            </a:r>
          </a:p>
        </p:txBody>
      </p:sp>
      <p:sp>
        <p:nvSpPr>
          <p:cNvPr id="24" name="Rectangle 3"/>
          <p:cNvSpPr txBox="1">
            <a:spLocks/>
          </p:cNvSpPr>
          <p:nvPr/>
        </p:nvSpPr>
        <p:spPr bwMode="auto">
          <a:xfrm>
            <a:off x="1524001" y="1556792"/>
            <a:ext cx="9036496" cy="5112568"/>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92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s-AR" altLang="es-AR" b="1" dirty="0">
                <a:solidFill>
                  <a:srgbClr val="002060"/>
                </a:solidFill>
              </a:rPr>
              <a:t>Artículo 509:</a:t>
            </a:r>
          </a:p>
          <a:p>
            <a:pPr>
              <a:buNone/>
            </a:pPr>
            <a:r>
              <a:rPr lang="es-AR" altLang="es-AR" dirty="0">
                <a:solidFill>
                  <a:prstClr val="black"/>
                </a:solidFill>
              </a:rPr>
              <a:t>	</a:t>
            </a:r>
            <a:r>
              <a:rPr lang="es-AR" altLang="es-AR" i="1" dirty="0">
                <a:solidFill>
                  <a:srgbClr val="FF3300"/>
                </a:solidFill>
              </a:rPr>
              <a:t>Unión basada en relaciones </a:t>
            </a:r>
            <a:r>
              <a:rPr lang="es-AR" altLang="es-AR" b="1" i="1" u="sng" dirty="0">
                <a:solidFill>
                  <a:srgbClr val="FF3300"/>
                </a:solidFill>
              </a:rPr>
              <a:t>Afectivas,</a:t>
            </a:r>
            <a:r>
              <a:rPr lang="es-AR" altLang="es-AR" b="1" i="1" dirty="0">
                <a:solidFill>
                  <a:srgbClr val="FF3300"/>
                </a:solidFill>
              </a:rPr>
              <a:t>  </a:t>
            </a:r>
            <a:r>
              <a:rPr lang="es-AR" altLang="es-AR" i="1" dirty="0">
                <a:solidFill>
                  <a:srgbClr val="FF3300"/>
                </a:solidFill>
              </a:rPr>
              <a:t>de carácter:</a:t>
            </a:r>
          </a:p>
          <a:p>
            <a:pPr>
              <a:buFontTx/>
              <a:buChar char="-"/>
            </a:pPr>
            <a:r>
              <a:rPr lang="es-AR" altLang="es-AR" dirty="0">
                <a:solidFill>
                  <a:prstClr val="black"/>
                </a:solidFill>
              </a:rPr>
              <a:t>Singular</a:t>
            </a:r>
          </a:p>
          <a:p>
            <a:pPr>
              <a:buFontTx/>
              <a:buChar char="-"/>
            </a:pPr>
            <a:r>
              <a:rPr lang="es-AR" altLang="es-AR" dirty="0">
                <a:solidFill>
                  <a:prstClr val="black"/>
                </a:solidFill>
              </a:rPr>
              <a:t>Pública</a:t>
            </a:r>
          </a:p>
          <a:p>
            <a:pPr>
              <a:buFontTx/>
              <a:buChar char="-"/>
            </a:pPr>
            <a:r>
              <a:rPr lang="es-AR" altLang="es-AR" dirty="0">
                <a:solidFill>
                  <a:prstClr val="black"/>
                </a:solidFill>
              </a:rPr>
              <a:t>Notoria</a:t>
            </a:r>
          </a:p>
          <a:p>
            <a:pPr>
              <a:buFontTx/>
              <a:buChar char="-"/>
            </a:pPr>
            <a:r>
              <a:rPr lang="es-AR" altLang="es-AR" dirty="0">
                <a:solidFill>
                  <a:prstClr val="black"/>
                </a:solidFill>
              </a:rPr>
              <a:t>Estable</a:t>
            </a:r>
          </a:p>
          <a:p>
            <a:pPr>
              <a:buFontTx/>
              <a:buChar char="-"/>
            </a:pPr>
            <a:r>
              <a:rPr lang="es-AR" altLang="es-AR" dirty="0">
                <a:solidFill>
                  <a:prstClr val="black"/>
                </a:solidFill>
              </a:rPr>
              <a:t>Permanente</a:t>
            </a:r>
          </a:p>
          <a:p>
            <a:pPr>
              <a:buFontTx/>
              <a:buChar char="-"/>
            </a:pPr>
            <a:r>
              <a:rPr lang="es-AR" altLang="es-AR" dirty="0">
                <a:solidFill>
                  <a:prstClr val="black"/>
                </a:solidFill>
              </a:rPr>
              <a:t>Dos personas </a:t>
            </a:r>
            <a:r>
              <a:rPr lang="es-AR" altLang="es-AR" sz="3900" u="sng" dirty="0">
                <a:solidFill>
                  <a:srgbClr val="FF0000"/>
                </a:solidFill>
                <a:effectLst>
                  <a:outerShdw blurRad="38100" dist="38100" dir="2700000" algn="tl">
                    <a:srgbClr val="000000">
                      <a:alpha val="43137"/>
                    </a:srgbClr>
                  </a:outerShdw>
                </a:effectLst>
              </a:rPr>
              <a:t>que convivan</a:t>
            </a:r>
          </a:p>
          <a:p>
            <a:pPr>
              <a:buFontTx/>
              <a:buChar char="-"/>
            </a:pPr>
            <a:r>
              <a:rPr lang="es-AR" altLang="es-AR" dirty="0">
                <a:solidFill>
                  <a:srgbClr val="FF0000"/>
                </a:solidFill>
              </a:rPr>
              <a:t>Que compartan un proyecto de vida común</a:t>
            </a:r>
          </a:p>
          <a:p>
            <a:pPr>
              <a:buFontTx/>
              <a:buChar char="-"/>
            </a:pPr>
            <a:r>
              <a:rPr lang="es-AR" altLang="es-AR" i="1" u="sng" dirty="0">
                <a:solidFill>
                  <a:prstClr val="black"/>
                </a:solidFill>
              </a:rPr>
              <a:t>Sin requerimiento de diversidad de sexos.</a:t>
            </a:r>
          </a:p>
        </p:txBody>
      </p:sp>
      <p:pic>
        <p:nvPicPr>
          <p:cNvPr id="614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400076" y="401124"/>
            <a:ext cx="1232428" cy="8676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6514841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637235" y="106251"/>
            <a:ext cx="7415801" cy="717997"/>
          </a:xfrm>
        </p:spPr>
        <p:style>
          <a:lnRef idx="0">
            <a:schemeClr val="accent6"/>
          </a:lnRef>
          <a:fillRef idx="3">
            <a:schemeClr val="accent6"/>
          </a:fillRef>
          <a:effectRef idx="3">
            <a:schemeClr val="accent6"/>
          </a:effectRef>
          <a:fontRef idx="minor">
            <a:schemeClr val="lt1"/>
          </a:fontRef>
        </p:style>
        <p:txBody>
          <a:bodyPr>
            <a:normAutofit fontScale="90000"/>
          </a:bodyPr>
          <a:lstStyle/>
          <a:p>
            <a:r>
              <a:rPr lang="es-AR" dirty="0"/>
              <a:t>Fundamentos del Tribunal de alzada</a:t>
            </a:r>
          </a:p>
        </p:txBody>
      </p:sp>
      <p:sp>
        <p:nvSpPr>
          <p:cNvPr id="3" name="Marcador de contenido 2"/>
          <p:cNvSpPr>
            <a:spLocks noGrp="1"/>
          </p:cNvSpPr>
          <p:nvPr>
            <p:ph idx="1"/>
          </p:nvPr>
        </p:nvSpPr>
        <p:spPr>
          <a:xfrm>
            <a:off x="2351584" y="824248"/>
            <a:ext cx="8064896" cy="6033752"/>
          </a:xfrm>
          <a:ln w="57150">
            <a:solidFill>
              <a:schemeClr val="accent1"/>
            </a:solidFill>
          </a:ln>
        </p:spPr>
        <p:style>
          <a:lnRef idx="1">
            <a:schemeClr val="accent5"/>
          </a:lnRef>
          <a:fillRef idx="2">
            <a:schemeClr val="accent5"/>
          </a:fillRef>
          <a:effectRef idx="1">
            <a:schemeClr val="accent5"/>
          </a:effectRef>
          <a:fontRef idx="minor">
            <a:schemeClr val="dk1"/>
          </a:fontRef>
        </p:style>
        <p:txBody>
          <a:bodyPr>
            <a:normAutofit fontScale="85000" lnSpcReduction="20000"/>
          </a:bodyPr>
          <a:lstStyle/>
          <a:p>
            <a:pPr algn="just"/>
            <a:r>
              <a:rPr lang="es-AR" dirty="0"/>
              <a:t>Que la </a:t>
            </a:r>
            <a:r>
              <a:rPr lang="es-AR" b="1" dirty="0"/>
              <a:t>Corte Suprema </a:t>
            </a:r>
            <a:r>
              <a:rPr lang="es-AR" dirty="0"/>
              <a:t>ha establecido que </a:t>
            </a:r>
            <a:r>
              <a:rPr lang="es-AR" b="1" dirty="0">
                <a:solidFill>
                  <a:srgbClr val="FF0000"/>
                </a:solidFill>
              </a:rPr>
              <a:t>“</a:t>
            </a:r>
            <a:r>
              <a:rPr lang="es-AR" b="1" u="sng" dirty="0">
                <a:solidFill>
                  <a:srgbClr val="FF0000"/>
                </a:solidFill>
              </a:rPr>
              <a:t>los tribunales deben ser sumamente cautos en modificar situaciones de hecho respecto de personas menores de edad</a:t>
            </a:r>
            <a:r>
              <a:rPr lang="es-AR" dirty="0"/>
              <a:t> y mantener, en consecuencia, aquellas condiciones de equilibrio que aparecen como más estables</a:t>
            </a:r>
            <a:r>
              <a:rPr lang="es-AR" b="1" dirty="0"/>
              <a:t>, evitando así nuevos conflictos cuyas consecuencias resulta impredecibles</a:t>
            </a:r>
            <a:r>
              <a:rPr lang="es-AR" dirty="0"/>
              <a:t>”. </a:t>
            </a:r>
          </a:p>
          <a:p>
            <a:pPr algn="just"/>
            <a:r>
              <a:rPr lang="es-AR" dirty="0"/>
              <a:t>Que de los </a:t>
            </a:r>
            <a:r>
              <a:rPr lang="es-AR" b="1" dirty="0"/>
              <a:t>informes</a:t>
            </a:r>
            <a:r>
              <a:rPr lang="es-AR" dirty="0"/>
              <a:t> agregados al legajo formado ante el </a:t>
            </a:r>
            <a:r>
              <a:rPr lang="es-AR" b="1" dirty="0"/>
              <a:t>Registro Único de Aspirantes a Guardas con Fines Adoptivos</a:t>
            </a:r>
            <a:r>
              <a:rPr lang="es-AR" dirty="0"/>
              <a:t>, se desprende que al momento de la realización de la evaluación (05/08/2010), </a:t>
            </a:r>
            <a:r>
              <a:rPr lang="es-AR" b="1" dirty="0">
                <a:solidFill>
                  <a:srgbClr val="FF0000"/>
                </a:solidFill>
              </a:rPr>
              <a:t>la postulación efectuada por la actora cumplía con varios de los aspectos de la Convención de los Derechos del Niño</a:t>
            </a:r>
            <a:r>
              <a:rPr lang="es-AR" b="1" dirty="0"/>
              <a:t>, por lo que se concluyó que reunía las condiciones necesarias para continuar con el proceso legal correspondiente.</a:t>
            </a:r>
            <a:r>
              <a:rPr lang="es-AR" dirty="0"/>
              <a:t> </a:t>
            </a:r>
          </a:p>
          <a:p>
            <a:pPr algn="just"/>
            <a:r>
              <a:rPr lang="es-AR" b="1" u="sng" dirty="0">
                <a:solidFill>
                  <a:srgbClr val="FF0000"/>
                </a:solidFill>
              </a:rPr>
              <a:t>El interés superior del niño no puede basarse en consideraciones genéricas o preconceptos legales, sino que debe fundarse en las especiales circunstancias del caso</a:t>
            </a:r>
            <a:r>
              <a:rPr lang="es-AR" dirty="0"/>
              <a:t>.</a:t>
            </a:r>
          </a:p>
          <a:p>
            <a:pPr algn="just"/>
            <a:r>
              <a:rPr lang="es-AR" dirty="0"/>
              <a:t>No soslaya el Tribunal </a:t>
            </a:r>
            <a:r>
              <a:rPr lang="es-AR" b="1" dirty="0"/>
              <a:t>que la ley vigente prohíbe la entrega en guarda de menores mediante escritura pública </a:t>
            </a:r>
            <a:r>
              <a:rPr lang="es-AR" dirty="0"/>
              <a:t>o acto administrativo. </a:t>
            </a:r>
          </a:p>
          <a:p>
            <a:pPr algn="just"/>
            <a:r>
              <a:rPr lang="es-AR" dirty="0"/>
              <a:t>Que teniendo en cuenta </a:t>
            </a:r>
            <a:r>
              <a:rPr lang="es-AR" b="1" dirty="0">
                <a:solidFill>
                  <a:srgbClr val="FF0000"/>
                </a:solidFill>
              </a:rPr>
              <a:t>la necesidad de garantizar sin demora un hogar estable para la niña</a:t>
            </a:r>
            <a:r>
              <a:rPr lang="es-AR" dirty="0"/>
              <a:t>, sin dejar de ponderar </a:t>
            </a:r>
            <a:r>
              <a:rPr lang="es-AR" b="1" dirty="0"/>
              <a:t>la importancia de evitar la prolongación de los tiempos definitorios</a:t>
            </a:r>
            <a:r>
              <a:rPr lang="es-AR" dirty="0"/>
              <a:t>, ante el </a:t>
            </a:r>
            <a:r>
              <a:rPr lang="es-AR" u="sng" dirty="0">
                <a:solidFill>
                  <a:srgbClr val="FF0000"/>
                </a:solidFill>
              </a:rPr>
              <a:t>desinterés manifestado por la madre biológica</a:t>
            </a:r>
            <a:r>
              <a:rPr lang="es-AR" dirty="0"/>
              <a:t>, no parece razonable mantener la medida ordenada.</a:t>
            </a:r>
          </a:p>
        </p:txBody>
      </p:sp>
    </p:spTree>
    <p:extLst>
      <p:ext uri="{BB962C8B-B14F-4D97-AF65-F5344CB8AC3E}">
        <p14:creationId xmlns:p14="http://schemas.microsoft.com/office/powerpoint/2010/main" val="2379987568"/>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1000" fill="hold"/>
                                        <p:tgtEl>
                                          <p:spTgt spid="3">
                                            <p:bg/>
                                          </p:spTgt>
                                        </p:tgtEl>
                                        <p:attrNameLst>
                                          <p:attrName>ppt_w</p:attrName>
                                        </p:attrNameLst>
                                      </p:cBhvr>
                                      <p:tavLst>
                                        <p:tav tm="0">
                                          <p:val>
                                            <p:fltVal val="0"/>
                                          </p:val>
                                        </p:tav>
                                        <p:tav tm="100000">
                                          <p:val>
                                            <p:strVal val="#ppt_w"/>
                                          </p:val>
                                        </p:tav>
                                      </p:tavLst>
                                    </p:anim>
                                    <p:anim calcmode="lin" valueType="num">
                                      <p:cBhvr>
                                        <p:cTn id="8" dur="1000" fill="hold"/>
                                        <p:tgtEl>
                                          <p:spTgt spid="3">
                                            <p:bg/>
                                          </p:spTgt>
                                        </p:tgtEl>
                                        <p:attrNameLst>
                                          <p:attrName>ppt_h</p:attrName>
                                        </p:attrNameLst>
                                      </p:cBhvr>
                                      <p:tavLst>
                                        <p:tav tm="0">
                                          <p:val>
                                            <p:fltVal val="0"/>
                                          </p:val>
                                        </p:tav>
                                        <p:tav tm="100000">
                                          <p:val>
                                            <p:strVal val="#ppt_h"/>
                                          </p:val>
                                        </p:tav>
                                      </p:tavLst>
                                    </p:anim>
                                    <p:anim calcmode="lin" valueType="num">
                                      <p:cBhvr>
                                        <p:cTn id="9" dur="1000" fill="hold"/>
                                        <p:tgtEl>
                                          <p:spTgt spid="3">
                                            <p:bg/>
                                          </p:spTgt>
                                        </p:tgtEl>
                                        <p:attrNameLst>
                                          <p:attrName>style.rotation</p:attrName>
                                        </p:attrNameLst>
                                      </p:cBhvr>
                                      <p:tavLst>
                                        <p:tav tm="0">
                                          <p:val>
                                            <p:fltVal val="90"/>
                                          </p:val>
                                        </p:tav>
                                        <p:tav tm="100000">
                                          <p:val>
                                            <p:fltVal val="0"/>
                                          </p:val>
                                        </p:tav>
                                      </p:tavLst>
                                    </p:anim>
                                    <p:animEffect transition="in" filter="fade">
                                      <p:cBhvr>
                                        <p:cTn id="10" dur="1000"/>
                                        <p:tgtEl>
                                          <p:spTgt spid="3">
                                            <p:bg/>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 calcmode="lin" valueType="num">
                                      <p:cBhvr>
                                        <p:cTn id="23"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p:cTn id="31"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32"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33"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34" dur="1000"/>
                                        <p:tgtEl>
                                          <p:spTgt spid="3">
                                            <p:txEl>
                                              <p:pRg st="2" end="2"/>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3">
                                            <p:txEl>
                                              <p:pRg st="3" end="3"/>
                                            </p:txEl>
                                          </p:spTgt>
                                        </p:tgtEl>
                                        <p:attrNameLst>
                                          <p:attrName>style.visibility</p:attrName>
                                        </p:attrNameLst>
                                      </p:cBhvr>
                                      <p:to>
                                        <p:strVal val="visible"/>
                                      </p:to>
                                    </p:set>
                                    <p:anim calcmode="lin" valueType="num">
                                      <p:cBhvr>
                                        <p:cTn id="39"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40"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41"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42" dur="1000"/>
                                        <p:tgtEl>
                                          <p:spTgt spid="3">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3">
                                            <p:txEl>
                                              <p:pRg st="4" end="4"/>
                                            </p:txEl>
                                          </p:spTgt>
                                        </p:tgtEl>
                                        <p:attrNameLst>
                                          <p:attrName>style.visibility</p:attrName>
                                        </p:attrNameLst>
                                      </p:cBhvr>
                                      <p:to>
                                        <p:strVal val="visible"/>
                                      </p:to>
                                    </p:set>
                                    <p:anim calcmode="lin" valueType="num">
                                      <p:cBhvr>
                                        <p:cTn id="47"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48"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49"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50" dur="1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637235" y="685802"/>
            <a:ext cx="7514035" cy="1015007"/>
          </a:xfrm>
        </p:spPr>
        <p:style>
          <a:lnRef idx="2">
            <a:schemeClr val="accent1">
              <a:shade val="50000"/>
            </a:schemeClr>
          </a:lnRef>
          <a:fillRef idx="1">
            <a:schemeClr val="accent1"/>
          </a:fillRef>
          <a:effectRef idx="0">
            <a:schemeClr val="accent1"/>
          </a:effectRef>
          <a:fontRef idx="minor">
            <a:schemeClr val="lt1"/>
          </a:fontRef>
        </p:style>
        <p:txBody>
          <a:bodyPr>
            <a:normAutofit fontScale="90000"/>
          </a:bodyPr>
          <a:lstStyle/>
          <a:p>
            <a:r>
              <a:rPr lang="es-AR" sz="8000" b="1" u="sng" dirty="0"/>
              <a:t>RESUELVE</a:t>
            </a:r>
            <a:endParaRPr lang="es-AR" sz="8000" dirty="0"/>
          </a:p>
        </p:txBody>
      </p:sp>
      <p:sp>
        <p:nvSpPr>
          <p:cNvPr id="3" name="Marcador de contenido 2"/>
          <p:cNvSpPr>
            <a:spLocks noGrp="1"/>
          </p:cNvSpPr>
          <p:nvPr>
            <p:ph idx="1"/>
          </p:nvPr>
        </p:nvSpPr>
        <p:spPr>
          <a:xfrm>
            <a:off x="2661856" y="1855588"/>
            <a:ext cx="7655669" cy="3907907"/>
          </a:xfrm>
          <a:solidFill>
            <a:srgbClr val="FFFFFF"/>
          </a:solidFill>
        </p:spPr>
        <p:style>
          <a:lnRef idx="0">
            <a:schemeClr val="accent3"/>
          </a:lnRef>
          <a:fillRef idx="3">
            <a:schemeClr val="accent3"/>
          </a:fillRef>
          <a:effectRef idx="3">
            <a:schemeClr val="accent3"/>
          </a:effectRef>
          <a:fontRef idx="minor">
            <a:schemeClr val="lt1"/>
          </a:fontRef>
        </p:style>
        <p:txBody>
          <a:bodyPr>
            <a:normAutofit fontScale="92500"/>
          </a:bodyPr>
          <a:lstStyle/>
          <a:p>
            <a:pPr marL="0" indent="0">
              <a:buNone/>
            </a:pPr>
            <a:r>
              <a:rPr lang="es-AR" sz="4000" b="1" dirty="0">
                <a:solidFill>
                  <a:srgbClr val="FF0000"/>
                </a:solidFill>
              </a:rPr>
              <a:t>Revocar la resolución en cuanto hizo lugar a la medida cautelar solicitada por la Defensora de Menores de grado y </a:t>
            </a:r>
            <a:r>
              <a:rPr lang="es-AR" sz="4000" b="1" u="sng" dirty="0">
                <a:solidFill>
                  <a:schemeClr val="tx1"/>
                </a:solidFill>
              </a:rPr>
              <a:t>disponer de manera urgente que se proceda a restituir a la niña a quien fuera su guardadora de hecho.</a:t>
            </a:r>
            <a:r>
              <a:rPr lang="es-AR" sz="4000" b="1" dirty="0">
                <a:solidFill>
                  <a:schemeClr val="tx1"/>
                </a:solidFill>
              </a:rPr>
              <a:t> </a:t>
            </a:r>
          </a:p>
          <a:p>
            <a:endParaRPr lang="es-AR" dirty="0"/>
          </a:p>
        </p:txBody>
      </p:sp>
      <p:sp>
        <p:nvSpPr>
          <p:cNvPr id="4" name="Título 1"/>
          <p:cNvSpPr txBox="1">
            <a:spLocks/>
          </p:cNvSpPr>
          <p:nvPr/>
        </p:nvSpPr>
        <p:spPr>
          <a:xfrm>
            <a:off x="7824192" y="5733257"/>
            <a:ext cx="2836734" cy="10150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ctr">
            <a:normAutofit fontScale="60000" lnSpcReduction="20000"/>
          </a:bodyPr>
          <a:lstStyle>
            <a:lvl1pPr algn="ctr" defTabSz="457200" rtl="0" eaLnBrk="1" latinLnBrk="0" hangingPunct="1">
              <a:spcBef>
                <a:spcPct val="0"/>
              </a:spcBef>
              <a:buNone/>
              <a:defRPr sz="4000" kern="1200" cap="none">
                <a:ln w="3175" cmpd="sng">
                  <a:noFill/>
                </a:ln>
                <a:solidFill>
                  <a:schemeClr val="lt1"/>
                </a:solidFill>
                <a:effectLst/>
                <a:latin typeface="+mn-lt"/>
                <a:ea typeface="+mn-ea"/>
                <a:cs typeface="+mn-cs"/>
              </a:defRPr>
            </a:lvl1pPr>
            <a:lvl2pPr eaLnBrk="1" hangingPunct="1">
              <a:defRPr>
                <a:solidFill>
                  <a:schemeClr val="lt1"/>
                </a:solidFill>
                <a:latin typeface="+mn-lt"/>
                <a:ea typeface="+mn-ea"/>
                <a:cs typeface="+mn-cs"/>
              </a:defRPr>
            </a:lvl2pPr>
            <a:lvl3pPr eaLnBrk="1" hangingPunct="1">
              <a:defRPr>
                <a:solidFill>
                  <a:schemeClr val="lt1"/>
                </a:solidFill>
                <a:latin typeface="+mn-lt"/>
                <a:ea typeface="+mn-ea"/>
                <a:cs typeface="+mn-cs"/>
              </a:defRPr>
            </a:lvl3pPr>
            <a:lvl4pPr eaLnBrk="1" hangingPunct="1">
              <a:defRPr>
                <a:solidFill>
                  <a:schemeClr val="lt1"/>
                </a:solidFill>
                <a:latin typeface="+mn-lt"/>
                <a:ea typeface="+mn-ea"/>
                <a:cs typeface="+mn-cs"/>
              </a:defRPr>
            </a:lvl4pPr>
            <a:lvl5pPr eaLnBrk="1" hangingPunct="1">
              <a:defRPr>
                <a:solidFill>
                  <a:schemeClr val="lt1"/>
                </a:solidFill>
                <a:latin typeface="+mn-lt"/>
                <a:ea typeface="+mn-ea"/>
                <a:cs typeface="+mn-cs"/>
              </a:defRPr>
            </a:lvl5pPr>
            <a:lvl6pPr eaLnBrk="1" hangingPunct="1">
              <a:defRPr>
                <a:solidFill>
                  <a:schemeClr val="lt1"/>
                </a:solidFill>
                <a:latin typeface="+mn-lt"/>
                <a:ea typeface="+mn-ea"/>
                <a:cs typeface="+mn-cs"/>
              </a:defRPr>
            </a:lvl6pPr>
            <a:lvl7pPr eaLnBrk="1" hangingPunct="1">
              <a:defRPr>
                <a:solidFill>
                  <a:schemeClr val="lt1"/>
                </a:solidFill>
                <a:latin typeface="+mn-lt"/>
                <a:ea typeface="+mn-ea"/>
                <a:cs typeface="+mn-cs"/>
              </a:defRPr>
            </a:lvl7pPr>
            <a:lvl8pPr eaLnBrk="1" hangingPunct="1">
              <a:defRPr>
                <a:solidFill>
                  <a:schemeClr val="lt1"/>
                </a:solidFill>
                <a:latin typeface="+mn-lt"/>
                <a:ea typeface="+mn-ea"/>
                <a:cs typeface="+mn-cs"/>
              </a:defRPr>
            </a:lvl8pPr>
            <a:lvl9pPr eaLnBrk="1" hangingPunct="1">
              <a:defRPr>
                <a:solidFill>
                  <a:schemeClr val="lt1"/>
                </a:solidFill>
                <a:latin typeface="+mn-lt"/>
                <a:ea typeface="+mn-ea"/>
                <a:cs typeface="+mn-cs"/>
              </a:defRPr>
            </a:lvl9pPr>
          </a:lstStyle>
          <a:p>
            <a:pPr fontAlgn="base">
              <a:spcAft>
                <a:spcPct val="0"/>
              </a:spcAft>
            </a:pPr>
            <a:r>
              <a:rPr lang="es-AR" sz="8000" b="1" u="sng" dirty="0">
                <a:solidFill>
                  <a:prstClr val="white"/>
                </a:solidFill>
              </a:rPr>
              <a:t>Recurso…</a:t>
            </a:r>
            <a:endParaRPr lang="es-AR" sz="8000" dirty="0">
              <a:solidFill>
                <a:prstClr val="white"/>
              </a:solidFill>
            </a:endParaRPr>
          </a:p>
        </p:txBody>
      </p:sp>
    </p:spTree>
    <p:extLst>
      <p:ext uri="{BB962C8B-B14F-4D97-AF65-F5344CB8AC3E}">
        <p14:creationId xmlns:p14="http://schemas.microsoft.com/office/powerpoint/2010/main" val="1886104470"/>
      </p:ext>
    </p:extLst>
  </p:cSld>
  <p:clrMapOvr>
    <a:masterClrMapping/>
  </p:clrMapOvr>
  <p:transition spd="slow">
    <p:fade/>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207569" y="1124745"/>
            <a:ext cx="7943700" cy="4666457"/>
          </a:xfrm>
          <a:solidFill>
            <a:schemeClr val="bg1"/>
          </a:solidFill>
          <a:ln>
            <a:solidFill>
              <a:schemeClr val="accent1"/>
            </a:solidFill>
          </a:ln>
        </p:spPr>
        <p:txBody>
          <a:bodyPr>
            <a:normAutofit/>
          </a:bodyPr>
          <a:lstStyle/>
          <a:p>
            <a:pPr algn="just"/>
            <a:r>
              <a:rPr lang="es-AR" sz="2800" b="1" dirty="0"/>
              <a:t>Contra el pronunciamiento el Tutor Público, el Ministerio Pupilar, el Consejo de los Derechos de Niños, Niñas y Adolescentes de la Ciudad y la Defensoría Zonal de la Comuna 2, dedujeron remedios extraordinarios</a:t>
            </a:r>
          </a:p>
        </p:txBody>
      </p:sp>
      <p:sp>
        <p:nvSpPr>
          <p:cNvPr id="4" name="Flecha abajo 3"/>
          <p:cNvSpPr/>
          <p:nvPr/>
        </p:nvSpPr>
        <p:spPr>
          <a:xfrm>
            <a:off x="7680176" y="4869160"/>
            <a:ext cx="2016224" cy="151216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Tree>
    <p:extLst>
      <p:ext uri="{BB962C8B-B14F-4D97-AF65-F5344CB8AC3E}">
        <p14:creationId xmlns:p14="http://schemas.microsoft.com/office/powerpoint/2010/main" val="256963604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063553" y="548680"/>
            <a:ext cx="8087717" cy="5976664"/>
          </a:xfrm>
          <a:solidFill>
            <a:schemeClr val="bg1"/>
          </a:solidFill>
          <a:ln>
            <a:solidFill>
              <a:schemeClr val="accent1"/>
            </a:solidFill>
          </a:ln>
        </p:spPr>
        <p:txBody>
          <a:bodyPr>
            <a:noAutofit/>
          </a:bodyPr>
          <a:lstStyle/>
          <a:p>
            <a:pPr algn="just"/>
            <a:r>
              <a:rPr lang="es-AR" sz="2600" b="1" dirty="0"/>
              <a:t>Arguyen que la niña adquirió una estabilidad familiar y emocional por fuera del régimen de adopción, en cuyo marco la pretensora -viuda de 60 años- pese a hallarse inscripta en el registro respectivo, </a:t>
            </a:r>
            <a:r>
              <a:rPr lang="es-AR" sz="2600" b="1" dirty="0" err="1"/>
              <a:t>dificilmente</a:t>
            </a:r>
            <a:r>
              <a:rPr lang="es-AR" sz="2600" b="1" dirty="0"/>
              <a:t> hubiera accedido a la guarda de una recién nacida.</a:t>
            </a:r>
          </a:p>
          <a:p>
            <a:pPr algn="just"/>
            <a:r>
              <a:rPr lang="es-AR" sz="2600" b="1" dirty="0"/>
              <a:t>Concluyen que pronunciamientos como el apelado, que convalidan un accionar contrario a la preceptiva en vigencia, favorecen conductas vinculadas con la intermediación de menores, y que en el caso no se acreditó la existencia de una relación cimentada en el afecto entre la progenitora y la guardadora que se situara más allá de lo coyuntural y que justificara una excepción a las reglas previstas en materia de adopción</a:t>
            </a:r>
          </a:p>
        </p:txBody>
      </p:sp>
    </p:spTree>
    <p:extLst>
      <p:ext uri="{BB962C8B-B14F-4D97-AF65-F5344CB8AC3E}">
        <p14:creationId xmlns:p14="http://schemas.microsoft.com/office/powerpoint/2010/main" val="227277927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279576" y="1310889"/>
            <a:ext cx="7943700" cy="5530553"/>
          </a:xfrm>
          <a:solidFill>
            <a:schemeClr val="bg1"/>
          </a:solidFill>
          <a:ln>
            <a:solidFill>
              <a:schemeClr val="accent1"/>
            </a:solidFill>
          </a:ln>
        </p:spPr>
        <p:txBody>
          <a:bodyPr>
            <a:normAutofit lnSpcReduction="10000"/>
          </a:bodyPr>
          <a:lstStyle/>
          <a:p>
            <a:pPr algn="just"/>
            <a:r>
              <a:rPr lang="es-AR" b="1" dirty="0"/>
              <a:t>Las resoluciones relativas a la modificación del estado del menor deben adoptarse previa ponderación exhaustiva de las derivaciones que las medidas </a:t>
            </a:r>
            <a:r>
              <a:rPr lang="es-AR" b="1" dirty="0" err="1"/>
              <a:t>podian</a:t>
            </a:r>
            <a:r>
              <a:rPr lang="es-AR" b="1" dirty="0"/>
              <a:t> provocar en su desarrollo integral y no sobre la base de teorizaciones desarrolladas en abstracto.</a:t>
            </a:r>
          </a:p>
          <a:p>
            <a:pPr algn="just"/>
            <a:r>
              <a:rPr lang="es-AR" b="1" dirty="0"/>
              <a:t>Cabe acotar que en el </a:t>
            </a:r>
            <a:r>
              <a:rPr lang="es-AR" b="1" i="1" dirty="0" err="1"/>
              <a:t>sublite</a:t>
            </a:r>
            <a:r>
              <a:rPr lang="es-AR" b="1" i="1" dirty="0"/>
              <a:t> </a:t>
            </a:r>
            <a:r>
              <a:rPr lang="es-AR" b="1" dirty="0"/>
              <a:t>la actora -con quien la niña vivió cerca de un año y medio- figuraba inscripta en el registro de adoptantes y fue entrevistada personalmente por los integrantes de la alzada civil; y la progenitora, tras exponer su realidad familiar, ratificó judicialmente su voluntad de no tener vinculo con su hija -ni aun contando con auxilio económico-, y de entregarla a la peticionaria.</a:t>
            </a:r>
          </a:p>
          <a:p>
            <a:pPr algn="just"/>
            <a:r>
              <a:rPr lang="es-AR" b="1" dirty="0"/>
              <a:t>En consecuencia … opino que corresponde desestimar los recursos extraordinarios</a:t>
            </a:r>
          </a:p>
        </p:txBody>
      </p:sp>
      <p:sp>
        <p:nvSpPr>
          <p:cNvPr id="4" name="Título 1"/>
          <p:cNvSpPr>
            <a:spLocks noGrp="1"/>
          </p:cNvSpPr>
          <p:nvPr>
            <p:ph type="title"/>
          </p:nvPr>
        </p:nvSpPr>
        <p:spPr>
          <a:xfrm>
            <a:off x="2567609" y="188640"/>
            <a:ext cx="7582519" cy="1224136"/>
          </a:xfrm>
          <a:solidFill>
            <a:schemeClr val="accent1"/>
          </a:solidFill>
        </p:spPr>
        <p:txBody>
          <a:bodyPr>
            <a:normAutofit fontScale="90000"/>
          </a:bodyPr>
          <a:lstStyle/>
          <a:p>
            <a:r>
              <a:rPr lang="es-AR" b="1" dirty="0">
                <a:solidFill>
                  <a:schemeClr val="bg1"/>
                </a:solidFill>
              </a:rPr>
              <a:t>DICTAMEN PROCURACION FISCAL, 10/04/2015</a:t>
            </a:r>
          </a:p>
        </p:txBody>
      </p:sp>
    </p:spTree>
    <p:extLst>
      <p:ext uri="{BB962C8B-B14F-4D97-AF65-F5344CB8AC3E}">
        <p14:creationId xmlns:p14="http://schemas.microsoft.com/office/powerpoint/2010/main" val="427057967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633266" y="332657"/>
            <a:ext cx="7514035" cy="582959"/>
          </a:xfrm>
        </p:spPr>
        <p:txBody>
          <a:bodyPr>
            <a:normAutofit fontScale="90000"/>
          </a:bodyPr>
          <a:lstStyle/>
          <a:p>
            <a:r>
              <a:rPr lang="es-AR" b="1" dirty="0"/>
              <a:t>CS, 27/05/2015</a:t>
            </a:r>
          </a:p>
        </p:txBody>
      </p:sp>
      <p:sp>
        <p:nvSpPr>
          <p:cNvPr id="3" name="Marcador de contenido 2"/>
          <p:cNvSpPr>
            <a:spLocks noGrp="1"/>
          </p:cNvSpPr>
          <p:nvPr>
            <p:ph idx="1"/>
          </p:nvPr>
        </p:nvSpPr>
        <p:spPr>
          <a:xfrm>
            <a:off x="1847529" y="1340769"/>
            <a:ext cx="8329463" cy="5079429"/>
          </a:xfrm>
          <a:solidFill>
            <a:schemeClr val="tx1"/>
          </a:solidFill>
        </p:spPr>
        <p:txBody>
          <a:bodyPr>
            <a:noAutofit/>
          </a:bodyPr>
          <a:lstStyle/>
          <a:p>
            <a:pPr algn="just"/>
            <a:r>
              <a:rPr lang="es-AR" b="1" dirty="0">
                <a:solidFill>
                  <a:schemeClr val="bg1"/>
                </a:solidFill>
              </a:rPr>
              <a:t>Que dada la importancia que el factor tiempo tiene en estos asuntos, este Tribunal estima conveniente encomendar a la magistrada de grado a obrar con la premura y la mesura que el caso amerita en la resolución definitiva del conflicto, de modo de hacer efectivo el mencionado interés superior de la menor que como principio rector enuncia la Convención sobre los Derechos del Niño, y de evitar que pueda prolongarse aún más la incertidumbre sobre la situación de la niña y su posibilidad de crecer en el seno de una familia.</a:t>
            </a:r>
          </a:p>
        </p:txBody>
      </p:sp>
    </p:spTree>
    <p:extLst>
      <p:ext uri="{BB962C8B-B14F-4D97-AF65-F5344CB8AC3E}">
        <p14:creationId xmlns:p14="http://schemas.microsoft.com/office/powerpoint/2010/main" val="2079764645"/>
      </p:ext>
    </p:extLst>
  </p:cSld>
  <p:clrMapOvr>
    <a:masterClrMapping/>
  </p:clrMapOvr>
  <p:transition spd="slow">
    <p:fade/>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2592925" y="624110"/>
            <a:ext cx="8911687" cy="831203"/>
          </a:xfrm>
        </p:spPr>
        <p:txBody>
          <a:bodyPr>
            <a:normAutofit/>
          </a:bodyPr>
          <a:lstStyle/>
          <a:p>
            <a:r>
              <a:rPr lang="es-AR" dirty="0"/>
              <a:t>Juicio de adopción</a:t>
            </a:r>
          </a:p>
        </p:txBody>
      </p:sp>
      <p:sp>
        <p:nvSpPr>
          <p:cNvPr id="3" name="Marcador de contenido 2"/>
          <p:cNvSpPr>
            <a:spLocks noGrp="1"/>
          </p:cNvSpPr>
          <p:nvPr>
            <p:ph idx="1"/>
          </p:nvPr>
        </p:nvSpPr>
        <p:spPr>
          <a:xfrm>
            <a:off x="1146220" y="1261907"/>
            <a:ext cx="10818253" cy="5228822"/>
          </a:xfrm>
        </p:spPr>
        <p:txBody>
          <a:bodyPr/>
          <a:lstStyle/>
          <a:p>
            <a:pPr marL="0" indent="0">
              <a:buNone/>
            </a:pPr>
            <a:endParaRPr lang="es-AR" dirty="0"/>
          </a:p>
        </p:txBody>
      </p:sp>
      <p:sp>
        <p:nvSpPr>
          <p:cNvPr id="4" name="19 Rectángulo"/>
          <p:cNvSpPr>
            <a:spLocks noChangeArrowheads="1"/>
          </p:cNvSpPr>
          <p:nvPr/>
        </p:nvSpPr>
        <p:spPr bwMode="auto">
          <a:xfrm>
            <a:off x="1487510" y="1518630"/>
            <a:ext cx="1828801" cy="1114425"/>
          </a:xfrm>
          <a:prstGeom prst="rect">
            <a:avLst/>
          </a:prstGeom>
          <a:solidFill>
            <a:srgbClr val="FFFFFF"/>
          </a:solidFill>
          <a:ln w="254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Período de guarda de adopción cumplido</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5" name="20 Rectángulo"/>
          <p:cNvSpPr>
            <a:spLocks noChangeArrowheads="1"/>
          </p:cNvSpPr>
          <p:nvPr/>
        </p:nvSpPr>
        <p:spPr bwMode="auto">
          <a:xfrm>
            <a:off x="1416637" y="4244262"/>
            <a:ext cx="2009776" cy="2028825"/>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Declaración judicial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 inicio del juicio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 adopción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(De oficio o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 pedido de parte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o de la autoridad administrativa)</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6" name="21 Rectángulo"/>
          <p:cNvSpPr>
            <a:spLocks noChangeArrowheads="1"/>
          </p:cNvSpPr>
          <p:nvPr/>
        </p:nvSpPr>
        <p:spPr bwMode="auto">
          <a:xfrm>
            <a:off x="4723759" y="3535843"/>
            <a:ext cx="3848952" cy="2857702"/>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buFontTx/>
              <a:buChar char="•"/>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Audiencia con: pretenso adoptado, pretensos adoptantes, Defensor de Menores y organismo administrativo</a:t>
            </a:r>
          </a:p>
          <a:p>
            <a:pPr eaLnBrk="0" fontAlgn="base" hangingPunct="0">
              <a:spcBef>
                <a:spcPct val="0"/>
              </a:spcBef>
              <a:spcAft>
                <a:spcPct val="0"/>
              </a:spcAft>
              <a:buFontTx/>
              <a:buChar char="•"/>
            </a:pP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buFontTx/>
              <a:buChar char="•"/>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Niño/a es parte; si tiene edad y grado de madurez suficiente, debe comparecer con asistencia letrada</a:t>
            </a:r>
          </a:p>
          <a:p>
            <a:pPr eaLnBrk="0" fontAlgn="base" hangingPunct="0">
              <a:spcBef>
                <a:spcPct val="0"/>
              </a:spcBef>
              <a:spcAft>
                <a:spcPct val="0"/>
              </a:spcAft>
              <a:buFontTx/>
              <a:buChar char="•"/>
            </a:pP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buFontTx/>
              <a:buChar char="•"/>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el juez debe oír personalmente al pretenso adoptado</a:t>
            </a:r>
          </a:p>
          <a:p>
            <a:pPr eaLnBrk="0" fontAlgn="base" hangingPunct="0">
              <a:spcBef>
                <a:spcPct val="0"/>
              </a:spcBef>
              <a:spcAft>
                <a:spcPct val="0"/>
              </a:spcAft>
              <a:buFontTx/>
              <a:buChar char="•"/>
            </a:pPr>
            <a:endParaRPr lang="es-AR" altLang="es-AR" sz="1400" dirty="0">
              <a:solidFill>
                <a:prstClr val="black"/>
              </a:solidFill>
              <a:latin typeface="Arial" panose="020B0604020202020204" pitchFamily="34" charset="0"/>
              <a:cs typeface="Arial" panose="020B0604020202020204" pitchFamily="34" charset="0"/>
            </a:endParaRPr>
          </a:p>
          <a:p>
            <a:pPr eaLnBrk="0" fontAlgn="base" hangingPunct="0">
              <a:spcBef>
                <a:spcPct val="0"/>
              </a:spcBef>
              <a:spcAft>
                <a:spcPct val="0"/>
              </a:spcAft>
              <a:buFontTx/>
              <a:buChar char="•"/>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el pretenso adoptado mayor de diez años debe prestar consentimiento expreso</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7" name="22 Rectángulo"/>
          <p:cNvSpPr>
            <a:spLocks noChangeArrowheads="1"/>
          </p:cNvSpPr>
          <p:nvPr/>
        </p:nvSpPr>
        <p:spPr bwMode="auto">
          <a:xfrm>
            <a:off x="9290766" y="1455313"/>
            <a:ext cx="2352675" cy="1372270"/>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Sentencia que declara la adopción del niño/a y sus efectos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(Simple, plena o con componentes de una y otra) </a:t>
            </a:r>
            <a:endParaRPr lang="es-AR" altLang="es-AR" sz="1400" dirty="0">
              <a:solidFill>
                <a:prstClr val="black"/>
              </a:solidFill>
              <a:latin typeface="Arial" panose="020B0604020202020204" pitchFamily="34" charset="0"/>
              <a:cs typeface="Arial" panose="020B0604020202020204" pitchFamily="34" charset="0"/>
            </a:endParaRPr>
          </a:p>
        </p:txBody>
      </p:sp>
      <p:sp>
        <p:nvSpPr>
          <p:cNvPr id="10" name="37 Rectángulo"/>
          <p:cNvSpPr>
            <a:spLocks noChangeArrowheads="1"/>
          </p:cNvSpPr>
          <p:nvPr/>
        </p:nvSpPr>
        <p:spPr bwMode="auto">
          <a:xfrm>
            <a:off x="9286003" y="4995370"/>
            <a:ext cx="2362200" cy="1181100"/>
          </a:xfrm>
          <a:prstGeom prst="rect">
            <a:avLst/>
          </a:prstGeom>
          <a:solidFill>
            <a:srgbClr val="FFFFFF"/>
          </a:solidFill>
          <a:ln w="25400">
            <a:solidFill>
              <a:srgbClr val="4F81BD"/>
            </a:solidFill>
            <a:miter lim="800000"/>
            <a:headEnd/>
            <a:tailEnd/>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Inscripción de la sentencia</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en el Registro Civil </a:t>
            </a:r>
            <a:endParaRPr lang="es-AR" altLang="es-AR" sz="1400" dirty="0">
              <a:solidFill>
                <a:prstClr val="black"/>
              </a:solidFill>
              <a:latin typeface="Arial" panose="020B0604020202020204" pitchFamily="34" charset="0"/>
              <a:cs typeface="Arial" panose="020B0604020202020204" pitchFamily="34" charset="0"/>
            </a:endParaRPr>
          </a:p>
          <a:p>
            <a:pPr algn="ctr" eaLnBrk="0" fontAlgn="base" hangingPunct="0">
              <a:spcBef>
                <a:spcPct val="0"/>
              </a:spcBef>
              <a:spcAft>
                <a:spcPct val="0"/>
              </a:spcAft>
            </a:pPr>
            <a:r>
              <a:rPr lang="es-AR" altLang="es-AR" sz="1400" b="1" dirty="0">
                <a:solidFill>
                  <a:prstClr val="black"/>
                </a:solidFill>
                <a:latin typeface="Arial" panose="020B0604020202020204" pitchFamily="34" charset="0"/>
                <a:ea typeface="Calibri" panose="020F0502020204030204" pitchFamily="34" charset="0"/>
                <a:cs typeface="Arial" panose="020B0604020202020204" pitchFamily="34" charset="0"/>
              </a:rPr>
              <a:t>(Mediante oficio judicial</a:t>
            </a:r>
            <a:r>
              <a:rPr lang="es-AR" altLang="es-AR" sz="1400"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a:t>
            </a:r>
            <a:endParaRPr lang="es-AR" altLang="es-AR" sz="1400" dirty="0">
              <a:solidFill>
                <a:prstClr val="black"/>
              </a:solidFill>
              <a:latin typeface="Arial" panose="020B0604020202020204" pitchFamily="34" charset="0"/>
            </a:endParaRPr>
          </a:p>
        </p:txBody>
      </p:sp>
      <p:sp>
        <p:nvSpPr>
          <p:cNvPr id="14" name="Rectangle 16"/>
          <p:cNvSpPr>
            <a:spLocks noChangeArrowheads="1"/>
          </p:cNvSpPr>
          <p:nvPr/>
        </p:nvSpPr>
        <p:spPr bwMode="auto">
          <a:xfrm>
            <a:off x="334851" y="631065"/>
            <a:ext cx="1219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6657975" algn="l"/>
              </a:tabLst>
              <a:defRPr>
                <a:solidFill>
                  <a:schemeClr val="tx1"/>
                </a:solidFill>
                <a:latin typeface="Arial" panose="020B0604020202020204" pitchFamily="34" charset="0"/>
              </a:defRPr>
            </a:lvl1pPr>
            <a:lvl2pPr eaLnBrk="0" fontAlgn="base" hangingPunct="0">
              <a:spcBef>
                <a:spcPct val="0"/>
              </a:spcBef>
              <a:spcAft>
                <a:spcPct val="0"/>
              </a:spcAft>
              <a:tabLst>
                <a:tab pos="6657975" algn="l"/>
              </a:tabLst>
              <a:defRPr>
                <a:solidFill>
                  <a:schemeClr val="tx1"/>
                </a:solidFill>
                <a:latin typeface="Arial" panose="020B0604020202020204" pitchFamily="34" charset="0"/>
              </a:defRPr>
            </a:lvl2pPr>
            <a:lvl3pPr eaLnBrk="0" fontAlgn="base" hangingPunct="0">
              <a:spcBef>
                <a:spcPct val="0"/>
              </a:spcBef>
              <a:spcAft>
                <a:spcPct val="0"/>
              </a:spcAft>
              <a:tabLst>
                <a:tab pos="6657975" algn="l"/>
              </a:tabLst>
              <a:defRPr>
                <a:solidFill>
                  <a:schemeClr val="tx1"/>
                </a:solidFill>
                <a:latin typeface="Arial" panose="020B0604020202020204" pitchFamily="34" charset="0"/>
              </a:defRPr>
            </a:lvl3pPr>
            <a:lvl4pPr eaLnBrk="0" fontAlgn="base" hangingPunct="0">
              <a:spcBef>
                <a:spcPct val="0"/>
              </a:spcBef>
              <a:spcAft>
                <a:spcPct val="0"/>
              </a:spcAft>
              <a:tabLst>
                <a:tab pos="6657975" algn="l"/>
              </a:tabLst>
              <a:defRPr>
                <a:solidFill>
                  <a:schemeClr val="tx1"/>
                </a:solidFill>
                <a:latin typeface="Arial" panose="020B0604020202020204" pitchFamily="34" charset="0"/>
              </a:defRPr>
            </a:lvl4pPr>
            <a:lvl5pPr eaLnBrk="0" fontAlgn="base" hangingPunct="0">
              <a:spcBef>
                <a:spcPct val="0"/>
              </a:spcBef>
              <a:spcAft>
                <a:spcPct val="0"/>
              </a:spcAft>
              <a:tabLst>
                <a:tab pos="6657975" algn="l"/>
              </a:tabLst>
              <a:defRPr>
                <a:solidFill>
                  <a:schemeClr val="tx1"/>
                </a:solidFill>
                <a:latin typeface="Arial" panose="020B0604020202020204" pitchFamily="34" charset="0"/>
              </a:defRPr>
            </a:lvl5pPr>
            <a:lvl6pPr eaLnBrk="0" fontAlgn="base" hangingPunct="0">
              <a:spcBef>
                <a:spcPct val="0"/>
              </a:spcBef>
              <a:spcAft>
                <a:spcPct val="0"/>
              </a:spcAft>
              <a:tabLst>
                <a:tab pos="6657975" algn="l"/>
              </a:tabLst>
              <a:defRPr>
                <a:solidFill>
                  <a:schemeClr val="tx1"/>
                </a:solidFill>
                <a:latin typeface="Arial" panose="020B0604020202020204" pitchFamily="34" charset="0"/>
              </a:defRPr>
            </a:lvl6pPr>
            <a:lvl7pPr eaLnBrk="0" fontAlgn="base" hangingPunct="0">
              <a:spcBef>
                <a:spcPct val="0"/>
              </a:spcBef>
              <a:spcAft>
                <a:spcPct val="0"/>
              </a:spcAft>
              <a:tabLst>
                <a:tab pos="6657975" algn="l"/>
              </a:tabLst>
              <a:defRPr>
                <a:solidFill>
                  <a:schemeClr val="tx1"/>
                </a:solidFill>
                <a:latin typeface="Arial" panose="020B0604020202020204" pitchFamily="34" charset="0"/>
              </a:defRPr>
            </a:lvl7pPr>
            <a:lvl8pPr eaLnBrk="0" fontAlgn="base" hangingPunct="0">
              <a:spcBef>
                <a:spcPct val="0"/>
              </a:spcBef>
              <a:spcAft>
                <a:spcPct val="0"/>
              </a:spcAft>
              <a:tabLst>
                <a:tab pos="6657975" algn="l"/>
              </a:tabLst>
              <a:defRPr>
                <a:solidFill>
                  <a:schemeClr val="tx1"/>
                </a:solidFill>
                <a:latin typeface="Arial" panose="020B0604020202020204" pitchFamily="34" charset="0"/>
              </a:defRPr>
            </a:lvl8pPr>
            <a:lvl9pPr eaLnBrk="0" fontAlgn="base" hangingPunct="0">
              <a:spcBef>
                <a:spcPct val="0"/>
              </a:spcBef>
              <a:spcAft>
                <a:spcPct val="0"/>
              </a:spcAft>
              <a:tabLst>
                <a:tab pos="6657975" algn="l"/>
              </a:tabLst>
              <a:defRPr>
                <a:solidFill>
                  <a:schemeClr val="tx1"/>
                </a:solidFill>
                <a:latin typeface="Arial" panose="020B0604020202020204" pitchFamily="34" charset="0"/>
              </a:defRPr>
            </a:lvl9pPr>
          </a:lstStyle>
          <a:p>
            <a:endParaRPr lang="es-AR" altLang="es-AR" sz="1100" dirty="0">
              <a:solidFill>
                <a:prstClr val="black"/>
              </a:solidFill>
            </a:endParaRPr>
          </a:p>
          <a:p>
            <a:br>
              <a:rPr lang="es-AR" altLang="es-AR" dirty="0">
                <a:solidFill>
                  <a:prstClr val="black"/>
                </a:solidFill>
              </a:rPr>
            </a:br>
            <a:endParaRPr lang="es-AR" altLang="es-AR" dirty="0">
              <a:solidFill>
                <a:prstClr val="black"/>
              </a:solidFill>
            </a:endParaRPr>
          </a:p>
          <a:p>
            <a:r>
              <a:rPr lang="es-AR" altLang="es-AR" sz="1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endParaRPr lang="es-AR" altLang="es-AR" sz="1100" dirty="0">
              <a:solidFill>
                <a:prstClr val="black"/>
              </a:solidFill>
            </a:endParaRPr>
          </a:p>
          <a:p>
            <a:endParaRPr lang="es-AR" altLang="es-AR" dirty="0">
              <a:solidFill>
                <a:prstClr val="black"/>
              </a:solidFill>
            </a:endParaRPr>
          </a:p>
        </p:txBody>
      </p:sp>
      <p:sp>
        <p:nvSpPr>
          <p:cNvPr id="24" name="Flecha doblada 23"/>
          <p:cNvSpPr/>
          <p:nvPr/>
        </p:nvSpPr>
        <p:spPr>
          <a:xfrm>
            <a:off x="6555346" y="1476631"/>
            <a:ext cx="2693677" cy="2059212"/>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black"/>
              </a:solidFill>
            </a:endParaRPr>
          </a:p>
        </p:txBody>
      </p:sp>
      <p:sp>
        <p:nvSpPr>
          <p:cNvPr id="25" name="Flecha abajo 24"/>
          <p:cNvSpPr/>
          <p:nvPr/>
        </p:nvSpPr>
        <p:spPr>
          <a:xfrm>
            <a:off x="2234484" y="2651831"/>
            <a:ext cx="167426" cy="157365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26" name="Flecha derecha 25"/>
          <p:cNvSpPr/>
          <p:nvPr/>
        </p:nvSpPr>
        <p:spPr>
          <a:xfrm>
            <a:off x="3550650" y="4819193"/>
            <a:ext cx="1079247" cy="15179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
        <p:nvSpPr>
          <p:cNvPr id="27" name="Flecha abajo 26"/>
          <p:cNvSpPr/>
          <p:nvPr/>
        </p:nvSpPr>
        <p:spPr>
          <a:xfrm>
            <a:off x="10299678" y="2950670"/>
            <a:ext cx="183724" cy="20447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prstClr val="white"/>
              </a:solidFill>
            </a:endParaRPr>
          </a:p>
        </p:txBody>
      </p:sp>
    </p:spTree>
    <p:extLst>
      <p:ext uri="{BB962C8B-B14F-4D97-AF65-F5344CB8AC3E}">
        <p14:creationId xmlns:p14="http://schemas.microsoft.com/office/powerpoint/2010/main" val="1007780285"/>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7 CuadroTexto"/>
          <p:cNvSpPr txBox="1"/>
          <p:nvPr/>
        </p:nvSpPr>
        <p:spPr>
          <a:xfrm>
            <a:off x="1558926" y="260351"/>
            <a:ext cx="9109075" cy="708025"/>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lIns="91360" tIns="45682" rIns="91360" bIns="45682">
            <a:spAutoFit/>
          </a:bodyPr>
          <a:lstStyle/>
          <a:p>
            <a:pPr algn="ctr" defTabSz="913642">
              <a:defRPr/>
            </a:pPr>
            <a:r>
              <a:rPr lang="es-AR" sz="4000" b="1" dirty="0">
                <a:solidFill>
                  <a:prstClr val="white"/>
                </a:solidFill>
                <a:effectLst>
                  <a:outerShdw blurRad="38100" dist="38100" dir="2700000" algn="tl">
                    <a:srgbClr val="000000">
                      <a:alpha val="43137"/>
                    </a:srgbClr>
                  </a:outerShdw>
                </a:effectLst>
              </a:rPr>
              <a:t>El nombre en la ADOPCIÓN…</a:t>
            </a:r>
          </a:p>
        </p:txBody>
      </p:sp>
      <p:sp>
        <p:nvSpPr>
          <p:cNvPr id="160771" name="8 CuadroTexto"/>
          <p:cNvSpPr txBox="1">
            <a:spLocks noChangeArrowheads="1"/>
          </p:cNvSpPr>
          <p:nvPr/>
        </p:nvSpPr>
        <p:spPr bwMode="auto">
          <a:xfrm>
            <a:off x="4151314" y="3500439"/>
            <a:ext cx="1857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2" rIns="91360" bIns="45682">
            <a:spAutoFit/>
          </a:bodyPr>
          <a:lstStyle>
            <a:lvl1pPr defTabSz="912813">
              <a:spcBef>
                <a:spcPct val="20000"/>
              </a:spcBef>
              <a:buClr>
                <a:schemeClr val="tx2"/>
              </a:buClr>
              <a:buFont typeface="Wingdings" panose="05000000000000000000" pitchFamily="2" charset="2"/>
              <a:buChar char="§"/>
              <a:defRPr sz="2000">
                <a:solidFill>
                  <a:schemeClr val="tx1"/>
                </a:solidFill>
                <a:latin typeface="Arial" panose="020B0604020202020204" pitchFamily="34" charset="0"/>
              </a:defRPr>
            </a:lvl1pPr>
            <a:lvl2pPr marL="742950" indent="-285750" defTabSz="912813">
              <a:spcBef>
                <a:spcPct val="20000"/>
              </a:spcBef>
              <a:buClr>
                <a:schemeClr val="tx2"/>
              </a:buClr>
              <a:buFont typeface="Wingdings" panose="05000000000000000000" pitchFamily="2" charset="2"/>
              <a:buChar char="§"/>
              <a:defRPr>
                <a:solidFill>
                  <a:schemeClr val="tx1"/>
                </a:solidFill>
                <a:latin typeface="Arial" panose="020B0604020202020204" pitchFamily="34" charset="0"/>
              </a:defRPr>
            </a:lvl2pPr>
            <a:lvl3pPr marL="1143000" indent="-228600" defTabSz="912813">
              <a:spcBef>
                <a:spcPct val="20000"/>
              </a:spcBef>
              <a:buClr>
                <a:schemeClr val="tx2"/>
              </a:buClr>
              <a:buFont typeface="Wingdings" panose="05000000000000000000" pitchFamily="2" charset="2"/>
              <a:buChar char="§"/>
              <a:defRPr sz="1600">
                <a:solidFill>
                  <a:schemeClr val="tx1"/>
                </a:solidFill>
                <a:latin typeface="Arial" panose="020B0604020202020204" pitchFamily="34" charset="0"/>
              </a:defRPr>
            </a:lvl3pPr>
            <a:lvl4pPr marL="1600200" indent="-228600" defTabSz="912813">
              <a:spcBef>
                <a:spcPct val="20000"/>
              </a:spcBef>
              <a:buClr>
                <a:schemeClr val="tx2"/>
              </a:buClr>
              <a:buFont typeface="Wingdings" panose="05000000000000000000" pitchFamily="2" charset="2"/>
              <a:buChar char="§"/>
              <a:defRPr sz="1400">
                <a:solidFill>
                  <a:schemeClr val="tx1"/>
                </a:solidFill>
                <a:latin typeface="Arial" panose="020B0604020202020204" pitchFamily="34" charset="0"/>
              </a:defRPr>
            </a:lvl4pPr>
            <a:lvl5pPr marL="2057400" indent="-228600" defTabSz="912813">
              <a:spcBef>
                <a:spcPct val="20000"/>
              </a:spcBef>
              <a:buClr>
                <a:schemeClr val="tx2"/>
              </a:buClr>
              <a:buFont typeface="Wingdings" panose="05000000000000000000" pitchFamily="2" charset="2"/>
              <a:buChar char="§"/>
              <a:defRPr sz="1400">
                <a:solidFill>
                  <a:schemeClr val="tx1"/>
                </a:solidFill>
                <a:latin typeface="Arial" panose="020B0604020202020204" pitchFamily="34" charset="0"/>
              </a:defRPr>
            </a:lvl5pPr>
            <a:lvl6pPr marL="25146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6pPr>
            <a:lvl7pPr marL="29718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7pPr>
            <a:lvl8pPr marL="34290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8pPr>
            <a:lvl9pPr marL="38862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9pPr>
          </a:lstStyle>
          <a:p>
            <a:pPr fontAlgn="base">
              <a:spcBef>
                <a:spcPct val="0"/>
              </a:spcBef>
              <a:spcAft>
                <a:spcPct val="0"/>
              </a:spcAft>
              <a:buClrTx/>
              <a:buFontTx/>
              <a:buNone/>
            </a:pPr>
            <a:endParaRPr lang="es-AR" altLang="es-AR" sz="1800">
              <a:solidFill>
                <a:srgbClr val="FFFFFF"/>
              </a:solidFill>
              <a:cs typeface="Arial" panose="020B0604020202020204" pitchFamily="34" charset="0"/>
            </a:endParaRPr>
          </a:p>
        </p:txBody>
      </p:sp>
      <p:sp>
        <p:nvSpPr>
          <p:cNvPr id="5" name="4 CuadroTexto"/>
          <p:cNvSpPr txBox="1"/>
          <p:nvPr/>
        </p:nvSpPr>
        <p:spPr>
          <a:xfrm>
            <a:off x="1631950" y="1052514"/>
            <a:ext cx="8955088" cy="1385887"/>
          </a:xfrm>
          <a:prstGeom prst="rect">
            <a:avLst/>
          </a:prstGeom>
        </p:spPr>
        <p:style>
          <a:lnRef idx="1">
            <a:schemeClr val="accent2"/>
          </a:lnRef>
          <a:fillRef idx="2">
            <a:schemeClr val="accent2"/>
          </a:fillRef>
          <a:effectRef idx="1">
            <a:schemeClr val="accent2"/>
          </a:effectRef>
          <a:fontRef idx="minor">
            <a:schemeClr val="dk1"/>
          </a:fontRef>
        </p:style>
        <p:txBody>
          <a:bodyPr lIns="91360" tIns="45682" rIns="91360" bIns="45682">
            <a:spAutoFit/>
          </a:bodyPr>
          <a:lstStyle/>
          <a:p>
            <a:pPr algn="just" defTabSz="913642">
              <a:defRPr/>
            </a:pPr>
            <a:r>
              <a:rPr lang="es-AR" sz="2800" dirty="0">
                <a:solidFill>
                  <a:prstClr val="black"/>
                </a:solidFill>
              </a:rPr>
              <a:t>El prenombre del adoptado debe ser respetado. Excepcionalmente y por razones fundadas puede ser modificado </a:t>
            </a:r>
            <a:r>
              <a:rPr lang="es-AR" sz="2800" b="1" dirty="0">
                <a:solidFill>
                  <a:prstClr val="black"/>
                </a:solidFill>
              </a:rPr>
              <a:t>(art. 623)</a:t>
            </a:r>
            <a:endParaRPr lang="es-AR" sz="2800" b="1" dirty="0">
              <a:solidFill>
                <a:prstClr val="black"/>
              </a:solidFill>
              <a:effectLst>
                <a:outerShdw blurRad="38100" dist="38100" dir="2700000" algn="tl">
                  <a:srgbClr val="000000">
                    <a:alpha val="43137"/>
                  </a:srgbClr>
                </a:outerShdw>
              </a:effectLst>
              <a:latin typeface="Calibri" pitchFamily="34" charset="0"/>
            </a:endParaRPr>
          </a:p>
        </p:txBody>
      </p:sp>
      <p:sp>
        <p:nvSpPr>
          <p:cNvPr id="9" name="8 CuadroTexto"/>
          <p:cNvSpPr txBox="1"/>
          <p:nvPr/>
        </p:nvSpPr>
        <p:spPr>
          <a:xfrm>
            <a:off x="1631950" y="2781300"/>
            <a:ext cx="8955088" cy="3784600"/>
          </a:xfrm>
          <a:prstGeom prst="rect">
            <a:avLst/>
          </a:prstGeom>
        </p:spPr>
        <p:style>
          <a:lnRef idx="1">
            <a:schemeClr val="accent2"/>
          </a:lnRef>
          <a:fillRef idx="2">
            <a:schemeClr val="accent2"/>
          </a:fillRef>
          <a:effectRef idx="1">
            <a:schemeClr val="accent2"/>
          </a:effectRef>
          <a:fontRef idx="minor">
            <a:schemeClr val="dk1"/>
          </a:fontRef>
        </p:style>
        <p:txBody>
          <a:bodyPr lIns="91360" tIns="45682" rIns="91360" bIns="45682">
            <a:spAutoFit/>
          </a:bodyPr>
          <a:lstStyle/>
          <a:p>
            <a:pPr algn="just" defTabSz="913642">
              <a:defRPr/>
            </a:pPr>
            <a:r>
              <a:rPr lang="es-AR" sz="2000" dirty="0">
                <a:solidFill>
                  <a:prstClr val="black"/>
                </a:solidFill>
              </a:rPr>
              <a:t>El </a:t>
            </a:r>
            <a:r>
              <a:rPr lang="es-AR" sz="2000" b="1" u="sng" dirty="0">
                <a:solidFill>
                  <a:prstClr val="black"/>
                </a:solidFill>
              </a:rPr>
              <a:t>apellido del hijo por </a:t>
            </a:r>
            <a:r>
              <a:rPr lang="es-AR" sz="2000" b="1" u="sng" dirty="0">
                <a:solidFill>
                  <a:srgbClr val="FF0000"/>
                </a:solidFill>
              </a:rPr>
              <a:t>adopción plena</a:t>
            </a:r>
            <a:r>
              <a:rPr lang="es-AR" sz="2000" b="1" u="sng" dirty="0">
                <a:solidFill>
                  <a:prstClr val="black"/>
                </a:solidFill>
              </a:rPr>
              <a:t>:</a:t>
            </a:r>
            <a:br>
              <a:rPr lang="es-AR" sz="2000" dirty="0">
                <a:solidFill>
                  <a:prstClr val="black"/>
                </a:solidFill>
              </a:rPr>
            </a:br>
            <a:r>
              <a:rPr lang="es-AR" sz="2000" dirty="0">
                <a:solidFill>
                  <a:srgbClr val="FF0000"/>
                </a:solidFill>
              </a:rPr>
              <a:t>- adopción unipersonal: </a:t>
            </a:r>
            <a:r>
              <a:rPr lang="es-AR" sz="2000" dirty="0">
                <a:solidFill>
                  <a:prstClr val="black"/>
                </a:solidFill>
              </a:rPr>
              <a:t>el hijo adoptivo lleva el apellido del adoptante; si el adoptante tiene doble apellido, puede solicitar que éste sea mantenido;</a:t>
            </a:r>
            <a:br>
              <a:rPr lang="es-AR" sz="2000" dirty="0">
                <a:solidFill>
                  <a:prstClr val="black"/>
                </a:solidFill>
              </a:rPr>
            </a:br>
            <a:r>
              <a:rPr lang="es-AR" sz="2000" dirty="0">
                <a:solidFill>
                  <a:srgbClr val="FF0000"/>
                </a:solidFill>
              </a:rPr>
              <a:t>- adopción conjunta: </a:t>
            </a:r>
            <a:r>
              <a:rPr lang="es-AR" sz="2000" dirty="0">
                <a:solidFill>
                  <a:prstClr val="black"/>
                </a:solidFill>
              </a:rPr>
              <a:t>se aplican las reglas generales relativas al apellido de los hijos matrimoniales;</a:t>
            </a:r>
            <a:br>
              <a:rPr lang="es-AR" sz="2000" dirty="0">
                <a:solidFill>
                  <a:prstClr val="black"/>
                </a:solidFill>
              </a:rPr>
            </a:br>
            <a:r>
              <a:rPr lang="es-AR" sz="2000" dirty="0">
                <a:solidFill>
                  <a:srgbClr val="FF0000"/>
                </a:solidFill>
              </a:rPr>
              <a:t>- excepcionalmente, y fundado en el derecho a la identidad del adoptado, </a:t>
            </a:r>
            <a:r>
              <a:rPr lang="es-AR" sz="2000" dirty="0">
                <a:solidFill>
                  <a:prstClr val="black"/>
                </a:solidFill>
              </a:rPr>
              <a:t>a petición de parte interesada, </a:t>
            </a:r>
            <a:r>
              <a:rPr lang="es-AR" sz="2000" u="sng" dirty="0">
                <a:solidFill>
                  <a:prstClr val="black"/>
                </a:solidFill>
              </a:rPr>
              <a:t>se puede solicitar agregar o anteponer el apellido de origen al apellido del adoptante o al de uno de ellos si la adopción es conjunta</a:t>
            </a:r>
            <a:r>
              <a:rPr lang="es-AR" sz="2000" dirty="0">
                <a:solidFill>
                  <a:prstClr val="black"/>
                </a:solidFill>
              </a:rPr>
              <a:t> </a:t>
            </a:r>
          </a:p>
          <a:p>
            <a:pPr algn="just" defTabSz="913642">
              <a:defRPr/>
            </a:pPr>
            <a:r>
              <a:rPr lang="es-AR" sz="2000" b="1" dirty="0">
                <a:solidFill>
                  <a:srgbClr val="7030A0"/>
                </a:solidFill>
                <a:effectLst>
                  <a:outerShdw blurRad="38100" dist="38100" dir="2700000" algn="tl">
                    <a:srgbClr val="000000">
                      <a:alpha val="43137"/>
                    </a:srgbClr>
                  </a:outerShdw>
                </a:effectLst>
              </a:rPr>
              <a:t>En todos los casos, si el adoptado cuenta con la edad y grado de madurez suficiente, el juez debe valorar especialmente su opinión. </a:t>
            </a:r>
          </a:p>
          <a:p>
            <a:pPr algn="ctr" defTabSz="913642">
              <a:defRPr/>
            </a:pPr>
            <a:r>
              <a:rPr lang="es-AR" sz="2000" b="1" dirty="0">
                <a:solidFill>
                  <a:prstClr val="black"/>
                </a:solidFill>
              </a:rPr>
              <a:t>(art. 626)</a:t>
            </a:r>
            <a:endParaRPr lang="es-AR" sz="2000" b="1" dirty="0">
              <a:solidFill>
                <a:prstClr val="black"/>
              </a:solidFill>
              <a:latin typeface="Calibri" pitchFamily="34" charset="0"/>
            </a:endParaRPr>
          </a:p>
        </p:txBody>
      </p:sp>
    </p:spTree>
    <p:extLst>
      <p:ext uri="{BB962C8B-B14F-4D97-AF65-F5344CB8AC3E}">
        <p14:creationId xmlns:p14="http://schemas.microsoft.com/office/powerpoint/2010/main" val="3935423049"/>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8 CuadroTexto"/>
          <p:cNvSpPr txBox="1">
            <a:spLocks noChangeArrowheads="1"/>
          </p:cNvSpPr>
          <p:nvPr/>
        </p:nvSpPr>
        <p:spPr bwMode="auto">
          <a:xfrm>
            <a:off x="4151314" y="3500439"/>
            <a:ext cx="1857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2" rIns="91360" bIns="45682">
            <a:spAutoFit/>
          </a:bodyPr>
          <a:lstStyle>
            <a:lvl1pPr defTabSz="912813">
              <a:spcBef>
                <a:spcPct val="20000"/>
              </a:spcBef>
              <a:buClr>
                <a:schemeClr val="tx2"/>
              </a:buClr>
              <a:buFont typeface="Wingdings" panose="05000000000000000000" pitchFamily="2" charset="2"/>
              <a:buChar char="§"/>
              <a:defRPr sz="2000">
                <a:solidFill>
                  <a:schemeClr val="tx1"/>
                </a:solidFill>
                <a:latin typeface="Arial" panose="020B0604020202020204" pitchFamily="34" charset="0"/>
              </a:defRPr>
            </a:lvl1pPr>
            <a:lvl2pPr marL="742950" indent="-285750" defTabSz="912813">
              <a:spcBef>
                <a:spcPct val="20000"/>
              </a:spcBef>
              <a:buClr>
                <a:schemeClr val="tx2"/>
              </a:buClr>
              <a:buFont typeface="Wingdings" panose="05000000000000000000" pitchFamily="2" charset="2"/>
              <a:buChar char="§"/>
              <a:defRPr>
                <a:solidFill>
                  <a:schemeClr val="tx1"/>
                </a:solidFill>
                <a:latin typeface="Arial" panose="020B0604020202020204" pitchFamily="34" charset="0"/>
              </a:defRPr>
            </a:lvl2pPr>
            <a:lvl3pPr marL="1143000" indent="-228600" defTabSz="912813">
              <a:spcBef>
                <a:spcPct val="20000"/>
              </a:spcBef>
              <a:buClr>
                <a:schemeClr val="tx2"/>
              </a:buClr>
              <a:buFont typeface="Wingdings" panose="05000000000000000000" pitchFamily="2" charset="2"/>
              <a:buChar char="§"/>
              <a:defRPr sz="1600">
                <a:solidFill>
                  <a:schemeClr val="tx1"/>
                </a:solidFill>
                <a:latin typeface="Arial" panose="020B0604020202020204" pitchFamily="34" charset="0"/>
              </a:defRPr>
            </a:lvl3pPr>
            <a:lvl4pPr marL="1600200" indent="-228600" defTabSz="912813">
              <a:spcBef>
                <a:spcPct val="20000"/>
              </a:spcBef>
              <a:buClr>
                <a:schemeClr val="tx2"/>
              </a:buClr>
              <a:buFont typeface="Wingdings" panose="05000000000000000000" pitchFamily="2" charset="2"/>
              <a:buChar char="§"/>
              <a:defRPr sz="1400">
                <a:solidFill>
                  <a:schemeClr val="tx1"/>
                </a:solidFill>
                <a:latin typeface="Arial" panose="020B0604020202020204" pitchFamily="34" charset="0"/>
              </a:defRPr>
            </a:lvl4pPr>
            <a:lvl5pPr marL="2057400" indent="-228600" defTabSz="912813">
              <a:spcBef>
                <a:spcPct val="20000"/>
              </a:spcBef>
              <a:buClr>
                <a:schemeClr val="tx2"/>
              </a:buClr>
              <a:buFont typeface="Wingdings" panose="05000000000000000000" pitchFamily="2" charset="2"/>
              <a:buChar char="§"/>
              <a:defRPr sz="1400">
                <a:solidFill>
                  <a:schemeClr val="tx1"/>
                </a:solidFill>
                <a:latin typeface="Arial" panose="020B0604020202020204" pitchFamily="34" charset="0"/>
              </a:defRPr>
            </a:lvl5pPr>
            <a:lvl6pPr marL="25146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6pPr>
            <a:lvl7pPr marL="29718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7pPr>
            <a:lvl8pPr marL="34290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8pPr>
            <a:lvl9pPr marL="3886200" indent="-228600" defTabSz="912813" eaLnBrk="0" fontAlgn="base" hangingPunct="0">
              <a:spcBef>
                <a:spcPct val="20000"/>
              </a:spcBef>
              <a:spcAft>
                <a:spcPct val="0"/>
              </a:spcAft>
              <a:buClr>
                <a:schemeClr val="tx2"/>
              </a:buClr>
              <a:buFont typeface="Wingdings" panose="05000000000000000000" pitchFamily="2" charset="2"/>
              <a:buChar char="§"/>
              <a:defRPr sz="1400">
                <a:solidFill>
                  <a:schemeClr val="tx1"/>
                </a:solidFill>
                <a:latin typeface="Arial" panose="020B0604020202020204" pitchFamily="34" charset="0"/>
              </a:defRPr>
            </a:lvl9pPr>
          </a:lstStyle>
          <a:p>
            <a:pPr fontAlgn="base">
              <a:spcBef>
                <a:spcPct val="0"/>
              </a:spcBef>
              <a:spcAft>
                <a:spcPct val="0"/>
              </a:spcAft>
              <a:buClrTx/>
              <a:buFontTx/>
              <a:buNone/>
            </a:pPr>
            <a:endParaRPr lang="es-AR" altLang="es-AR" sz="1800">
              <a:solidFill>
                <a:srgbClr val="FFFFFF"/>
              </a:solidFill>
              <a:cs typeface="Arial" panose="020B0604020202020204" pitchFamily="34" charset="0"/>
            </a:endParaRPr>
          </a:p>
        </p:txBody>
      </p:sp>
      <p:sp>
        <p:nvSpPr>
          <p:cNvPr id="5" name="4 CuadroTexto"/>
          <p:cNvSpPr txBox="1"/>
          <p:nvPr/>
        </p:nvSpPr>
        <p:spPr>
          <a:xfrm>
            <a:off x="1631950" y="333375"/>
            <a:ext cx="9036050" cy="3538538"/>
          </a:xfrm>
          <a:prstGeom prst="rect">
            <a:avLst/>
          </a:prstGeom>
        </p:spPr>
        <p:style>
          <a:lnRef idx="1">
            <a:schemeClr val="accent2"/>
          </a:lnRef>
          <a:fillRef idx="2">
            <a:schemeClr val="accent2"/>
          </a:fillRef>
          <a:effectRef idx="1">
            <a:schemeClr val="accent2"/>
          </a:effectRef>
          <a:fontRef idx="minor">
            <a:schemeClr val="dk1"/>
          </a:fontRef>
        </p:style>
        <p:txBody>
          <a:bodyPr lIns="91360" tIns="45682" rIns="91360" bIns="45682">
            <a:spAutoFit/>
          </a:bodyPr>
          <a:lstStyle/>
          <a:p>
            <a:pPr algn="just" defTabSz="913642">
              <a:defRPr/>
            </a:pPr>
            <a:r>
              <a:rPr lang="es-AR" sz="3200" dirty="0">
                <a:solidFill>
                  <a:prstClr val="black"/>
                </a:solidFill>
              </a:rPr>
              <a:t>“…el adoptado que cuenta con la edad y grado de madurez suficiente o los adoptantes, </a:t>
            </a:r>
            <a:r>
              <a:rPr lang="es-AR" sz="3200" b="1" dirty="0">
                <a:solidFill>
                  <a:srgbClr val="FF0000"/>
                </a:solidFill>
              </a:rPr>
              <a:t>pueden solicitar se mantenga el apellido de origen,</a:t>
            </a:r>
            <a:r>
              <a:rPr lang="es-AR" sz="3200" dirty="0">
                <a:solidFill>
                  <a:prstClr val="black"/>
                </a:solidFill>
              </a:rPr>
              <a:t> </a:t>
            </a:r>
            <a:r>
              <a:rPr lang="es-AR" sz="3200" u="sng" dirty="0">
                <a:solidFill>
                  <a:prstClr val="black"/>
                </a:solidFill>
              </a:rPr>
              <a:t>sea adicionándole o anteponiéndole el apellido del adoptante o uno de ellos;</a:t>
            </a:r>
            <a:r>
              <a:rPr lang="es-AR" sz="3200" dirty="0">
                <a:solidFill>
                  <a:prstClr val="black"/>
                </a:solidFill>
              </a:rPr>
              <a:t> a falta de petición expresa, la adopción simple se rige por las mismas reglas de la adopción plena…” </a:t>
            </a:r>
            <a:r>
              <a:rPr lang="es-AR" sz="3200" b="1" dirty="0">
                <a:solidFill>
                  <a:prstClr val="black"/>
                </a:solidFill>
              </a:rPr>
              <a:t>(art. 627)</a:t>
            </a:r>
            <a:endParaRPr lang="es-AR" sz="3200" b="1" dirty="0">
              <a:solidFill>
                <a:prstClr val="black"/>
              </a:solidFill>
              <a:effectLst>
                <a:outerShdw blurRad="38100" dist="38100" dir="2700000" algn="tl">
                  <a:srgbClr val="000000">
                    <a:alpha val="43137"/>
                  </a:srgbClr>
                </a:outerShdw>
              </a:effectLst>
              <a:latin typeface="Calibri" pitchFamily="34" charset="0"/>
            </a:endParaRPr>
          </a:p>
        </p:txBody>
      </p:sp>
      <p:sp>
        <p:nvSpPr>
          <p:cNvPr id="6" name="5 CuadroTexto"/>
          <p:cNvSpPr txBox="1"/>
          <p:nvPr/>
        </p:nvSpPr>
        <p:spPr>
          <a:xfrm>
            <a:off x="1668463" y="4186239"/>
            <a:ext cx="9036050" cy="2555875"/>
          </a:xfrm>
          <a:prstGeom prst="rect">
            <a:avLst/>
          </a:prstGeom>
        </p:spPr>
        <p:style>
          <a:lnRef idx="1">
            <a:schemeClr val="accent2"/>
          </a:lnRef>
          <a:fillRef idx="2">
            <a:schemeClr val="accent2"/>
          </a:fillRef>
          <a:effectRef idx="1">
            <a:schemeClr val="accent2"/>
          </a:effectRef>
          <a:fontRef idx="minor">
            <a:schemeClr val="dk1"/>
          </a:fontRef>
        </p:style>
        <p:txBody>
          <a:bodyPr lIns="91360" tIns="45682" rIns="91360" bIns="45682">
            <a:spAutoFit/>
          </a:bodyPr>
          <a:lstStyle/>
          <a:p>
            <a:pPr algn="ctr" defTabSz="913642">
              <a:defRPr/>
            </a:pPr>
            <a:r>
              <a:rPr lang="es-AR" sz="3200" dirty="0">
                <a:solidFill>
                  <a:prstClr val="black"/>
                </a:solidFill>
              </a:rPr>
              <a:t>“…</a:t>
            </a:r>
            <a:r>
              <a:rPr lang="es-AR" sz="3200" b="1" dirty="0">
                <a:solidFill>
                  <a:srgbClr val="FF0000"/>
                </a:solidFill>
              </a:rPr>
              <a:t>Revocada</a:t>
            </a:r>
            <a:r>
              <a:rPr lang="es-AR" sz="3200" dirty="0">
                <a:solidFill>
                  <a:prstClr val="black"/>
                </a:solidFill>
              </a:rPr>
              <a:t> la adopción, </a:t>
            </a:r>
            <a:r>
              <a:rPr lang="es-AR" sz="3200" u="sng" dirty="0">
                <a:solidFill>
                  <a:prstClr val="black"/>
                </a:solidFill>
              </a:rPr>
              <a:t>el adoptado pierde el apellido de adopción.</a:t>
            </a:r>
            <a:r>
              <a:rPr lang="es-AR" sz="3200" dirty="0">
                <a:solidFill>
                  <a:prstClr val="black"/>
                </a:solidFill>
              </a:rPr>
              <a:t> Sin embargo, con fundamento en el derecho a la identidad, </a:t>
            </a:r>
            <a:r>
              <a:rPr lang="es-AR" sz="3200" b="1" dirty="0">
                <a:solidFill>
                  <a:srgbClr val="FF0000"/>
                </a:solidFill>
              </a:rPr>
              <a:t>puede ser autorizado por el juez a conservarlo</a:t>
            </a:r>
            <a:r>
              <a:rPr lang="es-AR" sz="3200" dirty="0">
                <a:solidFill>
                  <a:prstClr val="black"/>
                </a:solidFill>
              </a:rPr>
              <a:t>…” </a:t>
            </a:r>
            <a:r>
              <a:rPr lang="es-AR" sz="3200" b="1" dirty="0">
                <a:solidFill>
                  <a:prstClr val="black"/>
                </a:solidFill>
              </a:rPr>
              <a:t>(art. 629)</a:t>
            </a:r>
            <a:endParaRPr lang="es-AR" sz="3200" b="1" dirty="0">
              <a:solidFill>
                <a:prstClr val="black"/>
              </a:solidFill>
              <a:effectLst>
                <a:outerShdw blurRad="38100" dist="38100" dir="2700000" algn="tl">
                  <a:srgbClr val="000000">
                    <a:alpha val="43137"/>
                  </a:srgbClr>
                </a:outerShdw>
              </a:effectLst>
              <a:latin typeface="Calibri" pitchFamily="34" charset="0"/>
            </a:endParaRPr>
          </a:p>
        </p:txBody>
      </p:sp>
    </p:spTree>
    <p:extLst>
      <p:ext uri="{BB962C8B-B14F-4D97-AF65-F5344CB8AC3E}">
        <p14:creationId xmlns:p14="http://schemas.microsoft.com/office/powerpoint/2010/main" val="917956704"/>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p:cNvSpPr>
            <a:spLocks noGrp="1"/>
          </p:cNvSpPr>
          <p:nvPr>
            <p:ph type="title"/>
          </p:nvPr>
        </p:nvSpPr>
        <p:spPr>
          <a:xfrm>
            <a:off x="1001486" y="885372"/>
            <a:ext cx="10493828" cy="1582057"/>
          </a:xfrm>
        </p:spPr>
        <p:txBody>
          <a:bodyPr/>
          <a:lstStyle/>
          <a:p>
            <a:pPr algn="ctr"/>
            <a:r>
              <a:rPr lang="es-AR" sz="5400" dirty="0"/>
              <a:t>… ALGUNOS PROBLEMAS ….</a:t>
            </a:r>
          </a:p>
        </p:txBody>
      </p:sp>
      <p:pic>
        <p:nvPicPr>
          <p:cNvPr id="5" name="Marcador de contenido 4"/>
          <p:cNvPicPr>
            <a:picLocks noGrp="1" noChangeAspect="1"/>
          </p:cNvPicPr>
          <p:nvPr>
            <p:ph idx="1"/>
          </p:nvPr>
        </p:nvPicPr>
        <p:blipFill>
          <a:blip r:embed="rId2"/>
          <a:stretch>
            <a:fillRect/>
          </a:stretch>
        </p:blipFill>
        <p:spPr>
          <a:xfrm>
            <a:off x="7590064" y="2862602"/>
            <a:ext cx="3543300" cy="3295650"/>
          </a:xfrm>
          <a:prstGeom prst="rect">
            <a:avLst/>
          </a:prstGeom>
        </p:spPr>
      </p:pic>
      <p:pic>
        <p:nvPicPr>
          <p:cNvPr id="6" name="Imagen 5"/>
          <p:cNvPicPr>
            <a:picLocks noChangeAspect="1"/>
          </p:cNvPicPr>
          <p:nvPr/>
        </p:nvPicPr>
        <p:blipFill>
          <a:blip r:embed="rId3"/>
          <a:stretch>
            <a:fillRect/>
          </a:stretch>
        </p:blipFill>
        <p:spPr>
          <a:xfrm>
            <a:off x="2559504" y="3538424"/>
            <a:ext cx="4286250" cy="2895600"/>
          </a:xfrm>
          <a:prstGeom prst="rect">
            <a:avLst/>
          </a:prstGeom>
        </p:spPr>
      </p:pic>
      <p:pic>
        <p:nvPicPr>
          <p:cNvPr id="7" name="Imagen 6"/>
          <p:cNvPicPr>
            <a:picLocks noChangeAspect="1"/>
          </p:cNvPicPr>
          <p:nvPr/>
        </p:nvPicPr>
        <p:blipFill>
          <a:blip r:embed="rId4"/>
          <a:stretch>
            <a:fillRect/>
          </a:stretch>
        </p:blipFill>
        <p:spPr>
          <a:xfrm>
            <a:off x="28575" y="3109233"/>
            <a:ext cx="2381250" cy="2381250"/>
          </a:xfrm>
          <a:prstGeom prst="rect">
            <a:avLst/>
          </a:prstGeom>
        </p:spPr>
      </p:pic>
    </p:spTree>
    <p:extLst>
      <p:ext uri="{BB962C8B-B14F-4D97-AF65-F5344CB8AC3E}">
        <p14:creationId xmlns:p14="http://schemas.microsoft.com/office/powerpoint/2010/main" val="41406644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ome\Desktop\images.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0"/>
            <a:ext cx="9144000" cy="6885384"/>
          </a:xfrm>
          <a:prstGeom prst="rect">
            <a:avLst/>
          </a:prstGeom>
          <a:noFill/>
          <a:extLst>
            <a:ext uri="{909E8E84-426E-40DD-AFC4-6F175D3DCCD1}">
              <a14:hiddenFill xmlns:a14="http://schemas.microsoft.com/office/drawing/2010/main">
                <a:solidFill>
                  <a:srgbClr val="FFFFFF"/>
                </a:solidFill>
              </a14:hiddenFill>
            </a:ext>
          </a:extLst>
        </p:spPr>
      </p:pic>
      <p:sp>
        <p:nvSpPr>
          <p:cNvPr id="2" name="1 Título"/>
          <p:cNvSpPr>
            <a:spLocks noGrp="1"/>
          </p:cNvSpPr>
          <p:nvPr>
            <p:ph type="ctrTitle"/>
          </p:nvPr>
        </p:nvSpPr>
        <p:spPr>
          <a:xfrm>
            <a:off x="4439816" y="-171400"/>
            <a:ext cx="6406480" cy="4536504"/>
          </a:xfrm>
        </p:spPr>
        <p:txBody>
          <a:bodyPr>
            <a:normAutofit fontScale="90000"/>
          </a:bodyPr>
          <a:lstStyle/>
          <a:p>
            <a:br>
              <a:rPr lang="es-ES" sz="6600" b="1" dirty="0">
                <a:effectLst>
                  <a:outerShdw blurRad="38100" dist="38100" dir="2700000" algn="tl">
                    <a:srgbClr val="000000">
                      <a:alpha val="43137"/>
                    </a:srgbClr>
                  </a:outerShdw>
                </a:effectLst>
              </a:rPr>
            </a:br>
            <a:br>
              <a:rPr lang="es-ES" sz="6600" b="1" dirty="0">
                <a:effectLst>
                  <a:outerShdw blurRad="38100" dist="38100" dir="2700000" algn="tl">
                    <a:srgbClr val="000000">
                      <a:alpha val="43137"/>
                    </a:srgbClr>
                  </a:outerShdw>
                </a:effectLst>
              </a:rPr>
            </a:br>
            <a:r>
              <a:rPr lang="es-ES" sz="6600" b="1" dirty="0">
                <a:effectLst>
                  <a:outerShdw blurRad="38100" dist="38100" dir="2700000" algn="tl">
                    <a:srgbClr val="000000">
                      <a:alpha val="43137"/>
                    </a:srgbClr>
                  </a:outerShdw>
                </a:effectLst>
              </a:rPr>
              <a:t>UNIONES CONVIVENCIALES</a:t>
            </a:r>
            <a:br>
              <a:rPr lang="es-ES" sz="6600" b="1" dirty="0">
                <a:effectLst>
                  <a:outerShdw blurRad="38100" dist="38100" dir="2700000" algn="tl">
                    <a:srgbClr val="000000">
                      <a:alpha val="43137"/>
                    </a:srgbClr>
                  </a:outerShdw>
                </a:effectLst>
              </a:rPr>
            </a:br>
            <a:br>
              <a:rPr lang="es-ES" b="1" dirty="0">
                <a:effectLst>
                  <a:outerShdw blurRad="38100" dist="38100" dir="2700000" algn="tl">
                    <a:srgbClr val="000000">
                      <a:alpha val="43137"/>
                    </a:srgbClr>
                  </a:outerShdw>
                </a:effectLst>
              </a:rPr>
            </a:br>
            <a:endParaRPr lang="es-ES" b="1" dirty="0">
              <a:effectLst>
                <a:outerShdw blurRad="38100" dist="38100" dir="2700000" algn="tl">
                  <a:srgbClr val="000000">
                    <a:alpha val="43137"/>
                  </a:srgbClr>
                </a:outerShdw>
              </a:effectLst>
            </a:endParaRPr>
          </a:p>
        </p:txBody>
      </p:sp>
      <p:sp>
        <p:nvSpPr>
          <p:cNvPr id="3" name="2 Subtítulo"/>
          <p:cNvSpPr>
            <a:spLocks noGrp="1"/>
          </p:cNvSpPr>
          <p:nvPr>
            <p:ph type="subTitle" idx="1"/>
          </p:nvPr>
        </p:nvSpPr>
        <p:spPr>
          <a:xfrm>
            <a:off x="4223792" y="6669360"/>
            <a:ext cx="288032" cy="188640"/>
          </a:xfrm>
        </p:spPr>
        <p:txBody>
          <a:bodyPr>
            <a:noAutofit/>
          </a:bodyPr>
          <a:lstStyle/>
          <a:p>
            <a:pPr algn="r">
              <a:spcBef>
                <a:spcPts val="0"/>
              </a:spcBef>
            </a:pPr>
            <a:endParaRPr lang="es-ES" sz="2800" dirty="0">
              <a:solidFill>
                <a:schemeClr val="tx1"/>
              </a:solidFill>
            </a:endParaRPr>
          </a:p>
        </p:txBody>
      </p:sp>
      <p:pic>
        <p:nvPicPr>
          <p:cNvPr id="1033" name="Picture 9" descr="G:\PPT JORNADAS EN LA PLATA\fotos ppt\Amor_45026658_Subscription_Monthly_XXL--478x27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0530200">
            <a:off x="2464886" y="4207107"/>
            <a:ext cx="1655500" cy="935115"/>
          </a:xfrm>
          <a:prstGeom prst="rect">
            <a:avLst/>
          </a:prstGeom>
          <a:noFill/>
          <a:extLst>
            <a:ext uri="{909E8E84-426E-40DD-AFC4-6F175D3DCCD1}">
              <a14:hiddenFill xmlns:a14="http://schemas.microsoft.com/office/drawing/2010/main">
                <a:solidFill>
                  <a:srgbClr val="FFFFFF"/>
                </a:solidFill>
              </a14:hiddenFill>
            </a:ext>
          </a:extLst>
        </p:spPr>
      </p:pic>
      <p:pic>
        <p:nvPicPr>
          <p:cNvPr id="1053" name="Picture 2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93350">
            <a:off x="4236090" y="3979541"/>
            <a:ext cx="1761842" cy="1738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55" name="Picture 3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91545" y="5144252"/>
            <a:ext cx="1158129" cy="1525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7" name="Picture 13" descr="G:\PPT JORNADAS EN LA PLATA\fotos ppt\f2.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0682726">
            <a:off x="1988324" y="1644971"/>
            <a:ext cx="1908536" cy="1097408"/>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G:\PPT JORNADAS EN LA PLATA\fotos ppt\graf22_a.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509728">
            <a:off x="2385230" y="2819636"/>
            <a:ext cx="2263362" cy="1241077"/>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30501">
            <a:off x="1614868" y="3608660"/>
            <a:ext cx="1259431" cy="15036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descr="G:\PPT JORNADAS EN LA PLATA\fotos ppt\76762525.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19791186">
            <a:off x="3320498" y="5327162"/>
            <a:ext cx="1512923" cy="113408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C:\Users\luciano\Desktop\relaciondepareja_2.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496115">
            <a:off x="1702489" y="620688"/>
            <a:ext cx="1286029" cy="1080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59499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s-AR" kern="0">
              <a:solidFill>
                <a:sysClr val="windowText" lastClr="000000"/>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s-AR" kern="0">
              <a:solidFill>
                <a:sysClr val="windowText" lastClr="000000"/>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s-AR" kern="0">
              <a:solidFill>
                <a:sysClr val="windowText" lastClr="000000"/>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s-AR" kern="0">
              <a:solidFill>
                <a:sysClr val="windowText" lastClr="000000"/>
              </a:solidFill>
            </a:endParaRPr>
          </a:p>
        </p:txBody>
      </p:sp>
      <p:sp>
        <p:nvSpPr>
          <p:cNvPr id="23" name="22 CuadroTexto"/>
          <p:cNvSpPr txBox="1"/>
          <p:nvPr/>
        </p:nvSpPr>
        <p:spPr>
          <a:xfrm>
            <a:off x="2783632" y="128826"/>
            <a:ext cx="6912768" cy="707886"/>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defRPr/>
            </a:pPr>
            <a:r>
              <a:rPr lang="es-AR" sz="4000" kern="0" dirty="0">
                <a:solidFill>
                  <a:sysClr val="windowText" lastClr="000000"/>
                </a:solidFill>
              </a:rPr>
              <a:t>REQUISITOS CONSTITUTIVOS</a:t>
            </a:r>
          </a:p>
        </p:txBody>
      </p:sp>
      <p:sp>
        <p:nvSpPr>
          <p:cNvPr id="24" name="Rectangle 3"/>
          <p:cNvSpPr txBox="1">
            <a:spLocks/>
          </p:cNvSpPr>
          <p:nvPr/>
        </p:nvSpPr>
        <p:spPr bwMode="auto">
          <a:xfrm>
            <a:off x="1678198" y="836712"/>
            <a:ext cx="8882298" cy="568863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700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endParaRPr lang="es-AR" altLang="es-AR" b="1" dirty="0">
              <a:solidFill>
                <a:srgbClr val="002060"/>
              </a:solidFill>
            </a:endParaRPr>
          </a:p>
          <a:p>
            <a:pPr>
              <a:defRPr/>
            </a:pPr>
            <a:r>
              <a:rPr lang="es-AR" altLang="es-AR" b="1" dirty="0">
                <a:solidFill>
                  <a:srgbClr val="002060"/>
                </a:solidFill>
              </a:rPr>
              <a:t>Artículo 510:  El reconocimiento de los efectos jurídicos previstos por este Título a las uniones convivenciales requiere que:</a:t>
            </a:r>
          </a:p>
          <a:p>
            <a:pPr>
              <a:defRPr/>
            </a:pPr>
            <a:endParaRPr lang="es-AR" altLang="es-AR" b="1" dirty="0">
              <a:solidFill>
                <a:srgbClr val="002060"/>
              </a:solidFill>
            </a:endParaRPr>
          </a:p>
          <a:p>
            <a:pPr>
              <a:defRPr/>
            </a:pPr>
            <a:r>
              <a:rPr lang="es-AR" altLang="es-AR" b="1" dirty="0">
                <a:solidFill>
                  <a:srgbClr val="002060"/>
                </a:solidFill>
              </a:rPr>
              <a:t>a) los dos integrantes sean mayores de edad;</a:t>
            </a:r>
          </a:p>
          <a:p>
            <a:pPr>
              <a:defRPr/>
            </a:pPr>
            <a:endParaRPr lang="es-AR" altLang="es-AR" b="1" dirty="0">
              <a:solidFill>
                <a:srgbClr val="002060"/>
              </a:solidFill>
            </a:endParaRPr>
          </a:p>
          <a:p>
            <a:pPr>
              <a:defRPr/>
            </a:pPr>
            <a:r>
              <a:rPr lang="es-AR" altLang="es-AR" b="1" dirty="0">
                <a:solidFill>
                  <a:srgbClr val="002060"/>
                </a:solidFill>
              </a:rPr>
              <a:t>b) no estén unidos por vínculos de parentesco en línea recta en todos los grados, ni colateral hasta el segundo grado;</a:t>
            </a:r>
          </a:p>
          <a:p>
            <a:pPr>
              <a:defRPr/>
            </a:pPr>
            <a:endParaRPr lang="es-AR" altLang="es-AR" b="1" dirty="0">
              <a:solidFill>
                <a:srgbClr val="002060"/>
              </a:solidFill>
            </a:endParaRPr>
          </a:p>
          <a:p>
            <a:pPr>
              <a:defRPr/>
            </a:pPr>
            <a:r>
              <a:rPr lang="es-AR" altLang="es-AR" b="1" dirty="0">
                <a:solidFill>
                  <a:srgbClr val="002060"/>
                </a:solidFill>
              </a:rPr>
              <a:t>c) no estén unidos por vínculos de parentesco por afinidad en línea recta;</a:t>
            </a:r>
          </a:p>
          <a:p>
            <a:pPr>
              <a:defRPr/>
            </a:pPr>
            <a:endParaRPr lang="es-AR" altLang="es-AR" b="1" dirty="0">
              <a:solidFill>
                <a:srgbClr val="002060"/>
              </a:solidFill>
            </a:endParaRPr>
          </a:p>
          <a:p>
            <a:pPr>
              <a:defRPr/>
            </a:pPr>
            <a:r>
              <a:rPr lang="es-AR" altLang="es-AR" b="1" dirty="0">
                <a:solidFill>
                  <a:srgbClr val="002060"/>
                </a:solidFill>
              </a:rPr>
              <a:t>d) no tengan impedimento de ligamen ni esté registrada otra convivencia de manera simultánea;</a:t>
            </a:r>
          </a:p>
          <a:p>
            <a:pPr>
              <a:defRPr/>
            </a:pPr>
            <a:endParaRPr lang="es-AR" altLang="es-AR" b="1" dirty="0">
              <a:solidFill>
                <a:srgbClr val="002060"/>
              </a:solidFill>
            </a:endParaRPr>
          </a:p>
          <a:p>
            <a:pPr>
              <a:defRPr/>
            </a:pPr>
            <a:r>
              <a:rPr lang="es-AR" altLang="es-AR" b="1" dirty="0">
                <a:solidFill>
                  <a:srgbClr val="002060"/>
                </a:solidFill>
              </a:rPr>
              <a:t>e) mantengan la convivencia durante un período no inferior a dos años.</a:t>
            </a:r>
          </a:p>
        </p:txBody>
      </p:sp>
      <p:pic>
        <p:nvPicPr>
          <p:cNvPr id="409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1419520">
            <a:off x="9520803" y="1546190"/>
            <a:ext cx="899145" cy="1238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892370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2"/>
          <p:cNvSpPr>
            <a:spLocks noGrp="1" noChangeArrowheads="1"/>
          </p:cNvSpPr>
          <p:nvPr>
            <p:ph type="title" idx="4294967295"/>
          </p:nvPr>
        </p:nvSpPr>
        <p:spPr>
          <a:xfrm>
            <a:off x="2063750" y="404814"/>
            <a:ext cx="8064500" cy="1944687"/>
          </a:xfrm>
          <a:solidFill>
            <a:srgbClr val="92D050"/>
          </a:solidFill>
          <a:ln>
            <a:solidFill>
              <a:srgbClr val="000000"/>
            </a:solidFill>
            <a:miter lim="800000"/>
            <a:headEnd/>
            <a:tailEnd/>
          </a:ln>
        </p:spPr>
        <p:txBody>
          <a:bodyPr/>
          <a:lstStyle/>
          <a:p>
            <a:pPr eaLnBrk="1" hangingPunct="1">
              <a:spcBef>
                <a:spcPct val="50000"/>
              </a:spcBef>
            </a:pPr>
            <a:r>
              <a:rPr lang="es-ES" altLang="es-AR" b="1"/>
              <a:t>	¿</a:t>
            </a:r>
            <a:r>
              <a:rPr lang="es-ES" altLang="es-AR" sz="3300" b="1"/>
              <a:t>Adopción de integración o filiación    </a:t>
            </a:r>
            <a:br>
              <a:rPr lang="es-ES" altLang="es-AR" sz="3300" b="1"/>
            </a:br>
            <a:r>
              <a:rPr lang="es-ES" altLang="es-AR" sz="3300" b="1"/>
              <a:t>      por «voluntad procreacional»? </a:t>
            </a:r>
          </a:p>
        </p:txBody>
      </p:sp>
      <p:sp>
        <p:nvSpPr>
          <p:cNvPr id="73731" name="1 CuadroTexto"/>
          <p:cNvSpPr txBox="1">
            <a:spLocks noChangeArrowheads="1"/>
          </p:cNvSpPr>
          <p:nvPr/>
        </p:nvSpPr>
        <p:spPr bwMode="auto">
          <a:xfrm>
            <a:off x="2208214" y="2492375"/>
            <a:ext cx="7775575" cy="42164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fontAlgn="base">
              <a:spcBef>
                <a:spcPct val="0"/>
              </a:spcBef>
              <a:spcAft>
                <a:spcPct val="0"/>
              </a:spcAft>
              <a:buFontTx/>
              <a:buNone/>
            </a:pPr>
            <a:r>
              <a:rPr lang="es-ES" altLang="es-AR" sz="2400" b="1">
                <a:solidFill>
                  <a:srgbClr val="FFFFFF"/>
                </a:solidFill>
                <a:latin typeface="Tahoma" panose="020B0604030504040204" pitchFamily="34" charset="0"/>
                <a:cs typeface="Tahoma" panose="020B0604030504040204" pitchFamily="34" charset="0"/>
              </a:rPr>
              <a:t>Juzgado Nac. N° 92, 27/03/2012, «C. V. s/adopción»</a:t>
            </a:r>
            <a:r>
              <a:rPr lang="es-AR" altLang="es-AR" sz="2200">
                <a:solidFill>
                  <a:srgbClr val="FFFFFF"/>
                </a:solidFill>
                <a:latin typeface="Tahoma" panose="020B0604030504040204" pitchFamily="34" charset="0"/>
                <a:cs typeface="Tahoma" panose="020B0604030504040204" pitchFamily="34" charset="0"/>
              </a:rPr>
              <a:t> </a:t>
            </a:r>
          </a:p>
          <a:p>
            <a:pPr algn="just" fontAlgn="base">
              <a:spcBef>
                <a:spcPct val="0"/>
              </a:spcBef>
              <a:spcAft>
                <a:spcPct val="0"/>
              </a:spcAft>
              <a:buFontTx/>
              <a:buNone/>
            </a:pPr>
            <a:endParaRPr lang="es-AR" altLang="es-AR" sz="2200">
              <a:solidFill>
                <a:srgbClr val="FFFFFF"/>
              </a:solidFill>
              <a:latin typeface="Tahoma" panose="020B0604030504040204" pitchFamily="34" charset="0"/>
              <a:cs typeface="Tahoma" panose="020B0604030504040204" pitchFamily="34" charset="0"/>
            </a:endParaRPr>
          </a:p>
          <a:p>
            <a:pPr algn="just" fontAlgn="base">
              <a:spcBef>
                <a:spcPct val="0"/>
              </a:spcBef>
              <a:spcAft>
                <a:spcPct val="0"/>
              </a:spcAft>
              <a:buFontTx/>
              <a:buChar char="-"/>
            </a:pPr>
            <a:r>
              <a:rPr lang="es-AR" altLang="es-AR" sz="2200">
                <a:solidFill>
                  <a:srgbClr val="FFFFFF"/>
                </a:solidFill>
                <a:latin typeface="Tahoma" panose="020B0604030504040204" pitchFamily="34" charset="0"/>
                <a:cs typeface="Tahoma" panose="020B0604030504040204" pitchFamily="34" charset="0"/>
              </a:rPr>
              <a:t>Una pareja de dos mujeres solicita a la justicia la </a:t>
            </a:r>
            <a:r>
              <a:rPr lang="es-AR" altLang="es-AR" sz="2200" b="1">
                <a:solidFill>
                  <a:srgbClr val="FFC000"/>
                </a:solidFill>
                <a:latin typeface="Tahoma" panose="020B0604030504040204" pitchFamily="34" charset="0"/>
                <a:cs typeface="Tahoma" panose="020B0604030504040204" pitchFamily="34" charset="0"/>
              </a:rPr>
              <a:t>adopción de integración del hijo de la cónyuge.</a:t>
            </a:r>
          </a:p>
          <a:p>
            <a:pPr algn="just" fontAlgn="base">
              <a:spcBef>
                <a:spcPct val="0"/>
              </a:spcBef>
              <a:spcAft>
                <a:spcPct val="0"/>
              </a:spcAft>
              <a:buFontTx/>
              <a:buChar char="-"/>
            </a:pPr>
            <a:r>
              <a:rPr lang="es-AR" altLang="es-AR" sz="2200">
                <a:solidFill>
                  <a:srgbClr val="FFFFFF"/>
                </a:solidFill>
                <a:latin typeface="Tahoma" panose="020B0604030504040204" pitchFamily="34" charset="0"/>
                <a:cs typeface="Tahoma" panose="020B0604030504040204" pitchFamily="34" charset="0"/>
              </a:rPr>
              <a:t>El niño había nacido de TRHA con gametos masculinos provenientes de un </a:t>
            </a:r>
            <a:r>
              <a:rPr lang="es-AR" altLang="es-AR" sz="2200" b="1">
                <a:solidFill>
                  <a:srgbClr val="FFC000"/>
                </a:solidFill>
                <a:latin typeface="Tahoma" panose="020B0604030504040204" pitchFamily="34" charset="0"/>
                <a:cs typeface="Tahoma" panose="020B0604030504040204" pitchFamily="34" charset="0"/>
              </a:rPr>
              <a:t>donante anónimo.</a:t>
            </a:r>
          </a:p>
          <a:p>
            <a:pPr algn="just" fontAlgn="base">
              <a:spcBef>
                <a:spcPct val="0"/>
              </a:spcBef>
              <a:spcAft>
                <a:spcPct val="0"/>
              </a:spcAft>
              <a:buFontTx/>
              <a:buChar char="-"/>
            </a:pPr>
            <a:r>
              <a:rPr lang="es-AR" altLang="es-AR" sz="2200" b="1">
                <a:solidFill>
                  <a:srgbClr val="FFC000"/>
                </a:solidFill>
                <a:latin typeface="Tahoma" panose="020B0604030504040204" pitchFamily="34" charset="0"/>
                <a:cs typeface="Tahoma" panose="020B0604030504040204" pitchFamily="34" charset="0"/>
              </a:rPr>
              <a:t>Interviene el Defensor de Menores y solicita al juez </a:t>
            </a:r>
            <a:r>
              <a:rPr lang="es-AR" altLang="es-AR" sz="2200">
                <a:solidFill>
                  <a:srgbClr val="FFFFFF"/>
                </a:solidFill>
                <a:latin typeface="Tahoma" panose="020B0604030504040204" pitchFamily="34" charset="0"/>
                <a:cs typeface="Tahoma" panose="020B0604030504040204" pitchFamily="34" charset="0"/>
              </a:rPr>
              <a:t>que dicte una resolución a los fines de que se releve al profesional del Centro Médico del secreto profesional para que envíe al juzgado los datos del donante. </a:t>
            </a:r>
          </a:p>
          <a:p>
            <a:pPr algn="just" fontAlgn="base">
              <a:spcBef>
                <a:spcPct val="0"/>
              </a:spcBef>
              <a:spcAft>
                <a:spcPct val="0"/>
              </a:spcAft>
              <a:buFontTx/>
              <a:buNone/>
            </a:pPr>
            <a:endParaRPr lang="es-AR" altLang="es-AR" sz="2200">
              <a:solidFill>
                <a:srgbClr val="FFFFFF"/>
              </a:solidFill>
              <a:latin typeface="Tahoma" panose="020B0604030504040204" pitchFamily="34" charset="0"/>
              <a:cs typeface="Tahoma" panose="020B0604030504040204" pitchFamily="34" charset="0"/>
            </a:endParaRPr>
          </a:p>
        </p:txBody>
      </p:sp>
      <p:sp>
        <p:nvSpPr>
          <p:cNvPr id="73732" name="2 Marcador de número de diapositiva"/>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42D01E84-1951-418D-8836-6EAAACA13277}" type="slidenum">
              <a:rPr lang="en-US" altLang="es-AR" sz="1200">
                <a:solidFill>
                  <a:srgbClr val="FFFFFF"/>
                </a:solidFill>
                <a:latin typeface="Arial" panose="020B0604020202020204" pitchFamily="34" charset="0"/>
                <a:ea typeface="MS PGothic" panose="020B0600070205080204" pitchFamily="34" charset="-128"/>
              </a:rPr>
              <a:pPr>
                <a:spcBef>
                  <a:spcPct val="0"/>
                </a:spcBef>
                <a:buFontTx/>
                <a:buNone/>
              </a:pPr>
              <a:t>300</a:t>
            </a:fld>
            <a:endParaRPr lang="en-US" altLang="es-AR" sz="1200">
              <a:solidFill>
                <a:srgbClr val="FFFFFF"/>
              </a:solidFill>
              <a:latin typeface="Arial" panose="020B0604020202020204" pitchFamily="34" charset="0"/>
              <a:ea typeface="MS PGothic" panose="020B0600070205080204" pitchFamily="34" charset="-128"/>
            </a:endParaRPr>
          </a:p>
        </p:txBody>
      </p:sp>
      <p:pic>
        <p:nvPicPr>
          <p:cNvPr id="73733" name="Picture 6" descr="http://www.senalar.com.ar/resources/cat_preventivas/pre_P24_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258764"/>
            <a:ext cx="1692275" cy="141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7906378"/>
      </p:ext>
    </p:extLst>
  </p:cSld>
  <p:clrMapOvr>
    <a:masterClrMapping/>
  </p:clrMapOvr>
  <p:transition>
    <p:checker/>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1 Título"/>
          <p:cNvSpPr>
            <a:spLocks noGrp="1"/>
          </p:cNvSpPr>
          <p:nvPr>
            <p:ph type="title"/>
          </p:nvPr>
        </p:nvSpPr>
        <p:spPr>
          <a:solidFill>
            <a:srgbClr val="0070C0"/>
          </a:solidFill>
          <a:ln>
            <a:solidFill>
              <a:schemeClr val="tx1"/>
            </a:solidFill>
            <a:miter lim="800000"/>
            <a:headEnd/>
            <a:tailEnd/>
          </a:ln>
        </p:spPr>
        <p:txBody>
          <a:bodyPr/>
          <a:lstStyle/>
          <a:p>
            <a:pPr algn="just"/>
            <a:r>
              <a:rPr lang="es-AR" altLang="es-AR" b="1">
                <a:solidFill>
                  <a:schemeClr val="bg1"/>
                </a:solidFill>
              </a:rPr>
              <a:t>Solicitud del Defensor de Menores</a:t>
            </a:r>
          </a:p>
        </p:txBody>
      </p:sp>
      <p:sp>
        <p:nvSpPr>
          <p:cNvPr id="3" name="2 Marcador de contenido"/>
          <p:cNvSpPr>
            <a:spLocks noGrp="1"/>
          </p:cNvSpPr>
          <p:nvPr>
            <p:ph idx="1"/>
          </p:nvPr>
        </p:nvSpPr>
        <p:spPr>
          <a:xfrm>
            <a:off x="1981200" y="1882775"/>
            <a:ext cx="8229600" cy="4572000"/>
          </a:xfrm>
          <a:solidFill>
            <a:schemeClr val="bg1"/>
          </a:solidFill>
          <a:ln w="6350"/>
        </p:spPr>
        <p:txBody>
          <a:bodyPr/>
          <a:lstStyle/>
          <a:p>
            <a:pPr marL="65087" indent="0" algn="just">
              <a:buNone/>
              <a:defRPr/>
            </a:pPr>
            <a:r>
              <a:rPr lang="es-AR" sz="2200" dirty="0">
                <a:latin typeface="Tahoma" pitchFamily="34" charset="0"/>
                <a:ea typeface="Tahoma" pitchFamily="34" charset="0"/>
                <a:cs typeface="Tahoma" pitchFamily="34" charset="0"/>
              </a:rPr>
              <a:t>Sin perjuicio de la adopción de integración planteada, advertí en la reunión que se encuentra incierto un elemento de la identidad de mi defendido, </a:t>
            </a:r>
            <a:r>
              <a:rPr lang="es-AR" sz="2200" b="1" u="sng" dirty="0">
                <a:solidFill>
                  <a:srgbClr val="FF0000"/>
                </a:solidFill>
                <a:latin typeface="Tahoma" pitchFamily="34" charset="0"/>
                <a:ea typeface="Tahoma" pitchFamily="34" charset="0"/>
                <a:cs typeface="Tahoma" pitchFamily="34" charset="0"/>
              </a:rPr>
              <a:t>que es la filiación paterna, no ya en cuanto a emplazamiento de estado</a:t>
            </a:r>
            <a:r>
              <a:rPr lang="es-AR" sz="2200" u="sng" dirty="0">
                <a:solidFill>
                  <a:srgbClr val="FF0000"/>
                </a:solidFill>
                <a:latin typeface="Tahoma" pitchFamily="34" charset="0"/>
                <a:ea typeface="Tahoma" pitchFamily="34" charset="0"/>
                <a:cs typeface="Tahoma" pitchFamily="34" charset="0"/>
              </a:rPr>
              <a:t>, sino por la posibilidad de </a:t>
            </a:r>
            <a:r>
              <a:rPr lang="es-AR" sz="2200" b="1" u="sng" dirty="0">
                <a:solidFill>
                  <a:srgbClr val="FF0000"/>
                </a:solidFill>
                <a:latin typeface="Tahoma" pitchFamily="34" charset="0"/>
                <a:ea typeface="Tahoma" pitchFamily="34" charset="0"/>
                <a:cs typeface="Tahoma" pitchFamily="34" charset="0"/>
              </a:rPr>
              <a:t>conocimiento mismo de su realidad biológica cuando tenga edad suficiente</a:t>
            </a:r>
            <a:r>
              <a:rPr lang="es-AR" sz="2200" u="sng" dirty="0">
                <a:solidFill>
                  <a:srgbClr val="FF0000"/>
                </a:solidFill>
                <a:latin typeface="Tahoma" pitchFamily="34" charset="0"/>
                <a:ea typeface="Tahoma" pitchFamily="34" charset="0"/>
                <a:cs typeface="Tahoma" pitchFamily="34" charset="0"/>
              </a:rPr>
              <a:t>.</a:t>
            </a:r>
          </a:p>
          <a:p>
            <a:pPr marL="65087" indent="0" algn="just">
              <a:buNone/>
              <a:defRPr/>
            </a:pPr>
            <a:r>
              <a:rPr lang="es-AR" sz="2200" dirty="0">
                <a:latin typeface="Tahoma" pitchFamily="34" charset="0"/>
                <a:ea typeface="Tahoma" pitchFamily="34" charset="0"/>
                <a:cs typeface="Tahoma" pitchFamily="34" charset="0"/>
              </a:rPr>
              <a:t>Para garantizar este derecho (art. 7 CIDN) requiero se oficie a la institución que realizó la inseminación artificial</a:t>
            </a:r>
            <a:r>
              <a:rPr lang="es-AR" sz="2200" dirty="0">
                <a:solidFill>
                  <a:srgbClr val="FF0000"/>
                </a:solidFill>
                <a:latin typeface="Tahoma" pitchFamily="34" charset="0"/>
                <a:ea typeface="Tahoma" pitchFamily="34" charset="0"/>
                <a:cs typeface="Tahoma" pitchFamily="34" charset="0"/>
              </a:rPr>
              <a:t>, </a:t>
            </a:r>
            <a:r>
              <a:rPr lang="es-AR" sz="2200" b="1" dirty="0">
                <a:solidFill>
                  <a:srgbClr val="FF0000"/>
                </a:solidFill>
                <a:latin typeface="Tahoma" pitchFamily="34" charset="0"/>
                <a:ea typeface="Tahoma" pitchFamily="34" charset="0"/>
                <a:cs typeface="Tahoma" pitchFamily="34" charset="0"/>
              </a:rPr>
              <a:t>para que remita en sobre cerrado y con destino a ser reservado en caja, copia autentica de toda la documentación médica y jurídica referida al caso, incluyendo el o los consentimientos informados </a:t>
            </a:r>
            <a:r>
              <a:rPr lang="es-AR" sz="2200" b="1" u="sng" dirty="0">
                <a:solidFill>
                  <a:srgbClr val="FF0000"/>
                </a:solidFill>
                <a:effectLst>
                  <a:outerShdw blurRad="38100" dist="38100" dir="2700000" algn="tl">
                    <a:srgbClr val="000000">
                      <a:alpha val="43137"/>
                    </a:srgbClr>
                  </a:outerShdw>
                </a:effectLst>
                <a:latin typeface="Tahoma" pitchFamily="34" charset="0"/>
                <a:ea typeface="Tahoma" pitchFamily="34" charset="0"/>
                <a:cs typeface="Tahoma" pitchFamily="34" charset="0"/>
              </a:rPr>
              <a:t>del padre</a:t>
            </a:r>
            <a:r>
              <a:rPr lang="es-AR" sz="2200" b="1" dirty="0">
                <a:solidFill>
                  <a:srgbClr val="FF0000"/>
                </a:solidFill>
                <a:effectLst>
                  <a:outerShdw blurRad="38100" dist="38100" dir="2700000" algn="tl">
                    <a:srgbClr val="000000">
                      <a:alpha val="43137"/>
                    </a:srgbClr>
                  </a:outerShdw>
                </a:effectLst>
                <a:latin typeface="Tahoma" pitchFamily="34" charset="0"/>
                <a:ea typeface="Tahoma" pitchFamily="34" charset="0"/>
                <a:cs typeface="Tahoma" pitchFamily="34" charset="0"/>
              </a:rPr>
              <a:t> </a:t>
            </a:r>
            <a:r>
              <a:rPr lang="es-AR" sz="2200" b="1" dirty="0">
                <a:solidFill>
                  <a:srgbClr val="FF0000"/>
                </a:solidFill>
                <a:latin typeface="Tahoma" pitchFamily="34" charset="0"/>
                <a:ea typeface="Tahoma" pitchFamily="34" charset="0"/>
                <a:cs typeface="Tahoma" pitchFamily="34" charset="0"/>
              </a:rPr>
              <a:t>de mi representado.</a:t>
            </a:r>
          </a:p>
        </p:txBody>
      </p:sp>
      <p:sp>
        <p:nvSpPr>
          <p:cNvPr id="74756" name="3 Marcador de número de diapositiva"/>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CC8F2E92-7F44-4407-9F98-82216F497E9F}" type="slidenum">
              <a:rPr lang="en-US" altLang="es-AR" sz="1200">
                <a:solidFill>
                  <a:srgbClr val="FFFFFF"/>
                </a:solidFill>
                <a:latin typeface="Arial" panose="020B0604020202020204" pitchFamily="34" charset="0"/>
                <a:ea typeface="MS PGothic" panose="020B0600070205080204" pitchFamily="34" charset="-128"/>
              </a:rPr>
              <a:pPr>
                <a:spcBef>
                  <a:spcPct val="0"/>
                </a:spcBef>
                <a:buFontTx/>
                <a:buNone/>
              </a:pPr>
              <a:t>301</a:t>
            </a:fld>
            <a:endParaRPr lang="en-US" altLang="es-AR" sz="1200">
              <a:solidFill>
                <a:srgbClr val="FFFFFF"/>
              </a:solidFill>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3617231854"/>
      </p:ext>
    </p:extLst>
  </p:cSld>
  <p:clrMapOvr>
    <a:masterClrMapping/>
  </p:clrMapOvr>
  <p:transition spd="slow">
    <p:pull/>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1 Título"/>
          <p:cNvSpPr>
            <a:spLocks noGrp="1"/>
          </p:cNvSpPr>
          <p:nvPr>
            <p:ph type="title"/>
          </p:nvPr>
        </p:nvSpPr>
        <p:spPr>
          <a:xfrm>
            <a:off x="2330450" y="274638"/>
            <a:ext cx="8229600" cy="1143000"/>
          </a:xfrm>
        </p:spPr>
        <p:txBody>
          <a:bodyPr/>
          <a:lstStyle/>
          <a:p>
            <a:r>
              <a:rPr lang="es-AR" altLang="es-AR" b="1" i="1"/>
              <a:t>Resolución del Juzgado</a:t>
            </a:r>
          </a:p>
        </p:txBody>
      </p:sp>
      <p:sp>
        <p:nvSpPr>
          <p:cNvPr id="75779" name="2 Marcador de contenido"/>
          <p:cNvSpPr>
            <a:spLocks noGrp="1"/>
          </p:cNvSpPr>
          <p:nvPr>
            <p:ph idx="1"/>
          </p:nvPr>
        </p:nvSpPr>
        <p:spPr>
          <a:xfrm>
            <a:off x="1981200" y="1882775"/>
            <a:ext cx="8229600" cy="4572000"/>
          </a:xfrm>
          <a:solidFill>
            <a:schemeClr val="accent2"/>
          </a:solidFill>
        </p:spPr>
        <p:txBody>
          <a:bodyPr/>
          <a:lstStyle/>
          <a:p>
            <a:pPr algn="just">
              <a:buFont typeface="Arial" panose="020B0604020202020204" pitchFamily="34" charset="0"/>
              <a:buNone/>
            </a:pPr>
            <a:r>
              <a:rPr lang="es-AR" altLang="es-AR" b="1"/>
              <a:t>Atento a lo manifestado en el dictamen que antecede </a:t>
            </a:r>
            <a:r>
              <a:rPr lang="es-AR" altLang="es-AR" b="1">
                <a:solidFill>
                  <a:schemeClr val="bg1"/>
                </a:solidFill>
              </a:rPr>
              <a:t>líbrese oficio</a:t>
            </a:r>
            <a:r>
              <a:rPr lang="es-AR" altLang="es-AR" b="1"/>
              <a:t> a C. para que remita en sobre cerrado y con destino a ser reservado en caja de seguridad, la copia autentica de toda la documentaci6n medica y jurídica  referida al caso, incluyendo el o los consentimientos informados del padre.</a:t>
            </a:r>
          </a:p>
        </p:txBody>
      </p:sp>
      <p:sp>
        <p:nvSpPr>
          <p:cNvPr id="75780" name="3 Marcador de número de diapositiva"/>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11AAF00D-C49F-41A0-B5F3-3F8E5FE4E496}" type="slidenum">
              <a:rPr lang="en-US" altLang="es-AR" sz="1200">
                <a:solidFill>
                  <a:srgbClr val="FFFFFF"/>
                </a:solidFill>
                <a:latin typeface="Arial" panose="020B0604020202020204" pitchFamily="34" charset="0"/>
                <a:ea typeface="MS PGothic" panose="020B0600070205080204" pitchFamily="34" charset="-128"/>
              </a:rPr>
              <a:pPr>
                <a:spcBef>
                  <a:spcPct val="0"/>
                </a:spcBef>
                <a:buFontTx/>
                <a:buNone/>
              </a:pPr>
              <a:t>302</a:t>
            </a:fld>
            <a:endParaRPr lang="en-US" altLang="es-AR" sz="1200">
              <a:solidFill>
                <a:srgbClr val="FFFFFF"/>
              </a:solidFill>
              <a:latin typeface="Arial" panose="020B0604020202020204" pitchFamily="34" charset="0"/>
              <a:ea typeface="MS PGothic" panose="020B0600070205080204" pitchFamily="34" charset="-128"/>
            </a:endParaRPr>
          </a:p>
        </p:txBody>
      </p:sp>
      <p:pic>
        <p:nvPicPr>
          <p:cNvPr id="75781" name="Picture 6" descr="http://mw2.google.com/mw-panoramio/photos/medium/118710138.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1"/>
            <a:ext cx="17145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7552784"/>
      </p:ext>
    </p:extLst>
  </p:cSld>
  <p:clrMapOvr>
    <a:masterClrMapping/>
  </p:clrMapOvr>
  <p:transition spd="slow">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44451"/>
            <a:ext cx="8229600" cy="1216025"/>
          </a:xfrm>
        </p:spPr>
        <p:txBody>
          <a:bodyPr>
            <a:normAutofit fontScale="90000"/>
          </a:bodyPr>
          <a:lstStyle/>
          <a:p>
            <a:pPr>
              <a:defRPr/>
            </a:pPr>
            <a:r>
              <a:rPr lang="es-AR" b="1" i="1" dirty="0">
                <a:effectLst>
                  <a:outerShdw blurRad="38100" dist="38100" dir="2700000" algn="tl">
                    <a:srgbClr val="000000">
                      <a:alpha val="43137"/>
                    </a:srgbClr>
                  </a:outerShdw>
                </a:effectLst>
              </a:rPr>
              <a:t>Recurso de Apelación interpuesto por el Centro Médico</a:t>
            </a:r>
          </a:p>
        </p:txBody>
      </p:sp>
      <p:sp>
        <p:nvSpPr>
          <p:cNvPr id="76803" name="2 Marcador de contenido"/>
          <p:cNvSpPr>
            <a:spLocks noGrp="1"/>
          </p:cNvSpPr>
          <p:nvPr>
            <p:ph idx="1"/>
          </p:nvPr>
        </p:nvSpPr>
        <p:spPr>
          <a:xfrm>
            <a:off x="1774825" y="1341439"/>
            <a:ext cx="8713788" cy="5445125"/>
          </a:xfrm>
          <a:solidFill>
            <a:schemeClr val="tx1"/>
          </a:solidFill>
        </p:spPr>
        <p:txBody>
          <a:bodyPr/>
          <a:lstStyle/>
          <a:p>
            <a:pPr algn="ctr">
              <a:buFont typeface="Arial" panose="020B0604020202020204" pitchFamily="34" charset="0"/>
              <a:buNone/>
            </a:pPr>
            <a:r>
              <a:rPr lang="es-AR" altLang="es-AR" b="1">
                <a:solidFill>
                  <a:schemeClr val="bg1"/>
                </a:solidFill>
                <a:latin typeface="Arial" panose="020B0604020202020204" pitchFamily="34" charset="0"/>
                <a:cs typeface="Arial" panose="020B0604020202020204" pitchFamily="34" charset="0"/>
              </a:rPr>
              <a:t>¿Qué dice la Cámara?</a:t>
            </a:r>
          </a:p>
          <a:p>
            <a:pPr algn="just">
              <a:buFontTx/>
              <a:buChar char="-"/>
            </a:pPr>
            <a:r>
              <a:rPr lang="es-AR" altLang="es-AR" sz="2200">
                <a:solidFill>
                  <a:schemeClr val="bg1"/>
                </a:solidFill>
                <a:latin typeface="Arial" panose="020B0604020202020204" pitchFamily="34" charset="0"/>
                <a:cs typeface="Arial" panose="020B0604020202020204" pitchFamily="34" charset="0"/>
              </a:rPr>
              <a:t>El proceso de adopción está encaminado a ilustrar al juez sobre la conveniencia de la petición para el menor teniendo en cuenta los medios de vida y cualidades morales y personales del o de los adoptantes (art. 321, inc. d, del C6digo Civil), en cuyo análisis debe primar el interés superior del menor (art. 321, inc. i, del mismo ordenamiento).</a:t>
            </a:r>
          </a:p>
          <a:p>
            <a:pPr algn="just">
              <a:buFontTx/>
              <a:buChar char="-"/>
            </a:pPr>
            <a:r>
              <a:rPr lang="es-AR" altLang="es-AR" sz="2200">
                <a:solidFill>
                  <a:schemeClr val="bg1"/>
                </a:solidFill>
                <a:latin typeface="Arial" panose="020B0604020202020204" pitchFamily="34" charset="0"/>
                <a:cs typeface="Arial" panose="020B0604020202020204" pitchFamily="34" charset="0"/>
              </a:rPr>
              <a:t>Pues bien, en tal situación, más allá de los agravios expresados por el recurrente, </a:t>
            </a:r>
            <a:r>
              <a:rPr lang="es-AR" altLang="es-AR" sz="2200" b="1">
                <a:solidFill>
                  <a:srgbClr val="FF0066"/>
                </a:solidFill>
                <a:latin typeface="Arial" panose="020B0604020202020204" pitchFamily="34" charset="0"/>
                <a:cs typeface="Arial" panose="020B0604020202020204" pitchFamily="34" charset="0"/>
              </a:rPr>
              <a:t>la petición </a:t>
            </a:r>
            <a:r>
              <a:rPr lang="es-AR" altLang="es-AR" sz="2200">
                <a:solidFill>
                  <a:schemeClr val="bg1"/>
                </a:solidFill>
                <a:latin typeface="Arial" panose="020B0604020202020204" pitchFamily="34" charset="0"/>
                <a:cs typeface="Arial" panose="020B0604020202020204" pitchFamily="34" charset="0"/>
              </a:rPr>
              <a:t>realizada en el dictamen de fs. 77, </a:t>
            </a:r>
            <a:r>
              <a:rPr lang="es-AR" altLang="es-AR" sz="2200" b="1">
                <a:solidFill>
                  <a:srgbClr val="FF0066"/>
                </a:solidFill>
                <a:latin typeface="Arial" panose="020B0604020202020204" pitchFamily="34" charset="0"/>
                <a:cs typeface="Arial" panose="020B0604020202020204" pitchFamily="34" charset="0"/>
              </a:rPr>
              <a:t>es una cuestión que excede notoriamente el ámbito cognoscitivo de este proceso y que resulta propia de una acción de reclamación de estado</a:t>
            </a:r>
            <a:r>
              <a:rPr lang="es-AR" altLang="es-AR" sz="2200" b="1">
                <a:solidFill>
                  <a:schemeClr val="bg1"/>
                </a:solidFill>
                <a:latin typeface="Arial" panose="020B0604020202020204" pitchFamily="34" charset="0"/>
                <a:cs typeface="Arial" panose="020B0604020202020204" pitchFamily="34" charset="0"/>
              </a:rPr>
              <a:t> </a:t>
            </a:r>
            <a:r>
              <a:rPr lang="es-AR" altLang="es-AR" sz="2200">
                <a:solidFill>
                  <a:schemeClr val="bg1"/>
                </a:solidFill>
                <a:latin typeface="Arial" panose="020B0604020202020204" pitchFamily="34" charset="0"/>
                <a:cs typeface="Arial" panose="020B0604020202020204" pitchFamily="34" charset="0"/>
              </a:rPr>
              <a:t>(…) que puede exigir una amplitud de debate y prueba que </a:t>
            </a:r>
            <a:r>
              <a:rPr lang="es-AR" altLang="es-AR" sz="2200" u="sng">
                <a:solidFill>
                  <a:schemeClr val="bg1"/>
                </a:solidFill>
                <a:latin typeface="Arial" panose="020B0604020202020204" pitchFamily="34" charset="0"/>
                <a:cs typeface="Arial" panose="020B0604020202020204" pitchFamily="34" charset="0"/>
              </a:rPr>
              <a:t>excede el marco de las presentes actuaciones y que debe ventilarse en otro tipo de proceso.</a:t>
            </a:r>
          </a:p>
        </p:txBody>
      </p:sp>
      <p:sp>
        <p:nvSpPr>
          <p:cNvPr id="76804" name="3 Marcador de número de diapositiva"/>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0E30B63D-51F3-4270-AF2A-4B4B673B0C00}" type="slidenum">
              <a:rPr lang="en-US" altLang="es-AR" sz="1200">
                <a:solidFill>
                  <a:srgbClr val="FFFFFF"/>
                </a:solidFill>
                <a:latin typeface="Arial" panose="020B0604020202020204" pitchFamily="34" charset="0"/>
                <a:ea typeface="MS PGothic" panose="020B0600070205080204" pitchFamily="34" charset="-128"/>
              </a:rPr>
              <a:pPr>
                <a:spcBef>
                  <a:spcPct val="0"/>
                </a:spcBef>
                <a:buFontTx/>
                <a:buNone/>
              </a:pPr>
              <a:t>303</a:t>
            </a:fld>
            <a:endParaRPr lang="en-US" altLang="es-AR" sz="1200">
              <a:solidFill>
                <a:srgbClr val="FFFFFF"/>
              </a:solidFill>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3607363070"/>
      </p:ext>
    </p:extLst>
  </p:cSld>
  <p:clrMapOvr>
    <a:masterClrMapping/>
  </p:clrMapOvr>
  <p:transition spd="slow">
    <p:checke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1 Título"/>
          <p:cNvSpPr>
            <a:spLocks noGrp="1"/>
          </p:cNvSpPr>
          <p:nvPr>
            <p:ph type="title"/>
          </p:nvPr>
        </p:nvSpPr>
        <p:spPr>
          <a:solidFill>
            <a:schemeClr val="accent3">
              <a:lumMod val="75000"/>
            </a:schemeClr>
          </a:solidFill>
        </p:spPr>
        <p:txBody>
          <a:bodyPr/>
          <a:lstStyle/>
          <a:p>
            <a:pPr>
              <a:defRPr/>
            </a:pPr>
            <a:r>
              <a:rPr lang="es-AR" altLang="es-AR" b="1" dirty="0">
                <a:solidFill>
                  <a:schemeClr val="bg1"/>
                </a:solidFill>
                <a:effectLst>
                  <a:outerShdw blurRad="38100" dist="38100" dir="2700000" algn="tl">
                    <a:srgbClr val="000000">
                      <a:alpha val="43137"/>
                    </a:srgbClr>
                  </a:outerShdw>
                </a:effectLst>
              </a:rPr>
              <a:t>Resolución</a:t>
            </a:r>
          </a:p>
        </p:txBody>
      </p:sp>
      <p:sp>
        <p:nvSpPr>
          <p:cNvPr id="37891" name="2 Marcador de contenido"/>
          <p:cNvSpPr>
            <a:spLocks noGrp="1"/>
          </p:cNvSpPr>
          <p:nvPr>
            <p:ph idx="1"/>
          </p:nvPr>
        </p:nvSpPr>
        <p:spPr>
          <a:xfrm>
            <a:off x="1981200" y="1773238"/>
            <a:ext cx="8229600" cy="4824412"/>
          </a:xfrm>
          <a:solidFill>
            <a:srgbClr val="FFC000"/>
          </a:solidFill>
        </p:spPr>
        <p:txBody>
          <a:bodyPr/>
          <a:lstStyle/>
          <a:p>
            <a:pPr algn="just">
              <a:buFont typeface="Arial" charset="0"/>
              <a:buChar char="•"/>
              <a:defRPr/>
            </a:pPr>
            <a:r>
              <a:rPr lang="es-AR" altLang="es-AR" dirty="0">
                <a:solidFill>
                  <a:srgbClr val="000000"/>
                </a:solidFill>
              </a:rPr>
              <a:t>En esa inteligencia, corresponderá revocar la resolución recurrida, máxime si se advierte que no se ha requerido conformidad alguna en los términos del art. 255 del Código Civil. </a:t>
            </a:r>
            <a:r>
              <a:rPr lang="es-AR" altLang="es-AR" b="1" i="1" dirty="0">
                <a:solidFill>
                  <a:srgbClr val="FF0000"/>
                </a:solidFill>
                <a:effectLst>
                  <a:outerShdw blurRad="38100" dist="38100" dir="2700000" algn="tl">
                    <a:srgbClr val="000000">
                      <a:alpha val="43137"/>
                    </a:srgbClr>
                  </a:outerShdw>
                </a:effectLst>
              </a:rPr>
              <a:t>(CONFORMIDAD EXPRESA DE LA MADRE)</a:t>
            </a:r>
          </a:p>
          <a:p>
            <a:pPr algn="just">
              <a:buFont typeface="Arial" charset="0"/>
              <a:buChar char="•"/>
              <a:defRPr/>
            </a:pPr>
            <a:endParaRPr lang="es-AR" altLang="es-AR" dirty="0">
              <a:solidFill>
                <a:srgbClr val="000000"/>
              </a:solidFill>
            </a:endParaRPr>
          </a:p>
          <a:p>
            <a:pPr algn="just">
              <a:buFont typeface="Arial" charset="0"/>
              <a:buChar char="•"/>
              <a:defRPr/>
            </a:pPr>
            <a:r>
              <a:rPr lang="es-AR" altLang="es-AR" dirty="0">
                <a:solidFill>
                  <a:srgbClr val="000000"/>
                </a:solidFill>
              </a:rPr>
              <a:t>Ello, obviamente, sin perjuicio de lo que pudiera plantearse por la vía y forma correspondiente</a:t>
            </a:r>
          </a:p>
          <a:p>
            <a:pPr algn="just">
              <a:buFont typeface="Arial" charset="0"/>
              <a:buNone/>
              <a:defRPr/>
            </a:pPr>
            <a:endParaRPr lang="es-AR" altLang="es-AR" dirty="0">
              <a:solidFill>
                <a:srgbClr val="000000"/>
              </a:solidFill>
            </a:endParaRPr>
          </a:p>
        </p:txBody>
      </p:sp>
      <p:sp>
        <p:nvSpPr>
          <p:cNvPr id="77828" name="3 Marcador de número de diapositiva"/>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9F99D51B-844F-427F-886A-EB257236D780}" type="slidenum">
              <a:rPr lang="en-US" altLang="es-AR" sz="1200">
                <a:solidFill>
                  <a:srgbClr val="FFFFFF"/>
                </a:solidFill>
                <a:latin typeface="Arial" panose="020B0604020202020204" pitchFamily="34" charset="0"/>
                <a:ea typeface="MS PGothic" panose="020B0600070205080204" pitchFamily="34" charset="-128"/>
              </a:rPr>
              <a:pPr>
                <a:spcBef>
                  <a:spcPct val="0"/>
                </a:spcBef>
                <a:buFontTx/>
                <a:buNone/>
              </a:pPr>
              <a:t>304</a:t>
            </a:fld>
            <a:endParaRPr lang="en-US" altLang="es-AR" sz="1200">
              <a:solidFill>
                <a:srgbClr val="FFFFFF"/>
              </a:solidFill>
              <a:latin typeface="Arial" panose="020B0604020202020204" pitchFamily="34" charset="0"/>
              <a:ea typeface="MS PGothic" panose="020B0600070205080204" pitchFamily="34" charset="-128"/>
            </a:endParaRPr>
          </a:p>
        </p:txBody>
      </p:sp>
      <p:pic>
        <p:nvPicPr>
          <p:cNvPr id="77829" name="Picture 2" descr="http://3.bp.blogspot.com/-XPTTO5mRy6I/ThSuBbhPlTI/AAAAAAAAAx8/C0gThKjSK10/s1600/abogado-716488.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32850" y="1"/>
            <a:ext cx="1474788"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471712"/>
      </p:ext>
    </p:extLst>
  </p:cSld>
  <p:clrMapOvr>
    <a:masterClrMapping/>
  </p:clrMapOvr>
  <p:transition spd="slow">
    <p:fade/>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6"/>
          <p:cNvSpPr>
            <a:spLocks noGrp="1" noChangeArrowheads="1"/>
          </p:cNvSpPr>
          <p:nvPr>
            <p:ph type="body" idx="1"/>
          </p:nvPr>
        </p:nvSpPr>
        <p:spPr/>
        <p:txBody>
          <a:bodyPr/>
          <a:lstStyle/>
          <a:p>
            <a:pPr eaLnBrk="1" hangingPunct="1"/>
            <a:endParaRPr lang="es-ES" altLang="es-AR" dirty="0"/>
          </a:p>
          <a:p>
            <a:pPr eaLnBrk="1" hangingPunct="1"/>
            <a:endParaRPr lang="es-ES" altLang="es-AR" dirty="0"/>
          </a:p>
        </p:txBody>
      </p:sp>
      <p:sp>
        <p:nvSpPr>
          <p:cNvPr id="3" name="2 Título"/>
          <p:cNvSpPr>
            <a:spLocks noGrp="1"/>
          </p:cNvSpPr>
          <p:nvPr>
            <p:ph type="title"/>
          </p:nvPr>
        </p:nvSpPr>
        <p:spPr>
          <a:xfrm>
            <a:off x="1905000" y="260648"/>
            <a:ext cx="6324600" cy="5832648"/>
          </a:xfrm>
        </p:spPr>
        <p:txBody>
          <a:bodyPr/>
          <a:lstStyle/>
          <a:p>
            <a:pPr algn="ctr"/>
            <a:r>
              <a:rPr lang="es-AR" sz="3000" i="1" dirty="0">
                <a:solidFill>
                  <a:srgbClr val="FFFF00"/>
                </a:solidFill>
              </a:rPr>
              <a:t>NUEVO CÓDIGO CIVIL Y COMERCIAL DE LA NACIÓN</a:t>
            </a:r>
            <a:br>
              <a:rPr lang="es-AR" sz="3000" i="1" dirty="0">
                <a:solidFill>
                  <a:srgbClr val="FFFF00"/>
                </a:solidFill>
              </a:rPr>
            </a:br>
            <a:br>
              <a:rPr lang="es-AR" sz="3800" i="1" dirty="0">
                <a:solidFill>
                  <a:srgbClr val="FFFF00"/>
                </a:solidFill>
              </a:rPr>
            </a:br>
            <a:br>
              <a:rPr lang="es-AR" sz="3800" i="1" dirty="0">
                <a:solidFill>
                  <a:srgbClr val="FFFF00"/>
                </a:solidFill>
              </a:rPr>
            </a:br>
            <a:r>
              <a:rPr lang="es-AR" sz="3600" b="1" i="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RESPONSABILIDAD PARENTAL</a:t>
            </a:r>
            <a:br>
              <a:rPr lang="es-AR" sz="3600" b="1" i="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br>
            <a:endParaRPr lang="es-AR" sz="3600" i="1" dirty="0"/>
          </a:p>
        </p:txBody>
      </p:sp>
    </p:spTree>
    <p:extLst>
      <p:ext uri="{BB962C8B-B14F-4D97-AF65-F5344CB8AC3E}">
        <p14:creationId xmlns:p14="http://schemas.microsoft.com/office/powerpoint/2010/main" val="975950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6.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1158147" name="Rectangle 3"/>
          <p:cNvSpPr>
            <a:spLocks noGrp="1" noChangeArrowheads="1"/>
          </p:cNvSpPr>
          <p:nvPr>
            <p:ph idx="1"/>
          </p:nvPr>
        </p:nvSpPr>
        <p:spPr>
          <a:xfrm>
            <a:off x="1992313" y="2420938"/>
            <a:ext cx="8229600" cy="3744912"/>
          </a:xfrm>
          <a:solidFill>
            <a:srgbClr val="FFDEBD"/>
          </a:solidFill>
          <a:ln>
            <a:solidFill>
              <a:srgbClr val="000000"/>
            </a:solidFill>
          </a:ln>
        </p:spPr>
        <p:txBody>
          <a:bodyPr/>
          <a:lstStyle/>
          <a:p>
            <a:pPr algn="just" eaLnBrk="1" hangingPunct="1">
              <a:lnSpc>
                <a:spcPct val="80000"/>
              </a:lnSpc>
              <a:defRPr/>
            </a:pPr>
            <a:r>
              <a:rPr lang="es-ES" sz="2800" b="1">
                <a:solidFill>
                  <a:srgbClr val="000000"/>
                </a:solidFill>
                <a:effectLst>
                  <a:outerShdw blurRad="38100" dist="38100" dir="2700000" algn="tl">
                    <a:srgbClr val="FFFFFF"/>
                  </a:outerShdw>
                </a:effectLst>
                <a:ea typeface="ＭＳ Ｐゴシック" pitchFamily="34" charset="-128"/>
              </a:rPr>
              <a:t>Art. 18. 1. </a:t>
            </a:r>
            <a:r>
              <a:rPr lang="es-ES" altLang="es-ES" sz="2800" b="1">
                <a:solidFill>
                  <a:srgbClr val="000000"/>
                </a:solidFill>
                <a:effectLst>
                  <a:outerShdw blurRad="38100" dist="38100" dir="2700000" algn="tl">
                    <a:srgbClr val="FFFFFF"/>
                  </a:outerShdw>
                </a:effectLst>
                <a:ea typeface="ＭＳ Ｐゴシック" pitchFamily="34" charset="-128"/>
              </a:rPr>
              <a:t>“</a:t>
            </a:r>
            <a:r>
              <a:rPr lang="es-ES" sz="2800" b="1">
                <a:solidFill>
                  <a:srgbClr val="000000"/>
                </a:solidFill>
                <a:effectLst>
                  <a:outerShdw blurRad="38100" dist="38100" dir="2700000" algn="tl">
                    <a:srgbClr val="FFFFFF"/>
                  </a:outerShdw>
                </a:effectLst>
                <a:ea typeface="ＭＳ Ｐゴシック" pitchFamily="34" charset="-128"/>
              </a:rPr>
              <a:t>Los Estados Partes pondrán el máximo empeño en garantizar el reconocimiento del </a:t>
            </a:r>
            <a:r>
              <a:rPr lang="es-ES" sz="2800" b="1" u="sng">
                <a:solidFill>
                  <a:srgbClr val="000000"/>
                </a:solidFill>
                <a:effectLst>
                  <a:outerShdw blurRad="38100" dist="38100" dir="2700000" algn="tl">
                    <a:srgbClr val="FFFFFF"/>
                  </a:outerShdw>
                </a:effectLst>
                <a:ea typeface="ＭＳ Ｐゴシック" pitchFamily="34" charset="-128"/>
              </a:rPr>
              <a:t>principio</a:t>
            </a:r>
            <a:r>
              <a:rPr lang="es-ES" sz="2800" b="1">
                <a:solidFill>
                  <a:srgbClr val="000000"/>
                </a:solidFill>
                <a:effectLst>
                  <a:outerShdw blurRad="38100" dist="38100" dir="2700000" algn="tl">
                    <a:srgbClr val="FFFFFF"/>
                  </a:outerShdw>
                </a:effectLst>
                <a:ea typeface="ＭＳ Ｐゴシック" pitchFamily="34" charset="-128"/>
              </a:rPr>
              <a:t> de que </a:t>
            </a:r>
            <a:r>
              <a:rPr lang="es-ES" sz="2800" b="1" u="sng">
                <a:solidFill>
                  <a:srgbClr val="FF0000"/>
                </a:solidFill>
                <a:ea typeface="ＭＳ Ｐゴシック" pitchFamily="34" charset="-128"/>
              </a:rPr>
              <a:t>ambos</a:t>
            </a:r>
            <a:r>
              <a:rPr lang="es-ES" sz="2800" b="1">
                <a:solidFill>
                  <a:srgbClr val="FF0000"/>
                </a:solidFill>
                <a:ea typeface="ＭＳ Ｐゴシック" pitchFamily="34" charset="-128"/>
              </a:rPr>
              <a:t> </a:t>
            </a:r>
            <a:r>
              <a:rPr lang="es-ES" sz="2800" b="1" u="sng">
                <a:solidFill>
                  <a:srgbClr val="FF0000"/>
                </a:solidFill>
                <a:ea typeface="ＭＳ Ｐゴシック" pitchFamily="34" charset="-128"/>
              </a:rPr>
              <a:t>padres tienen obligaciones comunes en lo que respecta a la crianza y el desarrollo del niño</a:t>
            </a:r>
            <a:r>
              <a:rPr lang="es-ES" sz="2800" b="1">
                <a:solidFill>
                  <a:srgbClr val="000000"/>
                </a:solidFill>
                <a:effectLst>
                  <a:outerShdw blurRad="38100" dist="38100" dir="2700000" algn="tl">
                    <a:srgbClr val="FFFFFF"/>
                  </a:outerShdw>
                </a:effectLst>
                <a:ea typeface="ＭＳ Ｐゴシック" pitchFamily="34" charset="-128"/>
              </a:rPr>
              <a:t>. Incumbirá a los padres o, en su caso, a los representantes legales la responsabilidad primordial de la crianza y el desarrollo del niño. Su preocupación fundamental será el interés superior del niño</a:t>
            </a:r>
            <a:r>
              <a:rPr lang="es-ES" altLang="es-ES" sz="2800" b="1">
                <a:solidFill>
                  <a:srgbClr val="000000"/>
                </a:solidFill>
                <a:effectLst>
                  <a:outerShdw blurRad="38100" dist="38100" dir="2700000" algn="tl">
                    <a:srgbClr val="FFFFFF"/>
                  </a:outerShdw>
                </a:effectLst>
                <a:ea typeface="ＭＳ Ｐゴシック" pitchFamily="34" charset="-128"/>
              </a:rPr>
              <a:t>”</a:t>
            </a:r>
            <a:r>
              <a:rPr lang="es-ES" sz="2800" b="1">
                <a:solidFill>
                  <a:srgbClr val="000000"/>
                </a:solidFill>
                <a:effectLst>
                  <a:outerShdw blurRad="38100" dist="38100" dir="2700000" algn="tl">
                    <a:srgbClr val="FFFFFF"/>
                  </a:outerShdw>
                </a:effectLst>
                <a:ea typeface="ＭＳ Ｐゴシック" pitchFamily="34" charset="-128"/>
              </a:rPr>
              <a:t>. </a:t>
            </a:r>
          </a:p>
        </p:txBody>
      </p:sp>
      <p:sp>
        <p:nvSpPr>
          <p:cNvPr id="1158146" name="Rectangle 2"/>
          <p:cNvSpPr>
            <a:spLocks noGrp="1" noChangeArrowheads="1"/>
          </p:cNvSpPr>
          <p:nvPr>
            <p:ph type="title"/>
          </p:nvPr>
        </p:nvSpPr>
        <p:spPr>
          <a:xfrm>
            <a:off x="2063750" y="274639"/>
            <a:ext cx="8147050" cy="1785937"/>
          </a:xfrm>
          <a:solidFill>
            <a:srgbClr val="7030A0"/>
          </a:solidFill>
        </p:spPr>
        <p:txBody>
          <a:bodyPr rtlCol="0">
            <a:normAutofit/>
          </a:bodyPr>
          <a:lstStyle/>
          <a:p>
            <a:pPr eaLnBrk="1" fontAlgn="auto" hangingPunct="1">
              <a:spcAft>
                <a:spcPts val="0"/>
              </a:spcAft>
              <a:defRPr/>
            </a:pPr>
            <a:r>
              <a:rPr lang="es-ES" sz="4000" b="1" dirty="0">
                <a:solidFill>
                  <a:srgbClr val="00B050"/>
                </a:solidFill>
              </a:rPr>
              <a:t>Convención sobre los Derechos del Niño</a:t>
            </a:r>
          </a:p>
        </p:txBody>
      </p:sp>
      <p:sp>
        <p:nvSpPr>
          <p:cNvPr id="2" name="1 Marcador de número de diapositiva"/>
          <p:cNvSpPr>
            <a:spLocks noGrp="1"/>
          </p:cNvSpPr>
          <p:nvPr>
            <p:ph type="sldNum" sz="quarter" idx="10"/>
          </p:nvPr>
        </p:nvSpPr>
        <p:spPr>
          <a:xfrm>
            <a:off x="2346960" y="5842000"/>
            <a:ext cx="2133600" cy="304800"/>
          </a:xfrm>
        </p:spPr>
        <p:txBody>
          <a:bodyPr rtlCol="0"/>
          <a:lstStyle/>
          <a:p>
            <a:pPr marL="0" marR="0" lvl="0" indent="0" algn="l" defTabSz="914400" eaLnBrk="1" fontAlgn="auto" latinLnBrk="0" hangingPunct="1">
              <a:lnSpc>
                <a:spcPct val="100000"/>
              </a:lnSpc>
              <a:spcBef>
                <a:spcPts val="0"/>
              </a:spcBef>
              <a:spcAft>
                <a:spcPts val="0"/>
              </a:spcAft>
              <a:buClrTx/>
              <a:buSzTx/>
              <a:buFontTx/>
              <a:buNone/>
              <a:tabLst/>
              <a:defRPr/>
            </a:pPr>
            <a:fld id="{22F30A14-BDF4-4B5D-995C-695BDAFF3341}" type="slidenum">
              <a:rPr kumimoji="0" lang="es-ES" sz="18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rPr>
              <a:pPr marL="0" marR="0" lvl="0" indent="0" algn="l" defTabSz="914400" eaLnBrk="1" fontAlgn="auto" latinLnBrk="0" hangingPunct="1">
                <a:lnSpc>
                  <a:spcPct val="100000"/>
                </a:lnSpc>
                <a:spcBef>
                  <a:spcPts val="0"/>
                </a:spcBef>
                <a:spcAft>
                  <a:spcPts val="0"/>
                </a:spcAft>
                <a:buClrTx/>
                <a:buSzTx/>
                <a:buFontTx/>
                <a:buNone/>
                <a:tabLst/>
                <a:defRPr/>
              </a:pPr>
              <a:t>306</a:t>
            </a:fld>
            <a:endParaRPr kumimoji="0" lang="es-ES" sz="18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51974699"/>
      </p:ext>
    </p:extLst>
  </p:cSld>
  <p:clrMapOvr>
    <a:masterClrMapping/>
  </p:clrMapOvr>
  <p:transition>
    <p:wipe/>
  </p:transition>
</p:sld>
</file>

<file path=ppt/slides/slide307.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806914" name="Rectangle 2"/>
          <p:cNvSpPr>
            <a:spLocks noGrp="1" noChangeArrowheads="1"/>
          </p:cNvSpPr>
          <p:nvPr>
            <p:ph type="title"/>
          </p:nvPr>
        </p:nvSpPr>
        <p:spPr>
          <a:xfrm>
            <a:off x="1919288" y="404814"/>
            <a:ext cx="8229600" cy="1584325"/>
          </a:xfrm>
          <a:solidFill>
            <a:srgbClr val="7030A0"/>
          </a:solidFill>
        </p:spPr>
        <p:txBody>
          <a:bodyPr rtlCol="0"/>
          <a:lstStyle/>
          <a:p>
            <a:pPr eaLnBrk="1" fontAlgn="auto" hangingPunct="1">
              <a:spcAft>
                <a:spcPts val="0"/>
              </a:spcAft>
              <a:defRPr/>
            </a:pPr>
            <a:r>
              <a:rPr lang="es-AR" b="1" dirty="0">
                <a:solidFill>
                  <a:srgbClr val="00B050"/>
                </a:solidFill>
                <a:effectLst>
                  <a:outerShdw blurRad="38100" dist="38100" dir="2700000" algn="tl">
                    <a:srgbClr val="C5DBD6"/>
                  </a:outerShdw>
                </a:effectLst>
              </a:rPr>
              <a:t>art. 16, inc. 1.d) de la CEDAW</a:t>
            </a:r>
            <a:endParaRPr lang="es-ES" b="1" dirty="0">
              <a:solidFill>
                <a:srgbClr val="00B050"/>
              </a:solidFill>
              <a:effectLst>
                <a:outerShdw blurRad="38100" dist="38100" dir="2700000" algn="tl">
                  <a:srgbClr val="FFFFFF"/>
                </a:outerShdw>
              </a:effectLst>
            </a:endParaRPr>
          </a:p>
        </p:txBody>
      </p:sp>
      <p:sp>
        <p:nvSpPr>
          <p:cNvPr id="134147" name="Rectangle 3"/>
          <p:cNvSpPr>
            <a:spLocks noGrp="1" noChangeArrowheads="1"/>
          </p:cNvSpPr>
          <p:nvPr>
            <p:ph type="body" idx="1"/>
          </p:nvPr>
        </p:nvSpPr>
        <p:spPr>
          <a:xfrm>
            <a:off x="1847528" y="2420888"/>
            <a:ext cx="8229600" cy="3960812"/>
          </a:xfrm>
          <a:gradFill>
            <a:gsLst>
              <a:gs pos="0">
                <a:srgbClr val="000000"/>
              </a:gs>
              <a:gs pos="39999">
                <a:srgbClr val="0A128C"/>
              </a:gs>
              <a:gs pos="70000">
                <a:srgbClr val="181CC7"/>
              </a:gs>
              <a:gs pos="88000">
                <a:srgbClr val="7005D4"/>
              </a:gs>
              <a:gs pos="100000">
                <a:srgbClr val="8C3D91"/>
              </a:gs>
            </a:gsLst>
            <a:lin ang="18600000"/>
          </a:gradFill>
        </p:spPr>
        <p:style>
          <a:lnRef idx="0">
            <a:schemeClr val="dk1"/>
          </a:lnRef>
          <a:fillRef idx="3">
            <a:schemeClr val="dk1"/>
          </a:fillRef>
          <a:effectRef idx="3">
            <a:schemeClr val="dk1"/>
          </a:effectRef>
          <a:fontRef idx="minor">
            <a:schemeClr val="lt1"/>
          </a:fontRef>
        </p:style>
        <p:txBody>
          <a:bodyPr/>
          <a:lstStyle>
            <a:lvl1pPr marL="273050" indent="-255588"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just" eaLnBrk="1" hangingPunct="1">
              <a:lnSpc>
                <a:spcPct val="90000"/>
              </a:lnSpc>
              <a:defRPr/>
            </a:pPr>
            <a:r>
              <a:rPr lang="es-AR" sz="3200" b="1" dirty="0">
                <a:solidFill>
                  <a:srgbClr val="FFFFFF"/>
                </a:solidFill>
                <a:effectLst/>
                <a:latin typeface="Palatino Linotype" pitchFamily="18" charset="0"/>
              </a:rPr>
              <a:t>Los Estados deben asegurar a </a:t>
            </a:r>
            <a:r>
              <a:rPr lang="es-AR" sz="3200" b="1" u="sng" dirty="0">
                <a:solidFill>
                  <a:srgbClr val="FFFFFF"/>
                </a:solidFill>
                <a:effectLst/>
                <a:latin typeface="Palatino Linotype" pitchFamily="18" charset="0"/>
              </a:rPr>
              <a:t>hombres y mujeres</a:t>
            </a:r>
            <a:r>
              <a:rPr lang="es-AR" sz="3200" b="1" dirty="0">
                <a:solidFill>
                  <a:srgbClr val="FFFFFF"/>
                </a:solidFill>
                <a:effectLst/>
                <a:latin typeface="Palatino Linotype" pitchFamily="18" charset="0"/>
              </a:rPr>
              <a:t> </a:t>
            </a:r>
            <a:r>
              <a:rPr lang="es-AR" altLang="es-ES" sz="3200" b="1" i="1" dirty="0">
                <a:solidFill>
                  <a:srgbClr val="FFFFFF"/>
                </a:solidFill>
                <a:effectLst/>
                <a:latin typeface="Palatino Linotype" pitchFamily="18" charset="0"/>
              </a:rPr>
              <a:t>“</a:t>
            </a:r>
            <a:r>
              <a:rPr lang="es-AR" sz="3200" b="1" i="1" dirty="0">
                <a:solidFill>
                  <a:srgbClr val="FFFFFF"/>
                </a:solidFill>
                <a:effectLst/>
                <a:latin typeface="Palatino Linotype" pitchFamily="18" charset="0"/>
              </a:rPr>
              <a:t>los mismos derechos y responsabilidades como progenitores, cualquiera que sea su estado civil, en materias </a:t>
            </a:r>
            <a:r>
              <a:rPr lang="es-AR" sz="3200" b="1" i="1" u="sng" dirty="0">
                <a:solidFill>
                  <a:srgbClr val="FFFF00"/>
                </a:solidFill>
                <a:effectLst/>
                <a:latin typeface="Palatino Linotype" pitchFamily="18" charset="0"/>
              </a:rPr>
              <a:t>relacionadas con sus hijos</a:t>
            </a:r>
            <a:r>
              <a:rPr lang="es-AR" sz="3200" b="1" i="1" dirty="0">
                <a:solidFill>
                  <a:srgbClr val="FFFFFF"/>
                </a:solidFill>
                <a:effectLst/>
                <a:latin typeface="Palatino Linotype" pitchFamily="18" charset="0"/>
              </a:rPr>
              <a:t>; en todos los casos, los intereses de los hijos serán consideración primordial</a:t>
            </a:r>
            <a:r>
              <a:rPr lang="es-AR" altLang="es-ES" sz="3200" b="1" i="1" dirty="0">
                <a:solidFill>
                  <a:srgbClr val="FFFFFF"/>
                </a:solidFill>
                <a:effectLst/>
                <a:latin typeface="Palatino Linotype" pitchFamily="18" charset="0"/>
              </a:rPr>
              <a:t>”</a:t>
            </a:r>
            <a:r>
              <a:rPr lang="es-AR" sz="3200" b="1" i="1" dirty="0">
                <a:solidFill>
                  <a:srgbClr val="FFFFFF"/>
                </a:solidFill>
                <a:effectLst/>
                <a:latin typeface="Palatino Linotype" pitchFamily="18" charset="0"/>
              </a:rPr>
              <a:t>.</a:t>
            </a:r>
            <a:endParaRPr lang="es-ES" sz="3200" b="1" i="1" dirty="0">
              <a:solidFill>
                <a:srgbClr val="FFFFFF"/>
              </a:solidFill>
              <a:effectLst/>
              <a:latin typeface="Palatino Linotype" pitchFamily="18" charset="0"/>
            </a:endParaRPr>
          </a:p>
        </p:txBody>
      </p:sp>
      <p:sp>
        <p:nvSpPr>
          <p:cNvPr id="2" name="1 Marcador de número de diapositiva"/>
          <p:cNvSpPr>
            <a:spLocks noGrp="1"/>
          </p:cNvSpPr>
          <p:nvPr>
            <p:ph type="sldNum" sz="quarter" idx="10"/>
          </p:nvPr>
        </p:nvSpPr>
        <p:spPr>
          <a:xfrm>
            <a:off x="7696200" y="6154739"/>
            <a:ext cx="2133600" cy="365125"/>
          </a:xfrm>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fld id="{1C31A091-05F0-493D-81B2-5CE39FCCB216}" type="slidenum">
              <a:rPr kumimoji="0" lang="es-ES" sz="11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rPr>
              <a:pPr marL="0" marR="0" lvl="0" indent="0" defTabSz="914400" eaLnBrk="1" fontAlgn="auto" latinLnBrk="0" hangingPunct="1">
                <a:lnSpc>
                  <a:spcPct val="100000"/>
                </a:lnSpc>
                <a:spcBef>
                  <a:spcPts val="0"/>
                </a:spcBef>
                <a:spcAft>
                  <a:spcPts val="0"/>
                </a:spcAft>
                <a:buClrTx/>
                <a:buSzTx/>
                <a:buFontTx/>
                <a:buNone/>
                <a:tabLst/>
                <a:defRPr/>
              </a:pPr>
              <a:t>307</a:t>
            </a:fld>
            <a:endParaRPr kumimoji="0" lang="es-ES" sz="11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89928989"/>
      </p:ext>
    </p:extLst>
  </p:cSld>
  <p:clrMapOvr>
    <a:masterClrMapping/>
  </p:clrMapOvr>
  <p:transition>
    <p:split orient="vert" dir="in"/>
  </p:transition>
</p:sld>
</file>

<file path=ppt/slides/slide30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8229600" cy="5530850"/>
          </a:xfrm>
        </p:spPr>
        <p:txBody>
          <a:bodyPr/>
          <a:lstStyle/>
          <a:p>
            <a:pPr algn="just">
              <a:defRPr/>
            </a:pPr>
            <a:br>
              <a:rPr lang="es-ES" sz="3200" b="1" dirty="0"/>
            </a:br>
            <a:br>
              <a:rPr lang="es-ES" sz="3200" b="1" dirty="0"/>
            </a:br>
            <a:r>
              <a:rPr lang="es-ES" sz="3200" b="1" dirty="0">
                <a:solidFill>
                  <a:srgbClr val="00B050"/>
                </a:solidFill>
              </a:rPr>
              <a:t>ARTICULO 7°. LEY 26.061 </a:t>
            </a:r>
            <a:br>
              <a:rPr lang="es-ES" sz="3200" dirty="0">
                <a:solidFill>
                  <a:srgbClr val="00B050"/>
                </a:solidFill>
              </a:rPr>
            </a:br>
            <a:r>
              <a:rPr lang="es-ES" sz="3200" dirty="0">
                <a:solidFill>
                  <a:srgbClr val="00B050"/>
                </a:solidFill>
              </a:rPr>
              <a:t>RESPONSABILIDAD FAMILIAR. </a:t>
            </a:r>
            <a:br>
              <a:rPr lang="es-ES" sz="3200" dirty="0"/>
            </a:br>
            <a:r>
              <a:rPr lang="es-ES" sz="3200" dirty="0"/>
              <a:t>La familia es responsable en forma prioritaria de asegurar a las niñas, niños y adolescentes el disfrute pleno y el efectivo ejercicio de sus derechos y garantías.</a:t>
            </a:r>
            <a:br>
              <a:rPr lang="es-ES" sz="3200" dirty="0"/>
            </a:br>
            <a:r>
              <a:rPr lang="es-ES" sz="3200" u="sng" dirty="0">
                <a:solidFill>
                  <a:srgbClr val="FFFF00"/>
                </a:solidFill>
              </a:rPr>
              <a:t>El padre y la madre tienen responsabilidades y obligaciones comunes e iguales en lo que respecta al cuidado, desarrollo y educación integral de sus hijos.</a:t>
            </a:r>
            <a:br>
              <a:rPr lang="es-ES" dirty="0"/>
            </a:br>
            <a:endParaRPr lang="es-ES" dirty="0"/>
          </a:p>
        </p:txBody>
      </p:sp>
    </p:spTree>
    <p:extLst>
      <p:ext uri="{BB962C8B-B14F-4D97-AF65-F5344CB8AC3E}">
        <p14:creationId xmlns:p14="http://schemas.microsoft.com/office/powerpoint/2010/main" val="242842390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Oval 3"/>
          <p:cNvSpPr>
            <a:spLocks noChangeArrowheads="1"/>
          </p:cNvSpPr>
          <p:nvPr/>
        </p:nvSpPr>
        <p:spPr bwMode="auto">
          <a:xfrm>
            <a:off x="2012950" y="3560763"/>
            <a:ext cx="4408488" cy="2774950"/>
          </a:xfrm>
          <a:prstGeom prst="ellipse">
            <a:avLst/>
          </a:prstGeom>
          <a:solidFill>
            <a:srgbClr val="FFFF00"/>
          </a:solidFill>
          <a:ln w="936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2413" tIns="41207" rIns="82413" bIns="41207" anchor="ctr"/>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21" name="Rectangle 1"/>
          <p:cNvSpPr>
            <a:spLocks noGrp="1" noChangeArrowheads="1"/>
          </p:cNvSpPr>
          <p:nvPr>
            <p:ph type="title"/>
          </p:nvPr>
        </p:nvSpPr>
        <p:spPr>
          <a:xfrm>
            <a:off x="2012950" y="96839"/>
            <a:ext cx="8216900" cy="1697037"/>
          </a:xfrm>
        </p:spPr>
        <p:txBody>
          <a:bodyPr rtlCol="0">
            <a:normAutofit fontScale="90000"/>
          </a:bodyPr>
          <a:lstStyle/>
          <a:p>
            <a:pPr algn="ctr" defTabSz="908730" eaLnBrk="1" fontAlgn="auto" hangingPunct="1">
              <a:spcAft>
                <a:spcPts val="0"/>
              </a:spcAft>
              <a:tabLst>
                <a:tab pos="0"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r>
              <a:rPr lang="es-AR" sz="3991" b="1" dirty="0">
                <a:solidFill>
                  <a:schemeClr val="tx1"/>
                </a:solidFill>
              </a:rPr>
              <a:t>PRINCIPIOS RECTORES QUE INTRODUCEN EL CAMBIO DEL PARADIGMA</a:t>
            </a:r>
          </a:p>
        </p:txBody>
      </p:sp>
      <p:sp>
        <p:nvSpPr>
          <p:cNvPr id="5124" name="Rectangle 4"/>
          <p:cNvSpPr>
            <a:spLocks noGrp="1" noChangeArrowheads="1"/>
          </p:cNvSpPr>
          <p:nvPr>
            <p:ph type="body" sz="half" idx="3"/>
          </p:nvPr>
        </p:nvSpPr>
        <p:spPr>
          <a:xfrm>
            <a:off x="2012951" y="1633539"/>
            <a:ext cx="4010025" cy="4702175"/>
          </a:xfrm>
        </p:spPr>
        <p:txBody>
          <a:bodyPr rtlCol="0">
            <a:normAutofit/>
          </a:bodyPr>
          <a:lstStyle/>
          <a:p>
            <a:pPr marL="340773" indent="-301932"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r>
              <a:rPr lang="es-AR" sz="2358" dirty="0"/>
              <a:t>   </a:t>
            </a:r>
          </a:p>
          <a:p>
            <a:pPr marL="340773" indent="-301932"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endParaRPr lang="es-AR" sz="2358" dirty="0"/>
          </a:p>
          <a:p>
            <a:pPr marL="340773" indent="-301932"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r>
              <a:rPr lang="es-AR" sz="2358" dirty="0"/>
              <a:t>   </a:t>
            </a:r>
          </a:p>
          <a:p>
            <a:pPr marL="340773" indent="-301932"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endParaRPr lang="es-AR" sz="2358" dirty="0"/>
          </a:p>
          <a:p>
            <a:pPr marL="340773" indent="-301932" algn="just"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r>
              <a:rPr lang="es-AR" sz="2358" dirty="0"/>
              <a:t>       </a:t>
            </a:r>
          </a:p>
          <a:p>
            <a:pPr marL="340773" indent="-301932" algn="just"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endParaRPr lang="es-AR" sz="2358" dirty="0"/>
          </a:p>
          <a:p>
            <a:pPr marL="340773" indent="-301932" algn="just" defTabSz="908730" eaLnBrk="1" fontAlgn="auto" hangingPunct="1">
              <a:spcAft>
                <a:spcPts val="0"/>
              </a:spcAft>
              <a:buClrTx/>
              <a:buNone/>
              <a:tabLst>
                <a:tab pos="309086" algn="l"/>
                <a:tab pos="403527" algn="l"/>
                <a:tab pos="808485" algn="l"/>
                <a:tab pos="1213423" algn="l"/>
                <a:tab pos="1618396" algn="l"/>
                <a:tab pos="2023355" algn="l"/>
                <a:tab pos="2428303" algn="l"/>
                <a:tab pos="2833272" algn="l"/>
                <a:tab pos="3238227" algn="l"/>
                <a:tab pos="3643178" algn="l"/>
                <a:tab pos="4048147" algn="l"/>
                <a:tab pos="4453097" algn="l"/>
                <a:tab pos="4858051" algn="l"/>
                <a:tab pos="5263007" algn="l"/>
                <a:tab pos="5667965" algn="l"/>
                <a:tab pos="6072927" algn="l"/>
                <a:tab pos="6477879" algn="l"/>
                <a:tab pos="6882835" algn="l"/>
                <a:tab pos="7287795" algn="l"/>
                <a:tab pos="7692755" algn="l"/>
                <a:tab pos="8097713" algn="l"/>
              </a:tabLst>
              <a:defRPr/>
            </a:pPr>
            <a:r>
              <a:rPr lang="es-AR" sz="2358" dirty="0"/>
              <a:t>   </a:t>
            </a:r>
            <a:r>
              <a:rPr lang="es-AR" sz="2358" b="1" dirty="0">
                <a:solidFill>
                  <a:schemeClr val="tx1"/>
                </a:solidFill>
              </a:rPr>
              <a:t>Derecho a formarse    un juicio propio, a        expresar su opinión       y ser escuchado</a:t>
            </a:r>
          </a:p>
        </p:txBody>
      </p:sp>
      <p:sp>
        <p:nvSpPr>
          <p:cNvPr id="5122" name="Oval 2"/>
          <p:cNvSpPr>
            <a:spLocks noChangeArrowheads="1"/>
          </p:cNvSpPr>
          <p:nvPr/>
        </p:nvSpPr>
        <p:spPr bwMode="auto">
          <a:xfrm>
            <a:off x="2012951" y="1960563"/>
            <a:ext cx="3706813" cy="1223962"/>
          </a:xfrm>
          <a:prstGeom prst="ellipse">
            <a:avLst/>
          </a:prstGeom>
          <a:solidFill>
            <a:srgbClr val="47B8B8"/>
          </a:solidFill>
          <a:ln w="936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2413" tIns="41207" rIns="82413" bIns="41207" anchor="ctr"/>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25" name="Oval 5"/>
          <p:cNvSpPr>
            <a:spLocks noChangeArrowheads="1"/>
          </p:cNvSpPr>
          <p:nvPr/>
        </p:nvSpPr>
        <p:spPr bwMode="auto">
          <a:xfrm>
            <a:off x="6494463" y="2776539"/>
            <a:ext cx="3846512" cy="815975"/>
          </a:xfrm>
          <a:prstGeom prst="ellipse">
            <a:avLst/>
          </a:prstGeom>
          <a:solidFill>
            <a:srgbClr val="9966CC"/>
          </a:solidFill>
          <a:ln w="936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2413" tIns="41207" rIns="82413" bIns="41207" anchor="ctr"/>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26" name="Text Box 6"/>
          <p:cNvSpPr txBox="1">
            <a:spLocks noChangeArrowheads="1"/>
          </p:cNvSpPr>
          <p:nvPr/>
        </p:nvSpPr>
        <p:spPr bwMode="auto">
          <a:xfrm>
            <a:off x="6494464" y="2860675"/>
            <a:ext cx="4010025" cy="2152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25312" rIns="0" bIns="0"/>
          <a:lstStyle>
            <a:lvl1pPr marL="342900" indent="-334963">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1pPr>
            <a:lvl2pPr>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2pPr>
            <a:lvl3pPr>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3pPr>
            <a:lvl4pPr>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4pPr>
            <a:lvl5pPr>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5pPr>
            <a:lvl6pPr marL="2514600" indent="-228600" defTabSz="449263" fontAlgn="base" hangingPunct="0">
              <a:lnSpc>
                <a:spcPct val="93000"/>
              </a:lnSpc>
              <a:spcBef>
                <a:spcPct val="0"/>
              </a:spcBef>
              <a:spcAft>
                <a:spcPct val="0"/>
              </a:spcAft>
              <a:buClr>
                <a:srgbClr val="000000"/>
              </a:buClr>
              <a:buSzPct val="100000"/>
              <a:buFont typeface="Times New Roman" pitchFamily="18" charset="0"/>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6pPr>
            <a:lvl7pPr marL="2971800" indent="-228600" defTabSz="449263" fontAlgn="base" hangingPunct="0">
              <a:lnSpc>
                <a:spcPct val="93000"/>
              </a:lnSpc>
              <a:spcBef>
                <a:spcPct val="0"/>
              </a:spcBef>
              <a:spcAft>
                <a:spcPct val="0"/>
              </a:spcAft>
              <a:buClr>
                <a:srgbClr val="000000"/>
              </a:buClr>
              <a:buSzPct val="100000"/>
              <a:buFont typeface="Times New Roman" pitchFamily="18" charset="0"/>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7pPr>
            <a:lvl8pPr marL="3429000" indent="-228600" defTabSz="449263" fontAlgn="base" hangingPunct="0">
              <a:lnSpc>
                <a:spcPct val="93000"/>
              </a:lnSpc>
              <a:spcBef>
                <a:spcPct val="0"/>
              </a:spcBef>
              <a:spcAft>
                <a:spcPct val="0"/>
              </a:spcAft>
              <a:buClr>
                <a:srgbClr val="000000"/>
              </a:buClr>
              <a:buSzPct val="100000"/>
              <a:buFont typeface="Times New Roman" pitchFamily="18" charset="0"/>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8pPr>
            <a:lvl9pPr marL="3886200" indent="-228600" defTabSz="449263" fontAlgn="base" hangingPunct="0">
              <a:lnSpc>
                <a:spcPct val="93000"/>
              </a:lnSpc>
              <a:spcBef>
                <a:spcPct val="0"/>
              </a:spcBef>
              <a:spcAft>
                <a:spcPct val="0"/>
              </a:spcAft>
              <a:buClr>
                <a:srgbClr val="000000"/>
              </a:buClr>
              <a:buSzPct val="100000"/>
              <a:buFont typeface="Times New Roman" pitchFamily="18" charset="0"/>
              <a:tabLst>
                <a:tab pos="342900" algn="l"/>
                <a:tab pos="790575" algn="l"/>
                <a:tab pos="1239838" algn="l"/>
                <a:tab pos="1689100" algn="l"/>
                <a:tab pos="2138363" algn="l"/>
                <a:tab pos="2587625" algn="l"/>
                <a:tab pos="3036888" algn="l"/>
                <a:tab pos="3486150" algn="l"/>
                <a:tab pos="3935413" algn="l"/>
                <a:tab pos="4384675" algn="l"/>
                <a:tab pos="4833938" algn="l"/>
                <a:tab pos="5283200" algn="l"/>
                <a:tab pos="5732463" algn="l"/>
                <a:tab pos="6181725" algn="l"/>
                <a:tab pos="6630988" algn="l"/>
                <a:tab pos="7080250" algn="l"/>
                <a:tab pos="7529513" algn="l"/>
                <a:tab pos="7978775" algn="l"/>
                <a:tab pos="8428038" algn="l"/>
                <a:tab pos="8877300" algn="l"/>
                <a:tab pos="9326563" algn="l"/>
              </a:tabLst>
              <a:defRPr>
                <a:solidFill>
                  <a:srgbClr val="000000"/>
                </a:solidFill>
                <a:latin typeface="Arial" charset="0"/>
                <a:ea typeface="Microsoft YaHei" charset="-122"/>
              </a:defRPr>
            </a:lvl9pPr>
          </a:lstStyle>
          <a:p>
            <a:pPr marL="311045" marR="0" lvl="0" indent="-303845" defTabSz="908636" eaLnBrk="1" fontAlgn="auto" latinLnBrk="0" hangingPunct="1">
              <a:lnSpc>
                <a:spcPct val="100000"/>
              </a:lnSpc>
              <a:spcBef>
                <a:spcPts val="0"/>
              </a:spcBef>
              <a:spcAft>
                <a:spcPts val="1282"/>
              </a:spcAft>
              <a:buClrTx/>
              <a:buSzTx/>
              <a:buFontTx/>
              <a:buNone/>
              <a:tabLst>
                <a:tab pos="311045" algn="l"/>
                <a:tab pos="717131" algn="l"/>
                <a:tab pos="1124657" algn="l"/>
                <a:tab pos="1532183" algn="l"/>
                <a:tab pos="1939709" algn="l"/>
                <a:tab pos="2347235" algn="l"/>
                <a:tab pos="2754761" algn="l"/>
                <a:tab pos="3162287" algn="l"/>
                <a:tab pos="3569813" algn="l"/>
                <a:tab pos="3977339" algn="l"/>
                <a:tab pos="4384865" algn="l"/>
                <a:tab pos="4792391" algn="l"/>
                <a:tab pos="5199917" algn="l"/>
                <a:tab pos="5607443" algn="l"/>
                <a:tab pos="6014969" algn="l"/>
                <a:tab pos="6422495" algn="l"/>
                <a:tab pos="6830021" algn="l"/>
                <a:tab pos="7237547" algn="l"/>
                <a:tab pos="7645073" algn="l"/>
                <a:tab pos="8052599" algn="l"/>
                <a:tab pos="8460125" algn="l"/>
              </a:tabLst>
              <a:defRPr/>
            </a:pPr>
            <a:r>
              <a:rPr kumimoji="0" lang="es-AR" sz="2903" b="0" i="0" u="none" strike="noStrike" kern="0" cap="none" spc="0" normalizeH="0" baseline="0" noProof="0" dirty="0">
                <a:ln>
                  <a:noFill/>
                </a:ln>
                <a:solidFill>
                  <a:srgbClr val="000000"/>
                </a:solidFill>
                <a:effectLst/>
                <a:uLnTx/>
                <a:uFillTx/>
                <a:latin typeface="Arial" charset="0"/>
                <a:ea typeface="Microsoft YaHei" charset="-122"/>
              </a:rPr>
              <a:t>  Autonomía progresiva</a:t>
            </a:r>
          </a:p>
        </p:txBody>
      </p:sp>
      <p:sp>
        <p:nvSpPr>
          <p:cNvPr id="5127" name="Text Box 7"/>
          <p:cNvSpPr txBox="1">
            <a:spLocks noChangeArrowheads="1"/>
          </p:cNvSpPr>
          <p:nvPr/>
        </p:nvSpPr>
        <p:spPr bwMode="auto">
          <a:xfrm>
            <a:off x="7319964" y="2030413"/>
            <a:ext cx="4008437" cy="4514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2413" tIns="41207" rIns="82413" bIns="41207" anchor="ctr"/>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28" name="Text Box 8"/>
          <p:cNvSpPr txBox="1">
            <a:spLocks noChangeArrowheads="1"/>
          </p:cNvSpPr>
          <p:nvPr/>
        </p:nvSpPr>
        <p:spPr bwMode="auto">
          <a:xfrm>
            <a:off x="2200276" y="2176463"/>
            <a:ext cx="3406775" cy="438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25312" rIns="0" bIns="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5pPr>
            <a:lvl6pPr marL="2514600" indent="-228600" defTabSz="449263" fontAlgn="base" hangingPunct="0">
              <a:lnSpc>
                <a:spcPct val="93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6pPr>
            <a:lvl7pPr marL="2971800" indent="-228600" defTabSz="449263" fontAlgn="base" hangingPunct="0">
              <a:lnSpc>
                <a:spcPct val="93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7pPr>
            <a:lvl8pPr marL="3429000" indent="-228600" defTabSz="449263" fontAlgn="base" hangingPunct="0">
              <a:lnSpc>
                <a:spcPct val="93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8pPr>
            <a:lvl9pPr marL="3886200" indent="-228600" defTabSz="449263" fontAlgn="base" hangingPunct="0">
              <a:lnSpc>
                <a:spcPct val="93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charset="0"/>
                <a:ea typeface="Microsoft YaHei" charset="-122"/>
              </a:defRPr>
            </a:lvl9pPr>
          </a:lstStyle>
          <a:p>
            <a:pPr marL="0" marR="0" lvl="0" indent="0" defTabSz="908636" eaLnBrk="1" fontAlgn="auto" latinLnBrk="0" hangingPunct="1">
              <a:lnSpc>
                <a:spcPct val="100000"/>
              </a:lnSpc>
              <a:spcBef>
                <a:spcPts val="0"/>
              </a:spcBef>
              <a:spcAft>
                <a:spcPts val="1282"/>
              </a:spcAft>
              <a:buClrTx/>
              <a:buSzTx/>
              <a:buFontTx/>
              <a:buNone/>
              <a:tabLst>
                <a:tab pos="0" algn="l"/>
                <a:tab pos="406086" algn="l"/>
                <a:tab pos="813612" algn="l"/>
                <a:tab pos="1221138" algn="l"/>
                <a:tab pos="1628664" algn="l"/>
                <a:tab pos="2036190" algn="l"/>
                <a:tab pos="2443717" algn="l"/>
                <a:tab pos="2851242" algn="l"/>
                <a:tab pos="3258769" algn="l"/>
                <a:tab pos="3666294" algn="l"/>
                <a:tab pos="4073821" algn="l"/>
                <a:tab pos="4481346" algn="l"/>
                <a:tab pos="4888873" algn="l"/>
                <a:tab pos="5296398" algn="l"/>
                <a:tab pos="5703925" algn="l"/>
                <a:tab pos="6111450" algn="l"/>
                <a:tab pos="6518977" algn="l"/>
                <a:tab pos="6926502" algn="l"/>
                <a:tab pos="7334029" algn="l"/>
                <a:tab pos="7741554" algn="l"/>
                <a:tab pos="8149081" algn="l"/>
              </a:tabLst>
              <a:defRPr/>
            </a:pPr>
            <a:r>
              <a:rPr kumimoji="0" lang="en-US" sz="2903" b="0" i="0" u="none" strike="noStrike" kern="0" cap="none" spc="0" normalizeH="0" baseline="0" noProof="0" dirty="0">
                <a:ln>
                  <a:noFill/>
                </a:ln>
                <a:solidFill>
                  <a:srgbClr val="000000"/>
                </a:solidFill>
                <a:effectLst/>
                <a:uLnTx/>
                <a:uFillTx/>
                <a:latin typeface="Arial" charset="0"/>
                <a:ea typeface="Microsoft YaHei" charset="-122"/>
              </a:rPr>
              <a:t>Sujeto de derechos</a:t>
            </a:r>
            <a:endParaRPr kumimoji="0" lang="es-AR" sz="2903" b="0" i="0" u="none" strike="noStrike" kern="0" cap="none" spc="0" normalizeH="0" baseline="0" noProof="0" dirty="0">
              <a:ln>
                <a:noFill/>
              </a:ln>
              <a:solidFill>
                <a:srgbClr val="000000"/>
              </a:solidFill>
              <a:effectLst/>
              <a:uLnTx/>
              <a:uFillTx/>
              <a:latin typeface="Arial" charset="0"/>
              <a:ea typeface="Microsoft YaHei" charset="-122"/>
            </a:endParaRPr>
          </a:p>
        </p:txBody>
      </p:sp>
      <p:sp>
        <p:nvSpPr>
          <p:cNvPr id="5129" name="Line 9"/>
          <p:cNvSpPr>
            <a:spLocks noChangeShapeType="1"/>
          </p:cNvSpPr>
          <p:nvPr/>
        </p:nvSpPr>
        <p:spPr bwMode="auto">
          <a:xfrm>
            <a:off x="7545388" y="1797051"/>
            <a:ext cx="438150" cy="849313"/>
          </a:xfrm>
          <a:prstGeom prst="line">
            <a:avLst/>
          </a:prstGeom>
          <a:noFill/>
          <a:ln w="936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2413" tIns="41207" rIns="82413" bIns="41207"/>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30" name="Line 10"/>
          <p:cNvSpPr>
            <a:spLocks noChangeShapeType="1"/>
          </p:cNvSpPr>
          <p:nvPr/>
        </p:nvSpPr>
        <p:spPr bwMode="auto">
          <a:xfrm flipH="1">
            <a:off x="5508626" y="1919288"/>
            <a:ext cx="423863" cy="1509712"/>
          </a:xfrm>
          <a:prstGeom prst="line">
            <a:avLst/>
          </a:prstGeom>
          <a:noFill/>
          <a:ln w="936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2413" tIns="41207" rIns="82413" bIns="41207"/>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sp>
        <p:nvSpPr>
          <p:cNvPr id="5131" name="Line 11"/>
          <p:cNvSpPr>
            <a:spLocks noChangeShapeType="1"/>
          </p:cNvSpPr>
          <p:nvPr/>
        </p:nvSpPr>
        <p:spPr bwMode="auto">
          <a:xfrm flipH="1">
            <a:off x="4303714" y="1633539"/>
            <a:ext cx="174625" cy="396875"/>
          </a:xfrm>
          <a:prstGeom prst="line">
            <a:avLst/>
          </a:prstGeom>
          <a:noFill/>
          <a:ln w="936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2413" tIns="41207" rIns="82413" bIns="41207"/>
          <a:lstStyle/>
          <a:p>
            <a:pPr marL="0" marR="0" lvl="0" indent="0" defTabSz="908636"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prstClr val="black"/>
              </a:solidFill>
              <a:effectLst/>
              <a:uLnTx/>
              <a:uFillTx/>
            </a:endParaRPr>
          </a:p>
        </p:txBody>
      </p:sp>
      <p:cxnSp>
        <p:nvCxnSpPr>
          <p:cNvPr id="8" name="7 Conector recto de flecha"/>
          <p:cNvCxnSpPr/>
          <p:nvPr/>
        </p:nvCxnSpPr>
        <p:spPr>
          <a:xfrm>
            <a:off x="6259513" y="1831975"/>
            <a:ext cx="412750" cy="29654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8 Elipse"/>
          <p:cNvSpPr/>
          <p:nvPr/>
        </p:nvSpPr>
        <p:spPr>
          <a:xfrm>
            <a:off x="7032626" y="4437063"/>
            <a:ext cx="2951163" cy="18986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lIns="90841" tIns="45422" rIns="90841" bIns="45422" anchor="ctr"/>
          <a:lstStyle/>
          <a:p>
            <a:pPr marL="0" marR="0" lvl="0" indent="0" algn="ctr" defTabSz="908636" eaLnBrk="1" fontAlgn="auto" latinLnBrk="0" hangingPunct="1">
              <a:lnSpc>
                <a:spcPct val="100000"/>
              </a:lnSpc>
              <a:spcBef>
                <a:spcPts val="0"/>
              </a:spcBef>
              <a:spcAft>
                <a:spcPts val="1282"/>
              </a:spcAft>
              <a:buClrTx/>
              <a:buSzTx/>
              <a:buFontTx/>
              <a:buNone/>
              <a:tabLst/>
              <a:defRPr/>
            </a:pPr>
            <a:r>
              <a:rPr kumimoji="0" lang="es-AR" sz="3175" b="0" i="0" u="none" strike="noStrike" kern="0" cap="none" spc="0" normalizeH="0" baseline="0" noProof="0" dirty="0">
                <a:ln>
                  <a:noFill/>
                </a:ln>
                <a:solidFill>
                  <a:prstClr val="black"/>
                </a:solidFill>
                <a:effectLst/>
                <a:uLnTx/>
                <a:uFillTx/>
              </a:rPr>
              <a:t>Interés Superior</a:t>
            </a:r>
          </a:p>
        </p:txBody>
      </p:sp>
    </p:spTree>
    <p:extLst>
      <p:ext uri="{BB962C8B-B14F-4D97-AF65-F5344CB8AC3E}">
        <p14:creationId xmlns:p14="http://schemas.microsoft.com/office/powerpoint/2010/main" val="176878381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a:xfrm rot="360000">
            <a:off x="4851407" y="3015572"/>
            <a:ext cx="4846638" cy="1828643"/>
          </a:xfrm>
        </p:spPr>
        <p:txBody>
          <a:bodyPr rtlCol="0">
            <a:noAutofit/>
          </a:bodyPr>
          <a:lstStyle/>
          <a:p>
            <a:pPr eaLnBrk="1" fontAlgn="auto" hangingPunct="1">
              <a:spcAft>
                <a:spcPts val="0"/>
              </a:spcAft>
              <a:defRPr/>
            </a:pPr>
            <a:r>
              <a:rPr lang="es-AR" sz="5200" dirty="0"/>
              <a:t>Primera Jurisprudencia</a:t>
            </a:r>
          </a:p>
        </p:txBody>
      </p:sp>
    </p:spTree>
    <p:extLst>
      <p:ext uri="{BB962C8B-B14F-4D97-AF65-F5344CB8AC3E}">
        <p14:creationId xmlns:p14="http://schemas.microsoft.com/office/powerpoint/2010/main" val="3587406069"/>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2 Título"/>
          <p:cNvSpPr>
            <a:spLocks noGrp="1"/>
          </p:cNvSpPr>
          <p:nvPr>
            <p:ph type="title"/>
          </p:nvPr>
        </p:nvSpPr>
        <p:spPr>
          <a:xfrm>
            <a:off x="2208213" y="569913"/>
            <a:ext cx="7848600" cy="1706562"/>
          </a:xfrm>
          <a:solidFill>
            <a:srgbClr val="7030A0"/>
          </a:solidFill>
          <a:ln w="38100">
            <a:solidFill>
              <a:schemeClr val="accent1"/>
            </a:solidFill>
            <a:miter lim="800000"/>
            <a:headEnd/>
            <a:tailEnd/>
          </a:ln>
        </p:spPr>
        <p:txBody>
          <a:bodyPr/>
          <a:lstStyle/>
          <a:p>
            <a:r>
              <a:rPr lang="es-AR" altLang="es-AR" b="1">
                <a:solidFill>
                  <a:srgbClr val="00B050"/>
                </a:solidFill>
              </a:rPr>
              <a:t>Democratización de las relaciones familiares</a:t>
            </a:r>
          </a:p>
        </p:txBody>
      </p:sp>
      <p:sp>
        <p:nvSpPr>
          <p:cNvPr id="128003" name="4 Marcador de número de diapositiva"/>
          <p:cNvSpPr>
            <a:spLocks noGrp="1"/>
          </p:cNvSpPr>
          <p:nvPr>
            <p:ph type="sldNum" sz="quarter" idx="12"/>
          </p:nvPr>
        </p:nvSpPr>
        <p:spPr bwMode="auto">
          <a:xfrm>
            <a:off x="4648200" y="6243638"/>
            <a:ext cx="28956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2400"/>
              </a:spcBef>
              <a:buSzPct val="90000"/>
              <a:buFont typeface="Wingdings" panose="05000000000000000000" pitchFamily="2" charset="2"/>
              <a:buChar char="v"/>
              <a:defRPr sz="2400">
                <a:solidFill>
                  <a:srgbClr val="404040"/>
                </a:solidFill>
                <a:latin typeface="Calisto MT" panose="02040603050505030304" pitchFamily="18" charset="0"/>
                <a:ea typeface="MS PGothic" panose="020B0600070205080204" pitchFamily="34" charset="-128"/>
              </a:defRPr>
            </a:lvl1pPr>
            <a:lvl2pPr marL="742950" indent="-285750">
              <a:spcBef>
                <a:spcPts val="1200"/>
              </a:spcBef>
              <a:buClr>
                <a:srgbClr val="A6A6A6"/>
              </a:buClr>
              <a:buSzPct val="90000"/>
              <a:buFont typeface="Wingdings" panose="05000000000000000000" pitchFamily="2" charset="2"/>
              <a:buChar char="v"/>
              <a:defRPr sz="2200">
                <a:solidFill>
                  <a:srgbClr val="404040"/>
                </a:solidFill>
                <a:latin typeface="Calisto MT" panose="02040603050505030304" pitchFamily="18" charset="0"/>
                <a:ea typeface="MS PGothic" panose="020B0600070205080204" pitchFamily="34" charset="-128"/>
              </a:defRPr>
            </a:lvl2pPr>
            <a:lvl3pPr marL="1143000" indent="-228600">
              <a:spcBef>
                <a:spcPts val="1200"/>
              </a:spcBef>
              <a:buSzPct val="90000"/>
              <a:buFont typeface="Wingdings" panose="05000000000000000000" pitchFamily="2" charset="2"/>
              <a:buChar char="v"/>
              <a:defRPr sz="2000">
                <a:solidFill>
                  <a:srgbClr val="404040"/>
                </a:solidFill>
                <a:latin typeface="Calisto MT" panose="02040603050505030304" pitchFamily="18" charset="0"/>
                <a:ea typeface="MS PGothic" panose="020B0600070205080204" pitchFamily="34" charset="-128"/>
              </a:defRPr>
            </a:lvl3pPr>
            <a:lvl4pPr marL="1600200" indent="-228600">
              <a:spcBef>
                <a:spcPts val="1200"/>
              </a:spcBef>
              <a:buClr>
                <a:srgbClr val="A6A6A6"/>
              </a:buClr>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4pPr>
            <a:lvl5pPr marL="2057400" indent="-228600">
              <a:spcBef>
                <a:spcPts val="1200"/>
              </a:spcBef>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5pPr>
            <a:lvl6pPr marL="2514600" indent="-228600" eaLnBrk="0" fontAlgn="base" hangingPunct="0">
              <a:spcBef>
                <a:spcPts val="1200"/>
              </a:spcBef>
              <a:spcAft>
                <a:spcPct val="0"/>
              </a:spcAft>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6pPr>
            <a:lvl7pPr marL="2971800" indent="-228600" eaLnBrk="0" fontAlgn="base" hangingPunct="0">
              <a:spcBef>
                <a:spcPts val="1200"/>
              </a:spcBef>
              <a:spcAft>
                <a:spcPct val="0"/>
              </a:spcAft>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7pPr>
            <a:lvl8pPr marL="3429000" indent="-228600" eaLnBrk="0" fontAlgn="base" hangingPunct="0">
              <a:spcBef>
                <a:spcPts val="1200"/>
              </a:spcBef>
              <a:spcAft>
                <a:spcPct val="0"/>
              </a:spcAft>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8pPr>
            <a:lvl9pPr marL="3886200" indent="-228600" eaLnBrk="0" fontAlgn="base" hangingPunct="0">
              <a:spcBef>
                <a:spcPts val="1200"/>
              </a:spcBef>
              <a:spcAft>
                <a:spcPct val="0"/>
              </a:spcAft>
              <a:buSzPct val="90000"/>
              <a:buFont typeface="Wingdings" panose="05000000000000000000" pitchFamily="2" charset="2"/>
              <a:buChar char="v"/>
              <a:defRPr>
                <a:solidFill>
                  <a:srgbClr val="404040"/>
                </a:solidFill>
                <a:latin typeface="Calisto MT" panose="02040603050505030304" pitchFamily="18" charset="0"/>
                <a:ea typeface="MS PGothic" panose="020B0600070205080204" pitchFamily="34" charset="-128"/>
              </a:defRPr>
            </a:lvl9pPr>
          </a:lstStyle>
          <a:p>
            <a:pPr marL="0" marR="0" lvl="0" indent="0" algn="ctr" defTabSz="914400" eaLnBrk="1" fontAlgn="auto" latinLnBrk="0" hangingPunct="1">
              <a:lnSpc>
                <a:spcPct val="100000"/>
              </a:lnSpc>
              <a:spcBef>
                <a:spcPct val="0"/>
              </a:spcBef>
              <a:spcAft>
                <a:spcPts val="0"/>
              </a:spcAft>
              <a:buClrTx/>
              <a:buSzTx/>
              <a:buFont typeface="Wingdings" panose="05000000000000000000" pitchFamily="2" charset="2"/>
              <a:buNone/>
              <a:tabLst/>
              <a:defRPr/>
            </a:pPr>
            <a:fld id="{F8D82796-E99D-4B97-8A9D-26B46CBEE161}" type="slidenum">
              <a:rPr kumimoji="0" lang="es-AR" altLang="es-AR" sz="1400" b="0" i="0" u="none" strike="noStrike" kern="0" cap="none" spc="0" normalizeH="0" baseline="0" noProof="0">
                <a:ln>
                  <a:noFill/>
                </a:ln>
                <a:solidFill>
                  <a:srgbClr val="895D1D"/>
                </a:solidFill>
                <a:effectLst/>
                <a:uLnTx/>
                <a:uFillTx/>
                <a:latin typeface="Arial" panose="020B0604020202020204" pitchFamily="34" charset="0"/>
                <a:ea typeface="MS PGothic" panose="020B0600070205080204" pitchFamily="34" charset="-128"/>
              </a:rPr>
              <a:pPr marL="0" marR="0" lvl="0" indent="0" algn="ctr" defTabSz="914400" eaLnBrk="1" fontAlgn="auto" latinLnBrk="0" hangingPunct="1">
                <a:lnSpc>
                  <a:spcPct val="100000"/>
                </a:lnSpc>
                <a:spcBef>
                  <a:spcPct val="0"/>
                </a:spcBef>
                <a:spcAft>
                  <a:spcPts val="0"/>
                </a:spcAft>
                <a:buClrTx/>
                <a:buSzTx/>
                <a:buFont typeface="Wingdings" panose="05000000000000000000" pitchFamily="2" charset="2"/>
                <a:buNone/>
                <a:tabLst/>
                <a:defRPr/>
              </a:pPr>
              <a:t>310</a:t>
            </a:fld>
            <a:endParaRPr kumimoji="0" lang="es-AR" altLang="es-AR" sz="1400" b="0" i="0" u="none" strike="noStrike" kern="0" cap="none" spc="0" normalizeH="0" baseline="0" noProof="0">
              <a:ln>
                <a:noFill/>
              </a:ln>
              <a:solidFill>
                <a:srgbClr val="895D1D"/>
              </a:solidFill>
              <a:effectLst/>
              <a:uLnTx/>
              <a:uFillTx/>
              <a:latin typeface="Arial" panose="020B0604020202020204" pitchFamily="34" charset="0"/>
              <a:ea typeface="MS PGothic" panose="020B0600070205080204" pitchFamily="34" charset="-128"/>
            </a:endParaRPr>
          </a:p>
        </p:txBody>
      </p:sp>
      <p:pic>
        <p:nvPicPr>
          <p:cNvPr id="12800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4825" y="2565400"/>
            <a:ext cx="8370888" cy="391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13108415"/>
      </p:ext>
    </p:extLst>
  </p:cSld>
  <p:clrMapOvr>
    <a:masterClrMapping/>
  </p:clrMapOvr>
  <p:transition spd="slow">
    <p:pull/>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3 Marcador de contenido"/>
          <p:cNvGraphicFramePr>
            <a:graphicFrameLocks noGrp="1"/>
          </p:cNvGraphicFramePr>
          <p:nvPr>
            <p:ph idx="1"/>
          </p:nvPr>
        </p:nvGraphicFramePr>
        <p:xfrm>
          <a:off x="1981201" y="1481344"/>
          <a:ext cx="8229600" cy="45254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2 Título"/>
          <p:cNvSpPr>
            <a:spLocks noGrp="1"/>
          </p:cNvSpPr>
          <p:nvPr>
            <p:ph type="title"/>
          </p:nvPr>
        </p:nvSpPr>
        <p:spPr/>
        <p:style>
          <a:lnRef idx="3">
            <a:schemeClr val="lt1"/>
          </a:lnRef>
          <a:fillRef idx="1">
            <a:schemeClr val="accent2"/>
          </a:fillRef>
          <a:effectRef idx="1">
            <a:schemeClr val="accent2"/>
          </a:effectRef>
          <a:fontRef idx="minor">
            <a:schemeClr val="lt1"/>
          </a:fontRef>
        </p:style>
        <p:txBody>
          <a:bodyPr rtlCol="0">
            <a:normAutofit/>
          </a:bodyPr>
          <a:lstStyle/>
          <a:p>
            <a:pPr algn="ctr" defTabSz="908730" eaLnBrk="1" fontAlgn="auto" hangingPunct="1">
              <a:spcAft>
                <a:spcPts val="0"/>
              </a:spcAft>
              <a:defRPr/>
            </a:pPr>
            <a:r>
              <a:rPr lang="es-AR" sz="3991" dirty="0"/>
              <a:t>Representación - Asistencia</a:t>
            </a:r>
            <a:endParaRPr lang="es-ES" sz="3991" dirty="0"/>
          </a:p>
        </p:txBody>
      </p:sp>
    </p:spTree>
    <p:extLst>
      <p:ext uri="{BB962C8B-B14F-4D97-AF65-F5344CB8AC3E}">
        <p14:creationId xmlns:p14="http://schemas.microsoft.com/office/powerpoint/2010/main" val="144636138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52625" y="2286001"/>
            <a:ext cx="8229600" cy="3000375"/>
          </a:xfrm>
        </p:spPr>
        <p:txBody>
          <a:bodyPr rtlCol="0">
            <a:normAutofit/>
          </a:bodyPr>
          <a:lstStyle/>
          <a:p>
            <a:pPr algn="ctr" defTabSz="908730" eaLnBrk="1" fontAlgn="auto" hangingPunct="1">
              <a:spcAft>
                <a:spcPts val="0"/>
              </a:spcAft>
              <a:defRPr/>
            </a:pPr>
            <a:r>
              <a:rPr lang="es-AR" sz="5987" dirty="0"/>
              <a:t>¿ Cómo regular en base a estos principios?</a:t>
            </a:r>
            <a:endParaRPr lang="es-ES" sz="5987" dirty="0"/>
          </a:p>
        </p:txBody>
      </p:sp>
      <p:pic>
        <p:nvPicPr>
          <p:cNvPr id="130051" name="Picture 3" descr="C:\Users\Mariana\Desktop\fotos para power\images (2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53001" y="428625"/>
            <a:ext cx="2466975"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2" name="Picture 2" descr="C:\Users\Mariana\Desktop\fotos para power\descarga.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96326" y="5381626"/>
            <a:ext cx="19716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3" name="Picture 3" descr="C:\Users\Mariana\Desktop\fotos para power\descarga (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0" y="5064126"/>
            <a:ext cx="1785938" cy="179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4" name="Picture 3" descr="C:\Users\Mariana\Desktop\fotos para power\images (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95876" y="5184776"/>
            <a:ext cx="1928813"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6522806"/>
      </p:ext>
    </p:extLst>
  </p:cSld>
  <p:clrMapOvr>
    <a:masterClrMapping/>
  </p:clrMapOvr>
  <p:transition>
    <p:newsflash/>
  </p:transition>
</p:sld>
</file>

<file path=ppt/slides/slide31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4A4AFF"/>
            </a:gs>
            <a:gs pos="100000">
              <a:srgbClr val="2F2F47"/>
            </a:gs>
          </a:gsLst>
          <a:lin ang="2700000" scaled="1"/>
        </a:gra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03389" y="1844676"/>
            <a:ext cx="8713787" cy="4608513"/>
          </a:xfrm>
          <a:solidFill>
            <a:schemeClr val="bg2">
              <a:lumMod val="75000"/>
            </a:schemeClr>
          </a:solidFill>
          <a:ln w="19050">
            <a:solidFill>
              <a:schemeClr val="tx1"/>
            </a:solidFill>
          </a:ln>
        </p:spPr>
        <p:txBody>
          <a:bodyPr>
            <a:normAutofit/>
          </a:bodyPr>
          <a:lstStyle/>
          <a:p>
            <a:pPr marL="45720" indent="0" algn="just">
              <a:buNone/>
              <a:defRPr/>
            </a:pPr>
            <a:r>
              <a:rPr lang="es-AR" sz="2800" b="1" dirty="0"/>
              <a:t>Art. 24. Personas incapaces de ejercicio</a:t>
            </a:r>
            <a:r>
              <a:rPr lang="es-AR" sz="2800" dirty="0"/>
              <a:t>. Son incapaces de ejercicio:</a:t>
            </a:r>
          </a:p>
          <a:p>
            <a:pPr marL="560070" indent="-514350" algn="just">
              <a:buFont typeface="Wingdings" panose="05000000000000000000" pitchFamily="2" charset="2"/>
              <a:buAutoNum type="alphaLcParenR"/>
              <a:defRPr/>
            </a:pPr>
            <a:r>
              <a:rPr lang="es-AR" sz="2800" dirty="0"/>
              <a:t>Personas por nacer</a:t>
            </a:r>
          </a:p>
          <a:p>
            <a:pPr marL="560070" indent="-514350" algn="just">
              <a:buFont typeface="Wingdings" panose="05000000000000000000" pitchFamily="2" charset="2"/>
              <a:buAutoNum type="alphaLcParenR"/>
              <a:defRPr/>
            </a:pPr>
            <a:r>
              <a:rPr lang="es-AR" sz="2800" dirty="0">
                <a:solidFill>
                  <a:srgbClr val="FF0000"/>
                </a:solidFill>
              </a:rPr>
              <a:t>La persona que no cuenta con la edad y grado de madurez suficiente, con el alcance dispuesto en la Sección 2 de este capítulo,</a:t>
            </a:r>
          </a:p>
          <a:p>
            <a:pPr marL="560070" indent="-514350" algn="just">
              <a:buFont typeface="Wingdings" panose="05000000000000000000" pitchFamily="2" charset="2"/>
              <a:buAutoNum type="alphaLcParenR"/>
              <a:defRPr/>
            </a:pPr>
            <a:r>
              <a:rPr lang="es-AR" sz="2800" dirty="0"/>
              <a:t>La persona declarada incapaz por sentencia judicial, en la extensión dispuesta en esa decisión</a:t>
            </a:r>
          </a:p>
          <a:p>
            <a:pPr>
              <a:defRPr/>
            </a:pPr>
            <a:endParaRPr lang="es-AR" dirty="0"/>
          </a:p>
        </p:txBody>
      </p:sp>
      <p:sp>
        <p:nvSpPr>
          <p:cNvPr id="2" name="1 Título"/>
          <p:cNvSpPr>
            <a:spLocks noGrp="1"/>
          </p:cNvSpPr>
          <p:nvPr>
            <p:ph type="title"/>
          </p:nvPr>
        </p:nvSpPr>
        <p:spPr>
          <a:xfrm>
            <a:off x="1631950" y="115889"/>
            <a:ext cx="8928100" cy="1368425"/>
          </a:xfrm>
          <a:solidFill>
            <a:srgbClr val="00B050"/>
          </a:solidFill>
          <a:ln w="12700"/>
        </p:spPr>
        <p:txBody>
          <a:bodyPr>
            <a:normAutofit fontScale="90000"/>
          </a:bodyPr>
          <a:lstStyle/>
          <a:p>
            <a:pPr>
              <a:defRPr/>
            </a:pPr>
            <a:r>
              <a:rPr lang="es-AR" dirty="0"/>
              <a:t> capacidad y REPRESENTACIÓN:</a:t>
            </a:r>
            <a:br>
              <a:rPr lang="es-AR" dirty="0"/>
            </a:br>
            <a:r>
              <a:rPr lang="es-AR" dirty="0"/>
              <a:t>PRINCIPIO DE REALIDAD</a:t>
            </a:r>
          </a:p>
        </p:txBody>
      </p:sp>
    </p:spTree>
    <p:extLst>
      <p:ext uri="{BB962C8B-B14F-4D97-AF65-F5344CB8AC3E}">
        <p14:creationId xmlns:p14="http://schemas.microsoft.com/office/powerpoint/2010/main" val="3274032310"/>
      </p:ext>
    </p:extLst>
  </p:cSld>
  <p:clrMapOvr>
    <a:masterClrMapping/>
  </p:clrMapOvr>
  <p:transition spd="med">
    <p:zoom dir="in"/>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567490" y="1027664"/>
            <a:ext cx="7024744" cy="1143000"/>
          </a:xfrm>
        </p:spPr>
        <p:style>
          <a:lnRef idx="0">
            <a:schemeClr val="accent1"/>
          </a:lnRef>
          <a:fillRef idx="3">
            <a:schemeClr val="accent1"/>
          </a:fillRef>
          <a:effectRef idx="3">
            <a:schemeClr val="accent1"/>
          </a:effectRef>
          <a:fontRef idx="minor">
            <a:schemeClr val="lt1"/>
          </a:fontRef>
        </p:style>
        <p:txBody>
          <a:bodyPr rtlCol="0">
            <a:normAutofit fontScale="90000"/>
          </a:bodyPr>
          <a:lstStyle/>
          <a:p>
            <a:pPr algn="ctr" defTabSz="908730" eaLnBrk="1" fontAlgn="auto" hangingPunct="1">
              <a:spcAft>
                <a:spcPts val="0"/>
              </a:spcAft>
              <a:defRPr/>
            </a:pPr>
            <a:r>
              <a:rPr lang="es-ES" sz="3991" b="1" dirty="0"/>
              <a:t>La capacidad del niño o adolescente</a:t>
            </a:r>
            <a:endParaRPr lang="es-AR" sz="3991" dirty="0"/>
          </a:p>
        </p:txBody>
      </p:sp>
      <p:sp>
        <p:nvSpPr>
          <p:cNvPr id="3" name="2 Marcador de contenido"/>
          <p:cNvSpPr>
            <a:spLocks noGrp="1"/>
          </p:cNvSpPr>
          <p:nvPr>
            <p:ph idx="1"/>
          </p:nvPr>
        </p:nvSpPr>
        <p:spPr>
          <a:xfrm>
            <a:off x="2241551" y="2324100"/>
            <a:ext cx="7904163" cy="4110038"/>
          </a:xfrm>
        </p:spPr>
        <p:style>
          <a:lnRef idx="2">
            <a:schemeClr val="accent1"/>
          </a:lnRef>
          <a:fillRef idx="1">
            <a:schemeClr val="lt1"/>
          </a:fillRef>
          <a:effectRef idx="0">
            <a:schemeClr val="accent1"/>
          </a:effectRef>
          <a:fontRef idx="minor">
            <a:schemeClr val="dk1"/>
          </a:fontRef>
        </p:style>
        <p:txBody>
          <a:bodyPr rtlCol="0">
            <a:noAutofit/>
          </a:bodyPr>
          <a:lstStyle/>
          <a:p>
            <a:pPr marL="340773" indent="-272602" algn="just" defTabSz="908730" eaLnBrk="1" fontAlgn="auto" hangingPunct="1">
              <a:lnSpc>
                <a:spcPct val="90000"/>
              </a:lnSpc>
              <a:spcAft>
                <a:spcPts val="0"/>
              </a:spcAft>
              <a:defRPr/>
            </a:pPr>
            <a:r>
              <a:rPr lang="es-AR" sz="2903" b="1" dirty="0"/>
              <a:t>La persona menor de edad ejerce sus derechos a través de sus representantes legales. </a:t>
            </a:r>
            <a:r>
              <a:rPr lang="en-US" sz="2903" b="1" dirty="0">
                <a:solidFill>
                  <a:srgbClr val="FF0000"/>
                </a:solidFill>
              </a:rPr>
              <a:t>(PRINCIPIO DE PROTECCIÓN ESPECIAL)</a:t>
            </a:r>
            <a:endParaRPr lang="es-AR" sz="2903" b="1" dirty="0"/>
          </a:p>
          <a:p>
            <a:pPr marL="340773" indent="-272602" algn="just" defTabSz="908730" eaLnBrk="1" fontAlgn="auto" hangingPunct="1">
              <a:lnSpc>
                <a:spcPct val="90000"/>
              </a:lnSpc>
              <a:spcAft>
                <a:spcPts val="0"/>
              </a:spcAft>
              <a:defRPr/>
            </a:pPr>
            <a:r>
              <a:rPr lang="es-AR" sz="2903" b="1" dirty="0"/>
              <a:t>No obstante, la que cuenta con edad y grado de madurez suficiente puede ejercer por sí los actos que le son permitidos por el ordenamiento </a:t>
            </a:r>
            <a:r>
              <a:rPr lang="es-ES_tradnl" sz="2903" b="1" dirty="0"/>
              <a:t>jurídico.</a:t>
            </a:r>
            <a:r>
              <a:rPr lang="es-AR" sz="2903" b="1" dirty="0"/>
              <a:t> </a:t>
            </a:r>
            <a:r>
              <a:rPr lang="es-ES_tradnl" sz="2903" b="1" dirty="0"/>
              <a:t>(art.26) </a:t>
            </a:r>
            <a:r>
              <a:rPr lang="es-ES" sz="2903" b="1" dirty="0">
                <a:solidFill>
                  <a:srgbClr val="7030A0"/>
                </a:solidFill>
              </a:rPr>
              <a:t>(PRINCIPIO DE AUTONOMIA)</a:t>
            </a:r>
          </a:p>
          <a:p>
            <a:pPr marL="340773" indent="-272602" algn="just" defTabSz="908730" eaLnBrk="1" fontAlgn="auto" hangingPunct="1">
              <a:lnSpc>
                <a:spcPct val="90000"/>
              </a:lnSpc>
              <a:spcAft>
                <a:spcPts val="0"/>
              </a:spcAft>
              <a:defRPr/>
            </a:pPr>
            <a:endParaRPr lang="es-ES_tradnl" sz="2903" b="1" dirty="0"/>
          </a:p>
          <a:p>
            <a:pPr marL="340773" indent="-272602" defTabSz="908730" eaLnBrk="1" fontAlgn="auto" hangingPunct="1">
              <a:spcAft>
                <a:spcPts val="0"/>
              </a:spcAft>
              <a:defRPr/>
            </a:pPr>
            <a:endParaRPr lang="es-AR" sz="2903" dirty="0"/>
          </a:p>
        </p:txBody>
      </p:sp>
    </p:spTree>
    <p:extLst>
      <p:ext uri="{BB962C8B-B14F-4D97-AF65-F5344CB8AC3E}">
        <p14:creationId xmlns:p14="http://schemas.microsoft.com/office/powerpoint/2010/main" val="205056755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4A4AFF"/>
            </a:gs>
            <a:gs pos="100000">
              <a:srgbClr val="2F2F47"/>
            </a:gs>
          </a:gsLst>
          <a:lin ang="2700000" scaled="1"/>
        </a:gradFill>
        <a:effectLst/>
      </p:bgPr>
    </p:bg>
    <p:spTree>
      <p:nvGrpSpPr>
        <p:cNvPr id="1" name=""/>
        <p:cNvGrpSpPr/>
        <p:nvPr/>
      </p:nvGrpSpPr>
      <p:grpSpPr>
        <a:xfrm>
          <a:off x="0" y="0"/>
          <a:ext cx="0" cy="0"/>
          <a:chOff x="0" y="0"/>
          <a:chExt cx="0" cy="0"/>
        </a:xfrm>
      </p:grpSpPr>
      <p:sp>
        <p:nvSpPr>
          <p:cNvPr id="824322" name="Rectangle 2"/>
          <p:cNvSpPr>
            <a:spLocks noGrp="1" noChangeArrowheads="1"/>
          </p:cNvSpPr>
          <p:nvPr>
            <p:ph type="title"/>
          </p:nvPr>
        </p:nvSpPr>
        <p:spPr>
          <a:xfrm>
            <a:off x="1703388" y="274639"/>
            <a:ext cx="8640762" cy="1209675"/>
          </a:xfrm>
          <a:solidFill>
            <a:srgbClr val="00B050"/>
          </a:solidFill>
        </p:spPr>
        <p:txBody>
          <a:bodyPr>
            <a:normAutofit fontScale="90000"/>
          </a:bodyPr>
          <a:lstStyle/>
          <a:p>
            <a:pPr eaLnBrk="1" hangingPunct="1">
              <a:defRPr/>
            </a:pPr>
            <a:r>
              <a:rPr lang="es-AR" sz="4800" b="1" dirty="0">
                <a:solidFill>
                  <a:srgbClr val="FFC000"/>
                </a:solidFill>
                <a:cs typeface="Arial" panose="020B0604020202020204" pitchFamily="34" charset="0"/>
              </a:rPr>
              <a:t>¿Incide el tipo de acto a realizar?</a:t>
            </a:r>
            <a:endParaRPr lang="es-ES" sz="4800" b="1" dirty="0">
              <a:solidFill>
                <a:srgbClr val="FFC000"/>
              </a:solidFill>
              <a:cs typeface="Arial" panose="020B0604020202020204" pitchFamily="34" charset="0"/>
            </a:endParaRPr>
          </a:p>
        </p:txBody>
      </p:sp>
      <p:sp>
        <p:nvSpPr>
          <p:cNvPr id="824323" name="Rectangle 3"/>
          <p:cNvSpPr>
            <a:spLocks noGrp="1" noChangeArrowheads="1"/>
          </p:cNvSpPr>
          <p:nvPr>
            <p:ph sz="quarter" idx="4294967295"/>
          </p:nvPr>
        </p:nvSpPr>
        <p:spPr>
          <a:xfrm>
            <a:off x="1774826" y="1628776"/>
            <a:ext cx="8569325" cy="4708525"/>
          </a:xfrm>
          <a:solidFill>
            <a:schemeClr val="bg2"/>
          </a:solidFill>
          <a:ln>
            <a:solidFill>
              <a:srgbClr val="FFFFFF"/>
            </a:solidFill>
          </a:ln>
        </p:spPr>
        <p:txBody>
          <a:bodyPr>
            <a:normAutofit/>
          </a:bodyPr>
          <a:lstStyle/>
          <a:p>
            <a:pPr algn="just" eaLnBrk="1" hangingPunct="1">
              <a:lnSpc>
                <a:spcPct val="80000"/>
              </a:lnSpc>
              <a:defRPr/>
            </a:pPr>
            <a:endParaRPr lang="es-AR" dirty="0">
              <a:ea typeface="ＭＳ Ｐゴシック" pitchFamily="34" charset="-128"/>
              <a:cs typeface="Arial" panose="020B0604020202020204" pitchFamily="34" charset="0"/>
            </a:endParaRPr>
          </a:p>
          <a:p>
            <a:pPr marL="0" indent="0" algn="just" eaLnBrk="1" hangingPunct="1">
              <a:lnSpc>
                <a:spcPct val="80000"/>
              </a:lnSpc>
              <a:buNone/>
              <a:defRPr/>
            </a:pPr>
            <a:r>
              <a:rPr lang="es-AR" dirty="0">
                <a:ea typeface="ＭＳ Ｐゴシック" pitchFamily="34" charset="-128"/>
                <a:cs typeface="Arial" panose="020B0604020202020204" pitchFamily="34" charset="0"/>
              </a:rPr>
              <a:t>	</a:t>
            </a:r>
          </a:p>
          <a:p>
            <a:pPr algn="just" eaLnBrk="1" hangingPunct="1">
              <a:lnSpc>
                <a:spcPct val="80000"/>
              </a:lnSpc>
              <a:buFont typeface="Wingdings" panose="05000000000000000000" pitchFamily="2" charset="2"/>
              <a:buChar char="ü"/>
              <a:defRPr/>
            </a:pPr>
            <a:r>
              <a:rPr lang="es-AR" sz="4400" dirty="0">
                <a:ea typeface="ＭＳ Ｐゴシック" pitchFamily="34" charset="-128"/>
                <a:cs typeface="Arial" panose="020B0604020202020204" pitchFamily="34" charset="0"/>
              </a:rPr>
              <a:t>Ejercicio de derechos personalísimos</a:t>
            </a:r>
          </a:p>
          <a:p>
            <a:pPr marL="0" indent="0" algn="just" eaLnBrk="1" hangingPunct="1">
              <a:lnSpc>
                <a:spcPct val="80000"/>
              </a:lnSpc>
              <a:buNone/>
              <a:defRPr/>
            </a:pPr>
            <a:endParaRPr lang="es-AR" sz="4400" dirty="0">
              <a:ea typeface="ＭＳ Ｐゴシック" pitchFamily="34" charset="-128"/>
              <a:cs typeface="Arial" panose="020B0604020202020204" pitchFamily="34" charset="0"/>
            </a:endParaRPr>
          </a:p>
          <a:p>
            <a:pPr algn="just" eaLnBrk="1" hangingPunct="1">
              <a:lnSpc>
                <a:spcPct val="80000"/>
              </a:lnSpc>
              <a:buFont typeface="Wingdings" panose="05000000000000000000" pitchFamily="2" charset="2"/>
              <a:buChar char="ü"/>
              <a:defRPr/>
            </a:pPr>
            <a:r>
              <a:rPr lang="es-AR" sz="4400" dirty="0">
                <a:ea typeface="ＭＳ Ｐゴシック" pitchFamily="34" charset="-128"/>
                <a:cs typeface="Arial" panose="020B0604020202020204" pitchFamily="34" charset="0"/>
              </a:rPr>
              <a:t>Actos de contenido patrimonial</a:t>
            </a:r>
          </a:p>
        </p:txBody>
      </p:sp>
    </p:spTree>
    <p:extLst>
      <p:ext uri="{BB962C8B-B14F-4D97-AF65-F5344CB8AC3E}">
        <p14:creationId xmlns:p14="http://schemas.microsoft.com/office/powerpoint/2010/main" val="1687440117"/>
      </p:ext>
    </p:extLst>
  </p:cSld>
  <p:clrMapOvr>
    <a:masterClrMapping/>
  </p:clrMapOvr>
  <p:transition spd="med">
    <p:wipe dir="d"/>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92314" y="2133600"/>
            <a:ext cx="7920037" cy="3671888"/>
          </a:xfrm>
          <a:solidFill>
            <a:srgbClr val="00B050"/>
          </a:solidFill>
          <a:ln w="28575">
            <a:solidFill>
              <a:schemeClr val="tx1"/>
            </a:solidFill>
          </a:ln>
        </p:spPr>
        <p:txBody>
          <a:bodyPr>
            <a:noAutofit/>
          </a:bodyPr>
          <a:lstStyle/>
          <a:p>
            <a:pPr marL="114300" indent="0" algn="just">
              <a:buNone/>
              <a:defRPr/>
            </a:pPr>
            <a:r>
              <a:rPr lang="es-ES" sz="2800" dirty="0"/>
              <a:t>Se presume que el adolescente entre </a:t>
            </a:r>
            <a:r>
              <a:rPr lang="es-ES" sz="2800" b="1" u="sng" dirty="0">
                <a:solidFill>
                  <a:srgbClr val="FFFF00"/>
                </a:solidFill>
              </a:rPr>
              <a:t>TRECE (13) y DIECISÉIS (16) </a:t>
            </a:r>
            <a:r>
              <a:rPr lang="es-ES" sz="2800" dirty="0"/>
              <a:t>años tiene aptitud para decidir por sí respecto de aquellos tratamientos que </a:t>
            </a:r>
            <a:r>
              <a:rPr lang="es-ES" sz="2800" dirty="0">
                <a:solidFill>
                  <a:srgbClr val="002060"/>
                </a:solidFill>
              </a:rPr>
              <a:t>no resultan invasivos, ni comprometen su estado de salud o provocan un riesgo grave en su vida o integridad física</a:t>
            </a:r>
            <a:r>
              <a:rPr lang="es-ES" sz="2800" dirty="0">
                <a:solidFill>
                  <a:srgbClr val="FF0000"/>
                </a:solidFill>
              </a:rPr>
              <a:t>.</a:t>
            </a:r>
          </a:p>
        </p:txBody>
      </p:sp>
      <p:sp>
        <p:nvSpPr>
          <p:cNvPr id="2" name="1 Título"/>
          <p:cNvSpPr>
            <a:spLocks noGrp="1"/>
          </p:cNvSpPr>
          <p:nvPr>
            <p:ph type="title"/>
          </p:nvPr>
        </p:nvSpPr>
        <p:spPr>
          <a:xfrm>
            <a:off x="1703389" y="260350"/>
            <a:ext cx="8713787" cy="1296988"/>
          </a:xfrm>
          <a:solidFill>
            <a:srgbClr val="7030A0"/>
          </a:solidFill>
        </p:spPr>
        <p:txBody>
          <a:bodyPr>
            <a:normAutofit fontScale="90000"/>
          </a:bodyPr>
          <a:lstStyle/>
          <a:p>
            <a:pPr>
              <a:defRPr/>
            </a:pPr>
            <a:r>
              <a:rPr lang="es-AR" dirty="0"/>
              <a:t>Art. 26. Cuidado del propio cuerpo: Presunciones legales</a:t>
            </a:r>
            <a:endParaRPr lang="en-US" dirty="0"/>
          </a:p>
        </p:txBody>
      </p:sp>
    </p:spTree>
    <p:extLst>
      <p:ext uri="{BB962C8B-B14F-4D97-AF65-F5344CB8AC3E}">
        <p14:creationId xmlns:p14="http://schemas.microsoft.com/office/powerpoint/2010/main" val="853054842"/>
      </p:ext>
    </p:extLst>
  </p:cSld>
  <p:clrMapOvr>
    <a:masterClrMapping/>
  </p:clrMapOvr>
  <p:transition spd="med">
    <p:fade/>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74825" y="404814"/>
            <a:ext cx="8642350" cy="6264275"/>
          </a:xfrm>
          <a:solidFill>
            <a:srgbClr val="00B050"/>
          </a:solidFill>
          <a:ln w="28575">
            <a:solidFill>
              <a:schemeClr val="tx1"/>
            </a:solidFill>
          </a:ln>
        </p:spPr>
        <p:txBody>
          <a:bodyPr>
            <a:normAutofit/>
          </a:bodyPr>
          <a:lstStyle/>
          <a:p>
            <a:pPr marL="114300" indent="0" algn="just">
              <a:buNone/>
              <a:defRPr/>
            </a:pPr>
            <a:r>
              <a:rPr lang="es-ES" sz="2800" dirty="0"/>
              <a:t>Si se trata de </a:t>
            </a:r>
            <a:r>
              <a:rPr lang="es-ES" sz="2800" b="1" dirty="0">
                <a:solidFill>
                  <a:srgbClr val="002060"/>
                </a:solidFill>
              </a:rPr>
              <a:t>tratamientos invasivos </a:t>
            </a:r>
            <a:r>
              <a:rPr lang="es-ES" sz="2800" dirty="0"/>
              <a:t>que comprometen su estado de salud o está en riesgo la integridad o la vida, el adolescente debe prestar su </a:t>
            </a:r>
            <a:r>
              <a:rPr lang="es-ES" sz="2800" b="1" dirty="0">
                <a:solidFill>
                  <a:srgbClr val="FFFF00"/>
                </a:solidFill>
                <a:effectLst>
                  <a:outerShdw blurRad="38100" dist="38100" dir="2700000" algn="tl">
                    <a:srgbClr val="000000">
                      <a:alpha val="43137"/>
                    </a:srgbClr>
                  </a:outerShdw>
                </a:effectLst>
              </a:rPr>
              <a:t>consentimiento con la asistencia de sus progenitores</a:t>
            </a:r>
            <a:r>
              <a:rPr lang="es-ES" sz="2800" dirty="0"/>
              <a:t>; el conflicto entre ambos se resuelve teniendo en cuenta su interés superior, sobre la base de la opinión médica respecto a las consecuencias de la realización o no del acto médico.</a:t>
            </a:r>
          </a:p>
          <a:p>
            <a:pPr marL="114300" indent="0" algn="just">
              <a:buNone/>
              <a:defRPr/>
            </a:pPr>
            <a:r>
              <a:rPr lang="es-ES" sz="2800" dirty="0"/>
              <a:t>A partir de los </a:t>
            </a:r>
            <a:r>
              <a:rPr lang="es-ES" sz="2800" b="1" dirty="0">
                <a:solidFill>
                  <a:srgbClr val="6600FF"/>
                </a:solidFill>
                <a:effectLst>
                  <a:outerShdw blurRad="38100" dist="38100" dir="2700000" algn="tl">
                    <a:srgbClr val="000000">
                      <a:alpha val="43137"/>
                    </a:srgbClr>
                  </a:outerShdw>
                </a:effectLst>
              </a:rPr>
              <a:t>DIECISÉIS (16) años</a:t>
            </a:r>
            <a:r>
              <a:rPr lang="es-ES" sz="2800" dirty="0"/>
              <a:t> el adolescente es considerado como un adulto para las decisiones atinentes al cuidado de su propio cuerpo.</a:t>
            </a:r>
            <a:endParaRPr lang="en-US" sz="2800" dirty="0"/>
          </a:p>
          <a:p>
            <a:pPr>
              <a:defRPr/>
            </a:pPr>
            <a:endParaRPr lang="en-US" dirty="0"/>
          </a:p>
        </p:txBody>
      </p:sp>
      <p:sp>
        <p:nvSpPr>
          <p:cNvPr id="4" name="3 Marcador de número de diapositiva"/>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fld id="{9089E781-C44D-4893-A05E-E1962B397412}" type="slidenum">
              <a:rPr lang="es-ES" altLang="es-AR" sz="1800" kern="0">
                <a:solidFill>
                  <a:srgbClr val="FFFFFF"/>
                </a:solidFill>
                <a:effectLst/>
              </a:rPr>
              <a:pPr algn="ctr" eaLnBrk="1" hangingPunct="1"/>
              <a:t>317</a:t>
            </a:fld>
            <a:endParaRPr lang="es-ES" altLang="es-AR" sz="1800" kern="0">
              <a:solidFill>
                <a:srgbClr val="FFFFFF"/>
              </a:solidFill>
              <a:effectLst/>
            </a:endParaRPr>
          </a:p>
        </p:txBody>
      </p:sp>
    </p:spTree>
    <p:extLst>
      <p:ext uri="{BB962C8B-B14F-4D97-AF65-F5344CB8AC3E}">
        <p14:creationId xmlns:p14="http://schemas.microsoft.com/office/powerpoint/2010/main" val="4032075087"/>
      </p:ext>
    </p:extLst>
  </p:cSld>
  <p:clrMapOvr>
    <a:masterClrMapping/>
  </p:clrMapOvr>
  <p:transition spd="slow">
    <p:push dir="u"/>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774826" y="188913"/>
            <a:ext cx="8569325" cy="1079500"/>
          </a:xfrm>
          <a:solidFill>
            <a:srgbClr val="7030A0"/>
          </a:solidFill>
          <a:ln w="19050">
            <a:solidFill>
              <a:schemeClr val="tx1"/>
            </a:solidFill>
          </a:ln>
        </p:spPr>
        <p:txBody>
          <a:bodyPr>
            <a:normAutofit/>
          </a:bodyPr>
          <a:lstStyle/>
          <a:p>
            <a:pPr>
              <a:defRPr/>
            </a:pPr>
            <a:r>
              <a:rPr lang="es-AR" dirty="0"/>
              <a:t>Doble criterio de distinción</a:t>
            </a:r>
            <a:endParaRPr lang="en-US" dirty="0"/>
          </a:p>
        </p:txBody>
      </p:sp>
      <p:sp>
        <p:nvSpPr>
          <p:cNvPr id="3" name="2 Marcador de contenido"/>
          <p:cNvSpPr>
            <a:spLocks noGrp="1"/>
          </p:cNvSpPr>
          <p:nvPr>
            <p:ph idx="1"/>
          </p:nvPr>
        </p:nvSpPr>
        <p:spPr/>
        <p:txBody>
          <a:bodyPr numCol="2"/>
          <a:lstStyle/>
          <a:p>
            <a:pPr marL="114300" indent="0">
              <a:buNone/>
              <a:defRPr/>
            </a:pPr>
            <a:endParaRPr lang="es-AR" dirty="0"/>
          </a:p>
          <a:p>
            <a:pPr marL="114300" indent="0">
              <a:buNone/>
              <a:defRPr/>
            </a:pPr>
            <a:endParaRPr lang="es-AR" dirty="0"/>
          </a:p>
          <a:p>
            <a:pPr marL="114300" indent="0">
              <a:buNone/>
              <a:defRPr/>
            </a:pPr>
            <a:endParaRPr lang="en-US" dirty="0"/>
          </a:p>
        </p:txBody>
      </p:sp>
      <p:sp>
        <p:nvSpPr>
          <p:cNvPr id="4" name="3 Marcador de número de diapositiva"/>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fld id="{4409ED88-ECE3-486C-970A-B1BC316007C1}" type="slidenum">
              <a:rPr lang="es-ES" altLang="es-AR" sz="1800" kern="0">
                <a:solidFill>
                  <a:srgbClr val="FFFFFF"/>
                </a:solidFill>
                <a:effectLst/>
              </a:rPr>
              <a:pPr algn="ctr" eaLnBrk="1" hangingPunct="1"/>
              <a:t>318</a:t>
            </a:fld>
            <a:endParaRPr lang="es-ES" altLang="es-AR" sz="1800" kern="0">
              <a:solidFill>
                <a:srgbClr val="FFFFFF"/>
              </a:solidFill>
              <a:effectLst/>
            </a:endParaRPr>
          </a:p>
        </p:txBody>
      </p:sp>
      <p:graphicFrame>
        <p:nvGraphicFramePr>
          <p:cNvPr id="6" name="5 Tabla"/>
          <p:cNvGraphicFramePr>
            <a:graphicFrameLocks noGrp="1"/>
          </p:cNvGraphicFramePr>
          <p:nvPr/>
        </p:nvGraphicFramePr>
        <p:xfrm>
          <a:off x="1990725" y="1557339"/>
          <a:ext cx="8210550" cy="4533899"/>
        </p:xfrm>
        <a:graphic>
          <a:graphicData uri="http://schemas.openxmlformats.org/drawingml/2006/table">
            <a:tbl>
              <a:tblPr firstRow="1" bandRow="1">
                <a:tableStyleId>{5C22544A-7EE6-4342-B048-85BDC9FD1C3A}</a:tableStyleId>
              </a:tblPr>
              <a:tblGrid>
                <a:gridCol w="2233664">
                  <a:extLst>
                    <a:ext uri="{9D8B030D-6E8A-4147-A177-3AD203B41FA5}">
                      <a16:colId xmlns:a16="http://schemas.microsoft.com/office/drawing/2014/main" val="20000"/>
                    </a:ext>
                  </a:extLst>
                </a:gridCol>
                <a:gridCol w="2880427">
                  <a:extLst>
                    <a:ext uri="{9D8B030D-6E8A-4147-A177-3AD203B41FA5}">
                      <a16:colId xmlns:a16="http://schemas.microsoft.com/office/drawing/2014/main" val="20001"/>
                    </a:ext>
                  </a:extLst>
                </a:gridCol>
                <a:gridCol w="2880427">
                  <a:extLst>
                    <a:ext uri="{9D8B030D-6E8A-4147-A177-3AD203B41FA5}">
                      <a16:colId xmlns:a16="http://schemas.microsoft.com/office/drawing/2014/main" val="20002"/>
                    </a:ext>
                  </a:extLst>
                </a:gridCol>
                <a:gridCol w="216032">
                  <a:extLst>
                    <a:ext uri="{9D8B030D-6E8A-4147-A177-3AD203B41FA5}">
                      <a16:colId xmlns:a16="http://schemas.microsoft.com/office/drawing/2014/main" val="20003"/>
                    </a:ext>
                  </a:extLst>
                </a:gridCol>
              </a:tblGrid>
              <a:tr h="751189">
                <a:tc rowSpan="2">
                  <a:txBody>
                    <a:bodyPr/>
                    <a:lstStyle/>
                    <a:p>
                      <a:pPr algn="ctr"/>
                      <a:r>
                        <a:rPr lang="es-AR" sz="3200" dirty="0">
                          <a:solidFill>
                            <a:schemeClr val="accent5">
                              <a:lumMod val="10000"/>
                            </a:schemeClr>
                          </a:solidFill>
                        </a:rPr>
                        <a:t>EDAD</a:t>
                      </a:r>
                      <a:endParaRPr lang="en-US" sz="3200" dirty="0">
                        <a:solidFill>
                          <a:schemeClr val="accent5">
                            <a:lumMod val="10000"/>
                          </a:schemeClr>
                        </a:solidFill>
                      </a:endParaRPr>
                    </a:p>
                  </a:txBody>
                  <a:tcPr marL="91443" marR="91443" marT="45723" marB="45723">
                    <a:solidFill>
                      <a:srgbClr val="00B0F0"/>
                    </a:solidFill>
                  </a:tcPr>
                </a:tc>
                <a:tc>
                  <a:txBody>
                    <a:bodyPr/>
                    <a:lstStyle/>
                    <a:p>
                      <a:pPr algn="ctr"/>
                      <a:r>
                        <a:rPr lang="es-AR" sz="2800" dirty="0">
                          <a:solidFill>
                            <a:schemeClr val="accent5">
                              <a:lumMod val="10000"/>
                            </a:schemeClr>
                          </a:solidFill>
                        </a:rPr>
                        <a:t>TRATAMIENTO</a:t>
                      </a:r>
                      <a:endParaRPr lang="en-US" sz="2800" dirty="0">
                        <a:solidFill>
                          <a:schemeClr val="accent5">
                            <a:lumMod val="10000"/>
                          </a:schemeClr>
                        </a:solidFill>
                      </a:endParaRPr>
                    </a:p>
                  </a:txBody>
                  <a:tcPr marL="91443" marR="91443" marT="45723" marB="45723">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r>
                        <a:rPr lang="es-AR" sz="2800" dirty="0">
                          <a:solidFill>
                            <a:schemeClr val="accent5">
                              <a:lumMod val="10000"/>
                            </a:schemeClr>
                          </a:solidFill>
                        </a:rPr>
                        <a:t>TRATAMIENTO</a:t>
                      </a:r>
                      <a:endParaRPr lang="en-US" sz="2800" dirty="0">
                        <a:solidFill>
                          <a:schemeClr val="accent5">
                            <a:lumMod val="10000"/>
                          </a:schemeClr>
                        </a:solidFill>
                      </a:endParaRPr>
                    </a:p>
                  </a:txBody>
                  <a:tcPr marL="91443" marR="91443" marT="45723" marB="45723">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rowSpan="2">
                  <a:txBody>
                    <a:bodyPr/>
                    <a:lstStyle/>
                    <a:p>
                      <a:endParaRPr lang="en-US" sz="1800" dirty="0"/>
                    </a:p>
                  </a:txBody>
                  <a:tcPr marL="91443" marR="91443" marT="45723" marB="45723">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FF0000"/>
                    </a:solidFill>
                  </a:tcPr>
                </a:tc>
                <a:extLst>
                  <a:ext uri="{0D108BD9-81ED-4DB2-BD59-A6C34878D82A}">
                    <a16:rowId xmlns:a16="http://schemas.microsoft.com/office/drawing/2014/main" val="10000"/>
                  </a:ext>
                </a:extLst>
              </a:tr>
              <a:tr h="1035371">
                <a:tc vMerge="1">
                  <a:txBody>
                    <a:bodyPr/>
                    <a:lstStyle/>
                    <a:p>
                      <a:endParaRPr lang="en-US" dirty="0"/>
                    </a:p>
                  </a:txBody>
                  <a:tcPr/>
                </a:tc>
                <a:tc>
                  <a:txBody>
                    <a:bodyPr/>
                    <a:lstStyle/>
                    <a:p>
                      <a:pPr algn="ctr"/>
                      <a:r>
                        <a:rPr lang="es-AR" sz="2800" dirty="0">
                          <a:solidFill>
                            <a:schemeClr val="accent5">
                              <a:lumMod val="10000"/>
                            </a:schemeClr>
                          </a:solidFill>
                        </a:rPr>
                        <a:t>No invasivo</a:t>
                      </a:r>
                      <a:endParaRPr lang="en-US" sz="2800" dirty="0">
                        <a:solidFill>
                          <a:schemeClr val="accent5">
                            <a:lumMod val="10000"/>
                          </a:schemeClr>
                        </a:solidFill>
                      </a:endParaRPr>
                    </a:p>
                  </a:txBody>
                  <a:tcPr marL="91443" marR="91443" marT="45723" marB="45723">
                    <a:lnT w="12700" cap="flat" cmpd="sng" algn="ctr">
                      <a:solidFill>
                        <a:schemeClr val="tx1"/>
                      </a:solidFill>
                      <a:prstDash val="solid"/>
                      <a:round/>
                      <a:headEnd type="none" w="med" len="med"/>
                      <a:tailEnd type="none" w="med" len="med"/>
                    </a:lnT>
                    <a:solidFill>
                      <a:srgbClr val="92D050"/>
                    </a:solidFill>
                  </a:tcPr>
                </a:tc>
                <a:tc>
                  <a:txBody>
                    <a:bodyPr/>
                    <a:lstStyle/>
                    <a:p>
                      <a:pPr algn="ctr"/>
                      <a:r>
                        <a:rPr lang="es-AR" sz="2800" b="1" dirty="0">
                          <a:solidFill>
                            <a:schemeClr val="accent5">
                              <a:lumMod val="10000"/>
                            </a:schemeClr>
                          </a:solidFill>
                          <a:effectLst/>
                        </a:rPr>
                        <a:t>De riesgo</a:t>
                      </a:r>
                      <a:endParaRPr lang="en-US" sz="2800" b="1" dirty="0">
                        <a:solidFill>
                          <a:schemeClr val="accent5">
                            <a:lumMod val="10000"/>
                          </a:schemeClr>
                        </a:solidFill>
                        <a:effectLst/>
                      </a:endParaRPr>
                    </a:p>
                  </a:txBody>
                  <a:tcPr marL="91443" marR="91443" marT="45723" marB="45723">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FF0000"/>
                    </a:solidFill>
                  </a:tcPr>
                </a:tc>
                <a:tc vMerge="1">
                  <a:txBody>
                    <a:bodyPr/>
                    <a:lstStyle/>
                    <a:p>
                      <a:endParaRPr lang="en-US"/>
                    </a:p>
                  </a:txBody>
                  <a:tcPr/>
                </a:tc>
                <a:extLst>
                  <a:ext uri="{0D108BD9-81ED-4DB2-BD59-A6C34878D82A}">
                    <a16:rowId xmlns:a16="http://schemas.microsoft.com/office/drawing/2014/main" val="10001"/>
                  </a:ext>
                </a:extLst>
              </a:tr>
              <a:tr h="1371701">
                <a:tc>
                  <a:txBody>
                    <a:bodyPr/>
                    <a:lstStyle/>
                    <a:p>
                      <a:r>
                        <a:rPr lang="es-AR" sz="2800" dirty="0">
                          <a:solidFill>
                            <a:schemeClr val="accent5">
                              <a:lumMod val="10000"/>
                            </a:schemeClr>
                          </a:solidFill>
                        </a:rPr>
                        <a:t>13</a:t>
                      </a:r>
                      <a:r>
                        <a:rPr lang="es-AR" sz="2800" baseline="0" dirty="0">
                          <a:solidFill>
                            <a:schemeClr val="accent5">
                              <a:lumMod val="10000"/>
                            </a:schemeClr>
                          </a:solidFill>
                        </a:rPr>
                        <a:t> A 16</a:t>
                      </a:r>
                      <a:endParaRPr lang="en-US" sz="2800" dirty="0">
                        <a:solidFill>
                          <a:schemeClr val="accent5">
                            <a:lumMod val="10000"/>
                          </a:schemeClr>
                        </a:solidFill>
                      </a:endParaRPr>
                    </a:p>
                  </a:txBody>
                  <a:tcPr marL="91443" marR="91443" marT="45723" marB="45723">
                    <a:solidFill>
                      <a:srgbClr val="00B0F0"/>
                    </a:solidFill>
                  </a:tcPr>
                </a:tc>
                <a:tc>
                  <a:txBody>
                    <a:bodyPr/>
                    <a:lstStyle/>
                    <a:p>
                      <a:r>
                        <a:rPr lang="es-AR" sz="2800" dirty="0">
                          <a:solidFill>
                            <a:schemeClr val="accent6">
                              <a:lumMod val="50000"/>
                            </a:schemeClr>
                          </a:solidFill>
                        </a:rPr>
                        <a:t>Por</a:t>
                      </a:r>
                      <a:r>
                        <a:rPr lang="es-AR" sz="2800" baseline="0" dirty="0">
                          <a:solidFill>
                            <a:schemeClr val="accent6">
                              <a:lumMod val="50000"/>
                            </a:schemeClr>
                          </a:solidFill>
                        </a:rPr>
                        <a:t> sí solos</a:t>
                      </a:r>
                      <a:endParaRPr lang="en-US" sz="2800" dirty="0">
                        <a:solidFill>
                          <a:schemeClr val="accent6">
                            <a:lumMod val="50000"/>
                          </a:schemeClr>
                        </a:solidFill>
                      </a:endParaRPr>
                    </a:p>
                  </a:txBody>
                  <a:tcPr marL="91443" marR="91443" marT="45723" marB="45723">
                    <a:solidFill>
                      <a:srgbClr val="FFFF00"/>
                    </a:solidFill>
                  </a:tcPr>
                </a:tc>
                <a:tc gridSpan="2">
                  <a:txBody>
                    <a:bodyPr/>
                    <a:lstStyle/>
                    <a:p>
                      <a:r>
                        <a:rPr lang="es-AR" sz="2800" dirty="0">
                          <a:solidFill>
                            <a:schemeClr val="accent6">
                              <a:lumMod val="50000"/>
                            </a:schemeClr>
                          </a:solidFill>
                        </a:rPr>
                        <a:t>Consentimiento y asistencia de los</a:t>
                      </a:r>
                      <a:r>
                        <a:rPr lang="es-AR" sz="2800" baseline="0" dirty="0">
                          <a:solidFill>
                            <a:schemeClr val="accent6">
                              <a:lumMod val="50000"/>
                            </a:schemeClr>
                          </a:solidFill>
                        </a:rPr>
                        <a:t> progenitores</a:t>
                      </a:r>
                      <a:endParaRPr lang="en-US" sz="2800" dirty="0">
                        <a:solidFill>
                          <a:schemeClr val="accent6">
                            <a:lumMod val="50000"/>
                          </a:schemeClr>
                        </a:solidFill>
                      </a:endParaRPr>
                    </a:p>
                  </a:txBody>
                  <a:tcPr marL="91443" marR="91443" marT="45723" marB="45723">
                    <a:solidFill>
                      <a:srgbClr val="FFFF00"/>
                    </a:solidFill>
                  </a:tcPr>
                </a:tc>
                <a:tc hMerge="1">
                  <a:txBody>
                    <a:bodyPr/>
                    <a:lstStyle/>
                    <a:p>
                      <a:endParaRPr lang="en-US"/>
                    </a:p>
                  </a:txBody>
                  <a:tcPr/>
                </a:tc>
                <a:extLst>
                  <a:ext uri="{0D108BD9-81ED-4DB2-BD59-A6C34878D82A}">
                    <a16:rowId xmlns:a16="http://schemas.microsoft.com/office/drawing/2014/main" val="10002"/>
                  </a:ext>
                </a:extLst>
              </a:tr>
              <a:tr h="1375638">
                <a:tc>
                  <a:txBody>
                    <a:bodyPr/>
                    <a:lstStyle/>
                    <a:p>
                      <a:r>
                        <a:rPr lang="es-AR" sz="2800" dirty="0">
                          <a:solidFill>
                            <a:schemeClr val="accent5">
                              <a:lumMod val="10000"/>
                            </a:schemeClr>
                          </a:solidFill>
                        </a:rPr>
                        <a:t>16 a 18</a:t>
                      </a:r>
                      <a:endParaRPr lang="en-US" sz="2800" dirty="0">
                        <a:solidFill>
                          <a:schemeClr val="accent5">
                            <a:lumMod val="10000"/>
                          </a:schemeClr>
                        </a:solidFill>
                      </a:endParaRPr>
                    </a:p>
                  </a:txBody>
                  <a:tcPr marL="91443" marR="91443" marT="45723" marB="45723">
                    <a:solidFill>
                      <a:srgbClr val="00B0F0"/>
                    </a:solidFill>
                  </a:tcPr>
                </a:tc>
                <a:tc>
                  <a:txBody>
                    <a:bodyPr/>
                    <a:lstStyle/>
                    <a:p>
                      <a:r>
                        <a:rPr lang="es-AR" sz="2800" dirty="0">
                          <a:solidFill>
                            <a:schemeClr val="accent5">
                              <a:lumMod val="10000"/>
                            </a:schemeClr>
                          </a:solidFill>
                        </a:rPr>
                        <a:t>Equiparado al adulto</a:t>
                      </a:r>
                      <a:endParaRPr lang="en-US" sz="2800" dirty="0">
                        <a:solidFill>
                          <a:schemeClr val="accent5">
                            <a:lumMod val="10000"/>
                          </a:schemeClr>
                        </a:solidFill>
                      </a:endParaRPr>
                    </a:p>
                  </a:txBody>
                  <a:tcPr marL="91443" marR="91443" marT="45723" marB="45723">
                    <a:solidFill>
                      <a:srgbClr val="92D050"/>
                    </a:solidFill>
                  </a:tcPr>
                </a:tc>
                <a:tc gridSpan="2">
                  <a:txBody>
                    <a:bodyPr/>
                    <a:lstStyle/>
                    <a:p>
                      <a:r>
                        <a:rPr lang="es-AR" sz="2800" dirty="0">
                          <a:solidFill>
                            <a:schemeClr val="accent5">
                              <a:lumMod val="10000"/>
                            </a:schemeClr>
                          </a:solidFill>
                        </a:rPr>
                        <a:t>Equiparado</a:t>
                      </a:r>
                      <a:r>
                        <a:rPr lang="es-AR" sz="2800" baseline="0" dirty="0">
                          <a:solidFill>
                            <a:schemeClr val="accent5">
                              <a:lumMod val="10000"/>
                            </a:schemeClr>
                          </a:solidFill>
                        </a:rPr>
                        <a:t> al adulto</a:t>
                      </a:r>
                      <a:endParaRPr lang="en-US" sz="2800" dirty="0">
                        <a:solidFill>
                          <a:schemeClr val="accent5">
                            <a:lumMod val="10000"/>
                          </a:schemeClr>
                        </a:solidFill>
                      </a:endParaRPr>
                    </a:p>
                  </a:txBody>
                  <a:tcPr marL="91443" marR="91443" marT="45723" marB="45723">
                    <a:solidFill>
                      <a:srgbClr val="92D050"/>
                    </a:solidFill>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635085770"/>
      </p:ext>
    </p:extLst>
  </p:cSld>
  <p:clrMapOvr>
    <a:masterClrMapping/>
  </p:clrMapOvr>
  <p:transition spd="slow">
    <p:circle/>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6 Rectángulo"/>
          <p:cNvSpPr/>
          <p:nvPr/>
        </p:nvSpPr>
        <p:spPr>
          <a:xfrm>
            <a:off x="1524000" y="4800601"/>
            <a:ext cx="8229600" cy="176371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ln/>
        </p:spPr>
        <p:style>
          <a:lnRef idx="3">
            <a:schemeClr val="lt1"/>
          </a:lnRef>
          <a:fillRef idx="1">
            <a:schemeClr val="accent1"/>
          </a:fillRef>
          <a:effectRef idx="1">
            <a:schemeClr val="accent1"/>
          </a:effectRef>
          <a:fontRef idx="minor">
            <a:schemeClr val="lt1"/>
          </a:fontRef>
        </p:style>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3" name="14 Rectángulo"/>
          <p:cNvSpPr/>
          <p:nvPr/>
        </p:nvSpPr>
        <p:spPr>
          <a:xfrm>
            <a:off x="2176463" y="2644776"/>
            <a:ext cx="7250112" cy="110966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4F81BD"/>
          </a:solidFill>
          <a:ln w="12600">
            <a:solidFill>
              <a:srgbClr val="385D8A"/>
            </a:solidFill>
            <a:prstDash val="solid"/>
          </a:ln>
        </p:spPr>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4" name="12 Rectángulo"/>
          <p:cNvSpPr/>
          <p:nvPr/>
        </p:nvSpPr>
        <p:spPr>
          <a:xfrm>
            <a:off x="2111375" y="161926"/>
            <a:ext cx="7577138" cy="128746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4F81BD"/>
          </a:solidFill>
          <a:ln w="12600">
            <a:solidFill>
              <a:srgbClr val="385D8A"/>
            </a:solidFill>
            <a:prstDash val="solid"/>
          </a:ln>
        </p:spPr>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5" name="2 Título"/>
          <p:cNvSpPr txBox="1">
            <a:spLocks noGrp="1"/>
          </p:cNvSpPr>
          <p:nvPr>
            <p:ph type="title" idx="4294967295"/>
          </p:nvPr>
        </p:nvSpPr>
        <p:spPr>
          <a:xfrm>
            <a:off x="1524000" y="171451"/>
            <a:ext cx="8229600" cy="1349375"/>
          </a:xfrm>
          <a:solidFill>
            <a:srgbClr val="B9CDE5"/>
          </a:solidFill>
        </p:spPr>
        <p:txBody>
          <a:bodyPr vert="horz" wrap="square" lIns="81208" tIns="40607" rIns="81208" bIns="40607" numCol="1" rtlCol="0" anchor="b" anchorCtr="0" compatLnSpc="1">
            <a:prstTxWarp prst="textNoShape">
              <a:avLst/>
            </a:prstTxWarp>
            <a:normAutofit fontScale="90000"/>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lgn="ctr" defTabSz="914305" eaLnBrk="1" fontAlgn="auto" hangingPunct="1">
              <a:spcAft>
                <a:spcPts val="0"/>
              </a:spcAft>
              <a:buNone/>
              <a:defRPr/>
            </a:pPr>
            <a:r>
              <a:rPr lang="es-AR" sz="4200" b="1" dirty="0">
                <a:solidFill>
                  <a:srgbClr val="17375E"/>
                </a:solidFill>
                <a:latin typeface="Calibri" pitchFamily="34"/>
                <a:ea typeface="Tahoma" pitchFamily="1"/>
                <a:cs typeface="Tahoma" pitchFamily="34"/>
              </a:rPr>
              <a:t>Una primera aclaración “terminológica” y una definición</a:t>
            </a:r>
          </a:p>
        </p:txBody>
      </p:sp>
      <p:sp>
        <p:nvSpPr>
          <p:cNvPr id="136198" name="4 Marcador de texto"/>
          <p:cNvSpPr>
            <a:spLocks noGrp="1"/>
          </p:cNvSpPr>
          <p:nvPr>
            <p:ph type="body" idx="4294967295"/>
          </p:nvPr>
        </p:nvSpPr>
        <p:spPr>
          <a:xfrm>
            <a:off x="1524000" y="1990725"/>
            <a:ext cx="8229600" cy="2159000"/>
          </a:xfrm>
          <a:solidFill>
            <a:srgbClr val="376092"/>
          </a:solidFill>
          <a:ln w="9360">
            <a:solidFill>
              <a:srgbClr val="B9CDE5"/>
            </a:solidFill>
            <a:miter lim="800000"/>
            <a:headEnd/>
            <a:tailEnd/>
          </a:ln>
        </p:spPr>
        <p:txBody>
          <a:bodyPr vert="horz" wrap="square" lIns="81208" tIns="40607" rIns="81208" bIns="40607" numCol="1" anchor="t" anchorCtr="0" compatLnSpc="1">
            <a:prstTxWarp prst="textNoShape">
              <a:avLst/>
            </a:prstTxWarp>
          </a:bodyPr>
          <a:lstStyle/>
          <a:p>
            <a:pPr marL="0" indent="0" eaLnBrk="1" hangingPunct="1">
              <a:spcBef>
                <a:spcPct val="0"/>
              </a:spcBef>
              <a:spcAft>
                <a:spcPts val="1288"/>
              </a:spcAft>
              <a:buSzPct val="45000"/>
              <a:buNone/>
            </a:pPr>
            <a:endParaRPr lang="es-AR" altLang="es-AR" sz="2200">
              <a:solidFill>
                <a:srgbClr val="000000"/>
              </a:solidFill>
              <a:latin typeface="Arial" panose="020B0604020202020204" pitchFamily="34" charset="0"/>
              <a:ea typeface="Microsoft YaHei" panose="020B0503020204020204" pitchFamily="34" charset="-122"/>
              <a:cs typeface="Mangal" pitchFamily="18" charset="0"/>
            </a:endParaRPr>
          </a:p>
          <a:p>
            <a:pPr marL="0" indent="0" algn="ctr" eaLnBrk="1" hangingPunct="1">
              <a:spcBef>
                <a:spcPct val="0"/>
              </a:spcBef>
              <a:spcAft>
                <a:spcPts val="1288"/>
              </a:spcAft>
              <a:buSzPct val="45000"/>
              <a:buNone/>
            </a:pPr>
            <a:r>
              <a:rPr lang="es-AR" altLang="es-AR" sz="3300">
                <a:solidFill>
                  <a:srgbClr val="DCE6F2"/>
                </a:solidFill>
                <a:latin typeface="Calibri" panose="020F0502020204030204" pitchFamily="34" charset="0"/>
                <a:ea typeface="Microsoft YaHei" panose="020B0503020204020204" pitchFamily="34" charset="-122"/>
                <a:cs typeface="Mangal" pitchFamily="18" charset="0"/>
              </a:rPr>
              <a:t>¿RESPONSABILIDAD PARENTAL O “PATRIA POTESTAD”?</a:t>
            </a:r>
          </a:p>
        </p:txBody>
      </p:sp>
      <p:sp>
        <p:nvSpPr>
          <p:cNvPr id="136199" name="5 Marcador de texto"/>
          <p:cNvSpPr>
            <a:spLocks noGrp="1"/>
          </p:cNvSpPr>
          <p:nvPr>
            <p:ph type="body" idx="4294967295"/>
          </p:nvPr>
        </p:nvSpPr>
        <p:spPr>
          <a:xfrm>
            <a:off x="1524000" y="4800601"/>
            <a:ext cx="8229600" cy="1763713"/>
          </a:xfrm>
        </p:spPr>
        <p:txBody>
          <a:bodyPr vert="horz" wrap="square" lIns="81208" tIns="40607" rIns="81208" bIns="40607" numCol="1" anchor="t" anchorCtr="0" compatLnSpc="1">
            <a:prstTxWarp prst="textNoShape">
              <a:avLst/>
            </a:prstTxWarp>
          </a:bodyPr>
          <a:lstStyle/>
          <a:p>
            <a:pPr marL="0" indent="0" algn="just" eaLnBrk="1" hangingPunct="1">
              <a:spcBef>
                <a:spcPct val="0"/>
              </a:spcBef>
              <a:spcAft>
                <a:spcPts val="1288"/>
              </a:spcAft>
              <a:buSzPct val="45000"/>
              <a:buNone/>
            </a:pPr>
            <a:r>
              <a:rPr lang="es-AR" altLang="es-AR" sz="2200" b="1">
                <a:solidFill>
                  <a:srgbClr val="000000"/>
                </a:solidFill>
                <a:latin typeface="Calibri" panose="020F0502020204030204" pitchFamily="34" charset="0"/>
                <a:ea typeface="Microsoft YaHei" panose="020B0503020204020204" pitchFamily="34" charset="-122"/>
                <a:cs typeface="Mangal" pitchFamily="18" charset="0"/>
              </a:rPr>
              <a:t>ARTÍCULO 638. -</a:t>
            </a:r>
            <a:r>
              <a:rPr lang="es-AR" altLang="es-AR" sz="2200">
                <a:solidFill>
                  <a:srgbClr val="000000"/>
                </a:solidFill>
                <a:latin typeface="Calibri" panose="020F0502020204030204" pitchFamily="34" charset="0"/>
                <a:ea typeface="Microsoft YaHei" panose="020B0503020204020204" pitchFamily="34" charset="-122"/>
                <a:cs typeface="Mangal" pitchFamily="18" charset="0"/>
              </a:rPr>
              <a:t>La responsabilidad parental es el conjunto de deberes y derechos que corresponden a los progenitores sobre la persona y bienes del hijo, </a:t>
            </a:r>
            <a:r>
              <a:rPr lang="es-AR" altLang="es-AR" sz="2200" b="1">
                <a:solidFill>
                  <a:srgbClr val="C00000"/>
                </a:solidFill>
                <a:latin typeface="Calibri" panose="020F0502020204030204" pitchFamily="34" charset="0"/>
                <a:ea typeface="Microsoft YaHei" panose="020B0503020204020204" pitchFamily="34" charset="-122"/>
                <a:cs typeface="Mangal" pitchFamily="18" charset="0"/>
              </a:rPr>
              <a:t>para su protección, desarrollo y formación integral </a:t>
            </a:r>
            <a:r>
              <a:rPr lang="es-AR" altLang="es-AR" sz="2200">
                <a:solidFill>
                  <a:srgbClr val="000000"/>
                </a:solidFill>
                <a:latin typeface="Calibri" panose="020F0502020204030204" pitchFamily="34" charset="0"/>
                <a:ea typeface="Microsoft YaHei" panose="020B0503020204020204" pitchFamily="34" charset="-122"/>
                <a:cs typeface="Mangal" pitchFamily="18" charset="0"/>
              </a:rPr>
              <a:t>mientras sea menor de edad y no se haya emancipado</a:t>
            </a:r>
          </a:p>
        </p:txBody>
      </p:sp>
      <p:sp>
        <p:nvSpPr>
          <p:cNvPr id="8" name="9 Rectángulo"/>
          <p:cNvSpPr/>
          <p:nvPr/>
        </p:nvSpPr>
        <p:spPr>
          <a:xfrm>
            <a:off x="6748464" y="2644775"/>
            <a:ext cx="41275" cy="65088"/>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4F81BD"/>
          </a:solidFill>
          <a:ln w="12600">
            <a:solidFill>
              <a:srgbClr val="385D8A"/>
            </a:solidFill>
            <a:prstDash val="solid"/>
          </a:ln>
        </p:spPr>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9" name="13 Flecha abajo"/>
          <p:cNvSpPr/>
          <p:nvPr/>
        </p:nvSpPr>
        <p:spPr>
          <a:xfrm>
            <a:off x="4724401" y="1449388"/>
            <a:ext cx="1566863" cy="652462"/>
          </a:xfrm>
          <a:custGeom>
            <a:avLst>
              <a:gd name="f8" fmla="val 10800"/>
              <a:gd name="f9" fmla="val 5400"/>
            </a:avLst>
            <a:gdLst>
              <a:gd name="f2" fmla="val w"/>
              <a:gd name="f3" fmla="val h"/>
              <a:gd name="f4" fmla="val 0"/>
              <a:gd name="f5" fmla="val 21600"/>
              <a:gd name="f6" fmla="val 10800"/>
              <a:gd name="f7" fmla="+- 21600 0 0"/>
              <a:gd name="f8" fmla="val 10800"/>
              <a:gd name="f9" fmla="val 5400"/>
              <a:gd name="f10" fmla="*/ f2 1 21600"/>
              <a:gd name="f11" fmla="*/ f3 1 21600"/>
              <a:gd name="f12" fmla="val f2"/>
              <a:gd name="f13" fmla="val f3"/>
              <a:gd name="f14" fmla="+- 10800 0 f9"/>
              <a:gd name="f15" fmla="+- 0 0 f9"/>
              <a:gd name="f16" fmla="+- 21600 0 f8"/>
              <a:gd name="f17" fmla="+- 0 0 f8"/>
              <a:gd name="f18" fmla="*/ f12 1 1"/>
              <a:gd name="f19" fmla="*/ f13 1 1"/>
              <a:gd name="f20" fmla="?: f14 f9 10800"/>
              <a:gd name="f21" fmla="?: f16 f8 21600"/>
              <a:gd name="f22" fmla="*/ f18 1 21600"/>
              <a:gd name="f23" fmla="*/ f19 1 21600"/>
              <a:gd name="f24" fmla="?: f15 0 f20"/>
              <a:gd name="f25" fmla="?: f17 0 f21"/>
              <a:gd name="f26" fmla="val f24"/>
              <a:gd name="f27" fmla="val f25"/>
              <a:gd name="f28" fmla="*/ f24 f22 1"/>
              <a:gd name="f29" fmla="*/ f25 f23 1"/>
              <a:gd name="f30" fmla="*/ f28 1 1"/>
              <a:gd name="f31" fmla="*/ f29 1 1"/>
              <a:gd name="f32" fmla="+- f7 0 f26"/>
              <a:gd name="f33" fmla="*/ f30 f10 1"/>
              <a:gd name="f34" fmla="*/ f31 f11 1"/>
            </a:gdLst>
            <a:ahLst>
              <a:ahXY>
                <a:pos x="f33" y="f34"/>
              </a:ahXY>
            </a:ahLst>
            <a:cxnLst>
              <a:cxn ang="3cd4">
                <a:pos x="hc" y="t"/>
              </a:cxn>
              <a:cxn ang="0">
                <a:pos x="r" y="vc"/>
              </a:cxn>
              <a:cxn ang="cd4">
                <a:pos x="hc" y="b"/>
              </a:cxn>
              <a:cxn ang="cd2">
                <a:pos x="l" y="vc"/>
              </a:cxn>
            </a:cxnLst>
            <a:rect l="l" t="t" r="r" b="b"/>
            <a:pathLst>
              <a:path w="21600" h="21600">
                <a:moveTo>
                  <a:pt x="f26" y="f4"/>
                </a:moveTo>
                <a:lnTo>
                  <a:pt x="f26" y="f27"/>
                </a:lnTo>
                <a:lnTo>
                  <a:pt x="f4" y="f27"/>
                </a:lnTo>
                <a:lnTo>
                  <a:pt x="f6" y="f5"/>
                </a:lnTo>
                <a:lnTo>
                  <a:pt x="f5" y="f27"/>
                </a:lnTo>
                <a:lnTo>
                  <a:pt x="f32" y="f27"/>
                </a:lnTo>
                <a:lnTo>
                  <a:pt x="f32" y="f4"/>
                </a:lnTo>
                <a:close/>
              </a:path>
            </a:pathLst>
          </a:custGeom>
          <a:solidFill>
            <a:srgbClr val="17375E"/>
          </a:solidFill>
          <a:ln>
            <a:noFill/>
            <a:prstDash val="solid"/>
          </a:ln>
        </p:spPr>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10" name="15 Flecha abajo"/>
          <p:cNvSpPr/>
          <p:nvPr/>
        </p:nvSpPr>
        <p:spPr>
          <a:xfrm>
            <a:off x="4759326" y="3778250"/>
            <a:ext cx="1319213" cy="865188"/>
          </a:xfrm>
          <a:custGeom>
            <a:avLst>
              <a:gd name="f8" fmla="val 10800"/>
              <a:gd name="f9" fmla="val 5400"/>
            </a:avLst>
            <a:gdLst>
              <a:gd name="f2" fmla="val w"/>
              <a:gd name="f3" fmla="val h"/>
              <a:gd name="f4" fmla="val 0"/>
              <a:gd name="f5" fmla="val 21600"/>
              <a:gd name="f6" fmla="val 10800"/>
              <a:gd name="f7" fmla="+- 21600 0 0"/>
              <a:gd name="f8" fmla="val 10800"/>
              <a:gd name="f9" fmla="val 5400"/>
              <a:gd name="f10" fmla="*/ f2 1 21600"/>
              <a:gd name="f11" fmla="*/ f3 1 21600"/>
              <a:gd name="f12" fmla="val f2"/>
              <a:gd name="f13" fmla="val f3"/>
              <a:gd name="f14" fmla="+- 10800 0 f9"/>
              <a:gd name="f15" fmla="+- 0 0 f9"/>
              <a:gd name="f16" fmla="+- 21600 0 f8"/>
              <a:gd name="f17" fmla="+- 0 0 f8"/>
              <a:gd name="f18" fmla="*/ f12 1 1"/>
              <a:gd name="f19" fmla="*/ f13 1 1"/>
              <a:gd name="f20" fmla="?: f14 f9 10800"/>
              <a:gd name="f21" fmla="?: f16 f8 21600"/>
              <a:gd name="f22" fmla="*/ f18 1 21600"/>
              <a:gd name="f23" fmla="*/ f19 1 21600"/>
              <a:gd name="f24" fmla="?: f15 0 f20"/>
              <a:gd name="f25" fmla="?: f17 0 f21"/>
              <a:gd name="f26" fmla="val f24"/>
              <a:gd name="f27" fmla="val f25"/>
              <a:gd name="f28" fmla="*/ f24 f22 1"/>
              <a:gd name="f29" fmla="*/ f25 f23 1"/>
              <a:gd name="f30" fmla="*/ f28 1 1"/>
              <a:gd name="f31" fmla="*/ f29 1 1"/>
              <a:gd name="f32" fmla="+- f7 0 f26"/>
              <a:gd name="f33" fmla="*/ f30 f10 1"/>
              <a:gd name="f34" fmla="*/ f31 f11 1"/>
            </a:gdLst>
            <a:ahLst>
              <a:ahXY>
                <a:pos x="f33" y="f34"/>
              </a:ahXY>
            </a:ahLst>
            <a:cxnLst>
              <a:cxn ang="3cd4">
                <a:pos x="hc" y="t"/>
              </a:cxn>
              <a:cxn ang="0">
                <a:pos x="r" y="vc"/>
              </a:cxn>
              <a:cxn ang="cd4">
                <a:pos x="hc" y="b"/>
              </a:cxn>
              <a:cxn ang="cd2">
                <a:pos x="l" y="vc"/>
              </a:cxn>
            </a:cxnLst>
            <a:rect l="l" t="t" r="r" b="b"/>
            <a:pathLst>
              <a:path w="21600" h="21600">
                <a:moveTo>
                  <a:pt x="f26" y="f4"/>
                </a:moveTo>
                <a:lnTo>
                  <a:pt x="f26" y="f27"/>
                </a:lnTo>
                <a:lnTo>
                  <a:pt x="f4" y="f27"/>
                </a:lnTo>
                <a:lnTo>
                  <a:pt x="f6" y="f5"/>
                </a:lnTo>
                <a:lnTo>
                  <a:pt x="f5" y="f27"/>
                </a:lnTo>
                <a:lnTo>
                  <a:pt x="f32" y="f27"/>
                </a:lnTo>
                <a:lnTo>
                  <a:pt x="f32" y="f4"/>
                </a:lnTo>
                <a:close/>
              </a:path>
            </a:pathLst>
          </a:custGeom>
          <a:gradFill>
            <a:gsLst>
              <a:gs pos="0">
                <a:srgbClr val="9AB5E4"/>
              </a:gs>
              <a:gs pos="100000">
                <a:srgbClr val="C2D1ED"/>
              </a:gs>
            </a:gsLst>
            <a:lin ang="16200000"/>
          </a:gradFill>
          <a:ln w="12600">
            <a:solidFill>
              <a:srgbClr val="385D8A"/>
            </a:solidFill>
            <a:prstDash val="solid"/>
          </a:ln>
        </p:spPr>
        <p:txBody>
          <a:bodyPr lIns="82508" tIns="41256" rIns="82508" bIns="41256" anchor="ctr" anchorCtr="1" compatLnSpc="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Tree>
    <p:extLst>
      <p:ext uri="{BB962C8B-B14F-4D97-AF65-F5344CB8AC3E}">
        <p14:creationId xmlns:p14="http://schemas.microsoft.com/office/powerpoint/2010/main" val="3494236452"/>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p:cNvSpPr>
          <p:nvPr>
            <p:ph type="title" idx="4294967295"/>
          </p:nvPr>
        </p:nvSpPr>
        <p:spPr bwMode="auto">
          <a:xfrm>
            <a:off x="2773363" y="274638"/>
            <a:ext cx="7499350" cy="1143000"/>
          </a:xfrm>
          <a:solidFill>
            <a:srgbClr val="FFFF00"/>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p>
            <a:pPr algn="ctr">
              <a:defRPr/>
            </a:pPr>
            <a:r>
              <a:rPr lang="es-ES_tradnl" sz="3600" dirty="0">
                <a:latin typeface="Bauhaus 93" pitchFamily="82" charset="0"/>
              </a:rPr>
              <a:t>Art. 7 del </a:t>
            </a:r>
            <a:r>
              <a:rPr lang="es-ES_tradnl" sz="3600" dirty="0" err="1">
                <a:latin typeface="Bauhaus 93" pitchFamily="82" charset="0"/>
              </a:rPr>
              <a:t>CCyC</a:t>
            </a:r>
            <a:endParaRPr sz="3600" dirty="0">
              <a:latin typeface="Bauhaus 93" pitchFamily="82" charset="0"/>
            </a:endParaRPr>
          </a:p>
        </p:txBody>
      </p:sp>
      <p:sp>
        <p:nvSpPr>
          <p:cNvPr id="54275" name="Rectangle 3"/>
          <p:cNvSpPr>
            <a:spLocks noGrp="1"/>
          </p:cNvSpPr>
          <p:nvPr>
            <p:ph type="body" idx="4294967295"/>
          </p:nvPr>
        </p:nvSpPr>
        <p:spPr bwMode="auto">
          <a:xfrm>
            <a:off x="1774825" y="1557338"/>
            <a:ext cx="8713788" cy="5111750"/>
          </a:xfrm>
          <a:solidFill>
            <a:schemeClr val="bg1"/>
          </a:solidFill>
          <a:ln w="12700">
            <a:solidFill>
              <a:srgbClr val="000000"/>
            </a:solidFill>
            <a:miter lim="800000"/>
            <a:headEnd/>
            <a:tailEnd/>
          </a:ln>
        </p:spPr>
        <p:txBody>
          <a:bodyPr vert="horz" wrap="square" lIns="91440" tIns="45720" rIns="91440" bIns="45720" numCol="1" anchor="t" anchorCtr="0" compatLnSpc="1">
            <a:prstTxWarp prst="textNoShape">
              <a:avLst/>
            </a:prstTxWarp>
            <a:normAutofit/>
          </a:bodyPr>
          <a:lstStyle/>
          <a:p>
            <a:r>
              <a:rPr lang="es-AR" sz="2800" dirty="0">
                <a:solidFill>
                  <a:srgbClr val="FF0000"/>
                </a:solidFill>
              </a:rPr>
              <a:t>¿Cómo se aplican el art 7 a las uniones convivenciales? </a:t>
            </a:r>
          </a:p>
          <a:p>
            <a:pPr algn="just"/>
            <a:endParaRPr lang="es-AR" sz="2800" dirty="0"/>
          </a:p>
          <a:p>
            <a:pPr algn="just"/>
            <a:r>
              <a:rPr lang="es-AR" sz="2800" dirty="0"/>
              <a:t>A partir de la entrada en vigencia del </a:t>
            </a:r>
            <a:r>
              <a:rPr lang="es-AR" sz="2800" dirty="0" err="1"/>
              <a:t>CCyC</a:t>
            </a:r>
            <a:r>
              <a:rPr lang="es-AR" sz="2800" dirty="0"/>
              <a:t> se aplican todas las normas relativas a las consecuencias de las uniones convivenciales que habiendo comenzado antes del 01/08/2015 reúnan los requisitos de los arts. 509 y 510 </a:t>
            </a:r>
            <a:r>
              <a:rPr lang="es-AR" sz="2800" dirty="0" err="1"/>
              <a:t>CCyC</a:t>
            </a:r>
            <a:r>
              <a:rPr lang="es-AR" sz="2800" dirty="0"/>
              <a:t> y no se hubieran extinguido a la entrada en vigencia del </a:t>
            </a:r>
            <a:r>
              <a:rPr lang="es-AR" sz="2800" dirty="0" err="1"/>
              <a:t>CCyC</a:t>
            </a:r>
            <a:r>
              <a:rPr lang="es-AR" sz="2800" dirty="0"/>
              <a:t>, pues se trata de </a:t>
            </a:r>
            <a:r>
              <a:rPr lang="es-AR" sz="2800" b="1" dirty="0">
                <a:solidFill>
                  <a:srgbClr val="FF0000"/>
                </a:solidFill>
              </a:rPr>
              <a:t>una situación en curso</a:t>
            </a:r>
            <a:r>
              <a:rPr lang="es-AR" sz="2800" dirty="0"/>
              <a:t>.</a:t>
            </a:r>
          </a:p>
          <a:p>
            <a:pPr algn="ctr">
              <a:buFont typeface="Wingdings 2" pitchFamily="18" charset="2"/>
              <a:buNone/>
              <a:defRPr/>
            </a:pPr>
            <a:r>
              <a:rPr lang="es-ES_tradnl" dirty="0">
                <a:solidFill>
                  <a:srgbClr val="FF3300"/>
                </a:solidFill>
                <a:effectLst>
                  <a:outerShdw blurRad="38100" dist="38100" dir="2700000" algn="tl">
                    <a:srgbClr val="C0C0C0"/>
                  </a:outerShdw>
                </a:effectLst>
              </a:rPr>
              <a:t>	</a:t>
            </a:r>
          </a:p>
        </p:txBody>
      </p:sp>
    </p:spTree>
    <p:extLst>
      <p:ext uri="{BB962C8B-B14F-4D97-AF65-F5344CB8AC3E}">
        <p14:creationId xmlns:p14="http://schemas.microsoft.com/office/powerpoint/2010/main" val="489281482"/>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03389" y="1752601"/>
            <a:ext cx="8785225" cy="4989513"/>
          </a:xfrm>
          <a:solidFill>
            <a:srgbClr val="002060"/>
          </a:solidFill>
          <a:ln w="28575">
            <a:solidFill>
              <a:schemeClr val="tx1"/>
            </a:solidFill>
          </a:ln>
        </p:spPr>
        <p:txBody>
          <a:bodyPr>
            <a:normAutofit/>
          </a:bodyPr>
          <a:lstStyle/>
          <a:p>
            <a:pPr marL="114300" indent="0" algn="just">
              <a:buNone/>
              <a:defRPr/>
            </a:pPr>
            <a:r>
              <a:rPr lang="es-ES" sz="2800" dirty="0">
                <a:latin typeface="Arial Narrow" pitchFamily="34" charset="0"/>
              </a:rPr>
              <a:t>ARTÍCULO 639.- </a:t>
            </a:r>
            <a:r>
              <a:rPr lang="es-ES" sz="2800" b="1" dirty="0">
                <a:latin typeface="Arial Narrow" pitchFamily="34" charset="0"/>
              </a:rPr>
              <a:t>Principios generales. Enumeración. </a:t>
            </a:r>
            <a:r>
              <a:rPr lang="es-ES" sz="2800" dirty="0">
                <a:latin typeface="Arial Narrow" pitchFamily="34" charset="0"/>
              </a:rPr>
              <a:t>La responsabilidad parental se rige por </a:t>
            </a:r>
            <a:r>
              <a:rPr lang="en-US" sz="2800" dirty="0">
                <a:latin typeface="Arial Narrow" pitchFamily="34" charset="0"/>
              </a:rPr>
              <a:t>los </a:t>
            </a:r>
            <a:r>
              <a:rPr lang="en-US" sz="2800" dirty="0" err="1">
                <a:latin typeface="Arial Narrow" pitchFamily="34" charset="0"/>
              </a:rPr>
              <a:t>siguientes</a:t>
            </a:r>
            <a:r>
              <a:rPr lang="en-US" sz="2800" dirty="0">
                <a:latin typeface="Arial Narrow" pitchFamily="34" charset="0"/>
              </a:rPr>
              <a:t> </a:t>
            </a:r>
            <a:r>
              <a:rPr lang="en-US" sz="2800" dirty="0" err="1">
                <a:latin typeface="Arial Narrow" pitchFamily="34" charset="0"/>
              </a:rPr>
              <a:t>principios</a:t>
            </a:r>
            <a:r>
              <a:rPr lang="en-US" sz="2800" dirty="0">
                <a:latin typeface="Arial Narrow" pitchFamily="34" charset="0"/>
              </a:rPr>
              <a:t>:</a:t>
            </a:r>
          </a:p>
          <a:p>
            <a:pPr marL="114300" indent="0" algn="just">
              <a:buNone/>
              <a:defRPr/>
            </a:pPr>
            <a:r>
              <a:rPr lang="es-ES" sz="2800" dirty="0">
                <a:latin typeface="Arial Narrow" pitchFamily="34" charset="0"/>
              </a:rPr>
              <a:t>a) el interés superior del niño;</a:t>
            </a:r>
          </a:p>
          <a:p>
            <a:pPr marL="114300" indent="0" algn="just">
              <a:buNone/>
              <a:defRPr/>
            </a:pPr>
            <a:r>
              <a:rPr lang="es-ES" sz="2800" dirty="0">
                <a:latin typeface="Arial Narrow" pitchFamily="34" charset="0"/>
              </a:rPr>
              <a:t>b) la autonomía progresiva del hijo conforme a sus características psicofísicas, aptitudes y desarrollo. </a:t>
            </a:r>
            <a:r>
              <a:rPr lang="es-ES" sz="2800" b="1" u="sng" dirty="0">
                <a:latin typeface="Arial Narrow" pitchFamily="34" charset="0"/>
              </a:rPr>
              <a:t>A mayor autonomía, disminuye la representación de los progenitores en el ejercicio de los derechos de los hijos</a:t>
            </a:r>
            <a:r>
              <a:rPr lang="es-ES" sz="2800" dirty="0">
                <a:latin typeface="Arial Narrow" pitchFamily="34" charset="0"/>
              </a:rPr>
              <a:t>;</a:t>
            </a:r>
          </a:p>
          <a:p>
            <a:pPr marL="114300" indent="0" algn="just">
              <a:buNone/>
              <a:defRPr/>
            </a:pPr>
            <a:r>
              <a:rPr lang="es-ES" sz="2800" dirty="0">
                <a:latin typeface="Arial Narrow" pitchFamily="34" charset="0"/>
              </a:rPr>
              <a:t>c) el derecho del niño a ser oído y a que su opinión sea tenida en cuenta según su edad y </a:t>
            </a:r>
            <a:r>
              <a:rPr lang="en-US" sz="2800" dirty="0" err="1">
                <a:latin typeface="Arial Narrow" pitchFamily="34" charset="0"/>
              </a:rPr>
              <a:t>grado</a:t>
            </a:r>
            <a:r>
              <a:rPr lang="en-US" sz="2800" dirty="0">
                <a:latin typeface="Arial Narrow" pitchFamily="34" charset="0"/>
              </a:rPr>
              <a:t> de </a:t>
            </a:r>
            <a:r>
              <a:rPr lang="en-US" sz="2800" dirty="0" err="1">
                <a:latin typeface="Arial Narrow" pitchFamily="34" charset="0"/>
              </a:rPr>
              <a:t>madurez</a:t>
            </a:r>
            <a:r>
              <a:rPr lang="en-US" sz="2800" dirty="0">
                <a:latin typeface="Arial Narrow" pitchFamily="34" charset="0"/>
              </a:rPr>
              <a:t>.</a:t>
            </a:r>
          </a:p>
          <a:p>
            <a:pPr>
              <a:defRPr/>
            </a:pPr>
            <a:endParaRPr lang="es-AR" dirty="0"/>
          </a:p>
        </p:txBody>
      </p:sp>
      <p:sp>
        <p:nvSpPr>
          <p:cNvPr id="2" name="1 Título"/>
          <p:cNvSpPr>
            <a:spLocks noGrp="1"/>
          </p:cNvSpPr>
          <p:nvPr>
            <p:ph type="title"/>
          </p:nvPr>
        </p:nvSpPr>
        <p:spPr>
          <a:solidFill>
            <a:srgbClr val="7030A0"/>
          </a:solidFill>
        </p:spPr>
        <p:txBody>
          <a:bodyPr/>
          <a:lstStyle/>
          <a:p>
            <a:pPr>
              <a:defRPr/>
            </a:pPr>
            <a:r>
              <a:rPr lang="es-AR" b="1" dirty="0">
                <a:solidFill>
                  <a:srgbClr val="00B050"/>
                </a:solidFill>
              </a:rPr>
              <a:t>Principios Explícitos</a:t>
            </a:r>
          </a:p>
        </p:txBody>
      </p:sp>
    </p:spTree>
    <p:extLst>
      <p:ext uri="{BB962C8B-B14F-4D97-AF65-F5344CB8AC3E}">
        <p14:creationId xmlns:p14="http://schemas.microsoft.com/office/powerpoint/2010/main" val="2780054176"/>
      </p:ext>
    </p:extLst>
  </p:cSld>
  <p:clrMapOvr>
    <a:masterClrMapping/>
  </p:clrMapOvr>
  <p:transition spd="med">
    <p:cut thruBlk="1"/>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981200" y="274638"/>
            <a:ext cx="8229600" cy="1714500"/>
          </a:xfrm>
          <a:solidFill>
            <a:srgbClr val="7030A0"/>
          </a:solidFill>
        </p:spPr>
        <p:txBody>
          <a:bodyPr/>
          <a:lstStyle/>
          <a:p>
            <a:pPr eaLnBrk="1" hangingPunct="1">
              <a:defRPr/>
            </a:pPr>
            <a:r>
              <a:rPr lang="es-ES_tradnl" sz="4000" b="1" dirty="0">
                <a:solidFill>
                  <a:srgbClr val="00B050"/>
                </a:solidFill>
              </a:rPr>
              <a:t>FIGURAS LEGALES DERIVADAS DE LA RESPONSABILIDAD PARENTAL</a:t>
            </a:r>
          </a:p>
        </p:txBody>
      </p:sp>
      <p:sp>
        <p:nvSpPr>
          <p:cNvPr id="7171" name="Rectangle 3"/>
          <p:cNvSpPr>
            <a:spLocks noGrp="1" noChangeArrowheads="1"/>
          </p:cNvSpPr>
          <p:nvPr>
            <p:ph type="body" idx="1"/>
          </p:nvPr>
        </p:nvSpPr>
        <p:spPr>
          <a:xfrm>
            <a:off x="1992314" y="2205039"/>
            <a:ext cx="8218487" cy="4319587"/>
          </a:xfrm>
          <a:solidFill>
            <a:srgbClr val="002060"/>
          </a:solidFill>
          <a:ln>
            <a:solidFill>
              <a:schemeClr val="accent3">
                <a:lumMod val="75000"/>
              </a:schemeClr>
            </a:solidFill>
          </a:ln>
        </p:spPr>
        <p:txBody>
          <a:bodyPr/>
          <a:lstStyle/>
          <a:p>
            <a:pPr eaLnBrk="1" hangingPunct="1">
              <a:defRPr/>
            </a:pPr>
            <a:r>
              <a:rPr lang="es-ES_tradnl" dirty="0">
                <a:effectLst/>
              </a:rPr>
              <a:t>La titularidad y el ejercicio de la </a:t>
            </a:r>
            <a:r>
              <a:rPr lang="es-ES_tradnl" u="sng" dirty="0">
                <a:effectLst/>
              </a:rPr>
              <a:t>responsabilidad parental</a:t>
            </a:r>
            <a:r>
              <a:rPr lang="es-ES_tradnl" dirty="0">
                <a:effectLst/>
              </a:rPr>
              <a:t>               PATRIA POTESTAD</a:t>
            </a:r>
          </a:p>
          <a:p>
            <a:pPr eaLnBrk="1" hangingPunct="1">
              <a:defRPr/>
            </a:pPr>
            <a:r>
              <a:rPr lang="es-ES_tradnl" dirty="0">
                <a:effectLst/>
              </a:rPr>
              <a:t>El </a:t>
            </a:r>
            <a:r>
              <a:rPr lang="es-ES_tradnl" u="sng" dirty="0">
                <a:effectLst/>
              </a:rPr>
              <a:t>cuidado personal </a:t>
            </a:r>
            <a:r>
              <a:rPr lang="es-ES_tradnl" dirty="0">
                <a:effectLst/>
              </a:rPr>
              <a:t>del hijo por los progenitores               TENENCIA</a:t>
            </a:r>
          </a:p>
          <a:p>
            <a:pPr eaLnBrk="1" hangingPunct="1">
              <a:defRPr/>
            </a:pPr>
            <a:r>
              <a:rPr lang="es-ES_tradnl" dirty="0">
                <a:effectLst/>
              </a:rPr>
              <a:t>La </a:t>
            </a:r>
            <a:r>
              <a:rPr lang="es-ES_tradnl" u="sng" dirty="0">
                <a:effectLst/>
              </a:rPr>
              <a:t>guarda</a:t>
            </a:r>
            <a:r>
              <a:rPr lang="es-ES_tradnl" dirty="0">
                <a:effectLst/>
              </a:rPr>
              <a:t> otorgada por el juez a un tercero</a:t>
            </a:r>
          </a:p>
          <a:p>
            <a:pPr eaLnBrk="1" hangingPunct="1">
              <a:buFont typeface="Wingdings" panose="05000000000000000000" pitchFamily="2" charset="2"/>
              <a:buNone/>
              <a:defRPr/>
            </a:pPr>
            <a:r>
              <a:rPr lang="es-ES_tradnl" dirty="0">
                <a:effectLst/>
              </a:rPr>
              <a:t>                           GUARDA                                                                                                                 </a:t>
            </a:r>
          </a:p>
        </p:txBody>
      </p:sp>
      <p:sp>
        <p:nvSpPr>
          <p:cNvPr id="139268" name="AutoShape 4"/>
          <p:cNvSpPr>
            <a:spLocks noChangeArrowheads="1"/>
          </p:cNvSpPr>
          <p:nvPr/>
        </p:nvSpPr>
        <p:spPr bwMode="auto">
          <a:xfrm>
            <a:off x="7175501" y="2781301"/>
            <a:ext cx="976313" cy="485775"/>
          </a:xfrm>
          <a:prstGeom prst="rightArrow">
            <a:avLst>
              <a:gd name="adj1" fmla="val 50000"/>
              <a:gd name="adj2" fmla="val 50245"/>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Blip>
                <a:blip r:embed="rId2"/>
              </a:buBlip>
              <a:defRPr sz="3200">
                <a:solidFill>
                  <a:schemeClr val="tx1"/>
                </a:solidFill>
                <a:latin typeface="Arial" panose="020B0604020202020204" pitchFamily="34" charset="0"/>
              </a:defRPr>
            </a:lvl1pPr>
            <a:lvl2pPr marL="742950" indent="-285750">
              <a:spcBef>
                <a:spcPct val="20000"/>
              </a:spcBef>
              <a:buClr>
                <a:schemeClr val="folHlink"/>
              </a:buClr>
              <a:buSzPct val="50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chemeClr val="hlink"/>
              </a:buClr>
              <a:buFont typeface="Wingdings" panose="05000000000000000000" pitchFamily="2" charset="2"/>
              <a:buBlip>
                <a:blip r:embed="rId2"/>
              </a:buBlip>
              <a:defRPr sz="2400">
                <a:solidFill>
                  <a:schemeClr val="tx1"/>
                </a:solidFill>
                <a:latin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 typeface="Wingdings" panose="05000000000000000000" pitchFamily="2" charset="2"/>
              <a:buNone/>
              <a:tabLst/>
              <a:defRPr/>
            </a:pPr>
            <a:endParaRPr kumimoji="0" lang="es-AR" altLang="es-AR" sz="1800" b="0" i="0" u="none" strike="noStrike" kern="0" cap="none" spc="0" normalizeH="0" baseline="0" noProof="0">
              <a:ln>
                <a:noFill/>
              </a:ln>
              <a:solidFill>
                <a:schemeClr val="tx1"/>
              </a:solidFill>
              <a:effectLst/>
              <a:uLnTx/>
              <a:uFillTx/>
              <a:latin typeface="Arial" panose="020B0604020202020204" pitchFamily="34" charset="0"/>
            </a:endParaRPr>
          </a:p>
        </p:txBody>
      </p:sp>
      <p:sp>
        <p:nvSpPr>
          <p:cNvPr id="139269" name="AutoShape 6"/>
          <p:cNvSpPr>
            <a:spLocks noChangeArrowheads="1"/>
          </p:cNvSpPr>
          <p:nvPr/>
        </p:nvSpPr>
        <p:spPr bwMode="auto">
          <a:xfrm>
            <a:off x="5016501" y="4365626"/>
            <a:ext cx="976313" cy="485775"/>
          </a:xfrm>
          <a:prstGeom prst="rightArrow">
            <a:avLst>
              <a:gd name="adj1" fmla="val 50000"/>
              <a:gd name="adj2" fmla="val 50245"/>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Blip>
                <a:blip r:embed="rId2"/>
              </a:buBlip>
              <a:defRPr sz="3200">
                <a:solidFill>
                  <a:schemeClr val="tx1"/>
                </a:solidFill>
                <a:latin typeface="Arial" panose="020B0604020202020204" pitchFamily="34" charset="0"/>
              </a:defRPr>
            </a:lvl1pPr>
            <a:lvl2pPr marL="742950" indent="-285750">
              <a:spcBef>
                <a:spcPct val="20000"/>
              </a:spcBef>
              <a:buClr>
                <a:schemeClr val="folHlink"/>
              </a:buClr>
              <a:buSzPct val="50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chemeClr val="hlink"/>
              </a:buClr>
              <a:buFont typeface="Wingdings" panose="05000000000000000000" pitchFamily="2" charset="2"/>
              <a:buBlip>
                <a:blip r:embed="rId2"/>
              </a:buBlip>
              <a:defRPr sz="2400">
                <a:solidFill>
                  <a:schemeClr val="tx1"/>
                </a:solidFill>
                <a:latin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 typeface="Wingdings" panose="05000000000000000000" pitchFamily="2" charset="2"/>
              <a:buNone/>
              <a:tabLst/>
              <a:defRPr/>
            </a:pPr>
            <a:endParaRPr kumimoji="0" lang="es-AR" altLang="es-AR" sz="1800" b="0" i="0" u="none" strike="noStrike" kern="0" cap="none" spc="0" normalizeH="0" baseline="0" noProof="0">
              <a:ln>
                <a:noFill/>
              </a:ln>
              <a:solidFill>
                <a:schemeClr val="tx1"/>
              </a:solidFill>
              <a:effectLst/>
              <a:uLnTx/>
              <a:uFillTx/>
              <a:latin typeface="Arial" panose="020B0604020202020204" pitchFamily="34" charset="0"/>
            </a:endParaRPr>
          </a:p>
        </p:txBody>
      </p:sp>
      <p:sp>
        <p:nvSpPr>
          <p:cNvPr id="139270" name="AutoShape 7"/>
          <p:cNvSpPr>
            <a:spLocks noChangeArrowheads="1"/>
          </p:cNvSpPr>
          <p:nvPr/>
        </p:nvSpPr>
        <p:spPr bwMode="auto">
          <a:xfrm>
            <a:off x="3863976" y="5589589"/>
            <a:ext cx="976313" cy="485775"/>
          </a:xfrm>
          <a:prstGeom prst="rightArrow">
            <a:avLst>
              <a:gd name="adj1" fmla="val 50000"/>
              <a:gd name="adj2" fmla="val 50245"/>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Blip>
                <a:blip r:embed="rId2"/>
              </a:buBlip>
              <a:defRPr sz="3200">
                <a:solidFill>
                  <a:schemeClr val="tx1"/>
                </a:solidFill>
                <a:latin typeface="Arial" panose="020B0604020202020204" pitchFamily="34" charset="0"/>
              </a:defRPr>
            </a:lvl1pPr>
            <a:lvl2pPr marL="742950" indent="-285750">
              <a:spcBef>
                <a:spcPct val="20000"/>
              </a:spcBef>
              <a:buClr>
                <a:schemeClr val="folHlink"/>
              </a:buClr>
              <a:buSzPct val="50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chemeClr val="hlink"/>
              </a:buClr>
              <a:buFont typeface="Wingdings" panose="05000000000000000000" pitchFamily="2" charset="2"/>
              <a:buBlip>
                <a:blip r:embed="rId2"/>
              </a:buBlip>
              <a:defRPr sz="2400">
                <a:solidFill>
                  <a:schemeClr val="tx1"/>
                </a:solidFill>
                <a:latin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 typeface="Wingdings" panose="05000000000000000000" pitchFamily="2" charset="2"/>
              <a:buNone/>
              <a:tabLst/>
              <a:defRPr/>
            </a:pPr>
            <a:endParaRPr kumimoji="0" lang="es-AR" altLang="es-AR" sz="1800" b="0" i="0" u="none" strike="noStrike" kern="0" cap="none" spc="0" normalizeH="0" baseline="0" noProof="0">
              <a:ln>
                <a:noFill/>
              </a:ln>
              <a:solidFill>
                <a:schemeClr val="tx1"/>
              </a:solidFill>
              <a:effectLst/>
              <a:uLnTx/>
              <a:uFillTx/>
              <a:latin typeface="Arial" panose="020B0604020202020204" pitchFamily="34" charset="0"/>
            </a:endParaRPr>
          </a:p>
        </p:txBody>
      </p:sp>
    </p:spTree>
    <p:extLst>
      <p:ext uri="{BB962C8B-B14F-4D97-AF65-F5344CB8AC3E}">
        <p14:creationId xmlns:p14="http://schemas.microsoft.com/office/powerpoint/2010/main" val="118959751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3" name="2 Título"/>
          <p:cNvSpPr>
            <a:spLocks noGrp="1"/>
          </p:cNvSpPr>
          <p:nvPr>
            <p:ph type="title"/>
          </p:nvPr>
        </p:nvSpPr>
        <p:spPr>
          <a:xfrm rot="20800063">
            <a:off x="2036764" y="1555751"/>
            <a:ext cx="8370887" cy="3241675"/>
          </a:xfrm>
          <a:solidFill>
            <a:srgbClr val="7030A0"/>
          </a:solidFill>
        </p:spPr>
        <p:txBody>
          <a:bodyPr/>
          <a:lstStyle/>
          <a:p>
            <a:pPr>
              <a:defRPr/>
            </a:pPr>
            <a:r>
              <a:rPr lang="es-ES" sz="6600" b="1" dirty="0">
                <a:solidFill>
                  <a:srgbClr val="00B050"/>
                </a:solidFill>
              </a:rPr>
              <a:t>EJERCICIO DE LA </a:t>
            </a:r>
            <a:br>
              <a:rPr lang="es-ES" sz="6600" b="1" dirty="0">
                <a:solidFill>
                  <a:srgbClr val="00B050"/>
                </a:solidFill>
              </a:rPr>
            </a:br>
            <a:r>
              <a:rPr lang="es-ES" sz="6600" b="1" dirty="0">
                <a:solidFill>
                  <a:srgbClr val="00B050"/>
                </a:solidFill>
              </a:rPr>
              <a:t>RESPONSABILIDAD</a:t>
            </a:r>
            <a:br>
              <a:rPr lang="es-ES" sz="6600" b="1" dirty="0">
                <a:solidFill>
                  <a:srgbClr val="00B050"/>
                </a:solidFill>
              </a:rPr>
            </a:br>
            <a:r>
              <a:rPr lang="es-ES" sz="6600" b="1" dirty="0">
                <a:solidFill>
                  <a:srgbClr val="00B050"/>
                </a:solidFill>
              </a:rPr>
              <a:t>PARENTAL</a:t>
            </a:r>
          </a:p>
        </p:txBody>
      </p:sp>
    </p:spTree>
    <p:extLst>
      <p:ext uri="{BB962C8B-B14F-4D97-AF65-F5344CB8AC3E}">
        <p14:creationId xmlns:p14="http://schemas.microsoft.com/office/powerpoint/2010/main" val="236500813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90116" name="Rectangle 4"/>
          <p:cNvSpPr>
            <a:spLocks noGrp="1" noChangeArrowheads="1"/>
          </p:cNvSpPr>
          <p:nvPr>
            <p:ph type="title"/>
          </p:nvPr>
        </p:nvSpPr>
        <p:spPr>
          <a:solidFill>
            <a:srgbClr val="7030A0"/>
          </a:solidFill>
        </p:spPr>
        <p:txBody>
          <a:bodyPr/>
          <a:lstStyle/>
          <a:p>
            <a:pPr eaLnBrk="1" hangingPunct="1">
              <a:defRPr/>
            </a:pPr>
            <a:r>
              <a:rPr lang="es-ES" sz="4000" b="1" dirty="0">
                <a:solidFill>
                  <a:srgbClr val="00B050"/>
                </a:solidFill>
              </a:rPr>
              <a:t>PROGENITORES CONVIVIENTES</a:t>
            </a:r>
            <a:endParaRPr lang="es-ES_tradnl" sz="4000" b="1" dirty="0">
              <a:solidFill>
                <a:srgbClr val="00B050"/>
              </a:solidFill>
            </a:endParaRPr>
          </a:p>
        </p:txBody>
      </p:sp>
      <p:sp>
        <p:nvSpPr>
          <p:cNvPr id="90117" name="Rectangle 5"/>
          <p:cNvSpPr>
            <a:spLocks noGrp="1" noChangeArrowheads="1"/>
          </p:cNvSpPr>
          <p:nvPr>
            <p:ph type="body" sz="half" idx="1"/>
          </p:nvPr>
        </p:nvSpPr>
        <p:spPr>
          <a:xfrm>
            <a:off x="1703388" y="1600200"/>
            <a:ext cx="4392612" cy="4997450"/>
          </a:xfrm>
        </p:spPr>
        <p:txBody>
          <a:bodyPr/>
          <a:lstStyle/>
          <a:p>
            <a:pPr algn="just" eaLnBrk="1" hangingPunct="1">
              <a:lnSpc>
                <a:spcPct val="90000"/>
              </a:lnSpc>
              <a:defRPr/>
            </a:pPr>
            <a:r>
              <a:rPr lang="es-ES" sz="2400" dirty="0"/>
              <a:t>Art. 264 CC: Su ejercicio corresponde: En el caso de los hijos matrimoniales, </a:t>
            </a:r>
            <a:r>
              <a:rPr lang="es-ES" sz="2400" b="1" dirty="0"/>
              <a:t>a los </a:t>
            </a:r>
            <a:r>
              <a:rPr lang="es-ES" sz="2400" b="1" dirty="0">
                <a:solidFill>
                  <a:srgbClr val="00B050"/>
                </a:solidFill>
              </a:rPr>
              <a:t>cónyuges conjuntamente</a:t>
            </a:r>
            <a:r>
              <a:rPr lang="es-ES" sz="2400" dirty="0">
                <a:solidFill>
                  <a:srgbClr val="00B050"/>
                </a:solidFill>
              </a:rPr>
              <a:t>,…</a:t>
            </a:r>
          </a:p>
          <a:p>
            <a:pPr algn="just" eaLnBrk="1" hangingPunct="1">
              <a:lnSpc>
                <a:spcPct val="90000"/>
              </a:lnSpc>
              <a:buFont typeface="Wingdings" panose="05000000000000000000" pitchFamily="2" charset="2"/>
              <a:buNone/>
              <a:defRPr/>
            </a:pPr>
            <a:r>
              <a:rPr lang="es-ES" sz="2400" dirty="0"/>
              <a:t> </a:t>
            </a:r>
          </a:p>
          <a:p>
            <a:pPr algn="just" eaLnBrk="1" hangingPunct="1">
              <a:lnSpc>
                <a:spcPct val="90000"/>
              </a:lnSpc>
              <a:defRPr/>
            </a:pPr>
            <a:r>
              <a:rPr lang="es-ES" sz="2400" dirty="0"/>
              <a:t>Se </a:t>
            </a:r>
            <a:r>
              <a:rPr lang="es-ES" sz="2400" b="1" dirty="0"/>
              <a:t>presumirá</a:t>
            </a:r>
            <a:r>
              <a:rPr lang="es-ES" sz="2400" dirty="0"/>
              <a:t> que los actos realizados por uno de ellos cuenta con el consentimiento del otro, salvo en los supuestos contemplados en el artículo 264 </a:t>
            </a:r>
            <a:r>
              <a:rPr lang="es-ES" sz="2400" dirty="0" err="1"/>
              <a:t>quáter</a:t>
            </a:r>
            <a:r>
              <a:rPr lang="es-ES" sz="2400" dirty="0"/>
              <a:t>, o cuando mediare expresa oposición</a:t>
            </a:r>
            <a:endParaRPr lang="es-ES_tradnl" sz="2400" dirty="0"/>
          </a:p>
        </p:txBody>
      </p:sp>
      <p:sp>
        <p:nvSpPr>
          <p:cNvPr id="136196" name="Rectangle 6"/>
          <p:cNvSpPr>
            <a:spLocks noGrp="1" noChangeArrowheads="1"/>
          </p:cNvSpPr>
          <p:nvPr>
            <p:ph type="body" sz="half" idx="2"/>
          </p:nvPr>
        </p:nvSpPr>
        <p:spPr>
          <a:xfrm>
            <a:off x="6167438" y="1484313"/>
            <a:ext cx="4500562" cy="5040312"/>
          </a:xfrm>
        </p:spPr>
        <p:txBody>
          <a:bodyPr/>
          <a:lstStyle/>
          <a:p>
            <a:pPr eaLnBrk="1" hangingPunct="1">
              <a:lnSpc>
                <a:spcPct val="90000"/>
              </a:lnSpc>
              <a:defRPr/>
            </a:pPr>
            <a:r>
              <a:rPr lang="es-ES_tradnl" altLang="es-AR" sz="2400" dirty="0">
                <a:effectLst/>
              </a:rPr>
              <a:t>ARTÍCULO 641CCC: El ejercicio de la responsabilidad parental corresponde: en caso de convivencia </a:t>
            </a:r>
            <a:r>
              <a:rPr lang="es-ES_tradnl" altLang="es-AR" sz="2400" b="1" dirty="0">
                <a:solidFill>
                  <a:srgbClr val="00B050"/>
                </a:solidFill>
                <a:effectLst>
                  <a:outerShdw blurRad="38100" dist="38100" dir="2700000" algn="tl">
                    <a:srgbClr val="000000">
                      <a:alpha val="43137"/>
                    </a:srgbClr>
                  </a:outerShdw>
                </a:effectLst>
              </a:rPr>
              <a:t>con ambos progenitores, a éstos</a:t>
            </a:r>
            <a:r>
              <a:rPr lang="es-ES_tradnl" altLang="es-AR" sz="2400" b="1" dirty="0">
                <a:effectLst>
                  <a:outerShdw blurRad="38100" dist="38100" dir="2700000" algn="tl">
                    <a:srgbClr val="000000">
                      <a:alpha val="43137"/>
                    </a:srgbClr>
                  </a:outerShdw>
                </a:effectLst>
              </a:rPr>
              <a:t>. </a:t>
            </a:r>
          </a:p>
          <a:p>
            <a:pPr eaLnBrk="1" hangingPunct="1">
              <a:lnSpc>
                <a:spcPct val="90000"/>
              </a:lnSpc>
              <a:defRPr/>
            </a:pPr>
            <a:endParaRPr lang="es-ES_tradnl" altLang="es-AR" sz="2400" dirty="0">
              <a:effectLst/>
            </a:endParaRPr>
          </a:p>
          <a:p>
            <a:pPr eaLnBrk="1" hangingPunct="1">
              <a:lnSpc>
                <a:spcPct val="90000"/>
              </a:lnSpc>
              <a:defRPr/>
            </a:pPr>
            <a:r>
              <a:rPr lang="es-ES_tradnl" altLang="es-AR" sz="2400" dirty="0">
                <a:effectLst/>
              </a:rPr>
              <a:t>Se presume que los actos realizados por uno cuentan con la conformidad del otro, con excepción de los supuestos contemplados en el artículo 645, o que medie expresa oposición</a:t>
            </a:r>
          </a:p>
        </p:txBody>
      </p:sp>
    </p:spTree>
    <p:extLst>
      <p:ext uri="{BB962C8B-B14F-4D97-AF65-F5344CB8AC3E}">
        <p14:creationId xmlns:p14="http://schemas.microsoft.com/office/powerpoint/2010/main" val="191828440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92164" name="Rectangle 4"/>
          <p:cNvSpPr>
            <a:spLocks noGrp="1" noChangeArrowheads="1"/>
          </p:cNvSpPr>
          <p:nvPr>
            <p:ph type="title"/>
          </p:nvPr>
        </p:nvSpPr>
        <p:spPr>
          <a:xfrm>
            <a:off x="1992313" y="333375"/>
            <a:ext cx="8229600" cy="1143000"/>
          </a:xfrm>
          <a:solidFill>
            <a:srgbClr val="7030A0"/>
          </a:solidFill>
        </p:spPr>
        <p:txBody>
          <a:bodyPr/>
          <a:lstStyle/>
          <a:p>
            <a:pPr eaLnBrk="1" hangingPunct="1">
              <a:defRPr/>
            </a:pPr>
            <a:r>
              <a:rPr lang="es-ES_tradnl" sz="3600" b="1" dirty="0">
                <a:solidFill>
                  <a:srgbClr val="00B050"/>
                </a:solidFill>
                <a:effectLst>
                  <a:outerShdw blurRad="38100" dist="38100" dir="2700000" algn="tl">
                    <a:srgbClr val="000000">
                      <a:alpha val="43137"/>
                    </a:srgbClr>
                  </a:outerShdw>
                </a:effectLst>
              </a:rPr>
              <a:t>PROGENITORES</a:t>
            </a:r>
            <a:r>
              <a:rPr lang="es-ES_tradnl" sz="3600" b="1" dirty="0">
                <a:solidFill>
                  <a:srgbClr val="00B050"/>
                </a:solidFill>
                <a:effectLst/>
              </a:rPr>
              <a:t> </a:t>
            </a:r>
            <a:r>
              <a:rPr lang="es-ES_tradnl" sz="3600" b="1" dirty="0">
                <a:solidFill>
                  <a:srgbClr val="00B050"/>
                </a:solidFill>
                <a:effectLst>
                  <a:outerShdw blurRad="38100" dist="38100" dir="2700000" algn="tl">
                    <a:srgbClr val="000000">
                      <a:alpha val="43137"/>
                    </a:srgbClr>
                  </a:outerShdw>
                </a:effectLst>
              </a:rPr>
              <a:t>NO CONVIVIENTES</a:t>
            </a:r>
          </a:p>
        </p:txBody>
      </p:sp>
      <p:sp>
        <p:nvSpPr>
          <p:cNvPr id="92165" name="Rectangle 5"/>
          <p:cNvSpPr>
            <a:spLocks noGrp="1" noChangeArrowheads="1"/>
          </p:cNvSpPr>
          <p:nvPr>
            <p:ph type="body" sz="half" idx="1"/>
          </p:nvPr>
        </p:nvSpPr>
        <p:spPr/>
        <p:txBody>
          <a:bodyPr/>
          <a:lstStyle/>
          <a:p>
            <a:pPr algn="just" eaLnBrk="1" hangingPunct="1">
              <a:lnSpc>
                <a:spcPct val="90000"/>
              </a:lnSpc>
              <a:defRPr/>
            </a:pPr>
            <a:r>
              <a:rPr lang="es-ES" sz="2400" dirty="0"/>
              <a:t>Art. 264. Su ejercicio corresponde: </a:t>
            </a:r>
          </a:p>
          <a:p>
            <a:pPr algn="just" eaLnBrk="1" hangingPunct="1">
              <a:lnSpc>
                <a:spcPct val="90000"/>
              </a:lnSpc>
              <a:defRPr/>
            </a:pPr>
            <a:r>
              <a:rPr lang="es-ES" sz="2400" dirty="0"/>
              <a:t>2ª En caso de separación de hecho, separación personal, divorcio vincular o nulidad del matrimonio, </a:t>
            </a:r>
            <a:r>
              <a:rPr lang="es-ES" sz="2400" b="1" dirty="0">
                <a:solidFill>
                  <a:srgbClr val="00B050"/>
                </a:solidFill>
              </a:rPr>
              <a:t>al padre o madre que ejerza legalmente la tenencia</a:t>
            </a:r>
            <a:r>
              <a:rPr lang="es-ES" sz="2400" dirty="0"/>
              <a:t>, sin perjuicio del derecho del otro de tener adecuada comunicación con el hijo y de supervisar su educación. </a:t>
            </a:r>
          </a:p>
          <a:p>
            <a:pPr eaLnBrk="1" hangingPunct="1">
              <a:lnSpc>
                <a:spcPct val="90000"/>
              </a:lnSpc>
              <a:defRPr/>
            </a:pPr>
            <a:endParaRPr lang="es-ES_tradnl" sz="2000" dirty="0"/>
          </a:p>
        </p:txBody>
      </p:sp>
      <p:sp>
        <p:nvSpPr>
          <p:cNvPr id="92166" name="Rectangle 6"/>
          <p:cNvSpPr>
            <a:spLocks noGrp="1" noChangeArrowheads="1"/>
          </p:cNvSpPr>
          <p:nvPr>
            <p:ph type="body" sz="half" idx="2"/>
          </p:nvPr>
        </p:nvSpPr>
        <p:spPr/>
        <p:txBody>
          <a:bodyPr/>
          <a:lstStyle/>
          <a:p>
            <a:pPr algn="just" eaLnBrk="1" hangingPunct="1">
              <a:lnSpc>
                <a:spcPct val="90000"/>
              </a:lnSpc>
              <a:defRPr/>
            </a:pPr>
            <a:r>
              <a:rPr lang="es-ES" sz="2000" dirty="0"/>
              <a:t>ARTÍCULO 641.- El ejercicio de la responsabilidad parental corresponde: </a:t>
            </a:r>
          </a:p>
          <a:p>
            <a:pPr algn="just" eaLnBrk="1" hangingPunct="1">
              <a:lnSpc>
                <a:spcPct val="90000"/>
              </a:lnSpc>
              <a:defRPr/>
            </a:pPr>
            <a:r>
              <a:rPr lang="es-ES" sz="2000" dirty="0"/>
              <a:t>b) en caso de separación de hecho, divorcio o nulidad de matrimonio, </a:t>
            </a:r>
            <a:r>
              <a:rPr lang="es-ES" sz="2000" b="1" dirty="0"/>
              <a:t>a </a:t>
            </a:r>
            <a:r>
              <a:rPr lang="es-ES" sz="2000" b="1" dirty="0">
                <a:solidFill>
                  <a:srgbClr val="00B050"/>
                </a:solidFill>
              </a:rPr>
              <a:t>ambos progenitores</a:t>
            </a:r>
            <a:r>
              <a:rPr lang="es-ES" sz="2000" dirty="0">
                <a:solidFill>
                  <a:srgbClr val="00B050"/>
                </a:solidFill>
              </a:rPr>
              <a:t>.</a:t>
            </a:r>
            <a:r>
              <a:rPr lang="es-ES" sz="2000" dirty="0"/>
              <a:t> Se presume que los actos realizados por uno cuentan con la conformidad del otro, con las excepciones del inciso anterior. Por voluntad de los progenitores o por decisión judicial, en interés del hijo, el ejercicio se puede atribuir a sólo uno de ellos, o establecerse distintas modalidades</a:t>
            </a:r>
          </a:p>
          <a:p>
            <a:pPr algn="just" eaLnBrk="1" hangingPunct="1">
              <a:lnSpc>
                <a:spcPct val="90000"/>
              </a:lnSpc>
              <a:defRPr/>
            </a:pPr>
            <a:endParaRPr lang="es-ES_tradnl" sz="2000" dirty="0">
              <a:effectLst/>
            </a:endParaRPr>
          </a:p>
        </p:txBody>
      </p:sp>
    </p:spTree>
    <p:extLst>
      <p:ext uri="{BB962C8B-B14F-4D97-AF65-F5344CB8AC3E}">
        <p14:creationId xmlns:p14="http://schemas.microsoft.com/office/powerpoint/2010/main" val="336829639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1 Título"/>
          <p:cNvSpPr>
            <a:spLocks noGrp="1"/>
          </p:cNvSpPr>
          <p:nvPr>
            <p:ph type="title" idx="4294967295"/>
          </p:nvPr>
        </p:nvSpPr>
        <p:spPr>
          <a:xfrm>
            <a:off x="2424114" y="260350"/>
            <a:ext cx="7704137" cy="1296988"/>
          </a:xfrm>
          <a:solidFill>
            <a:srgbClr val="7030A0"/>
          </a:solidFill>
        </p:spPr>
        <p:txBody>
          <a:bodyPr/>
          <a:lstStyle/>
          <a:p>
            <a:pPr eaLnBrk="1" hangingPunct="1">
              <a:defRPr/>
            </a:pPr>
            <a:r>
              <a:rPr lang="es-ES_tradnl" sz="4000" b="1" dirty="0">
                <a:solidFill>
                  <a:srgbClr val="00B050"/>
                </a:solidFill>
              </a:rPr>
              <a:t>DESACUERDOS (art. 642) </a:t>
            </a:r>
          </a:p>
        </p:txBody>
      </p:sp>
      <p:sp>
        <p:nvSpPr>
          <p:cNvPr id="3" name="2 Marcador de contenido"/>
          <p:cNvSpPr>
            <a:spLocks noGrp="1"/>
          </p:cNvSpPr>
          <p:nvPr>
            <p:ph idx="4294967295"/>
          </p:nvPr>
        </p:nvSpPr>
        <p:spPr>
          <a:xfrm>
            <a:off x="1992313" y="1844676"/>
            <a:ext cx="8229600" cy="5878513"/>
          </a:xfrm>
        </p:spPr>
        <p:txBody>
          <a:bodyPr>
            <a:normAutofit/>
          </a:bodyPr>
          <a:lstStyle/>
          <a:p>
            <a:pPr algn="just" eaLnBrk="1" hangingPunct="1">
              <a:lnSpc>
                <a:spcPct val="80000"/>
              </a:lnSpc>
              <a:defRPr/>
            </a:pPr>
            <a:r>
              <a:rPr lang="es-ES" sz="4000" b="1" dirty="0"/>
              <a:t>En caso de desacuerdo entre los progenitores, </a:t>
            </a:r>
            <a:r>
              <a:rPr lang="es-ES" sz="4000" dirty="0"/>
              <a:t>cualquiera de ellos puede acudir al juez competente, </a:t>
            </a:r>
            <a:r>
              <a:rPr lang="es-ES" sz="4000" dirty="0">
                <a:solidFill>
                  <a:srgbClr val="FFFF00"/>
                </a:solidFill>
              </a:rPr>
              <a:t>quien debe resolver por el procedimiento más breve previsto por la ley local</a:t>
            </a:r>
            <a:r>
              <a:rPr lang="es-ES" sz="4000" dirty="0"/>
              <a:t>, previa audiencia de los progenitores con intervención del Ministerio Público.</a:t>
            </a:r>
          </a:p>
          <a:p>
            <a:pPr algn="just" eaLnBrk="1" hangingPunct="1">
              <a:lnSpc>
                <a:spcPct val="80000"/>
              </a:lnSpc>
              <a:buFont typeface="Wingdings" panose="05000000000000000000" pitchFamily="2" charset="2"/>
              <a:buNone/>
              <a:defRPr/>
            </a:pPr>
            <a:endParaRPr lang="es-ES" sz="3000" dirty="0"/>
          </a:p>
          <a:p>
            <a:pPr algn="just" eaLnBrk="1" hangingPunct="1">
              <a:lnSpc>
                <a:spcPct val="80000"/>
              </a:lnSpc>
              <a:buFont typeface="Wingdings" panose="05000000000000000000" pitchFamily="2" charset="2"/>
              <a:buNone/>
              <a:defRPr/>
            </a:pPr>
            <a:endParaRPr lang="es-ES" sz="3000" dirty="0"/>
          </a:p>
        </p:txBody>
      </p:sp>
    </p:spTree>
    <p:extLst>
      <p:ext uri="{BB962C8B-B14F-4D97-AF65-F5344CB8AC3E}">
        <p14:creationId xmlns:p14="http://schemas.microsoft.com/office/powerpoint/2010/main" val="342235952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2135188" y="404813"/>
            <a:ext cx="8208962" cy="1223962"/>
          </a:xfrm>
          <a:solidFill>
            <a:srgbClr val="7030A0"/>
          </a:solidFill>
        </p:spPr>
        <p:txBody>
          <a:bodyPr/>
          <a:lstStyle/>
          <a:p>
            <a:pPr eaLnBrk="1" hangingPunct="1">
              <a:defRPr/>
            </a:pPr>
            <a:r>
              <a:rPr lang="es-ES_tradnl" sz="4000" b="1" dirty="0">
                <a:solidFill>
                  <a:srgbClr val="00B050"/>
                </a:solidFill>
              </a:rPr>
              <a:t>DESACUERDOS REITERADOS</a:t>
            </a:r>
          </a:p>
        </p:txBody>
      </p:sp>
      <p:sp>
        <p:nvSpPr>
          <p:cNvPr id="101379" name="Rectangle 3"/>
          <p:cNvSpPr>
            <a:spLocks noGrp="1" noChangeArrowheads="1"/>
          </p:cNvSpPr>
          <p:nvPr>
            <p:ph type="body" idx="1"/>
          </p:nvPr>
        </p:nvSpPr>
        <p:spPr>
          <a:xfrm>
            <a:off x="1981201" y="1600200"/>
            <a:ext cx="8435975" cy="4997450"/>
          </a:xfrm>
        </p:spPr>
        <p:txBody>
          <a:bodyPr/>
          <a:lstStyle/>
          <a:p>
            <a:pPr algn="just" eaLnBrk="1" hangingPunct="1">
              <a:lnSpc>
                <a:spcPct val="90000"/>
              </a:lnSpc>
              <a:defRPr/>
            </a:pPr>
            <a:r>
              <a:rPr lang="es-ES" sz="3000" dirty="0"/>
              <a:t>Si los desacuerdos son reiterados o concurre cualquier otra causa que entorpece gravemente el ejercicio de la responsabilidad parental, </a:t>
            </a:r>
            <a:r>
              <a:rPr lang="es-ES" sz="3000" b="1" dirty="0">
                <a:solidFill>
                  <a:srgbClr val="00B050"/>
                </a:solidFill>
              </a:rPr>
              <a:t>el juez puede atribuirlo total o parcialmente a uno de los progenitores, o distribuir entre ellos sus funciones, por un plazo que no puede exceder de DOS (2) años.</a:t>
            </a:r>
            <a:r>
              <a:rPr lang="es-ES" sz="3000" dirty="0">
                <a:solidFill>
                  <a:srgbClr val="00B050"/>
                </a:solidFill>
              </a:rPr>
              <a:t> </a:t>
            </a:r>
          </a:p>
          <a:p>
            <a:pPr algn="just" eaLnBrk="1" hangingPunct="1">
              <a:lnSpc>
                <a:spcPct val="90000"/>
              </a:lnSpc>
              <a:defRPr/>
            </a:pPr>
            <a:r>
              <a:rPr lang="es-ES" sz="3000" dirty="0"/>
              <a:t>El juez también puede ordenar medidas de intervención interdisciplinaria y someter las discrepancias a mediación</a:t>
            </a:r>
            <a:endParaRPr lang="es-ES_tradnl" sz="3000" dirty="0"/>
          </a:p>
        </p:txBody>
      </p:sp>
    </p:spTree>
    <p:extLst>
      <p:ext uri="{BB962C8B-B14F-4D97-AF65-F5344CB8AC3E}">
        <p14:creationId xmlns:p14="http://schemas.microsoft.com/office/powerpoint/2010/main" val="365842112"/>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1981200" y="274639"/>
            <a:ext cx="8229600" cy="1138237"/>
          </a:xfrm>
          <a:solidFill>
            <a:srgbClr val="7030A0"/>
          </a:solidFill>
        </p:spPr>
        <p:txBody>
          <a:bodyPr/>
          <a:lstStyle/>
          <a:p>
            <a:pPr eaLnBrk="1" hangingPunct="1">
              <a:defRPr/>
            </a:pPr>
            <a:r>
              <a:rPr lang="es-ES_tradnl" sz="4300" b="1" dirty="0">
                <a:solidFill>
                  <a:srgbClr val="00B050"/>
                </a:solidFill>
              </a:rPr>
              <a:t>DELEGACIÓN DEL EJERCICIO</a:t>
            </a:r>
          </a:p>
        </p:txBody>
      </p:sp>
      <p:sp>
        <p:nvSpPr>
          <p:cNvPr id="22531" name="Rectangle 3"/>
          <p:cNvSpPr>
            <a:spLocks noGrp="1" noChangeArrowheads="1"/>
          </p:cNvSpPr>
          <p:nvPr>
            <p:ph type="body" idx="1"/>
          </p:nvPr>
        </p:nvSpPr>
        <p:spPr>
          <a:xfrm>
            <a:off x="1524001" y="1125538"/>
            <a:ext cx="8893175" cy="5543550"/>
          </a:xfrm>
        </p:spPr>
        <p:txBody>
          <a:bodyPr/>
          <a:lstStyle/>
          <a:p>
            <a:pPr algn="just" eaLnBrk="1" hangingPunct="1">
              <a:lnSpc>
                <a:spcPct val="80000"/>
              </a:lnSpc>
              <a:defRPr/>
            </a:pPr>
            <a:endParaRPr lang="es-ES_tradnl" sz="2400" dirty="0">
              <a:effectLst/>
            </a:endParaRPr>
          </a:p>
          <a:p>
            <a:pPr algn="just" eaLnBrk="1" hangingPunct="1">
              <a:lnSpc>
                <a:spcPct val="80000"/>
              </a:lnSpc>
              <a:defRPr/>
            </a:pPr>
            <a:endParaRPr lang="es-ES_tradnl" sz="2400" dirty="0">
              <a:effectLst/>
            </a:endParaRPr>
          </a:p>
          <a:p>
            <a:pPr algn="just" eaLnBrk="1" hangingPunct="1">
              <a:lnSpc>
                <a:spcPct val="80000"/>
              </a:lnSpc>
              <a:defRPr/>
            </a:pPr>
            <a:r>
              <a:rPr lang="es-ES_tradnl" sz="2400" dirty="0">
                <a:effectLst/>
              </a:rPr>
              <a:t>En el interés del hijo y por razones suficientemente justificadas, los progenitores pueden convenir que el ejercicio de la responsabilidad parental sea otorgado </a:t>
            </a:r>
            <a:r>
              <a:rPr lang="es-ES_tradnl" sz="2400" u="sng" dirty="0">
                <a:solidFill>
                  <a:srgbClr val="00B050"/>
                </a:solidFill>
                <a:effectLst>
                  <a:outerShdw blurRad="38100" dist="38100" dir="2700000" algn="tl">
                    <a:srgbClr val="000000">
                      <a:alpha val="43137"/>
                    </a:srgbClr>
                  </a:outerShdw>
                </a:effectLst>
              </a:rPr>
              <a:t>a un pariente.</a:t>
            </a:r>
          </a:p>
          <a:p>
            <a:pPr algn="just" eaLnBrk="1" hangingPunct="1">
              <a:lnSpc>
                <a:spcPct val="80000"/>
              </a:lnSpc>
              <a:defRPr/>
            </a:pPr>
            <a:r>
              <a:rPr lang="es-ES_tradnl" sz="2400" dirty="0">
                <a:effectLst/>
              </a:rPr>
              <a:t>El acuerdo con la persona que acepta la delegación debe ser </a:t>
            </a:r>
            <a:r>
              <a:rPr lang="es-ES_tradnl" sz="2400" u="sng" dirty="0">
                <a:solidFill>
                  <a:srgbClr val="00B050"/>
                </a:solidFill>
                <a:effectLst>
                  <a:outerShdw blurRad="38100" dist="38100" dir="2700000" algn="tl">
                    <a:srgbClr val="000000">
                      <a:alpha val="43137"/>
                    </a:srgbClr>
                  </a:outerShdw>
                </a:effectLst>
              </a:rPr>
              <a:t>homologado judicialmente</a:t>
            </a:r>
            <a:r>
              <a:rPr lang="es-ES_tradnl" sz="2400" dirty="0">
                <a:effectLst/>
              </a:rPr>
              <a:t>, debiendo </a:t>
            </a:r>
            <a:r>
              <a:rPr lang="es-ES_tradnl" sz="2400" u="sng" dirty="0">
                <a:solidFill>
                  <a:srgbClr val="00B050"/>
                </a:solidFill>
                <a:effectLst>
                  <a:outerShdw blurRad="38100" dist="38100" dir="2700000" algn="tl">
                    <a:srgbClr val="000000">
                      <a:alpha val="43137"/>
                    </a:srgbClr>
                  </a:outerShdw>
                </a:effectLst>
              </a:rPr>
              <a:t>oírse necesariamente al hijo. </a:t>
            </a:r>
          </a:p>
          <a:p>
            <a:pPr algn="just" eaLnBrk="1" hangingPunct="1">
              <a:lnSpc>
                <a:spcPct val="80000"/>
              </a:lnSpc>
              <a:defRPr/>
            </a:pPr>
            <a:r>
              <a:rPr lang="es-ES_tradnl" sz="2400" dirty="0">
                <a:effectLst/>
              </a:rPr>
              <a:t>Tiene un </a:t>
            </a:r>
            <a:r>
              <a:rPr lang="es-ES_tradnl" sz="2400" u="sng" dirty="0">
                <a:solidFill>
                  <a:srgbClr val="00B050"/>
                </a:solidFill>
                <a:effectLst>
                  <a:outerShdw blurRad="38100" dist="38100" dir="2700000" algn="tl">
                    <a:srgbClr val="000000">
                      <a:alpha val="43137"/>
                    </a:srgbClr>
                  </a:outerShdw>
                </a:effectLst>
              </a:rPr>
              <a:t>plazo máximo de UN año</a:t>
            </a:r>
            <a:r>
              <a:rPr lang="es-ES_tradnl" sz="2400" dirty="0">
                <a:effectLst/>
              </a:rPr>
              <a:t>, pudiendo renovarse judicialmente por razones debidamente fundadas, por un período más con participación de las partes involucradas. </a:t>
            </a:r>
          </a:p>
          <a:p>
            <a:pPr algn="just" eaLnBrk="1" hangingPunct="1">
              <a:lnSpc>
                <a:spcPct val="80000"/>
              </a:lnSpc>
              <a:defRPr/>
            </a:pPr>
            <a:r>
              <a:rPr lang="es-ES_tradnl" sz="2400" dirty="0">
                <a:effectLst/>
              </a:rPr>
              <a:t>Los progenitores </a:t>
            </a:r>
            <a:r>
              <a:rPr lang="es-ES_tradnl" sz="2400" u="sng" dirty="0">
                <a:solidFill>
                  <a:srgbClr val="00B050"/>
                </a:solidFill>
                <a:effectLst>
                  <a:outerShdw blurRad="38100" dist="38100" dir="2700000" algn="tl">
                    <a:srgbClr val="000000">
                      <a:alpha val="43137"/>
                    </a:srgbClr>
                  </a:outerShdw>
                </a:effectLst>
              </a:rPr>
              <a:t>conservan la titularidad </a:t>
            </a:r>
            <a:r>
              <a:rPr lang="es-ES_tradnl" sz="2400" dirty="0">
                <a:effectLst/>
              </a:rPr>
              <a:t>de la responsabilidad parental, y mantienen </a:t>
            </a:r>
            <a:r>
              <a:rPr lang="es-ES_tradnl" sz="2400" u="sng" dirty="0">
                <a:solidFill>
                  <a:srgbClr val="00B050"/>
                </a:solidFill>
                <a:effectLst>
                  <a:outerShdw blurRad="38100" dist="38100" dir="2700000" algn="tl">
                    <a:srgbClr val="000000">
                      <a:alpha val="43137"/>
                    </a:srgbClr>
                  </a:outerShdw>
                </a:effectLst>
              </a:rPr>
              <a:t>el derecho a supervisar la crianza y educación </a:t>
            </a:r>
            <a:r>
              <a:rPr lang="es-ES_tradnl" sz="2400" dirty="0">
                <a:effectLst/>
              </a:rPr>
              <a:t>del hijo en función de sus posibilidades.</a:t>
            </a:r>
          </a:p>
        </p:txBody>
      </p:sp>
    </p:spTree>
    <p:extLst>
      <p:ext uri="{BB962C8B-B14F-4D97-AF65-F5344CB8AC3E}">
        <p14:creationId xmlns:p14="http://schemas.microsoft.com/office/powerpoint/2010/main" val="698029803"/>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3 Rectángulo"/>
          <p:cNvSpPr/>
          <p:nvPr/>
        </p:nvSpPr>
        <p:spPr>
          <a:xfrm>
            <a:off x="1849438" y="2319339"/>
            <a:ext cx="2070100" cy="2676525"/>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4F81BD"/>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2177" b="1" i="0" u="none" strike="noStrike" kern="0" cap="none" spc="0" normalizeH="0" baseline="0" noProof="0" dirty="0">
                <a:ln>
                  <a:noFill/>
                </a:ln>
                <a:solidFill>
                  <a:srgbClr val="FFFFFF"/>
                </a:solidFill>
                <a:effectLst/>
                <a:uLnTx/>
                <a:uFillTx/>
                <a:latin typeface="Calibri" pitchFamily="18"/>
                <a:ea typeface="Microsoft YaHei" pitchFamily="2"/>
                <a:cs typeface="Mangal" pitchFamily="2"/>
              </a:rPr>
              <a:t>Actos que requieren el consentimiento de ambos progenitores</a:t>
            </a:r>
          </a:p>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2177" b="1" i="0" u="none" strike="noStrike" kern="0" cap="none" spc="0" normalizeH="0" baseline="0" noProof="0" dirty="0">
                <a:ln>
                  <a:noFill/>
                </a:ln>
                <a:solidFill>
                  <a:srgbClr val="FFFFFF"/>
                </a:solidFill>
                <a:effectLst/>
                <a:uLnTx/>
                <a:uFillTx/>
                <a:latin typeface="Calibri" pitchFamily="18"/>
                <a:ea typeface="Microsoft YaHei" pitchFamily="2"/>
                <a:cs typeface="Mangal" pitchFamily="2"/>
              </a:rPr>
              <a:t>ART. 645</a:t>
            </a:r>
          </a:p>
        </p:txBody>
      </p:sp>
      <p:cxnSp>
        <p:nvCxnSpPr>
          <p:cNvPr id="151555" name="5 Conector recto de flecha"/>
          <p:cNvCxnSpPr>
            <a:cxnSpLocks noChangeShapeType="1"/>
          </p:cNvCxnSpPr>
          <p:nvPr/>
        </p:nvCxnSpPr>
        <p:spPr bwMode="auto">
          <a:xfrm flipV="1">
            <a:off x="4070350" y="1338263"/>
            <a:ext cx="1176338" cy="1568450"/>
          </a:xfrm>
          <a:prstGeom prst="bentConnector3">
            <a:avLst>
              <a:gd name="adj1" fmla="val 50000"/>
            </a:avLst>
          </a:prstGeom>
          <a:noFill/>
          <a:ln w="9360">
            <a:solidFill>
              <a:srgbClr val="4A7EBB"/>
            </a:solidFill>
            <a:miter lim="800000"/>
            <a:headEnd/>
            <a:tailEnd type="arrow" w="med" len="med"/>
          </a:ln>
          <a:extLst>
            <a:ext uri="{909E8E84-426E-40DD-AFC4-6F175D3DCCD1}">
              <a14:hiddenFill xmlns:a14="http://schemas.microsoft.com/office/drawing/2010/main">
                <a:noFill/>
              </a14:hiddenFill>
            </a:ext>
          </a:extLst>
        </p:spPr>
      </p:cxnSp>
      <p:cxnSp>
        <p:nvCxnSpPr>
          <p:cNvPr id="151556" name="11 Conector recto de flecha"/>
          <p:cNvCxnSpPr>
            <a:cxnSpLocks noChangeShapeType="1"/>
          </p:cNvCxnSpPr>
          <p:nvPr/>
        </p:nvCxnSpPr>
        <p:spPr bwMode="auto">
          <a:xfrm flipV="1">
            <a:off x="4202114" y="2514601"/>
            <a:ext cx="1501775" cy="652463"/>
          </a:xfrm>
          <a:prstGeom prst="bentConnector3">
            <a:avLst>
              <a:gd name="adj1" fmla="val 50000"/>
            </a:avLst>
          </a:prstGeom>
          <a:noFill/>
          <a:ln w="9360">
            <a:solidFill>
              <a:srgbClr val="4A7EBB"/>
            </a:solidFill>
            <a:miter lim="800000"/>
            <a:headEnd/>
            <a:tailEnd type="arrow" w="med" len="med"/>
          </a:ln>
          <a:extLst>
            <a:ext uri="{909E8E84-426E-40DD-AFC4-6F175D3DCCD1}">
              <a14:hiddenFill xmlns:a14="http://schemas.microsoft.com/office/drawing/2010/main">
                <a:noFill/>
              </a14:hiddenFill>
            </a:ext>
          </a:extLst>
        </p:spPr>
      </p:cxnSp>
      <p:cxnSp>
        <p:nvCxnSpPr>
          <p:cNvPr id="151557" name="14 Conector recto de flecha"/>
          <p:cNvCxnSpPr>
            <a:cxnSpLocks noChangeShapeType="1"/>
          </p:cNvCxnSpPr>
          <p:nvPr/>
        </p:nvCxnSpPr>
        <p:spPr bwMode="auto">
          <a:xfrm flipV="1">
            <a:off x="4202113" y="3527426"/>
            <a:ext cx="1763712" cy="98425"/>
          </a:xfrm>
          <a:prstGeom prst="bentConnector3">
            <a:avLst>
              <a:gd name="adj1" fmla="val 50000"/>
            </a:avLst>
          </a:prstGeom>
          <a:noFill/>
          <a:ln w="9360">
            <a:solidFill>
              <a:srgbClr val="4A7EBB"/>
            </a:solidFill>
            <a:miter lim="800000"/>
            <a:headEnd/>
            <a:tailEnd type="arrow" w="med" len="med"/>
          </a:ln>
          <a:extLst>
            <a:ext uri="{909E8E84-426E-40DD-AFC4-6F175D3DCCD1}">
              <a14:hiddenFill xmlns:a14="http://schemas.microsoft.com/office/drawing/2010/main">
                <a:noFill/>
              </a14:hiddenFill>
            </a:ext>
          </a:extLst>
        </p:spPr>
      </p:cxnSp>
      <p:cxnSp>
        <p:nvCxnSpPr>
          <p:cNvPr id="151558" name="20 Conector recto de flecha"/>
          <p:cNvCxnSpPr>
            <a:cxnSpLocks noChangeShapeType="1"/>
          </p:cNvCxnSpPr>
          <p:nvPr/>
        </p:nvCxnSpPr>
        <p:spPr bwMode="auto">
          <a:xfrm>
            <a:off x="4332289" y="4081463"/>
            <a:ext cx="1633537" cy="392112"/>
          </a:xfrm>
          <a:prstGeom prst="bentConnector3">
            <a:avLst>
              <a:gd name="adj1" fmla="val 50000"/>
            </a:avLst>
          </a:prstGeom>
          <a:noFill/>
          <a:ln w="9360">
            <a:solidFill>
              <a:srgbClr val="4A7EBB"/>
            </a:solidFill>
            <a:miter lim="800000"/>
            <a:headEnd/>
            <a:tailEnd type="arrow" w="med" len="med"/>
          </a:ln>
          <a:extLst>
            <a:ext uri="{909E8E84-426E-40DD-AFC4-6F175D3DCCD1}">
              <a14:hiddenFill xmlns:a14="http://schemas.microsoft.com/office/drawing/2010/main">
                <a:noFill/>
              </a14:hiddenFill>
            </a:ext>
          </a:extLst>
        </p:spPr>
      </p:cxnSp>
      <p:cxnSp>
        <p:nvCxnSpPr>
          <p:cNvPr id="151559" name="22 Conector recto de flecha"/>
          <p:cNvCxnSpPr>
            <a:cxnSpLocks noChangeShapeType="1"/>
          </p:cNvCxnSpPr>
          <p:nvPr/>
        </p:nvCxnSpPr>
        <p:spPr bwMode="auto">
          <a:xfrm>
            <a:off x="4332289" y="4473576"/>
            <a:ext cx="1698625" cy="1044575"/>
          </a:xfrm>
          <a:prstGeom prst="bentConnector3">
            <a:avLst>
              <a:gd name="adj1" fmla="val 50000"/>
            </a:avLst>
          </a:prstGeom>
          <a:noFill/>
          <a:ln w="9360">
            <a:solidFill>
              <a:srgbClr val="4A7EBB"/>
            </a:solidFill>
            <a:miter lim="800000"/>
            <a:headEnd/>
            <a:tailEnd type="arrow" w="med" len="med"/>
          </a:ln>
          <a:extLst>
            <a:ext uri="{909E8E84-426E-40DD-AFC4-6F175D3DCCD1}">
              <a14:hiddenFill xmlns:a14="http://schemas.microsoft.com/office/drawing/2010/main">
                <a:noFill/>
              </a14:hiddenFill>
            </a:ext>
          </a:extLst>
        </p:spPr>
      </p:cxnSp>
      <p:sp>
        <p:nvSpPr>
          <p:cNvPr id="8" name="26 Rectángulo"/>
          <p:cNvSpPr/>
          <p:nvPr/>
        </p:nvSpPr>
        <p:spPr>
          <a:xfrm>
            <a:off x="5703888" y="623889"/>
            <a:ext cx="3135312" cy="828675"/>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C0504D"/>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contraer matrimonio (adolescentes entre 16 y 18 años)</a:t>
            </a:r>
          </a:p>
        </p:txBody>
      </p:sp>
      <p:sp>
        <p:nvSpPr>
          <p:cNvPr id="9" name="27 Rectángulo"/>
          <p:cNvSpPr/>
          <p:nvPr/>
        </p:nvSpPr>
        <p:spPr>
          <a:xfrm>
            <a:off x="5835650" y="1927226"/>
            <a:ext cx="3328988" cy="91281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9BBB59"/>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 ingresar a comunidades religiosas, fuerzas armadas o de seguridad</a:t>
            </a:r>
          </a:p>
        </p:txBody>
      </p:sp>
      <p:sp>
        <p:nvSpPr>
          <p:cNvPr id="10" name="28 Rectángulo"/>
          <p:cNvSpPr/>
          <p:nvPr/>
        </p:nvSpPr>
        <p:spPr>
          <a:xfrm>
            <a:off x="6161089" y="3363913"/>
            <a:ext cx="3330575" cy="91440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8064A2"/>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salir de la República o para el cambio de residencia permanente en el extranjero</a:t>
            </a:r>
          </a:p>
        </p:txBody>
      </p:sp>
      <p:sp>
        <p:nvSpPr>
          <p:cNvPr id="11" name="29 Rectángulo"/>
          <p:cNvSpPr/>
          <p:nvPr/>
        </p:nvSpPr>
        <p:spPr>
          <a:xfrm>
            <a:off x="6226175" y="4473575"/>
            <a:ext cx="3657600" cy="71755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4BACC6"/>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estar en juicio, en los supuestos en que no puede actuar por sí</a:t>
            </a:r>
          </a:p>
        </p:txBody>
      </p:sp>
      <p:sp>
        <p:nvSpPr>
          <p:cNvPr id="12" name="30 Rectángulo"/>
          <p:cNvSpPr/>
          <p:nvPr/>
        </p:nvSpPr>
        <p:spPr>
          <a:xfrm>
            <a:off x="6291263" y="5519738"/>
            <a:ext cx="3592512" cy="849312"/>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F79646"/>
          </a:solidFill>
          <a:ln w="38160">
            <a:solidFill>
              <a:srgbClr val="FFFFFF"/>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Tx/>
              <a:buFontTx/>
              <a:buNone/>
              <a:tabLst/>
              <a:defRPr/>
            </a:pP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Administrar los bienes de los hijos, excepto que se haya delegado la </a:t>
            </a:r>
            <a:r>
              <a:rPr kumimoji="0" lang="es-AR" sz="1633" b="1" i="0"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adm</a:t>
            </a:r>
            <a:r>
              <a:rPr kumimoji="0" lang="es-AR" sz="1633"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Calibri" pitchFamily="18"/>
                <a:ea typeface="Microsoft YaHei" pitchFamily="2"/>
                <a:cs typeface="Mangal" pitchFamily="2"/>
              </a:rPr>
              <a:t>.</a:t>
            </a:r>
          </a:p>
        </p:txBody>
      </p:sp>
      <p:sp>
        <p:nvSpPr>
          <p:cNvPr id="13" name="31 Rectángulo"/>
          <p:cNvSpPr/>
          <p:nvPr/>
        </p:nvSpPr>
        <p:spPr>
          <a:xfrm>
            <a:off x="1589089" y="5191125"/>
            <a:ext cx="3559175" cy="156845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gradFill>
            <a:gsLst>
              <a:gs pos="0">
                <a:srgbClr val="A3C4FF"/>
              </a:gs>
              <a:gs pos="100000">
                <a:srgbClr val="BFD5FF"/>
              </a:gs>
            </a:gsLst>
            <a:lin ang="16200000"/>
          </a:gradFill>
          <a:ln w="9360">
            <a:solidFill>
              <a:srgbClr val="4A7EBB"/>
            </a:solidFill>
            <a:prstDash val="solid"/>
          </a:ln>
        </p:spPr>
        <p:txBody>
          <a:bodyPr lIns="81997" tIns="41000" rIns="81997" bIns="41000" anchor="ctr" anchorCtr="1" compatLnSpc="0"/>
          <a:lstStyle/>
          <a:p>
            <a:pPr marL="0" marR="0" lvl="0" indent="0" algn="ctr" defTabSz="829452" eaLnBrk="1" fontAlgn="auto" latinLnBrk="0" hangingPunct="1">
              <a:lnSpc>
                <a:spcPct val="100000"/>
              </a:lnSpc>
              <a:spcBef>
                <a:spcPts val="0"/>
              </a:spcBef>
              <a:spcAft>
                <a:spcPts val="0"/>
              </a:spcAft>
              <a:buClrTx/>
              <a:buSzPct val="100000"/>
              <a:buFont typeface="Arial" pitchFamily="32"/>
              <a:buChar char="•"/>
              <a:tabLst/>
              <a:defRPr/>
            </a:pPr>
            <a:r>
              <a:rPr kumimoji="0" lang="es-AR" sz="1814"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latin typeface="Calibri" pitchFamily="18"/>
                <a:ea typeface="Microsoft YaHei" pitchFamily="2"/>
                <a:cs typeface="Mangal" pitchFamily="2"/>
              </a:rPr>
              <a:t>El juez debe resolver teniendo en miras el interés familiar.</a:t>
            </a:r>
          </a:p>
          <a:p>
            <a:pPr marL="0" marR="0" lvl="0" indent="0" algn="ctr" defTabSz="829452" eaLnBrk="1" fontAlgn="auto" latinLnBrk="0" hangingPunct="1">
              <a:lnSpc>
                <a:spcPct val="100000"/>
              </a:lnSpc>
              <a:spcBef>
                <a:spcPts val="0"/>
              </a:spcBef>
              <a:spcAft>
                <a:spcPts val="0"/>
              </a:spcAft>
              <a:buClrTx/>
              <a:buSzPct val="100000"/>
              <a:buFont typeface="Arial" pitchFamily="32"/>
              <a:buChar char="•"/>
              <a:tabLst/>
              <a:defRPr/>
            </a:pPr>
            <a:r>
              <a:rPr kumimoji="0" lang="es-AR" sz="1814"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latin typeface="Calibri" pitchFamily="18"/>
                <a:ea typeface="Microsoft YaHei" pitchFamily="2"/>
                <a:cs typeface="Mangal" pitchFamily="2"/>
              </a:rPr>
              <a:t>Cuando el acto involucre a un adolescente es necesario su consentimiento expreso</a:t>
            </a:r>
          </a:p>
        </p:txBody>
      </p:sp>
    </p:spTree>
    <p:extLst>
      <p:ext uri="{BB962C8B-B14F-4D97-AF65-F5344CB8AC3E}">
        <p14:creationId xmlns:p14="http://schemas.microsoft.com/office/powerpoint/2010/main" val="3785507552"/>
      </p:ext>
    </p:extLst>
  </p:cSld>
  <p:clrMapOvr>
    <a:masterClrMapping/>
  </p:clrMapOvr>
  <p:transition spd="slow"/>
</p:sld>
</file>

<file path=ppt/slides/slide329.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909314" name="Rectangle 2"/>
          <p:cNvSpPr>
            <a:spLocks noGrp="1" noChangeArrowheads="1"/>
          </p:cNvSpPr>
          <p:nvPr>
            <p:ph type="title"/>
          </p:nvPr>
        </p:nvSpPr>
        <p:spPr>
          <a:xfrm>
            <a:off x="1919289" y="260350"/>
            <a:ext cx="8497887" cy="1512888"/>
          </a:xfrm>
          <a:solidFill>
            <a:srgbClr val="FFFF99"/>
          </a:solidFill>
        </p:spPr>
        <p:txBody>
          <a:bodyPr/>
          <a:lstStyle/>
          <a:p>
            <a:pPr eaLnBrk="1" hangingPunct="1">
              <a:defRPr/>
            </a:pPr>
            <a:r>
              <a:rPr lang="es-ES" b="1" dirty="0">
                <a:solidFill>
                  <a:srgbClr val="000000"/>
                </a:solidFill>
                <a:effectLst>
                  <a:outerShdw blurRad="38100" dist="38100" dir="2700000" algn="tl">
                    <a:srgbClr val="FFFFFF"/>
                  </a:outerShdw>
                </a:effectLst>
                <a:ea typeface="ＭＳ Ｐゴシック" pitchFamily="34" charset="-128"/>
              </a:rPr>
              <a:t>La relación con los hijos antes (CC) y ahora (CCC) …</a:t>
            </a:r>
          </a:p>
        </p:txBody>
      </p:sp>
      <p:sp>
        <p:nvSpPr>
          <p:cNvPr id="153603" name="Rectangle 3"/>
          <p:cNvSpPr>
            <a:spLocks noGrp="1" noChangeArrowheads="1"/>
          </p:cNvSpPr>
          <p:nvPr>
            <p:ph type="body" idx="1"/>
          </p:nvPr>
        </p:nvSpPr>
        <p:spPr>
          <a:xfrm>
            <a:off x="1992313" y="1989138"/>
            <a:ext cx="8280400" cy="3600450"/>
          </a:xfrm>
          <a:solidFill>
            <a:srgbClr val="000000"/>
          </a:solidFill>
          <a:ln>
            <a:solidFill>
              <a:schemeClr val="tx1"/>
            </a:solidFill>
          </a:ln>
        </p:spPr>
        <p:txBody>
          <a:bodyPr/>
          <a:lstStyle/>
          <a:p>
            <a:pPr algn="just" eaLnBrk="1" hangingPunct="1"/>
            <a:r>
              <a:rPr lang="es-AR" altLang="es-AR" sz="4000" b="1">
                <a:solidFill>
                  <a:srgbClr val="FFFF99"/>
                </a:solidFill>
                <a:effectLst/>
                <a:ea typeface="MS PGothic" panose="020B0600070205080204" pitchFamily="34" charset="-128"/>
              </a:rPr>
              <a:t>Uniparental</a:t>
            </a:r>
            <a:r>
              <a:rPr lang="es-AR" altLang="es-AR" sz="4000" b="1">
                <a:effectLst/>
                <a:ea typeface="MS PGothic" panose="020B0600070205080204" pitchFamily="34" charset="-128"/>
              </a:rPr>
              <a:t>: </a:t>
            </a:r>
            <a:r>
              <a:rPr lang="es-AR" altLang="es-ES" sz="4000" b="1">
                <a:effectLst/>
                <a:ea typeface="MS PGothic" panose="020B0600070205080204" pitchFamily="34" charset="-128"/>
              </a:rPr>
              <a:t>“</a:t>
            </a:r>
            <a:r>
              <a:rPr lang="es-AR" altLang="es-AR" sz="4000" b="1">
                <a:effectLst/>
                <a:ea typeface="MS PGothic" panose="020B0600070205080204" pitchFamily="34" charset="-128"/>
              </a:rPr>
              <a:t>tenencia</a:t>
            </a:r>
            <a:r>
              <a:rPr lang="es-AR" altLang="es-ES" sz="4000" b="1">
                <a:effectLst/>
                <a:ea typeface="MS PGothic" panose="020B0600070205080204" pitchFamily="34" charset="-128"/>
              </a:rPr>
              <a:t>”</a:t>
            </a:r>
            <a:r>
              <a:rPr lang="es-AR" altLang="es-AR" sz="4000" b="1">
                <a:effectLst/>
                <a:ea typeface="MS PGothic" panose="020B0600070205080204" pitchFamily="34" charset="-128"/>
              </a:rPr>
              <a:t> y </a:t>
            </a:r>
            <a:r>
              <a:rPr lang="es-AR" altLang="es-ES" sz="4000" b="1">
                <a:effectLst/>
                <a:ea typeface="MS PGothic" panose="020B0600070205080204" pitchFamily="34" charset="-128"/>
              </a:rPr>
              <a:t>“</a:t>
            </a:r>
            <a:r>
              <a:rPr lang="es-AR" altLang="es-AR" sz="4000" b="1">
                <a:effectLst/>
                <a:ea typeface="MS PGothic" panose="020B0600070205080204" pitchFamily="34" charset="-128"/>
              </a:rPr>
              <a:t>visitas</a:t>
            </a:r>
            <a:r>
              <a:rPr lang="es-AR" altLang="es-ES" sz="4000" b="1">
                <a:effectLst/>
                <a:ea typeface="MS PGothic" panose="020B0600070205080204" pitchFamily="34" charset="-128"/>
              </a:rPr>
              <a:t>”</a:t>
            </a:r>
            <a:endParaRPr lang="es-AR" altLang="es-AR" sz="4000" b="1">
              <a:effectLst/>
              <a:ea typeface="MS PGothic" panose="020B0600070205080204" pitchFamily="34" charset="-128"/>
            </a:endParaRPr>
          </a:p>
          <a:p>
            <a:pPr algn="just" eaLnBrk="1" hangingPunct="1"/>
            <a:r>
              <a:rPr lang="es-AR" altLang="es-AR" sz="4000" b="1">
                <a:effectLst/>
                <a:ea typeface="MS PGothic" panose="020B0600070205080204" pitchFamily="34" charset="-128"/>
              </a:rPr>
              <a:t>Biparental (ejercicio y cuidado compartido) </a:t>
            </a:r>
          </a:p>
        </p:txBody>
      </p:sp>
      <p:sp>
        <p:nvSpPr>
          <p:cNvPr id="153604" name="AutoShape 5"/>
          <p:cNvSpPr>
            <a:spLocks noChangeArrowheads="1"/>
          </p:cNvSpPr>
          <p:nvPr/>
        </p:nvSpPr>
        <p:spPr bwMode="auto">
          <a:xfrm>
            <a:off x="5537201" y="5300664"/>
            <a:ext cx="2232025" cy="1196975"/>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Blip>
                <a:blip r:embed="rId2"/>
              </a:buBlip>
              <a:defRPr sz="3200">
                <a:solidFill>
                  <a:schemeClr val="tx1"/>
                </a:solidFill>
                <a:latin typeface="Arial" panose="020B0604020202020204" pitchFamily="34" charset="0"/>
              </a:defRPr>
            </a:lvl1pPr>
            <a:lvl2pPr marL="742950" indent="-285750">
              <a:spcBef>
                <a:spcPct val="20000"/>
              </a:spcBef>
              <a:buClr>
                <a:schemeClr val="folHlink"/>
              </a:buClr>
              <a:buSzPct val="50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chemeClr val="hlink"/>
              </a:buClr>
              <a:buFont typeface="Wingdings" panose="05000000000000000000" pitchFamily="2" charset="2"/>
              <a:buBlip>
                <a:blip r:embed="rId2"/>
              </a:buBlip>
              <a:defRPr sz="2400">
                <a:solidFill>
                  <a:schemeClr val="tx1"/>
                </a:solidFill>
                <a:latin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Wingdings" panose="05000000000000000000" pitchFamily="2" charset="2"/>
              <a:buBlip>
                <a:blip r:embed="rId2"/>
              </a:buBlip>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 typeface="Wingdings" panose="05000000000000000000" pitchFamily="2" charset="2"/>
              <a:buNone/>
              <a:tabLst/>
              <a:defRPr/>
            </a:pPr>
            <a:endParaRPr kumimoji="0" lang="en-US" altLang="es-AR" sz="18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2" name="1 Marcador de número de diapositiva"/>
          <p:cNvSpPr>
            <a:spLocks noGrp="1"/>
          </p:cNvSpPr>
          <p:nvPr>
            <p:ph type="sldNum" sz="quarter" idx="10"/>
          </p:nvPr>
        </p:nvSpPr>
        <p:spPr>
          <a:xfrm>
            <a:off x="7696200" y="6154739"/>
            <a:ext cx="2133600" cy="365125"/>
          </a:xfrm>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fld id="{95EB704D-7C2D-4609-91CD-9D3F8B19CBD4}" type="slidenum">
              <a:rPr kumimoji="0" lang="es-ES" sz="11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rPr>
              <a:pPr marL="0" marR="0" lvl="0" indent="0" defTabSz="914400" eaLnBrk="1" fontAlgn="auto" latinLnBrk="0" hangingPunct="1">
                <a:lnSpc>
                  <a:spcPct val="100000"/>
                </a:lnSpc>
                <a:spcBef>
                  <a:spcPts val="0"/>
                </a:spcBef>
                <a:spcAft>
                  <a:spcPts val="0"/>
                </a:spcAft>
                <a:buClrTx/>
                <a:buSzTx/>
                <a:buFontTx/>
                <a:buNone/>
                <a:tabLst/>
                <a:defRPr/>
              </a:pPr>
              <a:t>329</a:t>
            </a:fld>
            <a:endParaRPr kumimoji="0" lang="es-ES" sz="1100" b="0" i="0" u="none" strike="noStrike" kern="0" cap="none" spc="0" normalizeH="0" baseline="0" noProof="0">
              <a:ln>
                <a:noFill/>
              </a:ln>
              <a:solidFill>
                <a:prstClr val="white">
                  <a:alpha val="60000"/>
                </a:prstClr>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35550175"/>
      </p:ext>
    </p:extLst>
  </p:cSld>
  <p:clrMapOvr>
    <a:masterClrMapping/>
  </p:clrMapOvr>
  <p:transition spd="med">
    <p:cover dir="ru"/>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a:bodyPr>
          <a:lstStyle/>
          <a:p>
            <a:r>
              <a:rPr lang="es-AR" dirty="0"/>
              <a:t>Juzgado Nacional en lo Civil N° 92, 28/08/2015</a:t>
            </a:r>
          </a:p>
        </p:txBody>
      </p:sp>
      <p:sp>
        <p:nvSpPr>
          <p:cNvPr id="3" name="2 Marcador de contenido"/>
          <p:cNvSpPr>
            <a:spLocks noGrp="1"/>
          </p:cNvSpPr>
          <p:nvPr>
            <p:ph idx="1"/>
          </p:nvPr>
        </p:nvSpPr>
        <p:spPr>
          <a:ln>
            <a:solidFill>
              <a:schemeClr val="tx1"/>
            </a:solidFill>
          </a:ln>
        </p:spPr>
        <p:txBody>
          <a:bodyPr/>
          <a:lstStyle/>
          <a:p>
            <a:pPr marL="0" indent="0">
              <a:buNone/>
            </a:pPr>
            <a:r>
              <a:rPr lang="es-AR" b="1" dirty="0"/>
              <a:t>OBJETO</a:t>
            </a:r>
          </a:p>
          <a:p>
            <a:pPr algn="just"/>
            <a:r>
              <a:rPr lang="es-AR" dirty="0"/>
              <a:t>Esta información sumaria se inicia a instancias de la Sra. C. C. R. a fin de que </a:t>
            </a:r>
            <a:r>
              <a:rPr lang="es-AR" b="1" dirty="0">
                <a:solidFill>
                  <a:srgbClr val="FFFF00"/>
                </a:solidFill>
              </a:rPr>
              <a:t>se declare la existencia de una unión </a:t>
            </a:r>
            <a:r>
              <a:rPr lang="es-AR" b="1" dirty="0" err="1">
                <a:solidFill>
                  <a:srgbClr val="FFFF00"/>
                </a:solidFill>
              </a:rPr>
              <a:t>convivencial</a:t>
            </a:r>
            <a:r>
              <a:rPr lang="es-AR" b="1" dirty="0">
                <a:solidFill>
                  <a:srgbClr val="FFFF00"/>
                </a:solidFill>
              </a:rPr>
              <a:t> entre la requirente y el Sr. A. S., fallecido el día 29 de enero de 2014 </a:t>
            </a:r>
            <a:r>
              <a:rPr lang="es-AR" dirty="0"/>
              <a:t>(según consta en la partida obrante a fs. 12), </a:t>
            </a:r>
          </a:p>
          <a:p>
            <a:pPr algn="just"/>
            <a:r>
              <a:rPr lang="es-AR" b="1" dirty="0">
                <a:solidFill>
                  <a:srgbClr val="FFFF00"/>
                </a:solidFill>
              </a:rPr>
              <a:t>con el objeto de obtener la indemnización por fallecimiento </a:t>
            </a:r>
            <a:r>
              <a:rPr lang="es-AR" dirty="0"/>
              <a:t>en su carácter de trabajador en relación de dependencia de </a:t>
            </a:r>
            <a:r>
              <a:rPr lang="es-AR" dirty="0" err="1"/>
              <a:t>Perticari</a:t>
            </a:r>
            <a:r>
              <a:rPr lang="es-AR" dirty="0"/>
              <a:t> S.A., en los términos previstos por el art. 248 de la Ley de Contrato de Trabajo. </a:t>
            </a:r>
          </a:p>
        </p:txBody>
      </p:sp>
      <p:sp>
        <p:nvSpPr>
          <p:cNvPr id="4" name="3 Marcador de número de diapositiva"/>
          <p:cNvSpPr>
            <a:spLocks noGrp="1"/>
          </p:cNvSpPr>
          <p:nvPr>
            <p:ph type="sldNum" sz="quarter" idx="12"/>
          </p:nvPr>
        </p:nvSpPr>
        <p:spPr/>
        <p:txBody>
          <a:bodyPr/>
          <a:lstStyle/>
          <a:p>
            <a:pPr>
              <a:defRPr/>
            </a:pPr>
            <a:fld id="{230A8226-B49D-4222-B43F-6316EFF62C1A}" type="slidenum">
              <a:rPr lang="es-AR" sz="1800" kern="0">
                <a:solidFill>
                  <a:prstClr val="white">
                    <a:tint val="75000"/>
                  </a:prstClr>
                </a:solidFill>
              </a:rPr>
              <a:pPr>
                <a:defRPr/>
              </a:pPr>
              <a:t>33</a:t>
            </a:fld>
            <a:endParaRPr lang="es-AR" sz="1800" kern="0">
              <a:solidFill>
                <a:prstClr val="white">
                  <a:tint val="75000"/>
                </a:prstClr>
              </a:solidFill>
            </a:endParaRPr>
          </a:p>
        </p:txBody>
      </p:sp>
    </p:spTree>
    <p:extLst>
      <p:ext uri="{BB962C8B-B14F-4D97-AF65-F5344CB8AC3E}">
        <p14:creationId xmlns:p14="http://schemas.microsoft.com/office/powerpoint/2010/main" val="1063812962"/>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7030A0"/>
          </a:solidFill>
        </p:spPr>
        <p:txBody>
          <a:bodyPr>
            <a:normAutofit/>
          </a:bodyPr>
          <a:lstStyle/>
          <a:p>
            <a:pPr eaLnBrk="1" hangingPunct="1">
              <a:defRPr/>
            </a:pPr>
            <a:r>
              <a:rPr lang="es-AR" sz="4000" b="1" dirty="0">
                <a:solidFill>
                  <a:srgbClr val="00B050"/>
                </a:solidFill>
                <a:ea typeface="ＭＳ Ｐゴシック" pitchFamily="34" charset="-128"/>
              </a:rPr>
              <a:t>El problema de la preferencia materna…</a:t>
            </a:r>
          </a:p>
        </p:txBody>
      </p:sp>
      <p:sp>
        <p:nvSpPr>
          <p:cNvPr id="161795" name="2 Marcador de contenido"/>
          <p:cNvSpPr>
            <a:spLocks noGrp="1"/>
          </p:cNvSpPr>
          <p:nvPr>
            <p:ph idx="1"/>
          </p:nvPr>
        </p:nvSpPr>
        <p:spPr>
          <a:xfrm>
            <a:off x="1981201" y="1600200"/>
            <a:ext cx="8435975" cy="4565650"/>
          </a:xfr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ormAutofit lnSpcReduction="10000"/>
          </a:bodyPr>
          <a:lstStyle/>
          <a:p>
            <a:pPr algn="just" eaLnBrk="1" hangingPunct="1">
              <a:defRPr/>
            </a:pPr>
            <a:r>
              <a:rPr lang="es-ES" sz="2700" dirty="0">
                <a:solidFill>
                  <a:schemeClr val="tx1"/>
                </a:solidFill>
                <a:effectLst>
                  <a:outerShdw blurRad="38100" dist="38100" dir="2700000" algn="tl">
                    <a:srgbClr val="000000">
                      <a:alpha val="43137"/>
                    </a:srgbClr>
                  </a:outerShdw>
                </a:effectLst>
                <a:ea typeface="ＭＳ Ｐゴシック" pitchFamily="34" charset="-128"/>
              </a:rPr>
              <a:t>Art. 206: </a:t>
            </a:r>
            <a:r>
              <a:rPr lang="es-ES" altLang="es-ES" sz="2700" dirty="0">
                <a:solidFill>
                  <a:schemeClr val="tx1"/>
                </a:solidFill>
                <a:effectLst>
                  <a:outerShdw blurRad="38100" dist="38100" dir="2700000" algn="tl">
                    <a:srgbClr val="000000">
                      <a:alpha val="43137"/>
                    </a:srgbClr>
                  </a:outerShdw>
                </a:effectLst>
                <a:ea typeface="ＭＳ Ｐゴシック" pitchFamily="34" charset="-128"/>
              </a:rPr>
              <a:t>“</a:t>
            </a:r>
            <a:r>
              <a:rPr lang="es-ES" sz="2700" dirty="0">
                <a:solidFill>
                  <a:schemeClr val="tx1"/>
                </a:solidFill>
                <a:effectLst>
                  <a:outerShdw blurRad="38100" dist="38100" dir="2700000" algn="tl">
                    <a:srgbClr val="000000">
                      <a:alpha val="43137"/>
                    </a:srgbClr>
                  </a:outerShdw>
                </a:effectLst>
                <a:ea typeface="ＭＳ Ｐゴシック" pitchFamily="34" charset="-128"/>
              </a:rPr>
              <a:t>(…) Los hijos menores de CINCO (5) años </a:t>
            </a:r>
            <a:r>
              <a:rPr lang="es-ES" sz="2700" u="sng" dirty="0">
                <a:solidFill>
                  <a:srgbClr val="FF0000"/>
                </a:solidFill>
                <a:effectLst>
                  <a:outerShdw blurRad="38100" dist="38100" dir="2700000" algn="tl">
                    <a:srgbClr val="000000">
                      <a:alpha val="43137"/>
                    </a:srgbClr>
                  </a:outerShdw>
                </a:effectLst>
                <a:ea typeface="ＭＳ Ｐゴシック" pitchFamily="34" charset="-128"/>
              </a:rPr>
              <a:t>quedarán a cargo de la madre</a:t>
            </a:r>
            <a:r>
              <a:rPr lang="es-ES" sz="2700" dirty="0">
                <a:solidFill>
                  <a:schemeClr val="tx1"/>
                </a:solidFill>
                <a:effectLst>
                  <a:outerShdw blurRad="38100" dist="38100" dir="2700000" algn="tl">
                    <a:srgbClr val="000000">
                      <a:alpha val="43137"/>
                    </a:srgbClr>
                  </a:outerShdw>
                </a:effectLst>
                <a:ea typeface="ＭＳ Ｐゴシック" pitchFamily="34" charset="-128"/>
              </a:rPr>
              <a:t>, salvo causas graves que afecten el interés del menor. </a:t>
            </a:r>
            <a:r>
              <a:rPr lang="es-ES" sz="2700" u="sng" dirty="0">
                <a:solidFill>
                  <a:srgbClr val="FFFF00"/>
                </a:solidFill>
                <a:effectLst>
                  <a:outerShdw blurRad="38100" dist="38100" dir="2700000" algn="tl">
                    <a:srgbClr val="000000">
                      <a:alpha val="43137"/>
                    </a:srgbClr>
                  </a:outerShdw>
                </a:effectLst>
                <a:ea typeface="ＭＳ Ｐゴシック" pitchFamily="34" charset="-128"/>
              </a:rPr>
              <a:t>En casos de matrimonios constituidos por ambos cónyuges del mismo sexo, a falta de acuerdo, el juez resolverá teniendo en cuenta el interés del menor</a:t>
            </a:r>
            <a:r>
              <a:rPr lang="es-ES" sz="2700" dirty="0">
                <a:solidFill>
                  <a:schemeClr val="tx1"/>
                </a:solidFill>
                <a:effectLst>
                  <a:outerShdw blurRad="38100" dist="38100" dir="2700000" algn="tl">
                    <a:srgbClr val="000000">
                      <a:alpha val="43137"/>
                    </a:srgbClr>
                  </a:outerShdw>
                </a:effectLst>
                <a:ea typeface="ＭＳ Ｐゴシック" pitchFamily="34" charset="-128"/>
              </a:rPr>
              <a:t>. Los mayores de esa edad, a falta de acuerdo de los cónyuges, quedarán a cargo de aquel a quien el juez considere más idóneo. Los progenitores continuarán sujetos a todas las cargas y obligaciones respecto de sus hijos</a:t>
            </a:r>
            <a:r>
              <a:rPr lang="es-ES" altLang="es-ES" sz="2700" dirty="0">
                <a:solidFill>
                  <a:schemeClr val="tx1"/>
                </a:solidFill>
                <a:effectLst>
                  <a:outerShdw blurRad="38100" dist="38100" dir="2700000" algn="tl">
                    <a:srgbClr val="000000">
                      <a:alpha val="43137"/>
                    </a:srgbClr>
                  </a:outerShdw>
                </a:effectLst>
                <a:ea typeface="ＭＳ Ｐゴシック" pitchFamily="34" charset="-128"/>
              </a:rPr>
              <a:t>”</a:t>
            </a:r>
            <a:r>
              <a:rPr lang="es-ES" sz="2700" dirty="0">
                <a:solidFill>
                  <a:schemeClr val="tx1"/>
                </a:solidFill>
                <a:effectLst>
                  <a:outerShdw blurRad="38100" dist="38100" dir="2700000" algn="tl">
                    <a:srgbClr val="000000">
                      <a:alpha val="43137"/>
                    </a:srgbClr>
                  </a:outerShdw>
                </a:effectLst>
                <a:ea typeface="ＭＳ Ｐゴシック" pitchFamily="34" charset="-128"/>
              </a:rPr>
              <a:t>. </a:t>
            </a:r>
          </a:p>
        </p:txBody>
      </p:sp>
      <p:sp>
        <p:nvSpPr>
          <p:cNvPr id="3" name="2 Marcador de número de diapositiva"/>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fld id="{C0C42C33-FC54-47BC-B6B8-E6917D19606B}" type="slidenum">
              <a:rPr kumimoji="0" lang="es-AR" altLang="es-AR" sz="1800" b="0" i="0" u="none" strike="noStrike" kern="0" cap="none" spc="0" normalizeH="0" baseline="0" noProof="0">
                <a:ln>
                  <a:noFill/>
                </a:ln>
                <a:solidFill>
                  <a:srgbClr val="898989"/>
                </a:solidFill>
                <a:effectLst>
                  <a:outerShdw blurRad="38100" dist="38100" dir="2700000" algn="tl">
                    <a:srgbClr val="FFFFFF"/>
                  </a:outerShdw>
                </a:effectLst>
                <a:uLnTx/>
                <a:uFillTx/>
                <a:latin typeface="Arial" panose="020B0604020202020204" pitchFamily="34" charset="0"/>
                <a:ea typeface="MS PGothic" panose="020B0600070205080204" pitchFamily="34" charset="-128"/>
              </a:rPr>
              <a:pPr marL="0" marR="0" lvl="0" indent="0" algn="ctr" defTabSz="914400" eaLnBrk="1" fontAlgn="auto" latinLnBrk="0" hangingPunct="1">
                <a:lnSpc>
                  <a:spcPct val="100000"/>
                </a:lnSpc>
                <a:spcBef>
                  <a:spcPts val="0"/>
                </a:spcBef>
                <a:spcAft>
                  <a:spcPts val="0"/>
                </a:spcAft>
                <a:buClrTx/>
                <a:buSzTx/>
                <a:buFontTx/>
                <a:buNone/>
                <a:tabLst/>
                <a:defRPr/>
              </a:pPr>
              <a:t>330</a:t>
            </a:fld>
            <a:endParaRPr kumimoji="0" lang="es-AR" altLang="es-AR" sz="1800" b="0" i="0" u="none" strike="noStrike" kern="0" cap="none" spc="0" normalizeH="0" baseline="0" noProof="0">
              <a:ln>
                <a:noFill/>
              </a:ln>
              <a:solidFill>
                <a:srgbClr val="898989"/>
              </a:solidFill>
              <a:effectLst>
                <a:outerShdw blurRad="38100" dist="38100" dir="2700000" algn="tl">
                  <a:srgbClr val="FFFFFF"/>
                </a:outerShdw>
              </a:effectLst>
              <a:uLnTx/>
              <a:uFillTx/>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2352799521"/>
      </p:ext>
    </p:extLst>
  </p:cSld>
  <p:clrMapOvr>
    <a:masterClrMapping/>
  </p:clrMapOvr>
  <p:transition spd="slow">
    <p:randomBar dir="vert"/>
  </p:transition>
</p:sld>
</file>

<file path=ppt/slides/slide331.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20000">
              <a:srgbClr val="000040"/>
            </a:gs>
            <a:gs pos="50000">
              <a:srgbClr val="400040"/>
            </a:gs>
            <a:gs pos="75000">
              <a:srgbClr val="8F0040"/>
            </a:gs>
            <a:gs pos="89999">
              <a:srgbClr val="F27300"/>
            </a:gs>
            <a:gs pos="100000">
              <a:srgbClr val="FFBF00"/>
            </a:gs>
          </a:gsLst>
          <a:lin ang="2700000"/>
        </a:grad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8229600" cy="1714500"/>
          </a:xfrm>
        </p:spPr>
        <p:txBody>
          <a:bodyPr/>
          <a:lstStyle/>
          <a:p>
            <a:pPr>
              <a:defRPr/>
            </a:pPr>
            <a:r>
              <a:rPr lang="en-US" dirty="0">
                <a:solidFill>
                  <a:srgbClr val="00B050"/>
                </a:solidFill>
              </a:rPr>
              <a:t>CUIDADO PERSONAL: </a:t>
            </a:r>
            <a:r>
              <a:rPr lang="es-AR" sz="3200" dirty="0">
                <a:solidFill>
                  <a:srgbClr val="00B050"/>
                </a:solidFill>
              </a:rPr>
              <a:t>Deberes</a:t>
            </a:r>
            <a:r>
              <a:rPr lang="en-US" sz="3200" dirty="0">
                <a:solidFill>
                  <a:srgbClr val="00B050"/>
                </a:solidFill>
              </a:rPr>
              <a:t> y facultades de los progenitores referidos a la </a:t>
            </a:r>
            <a:r>
              <a:rPr lang="en-US" sz="3200" dirty="0" err="1">
                <a:solidFill>
                  <a:srgbClr val="00B050"/>
                </a:solidFill>
              </a:rPr>
              <a:t>vida</a:t>
            </a:r>
            <a:r>
              <a:rPr lang="en-US" sz="3200" dirty="0">
                <a:solidFill>
                  <a:srgbClr val="00B050"/>
                </a:solidFill>
              </a:rPr>
              <a:t> </a:t>
            </a:r>
            <a:r>
              <a:rPr lang="en-US" sz="3200" dirty="0" err="1">
                <a:solidFill>
                  <a:srgbClr val="00B050"/>
                </a:solidFill>
              </a:rPr>
              <a:t>cotidiana</a:t>
            </a:r>
            <a:r>
              <a:rPr lang="en-US" sz="3200" dirty="0">
                <a:solidFill>
                  <a:srgbClr val="00B050"/>
                </a:solidFill>
              </a:rPr>
              <a:t> de </a:t>
            </a:r>
            <a:r>
              <a:rPr lang="en-US" sz="3200" dirty="0" err="1">
                <a:solidFill>
                  <a:srgbClr val="00B050"/>
                </a:solidFill>
              </a:rPr>
              <a:t>sus</a:t>
            </a:r>
            <a:r>
              <a:rPr lang="en-US" sz="3200" dirty="0">
                <a:solidFill>
                  <a:srgbClr val="00B050"/>
                </a:solidFill>
              </a:rPr>
              <a:t> hijos</a:t>
            </a:r>
          </a:p>
        </p:txBody>
      </p:sp>
      <p:graphicFrame>
        <p:nvGraphicFramePr>
          <p:cNvPr id="4" name="3 Marcador de contenido"/>
          <p:cNvGraphicFramePr>
            <a:graphicFrameLocks noGrp="1"/>
          </p:cNvGraphicFramePr>
          <p:nvPr>
            <p:ph idx="1"/>
          </p:nvPr>
        </p:nvGraphicFramePr>
        <p:xfrm>
          <a:off x="1847528" y="1844824"/>
          <a:ext cx="8229600" cy="4533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3762701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2313" y="4929189"/>
            <a:ext cx="8183562" cy="676275"/>
          </a:xfrm>
        </p:spPr>
        <p:txBody>
          <a:bodyPr/>
          <a:lstStyle/>
          <a:p>
            <a:pPr algn="ctr" eaLnBrk="1" fontAlgn="auto" hangingPunct="1">
              <a:spcAft>
                <a:spcPts val="0"/>
              </a:spcAft>
              <a:defRPr/>
            </a:pPr>
            <a:r>
              <a:rPr lang="es-AR" dirty="0"/>
              <a:t>Antecedente jurisprudencial…</a:t>
            </a:r>
          </a:p>
        </p:txBody>
      </p:sp>
      <p:sp>
        <p:nvSpPr>
          <p:cNvPr id="3" name="2 Marcador de texto"/>
          <p:cNvSpPr>
            <a:spLocks noGrp="1"/>
          </p:cNvSpPr>
          <p:nvPr>
            <p:ph type="body" idx="1"/>
          </p:nvPr>
        </p:nvSpPr>
        <p:spPr>
          <a:xfrm>
            <a:off x="1992313" y="5624514"/>
            <a:ext cx="8183562" cy="420687"/>
          </a:xfrm>
        </p:spPr>
        <p:txBody>
          <a:bodyPr>
            <a:normAutofit/>
          </a:bodyPr>
          <a:lstStyle/>
          <a:p>
            <a:pPr marR="0" eaLnBrk="1" hangingPunct="1">
              <a:lnSpc>
                <a:spcPct val="80000"/>
              </a:lnSpc>
              <a:spcBef>
                <a:spcPct val="0"/>
              </a:spcBef>
              <a:spcAft>
                <a:spcPct val="0"/>
              </a:spcAft>
              <a:defRPr/>
            </a:pPr>
            <a:r>
              <a:rPr lang="es-ES" altLang="es-AR" sz="1500" b="1">
                <a:solidFill>
                  <a:srgbClr val="000000"/>
                </a:solidFill>
                <a:effectLst>
                  <a:outerShdw blurRad="38100" dist="38100" dir="2700000" algn="tl">
                    <a:srgbClr val="FFFFFF"/>
                  </a:outerShdw>
                </a:effectLst>
              </a:rPr>
              <a:t>Jdo.Familia Mendoza, 24/2/2014, JA,2014-III,Actualización en Derecho de Familia. P-63</a:t>
            </a:r>
          </a:p>
          <a:p>
            <a:pPr marR="0" eaLnBrk="1" hangingPunct="1">
              <a:lnSpc>
                <a:spcPct val="80000"/>
              </a:lnSpc>
              <a:spcBef>
                <a:spcPct val="0"/>
              </a:spcBef>
              <a:spcAft>
                <a:spcPct val="0"/>
              </a:spcAft>
              <a:defRPr/>
            </a:pPr>
            <a:endParaRPr lang="es-AR" altLang="es-AR" sz="1500">
              <a:solidFill>
                <a:srgbClr val="B95C00"/>
              </a:solidFill>
            </a:endParaRPr>
          </a:p>
        </p:txBody>
      </p:sp>
      <p:sp>
        <p:nvSpPr>
          <p:cNvPr id="4" name="3 Rectángulo"/>
          <p:cNvSpPr/>
          <p:nvPr/>
        </p:nvSpPr>
        <p:spPr>
          <a:xfrm>
            <a:off x="2176463" y="560388"/>
            <a:ext cx="7904162" cy="3852678"/>
          </a:xfrm>
          <a:prstGeom prst="rect">
            <a:avLst/>
          </a:prstGeom>
        </p:spPr>
        <p:txBody>
          <a:bodyPr lIns="82570" tIns="41285" rIns="82570" bIns="41285">
            <a:spAutoFit/>
          </a:bodyPr>
          <a:lstStyle/>
          <a:p>
            <a:pPr algn="just" defTabSz="829452">
              <a:lnSpc>
                <a:spcPct val="90000"/>
              </a:lnSpc>
              <a:defRPr/>
            </a:pPr>
            <a:r>
              <a:rPr lang="es-ES" sz="1814" b="1" kern="0" dirty="0">
                <a:solidFill>
                  <a:srgbClr val="000000"/>
                </a:solidFill>
                <a:effectLst>
                  <a:outerShdw blurRad="38100" dist="38100" dir="2700000" algn="tl">
                    <a:srgbClr val="FFFFFF"/>
                  </a:outerShdw>
                </a:effectLst>
              </a:rPr>
              <a:t>“el régimen de tenencia compartida es  más que distribuir la residencia del niño en forma igualitaria o aritmética entre los padres”. “…en una primera mirada podría aparecer como contradictorio un régimen de tenencia compartida y a la vez un lugar de residencia del hijo con uno de los padres y un régimen de comunicación con el otro…”. Sin embargo, se explica en la sentencia, que las dos modalidades responden “…a las dos acepciones del verbo compartir. En una significa “participar uno en alguna cosa”, o sea,  participación real de ambos padres en la crianza y educación del niño… (Es decir, el modo de cuidado indistinto). Si tomamos el otro significado “repartir, distribuir”, se está en presencia de la llamada“ tenencia alternada ”cuando el niño convive espacios de tiempo con los dos progenitores…” </a:t>
            </a:r>
            <a:endParaRPr lang="es-AR" sz="1814" kern="0" dirty="0">
              <a:solidFill>
                <a:sysClr val="windowText" lastClr="000000"/>
              </a:solidFill>
            </a:endParaRPr>
          </a:p>
        </p:txBody>
      </p:sp>
    </p:spTree>
    <p:extLst>
      <p:ext uri="{BB962C8B-B14F-4D97-AF65-F5344CB8AC3E}">
        <p14:creationId xmlns:p14="http://schemas.microsoft.com/office/powerpoint/2010/main" val="1984070013"/>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0819" name="Rectangle 3"/>
          <p:cNvSpPr>
            <a:spLocks noGrp="1" noRot="1" noChangeArrowheads="1"/>
          </p:cNvSpPr>
          <p:nvPr>
            <p:ph type="body" idx="1"/>
          </p:nvPr>
        </p:nvSpPr>
        <p:spPr>
          <a:xfrm>
            <a:off x="1784351" y="228601"/>
            <a:ext cx="8639175" cy="6296025"/>
          </a:xfrm>
        </p:spPr>
        <p:style>
          <a:lnRef idx="1">
            <a:schemeClr val="dk1"/>
          </a:lnRef>
          <a:fillRef idx="2">
            <a:schemeClr val="dk1"/>
          </a:fillRef>
          <a:effectRef idx="1">
            <a:schemeClr val="dk1"/>
          </a:effectRef>
          <a:fontRef idx="minor">
            <a:schemeClr val="dk1"/>
          </a:fontRef>
        </p:style>
        <p:txBody>
          <a:bodyPr>
            <a:normAutofit fontScale="92500"/>
          </a:bodyPr>
          <a:lstStyle/>
          <a:p>
            <a:pPr marL="263637" indent="-263637" eaLnBrk="1" fontAlgn="auto" hangingPunct="1">
              <a:lnSpc>
                <a:spcPct val="90000"/>
              </a:lnSpc>
              <a:spcAft>
                <a:spcPts val="0"/>
              </a:spcAft>
              <a:buFont typeface="Wingdings 2"/>
              <a:buChar char=""/>
              <a:defRPr/>
            </a:pPr>
            <a:r>
              <a:rPr lang="es-ES" sz="2631" b="1" dirty="0">
                <a:solidFill>
                  <a:schemeClr val="bg1"/>
                </a:solidFill>
              </a:rPr>
              <a:t>Suprema Corte de la </a:t>
            </a:r>
            <a:r>
              <a:rPr lang="es-ES" sz="2631" b="1" dirty="0" err="1">
                <a:solidFill>
                  <a:schemeClr val="bg1"/>
                </a:solidFill>
              </a:rPr>
              <a:t>Pcia.de</a:t>
            </a:r>
            <a:r>
              <a:rPr lang="es-ES" sz="2631" b="1" dirty="0">
                <a:solidFill>
                  <a:schemeClr val="bg1"/>
                </a:solidFill>
              </a:rPr>
              <a:t> </a:t>
            </a:r>
            <a:r>
              <a:rPr lang="es-ES" sz="2631" b="1" dirty="0" err="1">
                <a:solidFill>
                  <a:schemeClr val="bg1"/>
                </a:solidFill>
              </a:rPr>
              <a:t>Bs.As</a:t>
            </a:r>
            <a:r>
              <a:rPr lang="es-ES" sz="2631" b="1" dirty="0">
                <a:solidFill>
                  <a:schemeClr val="bg1"/>
                </a:solidFill>
              </a:rPr>
              <a:t>, 5/12/2007, LLBA-2008-50</a:t>
            </a:r>
          </a:p>
          <a:p>
            <a:pPr marL="0" indent="0" algn="just" eaLnBrk="1" fontAlgn="auto" hangingPunct="1">
              <a:lnSpc>
                <a:spcPct val="90000"/>
              </a:lnSpc>
              <a:spcAft>
                <a:spcPts val="0"/>
              </a:spcAft>
              <a:buNone/>
              <a:defRPr/>
            </a:pPr>
            <a:r>
              <a:rPr lang="es-ES" sz="2631" b="1" dirty="0">
                <a:solidFill>
                  <a:schemeClr val="tx1"/>
                </a:solidFill>
              </a:rPr>
              <a:t>“la custodia compartida no significa igualdad matemática de tiempo con cada uno de los padres. Su principal objetivo es implicar e incluir a ambos instando a la colaboración en las principales actividades de los menores, sin desmerecer al otro"  ( …) “no implica necesariamente tenencia alternada sino la asunción compartida de autoridad y responsabilidad en relación a todo cuanto concierna al niño, el respeto de su derecho a continuar contando afectivamente y realmente, con un padre y una madre… Lo esencial de la tenencia compartida es participar con amplitud y activamente de las decisiones respecto del hijo, aun cuando la custodia física estuviera en cabeza sólo de uno de los progenitores (…).</a:t>
            </a:r>
          </a:p>
        </p:txBody>
      </p:sp>
    </p:spTree>
    <p:extLst>
      <p:ext uri="{BB962C8B-B14F-4D97-AF65-F5344CB8AC3E}">
        <p14:creationId xmlns:p14="http://schemas.microsoft.com/office/powerpoint/2010/main" val="3816647504"/>
      </p:ext>
    </p:extLst>
  </p:cSld>
  <p:clrMapOvr>
    <a:masterClrMapping/>
  </p:clrMapOvr>
  <p:transition spd="slow"/>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txBox="1">
            <a:spLocks noGrp="1"/>
          </p:cNvSpPr>
          <p:nvPr>
            <p:ph type="title" idx="4294967295"/>
          </p:nvPr>
        </p:nvSpPr>
        <p:spPr>
          <a:xfrm>
            <a:off x="1919289" y="455614"/>
            <a:ext cx="8353425" cy="1189037"/>
          </a:xfrm>
        </p:spPr>
        <p:style>
          <a:lnRef idx="1">
            <a:schemeClr val="accent2"/>
          </a:lnRef>
          <a:fillRef idx="2">
            <a:schemeClr val="accent2"/>
          </a:fillRef>
          <a:effectRef idx="1">
            <a:schemeClr val="accent2"/>
          </a:effectRef>
          <a:fontRef idx="minor">
            <a:schemeClr val="dk1"/>
          </a:fontRef>
        </p:style>
        <p:txBody>
          <a:bodyPr vert="horz" wrap="square" lIns="80782" tIns="40397" rIns="80782" bIns="40397" anchor="b">
            <a:spAutoFit/>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lgn="ctr" eaLnBrk="1" fontAlgn="auto" hangingPunct="1">
              <a:spcAft>
                <a:spcPts val="0"/>
              </a:spcAft>
              <a:buNone/>
              <a:defRPr/>
            </a:pPr>
            <a:r>
              <a:rPr lang="es-AR" sz="3628" dirty="0">
                <a:latin typeface="+mj-lt"/>
              </a:rPr>
              <a:t>Plan de parentalidad relativo al cuidado del hijo (art. 655)</a:t>
            </a:r>
          </a:p>
        </p:txBody>
      </p:sp>
      <p:sp>
        <p:nvSpPr>
          <p:cNvPr id="3" name="2 Marcador de texto"/>
          <p:cNvSpPr txBox="1">
            <a:spLocks noGrp="1"/>
          </p:cNvSpPr>
          <p:nvPr>
            <p:ph type="body" idx="4294967295"/>
          </p:nvPr>
        </p:nvSpPr>
        <p:spPr>
          <a:xfrm>
            <a:off x="2063750" y="1600201"/>
            <a:ext cx="7848600" cy="5141913"/>
          </a:xfrm>
        </p:spPr>
        <p:style>
          <a:lnRef idx="2">
            <a:schemeClr val="accent2"/>
          </a:lnRef>
          <a:fillRef idx="1">
            <a:schemeClr val="lt1"/>
          </a:fillRef>
          <a:effectRef idx="0">
            <a:schemeClr val="accent2"/>
          </a:effectRef>
          <a:fontRef idx="minor">
            <a:schemeClr val="dk1"/>
          </a:fontRef>
        </p:style>
        <p:txBody>
          <a:bodyPr vert="horz" wrap="square" lIns="80782" tIns="40397" rIns="80782" bIns="40397" numCol="1" anchor="t" anchorCtr="0" compatLnSpc="1">
            <a:prstTxWarp prst="textNoShape">
              <a:avLst/>
            </a:prstTxWarp>
            <a:normAutofit fontScale="92500" lnSpcReduction="10000"/>
          </a:bodyPr>
          <a:lstStyle>
            <a:defPPr marL="432000" marR="0" lvl="0" indent="-324000" algn="l" hangingPunct="1">
              <a:lnSpc>
                <a:spcPct val="100000"/>
              </a:lnSpc>
              <a:spcBef>
                <a:spcPts val="0"/>
              </a:spcBef>
              <a:spcAft>
                <a:spcPts val="1417"/>
              </a:spcAft>
              <a:buSzPct val="45000"/>
              <a:buFont typeface="StarSymbol"/>
              <a:buNone/>
              <a:defRPr lang="es-ES" sz="3200" b="0" i="0" u="none" strike="noStrike" kern="1200" spc="0">
                <a:ln>
                  <a:noFill/>
                </a:ln>
                <a:solidFill>
                  <a:srgbClr val="000000"/>
                </a:solidFill>
                <a:latin typeface="Arial" pitchFamily="16"/>
                <a:ea typeface="Microsoft YaHei"/>
                <a:cs typeface="Mangal"/>
              </a:defRPr>
            </a:defPPr>
            <a:lvl1pPr marL="432000" marR="0" lvl="0" indent="-324000" algn="l" hangingPunct="1">
              <a:lnSpc>
                <a:spcPct val="100000"/>
              </a:lnSpc>
              <a:spcBef>
                <a:spcPts val="0"/>
              </a:spcBef>
              <a:spcAft>
                <a:spcPts val="1417"/>
              </a:spcAft>
              <a:buSzPct val="45000"/>
              <a:buFont typeface="StarSymbol"/>
              <a:buChar char="●"/>
              <a:defRPr lang="es-ES" sz="3200" b="0" i="0" u="none" strike="noStrike" kern="1200" spc="0">
                <a:ln>
                  <a:noFill/>
                </a:ln>
                <a:solidFill>
                  <a:srgbClr val="000000"/>
                </a:solidFill>
                <a:latin typeface="Arial" pitchFamily="16"/>
                <a:ea typeface="Microsoft YaHei"/>
                <a:cs typeface="Mangal"/>
              </a:defRPr>
            </a:lvl1pPr>
            <a:lvl2pPr marL="864000" marR="0" lvl="1" indent="-324000" algn="l" hangingPunct="1">
              <a:lnSpc>
                <a:spcPct val="100000"/>
              </a:lnSpc>
              <a:spcBef>
                <a:spcPts val="0"/>
              </a:spcBef>
              <a:spcAft>
                <a:spcPts val="1134"/>
              </a:spcAft>
              <a:buSzPct val="45000"/>
              <a:buFont typeface="StarSymbol"/>
              <a:buChar char="●"/>
              <a:defRPr lang="es-ES" sz="2400" b="0" i="0" u="none" strike="noStrike" kern="1200" spc="0">
                <a:ln>
                  <a:noFill/>
                </a:ln>
                <a:solidFill>
                  <a:srgbClr val="000000"/>
                </a:solidFill>
                <a:latin typeface="Arial" pitchFamily="16"/>
                <a:ea typeface="Microsoft YaHei"/>
                <a:cs typeface="Mangal"/>
              </a:defRPr>
            </a:lvl2pPr>
            <a:lvl3pPr marL="1295999" marR="0" lvl="2" indent="-288000" algn="l" hangingPunct="1">
              <a:lnSpc>
                <a:spcPct val="100000"/>
              </a:lnSpc>
              <a:spcBef>
                <a:spcPts val="0"/>
              </a:spcBef>
              <a:spcAft>
                <a:spcPts val="850"/>
              </a:spcAft>
              <a:buSzPct val="75000"/>
              <a:buFont typeface="StarSymbol"/>
              <a:buChar char="–"/>
              <a:defRPr lang="es-ES" sz="2000" b="0" i="0" u="none" strike="noStrike" kern="1200" spc="0">
                <a:ln>
                  <a:noFill/>
                </a:ln>
                <a:solidFill>
                  <a:srgbClr val="000000"/>
                </a:solidFill>
                <a:latin typeface="Arial" pitchFamily="16"/>
                <a:ea typeface="Microsoft YaHei"/>
                <a:cs typeface="Mangal"/>
              </a:defRPr>
            </a:lvl3pPr>
            <a:lvl4pPr marL="1728000" marR="0" lvl="3" indent="-216000" algn="l" hangingPunct="1">
              <a:lnSpc>
                <a:spcPct val="100000"/>
              </a:lnSpc>
              <a:spcBef>
                <a:spcPts val="0"/>
              </a:spcBef>
              <a:spcAft>
                <a:spcPts val="567"/>
              </a:spcAft>
              <a:buSzPct val="45000"/>
              <a:buFont typeface="StarSymbol"/>
              <a:buChar char="●"/>
              <a:defRPr lang="es-ES" sz="2000" b="0" i="0" u="none" strike="noStrike" kern="1200" spc="0">
                <a:ln>
                  <a:noFill/>
                </a:ln>
                <a:solidFill>
                  <a:srgbClr val="000000"/>
                </a:solidFill>
                <a:latin typeface="Arial" pitchFamily="16"/>
                <a:ea typeface="Microsoft YaHei"/>
                <a:cs typeface="Mangal"/>
              </a:defRPr>
            </a:lvl4pPr>
            <a:lvl5pPr marL="2160000" marR="0" lvl="4" indent="-216000" algn="l" hangingPunct="1">
              <a:lnSpc>
                <a:spcPct val="100000"/>
              </a:lnSpc>
              <a:spcBef>
                <a:spcPts val="0"/>
              </a:spcBef>
              <a:spcAft>
                <a:spcPts val="283"/>
              </a:spcAft>
              <a:buSzPct val="75000"/>
              <a:buFont typeface="StarSymbol"/>
              <a:buChar char="–"/>
              <a:defRPr lang="es-ES" sz="2000" b="0" i="0" u="none" strike="noStrike" kern="1200" spc="0">
                <a:ln>
                  <a:noFill/>
                </a:ln>
                <a:solidFill>
                  <a:srgbClr val="000000"/>
                </a:solidFill>
                <a:latin typeface="Arial" pitchFamily="16"/>
                <a:ea typeface="Microsoft YaHei"/>
                <a:cs typeface="Mangal"/>
              </a:defRPr>
            </a:lvl5pPr>
            <a:lvl6pPr marL="2592000" marR="0" lvl="5" indent="-216000" algn="l" hangingPunct="1">
              <a:lnSpc>
                <a:spcPct val="100000"/>
              </a:lnSpc>
              <a:spcBef>
                <a:spcPts val="0"/>
              </a:spcBef>
              <a:spcAft>
                <a:spcPts val="283"/>
              </a:spcAft>
              <a:buSzPct val="45000"/>
              <a:buFont typeface="StarSymbol"/>
              <a:buChar char="●"/>
              <a:defRPr lang="es-ES" sz="2000" b="0" i="0" u="none" strike="noStrike" kern="1200" spc="0">
                <a:ln>
                  <a:noFill/>
                </a:ln>
                <a:solidFill>
                  <a:srgbClr val="000000"/>
                </a:solidFill>
                <a:latin typeface="Arial" pitchFamily="16"/>
                <a:ea typeface="Microsoft YaHei"/>
                <a:cs typeface="Mangal"/>
              </a:defRPr>
            </a:lvl6pPr>
            <a:lvl7pPr marL="3024000" marR="0" lvl="6" indent="-216000" algn="l" hangingPunct="1">
              <a:lnSpc>
                <a:spcPct val="100000"/>
              </a:lnSpc>
              <a:spcBef>
                <a:spcPts val="0"/>
              </a:spcBef>
              <a:spcAft>
                <a:spcPts val="283"/>
              </a:spcAft>
              <a:buSzPct val="45000"/>
              <a:buFont typeface="StarSymbol"/>
              <a:buChar char="●"/>
              <a:defRPr lang="es-ES" sz="2000" b="0" i="0" u="none" strike="noStrike" kern="1200" spc="0">
                <a:ln>
                  <a:noFill/>
                </a:ln>
                <a:solidFill>
                  <a:srgbClr val="000000"/>
                </a:solidFill>
                <a:latin typeface="Arial" pitchFamily="16"/>
                <a:ea typeface="Microsoft YaHei"/>
                <a:cs typeface="Mangal"/>
              </a:defRPr>
            </a:lvl7pPr>
            <a:lvl8pPr marL="3456000" marR="0" lvl="7" indent="-216000" algn="l" hangingPunct="1">
              <a:lnSpc>
                <a:spcPct val="100000"/>
              </a:lnSpc>
              <a:spcBef>
                <a:spcPts val="0"/>
              </a:spcBef>
              <a:spcAft>
                <a:spcPts val="283"/>
              </a:spcAft>
              <a:buSzPct val="45000"/>
              <a:buFont typeface="StarSymbol"/>
              <a:buChar char="●"/>
              <a:defRPr lang="es-ES" sz="2000" b="0" i="0" u="none" strike="noStrike" kern="1200" spc="0">
                <a:ln>
                  <a:noFill/>
                </a:ln>
                <a:solidFill>
                  <a:srgbClr val="000000"/>
                </a:solidFill>
                <a:latin typeface="Arial" pitchFamily="16"/>
                <a:ea typeface="Microsoft YaHei"/>
                <a:cs typeface="Mangal"/>
              </a:defRPr>
            </a:lvl8pPr>
            <a:lvl9pPr marL="3887999" marR="0" lvl="8" indent="-216000" algn="l" hangingPunct="1">
              <a:lnSpc>
                <a:spcPct val="100000"/>
              </a:lnSpc>
              <a:spcBef>
                <a:spcPts val="0"/>
              </a:spcBef>
              <a:spcAft>
                <a:spcPts val="283"/>
              </a:spcAft>
              <a:buSzPct val="45000"/>
              <a:buFont typeface="StarSymbol"/>
              <a:buChar char="●"/>
              <a:defRPr lang="es-ES" sz="2000" b="0" i="0" u="none" strike="noStrike" kern="1200" spc="0">
                <a:ln>
                  <a:noFill/>
                </a:ln>
                <a:solidFill>
                  <a:srgbClr val="000000"/>
                </a:solidFill>
                <a:latin typeface="Arial" pitchFamily="16"/>
                <a:ea typeface="Microsoft YaHei"/>
                <a:cs typeface="Mangal"/>
              </a:defRPr>
            </a:lvl9pPr>
          </a:lstStyle>
          <a:p>
            <a:pPr marL="0" indent="0" algn="just" eaLnBrk="1" fontAlgn="auto">
              <a:lnSpc>
                <a:spcPct val="90000"/>
              </a:lnSpc>
              <a:spcAft>
                <a:spcPts val="1283"/>
              </a:spcAft>
              <a:buNone/>
              <a:defRPr/>
            </a:pPr>
            <a:endParaRPr lang="es-AR" sz="1996" b="1" dirty="0">
              <a:solidFill>
                <a:srgbClr val="17375E"/>
              </a:solidFill>
              <a:latin typeface="Calibri" pitchFamily="2"/>
              <a:ea typeface="Microsoft YaHei" pitchFamily="2"/>
              <a:cs typeface="Mangal" pitchFamily="2"/>
            </a:endParaRPr>
          </a:p>
          <a:p>
            <a:pPr marL="0" indent="0" algn="just" eaLnBrk="1" fontAlgn="auto">
              <a:lnSpc>
                <a:spcPct val="90000"/>
              </a:lnSpc>
              <a:spcAft>
                <a:spcPts val="1283"/>
              </a:spcAft>
              <a:buNone/>
              <a:defRPr/>
            </a:pPr>
            <a:r>
              <a:rPr lang="es-AR" sz="2358" b="1" dirty="0">
                <a:solidFill>
                  <a:schemeClr val="tx2">
                    <a:lumMod val="90000"/>
                    <a:lumOff val="10000"/>
                  </a:schemeClr>
                </a:solidFill>
                <a:latin typeface="Calibri" pitchFamily="2"/>
                <a:ea typeface="Microsoft YaHei" pitchFamily="2"/>
                <a:cs typeface="Mangal" pitchFamily="2"/>
              </a:rPr>
              <a:t>a. lugar y tiempo en que el hijo permanece con cada progenitor; b. responsabilidades que cada uno asume; c. régimen de vacaciones, días festivos y otras fechas significativas para la familia; d. régimen de relación y comunicación con el hijo cuando éste reside con el otro progenitor.</a:t>
            </a:r>
          </a:p>
          <a:p>
            <a:pPr marL="0" indent="0" algn="just" eaLnBrk="1" fontAlgn="auto">
              <a:lnSpc>
                <a:spcPct val="90000"/>
              </a:lnSpc>
              <a:spcAft>
                <a:spcPts val="1283"/>
              </a:spcAft>
              <a:buNone/>
              <a:defRPr/>
            </a:pPr>
            <a:endParaRPr lang="es-AR" sz="1996" dirty="0">
              <a:latin typeface="AvenirLTStd-Light" pitchFamily="34"/>
              <a:ea typeface="Microsoft YaHei" pitchFamily="2"/>
              <a:cs typeface="Mangal" pitchFamily="2"/>
            </a:endParaRPr>
          </a:p>
          <a:p>
            <a:pPr marL="0" indent="0" algn="just" eaLnBrk="1" fontAlgn="auto">
              <a:lnSpc>
                <a:spcPct val="90000"/>
              </a:lnSpc>
              <a:spcAft>
                <a:spcPts val="1283"/>
              </a:spcAft>
              <a:buNone/>
              <a:defRPr/>
            </a:pPr>
            <a:endParaRPr lang="es-AR" sz="1996" dirty="0">
              <a:latin typeface="AvenirLTStd-Light" pitchFamily="34"/>
              <a:ea typeface="Microsoft YaHei" pitchFamily="2"/>
              <a:cs typeface="Mangal" pitchFamily="2"/>
            </a:endParaRPr>
          </a:p>
          <a:p>
            <a:pPr marL="0" indent="0" eaLnBrk="1" fontAlgn="auto">
              <a:lnSpc>
                <a:spcPct val="90000"/>
              </a:lnSpc>
              <a:spcAft>
                <a:spcPts val="1283"/>
              </a:spcAft>
              <a:buNone/>
              <a:defRPr/>
            </a:pPr>
            <a:endParaRPr lang="es-AR" sz="816" dirty="0">
              <a:latin typeface="AvenirLTStd-Light" pitchFamily="34"/>
              <a:ea typeface="Microsoft YaHei" pitchFamily="2"/>
              <a:cs typeface="Mangal" pitchFamily="2"/>
            </a:endParaRPr>
          </a:p>
          <a:p>
            <a:pPr marL="0" indent="0" algn="ctr" eaLnBrk="1" fontAlgn="auto">
              <a:lnSpc>
                <a:spcPct val="90000"/>
              </a:lnSpc>
              <a:spcAft>
                <a:spcPts val="1283"/>
              </a:spcAft>
              <a:buNone/>
              <a:defRPr/>
            </a:pPr>
            <a:endParaRPr lang="es-AR" sz="1996" b="1" dirty="0">
              <a:solidFill>
                <a:srgbClr val="FF0000"/>
              </a:solidFill>
              <a:latin typeface="AvenirLTStd-Light" pitchFamily="34"/>
              <a:ea typeface="Microsoft YaHei" pitchFamily="2"/>
              <a:cs typeface="Mangal" pitchFamily="2"/>
            </a:endParaRPr>
          </a:p>
          <a:p>
            <a:pPr marL="0" indent="0" algn="ctr" eaLnBrk="1" fontAlgn="auto">
              <a:lnSpc>
                <a:spcPct val="90000"/>
              </a:lnSpc>
              <a:spcAft>
                <a:spcPts val="1283"/>
              </a:spcAft>
              <a:buNone/>
              <a:defRPr/>
            </a:pPr>
            <a:r>
              <a:rPr lang="es-AR" sz="1996" b="1" dirty="0">
                <a:solidFill>
                  <a:schemeClr val="accent4"/>
                </a:solidFill>
                <a:latin typeface="AvenirLTStd-Light" pitchFamily="34"/>
                <a:ea typeface="Microsoft YaHei" pitchFamily="2"/>
                <a:cs typeface="Mangal" pitchFamily="2"/>
              </a:rPr>
              <a:t>ASPECTOS A DESTACAR</a:t>
            </a:r>
          </a:p>
          <a:p>
            <a:pPr marL="0" indent="0" algn="just" eaLnBrk="1" fontAlgn="auto">
              <a:lnSpc>
                <a:spcPct val="90000"/>
              </a:lnSpc>
              <a:spcAft>
                <a:spcPts val="1283"/>
              </a:spcAft>
              <a:buClr>
                <a:srgbClr val="4F81BD"/>
              </a:buClr>
              <a:buFont typeface="Wingdings"/>
              <a:buChar char="Ø"/>
              <a:defRPr/>
            </a:pPr>
            <a:r>
              <a:rPr lang="es-AR" sz="1996" b="1" dirty="0">
                <a:solidFill>
                  <a:schemeClr val="accent2"/>
                </a:solidFill>
                <a:latin typeface="AvenirLTStd-Light" pitchFamily="34"/>
                <a:ea typeface="Microsoft YaHei" pitchFamily="2"/>
                <a:cs typeface="Mangal" pitchFamily="2"/>
              </a:rPr>
              <a:t>Puede ser objeto de revisión y/o modificación si el interés del hijo lo exige</a:t>
            </a:r>
          </a:p>
          <a:p>
            <a:pPr marL="0" indent="0" algn="just" eaLnBrk="1" fontAlgn="auto">
              <a:lnSpc>
                <a:spcPct val="90000"/>
              </a:lnSpc>
              <a:spcAft>
                <a:spcPts val="1283"/>
              </a:spcAft>
              <a:buClr>
                <a:srgbClr val="4F81BD"/>
              </a:buClr>
              <a:buFont typeface="Wingdings"/>
              <a:buChar char="Ø"/>
              <a:defRPr/>
            </a:pPr>
            <a:r>
              <a:rPr lang="es-AR" sz="1996" b="1" dirty="0">
                <a:solidFill>
                  <a:schemeClr val="accent2"/>
                </a:solidFill>
                <a:latin typeface="AvenirLTStd-Light" pitchFamily="34"/>
                <a:ea typeface="Microsoft YaHei" pitchFamily="2"/>
                <a:cs typeface="Mangal" pitchFamily="2"/>
              </a:rPr>
              <a:t>Principio de autonomía progresiva: Derecho de participación del hijo en el proceso de elaboración, modificación y/o revisión</a:t>
            </a:r>
          </a:p>
        </p:txBody>
      </p:sp>
      <p:sp>
        <p:nvSpPr>
          <p:cNvPr id="4" name="6 Flecha abajo"/>
          <p:cNvSpPr/>
          <p:nvPr/>
        </p:nvSpPr>
        <p:spPr>
          <a:xfrm>
            <a:off x="5051425" y="3573463"/>
            <a:ext cx="1436688" cy="1162050"/>
          </a:xfrm>
          <a:custGeom>
            <a:avLst>
              <a:gd name="f8" fmla="val 10800"/>
              <a:gd name="f9" fmla="val 5400"/>
            </a:avLst>
            <a:gdLst>
              <a:gd name="f2" fmla="val w"/>
              <a:gd name="f3" fmla="val h"/>
              <a:gd name="f4" fmla="val 0"/>
              <a:gd name="f5" fmla="val 21600"/>
              <a:gd name="f6" fmla="val 10800"/>
              <a:gd name="f7" fmla="+- 21600 0 0"/>
              <a:gd name="f8" fmla="val 10800"/>
              <a:gd name="f9" fmla="val 5400"/>
              <a:gd name="f10" fmla="*/ f2 1 21600"/>
              <a:gd name="f11" fmla="*/ f3 1 21600"/>
              <a:gd name="f12" fmla="val f2"/>
              <a:gd name="f13" fmla="val f3"/>
              <a:gd name="f14" fmla="+- 10800 0 f9"/>
              <a:gd name="f15" fmla="+- 0 0 f9"/>
              <a:gd name="f16" fmla="+- 21600 0 f8"/>
              <a:gd name="f17" fmla="+- 0 0 f8"/>
              <a:gd name="f18" fmla="*/ f12 1 1"/>
              <a:gd name="f19" fmla="*/ f13 1 1"/>
              <a:gd name="f20" fmla="?: f14 f9 10800"/>
              <a:gd name="f21" fmla="?: f16 f8 21600"/>
              <a:gd name="f22" fmla="*/ f18 1 21600"/>
              <a:gd name="f23" fmla="*/ f19 1 21600"/>
              <a:gd name="f24" fmla="?: f15 0 f20"/>
              <a:gd name="f25" fmla="?: f17 0 f21"/>
              <a:gd name="f26" fmla="val f24"/>
              <a:gd name="f27" fmla="val f25"/>
              <a:gd name="f28" fmla="*/ f24 f22 1"/>
              <a:gd name="f29" fmla="*/ f25 f23 1"/>
              <a:gd name="f30" fmla="*/ f28 1 1"/>
              <a:gd name="f31" fmla="*/ f29 1 1"/>
              <a:gd name="f32" fmla="+- f7 0 f26"/>
              <a:gd name="f33" fmla="*/ f30 f10 1"/>
              <a:gd name="f34" fmla="*/ f31 f11 1"/>
            </a:gdLst>
            <a:ahLst>
              <a:ahXY>
                <a:pos x="f33" y="f34"/>
              </a:ahXY>
            </a:ahLst>
            <a:cxnLst>
              <a:cxn ang="3cd4">
                <a:pos x="hc" y="t"/>
              </a:cxn>
              <a:cxn ang="0">
                <a:pos x="r" y="vc"/>
              </a:cxn>
              <a:cxn ang="cd4">
                <a:pos x="hc" y="b"/>
              </a:cxn>
              <a:cxn ang="cd2">
                <a:pos x="l" y="vc"/>
              </a:cxn>
            </a:cxnLst>
            <a:rect l="l" t="t" r="r" b="b"/>
            <a:pathLst>
              <a:path w="21600" h="21600">
                <a:moveTo>
                  <a:pt x="f26" y="f4"/>
                </a:moveTo>
                <a:lnTo>
                  <a:pt x="f26" y="f27"/>
                </a:lnTo>
                <a:lnTo>
                  <a:pt x="f4" y="f27"/>
                </a:lnTo>
                <a:lnTo>
                  <a:pt x="f6" y="f5"/>
                </a:lnTo>
                <a:lnTo>
                  <a:pt x="f5" y="f27"/>
                </a:lnTo>
                <a:lnTo>
                  <a:pt x="f32" y="f27"/>
                </a:lnTo>
                <a:lnTo>
                  <a:pt x="f32" y="f4"/>
                </a:lnTo>
                <a:close/>
              </a:path>
            </a:pathLst>
          </a:custGeom>
          <a:ln/>
        </p:spPr>
        <p:style>
          <a:lnRef idx="1">
            <a:schemeClr val="dk1"/>
          </a:lnRef>
          <a:fillRef idx="3">
            <a:schemeClr val="dk1"/>
          </a:fillRef>
          <a:effectRef idx="2">
            <a:schemeClr val="dk1"/>
          </a:effectRef>
          <a:fontRef idx="minor">
            <a:schemeClr val="lt1"/>
          </a:fontRef>
        </p:style>
        <p:txBody>
          <a:bodyPr lIns="82075" tIns="41039" rIns="82075" bIns="41039" anchor="ctr" anchorCtr="1" compatLnSpc="0"/>
          <a:lstStyle/>
          <a:p>
            <a:pPr marL="0" marR="0" lvl="0" indent="0" defTabSz="829452" eaLnBrk="1" fontAlgn="auto" latinLnBrk="0" hangingPunct="1">
              <a:lnSpc>
                <a:spcPct val="100000"/>
              </a:lnSpc>
              <a:spcBef>
                <a:spcPts val="0"/>
              </a:spcBef>
              <a:spcAft>
                <a:spcPts val="0"/>
              </a:spcAft>
              <a:buClrTx/>
              <a:buSzTx/>
              <a:buFontTx/>
              <a:buNone/>
              <a:tabLst/>
              <a:defRPr/>
            </a:pPr>
            <a:endParaRPr kumimoji="0" lang="es-AR" sz="1633" b="0" i="0" u="none" strike="noStrike" kern="0" cap="none" spc="0" normalizeH="0" baseline="0" noProof="0" dirty="0">
              <a:ln>
                <a:noFill/>
              </a:ln>
              <a:solidFill>
                <a:sysClr val="windowText" lastClr="000000"/>
              </a:solidFill>
              <a:effectLst/>
              <a:uLnTx/>
              <a:uFillTx/>
              <a:latin typeface="Arial" pitchFamily="18"/>
              <a:ea typeface="Microsoft YaHei" pitchFamily="2"/>
              <a:cs typeface="Mangal" pitchFamily="2"/>
            </a:endParaRPr>
          </a:p>
        </p:txBody>
      </p:sp>
      <p:sp>
        <p:nvSpPr>
          <p:cNvPr id="5" name="4 Rectángulo"/>
          <p:cNvSpPr/>
          <p:nvPr/>
        </p:nvSpPr>
        <p:spPr>
          <a:xfrm>
            <a:off x="2633663" y="3573464"/>
            <a:ext cx="6989762" cy="1684337"/>
          </a:xfrm>
          <a:prstGeom prst="rect">
            <a:avLst/>
          </a:prstGeom>
        </p:spPr>
        <p:style>
          <a:lnRef idx="1">
            <a:schemeClr val="accent2"/>
          </a:lnRef>
          <a:fillRef idx="2">
            <a:schemeClr val="accent2"/>
          </a:fillRef>
          <a:effectRef idx="1">
            <a:schemeClr val="accent2"/>
          </a:effectRef>
          <a:fontRef idx="minor">
            <a:schemeClr val="dk1"/>
          </a:fontRef>
        </p:style>
        <p:txBody>
          <a:bodyPr lIns="82570" tIns="41285" rIns="82570" bIns="41285" anchor="ctr"/>
          <a:lstStyle/>
          <a:p>
            <a:pPr marL="0" marR="0" lvl="0" indent="0" algn="just" defTabSz="829452" eaLnBrk="1" fontAlgn="auto" latinLnBrk="0" hangingPunct="1">
              <a:lnSpc>
                <a:spcPct val="80000"/>
              </a:lnSpc>
              <a:spcBef>
                <a:spcPts val="0"/>
              </a:spcBef>
              <a:spcAft>
                <a:spcPts val="0"/>
              </a:spcAft>
              <a:buClrTx/>
              <a:buSzTx/>
              <a:buFontTx/>
              <a:buNone/>
              <a:tabLst/>
              <a:defRPr/>
            </a:pPr>
            <a:r>
              <a:rPr kumimoji="0" lang="es-ES" sz="2177" b="1" i="0" u="none" strike="noStrike" kern="0" cap="none" spc="0" normalizeH="0" baseline="0" noProof="0" dirty="0">
                <a:ln>
                  <a:noFill/>
                </a:ln>
                <a:solidFill>
                  <a:sysClr val="windowText" lastClr="000000"/>
                </a:solidFill>
                <a:effectLst/>
                <a:uLnTx/>
                <a:uFillTx/>
                <a:latin typeface="Calibri" pitchFamily="34" charset="0"/>
                <a:cs typeface="Calibri" pitchFamily="34" charset="0"/>
              </a:rPr>
              <a:t>El art. 438 CCC establece la posibilidad de acompañar una propuesta que regule los efectos derivados del divorcio, entre los cuales debe considerarse incluido el ejercicio de la responsabilidad parental, como se afirma en el art.439 que habla del convenio regulador. </a:t>
            </a:r>
          </a:p>
        </p:txBody>
      </p:sp>
    </p:spTree>
    <p:extLst>
      <p:ext uri="{BB962C8B-B14F-4D97-AF65-F5344CB8AC3E}">
        <p14:creationId xmlns:p14="http://schemas.microsoft.com/office/powerpoint/2010/main" val="34464307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1981200" y="274639"/>
            <a:ext cx="8229600" cy="1138237"/>
          </a:xfrm>
          <a:solidFill>
            <a:srgbClr val="7030A0"/>
          </a:solidFill>
        </p:spPr>
        <p:txBody>
          <a:bodyPr/>
          <a:lstStyle/>
          <a:p>
            <a:pPr eaLnBrk="1" hangingPunct="1">
              <a:defRPr/>
            </a:pPr>
            <a:r>
              <a:rPr lang="es-ES_tradnl" sz="4300" b="1" dirty="0">
                <a:solidFill>
                  <a:srgbClr val="00B050"/>
                </a:solidFill>
              </a:rPr>
              <a:t>GUARDA A UN TERCERO</a:t>
            </a:r>
          </a:p>
        </p:txBody>
      </p:sp>
      <p:sp>
        <p:nvSpPr>
          <p:cNvPr id="22531" name="Rectangle 3"/>
          <p:cNvSpPr>
            <a:spLocks noGrp="1" noChangeArrowheads="1"/>
          </p:cNvSpPr>
          <p:nvPr>
            <p:ph type="body" idx="1"/>
          </p:nvPr>
        </p:nvSpPr>
        <p:spPr>
          <a:xfrm>
            <a:off x="1524001" y="1484314"/>
            <a:ext cx="8893175" cy="5184775"/>
          </a:xfrm>
        </p:spPr>
        <p:txBody>
          <a:bodyPr/>
          <a:lstStyle/>
          <a:p>
            <a:pPr algn="just" eaLnBrk="1" hangingPunct="1">
              <a:lnSpc>
                <a:spcPct val="80000"/>
              </a:lnSpc>
              <a:defRPr/>
            </a:pPr>
            <a:endParaRPr lang="es-ES_tradnl" sz="2400" dirty="0">
              <a:effectLst/>
            </a:endParaRPr>
          </a:p>
          <a:p>
            <a:pPr algn="just" eaLnBrk="1" hangingPunct="1">
              <a:lnSpc>
                <a:spcPct val="80000"/>
              </a:lnSpc>
              <a:defRPr/>
            </a:pPr>
            <a:endParaRPr lang="es-ES_tradnl" sz="2400" dirty="0">
              <a:effectLst/>
            </a:endParaRPr>
          </a:p>
          <a:p>
            <a:pPr algn="just" eaLnBrk="1" hangingPunct="1">
              <a:lnSpc>
                <a:spcPct val="80000"/>
              </a:lnSpc>
              <a:defRPr/>
            </a:pPr>
            <a:r>
              <a:rPr lang="es-ES_tradnl" sz="2400" dirty="0">
                <a:effectLst/>
              </a:rPr>
              <a:t>En supuestos de especial gravedad, el juez puede otorgar la guarda </a:t>
            </a:r>
            <a:r>
              <a:rPr lang="es-ES_tradnl" sz="2400" u="sng" dirty="0">
                <a:solidFill>
                  <a:srgbClr val="00B050"/>
                </a:solidFill>
                <a:effectLst>
                  <a:outerShdw blurRad="38100" dist="38100" dir="2700000" algn="tl">
                    <a:srgbClr val="000000">
                      <a:alpha val="43137"/>
                    </a:srgbClr>
                  </a:outerShdw>
                </a:effectLst>
              </a:rPr>
              <a:t>a un pariente, por un plazo de UN año, prorrogable por razones fundadas por otro período igual.</a:t>
            </a:r>
          </a:p>
          <a:p>
            <a:pPr algn="just" eaLnBrk="1" hangingPunct="1">
              <a:lnSpc>
                <a:spcPct val="80000"/>
              </a:lnSpc>
              <a:defRPr/>
            </a:pPr>
            <a:r>
              <a:rPr lang="es-ES_tradnl" sz="2400" dirty="0">
                <a:effectLst>
                  <a:outerShdw blurRad="38100" dist="38100" dir="2700000" algn="tl">
                    <a:srgbClr val="000000">
                      <a:alpha val="43137"/>
                    </a:srgbClr>
                  </a:outerShdw>
                </a:effectLst>
              </a:rPr>
              <a:t> Vencido el plazo el juez debe resolver la situación del niño </a:t>
            </a:r>
            <a:r>
              <a:rPr lang="es-ES_tradnl" sz="2400" u="sng" dirty="0">
                <a:solidFill>
                  <a:srgbClr val="00B050"/>
                </a:solidFill>
                <a:effectLst>
                  <a:outerShdw blurRad="38100" dist="38100" dir="2700000" algn="tl">
                    <a:srgbClr val="000000">
                      <a:alpha val="43137"/>
                    </a:srgbClr>
                  </a:outerShdw>
                </a:effectLst>
              </a:rPr>
              <a:t>mediante otras figuras que se regulan en este Código  </a:t>
            </a:r>
          </a:p>
          <a:p>
            <a:pPr algn="just" eaLnBrk="1" hangingPunct="1">
              <a:lnSpc>
                <a:spcPct val="80000"/>
              </a:lnSpc>
              <a:defRPr/>
            </a:pPr>
            <a:r>
              <a:rPr lang="es-ES_tradnl" sz="2400" dirty="0">
                <a:effectLst/>
              </a:rPr>
              <a:t>El guardador tiene </a:t>
            </a:r>
            <a:r>
              <a:rPr lang="es-ES_tradnl" sz="2400" u="sng" dirty="0">
                <a:solidFill>
                  <a:srgbClr val="00B050"/>
                </a:solidFill>
                <a:effectLst/>
              </a:rPr>
              <a:t>el cuidado personal del niño, niña o adolescente.</a:t>
            </a:r>
          </a:p>
          <a:p>
            <a:pPr algn="just" eaLnBrk="1" hangingPunct="1">
              <a:lnSpc>
                <a:spcPct val="80000"/>
              </a:lnSpc>
              <a:defRPr/>
            </a:pPr>
            <a:r>
              <a:rPr lang="es-ES_tradnl" sz="2400" dirty="0">
                <a:effectLst/>
              </a:rPr>
              <a:t>Está facultado para tomar las decisiones relativas a las actividades de la vida cotidiana. </a:t>
            </a:r>
          </a:p>
          <a:p>
            <a:pPr algn="just" eaLnBrk="1" hangingPunct="1">
              <a:lnSpc>
                <a:spcPct val="80000"/>
              </a:lnSpc>
              <a:defRPr/>
            </a:pPr>
            <a:r>
              <a:rPr lang="es-ES_tradnl" sz="2400" dirty="0">
                <a:effectLst/>
              </a:rPr>
              <a:t>Los progenitores </a:t>
            </a:r>
            <a:r>
              <a:rPr lang="es-ES_tradnl" sz="2400" u="sng" dirty="0">
                <a:solidFill>
                  <a:srgbClr val="00B050"/>
                </a:solidFill>
                <a:effectLst>
                  <a:outerShdw blurRad="38100" dist="38100" dir="2700000" algn="tl">
                    <a:srgbClr val="000000">
                      <a:alpha val="43137"/>
                    </a:srgbClr>
                  </a:outerShdw>
                </a:effectLst>
              </a:rPr>
              <a:t>conservan la titularidad </a:t>
            </a:r>
            <a:r>
              <a:rPr lang="es-ES_tradnl" sz="2400" dirty="0">
                <a:effectLst/>
              </a:rPr>
              <a:t>de la responsabilidad parental, y mantienen </a:t>
            </a:r>
            <a:r>
              <a:rPr lang="es-ES_tradnl" sz="2400" u="sng" dirty="0">
                <a:solidFill>
                  <a:srgbClr val="00B050"/>
                </a:solidFill>
                <a:effectLst>
                  <a:outerShdw blurRad="38100" dist="38100" dir="2700000" algn="tl">
                    <a:srgbClr val="000000">
                      <a:alpha val="43137"/>
                    </a:srgbClr>
                  </a:outerShdw>
                </a:effectLst>
              </a:rPr>
              <a:t>el derecho a supervisar la crianza y educación </a:t>
            </a:r>
            <a:r>
              <a:rPr lang="es-ES_tradnl" sz="2400" dirty="0">
                <a:effectLst/>
              </a:rPr>
              <a:t>del hijo en función de sus posibilidades.</a:t>
            </a:r>
          </a:p>
        </p:txBody>
      </p:sp>
    </p:spTree>
    <p:extLst>
      <p:ext uri="{BB962C8B-B14F-4D97-AF65-F5344CB8AC3E}">
        <p14:creationId xmlns:p14="http://schemas.microsoft.com/office/powerpoint/2010/main" val="326862695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4" name="3 Título"/>
          <p:cNvSpPr>
            <a:spLocks noGrp="1"/>
          </p:cNvSpPr>
          <p:nvPr>
            <p:ph type="ctrTitle"/>
          </p:nvPr>
        </p:nvSpPr>
        <p:spPr>
          <a:xfrm>
            <a:off x="1703389" y="188913"/>
            <a:ext cx="8785225" cy="1439862"/>
          </a:xfrm>
          <a:solidFill>
            <a:srgbClr val="7030A0"/>
          </a:solidFill>
          <a:ln w="12700">
            <a:solidFill>
              <a:schemeClr val="tx1"/>
            </a:solidFill>
          </a:ln>
        </p:spPr>
        <p:txBody>
          <a:bodyPr/>
          <a:lstStyle/>
          <a:p>
            <a:pPr>
              <a:defRPr/>
            </a:pPr>
            <a:r>
              <a:rPr lang="es-AR" sz="4400" dirty="0"/>
              <a:t>¿Cuánto se confía en los adolescentes progenitores?</a:t>
            </a:r>
          </a:p>
        </p:txBody>
      </p:sp>
      <p:pic>
        <p:nvPicPr>
          <p:cNvPr id="18125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9288" y="1773238"/>
            <a:ext cx="8208962" cy="482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08732849"/>
      </p:ext>
    </p:extLst>
  </p:cSld>
  <p:clrMapOvr>
    <a:masterClrMapping/>
  </p:clrMapOvr>
  <p:transition spd="slow">
    <p:fade/>
  </p:transition>
</p:sld>
</file>

<file path=ppt/slides/slide337.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1" y="2060576"/>
            <a:ext cx="7859713" cy="4340225"/>
          </a:xfrm>
          <a:solidFill>
            <a:srgbClr val="7030A0"/>
          </a:solidFill>
          <a:ln w="19050">
            <a:solidFill>
              <a:schemeClr val="tx1"/>
            </a:solidFill>
          </a:ln>
        </p:spPr>
        <p:txBody>
          <a:bodyPr>
            <a:normAutofit/>
          </a:bodyPr>
          <a:lstStyle/>
          <a:p>
            <a:pPr marL="114300" indent="0" algn="just">
              <a:buNone/>
              <a:defRPr/>
            </a:pPr>
            <a:r>
              <a:rPr lang="es-ES" dirty="0"/>
              <a:t>ARTÍCULO 25.- </a:t>
            </a:r>
            <a:r>
              <a:rPr lang="es-ES" b="1" dirty="0"/>
              <a:t>Menor de edad y adolescente</a:t>
            </a:r>
            <a:r>
              <a:rPr lang="es-ES" dirty="0"/>
              <a:t>. Menor de edad es la persona que no ha </a:t>
            </a:r>
            <a:r>
              <a:rPr lang="en-US" dirty="0" err="1"/>
              <a:t>cumplido</a:t>
            </a:r>
            <a:r>
              <a:rPr lang="en-US" dirty="0"/>
              <a:t> DIECIOCHO (18) </a:t>
            </a:r>
            <a:r>
              <a:rPr lang="en-US" dirty="0" err="1"/>
              <a:t>años</a:t>
            </a:r>
            <a:r>
              <a:rPr lang="en-US" dirty="0"/>
              <a:t>.</a:t>
            </a:r>
          </a:p>
          <a:p>
            <a:pPr marL="114300" indent="0" algn="just">
              <a:buNone/>
              <a:defRPr/>
            </a:pPr>
            <a:r>
              <a:rPr lang="es-ES" dirty="0"/>
              <a:t>Este Código denomina adolescente a la persona menor de edad que cumplió TRECE </a:t>
            </a:r>
            <a:r>
              <a:rPr lang="en-US" dirty="0"/>
              <a:t>(13) </a:t>
            </a:r>
            <a:r>
              <a:rPr lang="en-US" dirty="0" err="1"/>
              <a:t>años</a:t>
            </a:r>
            <a:endParaRPr lang="en-US" dirty="0"/>
          </a:p>
        </p:txBody>
      </p:sp>
      <p:sp>
        <p:nvSpPr>
          <p:cNvPr id="2" name="1 Título"/>
          <p:cNvSpPr>
            <a:spLocks noGrp="1"/>
          </p:cNvSpPr>
          <p:nvPr>
            <p:ph type="title"/>
          </p:nvPr>
        </p:nvSpPr>
        <p:spPr>
          <a:xfrm>
            <a:off x="1774826" y="260351"/>
            <a:ext cx="8353425" cy="1223963"/>
          </a:xfrm>
          <a:solidFill>
            <a:srgbClr val="7030A0"/>
          </a:solidFill>
          <a:ln w="19050">
            <a:solidFill>
              <a:schemeClr val="tx1"/>
            </a:solidFill>
          </a:ln>
        </p:spPr>
        <p:txBody>
          <a:bodyPr>
            <a:normAutofit fontScale="90000"/>
          </a:bodyPr>
          <a:lstStyle/>
          <a:p>
            <a:pPr>
              <a:defRPr/>
            </a:pPr>
            <a:r>
              <a:rPr lang="es-AR" sz="4000" dirty="0"/>
              <a:t>PROGENITORES ADOLESCENTES </a:t>
            </a:r>
            <a:br>
              <a:rPr lang="es-AR" sz="4000" dirty="0"/>
            </a:br>
            <a:r>
              <a:rPr lang="es-AR" sz="4000" dirty="0"/>
              <a:t>Y RESPONSABILIDAD PARENTAL</a:t>
            </a:r>
            <a:endParaRPr lang="en-US" sz="4000" dirty="0"/>
          </a:p>
        </p:txBody>
      </p:sp>
    </p:spTree>
    <p:extLst>
      <p:ext uri="{BB962C8B-B14F-4D97-AF65-F5344CB8AC3E}">
        <p14:creationId xmlns:p14="http://schemas.microsoft.com/office/powerpoint/2010/main" val="3844931753"/>
      </p:ext>
    </p:extLst>
  </p:cSld>
  <p:clrMapOvr>
    <a:masterClrMapping/>
  </p:clrMapOvr>
  <p:transition spd="slow">
    <p:pull/>
  </p:transition>
</p:sld>
</file>

<file path=ppt/slides/slide33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03389" y="1484314"/>
            <a:ext cx="8785225" cy="4897437"/>
          </a:xfrm>
          <a:solidFill>
            <a:srgbClr val="7030A0"/>
          </a:solidFill>
          <a:ln w="28575">
            <a:solidFill>
              <a:schemeClr val="tx1"/>
            </a:solidFill>
          </a:ln>
        </p:spPr>
        <p:txBody>
          <a:bodyPr>
            <a:noAutofit/>
          </a:bodyPr>
          <a:lstStyle/>
          <a:p>
            <a:pPr marL="114300" indent="0" algn="just">
              <a:buNone/>
              <a:defRPr/>
            </a:pPr>
            <a:r>
              <a:rPr lang="en-US" sz="3600" dirty="0">
                <a:solidFill>
                  <a:schemeClr val="accent2">
                    <a:lumMod val="20000"/>
                    <a:lumOff val="80000"/>
                  </a:schemeClr>
                </a:solidFill>
              </a:rPr>
              <a:t>ARTÍCULO 644.- </a:t>
            </a:r>
            <a:r>
              <a:rPr lang="en-US" sz="3600" b="1" dirty="0">
                <a:solidFill>
                  <a:srgbClr val="FFFF00"/>
                </a:solidFill>
              </a:rPr>
              <a:t>Progenitores </a:t>
            </a:r>
            <a:r>
              <a:rPr lang="en-US" sz="3600" b="1" dirty="0" err="1">
                <a:solidFill>
                  <a:srgbClr val="FFFF00"/>
                </a:solidFill>
              </a:rPr>
              <a:t>adolescentes</a:t>
            </a:r>
            <a:r>
              <a:rPr lang="en-US" sz="3600" dirty="0">
                <a:solidFill>
                  <a:srgbClr val="FFFF00"/>
                </a:solidFill>
              </a:rPr>
              <a:t>.</a:t>
            </a:r>
            <a:r>
              <a:rPr lang="en-US" sz="3600" dirty="0">
                <a:solidFill>
                  <a:schemeClr val="accent2">
                    <a:lumMod val="20000"/>
                    <a:lumOff val="80000"/>
                  </a:schemeClr>
                </a:solidFill>
              </a:rPr>
              <a:t> Los progenitores </a:t>
            </a:r>
            <a:r>
              <a:rPr lang="en-US" sz="3600" dirty="0" err="1">
                <a:solidFill>
                  <a:schemeClr val="accent2">
                    <a:lumMod val="20000"/>
                    <a:lumOff val="80000"/>
                  </a:schemeClr>
                </a:solidFill>
              </a:rPr>
              <a:t>adolescentes</a:t>
            </a:r>
            <a:r>
              <a:rPr lang="en-US" sz="3600" dirty="0">
                <a:solidFill>
                  <a:schemeClr val="accent2">
                    <a:lumMod val="20000"/>
                    <a:lumOff val="80000"/>
                  </a:schemeClr>
                </a:solidFill>
              </a:rPr>
              <a:t>, </a:t>
            </a:r>
            <a:r>
              <a:rPr lang="en-US" sz="3600" dirty="0" err="1">
                <a:solidFill>
                  <a:schemeClr val="accent2">
                    <a:lumMod val="20000"/>
                    <a:lumOff val="80000"/>
                  </a:schemeClr>
                </a:solidFill>
              </a:rPr>
              <a:t>estén</a:t>
            </a:r>
            <a:r>
              <a:rPr lang="en-US" sz="3600" dirty="0">
                <a:solidFill>
                  <a:schemeClr val="accent2">
                    <a:lumMod val="20000"/>
                    <a:lumOff val="80000"/>
                  </a:schemeClr>
                </a:solidFill>
              </a:rPr>
              <a:t> o no </a:t>
            </a:r>
            <a:r>
              <a:rPr lang="es-ES" sz="3600" dirty="0">
                <a:solidFill>
                  <a:schemeClr val="accent2">
                    <a:lumMod val="20000"/>
                    <a:lumOff val="80000"/>
                  </a:schemeClr>
                </a:solidFill>
              </a:rPr>
              <a:t>casados, </a:t>
            </a:r>
            <a:r>
              <a:rPr lang="es-ES" sz="3600" u="sng" dirty="0">
                <a:solidFill>
                  <a:srgbClr val="FFFF00"/>
                </a:solidFill>
              </a:rPr>
              <a:t>ejercen la responsabilidad parental de sus hijos </a:t>
            </a:r>
            <a:r>
              <a:rPr lang="es-ES" sz="3600" dirty="0">
                <a:solidFill>
                  <a:schemeClr val="accent2">
                    <a:lumMod val="20000"/>
                    <a:lumOff val="80000"/>
                  </a:schemeClr>
                </a:solidFill>
              </a:rPr>
              <a:t>pudiendo decidir y realizar por sí mismos las tareas necesarias para su cuidado, educación y salud.</a:t>
            </a:r>
          </a:p>
        </p:txBody>
      </p:sp>
      <p:sp>
        <p:nvSpPr>
          <p:cNvPr id="2" name="1 Título"/>
          <p:cNvSpPr>
            <a:spLocks noGrp="1"/>
          </p:cNvSpPr>
          <p:nvPr>
            <p:ph type="title"/>
          </p:nvPr>
        </p:nvSpPr>
        <p:spPr>
          <a:xfrm>
            <a:off x="1703389" y="274639"/>
            <a:ext cx="8785225" cy="777875"/>
          </a:xfrm>
          <a:solidFill>
            <a:srgbClr val="7030A0"/>
          </a:solidFill>
          <a:ln w="12700">
            <a:solidFill>
              <a:schemeClr val="tx1"/>
            </a:solidFill>
          </a:ln>
        </p:spPr>
        <p:txBody>
          <a:bodyPr>
            <a:normAutofit/>
          </a:bodyPr>
          <a:lstStyle/>
          <a:p>
            <a:pPr>
              <a:defRPr/>
            </a:pPr>
            <a:r>
              <a:rPr lang="es-AR" sz="3600" dirty="0"/>
              <a:t>PROGENITORES ADOLESCENTES</a:t>
            </a:r>
            <a:endParaRPr lang="en-US" sz="3600" dirty="0"/>
          </a:p>
        </p:txBody>
      </p:sp>
      <p:sp>
        <p:nvSpPr>
          <p:cNvPr id="4" name="3 Marcador de número de diapositiva"/>
          <p:cNvSpPr>
            <a:spLocks noGrp="1"/>
          </p:cNvSpPr>
          <p:nvPr>
            <p:ph type="sldNum" sz="quarter" idx="10"/>
          </p:nvPr>
        </p:nvSpPr>
        <p:spPr>
          <a:xfrm>
            <a:off x="1981200" y="6243638"/>
            <a:ext cx="2133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1" fontAlgn="auto" latinLnBrk="0" hangingPunct="1">
              <a:lnSpc>
                <a:spcPct val="100000"/>
              </a:lnSpc>
              <a:spcBef>
                <a:spcPts val="0"/>
              </a:spcBef>
              <a:spcAft>
                <a:spcPts val="0"/>
              </a:spcAft>
              <a:buClrTx/>
              <a:buSzTx/>
              <a:buFontTx/>
              <a:buNone/>
              <a:tabLst/>
              <a:defRPr/>
            </a:pPr>
            <a:fld id="{18FAC9DB-6AA4-4309-9855-705D3C9C2400}" type="slidenum">
              <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l" defTabSz="914400" eaLnBrk="1" fontAlgn="auto" latinLnBrk="0" hangingPunct="1">
                <a:lnSpc>
                  <a:spcPct val="100000"/>
                </a:lnSpc>
                <a:spcBef>
                  <a:spcPts val="0"/>
                </a:spcBef>
                <a:spcAft>
                  <a:spcPts val="0"/>
                </a:spcAft>
                <a:buClrTx/>
                <a:buSzTx/>
                <a:buFontTx/>
                <a:buNone/>
                <a:tabLst/>
                <a:defRPr/>
              </a:pPr>
              <a:t>338</a:t>
            </a:fld>
            <a:endPar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506284218"/>
      </p:ext>
    </p:extLst>
  </p:cSld>
  <p:clrMapOvr>
    <a:masterClrMapping/>
  </p:clrMapOvr>
  <p:transition spd="slow">
    <p:blinds dir="vert"/>
  </p:transition>
</p:sld>
</file>

<file path=ppt/slides/slide339.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774826" y="1773238"/>
            <a:ext cx="8424863" cy="4627562"/>
          </a:xfrm>
          <a:solidFill>
            <a:srgbClr val="7030A0"/>
          </a:solidFill>
          <a:ln w="28575">
            <a:solidFill>
              <a:schemeClr val="tx1"/>
            </a:solidFill>
          </a:ln>
        </p:spPr>
        <p:txBody>
          <a:bodyPr/>
          <a:lstStyle/>
          <a:p>
            <a:pPr marL="114300" indent="0" algn="just">
              <a:buNone/>
              <a:defRPr/>
            </a:pPr>
            <a:r>
              <a:rPr lang="es-ES" dirty="0"/>
              <a:t>Las personas que ejercen la responsabilidad parental de un progenitor adolescente que tenga un hijo bajo su cuidado </a:t>
            </a:r>
            <a:r>
              <a:rPr lang="es-ES" dirty="0">
                <a:solidFill>
                  <a:srgbClr val="FFC000"/>
                </a:solidFill>
              </a:rPr>
              <a:t>pueden oponerse </a:t>
            </a:r>
            <a:r>
              <a:rPr lang="es-ES" dirty="0"/>
              <a:t>a la realización de actos que resulten perjudiciales para el niño; también </a:t>
            </a:r>
            <a:r>
              <a:rPr lang="es-ES" dirty="0">
                <a:solidFill>
                  <a:srgbClr val="FFC000"/>
                </a:solidFill>
              </a:rPr>
              <a:t>pueden intervenir cuando el progenitor omite</a:t>
            </a:r>
            <a:r>
              <a:rPr lang="es-ES" dirty="0">
                <a:solidFill>
                  <a:srgbClr val="0070C0"/>
                </a:solidFill>
              </a:rPr>
              <a:t> </a:t>
            </a:r>
            <a:r>
              <a:rPr lang="es-ES" dirty="0"/>
              <a:t>realizar las acciones necesarias para preservar su adecuado desarrollo.</a:t>
            </a:r>
          </a:p>
          <a:p>
            <a:pPr>
              <a:defRPr/>
            </a:pPr>
            <a:endParaRPr lang="en-US" dirty="0"/>
          </a:p>
        </p:txBody>
      </p:sp>
      <p:sp>
        <p:nvSpPr>
          <p:cNvPr id="2" name="1 Título"/>
          <p:cNvSpPr>
            <a:spLocks noGrp="1"/>
          </p:cNvSpPr>
          <p:nvPr>
            <p:ph type="title"/>
          </p:nvPr>
        </p:nvSpPr>
        <p:spPr>
          <a:xfrm>
            <a:off x="1524000" y="115889"/>
            <a:ext cx="9144000" cy="1368425"/>
          </a:xfrm>
          <a:solidFill>
            <a:srgbClr val="7030A0"/>
          </a:solidFill>
          <a:ln w="19050">
            <a:solidFill>
              <a:schemeClr val="tx1"/>
            </a:solidFill>
          </a:ln>
        </p:spPr>
        <p:txBody>
          <a:bodyPr>
            <a:normAutofit/>
          </a:bodyPr>
          <a:lstStyle/>
          <a:p>
            <a:pPr>
              <a:defRPr/>
            </a:pPr>
            <a:r>
              <a:rPr lang="es-AR" sz="3600" dirty="0"/>
              <a:t>PROGENITORES ADOLESCENTES Y SUS PROGENITORES</a:t>
            </a:r>
            <a:endParaRPr lang="en-US" sz="3600" dirty="0"/>
          </a:p>
        </p:txBody>
      </p:sp>
      <p:sp>
        <p:nvSpPr>
          <p:cNvPr id="4" name="3 Marcador de número de diapositiva"/>
          <p:cNvSpPr>
            <a:spLocks noGrp="1"/>
          </p:cNvSpPr>
          <p:nvPr>
            <p:ph type="sldNum" sz="quarter" idx="10"/>
          </p:nvPr>
        </p:nvSpPr>
        <p:spPr>
          <a:xfrm>
            <a:off x="1981200" y="6243638"/>
            <a:ext cx="2133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1" fontAlgn="auto" latinLnBrk="0" hangingPunct="1">
              <a:lnSpc>
                <a:spcPct val="100000"/>
              </a:lnSpc>
              <a:spcBef>
                <a:spcPts val="0"/>
              </a:spcBef>
              <a:spcAft>
                <a:spcPts val="0"/>
              </a:spcAft>
              <a:buClrTx/>
              <a:buSzTx/>
              <a:buFontTx/>
              <a:buNone/>
              <a:tabLst/>
              <a:defRPr/>
            </a:pPr>
            <a:fld id="{36C74ACA-BCA2-4157-91A1-CAC00835FC58}" type="slidenum">
              <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l" defTabSz="914400" eaLnBrk="1" fontAlgn="auto" latinLnBrk="0" hangingPunct="1">
                <a:lnSpc>
                  <a:spcPct val="100000"/>
                </a:lnSpc>
                <a:spcBef>
                  <a:spcPts val="0"/>
                </a:spcBef>
                <a:spcAft>
                  <a:spcPts val="0"/>
                </a:spcAft>
                <a:buClrTx/>
                <a:buSzTx/>
                <a:buFontTx/>
                <a:buNone/>
                <a:tabLst/>
                <a:defRPr/>
              </a:pPr>
              <a:t>339</a:t>
            </a:fld>
            <a:endPar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3061538146"/>
      </p:ext>
    </p:extLst>
  </p:cSld>
  <p:clrMapOvr>
    <a:masterClrMapping/>
  </p:clrMapOvr>
  <p:transition spd="slow">
    <p:split orient="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3719736" y="332656"/>
            <a:ext cx="6377940" cy="1293028"/>
          </a:xfrm>
        </p:spPr>
        <p:txBody>
          <a:bodyPr/>
          <a:lstStyle/>
          <a:p>
            <a:r>
              <a:rPr lang="es-AR" dirty="0"/>
              <a:t>¿ES EL JUEZ DE FAMILIA COMPETENTE?</a:t>
            </a:r>
          </a:p>
        </p:txBody>
      </p:sp>
      <p:sp>
        <p:nvSpPr>
          <p:cNvPr id="3" name="2 Marcador de contenido"/>
          <p:cNvSpPr>
            <a:spLocks noGrp="1"/>
          </p:cNvSpPr>
          <p:nvPr>
            <p:ph idx="1"/>
          </p:nvPr>
        </p:nvSpPr>
        <p:spPr>
          <a:xfrm>
            <a:off x="1703512" y="1556792"/>
            <a:ext cx="8640960" cy="5040560"/>
          </a:xfrm>
          <a:solidFill>
            <a:schemeClr val="tx1"/>
          </a:solidFill>
        </p:spPr>
        <p:txBody>
          <a:bodyPr>
            <a:normAutofit fontScale="92500"/>
          </a:bodyPr>
          <a:lstStyle/>
          <a:p>
            <a:pPr algn="just"/>
            <a:r>
              <a:rPr lang="es-AR" i="1" dirty="0">
                <a:solidFill>
                  <a:schemeClr val="bg1"/>
                </a:solidFill>
              </a:rPr>
              <a:t>“Discrepo con la Sra. Fiscal en orden a la competencia del fuero de familia para el trámite de las actuaciones. Ello por dos razones. </a:t>
            </a:r>
          </a:p>
          <a:p>
            <a:pPr algn="just"/>
            <a:r>
              <a:rPr lang="es-AR" b="1" i="1" dirty="0">
                <a:solidFill>
                  <a:schemeClr val="accent6"/>
                </a:solidFill>
              </a:rPr>
              <a:t>1) </a:t>
            </a:r>
            <a:r>
              <a:rPr lang="es-AR" i="1" dirty="0">
                <a:solidFill>
                  <a:schemeClr val="bg1"/>
                </a:solidFill>
              </a:rPr>
              <a:t>En primer lugar, por cuanto el fallecimiento del Sr. S. se produjo antes de la entrada en vigor del Código Civil y Comercial...</a:t>
            </a:r>
            <a:r>
              <a:rPr lang="es-AR" dirty="0">
                <a:solidFill>
                  <a:schemeClr val="bg1"/>
                </a:solidFill>
              </a:rPr>
              <a:t> es claro que </a:t>
            </a:r>
            <a:r>
              <a:rPr lang="es-AR" b="1" i="1" dirty="0">
                <a:solidFill>
                  <a:srgbClr val="FF0000"/>
                </a:solidFill>
              </a:rPr>
              <a:t>en el caso de autos no pueden aplicarse a la relación de convivencia entre la requirente y el causante las reglas contenidas en el Título III del libro segundo de las Relaciones de Familia que regula las llamadas uniones convivenciales, porque la relación que se denuncia quedó extinta con la muerte del Sr. S., acaecida con anterioridad a la entrada en vigor del Código Civil y Comercial</a:t>
            </a:r>
            <a:r>
              <a:rPr lang="es-AR" dirty="0">
                <a:solidFill>
                  <a:schemeClr val="bg1"/>
                </a:solidFill>
              </a:rPr>
              <a:t>.</a:t>
            </a:r>
            <a:r>
              <a:rPr lang="es-AR" i="1" dirty="0">
                <a:solidFill>
                  <a:schemeClr val="bg1"/>
                </a:solidFill>
              </a:rPr>
              <a:t>”.</a:t>
            </a:r>
            <a:endParaRPr lang="es-AR" b="1" i="1" dirty="0">
              <a:solidFill>
                <a:schemeClr val="accent6"/>
              </a:solidFill>
            </a:endParaRPr>
          </a:p>
          <a:p>
            <a:pPr algn="just"/>
            <a:r>
              <a:rPr lang="es-AR" b="1" dirty="0">
                <a:solidFill>
                  <a:schemeClr val="accent6"/>
                </a:solidFill>
              </a:rPr>
              <a:t>Ello sin perjuicio de los efectos que pudiera tener dicha convivencia a los fines previstos por el art. 248 de la Ley de Contrato de Trabajo, consecuencia jurídica propia del derecho laboral que como es sabido, ya se había reconocido a favor de los convivientes mucho antes de la sanción del Código Civil y Comercial. </a:t>
            </a:r>
            <a:endParaRPr lang="es-AR" b="1" i="1" dirty="0">
              <a:solidFill>
                <a:schemeClr val="accent6"/>
              </a:solidFill>
            </a:endParaRPr>
          </a:p>
        </p:txBody>
      </p:sp>
      <p:sp>
        <p:nvSpPr>
          <p:cNvPr id="4" name="3 Marcador de número de diapositiva"/>
          <p:cNvSpPr>
            <a:spLocks noGrp="1"/>
          </p:cNvSpPr>
          <p:nvPr>
            <p:ph type="sldNum" sz="quarter" idx="12"/>
          </p:nvPr>
        </p:nvSpPr>
        <p:spPr/>
        <p:txBody>
          <a:bodyPr/>
          <a:lstStyle/>
          <a:p>
            <a:pPr>
              <a:defRPr/>
            </a:pPr>
            <a:fld id="{230A8226-B49D-4222-B43F-6316EFF62C1A}" type="slidenum">
              <a:rPr lang="es-AR" sz="1800" kern="0">
                <a:solidFill>
                  <a:prstClr val="white">
                    <a:tint val="75000"/>
                  </a:prstClr>
                </a:solidFill>
              </a:rPr>
              <a:pPr>
                <a:defRPr/>
              </a:pPr>
              <a:t>34</a:t>
            </a:fld>
            <a:endParaRPr lang="es-AR" sz="1800" kern="0">
              <a:solidFill>
                <a:prstClr val="white">
                  <a:tint val="75000"/>
                </a:prstClr>
              </a:solidFill>
            </a:endParaRPr>
          </a:p>
        </p:txBody>
      </p:sp>
    </p:spTree>
    <p:extLst>
      <p:ext uri="{BB962C8B-B14F-4D97-AF65-F5344CB8AC3E}">
        <p14:creationId xmlns:p14="http://schemas.microsoft.com/office/powerpoint/2010/main" val="2918160405"/>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631951" y="1484314"/>
            <a:ext cx="8856663" cy="5184775"/>
          </a:xfrm>
          <a:solidFill>
            <a:srgbClr val="7030A0"/>
          </a:solidFill>
          <a:ln w="28575">
            <a:solidFill>
              <a:schemeClr val="tx1"/>
            </a:solidFill>
          </a:ln>
        </p:spPr>
        <p:txBody>
          <a:bodyPr>
            <a:normAutofit/>
          </a:bodyPr>
          <a:lstStyle/>
          <a:p>
            <a:pPr marL="114300" indent="0" algn="just">
              <a:buNone/>
              <a:defRPr/>
            </a:pPr>
            <a:r>
              <a:rPr lang="es-ES" sz="2800" dirty="0"/>
              <a:t>El </a:t>
            </a:r>
            <a:r>
              <a:rPr lang="es-ES" sz="2800" b="1" dirty="0">
                <a:solidFill>
                  <a:srgbClr val="66FF33"/>
                </a:solidFill>
              </a:rPr>
              <a:t>consentimiento del progenitor adolescente </a:t>
            </a:r>
            <a:r>
              <a:rPr lang="es-ES" sz="2800" dirty="0"/>
              <a:t>debe integrarse con el </a:t>
            </a:r>
            <a:r>
              <a:rPr lang="es-ES" sz="2800" b="1" dirty="0">
                <a:solidFill>
                  <a:srgbClr val="FFC000"/>
                </a:solidFill>
                <a:effectLst>
                  <a:outerShdw blurRad="38100" dist="38100" dir="2700000" algn="tl">
                    <a:srgbClr val="000000">
                      <a:alpha val="43137"/>
                    </a:srgbClr>
                  </a:outerShdw>
                </a:effectLst>
              </a:rPr>
              <a:t>asentimiento de cualquiera de sus propios progenitores</a:t>
            </a:r>
            <a:r>
              <a:rPr lang="es-ES" sz="2800" dirty="0">
                <a:solidFill>
                  <a:srgbClr val="FFC000"/>
                </a:solidFill>
              </a:rPr>
              <a:t> </a:t>
            </a:r>
            <a:r>
              <a:rPr lang="es-ES" sz="2800" dirty="0"/>
              <a:t>si se trata </a:t>
            </a:r>
            <a:r>
              <a:rPr lang="es-ES" sz="2800" dirty="0">
                <a:solidFill>
                  <a:srgbClr val="FFFF00"/>
                </a:solidFill>
              </a:rPr>
              <a:t>de </a:t>
            </a:r>
            <a:r>
              <a:rPr lang="es-ES" sz="2800" b="1" dirty="0">
                <a:solidFill>
                  <a:srgbClr val="FFFF00"/>
                </a:solidFill>
                <a:effectLst>
                  <a:outerShdw blurRad="38100" dist="38100" dir="2700000" algn="tl">
                    <a:srgbClr val="000000">
                      <a:alpha val="43137"/>
                    </a:srgbClr>
                  </a:outerShdw>
                </a:effectLst>
              </a:rPr>
              <a:t>actos trascendentes para la vida del niño</a:t>
            </a:r>
            <a:r>
              <a:rPr lang="es-ES" sz="2800" dirty="0"/>
              <a:t>, como su entrega con fines de adopción, intervenciones quirúrgicas que ponen en peligro su vida, u otros actos que pueden lesionar gravemente sus derechos. En caso de conflicto, el juez debe decidir a través del procedimiento más breve previsto por la ley local.</a:t>
            </a:r>
          </a:p>
          <a:p>
            <a:pPr marL="114300" indent="0" algn="just">
              <a:buNone/>
              <a:defRPr/>
            </a:pPr>
            <a:r>
              <a:rPr lang="es-ES" sz="2800" dirty="0"/>
              <a:t>La plena capacidad de uno de los progenitores no modifica este régimen.</a:t>
            </a:r>
            <a:endParaRPr lang="en-US" sz="2800" dirty="0"/>
          </a:p>
          <a:p>
            <a:pPr>
              <a:defRPr/>
            </a:pPr>
            <a:endParaRPr lang="en-US" dirty="0"/>
          </a:p>
        </p:txBody>
      </p:sp>
      <p:sp>
        <p:nvSpPr>
          <p:cNvPr id="2" name="1 Título"/>
          <p:cNvSpPr>
            <a:spLocks noGrp="1"/>
          </p:cNvSpPr>
          <p:nvPr>
            <p:ph type="title"/>
          </p:nvPr>
        </p:nvSpPr>
        <p:spPr>
          <a:xfrm>
            <a:off x="1631950" y="115888"/>
            <a:ext cx="8928100" cy="1009650"/>
          </a:xfrm>
          <a:solidFill>
            <a:srgbClr val="7030A0"/>
          </a:solidFill>
          <a:ln w="28575">
            <a:solidFill>
              <a:schemeClr val="tx1"/>
            </a:solidFill>
          </a:ln>
        </p:spPr>
        <p:txBody>
          <a:bodyPr>
            <a:normAutofit/>
          </a:bodyPr>
          <a:lstStyle/>
          <a:p>
            <a:pPr>
              <a:defRPr/>
            </a:pPr>
            <a:r>
              <a:rPr lang="es-AR" sz="3200" dirty="0"/>
              <a:t>CONSENTIMIENTO </a:t>
            </a:r>
            <a:r>
              <a:rPr lang="en-US" sz="3200" dirty="0"/>
              <a:t>+ ASENTIMIENTO</a:t>
            </a:r>
          </a:p>
        </p:txBody>
      </p:sp>
      <p:sp>
        <p:nvSpPr>
          <p:cNvPr id="4" name="3 Marcador de número de diapositiva"/>
          <p:cNvSpPr>
            <a:spLocks noGrp="1"/>
          </p:cNvSpPr>
          <p:nvPr>
            <p:ph type="sldNum" sz="quarter" idx="10"/>
          </p:nvPr>
        </p:nvSpPr>
        <p:spPr>
          <a:xfrm>
            <a:off x="1981200" y="6243638"/>
            <a:ext cx="2133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eaLnBrk="1" fontAlgn="auto" latinLnBrk="0" hangingPunct="1">
              <a:lnSpc>
                <a:spcPct val="100000"/>
              </a:lnSpc>
              <a:spcBef>
                <a:spcPts val="0"/>
              </a:spcBef>
              <a:spcAft>
                <a:spcPts val="0"/>
              </a:spcAft>
              <a:buClrTx/>
              <a:buSzTx/>
              <a:buFontTx/>
              <a:buNone/>
              <a:tabLst/>
              <a:defRPr/>
            </a:pPr>
            <a:fld id="{4A6DA8D3-3DA6-43C9-9B37-E8CC0B416949}" type="slidenum">
              <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l" defTabSz="914400" eaLnBrk="1" fontAlgn="auto" latinLnBrk="0" hangingPunct="1">
                <a:lnSpc>
                  <a:spcPct val="100000"/>
                </a:lnSpc>
                <a:spcBef>
                  <a:spcPts val="0"/>
                </a:spcBef>
                <a:spcAft>
                  <a:spcPts val="0"/>
                </a:spcAft>
                <a:buClrTx/>
                <a:buSzTx/>
                <a:buFontTx/>
                <a:buNone/>
                <a:tabLst/>
                <a:defRPr/>
              </a:pPr>
              <a:t>340</a:t>
            </a:fld>
            <a:endParaRPr kumimoji="0" lang="es-ES"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2905170358"/>
      </p:ext>
    </p:extLst>
  </p:cSld>
  <p:clrMapOvr>
    <a:masterClrMapping/>
  </p:clrMapOvr>
  <p:transition spd="slow">
    <p:fade/>
  </p:transition>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3810000" y="2895601"/>
            <a:ext cx="6172200" cy="2054225"/>
          </a:xfrm>
        </p:spPr>
        <p:txBody>
          <a:bodyPr/>
          <a:lstStyle/>
          <a:p>
            <a:pPr eaLnBrk="1" fontAlgn="auto" hangingPunct="1">
              <a:spcAft>
                <a:spcPts val="0"/>
              </a:spcAft>
              <a:defRPr/>
            </a:pPr>
            <a:r>
              <a:rPr lang="en-US" sz="3991" dirty="0"/>
              <a:t>DERECHOS Y DEBERES  DE LOS PROGENITORES</a:t>
            </a:r>
            <a:endParaRPr lang="es-AR" sz="3991" dirty="0"/>
          </a:p>
        </p:txBody>
      </p:sp>
    </p:spTree>
    <p:extLst>
      <p:ext uri="{BB962C8B-B14F-4D97-AF65-F5344CB8AC3E}">
        <p14:creationId xmlns:p14="http://schemas.microsoft.com/office/powerpoint/2010/main" val="1438343486"/>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2"/>
          <p:cNvSpPr>
            <a:spLocks noGrp="1" noChangeArrowheads="1"/>
          </p:cNvSpPr>
          <p:nvPr>
            <p:ph type="title"/>
          </p:nvPr>
        </p:nvSpPr>
        <p:spPr>
          <a:xfrm>
            <a:off x="1981200" y="260351"/>
            <a:ext cx="8229600" cy="1152525"/>
          </a:xfrm>
          <a:solidFill>
            <a:srgbClr val="7030A0"/>
          </a:solidFill>
          <a:extLst/>
        </p:spPr>
        <p:txBody>
          <a:bodyPr>
            <a:normAutofit fontScale="90000"/>
          </a:bodyPr>
          <a:lstStyle/>
          <a:p>
            <a:pPr eaLnBrk="1" hangingPunct="1">
              <a:defRPr/>
            </a:pPr>
            <a:r>
              <a:rPr lang="es-ES" sz="3600" b="1" dirty="0">
                <a:solidFill>
                  <a:srgbClr val="00B050"/>
                </a:solidFill>
                <a:cs typeface="Arial" panose="020B0604020202020204" pitchFamily="34" charset="0"/>
              </a:rPr>
              <a:t>DEBERES Y DERECHOS DE LOS PROGENITORES</a:t>
            </a:r>
          </a:p>
        </p:txBody>
      </p:sp>
      <p:sp>
        <p:nvSpPr>
          <p:cNvPr id="744451" name="Rectangle 3"/>
          <p:cNvSpPr>
            <a:spLocks noGrp="1" noChangeArrowheads="1"/>
          </p:cNvSpPr>
          <p:nvPr>
            <p:ph idx="1"/>
          </p:nvPr>
        </p:nvSpPr>
        <p:spPr>
          <a:xfrm>
            <a:off x="1881188" y="1500189"/>
            <a:ext cx="8501062" cy="4714875"/>
          </a:xfrm>
          <a:solidFill>
            <a:srgbClr val="002060"/>
          </a:solidFill>
          <a:ln w="28575">
            <a:solidFill>
              <a:schemeClr val="tx1"/>
            </a:solidFill>
          </a:ln>
        </p:spPr>
        <p:txBody>
          <a:bodyPr>
            <a:noAutofit/>
          </a:bodyPr>
          <a:lstStyle/>
          <a:p>
            <a:pPr marL="0" indent="0" algn="just" eaLnBrk="1" hangingPunct="1">
              <a:lnSpc>
                <a:spcPct val="90000"/>
              </a:lnSpc>
              <a:buNone/>
              <a:defRPr/>
            </a:pPr>
            <a:r>
              <a:rPr lang="es-AR" sz="2800" b="1" dirty="0">
                <a:solidFill>
                  <a:schemeClr val="tx1">
                    <a:lumMod val="65000"/>
                    <a:lumOff val="35000"/>
                  </a:schemeClr>
                </a:solidFill>
                <a:cs typeface="Arial" panose="020B0604020202020204" pitchFamily="34" charset="0"/>
              </a:rPr>
              <a:t>ARTÍCULO 646. Son deberes de los progenitores:</a:t>
            </a:r>
          </a:p>
          <a:p>
            <a:pPr marL="0" indent="0" algn="just" eaLnBrk="1" hangingPunct="1">
              <a:lnSpc>
                <a:spcPct val="90000"/>
              </a:lnSpc>
              <a:buNone/>
              <a:defRPr/>
            </a:pPr>
            <a:r>
              <a:rPr lang="es-AR" sz="2800" dirty="0">
                <a:solidFill>
                  <a:schemeClr val="tx1">
                    <a:lumMod val="65000"/>
                    <a:lumOff val="35000"/>
                  </a:schemeClr>
                </a:solidFill>
                <a:cs typeface="Arial" panose="020B0604020202020204" pitchFamily="34" charset="0"/>
              </a:rPr>
              <a:t>a) cuidar del hijo, convivir con él, prestarle alimentos y educarlo;</a:t>
            </a:r>
          </a:p>
          <a:p>
            <a:pPr marL="0" indent="0" algn="just" eaLnBrk="1" hangingPunct="1">
              <a:lnSpc>
                <a:spcPct val="90000"/>
              </a:lnSpc>
              <a:buNone/>
              <a:defRPr/>
            </a:pPr>
            <a:r>
              <a:rPr lang="es-AR" sz="2800" dirty="0">
                <a:solidFill>
                  <a:schemeClr val="tx1">
                    <a:lumMod val="65000"/>
                    <a:lumOff val="35000"/>
                  </a:schemeClr>
                </a:solidFill>
                <a:cs typeface="Arial" panose="020B0604020202020204" pitchFamily="34" charset="0"/>
              </a:rPr>
              <a:t>b) considerar las necesidades específicas del hijo </a:t>
            </a:r>
            <a:r>
              <a:rPr lang="es-AR" sz="2800" b="1" dirty="0">
                <a:solidFill>
                  <a:schemeClr val="tx1">
                    <a:lumMod val="65000"/>
                    <a:lumOff val="35000"/>
                  </a:schemeClr>
                </a:solidFill>
                <a:cs typeface="Arial" panose="020B0604020202020204" pitchFamily="34" charset="0"/>
              </a:rPr>
              <a:t>según sus características psicofísicas, aptitudes  y desarrollo madurativo;</a:t>
            </a:r>
          </a:p>
          <a:p>
            <a:pPr marL="0" indent="0" algn="just" eaLnBrk="1" hangingPunct="1">
              <a:lnSpc>
                <a:spcPct val="90000"/>
              </a:lnSpc>
              <a:buNone/>
              <a:defRPr/>
            </a:pPr>
            <a:r>
              <a:rPr lang="es-AR" sz="2800" dirty="0">
                <a:solidFill>
                  <a:schemeClr val="tx1">
                    <a:lumMod val="65000"/>
                    <a:lumOff val="35000"/>
                  </a:schemeClr>
                </a:solidFill>
                <a:cs typeface="Arial" panose="020B0604020202020204" pitchFamily="34" charset="0"/>
              </a:rPr>
              <a:t>c) respetar el derecho del niño y adolescente </a:t>
            </a:r>
            <a:r>
              <a:rPr lang="es-AR" sz="2800" b="1" dirty="0">
                <a:solidFill>
                  <a:schemeClr val="tx1">
                    <a:lumMod val="65000"/>
                    <a:lumOff val="35000"/>
                  </a:schemeClr>
                </a:solidFill>
                <a:cs typeface="Arial" panose="020B0604020202020204" pitchFamily="34" charset="0"/>
              </a:rPr>
              <a:t>a ser oído y a participar </a:t>
            </a:r>
            <a:r>
              <a:rPr lang="es-AR" sz="2800" dirty="0">
                <a:solidFill>
                  <a:schemeClr val="tx1">
                    <a:lumMod val="65000"/>
                    <a:lumOff val="35000"/>
                  </a:schemeClr>
                </a:solidFill>
                <a:cs typeface="Arial" panose="020B0604020202020204" pitchFamily="34" charset="0"/>
              </a:rPr>
              <a:t>en su proceso educativo, así como en todo lo referente a sus derechos personalísimos</a:t>
            </a:r>
            <a:r>
              <a:rPr lang="es-AR" sz="2800" b="1" dirty="0">
                <a:solidFill>
                  <a:schemeClr val="tx1">
                    <a:lumMod val="65000"/>
                    <a:lumOff val="35000"/>
                  </a:schemeClr>
                </a:solidFill>
                <a:cs typeface="Arial" panose="020B0604020202020204" pitchFamily="34" charset="0"/>
              </a:rPr>
              <a:t>;</a:t>
            </a:r>
          </a:p>
        </p:txBody>
      </p:sp>
    </p:spTree>
    <p:extLst>
      <p:ext uri="{BB962C8B-B14F-4D97-AF65-F5344CB8AC3E}">
        <p14:creationId xmlns:p14="http://schemas.microsoft.com/office/powerpoint/2010/main" val="367661785"/>
      </p:ext>
    </p:extLst>
  </p:cSld>
  <p:clrMapOvr>
    <a:masterClrMapping/>
  </p:clrMapOvr>
  <p:transition spd="slow">
    <p:wedge/>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92313" y="685801"/>
            <a:ext cx="8064500" cy="5191125"/>
          </a:xfrm>
          <a:solidFill>
            <a:srgbClr val="002060"/>
          </a:solidFill>
          <a:ln w="38100">
            <a:solidFill>
              <a:schemeClr val="tx1"/>
            </a:solidFill>
          </a:ln>
        </p:spPr>
        <p:txBody>
          <a:bodyPr/>
          <a:lstStyle/>
          <a:p>
            <a:pPr marL="0" indent="0" algn="just">
              <a:lnSpc>
                <a:spcPct val="90000"/>
              </a:lnSpc>
              <a:buNone/>
              <a:defRPr/>
            </a:pPr>
            <a:r>
              <a:rPr lang="es-AR" sz="3600" dirty="0">
                <a:solidFill>
                  <a:schemeClr val="tx1">
                    <a:lumMod val="65000"/>
                    <a:lumOff val="35000"/>
                  </a:schemeClr>
                </a:solidFill>
                <a:latin typeface="Calibri" panose="020F0502020204030204" pitchFamily="34" charset="0"/>
              </a:rPr>
              <a:t>d) prestar orientación y dirección al hijo para el ejercicio y efectividad de sus derechos;</a:t>
            </a:r>
          </a:p>
          <a:p>
            <a:pPr marL="0" indent="0" algn="just">
              <a:lnSpc>
                <a:spcPct val="90000"/>
              </a:lnSpc>
              <a:buNone/>
              <a:defRPr/>
            </a:pPr>
            <a:r>
              <a:rPr lang="es-AR" sz="3600" dirty="0">
                <a:solidFill>
                  <a:schemeClr val="tx1">
                    <a:lumMod val="65000"/>
                    <a:lumOff val="35000"/>
                  </a:schemeClr>
                </a:solidFill>
                <a:latin typeface="Calibri" panose="020F0502020204030204" pitchFamily="34" charset="0"/>
              </a:rPr>
              <a:t>e) respetar y facilitar el derecho del hijo a mantener relaciones personales con abuelos, otros parientes o personas con las cuales tenga un vínculo afectivo;</a:t>
            </a:r>
          </a:p>
          <a:p>
            <a:pPr marL="0" indent="0" algn="just">
              <a:lnSpc>
                <a:spcPct val="90000"/>
              </a:lnSpc>
              <a:buNone/>
              <a:defRPr/>
            </a:pPr>
            <a:r>
              <a:rPr lang="es-AR" sz="3600" b="1" dirty="0">
                <a:solidFill>
                  <a:schemeClr val="tx1">
                    <a:lumMod val="65000"/>
                    <a:lumOff val="35000"/>
                  </a:schemeClr>
                </a:solidFill>
                <a:latin typeface="Calibri" panose="020F0502020204030204" pitchFamily="34" charset="0"/>
              </a:rPr>
              <a:t>f) representarlo y administrar el patrimonio del hijo.</a:t>
            </a:r>
          </a:p>
          <a:p>
            <a:pPr>
              <a:defRPr/>
            </a:pPr>
            <a:endParaRPr lang="es-AR" dirty="0"/>
          </a:p>
        </p:txBody>
      </p:sp>
    </p:spTree>
    <p:extLst>
      <p:ext uri="{BB962C8B-B14F-4D97-AF65-F5344CB8AC3E}">
        <p14:creationId xmlns:p14="http://schemas.microsoft.com/office/powerpoint/2010/main" val="3316916164"/>
      </p:ext>
    </p:extLst>
  </p:cSld>
  <p:clrMapOvr>
    <a:masterClrMapping/>
  </p:clrMapOvr>
  <p:transition spd="med">
    <p:wedge/>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59" y="97809"/>
            <a:ext cx="8295119" cy="1110397"/>
          </a:xfrm>
        </p:spPr>
        <p:style>
          <a:lnRef idx="1">
            <a:schemeClr val="accent1"/>
          </a:lnRef>
          <a:fillRef idx="2">
            <a:schemeClr val="accent1"/>
          </a:fillRef>
          <a:effectRef idx="1">
            <a:schemeClr val="accent1"/>
          </a:effectRef>
          <a:fontRef idx="minor">
            <a:schemeClr val="dk1"/>
          </a:fontRef>
        </p:style>
        <p:txBody>
          <a:bodyPr>
            <a:normAutofit fontScale="90000"/>
          </a:bodyPr>
          <a:lstStyle/>
          <a:p>
            <a:pPr eaLnBrk="1" fontAlgn="auto" hangingPunct="1">
              <a:spcAft>
                <a:spcPts val="0"/>
              </a:spcAft>
              <a:defRPr/>
            </a:pPr>
            <a:r>
              <a:rPr lang="es-AR" sz="2993" dirty="0"/>
              <a:t>Encuesta de Condiciones de Vida de Niñez y Adolescencia </a:t>
            </a:r>
            <a:r>
              <a:rPr lang="en-US" sz="2993" dirty="0"/>
              <a:t>-</a:t>
            </a:r>
            <a:r>
              <a:rPr lang="es-AR" sz="2993" dirty="0"/>
              <a:t>Unicef y </a:t>
            </a:r>
            <a:r>
              <a:rPr lang="es-AR" sz="2993" dirty="0" err="1"/>
              <a:t>Senaf</a:t>
            </a:r>
            <a:r>
              <a:rPr lang="es-AR" sz="2993" dirty="0"/>
              <a:t> en 2011 y 2012</a:t>
            </a:r>
          </a:p>
        </p:txBody>
      </p:sp>
      <p:sp>
        <p:nvSpPr>
          <p:cNvPr id="3" name="2 Marcador de contenido"/>
          <p:cNvSpPr>
            <a:spLocks noGrp="1"/>
          </p:cNvSpPr>
          <p:nvPr>
            <p:ph sz="quarter" idx="1"/>
          </p:nvPr>
        </p:nvSpPr>
        <p:spPr>
          <a:xfrm>
            <a:off x="1719264" y="1208088"/>
            <a:ext cx="8491537" cy="5649912"/>
          </a:xfrm>
        </p:spPr>
        <p:style>
          <a:lnRef idx="2">
            <a:schemeClr val="accent1"/>
          </a:lnRef>
          <a:fillRef idx="1">
            <a:schemeClr val="lt1"/>
          </a:fillRef>
          <a:effectRef idx="0">
            <a:schemeClr val="accent1"/>
          </a:effectRef>
          <a:fontRef idx="minor">
            <a:schemeClr val="dk1"/>
          </a:fontRef>
        </p:style>
        <p:txBody>
          <a:bodyPr>
            <a:normAutofit fontScale="25000" lnSpcReduction="20000"/>
          </a:bodyPr>
          <a:lstStyle/>
          <a:p>
            <a:pPr marL="271214" indent="-271214" algn="just" eaLnBrk="1" fontAlgn="auto" hangingPunct="1">
              <a:spcAft>
                <a:spcPts val="0"/>
              </a:spcAft>
              <a:buFont typeface="Wingdings"/>
              <a:buChar char=""/>
              <a:defRPr/>
            </a:pPr>
            <a:r>
              <a:rPr lang="es-AR" sz="8708" dirty="0">
                <a:latin typeface="Arial" pitchFamily="34" charset="0"/>
                <a:cs typeface="Arial" pitchFamily="34" charset="0"/>
              </a:rPr>
              <a:t>1 de cada 10 padres afirmó que aplica castigos físicos severos a sus hijos. Esto incluye desde “pegar con el puño, mordiscos, patadas, quemar con algún objeto, agua caliente o cigarro; golpes con las manos o con objetos, amenazas con </a:t>
            </a:r>
            <a:r>
              <a:rPr lang="es-AR" sz="8708" u="sng" dirty="0">
                <a:latin typeface="Arial" pitchFamily="34" charset="0"/>
                <a:cs typeface="Arial" pitchFamily="34" charset="0"/>
                <a:hlinkClick r:id="rId2"/>
              </a:rPr>
              <a:t>armas</a:t>
            </a:r>
            <a:r>
              <a:rPr lang="es-AR" sz="8708" dirty="0">
                <a:latin typeface="Arial" pitchFamily="34" charset="0"/>
                <a:cs typeface="Arial" pitchFamily="34" charset="0"/>
              </a:rPr>
              <a:t>, utilizar cuchillos para agredir al niño, niña o adolescente”.</a:t>
            </a:r>
          </a:p>
          <a:p>
            <a:pPr marL="271214" indent="-271214" algn="just" eaLnBrk="1" fontAlgn="auto" hangingPunct="1">
              <a:spcAft>
                <a:spcPts val="0"/>
              </a:spcAft>
              <a:buFont typeface="Wingdings"/>
              <a:buChar char=""/>
              <a:defRPr/>
            </a:pPr>
            <a:r>
              <a:rPr lang="es-AR" sz="8708" dirty="0">
                <a:latin typeface="Arial" pitchFamily="34" charset="0"/>
                <a:cs typeface="Arial" pitchFamily="34" charset="0"/>
              </a:rPr>
              <a:t>el 65% de los padres reconoció haber agredido psicológicamente con “gritos, insultos o burlas frente a </a:t>
            </a:r>
            <a:r>
              <a:rPr lang="es-AR" sz="8708" u="sng" dirty="0">
                <a:latin typeface="Arial" pitchFamily="34" charset="0"/>
                <a:cs typeface="Arial" pitchFamily="34" charset="0"/>
                <a:hlinkClick r:id="rId2"/>
              </a:rPr>
              <a:t>terceros</a:t>
            </a:r>
            <a:r>
              <a:rPr lang="es-AR" sz="8708" dirty="0">
                <a:latin typeface="Arial" pitchFamily="34" charset="0"/>
                <a:cs typeface="Arial" pitchFamily="34" charset="0"/>
              </a:rPr>
              <a:t>, no hablar por un período largo, amenazas de golpes, lanzar algún objeto o encerrar al niño, niña o adolescente”. </a:t>
            </a:r>
          </a:p>
          <a:p>
            <a:pPr marL="271214" indent="-271214" algn="just" eaLnBrk="1" fontAlgn="auto" hangingPunct="1">
              <a:spcAft>
                <a:spcPts val="0"/>
              </a:spcAft>
              <a:buFont typeface="Wingdings"/>
              <a:buChar char=""/>
              <a:defRPr/>
            </a:pPr>
            <a:r>
              <a:rPr lang="es-AR" sz="8708" dirty="0">
                <a:latin typeface="Arial" pitchFamily="34" charset="0"/>
                <a:cs typeface="Arial" pitchFamily="34" charset="0"/>
              </a:rPr>
              <a:t>La violencia en la disciplina infantil es más frecuente en los hogares donde hay chicos y chicas menores de 12 años y afecta más a los varones, que son quienes reciben más castigos violentos</a:t>
            </a:r>
          </a:p>
          <a:p>
            <a:pPr marL="271214" indent="-271214" algn="just" eaLnBrk="1" fontAlgn="auto" hangingPunct="1">
              <a:spcAft>
                <a:spcPts val="0"/>
              </a:spcAft>
              <a:buFont typeface="Wingdings"/>
              <a:buChar char=""/>
              <a:defRPr/>
            </a:pPr>
            <a:r>
              <a:rPr lang="es-AR" sz="8708" dirty="0">
                <a:latin typeface="Arial" pitchFamily="34" charset="0"/>
                <a:cs typeface="Arial" pitchFamily="34" charset="0"/>
              </a:rPr>
              <a:t>el 21,7% declaró haber utilizado métodos de disciplina no violenta.</a:t>
            </a:r>
          </a:p>
          <a:p>
            <a:pPr marL="271214" indent="-271214" algn="just" eaLnBrk="1" fontAlgn="auto" hangingPunct="1">
              <a:spcAft>
                <a:spcPts val="0"/>
              </a:spcAft>
              <a:buFont typeface="Wingdings"/>
              <a:buChar char=""/>
              <a:defRPr/>
            </a:pPr>
            <a:r>
              <a:rPr lang="es-AR" sz="8708" dirty="0">
                <a:latin typeface="Arial" pitchFamily="34" charset="0"/>
                <a:cs typeface="Arial" pitchFamily="34" charset="0"/>
              </a:rPr>
              <a:t>el 44% de los hijos que fueron separados de su familia porque no estaba garantizada su integridad en su hogar fue por </a:t>
            </a:r>
            <a:r>
              <a:rPr lang="es-AR" sz="8708" u="sng" dirty="0">
                <a:solidFill>
                  <a:schemeClr val="accent1"/>
                </a:solidFill>
                <a:latin typeface="Arial" pitchFamily="34" charset="0"/>
                <a:cs typeface="Arial" pitchFamily="34" charset="0"/>
              </a:rPr>
              <a:t>causas de violencia</a:t>
            </a:r>
            <a:r>
              <a:rPr lang="es-AR" sz="8708" dirty="0">
                <a:latin typeface="Arial" pitchFamily="34" charset="0"/>
                <a:cs typeface="Arial" pitchFamily="34" charset="0"/>
              </a:rPr>
              <a:t>.</a:t>
            </a:r>
          </a:p>
          <a:p>
            <a:pPr marL="0" indent="0" algn="r" eaLnBrk="1" fontAlgn="auto" hangingPunct="1">
              <a:spcAft>
                <a:spcPts val="0"/>
              </a:spcAft>
              <a:buNone/>
              <a:defRPr/>
            </a:pPr>
            <a:r>
              <a:rPr lang="en-US" sz="8708" dirty="0">
                <a:latin typeface="Arial" pitchFamily="34" charset="0"/>
                <a:cs typeface="Arial" pitchFamily="34" charset="0"/>
              </a:rPr>
              <a:t>(</a:t>
            </a:r>
            <a:r>
              <a:rPr lang="en-US" sz="8708" dirty="0" err="1">
                <a:latin typeface="Arial" pitchFamily="34" charset="0"/>
                <a:cs typeface="Arial" pitchFamily="34" charset="0"/>
              </a:rPr>
              <a:t>Página</a:t>
            </a:r>
            <a:r>
              <a:rPr lang="en-US" sz="8708" dirty="0">
                <a:latin typeface="Arial" pitchFamily="34" charset="0"/>
                <a:cs typeface="Arial" pitchFamily="34" charset="0"/>
              </a:rPr>
              <a:t>/12: 18-3-15)</a:t>
            </a:r>
            <a:endParaRPr lang="es-AR" sz="8708" dirty="0">
              <a:latin typeface="Arial" pitchFamily="34" charset="0"/>
              <a:cs typeface="Arial" pitchFamily="34" charset="0"/>
            </a:endParaRPr>
          </a:p>
          <a:p>
            <a:pPr marL="0" indent="0" algn="r" eaLnBrk="1" fontAlgn="auto" hangingPunct="1">
              <a:spcAft>
                <a:spcPts val="0"/>
              </a:spcAft>
              <a:buNone/>
              <a:defRPr/>
            </a:pPr>
            <a:endParaRPr lang="es-AR" sz="2358" dirty="0"/>
          </a:p>
        </p:txBody>
      </p:sp>
    </p:spTree>
    <p:extLst>
      <p:ext uri="{BB962C8B-B14F-4D97-AF65-F5344CB8AC3E}">
        <p14:creationId xmlns:p14="http://schemas.microsoft.com/office/powerpoint/2010/main" val="47533734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362"/>
            <a:ext cx="7467600" cy="1417489"/>
          </a:xfrm>
        </p:spPr>
        <p:style>
          <a:lnRef idx="1">
            <a:schemeClr val="accent1"/>
          </a:lnRef>
          <a:fillRef idx="2">
            <a:schemeClr val="accent1"/>
          </a:fillRef>
          <a:effectRef idx="1">
            <a:schemeClr val="accent1"/>
          </a:effectRef>
          <a:fontRef idx="minor">
            <a:schemeClr val="dk1"/>
          </a:fontRef>
        </p:style>
        <p:txBody>
          <a:bodyPr>
            <a:normAutofit fontScale="90000"/>
          </a:bodyPr>
          <a:lstStyle/>
          <a:p>
            <a:pPr eaLnBrk="1" fontAlgn="auto" hangingPunct="1">
              <a:spcAft>
                <a:spcPts val="0"/>
              </a:spcAft>
              <a:defRPr/>
            </a:pPr>
            <a:r>
              <a:rPr lang="es-AR" sz="2993" dirty="0"/>
              <a:t>investigación realizada por el Programa Las Víctimas contra las Violencias del Ministerio de Justicia y Unicef</a:t>
            </a:r>
          </a:p>
        </p:txBody>
      </p:sp>
      <p:sp>
        <p:nvSpPr>
          <p:cNvPr id="3" name="2 Marcador de contenido"/>
          <p:cNvSpPr>
            <a:spLocks noGrp="1"/>
          </p:cNvSpPr>
          <p:nvPr>
            <p:ph sz="quarter" idx="1"/>
          </p:nvPr>
        </p:nvSpPr>
        <p:spPr>
          <a:xfrm>
            <a:off x="1981200" y="1600201"/>
            <a:ext cx="7467600" cy="4873625"/>
          </a:xfrm>
        </p:spPr>
        <p:style>
          <a:lnRef idx="2">
            <a:schemeClr val="accent1"/>
          </a:lnRef>
          <a:fillRef idx="1">
            <a:schemeClr val="lt1"/>
          </a:fillRef>
          <a:effectRef idx="0">
            <a:schemeClr val="accent1"/>
          </a:effectRef>
          <a:fontRef idx="minor">
            <a:schemeClr val="dk1"/>
          </a:fontRef>
        </p:style>
        <p:txBody>
          <a:bodyPr>
            <a:normAutofit/>
          </a:bodyPr>
          <a:lstStyle/>
          <a:p>
            <a:pPr marL="271214" indent="-271214" eaLnBrk="1" fontAlgn="auto" hangingPunct="1">
              <a:spcAft>
                <a:spcPts val="0"/>
              </a:spcAft>
              <a:buFont typeface="Wingdings"/>
              <a:buChar char=""/>
              <a:defRPr/>
            </a:pPr>
            <a:r>
              <a:rPr lang="es-AR" sz="2358" dirty="0"/>
              <a:t>Desde los inicios del programa (2006) hasta julio de 2015, los equipos móviles atendieron a </a:t>
            </a:r>
            <a:r>
              <a:rPr lang="es-AR" sz="2358" b="1" dirty="0"/>
              <a:t>23.404</a:t>
            </a:r>
            <a:r>
              <a:rPr lang="es-AR" sz="2358" dirty="0"/>
              <a:t> víctimas de violencias .Y </a:t>
            </a:r>
            <a:r>
              <a:rPr lang="es-AR" sz="2358" b="1" dirty="0"/>
              <a:t>13.359</a:t>
            </a:r>
            <a:r>
              <a:rPr lang="es-AR" sz="2358" dirty="0"/>
              <a:t> de estas víctimas eran niños, niños y adolescentes.</a:t>
            </a:r>
          </a:p>
          <a:p>
            <a:pPr marL="271214" indent="-271214" eaLnBrk="1" fontAlgn="auto" hangingPunct="1">
              <a:spcAft>
                <a:spcPts val="0"/>
              </a:spcAft>
              <a:buFont typeface="Wingdings"/>
              <a:buChar char=""/>
              <a:defRPr/>
            </a:pPr>
            <a:r>
              <a:rPr lang="es-AR" sz="2358" dirty="0"/>
              <a:t>de un análisis desagregado de los datos surge que las niñas sufren mayores niveles de violencia;</a:t>
            </a:r>
          </a:p>
          <a:p>
            <a:pPr marL="271214" indent="-271214" eaLnBrk="1" fontAlgn="auto" hangingPunct="1">
              <a:spcAft>
                <a:spcPts val="0"/>
              </a:spcAft>
              <a:buFont typeface="Wingdings"/>
              <a:buChar char=""/>
              <a:defRPr/>
            </a:pPr>
            <a:r>
              <a:rPr lang="es-AR" sz="2358" dirty="0"/>
              <a:t>la victimización hacia las niñas se extiende por más tiempo (desde los 0 a los 18), mientras que los niños sufren mayores niveles de violencia entre los 0 y los 5 años de edad.</a:t>
            </a:r>
          </a:p>
          <a:p>
            <a:pPr marL="0" indent="0" eaLnBrk="1" fontAlgn="auto" hangingPunct="1">
              <a:spcAft>
                <a:spcPts val="0"/>
              </a:spcAft>
              <a:buNone/>
              <a:defRPr/>
            </a:pPr>
            <a:r>
              <a:rPr lang="en-US" sz="2358" dirty="0"/>
              <a:t>    </a:t>
            </a:r>
          </a:p>
          <a:p>
            <a:pPr marL="0" indent="0" algn="r" eaLnBrk="1" fontAlgn="auto" hangingPunct="1">
              <a:spcAft>
                <a:spcPts val="0"/>
              </a:spcAft>
              <a:buNone/>
              <a:defRPr/>
            </a:pPr>
            <a:r>
              <a:rPr lang="en-US" sz="2358" dirty="0"/>
              <a:t>(</a:t>
            </a:r>
            <a:r>
              <a:rPr lang="en-US" sz="2358" dirty="0" err="1"/>
              <a:t>Infojus</a:t>
            </a:r>
            <a:r>
              <a:rPr lang="en-US" sz="2358" dirty="0"/>
              <a:t>, 15/7/15) </a:t>
            </a:r>
            <a:endParaRPr lang="es-AR" sz="2358" dirty="0"/>
          </a:p>
        </p:txBody>
      </p:sp>
    </p:spTree>
    <p:extLst>
      <p:ext uri="{BB962C8B-B14F-4D97-AF65-F5344CB8AC3E}">
        <p14:creationId xmlns:p14="http://schemas.microsoft.com/office/powerpoint/2010/main" val="1403219824"/>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Rectángulo"/>
          <p:cNvSpPr/>
          <p:nvPr/>
        </p:nvSpPr>
        <p:spPr>
          <a:xfrm>
            <a:off x="1785050" y="1600115"/>
            <a:ext cx="8425957" cy="5094764"/>
          </a:xfrm>
          <a:prstGeom prst="rect">
            <a:avLst/>
          </a:prstGeom>
        </p:spPr>
        <p:style>
          <a:lnRef idx="1">
            <a:schemeClr val="accent3"/>
          </a:lnRef>
          <a:fillRef idx="2">
            <a:schemeClr val="accent3"/>
          </a:fillRef>
          <a:effectRef idx="1">
            <a:schemeClr val="accent3"/>
          </a:effectRef>
          <a:fontRef idx="minor">
            <a:schemeClr val="dk1"/>
          </a:fontRef>
        </p:style>
        <p:txBody>
          <a:bodyPr lIns="82006" tIns="41005" rIns="82006" bIns="41005" anchor="ctr"/>
          <a:lstStyle/>
          <a:p>
            <a:pPr algn="ctr" defTabSz="829452">
              <a:defRPr/>
            </a:pPr>
            <a:endParaRPr lang="es-AR" sz="1633" kern="0">
              <a:solidFill>
                <a:sysClr val="windowText" lastClr="000000"/>
              </a:solidFill>
            </a:endParaRPr>
          </a:p>
        </p:txBody>
      </p:sp>
      <p:sp>
        <p:nvSpPr>
          <p:cNvPr id="2" name="1 Título"/>
          <p:cNvSpPr txBox="1">
            <a:spLocks noGrp="1"/>
          </p:cNvSpPr>
          <p:nvPr>
            <p:ph type="title" idx="4294967295"/>
          </p:nvPr>
        </p:nvSpPr>
        <p:spPr>
          <a:xfrm>
            <a:off x="1524000" y="274639"/>
            <a:ext cx="8229600" cy="1144587"/>
          </a:xfrm>
        </p:spPr>
        <p:txBody>
          <a:bodyPr>
            <a:noAutofit/>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lgn="ctr" eaLnBrk="1" fontAlgn="auto" hangingPunct="1">
              <a:spcAft>
                <a:spcPts val="0"/>
              </a:spcAft>
              <a:buNone/>
              <a:defRPr/>
            </a:pPr>
            <a:r>
              <a:rPr lang="es-AR" sz="4445" dirty="0">
                <a:solidFill>
                  <a:srgbClr val="808080"/>
                </a:solidFill>
                <a:latin typeface="AvenirLTStd-Medium" pitchFamily="34"/>
              </a:rPr>
              <a:t>Prohibición de malos tratos. Auxilio del Estado.</a:t>
            </a:r>
          </a:p>
        </p:txBody>
      </p:sp>
      <p:sp>
        <p:nvSpPr>
          <p:cNvPr id="3" name="2 Marcador de texto"/>
          <p:cNvSpPr txBox="1">
            <a:spLocks noGrp="1"/>
          </p:cNvSpPr>
          <p:nvPr>
            <p:ph type="body" idx="4294967295"/>
          </p:nvPr>
        </p:nvSpPr>
        <p:spPr>
          <a:xfrm>
            <a:off x="1916114" y="1604963"/>
            <a:ext cx="7837487" cy="4525962"/>
          </a:xfrm>
        </p:spPr>
        <p:txBody>
          <a:bodyPr>
            <a:noAutofit/>
          </a:bodyPr>
          <a:lstStyle>
            <a:defPPr marL="432000" marR="0" lvl="0" indent="-324000" algn="l" hangingPunct="1">
              <a:lnSpc>
                <a:spcPct val="100000"/>
              </a:lnSpc>
              <a:spcBef>
                <a:spcPts val="0"/>
              </a:spcBef>
              <a:spcAft>
                <a:spcPts val="1417"/>
              </a:spcAft>
              <a:buSzPct val="45000"/>
              <a:buFont typeface="StarSymbol"/>
              <a:buNone/>
              <a:defRPr lang="es-AR" sz="3200" b="0" i="0" u="none" strike="noStrike" kern="1200" spc="0">
                <a:ln>
                  <a:noFill/>
                </a:ln>
                <a:solidFill>
                  <a:srgbClr val="000000"/>
                </a:solidFill>
                <a:latin typeface="Arial" pitchFamily="16"/>
                <a:ea typeface="Microsoft YaHei"/>
                <a:cs typeface="Mangal"/>
              </a:defRPr>
            </a:defPPr>
            <a:lvl1pPr marL="432000" marR="0" lvl="0" indent="-324000" algn="l" hangingPunct="1">
              <a:lnSpc>
                <a:spcPct val="100000"/>
              </a:lnSpc>
              <a:spcBef>
                <a:spcPts val="0"/>
              </a:spcBef>
              <a:spcAft>
                <a:spcPts val="1417"/>
              </a:spcAft>
              <a:buSzPct val="45000"/>
              <a:buFont typeface="StarSymbol"/>
              <a:buChar char="●"/>
              <a:defRPr lang="es-AR" sz="3200" b="0" i="0" u="none" strike="noStrike" kern="1200" spc="0">
                <a:ln>
                  <a:noFill/>
                </a:ln>
                <a:solidFill>
                  <a:srgbClr val="000000"/>
                </a:solidFill>
                <a:latin typeface="Arial" pitchFamily="16"/>
                <a:ea typeface="Microsoft YaHei"/>
                <a:cs typeface="Mangal"/>
              </a:defRPr>
            </a:lvl1pPr>
            <a:lvl2pPr marL="864000" marR="0" lvl="1" indent="-324000" algn="l" hangingPunct="1">
              <a:lnSpc>
                <a:spcPct val="100000"/>
              </a:lnSpc>
              <a:spcBef>
                <a:spcPts val="0"/>
              </a:spcBef>
              <a:spcAft>
                <a:spcPts val="1134"/>
              </a:spcAft>
              <a:buSzPct val="45000"/>
              <a:buFont typeface="StarSymbol"/>
              <a:buChar char="●"/>
              <a:defRPr lang="es-AR" sz="3200" b="0" i="0" u="none" strike="noStrike" kern="1200" spc="0">
                <a:ln>
                  <a:noFill/>
                </a:ln>
                <a:solidFill>
                  <a:srgbClr val="000000"/>
                </a:solidFill>
                <a:latin typeface="Arial" pitchFamily="16"/>
                <a:ea typeface="Microsoft YaHei"/>
                <a:cs typeface="Mangal"/>
              </a:defRPr>
            </a:lvl2pPr>
            <a:lvl3pPr marL="1295999" marR="0" lvl="2" indent="-288000" algn="l" hangingPunct="1">
              <a:lnSpc>
                <a:spcPct val="100000"/>
              </a:lnSpc>
              <a:spcBef>
                <a:spcPts val="0"/>
              </a:spcBef>
              <a:spcAft>
                <a:spcPts val="850"/>
              </a:spcAft>
              <a:buSzPct val="75000"/>
              <a:buFont typeface="StarSymbol"/>
              <a:buChar char="–"/>
              <a:defRPr lang="es-AR" sz="3200" b="0" i="0" u="none" strike="noStrike" kern="1200" spc="0">
                <a:ln>
                  <a:noFill/>
                </a:ln>
                <a:solidFill>
                  <a:srgbClr val="000000"/>
                </a:solidFill>
                <a:latin typeface="Arial" pitchFamily="16"/>
                <a:ea typeface="Microsoft YaHei"/>
                <a:cs typeface="Mangal"/>
              </a:defRPr>
            </a:lvl3pPr>
            <a:lvl4pPr marL="1728000" marR="0" lvl="3" indent="-216000" algn="l" hangingPunct="1">
              <a:lnSpc>
                <a:spcPct val="100000"/>
              </a:lnSpc>
              <a:spcBef>
                <a:spcPts val="0"/>
              </a:spcBef>
              <a:spcAft>
                <a:spcPts val="567"/>
              </a:spcAft>
              <a:buSzPct val="45000"/>
              <a:buFont typeface="StarSymbol"/>
              <a:buChar char="●"/>
              <a:defRPr lang="es-AR" sz="3200" b="0" i="0" u="none" strike="noStrike" kern="1200" spc="0">
                <a:ln>
                  <a:noFill/>
                </a:ln>
                <a:solidFill>
                  <a:srgbClr val="000000"/>
                </a:solidFill>
                <a:latin typeface="Arial" pitchFamily="16"/>
                <a:ea typeface="Microsoft YaHei"/>
                <a:cs typeface="Mangal"/>
              </a:defRPr>
            </a:lvl4pPr>
            <a:lvl5pPr marL="2160000" marR="0" lvl="4" indent="-216000" algn="l" hangingPunct="1">
              <a:lnSpc>
                <a:spcPct val="100000"/>
              </a:lnSpc>
              <a:spcBef>
                <a:spcPts val="0"/>
              </a:spcBef>
              <a:spcAft>
                <a:spcPts val="283"/>
              </a:spcAft>
              <a:buSzPct val="75000"/>
              <a:buFont typeface="StarSymbol"/>
              <a:buChar char="–"/>
              <a:defRPr lang="es-AR" sz="2000" b="0" i="0" u="none" strike="noStrike" kern="1200" spc="0">
                <a:ln>
                  <a:noFill/>
                </a:ln>
                <a:solidFill>
                  <a:srgbClr val="000000"/>
                </a:solidFill>
                <a:latin typeface="Arial" pitchFamily="16"/>
                <a:ea typeface="Microsoft YaHei"/>
                <a:cs typeface="Mangal"/>
              </a:defRPr>
            </a:lvl5pPr>
            <a:lvl6pPr marL="2592000" marR="0" lvl="5" indent="-216000" algn="l" hangingPunct="1">
              <a:lnSpc>
                <a:spcPct val="100000"/>
              </a:lnSpc>
              <a:spcBef>
                <a:spcPts val="0"/>
              </a:spcBef>
              <a:spcAft>
                <a:spcPts val="283"/>
              </a:spcAft>
              <a:buSzPct val="45000"/>
              <a:buFont typeface="StarSymbol"/>
              <a:buChar char="●"/>
              <a:defRPr lang="es-AR" sz="2000" b="0" i="0" u="none" strike="noStrike" kern="1200" spc="0">
                <a:ln>
                  <a:noFill/>
                </a:ln>
                <a:solidFill>
                  <a:srgbClr val="000000"/>
                </a:solidFill>
                <a:latin typeface="Arial" pitchFamily="16"/>
                <a:ea typeface="Microsoft YaHei"/>
                <a:cs typeface="Mangal"/>
              </a:defRPr>
            </a:lvl6pPr>
            <a:lvl7pPr marL="3024000" marR="0" lvl="6" indent="-216000" algn="l" hangingPunct="1">
              <a:lnSpc>
                <a:spcPct val="100000"/>
              </a:lnSpc>
              <a:spcBef>
                <a:spcPts val="0"/>
              </a:spcBef>
              <a:spcAft>
                <a:spcPts val="283"/>
              </a:spcAft>
              <a:buSzPct val="45000"/>
              <a:buFont typeface="StarSymbol"/>
              <a:buChar char="●"/>
              <a:defRPr lang="es-AR" sz="2000" b="0" i="0" u="none" strike="noStrike" kern="1200" spc="0">
                <a:ln>
                  <a:noFill/>
                </a:ln>
                <a:solidFill>
                  <a:srgbClr val="000000"/>
                </a:solidFill>
                <a:latin typeface="Arial" pitchFamily="16"/>
                <a:ea typeface="Microsoft YaHei"/>
                <a:cs typeface="Mangal"/>
              </a:defRPr>
            </a:lvl7pPr>
            <a:lvl8pPr marL="3456000" marR="0" lvl="7" indent="-216000" algn="l" hangingPunct="1">
              <a:lnSpc>
                <a:spcPct val="100000"/>
              </a:lnSpc>
              <a:spcBef>
                <a:spcPts val="0"/>
              </a:spcBef>
              <a:spcAft>
                <a:spcPts val="283"/>
              </a:spcAft>
              <a:buSzPct val="45000"/>
              <a:buFont typeface="StarSymbol"/>
              <a:buChar char="●"/>
              <a:defRPr lang="es-AR" sz="2000" b="0" i="0" u="none" strike="noStrike" kern="1200" spc="0">
                <a:ln>
                  <a:noFill/>
                </a:ln>
                <a:solidFill>
                  <a:srgbClr val="000000"/>
                </a:solidFill>
                <a:latin typeface="Arial" pitchFamily="16"/>
                <a:ea typeface="Microsoft YaHei"/>
                <a:cs typeface="Mangal"/>
              </a:defRPr>
            </a:lvl8pPr>
            <a:lvl9pPr marL="3887999" marR="0" lvl="8" indent="-216000" algn="l" hangingPunct="1">
              <a:lnSpc>
                <a:spcPct val="100000"/>
              </a:lnSpc>
              <a:spcBef>
                <a:spcPts val="0"/>
              </a:spcBef>
              <a:spcAft>
                <a:spcPts val="283"/>
              </a:spcAft>
              <a:buSzPct val="45000"/>
              <a:buFont typeface="StarSymbol"/>
              <a:buChar char="●"/>
              <a:defRPr lang="es-AR" sz="2000" b="0" i="0" u="none" strike="noStrike" kern="1200" spc="0">
                <a:ln>
                  <a:noFill/>
                </a:ln>
                <a:solidFill>
                  <a:srgbClr val="000000"/>
                </a:solidFill>
                <a:latin typeface="Arial" pitchFamily="16"/>
                <a:ea typeface="Microsoft YaHei"/>
                <a:cs typeface="Mangal"/>
              </a:defRPr>
            </a:lvl9pPr>
          </a:lstStyle>
          <a:p>
            <a:pPr algn="just" eaLnBrk="1" fontAlgn="auto">
              <a:defRPr/>
            </a:pPr>
            <a:r>
              <a:rPr sz="3266" dirty="0">
                <a:solidFill>
                  <a:srgbClr val="808080"/>
                </a:solidFill>
                <a:latin typeface="AvenirLTStd-Medium" pitchFamily="34"/>
              </a:rPr>
              <a:t>ARTÍCULO 647.-  </a:t>
            </a:r>
            <a:r>
              <a:rPr sz="3266" dirty="0">
                <a:latin typeface="AvenirLTStd-Light" pitchFamily="34"/>
              </a:rPr>
              <a:t>Se prohíbe el </a:t>
            </a:r>
            <a:r>
              <a:rPr sz="3266" dirty="0">
                <a:latin typeface="AvenirLTStd-Medium" pitchFamily="34"/>
              </a:rPr>
              <a:t>castigo corporal en cualquiera de sus formas, los malos tratos y cualquier hecho que lesione o menoscabe física o psíquicamente a los niños o adolescentes.</a:t>
            </a:r>
          </a:p>
          <a:p>
            <a:pPr algn="just" eaLnBrk="1" fontAlgn="auto">
              <a:defRPr/>
            </a:pPr>
            <a:r>
              <a:rPr sz="3266" dirty="0">
                <a:latin typeface="AvenirLTStd-Light" pitchFamily="34"/>
              </a:rPr>
              <a:t>Los progenitores pueden solicitar el auxilio de los servicios de orientación a cargo de los organismos del Estado.</a:t>
            </a:r>
          </a:p>
        </p:txBody>
      </p:sp>
      <p:pic>
        <p:nvPicPr>
          <p:cNvPr id="5" name="Picture 3" descr="C:\Users\Mariana\Desktop\fotos para power\2041-en-busca-del-buentrato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6114" y="2252663"/>
            <a:ext cx="3368675" cy="337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C:\Users\Mariana\Desktop\fotos para power\descarga (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9639" y="2252664"/>
            <a:ext cx="330517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8289004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contenido"/>
          <p:cNvSpPr>
            <a:spLocks noGrp="1"/>
          </p:cNvSpPr>
          <p:nvPr>
            <p:ph sz="quarter" idx="1"/>
          </p:nvPr>
        </p:nvSpPr>
        <p:spPr>
          <a:xfrm>
            <a:off x="1981200" y="423863"/>
            <a:ext cx="7772400" cy="6049962"/>
          </a:xfrm>
        </p:spPr>
        <p:txBody>
          <a:bodyPr>
            <a:normAutofit/>
          </a:bodyPr>
          <a:lstStyle/>
          <a:p>
            <a:pPr marL="271214" indent="-271214" eaLnBrk="1" fontAlgn="auto" hangingPunct="1">
              <a:spcAft>
                <a:spcPts val="0"/>
              </a:spcAft>
              <a:buFont typeface="Wingdings"/>
              <a:buChar char=""/>
              <a:defRPr/>
            </a:pPr>
            <a:r>
              <a:rPr lang="es-ES" sz="2903" b="1" dirty="0"/>
              <a:t>Opinión Consultiva No 8 </a:t>
            </a:r>
          </a:p>
          <a:p>
            <a:pPr marL="271214" indent="-271214" algn="just" eaLnBrk="1" fontAlgn="auto" hangingPunct="1">
              <a:spcAft>
                <a:spcPts val="0"/>
              </a:spcAft>
              <a:buFont typeface="Wingdings"/>
              <a:buChar char=""/>
              <a:defRPr/>
            </a:pPr>
            <a:r>
              <a:rPr lang="es-ES" sz="2903" b="1" dirty="0"/>
              <a:t>“(…) Los niños aprenden de lo que hacen los adultos, no sólo de lo que dicen. Cuando los adultos con los que el niño mas estrechamente está relacionado utilizan la violencia y la humillación…están transmitiendo un mensaje poderoso y peligroso en el sentido de que esos son medios legítimos para procurar resolver los conflictos o cambiar comportamientos”</a:t>
            </a:r>
          </a:p>
          <a:p>
            <a:pPr marL="271214" indent="-271214" eaLnBrk="1" fontAlgn="auto" hangingPunct="1">
              <a:spcAft>
                <a:spcPts val="0"/>
              </a:spcAft>
              <a:buFont typeface="Wingdings"/>
              <a:buChar char=""/>
              <a:defRPr/>
            </a:pPr>
            <a:endParaRPr lang="es-AR" sz="2903" dirty="0"/>
          </a:p>
        </p:txBody>
      </p:sp>
    </p:spTree>
    <p:extLst>
      <p:ext uri="{BB962C8B-B14F-4D97-AF65-F5344CB8AC3E}">
        <p14:creationId xmlns:p14="http://schemas.microsoft.com/office/powerpoint/2010/main" val="2073577532"/>
      </p:ext>
    </p:extLst>
  </p:cSld>
  <p:clrMapOvr>
    <a:masterClrMapping/>
  </p:clrMapOvr>
  <p:transition spd="slow"/>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sz="quarter" idx="1"/>
          </p:nvPr>
        </p:nvSpPr>
        <p:spPr>
          <a:xfrm>
            <a:off x="1785938" y="163513"/>
            <a:ext cx="7967662" cy="6310312"/>
          </a:xfrm>
        </p:spPr>
        <p:txBody>
          <a:bodyPr>
            <a:normAutofit/>
          </a:bodyPr>
          <a:lstStyle/>
          <a:p>
            <a:pPr marL="271214" indent="-271214" algn="just" eaLnBrk="1" fontAlgn="auto" hangingPunct="1">
              <a:lnSpc>
                <a:spcPct val="80000"/>
              </a:lnSpc>
              <a:spcAft>
                <a:spcPts val="0"/>
              </a:spcAft>
              <a:buFont typeface="Wingdings"/>
              <a:buChar char=""/>
              <a:defRPr/>
            </a:pPr>
            <a:r>
              <a:rPr lang="es-ES" sz="2540" b="1" dirty="0">
                <a:solidFill>
                  <a:srgbClr val="000099"/>
                </a:solidFill>
              </a:rPr>
              <a:t>Comité de los Derechos del Niño, Observación No.8 (2006)</a:t>
            </a:r>
            <a:r>
              <a:rPr lang="es-ES" sz="2540" b="1" dirty="0">
                <a:solidFill>
                  <a:srgbClr val="000000"/>
                </a:solidFill>
              </a:rPr>
              <a:t>“ …al rechazar toda justificación de la violencia y la humillación como forma de castigo de los niños, el Comité no está rechazando en modo alguno el concepto positivo de disciplina. El desarrollo sano del niño depende de los padres y otros adultos para la orientación y dirección necesarias, de acuerdo con el desarrollo de su capacidad, a </a:t>
            </a:r>
            <a:r>
              <a:rPr lang="es-ES" sz="2540" b="1" dirty="0" err="1">
                <a:solidFill>
                  <a:srgbClr val="000000"/>
                </a:solidFill>
              </a:rPr>
              <a:t>fín</a:t>
            </a:r>
            <a:r>
              <a:rPr lang="es-ES" sz="2540" b="1" dirty="0">
                <a:solidFill>
                  <a:srgbClr val="000000"/>
                </a:solidFill>
              </a:rPr>
              <a:t> de ayudarle en su crecimiento para llevar una vida responsable en la sociedad”.</a:t>
            </a:r>
          </a:p>
          <a:p>
            <a:pPr marL="0" indent="0" algn="just" eaLnBrk="1" fontAlgn="auto" hangingPunct="1">
              <a:lnSpc>
                <a:spcPct val="80000"/>
              </a:lnSpc>
              <a:spcAft>
                <a:spcPts val="0"/>
              </a:spcAft>
              <a:buNone/>
              <a:defRPr/>
            </a:pPr>
            <a:r>
              <a:rPr lang="es-ES" sz="2540" b="1" dirty="0">
                <a:solidFill>
                  <a:srgbClr val="000000"/>
                </a:solidFill>
              </a:rPr>
              <a:t> </a:t>
            </a:r>
          </a:p>
          <a:p>
            <a:pPr marL="271214" indent="-271214" algn="just" eaLnBrk="1" fontAlgn="auto" hangingPunct="1">
              <a:lnSpc>
                <a:spcPct val="80000"/>
              </a:lnSpc>
              <a:spcAft>
                <a:spcPts val="0"/>
              </a:spcAft>
              <a:buFont typeface="Wingdings"/>
              <a:buChar char=""/>
              <a:defRPr/>
            </a:pPr>
            <a:r>
              <a:rPr lang="es-ES" sz="2540" b="1" dirty="0">
                <a:solidFill>
                  <a:srgbClr val="000099"/>
                </a:solidFill>
              </a:rPr>
              <a:t>El Consejo de Europa</a:t>
            </a:r>
            <a:r>
              <a:rPr lang="es-ES" sz="2540" b="1" dirty="0">
                <a:solidFill>
                  <a:srgbClr val="000000"/>
                </a:solidFill>
              </a:rPr>
              <a:t>  aclara que el promover el destierro de la violencia no significa seguir una educación permisiva con los hijos. Los padres tendrán que buscar medios no violentos pero eficientes para resolver los conflictos.</a:t>
            </a:r>
          </a:p>
          <a:p>
            <a:pPr marL="271214" indent="-271214" eaLnBrk="1" fontAlgn="auto" hangingPunct="1">
              <a:spcAft>
                <a:spcPts val="0"/>
              </a:spcAft>
              <a:buFont typeface="Wingdings"/>
              <a:buChar char=""/>
              <a:defRPr/>
            </a:pPr>
            <a:endParaRPr lang="es-AR" sz="2540" dirty="0"/>
          </a:p>
        </p:txBody>
      </p:sp>
    </p:spTree>
    <p:extLst>
      <p:ext uri="{BB962C8B-B14F-4D97-AF65-F5344CB8AC3E}">
        <p14:creationId xmlns:p14="http://schemas.microsoft.com/office/powerpoint/2010/main" val="3581465130"/>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1785047" y="424396"/>
            <a:ext cx="8099369" cy="3200557"/>
          </a:xfrm>
          <a:prstGeom prst="rect">
            <a:avLst/>
          </a:prstGeom>
        </p:spPr>
        <p:style>
          <a:lnRef idx="1">
            <a:schemeClr val="accent1"/>
          </a:lnRef>
          <a:fillRef idx="2">
            <a:schemeClr val="accent1"/>
          </a:fillRef>
          <a:effectRef idx="1">
            <a:schemeClr val="accent1"/>
          </a:effectRef>
          <a:fontRef idx="minor">
            <a:schemeClr val="dk1"/>
          </a:fontRef>
        </p:style>
        <p:txBody>
          <a:bodyPr lIns="82430" tIns="41216" rIns="82430" bIns="41216" anchor="ctr"/>
          <a:lstStyle/>
          <a:p>
            <a:pPr algn="ctr" defTabSz="829452">
              <a:defRPr/>
            </a:pPr>
            <a:r>
              <a:rPr lang="es-AR" sz="2903" b="1" kern="0" dirty="0">
                <a:solidFill>
                  <a:sysClr val="windowText" lastClr="000000"/>
                </a:solidFill>
                <a:effectLst>
                  <a:outerShdw blurRad="38100" dist="38100" dir="2700000" algn="tl">
                    <a:srgbClr val="000000">
                      <a:alpha val="43137"/>
                    </a:srgbClr>
                  </a:outerShdw>
                </a:effectLst>
              </a:rPr>
              <a:t>CDN</a:t>
            </a:r>
            <a:r>
              <a:rPr lang="es-AR" sz="1633" b="1" kern="0" dirty="0">
                <a:solidFill>
                  <a:sysClr val="windowText" lastClr="000000"/>
                </a:solidFill>
                <a:effectLst>
                  <a:outerShdw blurRad="38100" dist="38100" dir="2700000" algn="tl">
                    <a:srgbClr val="000000">
                      <a:alpha val="43137"/>
                    </a:srgbClr>
                  </a:outerShdw>
                </a:effectLst>
              </a:rPr>
              <a:t>- </a:t>
            </a:r>
            <a:r>
              <a:rPr lang="es-AR" sz="2177" b="1" kern="0" dirty="0">
                <a:solidFill>
                  <a:sysClr val="windowText" lastClr="000000"/>
                </a:solidFill>
                <a:effectLst>
                  <a:outerShdw blurRad="38100" dist="38100" dir="2700000" algn="tl">
                    <a:srgbClr val="000000">
                      <a:alpha val="43137"/>
                    </a:srgbClr>
                  </a:outerShdw>
                </a:effectLst>
              </a:rPr>
              <a:t>ART 19. 1. Los Estados Partes adoptarán todas las medidas legislativas, administrativas, sociales y educativas apropiadas para proteger al niño contra toda forma de perjuicio o abuso físico o mental, descuido o trato negligente, malos tratos o explotación, incluido el abuso sexual, mientras el niño se encuentre bajo la custodia de los padres, de un representante legal o de cualquier otra persona que lo tenga a su cargo.</a:t>
            </a:r>
          </a:p>
        </p:txBody>
      </p:sp>
      <p:sp>
        <p:nvSpPr>
          <p:cNvPr id="4" name="3 Rectángulo"/>
          <p:cNvSpPr/>
          <p:nvPr/>
        </p:nvSpPr>
        <p:spPr>
          <a:xfrm>
            <a:off x="1785047" y="4278127"/>
            <a:ext cx="8099369" cy="1828890"/>
          </a:xfrm>
          <a:prstGeom prst="rect">
            <a:avLst/>
          </a:prstGeom>
        </p:spPr>
        <p:style>
          <a:lnRef idx="1">
            <a:schemeClr val="accent3"/>
          </a:lnRef>
          <a:fillRef idx="2">
            <a:schemeClr val="accent3"/>
          </a:fillRef>
          <a:effectRef idx="1">
            <a:schemeClr val="accent3"/>
          </a:effectRef>
          <a:fontRef idx="minor">
            <a:schemeClr val="dk1"/>
          </a:fontRef>
        </p:style>
        <p:txBody>
          <a:bodyPr lIns="82430" tIns="41216" rIns="82430" bIns="41216" anchor="ctr"/>
          <a:lstStyle/>
          <a:p>
            <a:pPr algn="ctr" defTabSz="829452">
              <a:defRPr/>
            </a:pPr>
            <a:r>
              <a:rPr lang="en-US" sz="2903" b="1" kern="0" dirty="0">
                <a:solidFill>
                  <a:sysClr val="windowText" lastClr="000000"/>
                </a:solidFill>
                <a:effectLst>
                  <a:outerShdw blurRad="38100" dist="38100" dir="2700000" algn="tl">
                    <a:srgbClr val="000000">
                      <a:alpha val="43137"/>
                    </a:srgbClr>
                  </a:outerShdw>
                </a:effectLst>
              </a:rPr>
              <a:t>Ley 26.061- Art. 9: …</a:t>
            </a:r>
            <a:r>
              <a:rPr lang="es-AR" sz="2903" b="1" kern="0" dirty="0">
                <a:solidFill>
                  <a:sysClr val="windowText" lastClr="000000"/>
                </a:solidFill>
                <a:effectLst>
                  <a:outerShdw blurRad="38100" dist="38100" dir="2700000" algn="tl">
                    <a:srgbClr val="000000">
                      <a:alpha val="43137"/>
                    </a:srgbClr>
                  </a:outerShdw>
                </a:effectLst>
              </a:rPr>
              <a:t>Las niñas, niños y adolescentes tienen derecho a su integridad física, sexual, psíquica y moral.</a:t>
            </a:r>
          </a:p>
        </p:txBody>
      </p:sp>
    </p:spTree>
    <p:extLst>
      <p:ext uri="{BB962C8B-B14F-4D97-AF65-F5344CB8AC3E}">
        <p14:creationId xmlns:p14="http://schemas.microsoft.com/office/powerpoint/2010/main" val="137935255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118360" y="1196752"/>
            <a:ext cx="7955280" cy="5066888"/>
          </a:xfrm>
          <a:solidFill>
            <a:schemeClr val="tx1"/>
          </a:solidFill>
          <a:ln>
            <a:solidFill>
              <a:schemeClr val="tx1"/>
            </a:solidFill>
          </a:ln>
        </p:spPr>
        <p:txBody>
          <a:bodyPr/>
          <a:lstStyle/>
          <a:p>
            <a:pPr algn="just"/>
            <a:r>
              <a:rPr lang="es-AR" i="1" dirty="0">
                <a:solidFill>
                  <a:schemeClr val="bg1"/>
                </a:solidFill>
              </a:rPr>
              <a:t>2) “Sólo por tal razón entiendo que en el caso no resulta competente la justicia de familia. </a:t>
            </a:r>
          </a:p>
          <a:p>
            <a:pPr algn="just"/>
            <a:endParaRPr lang="es-AR" b="1" i="1" dirty="0">
              <a:solidFill>
                <a:schemeClr val="bg1"/>
              </a:solidFill>
            </a:endParaRPr>
          </a:p>
          <a:p>
            <a:pPr algn="just"/>
            <a:r>
              <a:rPr lang="es-AR" b="1" i="1" dirty="0">
                <a:solidFill>
                  <a:schemeClr val="accent1"/>
                </a:solidFill>
              </a:rPr>
              <a:t>Pero esta conclusión se refuerza a la luz de otro argumento. El art. 509 del citado Código delimita con claridad el ámbito de aplicación material del Título III del libro segundo de las Relaciones de Familia, de manera que las relaciones que no se ajusten a estos parámetros y los requisitos que se exigen en el artículo 510 no merecen esta protección, sin perjuicio de los efectos jurídicos que se reconocen a los convivientes en otros títulos del Código y en las leyes especiales”.</a:t>
            </a:r>
            <a:endParaRPr lang="es-AR" i="1" dirty="0">
              <a:solidFill>
                <a:schemeClr val="bg1"/>
              </a:solidFill>
            </a:endParaRPr>
          </a:p>
        </p:txBody>
      </p:sp>
      <p:sp>
        <p:nvSpPr>
          <p:cNvPr id="4" name="3 Marcador de número de diapositiva"/>
          <p:cNvSpPr>
            <a:spLocks noGrp="1"/>
          </p:cNvSpPr>
          <p:nvPr>
            <p:ph type="sldNum" sz="quarter" idx="12"/>
          </p:nvPr>
        </p:nvSpPr>
        <p:spPr/>
        <p:txBody>
          <a:bodyPr/>
          <a:lstStyle/>
          <a:p>
            <a:pPr>
              <a:defRPr/>
            </a:pPr>
            <a:fld id="{230A8226-B49D-4222-B43F-6316EFF62C1A}" type="slidenum">
              <a:rPr lang="es-AR" sz="1800" kern="0">
                <a:solidFill>
                  <a:prstClr val="white">
                    <a:tint val="75000"/>
                  </a:prstClr>
                </a:solidFill>
              </a:rPr>
              <a:pPr>
                <a:defRPr/>
              </a:pPr>
              <a:t>35</a:t>
            </a:fld>
            <a:endParaRPr lang="es-AR" sz="1800" kern="0">
              <a:solidFill>
                <a:prstClr val="white">
                  <a:tint val="75000"/>
                </a:prstClr>
              </a:solidFill>
            </a:endParaRPr>
          </a:p>
        </p:txBody>
      </p:sp>
    </p:spTree>
    <p:extLst>
      <p:ext uri="{BB962C8B-B14F-4D97-AF65-F5344CB8AC3E}">
        <p14:creationId xmlns:p14="http://schemas.microsoft.com/office/powerpoint/2010/main" val="200169536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pic>
        <p:nvPicPr>
          <p:cNvPr id="1966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5189" y="981075"/>
            <a:ext cx="8264525" cy="453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1" name="1 CuadroTexto"/>
          <p:cNvSpPr txBox="1">
            <a:spLocks noChangeArrowheads="1"/>
          </p:cNvSpPr>
          <p:nvPr/>
        </p:nvSpPr>
        <p:spPr bwMode="auto">
          <a:xfrm>
            <a:off x="4224338" y="5732464"/>
            <a:ext cx="5759450" cy="120173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Blip>
                <a:blip r:embed="rId3"/>
              </a:buBlip>
              <a:defRPr sz="3200">
                <a:solidFill>
                  <a:schemeClr val="tx1"/>
                </a:solidFill>
                <a:latin typeface="Arial" panose="020B0604020202020204" pitchFamily="34" charset="0"/>
              </a:defRPr>
            </a:lvl1pPr>
            <a:lvl2pPr marL="742950" indent="-285750">
              <a:spcBef>
                <a:spcPct val="20000"/>
              </a:spcBef>
              <a:buClr>
                <a:schemeClr val="folHlink"/>
              </a:buClr>
              <a:buSzPct val="50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chemeClr val="hlink"/>
              </a:buClr>
              <a:buFont typeface="Wingdings" panose="05000000000000000000" pitchFamily="2" charset="2"/>
              <a:buBlip>
                <a:blip r:embed="rId3"/>
              </a:buBlip>
              <a:defRPr sz="2400">
                <a:solidFill>
                  <a:schemeClr val="tx1"/>
                </a:solidFill>
                <a:latin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Font typeface="Wingdings" panose="05000000000000000000" pitchFamily="2" charset="2"/>
              <a:buBlip>
                <a:blip r:embed="rId3"/>
              </a:buBlip>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Wingdings" panose="05000000000000000000" pitchFamily="2" charset="2"/>
              <a:buBlip>
                <a:blip r:embed="rId3"/>
              </a:buBlip>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Wingdings" panose="05000000000000000000" pitchFamily="2" charset="2"/>
              <a:buBlip>
                <a:blip r:embed="rId3"/>
              </a:buBlip>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Wingdings" panose="05000000000000000000" pitchFamily="2" charset="2"/>
              <a:buBlip>
                <a:blip r:embed="rId3"/>
              </a:buBlip>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Wingdings" panose="05000000000000000000" pitchFamily="2" charset="2"/>
              <a:buBlip>
                <a:blip r:embed="rId3"/>
              </a:buBlip>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 typeface="Wingdings" panose="05000000000000000000" pitchFamily="2" charset="2"/>
              <a:buNone/>
              <a:tabLst/>
              <a:defRPr/>
            </a:pPr>
            <a:r>
              <a:rPr kumimoji="0" lang="es-AR" altLang="es-AR" sz="3600" b="1" i="0" u="none" strike="noStrike" kern="0" cap="none" spc="0" normalizeH="0" baseline="0" noProof="0">
                <a:ln>
                  <a:noFill/>
                </a:ln>
                <a:solidFill>
                  <a:schemeClr val="bg1"/>
                </a:solidFill>
                <a:effectLst/>
                <a:uLnTx/>
                <a:uFillTx/>
                <a:latin typeface="Arial" panose="020B0604020202020204" pitchFamily="34" charset="0"/>
              </a:rPr>
              <a:t>EL LUGAR DEL «PROGENITOR AFIN»</a:t>
            </a:r>
          </a:p>
        </p:txBody>
      </p:sp>
      <p:sp>
        <p:nvSpPr>
          <p:cNvPr id="3" name="Marcador de número de diapositiva 2"/>
          <p:cNvSpPr>
            <a:spLocks noGrp="1"/>
          </p:cNvSpPr>
          <p:nvPr>
            <p:ph type="sldNum" sz="quarter" idx="12"/>
          </p:nvPr>
        </p:nvSpPr>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33B923B6-83A4-4BA6-9F0D-89DDEE37D767}" type="slidenum">
              <a:rPr kumimoji="0" lang="es-AR" altLang="es-AR" sz="1800" b="0" i="0" u="none" strike="noStrike" kern="0" cap="none" spc="0" normalizeH="0" baseline="0" noProof="0">
                <a:ln>
                  <a:noFill/>
                </a:ln>
                <a:solidFill>
                  <a:srgbClr val="000000"/>
                </a:solidFill>
                <a:effectLst/>
                <a:uLnTx/>
                <a:uFillTx/>
                <a:latin typeface="Arial" panose="020B0604020202020204" pitchFamily="34" charset="0"/>
              </a:rPr>
              <a:pPr marL="0" marR="0" lvl="0" indent="0" defTabSz="914400" eaLnBrk="1" fontAlgn="auto" latinLnBrk="0" hangingPunct="1">
                <a:lnSpc>
                  <a:spcPct val="100000"/>
                </a:lnSpc>
                <a:spcBef>
                  <a:spcPts val="0"/>
                </a:spcBef>
                <a:spcAft>
                  <a:spcPts val="0"/>
                </a:spcAft>
                <a:buClrTx/>
                <a:buSzTx/>
                <a:buFontTx/>
                <a:buNone/>
                <a:tabLst/>
                <a:defRPr/>
              </a:pPr>
              <a:t>350</a:t>
            </a:fld>
            <a:endParaRPr kumimoji="0" lang="es-AR" altLang="es-AR" sz="1800" b="0" i="0" u="none" strike="noStrike" kern="0" cap="none" spc="0" normalizeH="0" baseline="0" noProof="0">
              <a:ln>
                <a:noFill/>
              </a:ln>
              <a:solidFill>
                <a:srgbClr val="000000"/>
              </a:solidFill>
              <a:effectLst/>
              <a:uLnTx/>
              <a:uFillTx/>
              <a:latin typeface="Arial" panose="020B0604020202020204" pitchFamily="34" charset="0"/>
            </a:endParaRPr>
          </a:p>
        </p:txBody>
      </p:sp>
    </p:spTree>
    <p:extLst>
      <p:ext uri="{BB962C8B-B14F-4D97-AF65-F5344CB8AC3E}">
        <p14:creationId xmlns:p14="http://schemas.microsoft.com/office/powerpoint/2010/main" val="3739081765"/>
      </p:ext>
    </p:extLst>
  </p:cSld>
  <p:clrMapOvr>
    <a:masterClrMapping/>
  </p:clrMapOvr>
  <p:transition spd="med">
    <p:wheel/>
  </p:transition>
</p:sld>
</file>

<file path=ppt/slides/slide351.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61442" name="AutoShape 2"/>
          <p:cNvSpPr>
            <a:spLocks noGrp="1" noChangeArrowheads="1"/>
          </p:cNvSpPr>
          <p:nvPr>
            <p:ph type="title"/>
          </p:nvPr>
        </p:nvSpPr>
        <p:spPr>
          <a:xfrm>
            <a:off x="1981200" y="274638"/>
            <a:ext cx="8229600" cy="850900"/>
          </a:xfrm>
          <a:solidFill>
            <a:srgbClr val="7030A0"/>
          </a:solidFill>
        </p:spPr>
        <p:txBody>
          <a:bodyPr/>
          <a:lstStyle/>
          <a:p>
            <a:pPr eaLnBrk="1" hangingPunct="1">
              <a:defRPr/>
            </a:pPr>
            <a:r>
              <a:rPr lang="es-ES_tradnl" dirty="0">
                <a:solidFill>
                  <a:srgbClr val="00B050"/>
                </a:solidFill>
                <a:ea typeface="ＭＳ Ｐゴシック" pitchFamily="34" charset="-128"/>
              </a:rPr>
              <a:t>PROGENITORES AFINES</a:t>
            </a:r>
            <a:endParaRPr lang="es-ES" dirty="0">
              <a:solidFill>
                <a:srgbClr val="00B050"/>
              </a:solidFill>
              <a:ea typeface="ＭＳ Ｐゴシック" pitchFamily="34" charset="-128"/>
            </a:endParaRPr>
          </a:p>
        </p:txBody>
      </p:sp>
      <p:sp>
        <p:nvSpPr>
          <p:cNvPr id="358402" name="Rectangle 3"/>
          <p:cNvSpPr>
            <a:spLocks noGrp="1" noChangeArrowheads="1"/>
          </p:cNvSpPr>
          <p:nvPr>
            <p:ph idx="1"/>
          </p:nvPr>
        </p:nvSpPr>
        <p:spPr>
          <a:xfrm>
            <a:off x="1847850" y="1268413"/>
            <a:ext cx="8496300" cy="5473700"/>
          </a:xfrm>
        </p:spPr>
        <p:txBody>
          <a:bodyPr/>
          <a:lstStyle/>
          <a:p>
            <a:pPr algn="just" eaLnBrk="1" hangingPunct="1">
              <a:lnSpc>
                <a:spcPct val="90000"/>
              </a:lnSpc>
              <a:buFont typeface="Wingdings" panose="05000000000000000000" pitchFamily="2" charset="2"/>
              <a:buNone/>
              <a:defRPr/>
            </a:pPr>
            <a:endParaRPr lang="es-ES" sz="2800" dirty="0">
              <a:ea typeface="ＭＳ Ｐゴシック" pitchFamily="34" charset="-128"/>
            </a:endParaRPr>
          </a:p>
          <a:p>
            <a:pPr algn="just" eaLnBrk="1" hangingPunct="1">
              <a:lnSpc>
                <a:spcPct val="90000"/>
              </a:lnSpc>
              <a:defRPr/>
            </a:pPr>
            <a:r>
              <a:rPr lang="es-ES" sz="2800" dirty="0">
                <a:ea typeface="ＭＳ Ｐゴシック" pitchFamily="34" charset="-128"/>
              </a:rPr>
              <a:t>ARTÍCULO 673.- </a:t>
            </a:r>
            <a:r>
              <a:rPr lang="es-ES" sz="2800" b="1" dirty="0">
                <a:ea typeface="ＭＳ Ｐゴシック" pitchFamily="34" charset="-128"/>
              </a:rPr>
              <a:t>Deberes del progenitor afín. </a:t>
            </a:r>
            <a:r>
              <a:rPr lang="es-ES" sz="2800" dirty="0">
                <a:ea typeface="ＭＳ Ｐゴシック" pitchFamily="34" charset="-128"/>
              </a:rPr>
              <a:t>El cónyuge o conviviente de un progenitor debe cooperar en la crianza y educación de los hijos del otro, </a:t>
            </a:r>
            <a:r>
              <a:rPr lang="es-ES" sz="2800" u="sng" dirty="0">
                <a:solidFill>
                  <a:srgbClr val="92D050"/>
                </a:solidFill>
                <a:ea typeface="ＭＳ Ｐゴシック" pitchFamily="34" charset="-128"/>
              </a:rPr>
              <a:t>realizar los actos cotidianos relativos a su formación en el ámbito doméstico y adoptar decisiones ante situaciones de urgencia.</a:t>
            </a:r>
            <a:r>
              <a:rPr lang="es-ES" sz="2800" dirty="0">
                <a:solidFill>
                  <a:srgbClr val="92D050"/>
                </a:solidFill>
                <a:ea typeface="ＭＳ Ｐゴシック" pitchFamily="34" charset="-128"/>
              </a:rPr>
              <a:t> </a:t>
            </a:r>
            <a:r>
              <a:rPr lang="es-ES" sz="2800" dirty="0">
                <a:ea typeface="ＭＳ Ｐゴシック" pitchFamily="34" charset="-128"/>
              </a:rPr>
              <a:t>En caso de desacuerdo entre el progenitor y su cónyuge o conviviente prevalece el criterio del progenitor. Esta colaboración no afecta los derechos de los titulares de la responsabilidad parental.</a:t>
            </a:r>
          </a:p>
        </p:txBody>
      </p:sp>
      <p:sp>
        <p:nvSpPr>
          <p:cNvPr id="2" name="Marcador de número de diapositiva 1"/>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fld id="{1288751D-351F-47D7-831D-B7496073EE0F}" type="slidenum">
              <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ctr" defTabSz="914400" eaLnBrk="1" fontAlgn="auto" latinLnBrk="0" hangingPunct="1">
                <a:lnSpc>
                  <a:spcPct val="100000"/>
                </a:lnSpc>
                <a:spcBef>
                  <a:spcPts val="0"/>
                </a:spcBef>
                <a:spcAft>
                  <a:spcPts val="0"/>
                </a:spcAft>
                <a:buClrTx/>
                <a:buSzTx/>
                <a:buFontTx/>
                <a:buNone/>
                <a:tabLst/>
                <a:defRPr/>
              </a:pPr>
              <a:t>351</a:t>
            </a:fld>
            <a:endPar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4262575364"/>
      </p:ext>
    </p:extLst>
  </p:cSld>
  <p:clrMapOvr>
    <a:masterClrMapping/>
  </p:clrMapOvr>
  <p:transition spd="slow">
    <p:push dir="u"/>
  </p:transition>
</p:sld>
</file>

<file path=ppt/slides/slide35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1981200" y="274638"/>
            <a:ext cx="7620000" cy="633412"/>
          </a:xfrm>
          <a:solidFill>
            <a:srgbClr val="7030A0"/>
          </a:solidFill>
        </p:spPr>
        <p:txBody>
          <a:bodyPr/>
          <a:lstStyle/>
          <a:p>
            <a:pPr>
              <a:defRPr/>
            </a:pPr>
            <a:r>
              <a:rPr lang="es-ES" dirty="0">
                <a:solidFill>
                  <a:srgbClr val="00B050"/>
                </a:solidFill>
                <a:ea typeface="ＭＳ Ｐゴシック" pitchFamily="34" charset="-128"/>
              </a:rPr>
              <a:t>De menor a mayor…</a:t>
            </a:r>
          </a:p>
        </p:txBody>
      </p:sp>
      <p:sp>
        <p:nvSpPr>
          <p:cNvPr id="3" name="Marcador de contenido 2"/>
          <p:cNvSpPr>
            <a:spLocks noGrp="1"/>
          </p:cNvSpPr>
          <p:nvPr>
            <p:ph idx="1"/>
          </p:nvPr>
        </p:nvSpPr>
        <p:spPr>
          <a:xfrm>
            <a:off x="1716088" y="1052513"/>
            <a:ext cx="8628062" cy="5689600"/>
          </a:xfrm>
          <a:ln>
            <a:solidFill>
              <a:schemeClr val="tx1"/>
            </a:solidFill>
          </a:ln>
        </p:spPr>
        <p:txBody>
          <a:bodyPr/>
          <a:lstStyle/>
          <a:p>
            <a:pPr algn="just">
              <a:defRPr/>
            </a:pPr>
            <a:r>
              <a:rPr lang="es-AR" sz="2400" b="1" dirty="0">
                <a:ea typeface="ＭＳ Ｐゴシック" pitchFamily="34" charset="-128"/>
              </a:rPr>
              <a:t>ARTÍCULO 674.- Delegación de la responsabilidad parental en el progenitor afín</a:t>
            </a:r>
            <a:r>
              <a:rPr lang="es-AR" sz="2400" dirty="0">
                <a:ea typeface="ＭＳ Ｐゴシック" pitchFamily="34" charset="-128"/>
              </a:rPr>
              <a:t>. </a:t>
            </a:r>
          </a:p>
          <a:p>
            <a:pPr algn="just">
              <a:defRPr/>
            </a:pPr>
            <a:endParaRPr lang="es-ES" sz="2800" dirty="0">
              <a:ea typeface="ＭＳ Ｐゴシック" pitchFamily="34" charset="-128"/>
            </a:endParaRPr>
          </a:p>
          <a:p>
            <a:pPr algn="just">
              <a:defRPr/>
            </a:pPr>
            <a:r>
              <a:rPr lang="es-ES" sz="2800" b="1" u="sng" dirty="0">
                <a:ea typeface="ＭＳ Ｐゴシック" pitchFamily="34" charset="-128"/>
              </a:rPr>
              <a:t>CASOS:</a:t>
            </a:r>
          </a:p>
          <a:p>
            <a:pPr algn="just">
              <a:defRPr/>
            </a:pPr>
            <a:r>
              <a:rPr lang="es-ES" sz="2800" dirty="0">
                <a:ea typeface="ＭＳ Ｐゴシック" pitchFamily="34" charset="-128"/>
              </a:rPr>
              <a:t>Viaje</a:t>
            </a:r>
          </a:p>
          <a:p>
            <a:pPr algn="just">
              <a:defRPr/>
            </a:pPr>
            <a:r>
              <a:rPr lang="es-ES" sz="2800" dirty="0">
                <a:ea typeface="ＭＳ Ｐゴシック" pitchFamily="34" charset="-128"/>
              </a:rPr>
              <a:t>Enfermedad</a:t>
            </a:r>
          </a:p>
          <a:p>
            <a:pPr algn="just">
              <a:defRPr/>
            </a:pPr>
            <a:r>
              <a:rPr lang="es-ES" sz="2800" dirty="0">
                <a:ea typeface="ＭＳ Ｐゴシック" pitchFamily="34" charset="-128"/>
              </a:rPr>
              <a:t>Incapacidad transitoria</a:t>
            </a:r>
          </a:p>
          <a:p>
            <a:pPr algn="just">
              <a:defRPr/>
            </a:pPr>
            <a:endParaRPr lang="es-ES" sz="2800" dirty="0">
              <a:ea typeface="ＭＳ Ｐゴシック" pitchFamily="34" charset="-128"/>
            </a:endParaRPr>
          </a:p>
          <a:p>
            <a:pPr marL="0" indent="0" algn="just">
              <a:buNone/>
              <a:defRPr/>
            </a:pPr>
            <a:r>
              <a:rPr lang="es-ES" sz="2800" dirty="0">
                <a:ea typeface="ＭＳ Ｐゴシック" pitchFamily="34" charset="-128"/>
              </a:rPr>
              <a:t>Siempre que el otro no pueda</a:t>
            </a:r>
          </a:p>
          <a:p>
            <a:pPr marL="0" indent="0" algn="just">
              <a:buNone/>
              <a:defRPr/>
            </a:pPr>
            <a:r>
              <a:rPr lang="es-ES" sz="2800" dirty="0">
                <a:ea typeface="ＭＳ Ｐゴシック" pitchFamily="34" charset="-128"/>
              </a:rPr>
              <a:t>Si está de acuerdo o sino homologado judicialmente</a:t>
            </a:r>
          </a:p>
        </p:txBody>
      </p:sp>
      <p:sp>
        <p:nvSpPr>
          <p:cNvPr id="4" name="Marcador de número de diapositiva 3"/>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fld id="{2931D117-3442-4C9C-9D52-ECF95457BFDF}" type="slidenum">
              <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ctr" defTabSz="914400" eaLnBrk="1" fontAlgn="auto" latinLnBrk="0" hangingPunct="1">
                <a:lnSpc>
                  <a:spcPct val="100000"/>
                </a:lnSpc>
                <a:spcBef>
                  <a:spcPts val="0"/>
                </a:spcBef>
                <a:spcAft>
                  <a:spcPts val="0"/>
                </a:spcAft>
                <a:buClrTx/>
                <a:buSzTx/>
                <a:buFontTx/>
                <a:buNone/>
                <a:tabLst/>
                <a:defRPr/>
              </a:pPr>
              <a:t>352</a:t>
            </a:fld>
            <a:endPar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1781497318"/>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1981200" y="274638"/>
            <a:ext cx="7620000" cy="633412"/>
          </a:xfrm>
          <a:solidFill>
            <a:srgbClr val="7030A0"/>
          </a:solidFill>
        </p:spPr>
        <p:txBody>
          <a:bodyPr/>
          <a:lstStyle/>
          <a:p>
            <a:pPr>
              <a:defRPr/>
            </a:pPr>
            <a:r>
              <a:rPr lang="es-ES" dirty="0">
                <a:solidFill>
                  <a:srgbClr val="00B050"/>
                </a:solidFill>
                <a:ea typeface="ＭＳ Ｐゴシック" pitchFamily="34" charset="-128"/>
              </a:rPr>
              <a:t>De menor a mayor…</a:t>
            </a:r>
          </a:p>
        </p:txBody>
      </p:sp>
      <p:sp>
        <p:nvSpPr>
          <p:cNvPr id="3" name="Marcador de contenido 2"/>
          <p:cNvSpPr>
            <a:spLocks noGrp="1"/>
          </p:cNvSpPr>
          <p:nvPr>
            <p:ph idx="1"/>
          </p:nvPr>
        </p:nvSpPr>
        <p:spPr>
          <a:xfrm>
            <a:off x="1716088" y="1052513"/>
            <a:ext cx="8628062" cy="5689600"/>
          </a:xfrm>
          <a:ln>
            <a:solidFill>
              <a:schemeClr val="tx1"/>
            </a:solidFill>
          </a:ln>
        </p:spPr>
        <p:txBody>
          <a:bodyPr/>
          <a:lstStyle/>
          <a:p>
            <a:pPr algn="just">
              <a:defRPr/>
            </a:pPr>
            <a:r>
              <a:rPr lang="es-AR" sz="2400" b="1" dirty="0">
                <a:ea typeface="ＭＳ Ｐゴシック" pitchFamily="34" charset="-128"/>
              </a:rPr>
              <a:t>ARTÍCULO 675.- Ejercicio conjunto de la responsabilidad parental con el progenitor afín.</a:t>
            </a:r>
          </a:p>
          <a:p>
            <a:pPr algn="just">
              <a:defRPr/>
            </a:pPr>
            <a:endParaRPr lang="es-ES" sz="2800" dirty="0">
              <a:ea typeface="ＭＳ Ｐゴシック" pitchFamily="34" charset="-128"/>
            </a:endParaRPr>
          </a:p>
          <a:p>
            <a:pPr algn="just">
              <a:defRPr/>
            </a:pPr>
            <a:r>
              <a:rPr lang="es-ES" sz="2800" b="1" u="sng" dirty="0">
                <a:ea typeface="ＭＳ Ｐゴシック" pitchFamily="34" charset="-128"/>
              </a:rPr>
              <a:t>CASOS:</a:t>
            </a:r>
            <a:endParaRPr lang="es-ES" sz="2800" dirty="0">
              <a:ea typeface="ＭＳ Ｐゴシック" pitchFamily="34" charset="-128"/>
            </a:endParaRPr>
          </a:p>
          <a:p>
            <a:pPr marL="0" indent="0" algn="just">
              <a:buNone/>
              <a:defRPr/>
            </a:pPr>
            <a:r>
              <a:rPr lang="es-ES" sz="2800" dirty="0">
                <a:ea typeface="ＭＳ Ｐゴシック" pitchFamily="34" charset="-128"/>
              </a:rPr>
              <a:t>Muerte</a:t>
            </a:r>
          </a:p>
          <a:p>
            <a:pPr marL="0" indent="0" algn="just">
              <a:buNone/>
              <a:defRPr/>
            </a:pPr>
            <a:r>
              <a:rPr lang="es-ES" sz="2800" dirty="0">
                <a:ea typeface="ＭＳ Ｐゴシック" pitchFamily="34" charset="-128"/>
              </a:rPr>
              <a:t>Ausencia</a:t>
            </a:r>
          </a:p>
          <a:p>
            <a:pPr marL="0" indent="0" algn="just">
              <a:buNone/>
              <a:defRPr/>
            </a:pPr>
            <a:r>
              <a:rPr lang="es-ES" sz="2800" dirty="0">
                <a:ea typeface="ＭＳ Ｐゴシック" pitchFamily="34" charset="-128"/>
              </a:rPr>
              <a:t>Incapacidad</a:t>
            </a:r>
          </a:p>
          <a:p>
            <a:pPr marL="0" indent="0" algn="just">
              <a:buNone/>
              <a:defRPr/>
            </a:pPr>
            <a:endParaRPr lang="es-ES" sz="2800" dirty="0">
              <a:ea typeface="ＭＳ Ｐゴシック" pitchFamily="34" charset="-128"/>
            </a:endParaRPr>
          </a:p>
          <a:p>
            <a:pPr marL="0" indent="0" algn="just">
              <a:buNone/>
              <a:defRPr/>
            </a:pPr>
            <a:r>
              <a:rPr lang="es-ES" sz="2800" dirty="0">
                <a:ea typeface="ＭＳ Ｐゴシック" pitchFamily="34" charset="-128"/>
              </a:rPr>
              <a:t>Homologación judicial</a:t>
            </a:r>
          </a:p>
          <a:p>
            <a:pPr marL="0" indent="0" algn="just">
              <a:buNone/>
              <a:defRPr/>
            </a:pPr>
            <a:r>
              <a:rPr lang="es-ES" sz="2800" dirty="0">
                <a:ea typeface="ＭＳ Ｐゴシック" pitchFamily="34" charset="-128"/>
              </a:rPr>
              <a:t>En caso de desacuerdos prevalece la opinión del progenitor</a:t>
            </a:r>
          </a:p>
        </p:txBody>
      </p:sp>
      <p:sp>
        <p:nvSpPr>
          <p:cNvPr id="4" name="Marcador de número de diapositiva 3"/>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fld id="{2931D117-3442-4C9C-9D52-ECF95457BFDF}" type="slidenum">
              <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ctr" defTabSz="914400" eaLnBrk="1" fontAlgn="auto" latinLnBrk="0" hangingPunct="1">
                <a:lnSpc>
                  <a:spcPct val="100000"/>
                </a:lnSpc>
                <a:spcBef>
                  <a:spcPts val="0"/>
                </a:spcBef>
                <a:spcAft>
                  <a:spcPts val="0"/>
                </a:spcAft>
                <a:buClrTx/>
                <a:buSzTx/>
                <a:buFontTx/>
                <a:buNone/>
                <a:tabLst/>
                <a:defRPr/>
              </a:pPr>
              <a:t>353</a:t>
            </a:fld>
            <a:endPar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3280296293"/>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0000"/>
            </a:gs>
            <a:gs pos="39999">
              <a:srgbClr val="0A128C"/>
            </a:gs>
            <a:gs pos="70000">
              <a:srgbClr val="181CC7"/>
            </a:gs>
            <a:gs pos="88000">
              <a:srgbClr val="7005D4"/>
            </a:gs>
            <a:gs pos="100000">
              <a:srgbClr val="8C3D91"/>
            </a:gs>
          </a:gsLst>
          <a:lin ang="2700000"/>
        </a:gradFill>
        <a:effectLst/>
      </p:bgPr>
    </p:bg>
    <p:spTree>
      <p:nvGrpSpPr>
        <p:cNvPr id="1" name=""/>
        <p:cNvGrpSpPr/>
        <p:nvPr/>
      </p:nvGrpSpPr>
      <p:grpSpPr>
        <a:xfrm>
          <a:off x="0" y="0"/>
          <a:ext cx="0" cy="0"/>
          <a:chOff x="0" y="0"/>
          <a:chExt cx="0" cy="0"/>
        </a:xfrm>
      </p:grpSpPr>
      <p:sp>
        <p:nvSpPr>
          <p:cNvPr id="2" name="Título 1"/>
          <p:cNvSpPr>
            <a:spLocks noGrp="1"/>
          </p:cNvSpPr>
          <p:nvPr>
            <p:ph type="title"/>
          </p:nvPr>
        </p:nvSpPr>
        <p:spPr>
          <a:xfrm>
            <a:off x="1981200" y="274638"/>
            <a:ext cx="7620000" cy="633412"/>
          </a:xfrm>
          <a:solidFill>
            <a:srgbClr val="7030A0"/>
          </a:solidFill>
        </p:spPr>
        <p:txBody>
          <a:bodyPr/>
          <a:lstStyle/>
          <a:p>
            <a:pPr>
              <a:defRPr/>
            </a:pPr>
            <a:r>
              <a:rPr lang="es-ES" dirty="0">
                <a:solidFill>
                  <a:srgbClr val="00B050"/>
                </a:solidFill>
                <a:ea typeface="ＭＳ Ｐゴシック" pitchFamily="34" charset="-128"/>
              </a:rPr>
              <a:t>De menor a mayor…</a:t>
            </a:r>
          </a:p>
        </p:txBody>
      </p:sp>
      <p:sp>
        <p:nvSpPr>
          <p:cNvPr id="3" name="Marcador de contenido 2"/>
          <p:cNvSpPr>
            <a:spLocks noGrp="1"/>
          </p:cNvSpPr>
          <p:nvPr>
            <p:ph idx="1"/>
          </p:nvPr>
        </p:nvSpPr>
        <p:spPr>
          <a:xfrm>
            <a:off x="1716088" y="1052513"/>
            <a:ext cx="8628062" cy="5689600"/>
          </a:xfrm>
          <a:ln>
            <a:solidFill>
              <a:schemeClr val="tx1"/>
            </a:solidFill>
          </a:ln>
        </p:spPr>
        <p:txBody>
          <a:bodyPr/>
          <a:lstStyle/>
          <a:p>
            <a:pPr algn="just">
              <a:defRPr/>
            </a:pPr>
            <a:r>
              <a:rPr lang="es-AR" sz="2400" b="1" dirty="0">
                <a:ea typeface="ＭＳ Ｐゴシック" pitchFamily="34" charset="-128"/>
              </a:rPr>
              <a:t>ARTICULO 676: Alimentos (subsidiario): supuesto excepcional: </a:t>
            </a:r>
          </a:p>
          <a:p>
            <a:pPr algn="just">
              <a:defRPr/>
            </a:pPr>
            <a:r>
              <a:rPr lang="es-AR" sz="2400" b="1" dirty="0">
                <a:ea typeface="ＭＳ Ｐゴシック" pitchFamily="34" charset="-128"/>
              </a:rPr>
              <a:t>“</a:t>
            </a:r>
            <a:r>
              <a:rPr lang="es-AR" sz="2400" b="1" dirty="0"/>
              <a:t>si el cambio de situación puede ocasionar un grave daño al niño o adolescente y el cónyuge o conviviente asumió durante la vida en común el sustento del hijo del otro, puede fijarse una cuota asistencial a su cargo con carácter transitorio, cuya duración debe definir el juez de acuerdo a las condiciones de fortuna del obligado, las necesidades del alimentado y el tiempo de la convivencia”</a:t>
            </a:r>
            <a:endParaRPr lang="es-AR" sz="2400" dirty="0">
              <a:ea typeface="ＭＳ Ｐゴシック" pitchFamily="34" charset="-128"/>
            </a:endParaRPr>
          </a:p>
          <a:p>
            <a:pPr algn="just">
              <a:defRPr/>
            </a:pPr>
            <a:endParaRPr lang="es-ES" sz="2800" dirty="0">
              <a:ea typeface="ＭＳ Ｐゴシック" pitchFamily="34" charset="-128"/>
            </a:endParaRPr>
          </a:p>
        </p:txBody>
      </p:sp>
      <p:sp>
        <p:nvSpPr>
          <p:cNvPr id="4" name="Marcador de número de diapositiva 3"/>
          <p:cNvSpPr>
            <a:spLocks noGrp="1"/>
          </p:cNvSpPr>
          <p:nvPr>
            <p:ph type="sldNum" sz="quarter" idx="10"/>
          </p:nvPr>
        </p:nvSpPr>
        <p:spPr>
          <a:xfrm>
            <a:off x="4648200" y="6243638"/>
            <a:ext cx="2895600" cy="457200"/>
          </a:xfrm>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fld id="{2931D117-3442-4C9C-9D52-ECF95457BFDF}" type="slidenum">
              <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rPr>
              <a:pPr marL="0" marR="0" lvl="0" indent="0" algn="ctr" defTabSz="914400" eaLnBrk="1" fontAlgn="auto" latinLnBrk="0" hangingPunct="1">
                <a:lnSpc>
                  <a:spcPct val="100000"/>
                </a:lnSpc>
                <a:spcBef>
                  <a:spcPts val="0"/>
                </a:spcBef>
                <a:spcAft>
                  <a:spcPts val="0"/>
                </a:spcAft>
                <a:buClrTx/>
                <a:buSzTx/>
                <a:buFontTx/>
                <a:buNone/>
                <a:tabLst/>
                <a:defRPr/>
              </a:pPr>
              <a:t>354</a:t>
            </a:fld>
            <a:endParaRPr kumimoji="0" lang="es-AR" altLang="es-AR" sz="1800" b="0" i="0" u="none" strike="noStrike" kern="0" cap="none" spc="0" normalizeH="0" baseline="0" noProof="0">
              <a:ln>
                <a:noFill/>
              </a:ln>
              <a:solidFill>
                <a:schemeClr val="tx1"/>
              </a:solidFill>
              <a:effectLst>
                <a:outerShdw blurRad="38100" dist="38100" dir="2700000" algn="tl">
                  <a:srgbClr val="5B5B89"/>
                </a:outerShdw>
              </a:effectLst>
              <a:uLnTx/>
              <a:uFillTx/>
              <a:latin typeface="Arial" panose="020B0604020202020204" pitchFamily="34" charset="0"/>
            </a:endParaRPr>
          </a:p>
        </p:txBody>
      </p:sp>
    </p:spTree>
    <p:extLst>
      <p:ext uri="{BB962C8B-B14F-4D97-AF65-F5344CB8AC3E}">
        <p14:creationId xmlns:p14="http://schemas.microsoft.com/office/powerpoint/2010/main" val="3385710545"/>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3 Título"/>
          <p:cNvSpPr>
            <a:spLocks noGrp="1"/>
          </p:cNvSpPr>
          <p:nvPr>
            <p:ph type="ctrTitle"/>
          </p:nvPr>
        </p:nvSpPr>
        <p:spPr>
          <a:xfrm>
            <a:off x="1992314" y="1484314"/>
            <a:ext cx="8207375" cy="1800225"/>
          </a:xfrm>
        </p:spPr>
        <p:txBody>
          <a:bodyPr/>
          <a:lstStyle/>
          <a:p>
            <a:pPr eaLnBrk="1" hangingPunct="1"/>
            <a:r>
              <a:rPr lang="es-AR" altLang="es-AR">
                <a:solidFill>
                  <a:schemeClr val="bg1"/>
                </a:solidFill>
                <a:cs typeface="Trebuchet MS" panose="020B0603020202020204" pitchFamily="34" charset="0"/>
              </a:rPr>
              <a:t>ACTOS PATRIMONIALES</a:t>
            </a:r>
          </a:p>
        </p:txBody>
      </p:sp>
      <p:sp>
        <p:nvSpPr>
          <p:cNvPr id="5" name="4 Subtítulo"/>
          <p:cNvSpPr>
            <a:spLocks noGrp="1"/>
          </p:cNvSpPr>
          <p:nvPr>
            <p:ph type="subTitle" idx="1"/>
          </p:nvPr>
        </p:nvSpPr>
        <p:spPr>
          <a:xfrm>
            <a:off x="2135188" y="4149726"/>
            <a:ext cx="7848600" cy="2303463"/>
          </a:xfrm>
        </p:spPr>
        <p:txBody>
          <a:bodyPr rtlCol="0">
            <a:normAutofit lnSpcReduction="10000"/>
          </a:bodyPr>
          <a:lstStyle/>
          <a:p>
            <a:pPr eaLnBrk="1" fontAlgn="auto" hangingPunct="1">
              <a:buFont typeface="Wingdings 2" charset="2"/>
              <a:buNone/>
              <a:defRPr/>
            </a:pPr>
            <a:r>
              <a:rPr lang="es-AR" sz="2800" dirty="0"/>
              <a:t>Representación/capacidad</a:t>
            </a:r>
          </a:p>
          <a:p>
            <a:pPr eaLnBrk="1" fontAlgn="auto" hangingPunct="1">
              <a:buFont typeface="Wingdings 2" charset="2"/>
              <a:buNone/>
              <a:defRPr/>
            </a:pPr>
            <a:r>
              <a:rPr lang="es-AR" sz="2800" dirty="0"/>
              <a:t>Administración</a:t>
            </a:r>
          </a:p>
          <a:p>
            <a:pPr eaLnBrk="1" fontAlgn="auto" hangingPunct="1">
              <a:buFont typeface="Wingdings 2" charset="2"/>
              <a:buNone/>
              <a:defRPr/>
            </a:pPr>
            <a:r>
              <a:rPr lang="es-AR" sz="2800" dirty="0"/>
              <a:t>Usufructo</a:t>
            </a:r>
          </a:p>
          <a:p>
            <a:pPr eaLnBrk="1" fontAlgn="auto" hangingPunct="1">
              <a:buFont typeface="Wingdings 2" charset="2"/>
              <a:buNone/>
              <a:defRPr/>
            </a:pPr>
            <a:r>
              <a:rPr lang="es-AR" sz="2800" dirty="0"/>
              <a:t>Responsabilidad civil</a:t>
            </a:r>
          </a:p>
          <a:p>
            <a:pPr eaLnBrk="1" fontAlgn="auto" hangingPunct="1">
              <a:buFont typeface="Wingdings 2" charset="2"/>
              <a:buNone/>
              <a:defRPr/>
            </a:pPr>
            <a:endParaRPr lang="es-AR" sz="2800" dirty="0"/>
          </a:p>
        </p:txBody>
      </p:sp>
    </p:spTree>
    <p:extLst>
      <p:ext uri="{BB962C8B-B14F-4D97-AF65-F5344CB8AC3E}">
        <p14:creationId xmlns:p14="http://schemas.microsoft.com/office/powerpoint/2010/main" val="4279606322"/>
      </p:ext>
    </p:extLst>
  </p:cSld>
  <p:clrMapOvr>
    <a:masterClrMapping/>
  </p:clrMapOvr>
  <p:transition spd="med">
    <p:zoom/>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1 Título"/>
          <p:cNvSpPr>
            <a:spLocks noGrp="1"/>
          </p:cNvSpPr>
          <p:nvPr>
            <p:ph type="title"/>
          </p:nvPr>
        </p:nvSpPr>
        <p:spPr>
          <a:xfrm>
            <a:off x="2136775" y="228600"/>
            <a:ext cx="8153400" cy="990600"/>
          </a:xfrm>
        </p:spPr>
        <p:txBody>
          <a:bodyPr/>
          <a:lstStyle/>
          <a:p>
            <a:pPr eaLnBrk="1" hangingPunct="1"/>
            <a:r>
              <a:rPr lang="es-AR" altLang="es-AR"/>
              <a:t>PRESUNCIÓN LEGAL</a:t>
            </a:r>
          </a:p>
        </p:txBody>
      </p:sp>
      <p:sp>
        <p:nvSpPr>
          <p:cNvPr id="186371" name="2 Marcador de contenido"/>
          <p:cNvSpPr>
            <a:spLocks noGrp="1"/>
          </p:cNvSpPr>
          <p:nvPr>
            <p:ph sz="quarter" idx="1"/>
          </p:nvPr>
        </p:nvSpPr>
        <p:spPr>
          <a:xfrm>
            <a:off x="1881189" y="1600200"/>
            <a:ext cx="8408987" cy="4495800"/>
          </a:xfrm>
          <a:ln w="28575">
            <a:solidFill>
              <a:schemeClr val="tx1"/>
            </a:solidFill>
            <a:miter lim="800000"/>
            <a:headEnd/>
            <a:tailEnd/>
          </a:ln>
        </p:spPr>
        <p:txBody>
          <a:bodyPr/>
          <a:lstStyle/>
          <a:p>
            <a:pPr algn="just" eaLnBrk="1" hangingPunct="1">
              <a:buFont typeface="Wingdings" panose="05000000000000000000" pitchFamily="2" charset="2"/>
              <a:buNone/>
            </a:pPr>
            <a:r>
              <a:rPr lang="es-AR" altLang="es-AR" sz="3200" b="1">
                <a:latin typeface="Arial" panose="020B0604020202020204" pitchFamily="34" charset="0"/>
                <a:cs typeface="Arial" panose="020B0604020202020204" pitchFamily="34" charset="0"/>
              </a:rPr>
              <a:t>ARTÍCULO 677.- </a:t>
            </a:r>
            <a:r>
              <a:rPr lang="es-AR" altLang="es-AR" sz="3200">
                <a:latin typeface="Arial" panose="020B0604020202020204" pitchFamily="34" charset="0"/>
                <a:cs typeface="Arial" panose="020B0604020202020204" pitchFamily="34" charset="0"/>
              </a:rPr>
              <a:t>Representación. Los progenitores pueden estar en juicio por su hijo como actores o demandados. </a:t>
            </a:r>
          </a:p>
          <a:p>
            <a:pPr algn="just" eaLnBrk="1" hangingPunct="1">
              <a:buFont typeface="Wingdings" panose="05000000000000000000" pitchFamily="2" charset="2"/>
              <a:buNone/>
            </a:pPr>
            <a:r>
              <a:rPr lang="es-AR" altLang="es-AR" sz="3200">
                <a:latin typeface="Arial" panose="020B0604020202020204" pitchFamily="34" charset="0"/>
                <a:cs typeface="Arial" panose="020B0604020202020204" pitchFamily="34" charset="0"/>
              </a:rPr>
              <a:t>	</a:t>
            </a:r>
            <a:r>
              <a:rPr lang="es-AR" altLang="es-AR" sz="3200" b="1">
                <a:latin typeface="Arial" panose="020B0604020202020204" pitchFamily="34" charset="0"/>
                <a:cs typeface="Arial" panose="020B0604020202020204" pitchFamily="34" charset="0"/>
              </a:rPr>
              <a:t>Se presume que el hijo adolescente cuenta con suficiente autonomía para intervenir en un proceso conjuntamente con los progenitores, o de manera autónoma con asistencia letrada</a:t>
            </a:r>
            <a:r>
              <a:rPr lang="es-AR" altLang="es-AR" sz="3200">
                <a:latin typeface="Arial" panose="020B0604020202020204" pitchFamily="34" charset="0"/>
                <a:cs typeface="Arial" panose="020B0604020202020204" pitchFamily="34" charset="0"/>
              </a:rPr>
              <a:t>. </a:t>
            </a:r>
          </a:p>
          <a:p>
            <a:pPr eaLnBrk="1" hangingPunct="1"/>
            <a:endParaRPr lang="es-AR" altLang="es-AR"/>
          </a:p>
        </p:txBody>
      </p:sp>
    </p:spTree>
    <p:extLst>
      <p:ext uri="{BB962C8B-B14F-4D97-AF65-F5344CB8AC3E}">
        <p14:creationId xmlns:p14="http://schemas.microsoft.com/office/powerpoint/2010/main" val="3696019308"/>
      </p:ext>
    </p:extLst>
  </p:cSld>
  <p:clrMapOvr>
    <a:masterClrMapping/>
  </p:clrMapOvr>
  <p:transition spd="med">
    <p:wheel/>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1 Título"/>
          <p:cNvSpPr>
            <a:spLocks noGrp="1"/>
          </p:cNvSpPr>
          <p:nvPr>
            <p:ph type="title"/>
          </p:nvPr>
        </p:nvSpPr>
        <p:spPr>
          <a:xfrm>
            <a:off x="1524000" y="228600"/>
            <a:ext cx="9144000" cy="990600"/>
          </a:xfrm>
        </p:spPr>
        <p:txBody>
          <a:bodyPr/>
          <a:lstStyle/>
          <a:p>
            <a:pPr eaLnBrk="1" hangingPunct="1"/>
            <a:r>
              <a:rPr lang="es-AR" altLang="es-AR" sz="4000">
                <a:latin typeface="Arial" panose="020B0604020202020204" pitchFamily="34" charset="0"/>
                <a:cs typeface="Arial" panose="020B0604020202020204" pitchFamily="34" charset="0"/>
              </a:rPr>
              <a:t>La capacidad de contratación NNA</a:t>
            </a:r>
          </a:p>
        </p:txBody>
      </p:sp>
      <p:sp>
        <p:nvSpPr>
          <p:cNvPr id="3" name="2 Marcador de contenido"/>
          <p:cNvSpPr>
            <a:spLocks noGrp="1"/>
          </p:cNvSpPr>
          <p:nvPr>
            <p:ph sz="quarter" idx="1"/>
          </p:nvPr>
        </p:nvSpPr>
        <p:spPr>
          <a:xfrm>
            <a:off x="1703388" y="1600200"/>
            <a:ext cx="8678862" cy="4972050"/>
          </a:xfrm>
          <a:ln w="28575">
            <a:solidFill>
              <a:schemeClr val="tx1"/>
            </a:solidFill>
          </a:ln>
        </p:spPr>
        <p:txBody>
          <a:bodyPr>
            <a:normAutofit fontScale="92500" lnSpcReduction="20000"/>
          </a:bodyPr>
          <a:lstStyle/>
          <a:p>
            <a:pPr marL="320040" indent="-320040" algn="just" eaLnBrk="1" fontAlgn="auto" hangingPunct="1">
              <a:spcAft>
                <a:spcPts val="0"/>
              </a:spcAft>
              <a:buFont typeface="Wingdings"/>
              <a:buChar char=""/>
              <a:defRPr/>
            </a:pPr>
            <a:r>
              <a:rPr lang="es-AR" sz="3200" dirty="0">
                <a:latin typeface="Arial" pitchFamily="34" charset="0"/>
                <a:cs typeface="Arial" pitchFamily="34" charset="0"/>
              </a:rPr>
              <a:t>CC: eje: discernimiento (921) 14 AÑOS</a:t>
            </a:r>
          </a:p>
          <a:p>
            <a:pPr marL="320040" indent="-320040" algn="just" eaLnBrk="1" fontAlgn="auto" hangingPunct="1">
              <a:spcAft>
                <a:spcPts val="0"/>
              </a:spcAft>
              <a:buFont typeface="Wingdings"/>
              <a:buChar char=""/>
              <a:defRPr/>
            </a:pPr>
            <a:r>
              <a:rPr lang="es-AR" sz="3200" dirty="0">
                <a:latin typeface="Arial" pitchFamily="34" charset="0"/>
                <a:cs typeface="Arial" pitchFamily="34" charset="0"/>
              </a:rPr>
              <a:t>Contratos por servicios del hijo menor de 16 años (680): El hijo NO puede ejercer sin autorización de sus progenitores.</a:t>
            </a:r>
          </a:p>
          <a:p>
            <a:pPr marL="320040" indent="-320040" algn="just" eaLnBrk="1" fontAlgn="auto" hangingPunct="1">
              <a:spcAft>
                <a:spcPts val="0"/>
              </a:spcAft>
              <a:buFont typeface="Wingdings"/>
              <a:buChar char=""/>
              <a:defRPr/>
            </a:pPr>
            <a:r>
              <a:rPr lang="es-AR" sz="3200" dirty="0">
                <a:latin typeface="Arial" pitchFamily="34" charset="0"/>
                <a:cs typeface="Arial" pitchFamily="34" charset="0"/>
              </a:rPr>
              <a:t>Contratos por servicios del hijo mayor de 16 años (681): Los progenitores NO pueden hacer contratos por servicios a prestar por su hijo SIN su consentimiento.</a:t>
            </a:r>
          </a:p>
          <a:p>
            <a:pPr marL="320040" indent="-320040" algn="just" eaLnBrk="1" fontAlgn="auto" hangingPunct="1">
              <a:spcAft>
                <a:spcPts val="0"/>
              </a:spcAft>
              <a:buFont typeface="Wingdings"/>
              <a:buChar char=""/>
              <a:defRPr/>
            </a:pPr>
            <a:r>
              <a:rPr lang="es-AR" sz="3200" dirty="0">
                <a:latin typeface="Arial" pitchFamily="34" charset="0"/>
                <a:cs typeface="Arial" pitchFamily="34" charset="0"/>
              </a:rPr>
              <a:t>Se presume que el hijo mayor de 16 está autorizado por sus progenitores para todos los actos concernientes a empleo, profesión o industria.</a:t>
            </a:r>
          </a:p>
          <a:p>
            <a:pPr marL="320040" indent="-320040" eaLnBrk="1" fontAlgn="auto" hangingPunct="1">
              <a:spcAft>
                <a:spcPts val="0"/>
              </a:spcAft>
              <a:buFont typeface="Wingdings"/>
              <a:buChar char=""/>
              <a:defRPr/>
            </a:pPr>
            <a:endParaRPr lang="es-AR" dirty="0"/>
          </a:p>
        </p:txBody>
      </p:sp>
    </p:spTree>
    <p:extLst>
      <p:ext uri="{BB962C8B-B14F-4D97-AF65-F5344CB8AC3E}">
        <p14:creationId xmlns:p14="http://schemas.microsoft.com/office/powerpoint/2010/main" val="2147917819"/>
      </p:ext>
    </p:extLst>
  </p:cSld>
  <p:clrMapOvr>
    <a:masterClrMapping/>
  </p:clrMapOvr>
  <p:transition spd="med">
    <p:pull dir="d"/>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19289" y="785814"/>
            <a:ext cx="8302625" cy="1214437"/>
          </a:xfrm>
          <a:solidFill>
            <a:schemeClr val="accent6">
              <a:lumMod val="40000"/>
              <a:lumOff val="60000"/>
            </a:schemeClr>
          </a:solidFill>
        </p:spPr>
        <p:txBody>
          <a:bodyPr>
            <a:noAutofit/>
          </a:bodyPr>
          <a:lstStyle/>
          <a:p>
            <a:pPr algn="ctr" eaLnBrk="1" fontAlgn="auto" hangingPunct="1">
              <a:spcAft>
                <a:spcPts val="0"/>
              </a:spcAft>
              <a:defRPr/>
            </a:pPr>
            <a:r>
              <a:rPr lang="es-ES_tradnl" sz="4000" b="1" dirty="0"/>
              <a:t>Pequeños contratos</a:t>
            </a:r>
            <a:endParaRPr lang="es-AR" sz="4000" b="1" dirty="0"/>
          </a:p>
        </p:txBody>
      </p:sp>
      <p:sp>
        <p:nvSpPr>
          <p:cNvPr id="188419" name="2 Marcador de contenido"/>
          <p:cNvSpPr>
            <a:spLocks noGrp="1"/>
          </p:cNvSpPr>
          <p:nvPr>
            <p:ph idx="1"/>
          </p:nvPr>
        </p:nvSpPr>
        <p:spPr>
          <a:xfrm>
            <a:off x="2063751" y="2286001"/>
            <a:ext cx="8075613" cy="3929063"/>
          </a:xfrm>
          <a:solidFill>
            <a:schemeClr val="bg1"/>
          </a:solidFill>
          <a:ln w="19050">
            <a:solidFill>
              <a:schemeClr val="tx1"/>
            </a:solidFill>
            <a:miter lim="800000"/>
            <a:headEnd/>
            <a:tailEnd/>
          </a:ln>
        </p:spPr>
        <p:txBody>
          <a:bodyPr/>
          <a:lstStyle/>
          <a:p>
            <a:pPr algn="just" eaLnBrk="1" hangingPunct="1"/>
            <a:r>
              <a:rPr lang="es-AR" altLang="es-AR"/>
              <a:t>ARTÍCULO 684.- Contratos de escasa cuantía. Los contratos de escasa cuantía de la vida cotidiana celebrados por el hijo, se presumen realizados con la conformidad de los progenitores.</a:t>
            </a:r>
          </a:p>
        </p:txBody>
      </p:sp>
    </p:spTree>
    <p:extLst>
      <p:ext uri="{BB962C8B-B14F-4D97-AF65-F5344CB8AC3E}">
        <p14:creationId xmlns:p14="http://schemas.microsoft.com/office/powerpoint/2010/main" val="2014570727"/>
      </p:ext>
    </p:extLst>
  </p:cSld>
  <p:clrMapOvr>
    <a:masterClrMapping/>
  </p:clrMapOvr>
  <p:transition spd="slow">
    <p:cove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571500"/>
            <a:ext cx="9144000" cy="1143000"/>
          </a:xfrm>
          <a:solidFill>
            <a:schemeClr val="accent6">
              <a:lumMod val="40000"/>
              <a:lumOff val="60000"/>
            </a:schemeClr>
          </a:solidFill>
          <a:ln w="12700">
            <a:solidFill>
              <a:schemeClr val="tx1"/>
            </a:solidFill>
          </a:ln>
        </p:spPr>
        <p:txBody>
          <a:bodyPr>
            <a:normAutofit/>
          </a:bodyPr>
          <a:lstStyle/>
          <a:p>
            <a:pPr algn="ctr" eaLnBrk="1" fontAlgn="auto" hangingPunct="1">
              <a:spcAft>
                <a:spcPts val="0"/>
              </a:spcAft>
              <a:defRPr/>
            </a:pPr>
            <a:r>
              <a:rPr lang="es-AR" dirty="0"/>
              <a:t>Administración en NCC</a:t>
            </a:r>
          </a:p>
        </p:txBody>
      </p:sp>
      <p:sp>
        <p:nvSpPr>
          <p:cNvPr id="3" name="2 Marcador de contenido"/>
          <p:cNvSpPr>
            <a:spLocks noGrp="1"/>
          </p:cNvSpPr>
          <p:nvPr>
            <p:ph idx="1"/>
          </p:nvPr>
        </p:nvSpPr>
        <p:spPr>
          <a:xfrm>
            <a:off x="1703389" y="1928814"/>
            <a:ext cx="8607425" cy="4740275"/>
          </a:xfrm>
          <a:ln w="12700">
            <a:solidFill>
              <a:schemeClr val="tx1"/>
            </a:solidFill>
          </a:ln>
        </p:spPr>
        <p:txBody>
          <a:bodyPr>
            <a:normAutofit fontScale="92500" lnSpcReduction="10000"/>
          </a:bodyPr>
          <a:lstStyle/>
          <a:p>
            <a:pPr marL="365760" indent="-256032" algn="just" eaLnBrk="1" fontAlgn="auto" hangingPunct="1">
              <a:spcAft>
                <a:spcPts val="0"/>
              </a:spcAft>
              <a:buClr>
                <a:schemeClr val="accent3"/>
              </a:buClr>
              <a:buFont typeface="Georgia"/>
              <a:buChar char="•"/>
              <a:defRPr/>
            </a:pPr>
            <a:r>
              <a:rPr lang="es-AR" dirty="0"/>
              <a:t>Conjunta, independiente del cuidado unilateral o compartido (645) con posibilidad de delegación en uno de ellos (687).</a:t>
            </a:r>
          </a:p>
          <a:p>
            <a:pPr marL="365760" indent="-256032" algn="just" eaLnBrk="1" fontAlgn="auto" hangingPunct="1">
              <a:spcAft>
                <a:spcPts val="0"/>
              </a:spcAft>
              <a:buClr>
                <a:schemeClr val="accent3"/>
              </a:buClr>
              <a:buFont typeface="Georgia"/>
              <a:buChar char="•"/>
              <a:defRPr/>
            </a:pPr>
            <a:r>
              <a:rPr lang="es-AR" b="1" dirty="0"/>
              <a:t>Si involucra Adolescentes, es exigible su consentimiento expreso (645)</a:t>
            </a:r>
          </a:p>
          <a:p>
            <a:pPr marL="365760" indent="-256032" algn="just" eaLnBrk="1" fontAlgn="auto" hangingPunct="1">
              <a:spcAft>
                <a:spcPts val="0"/>
              </a:spcAft>
              <a:buClr>
                <a:schemeClr val="accent3"/>
              </a:buClr>
              <a:buFont typeface="Georgia"/>
              <a:buChar char="•"/>
              <a:defRPr/>
            </a:pPr>
            <a:endParaRPr lang="es-AR" b="1" dirty="0"/>
          </a:p>
          <a:p>
            <a:pPr marL="365760" indent="-256032" algn="just" eaLnBrk="1" fontAlgn="auto" hangingPunct="1">
              <a:spcAft>
                <a:spcPts val="0"/>
              </a:spcAft>
              <a:buClr>
                <a:schemeClr val="accent3"/>
              </a:buClr>
              <a:buFont typeface="Georgia"/>
              <a:buChar char="•"/>
              <a:defRPr/>
            </a:pPr>
            <a:r>
              <a:rPr lang="es-AR" dirty="0"/>
              <a:t>Bienes excluidos (686)</a:t>
            </a:r>
          </a:p>
          <a:p>
            <a:pPr marL="365760" indent="-256032" algn="just" eaLnBrk="1" fontAlgn="auto" hangingPunct="1">
              <a:spcAft>
                <a:spcPts val="0"/>
              </a:spcAft>
              <a:buClr>
                <a:schemeClr val="accent3"/>
              </a:buClr>
              <a:buFont typeface="Georgia"/>
              <a:buChar char="•"/>
              <a:defRPr/>
            </a:pPr>
            <a:endParaRPr lang="es-AR" dirty="0"/>
          </a:p>
          <a:p>
            <a:pPr marL="365760" indent="-256032" algn="just" eaLnBrk="1" fontAlgn="auto" hangingPunct="1">
              <a:spcAft>
                <a:spcPts val="0"/>
              </a:spcAft>
              <a:buClr>
                <a:schemeClr val="accent3"/>
              </a:buClr>
              <a:buFont typeface="Georgia"/>
              <a:buChar char="•"/>
              <a:defRPr/>
            </a:pPr>
            <a:r>
              <a:rPr lang="es-AR" dirty="0"/>
              <a:t>Actos de administración prohibidos (689)</a:t>
            </a:r>
          </a:p>
          <a:p>
            <a:pPr marL="365760" indent="-256032" algn="just" eaLnBrk="1" fontAlgn="auto" hangingPunct="1">
              <a:spcAft>
                <a:spcPts val="0"/>
              </a:spcAft>
              <a:buClr>
                <a:schemeClr val="accent3"/>
              </a:buClr>
              <a:buNone/>
              <a:defRPr/>
            </a:pPr>
            <a:endParaRPr lang="es-AR" dirty="0"/>
          </a:p>
          <a:p>
            <a:pPr marL="365760" indent="-256032" algn="just" eaLnBrk="1" fontAlgn="auto" hangingPunct="1">
              <a:spcAft>
                <a:spcPts val="0"/>
              </a:spcAft>
              <a:buClr>
                <a:schemeClr val="accent3"/>
              </a:buClr>
              <a:buFont typeface="Georgia"/>
              <a:buChar char="•"/>
              <a:defRPr/>
            </a:pPr>
            <a:r>
              <a:rPr lang="es-AR" b="1" dirty="0"/>
              <a:t>OBLIGACIÓN DE INFORMAR </a:t>
            </a:r>
            <a:r>
              <a:rPr lang="es-AR" dirty="0"/>
              <a:t>sobre los contratos que celebren en su nombre (690)</a:t>
            </a:r>
          </a:p>
        </p:txBody>
      </p:sp>
    </p:spTree>
    <p:extLst>
      <p:ext uri="{BB962C8B-B14F-4D97-AF65-F5344CB8AC3E}">
        <p14:creationId xmlns:p14="http://schemas.microsoft.com/office/powerpoint/2010/main" val="2969209363"/>
      </p:ext>
    </p:extLst>
  </p:cSld>
  <p:clrMapOvr>
    <a:masterClrMapping/>
  </p:clrMapOvr>
  <p:transition>
    <p:pull dir="d"/>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bg2">
              <a:lumMod val="75000"/>
            </a:schemeClr>
          </a:solidFill>
        </p:spPr>
        <p:txBody>
          <a:bodyPr/>
          <a:lstStyle/>
          <a:p>
            <a:r>
              <a:rPr lang="es-AR" sz="3000" dirty="0"/>
              <a:t>Otra sentencia en la misma línea: </a:t>
            </a:r>
            <a:br>
              <a:rPr lang="es-AR" sz="3000" dirty="0"/>
            </a:br>
            <a:r>
              <a:rPr lang="es-AR" sz="3000" dirty="0" err="1"/>
              <a:t>CNCiv</a:t>
            </a:r>
            <a:r>
              <a:rPr lang="es-AR" sz="3000" dirty="0"/>
              <a:t>., Sala J, 03/11/2015,"F., M. L. c. N., R. H. s/ disolución de sociedad"</a:t>
            </a:r>
          </a:p>
        </p:txBody>
      </p:sp>
      <p:sp>
        <p:nvSpPr>
          <p:cNvPr id="3" name="2 Marcador de contenido"/>
          <p:cNvSpPr>
            <a:spLocks noGrp="1"/>
          </p:cNvSpPr>
          <p:nvPr>
            <p:ph idx="1"/>
          </p:nvPr>
        </p:nvSpPr>
        <p:spPr>
          <a:solidFill>
            <a:schemeClr val="tx2">
              <a:lumMod val="10000"/>
              <a:lumOff val="90000"/>
            </a:schemeClr>
          </a:solidFill>
          <a:ln>
            <a:solidFill>
              <a:schemeClr val="tx2"/>
            </a:solidFill>
          </a:ln>
        </p:spPr>
        <p:txBody>
          <a:bodyPr/>
          <a:lstStyle/>
          <a:p>
            <a:pPr algn="just"/>
            <a:r>
              <a:rPr lang="es-AR" i="1" dirty="0"/>
              <a:t>El Código Civil y Comercial entrado en vigencia no es aplicable a una acción por disolución de sociedad intentada contra el ex concubino, pues habiendo transcurrido catorce años desde que se concretara la separación de las partes, su aplicación importaría reconocer a las nuevas normas efecto retroactivo, ello más allá de que se pueda hacer referencia circunstancial a esa normativa solo como argumento corroborante de que en ese régimen la decisión no sería diferente</a:t>
            </a:r>
            <a:endParaRPr lang="es-AR" dirty="0"/>
          </a:p>
        </p:txBody>
      </p:sp>
    </p:spTree>
    <p:extLst>
      <p:ext uri="{BB962C8B-B14F-4D97-AF65-F5344CB8AC3E}">
        <p14:creationId xmlns:p14="http://schemas.microsoft.com/office/powerpoint/2010/main" val="2853092777"/>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571500"/>
            <a:ext cx="9144000" cy="1143000"/>
          </a:xfrm>
          <a:solidFill>
            <a:schemeClr val="accent6">
              <a:lumMod val="40000"/>
              <a:lumOff val="60000"/>
            </a:schemeClr>
          </a:solidFill>
          <a:ln w="12700">
            <a:solidFill>
              <a:schemeClr val="tx1"/>
            </a:solidFill>
          </a:ln>
        </p:spPr>
        <p:txBody>
          <a:bodyPr>
            <a:normAutofit/>
          </a:bodyPr>
          <a:lstStyle/>
          <a:p>
            <a:pPr algn="ctr" eaLnBrk="1" fontAlgn="auto" hangingPunct="1">
              <a:spcAft>
                <a:spcPts val="0"/>
              </a:spcAft>
              <a:defRPr/>
            </a:pPr>
            <a:r>
              <a:rPr lang="es-AR" dirty="0"/>
              <a:t>Bienes excluidos</a:t>
            </a:r>
          </a:p>
        </p:txBody>
      </p:sp>
      <p:sp>
        <p:nvSpPr>
          <p:cNvPr id="3" name="2 Marcador de contenido"/>
          <p:cNvSpPr>
            <a:spLocks noGrp="1"/>
          </p:cNvSpPr>
          <p:nvPr>
            <p:ph idx="1"/>
          </p:nvPr>
        </p:nvSpPr>
        <p:spPr>
          <a:xfrm>
            <a:off x="1703389" y="1928814"/>
            <a:ext cx="8607425" cy="4740275"/>
          </a:xfrm>
          <a:ln w="12700">
            <a:solidFill>
              <a:schemeClr val="tx1"/>
            </a:solidFill>
          </a:ln>
        </p:spPr>
        <p:txBody>
          <a:bodyPr>
            <a:normAutofit lnSpcReduction="10000"/>
          </a:bodyPr>
          <a:lstStyle/>
          <a:p>
            <a:pPr marL="365760" indent="-256032" algn="just" eaLnBrk="1" fontAlgn="auto" hangingPunct="1">
              <a:spcAft>
                <a:spcPts val="0"/>
              </a:spcAft>
              <a:buClr>
                <a:schemeClr val="accent3"/>
              </a:buClr>
              <a:buFont typeface="Georgia"/>
              <a:buChar char="•"/>
              <a:defRPr/>
            </a:pPr>
            <a:r>
              <a:rPr lang="es-AR" dirty="0"/>
              <a:t>Art. 686. Excepciones a la administración: Se exceptúan siguientes bienes de la administración: </a:t>
            </a:r>
          </a:p>
          <a:p>
            <a:pPr marL="365760" indent="-256032" algn="just" eaLnBrk="1" fontAlgn="auto" hangingPunct="1">
              <a:spcAft>
                <a:spcPts val="0"/>
              </a:spcAft>
              <a:buClr>
                <a:schemeClr val="accent3"/>
              </a:buClr>
              <a:buFont typeface="Georgia"/>
              <a:buChar char="•"/>
              <a:defRPr/>
            </a:pPr>
            <a:r>
              <a:rPr lang="es-AR" dirty="0"/>
              <a:t>A) Adquiridos por el hijo mediante trabajo, empleo, profesión o industria, que son administrados por éste, aunque conviva con sus progenitores.</a:t>
            </a:r>
          </a:p>
          <a:p>
            <a:pPr marL="365760" indent="-256032" algn="just" eaLnBrk="1" fontAlgn="auto" hangingPunct="1">
              <a:spcAft>
                <a:spcPts val="0"/>
              </a:spcAft>
              <a:buClr>
                <a:schemeClr val="accent3"/>
              </a:buClr>
              <a:buFont typeface="Georgia"/>
              <a:buChar char="•"/>
              <a:defRPr/>
            </a:pPr>
            <a:r>
              <a:rPr lang="es-AR" dirty="0"/>
              <a:t>B) los heredados por el hijo por indignidad de sus progenitores.</a:t>
            </a:r>
          </a:p>
          <a:p>
            <a:pPr marL="365760" indent="-256032" algn="just" eaLnBrk="1" fontAlgn="auto" hangingPunct="1">
              <a:spcAft>
                <a:spcPts val="0"/>
              </a:spcAft>
              <a:buClr>
                <a:schemeClr val="accent3"/>
              </a:buClr>
              <a:buFont typeface="Georgia"/>
              <a:buChar char="•"/>
              <a:defRPr/>
            </a:pPr>
            <a:r>
              <a:rPr lang="es-AR" dirty="0"/>
              <a:t>C) Los adquiridos por herencia, legado o donación, cuando el donante o testador haya excluido expresamente administración de los progenitores.</a:t>
            </a:r>
          </a:p>
        </p:txBody>
      </p:sp>
    </p:spTree>
    <p:extLst>
      <p:ext uri="{BB962C8B-B14F-4D97-AF65-F5344CB8AC3E}">
        <p14:creationId xmlns:p14="http://schemas.microsoft.com/office/powerpoint/2010/main" val="2487988664"/>
      </p:ext>
    </p:extLst>
  </p:cSld>
  <p:clrMapOvr>
    <a:masterClrMapping/>
  </p:clrMapOvr>
  <p:transition>
    <p:pull dir="d"/>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116632"/>
            <a:ext cx="8229600" cy="1296144"/>
          </a:xfrm>
        </p:spPr>
        <p:txBody>
          <a:bodyPr>
            <a:normAutofit fontScale="90000"/>
          </a:bodyPr>
          <a:lstStyle/>
          <a:p>
            <a:pPr eaLnBrk="1" fontAlgn="auto" hangingPunct="1">
              <a:spcAft>
                <a:spcPts val="0"/>
              </a:spcAft>
              <a:defRPr/>
            </a:pPr>
            <a:r>
              <a:rPr lang="es-AR" dirty="0">
                <a:solidFill>
                  <a:schemeClr val="accent1">
                    <a:satMod val="150000"/>
                  </a:schemeClr>
                </a:solidFill>
              </a:rPr>
              <a:t>Eliminación  del usufructo en NCC</a:t>
            </a:r>
          </a:p>
        </p:txBody>
      </p:sp>
      <p:sp>
        <p:nvSpPr>
          <p:cNvPr id="3" name="2 Marcador de contenido"/>
          <p:cNvSpPr>
            <a:spLocks noGrp="1"/>
          </p:cNvSpPr>
          <p:nvPr>
            <p:ph idx="1"/>
          </p:nvPr>
        </p:nvSpPr>
        <p:spPr>
          <a:xfrm>
            <a:off x="1809750" y="1928814"/>
            <a:ext cx="8401050" cy="4645025"/>
          </a:xfrm>
          <a:ln w="12700">
            <a:solidFill>
              <a:schemeClr val="tx1"/>
            </a:solidFill>
          </a:ln>
        </p:spPr>
        <p:txBody>
          <a:bodyPr rtlCol="0">
            <a:normAutofit lnSpcReduction="10000"/>
          </a:bodyPr>
          <a:lstStyle/>
          <a:p>
            <a:pPr marL="438912" indent="-320040" algn="just" eaLnBrk="1" fontAlgn="auto" hangingPunct="1">
              <a:spcBef>
                <a:spcPts val="0"/>
              </a:spcBef>
              <a:spcAft>
                <a:spcPts val="0"/>
              </a:spcAft>
              <a:buFont typeface="Wingdings 2"/>
              <a:buChar char=""/>
              <a:defRPr/>
            </a:pPr>
            <a:r>
              <a:rPr lang="es-AR" dirty="0"/>
              <a:t>ARTÍCULO 697.- Rentas. </a:t>
            </a:r>
            <a:r>
              <a:rPr lang="es-AR" b="1" dirty="0"/>
              <a:t>Las rentas de los bienes del hijo corresponden a éste. </a:t>
            </a:r>
            <a:r>
              <a:rPr lang="es-AR" dirty="0"/>
              <a:t>Los progenitores están obligados a preservarlas cuidando de que no se confundan con sus propios bienes. Sólo pueden disponer de las rentas de los bienes del hijo con autorización judicial y por razones fundadas, en beneficio de los hijos. Los progenitores pueden rendir cuentas a pedido del hijo, presumiéndose su madurez.</a:t>
            </a:r>
          </a:p>
        </p:txBody>
      </p:sp>
    </p:spTree>
    <p:extLst>
      <p:ext uri="{BB962C8B-B14F-4D97-AF65-F5344CB8AC3E}">
        <p14:creationId xmlns:p14="http://schemas.microsoft.com/office/powerpoint/2010/main" val="1966267594"/>
      </p:ext>
    </p:extLst>
  </p:cSld>
  <p:clrMapOvr>
    <a:masterClrMapping/>
  </p:clrMapOvr>
  <p:transition spd="med">
    <p:split orient="vert"/>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524000" y="428604"/>
            <a:ext cx="9144000" cy="1143008"/>
          </a:xfrm>
        </p:spPr>
        <p:txBody>
          <a:bodyPr>
            <a:normAutofit fontScale="90000"/>
          </a:bodyPr>
          <a:lstStyle/>
          <a:p>
            <a:pPr algn="ctr" eaLnBrk="1" fontAlgn="auto" hangingPunct="1">
              <a:spcAft>
                <a:spcPts val="0"/>
              </a:spcAft>
              <a:defRPr/>
            </a:pPr>
            <a:r>
              <a:rPr lang="es-AR" dirty="0">
                <a:solidFill>
                  <a:schemeClr val="accent1">
                    <a:satMod val="150000"/>
                  </a:schemeClr>
                </a:solidFill>
              </a:rPr>
              <a:t>Casos autorizados de destino específico</a:t>
            </a:r>
          </a:p>
        </p:txBody>
      </p:sp>
      <p:sp>
        <p:nvSpPr>
          <p:cNvPr id="3" name="2 Marcador de contenido"/>
          <p:cNvSpPr>
            <a:spLocks noGrp="1"/>
          </p:cNvSpPr>
          <p:nvPr>
            <p:ph idx="1"/>
          </p:nvPr>
        </p:nvSpPr>
        <p:spPr>
          <a:xfrm>
            <a:off x="1703388" y="1785938"/>
            <a:ext cx="8678862" cy="4883150"/>
          </a:xfrm>
          <a:solidFill>
            <a:schemeClr val="bg1"/>
          </a:solidFill>
          <a:ln w="12700">
            <a:solidFill>
              <a:schemeClr val="tx1"/>
            </a:solidFill>
          </a:ln>
        </p:spPr>
        <p:txBody>
          <a:bodyPr rtlCol="0">
            <a:normAutofit fontScale="85000" lnSpcReduction="10000"/>
          </a:bodyPr>
          <a:lstStyle/>
          <a:p>
            <a:pPr marL="438912" indent="-320040" algn="just" eaLnBrk="1" fontAlgn="auto" hangingPunct="1">
              <a:spcBef>
                <a:spcPts val="0"/>
              </a:spcBef>
              <a:spcAft>
                <a:spcPts val="0"/>
              </a:spcAft>
              <a:buNone/>
              <a:defRPr/>
            </a:pPr>
            <a:r>
              <a:rPr lang="es-AR" b="1" dirty="0"/>
              <a:t>ARTÍCULO 698.- Utilización de las rentas. </a:t>
            </a:r>
            <a:r>
              <a:rPr lang="es-AR" dirty="0"/>
              <a:t>Los</a:t>
            </a:r>
            <a:r>
              <a:rPr lang="es-AR" b="1" dirty="0"/>
              <a:t> </a:t>
            </a:r>
            <a:r>
              <a:rPr lang="es-AR" dirty="0"/>
              <a:t>progenitores pueden utilizar las rentas de los bienes del hijo sin autorización judicial </a:t>
            </a:r>
            <a:r>
              <a:rPr lang="es-AR" b="1" dirty="0"/>
              <a:t>pero con la obligación de rendir cuentas</a:t>
            </a:r>
            <a:r>
              <a:rPr lang="es-AR" dirty="0"/>
              <a:t>, cuando se trata de solventar los siguientes gastos:</a:t>
            </a:r>
          </a:p>
          <a:p>
            <a:pPr marL="438912" indent="-320040" algn="just" eaLnBrk="1" fontAlgn="auto" hangingPunct="1">
              <a:spcBef>
                <a:spcPts val="0"/>
              </a:spcBef>
              <a:spcAft>
                <a:spcPts val="0"/>
              </a:spcAft>
              <a:buNone/>
              <a:defRPr/>
            </a:pPr>
            <a:r>
              <a:rPr lang="es-AR" dirty="0"/>
              <a:t>a) de subsistencia y educación del hijo cuando los progenitores no pueden asumir esta responsabilidad a su cargo por incapacidad o dificultad económica;</a:t>
            </a:r>
          </a:p>
          <a:p>
            <a:pPr marL="438912" indent="-320040" algn="just" eaLnBrk="1" fontAlgn="auto" hangingPunct="1">
              <a:spcBef>
                <a:spcPts val="0"/>
              </a:spcBef>
              <a:spcAft>
                <a:spcPts val="0"/>
              </a:spcAft>
              <a:buNone/>
              <a:defRPr/>
            </a:pPr>
            <a:r>
              <a:rPr lang="es-AR" dirty="0"/>
              <a:t>b) de enfermedad del hijo y de la persona que haya instituido heredero al hijo;</a:t>
            </a:r>
          </a:p>
          <a:p>
            <a:pPr marL="438912" indent="-320040" algn="just" eaLnBrk="1" fontAlgn="auto" hangingPunct="1">
              <a:spcBef>
                <a:spcPts val="0"/>
              </a:spcBef>
              <a:spcAft>
                <a:spcPts val="0"/>
              </a:spcAft>
              <a:buNone/>
              <a:defRPr/>
            </a:pPr>
            <a:r>
              <a:rPr lang="es-AR" dirty="0"/>
              <a:t>c) de conservación del capital, devengado durante la minoridad del hijo.</a:t>
            </a:r>
          </a:p>
        </p:txBody>
      </p:sp>
    </p:spTree>
    <p:extLst>
      <p:ext uri="{BB962C8B-B14F-4D97-AF65-F5344CB8AC3E}">
        <p14:creationId xmlns:p14="http://schemas.microsoft.com/office/powerpoint/2010/main" val="4074060016"/>
      </p:ext>
    </p:extLst>
  </p:cSld>
  <p:clrMapOvr>
    <a:masterClrMapping/>
  </p:clrMapOvr>
  <p:transition spd="slow">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6"/>
            <a:ext cx="6912768" cy="707886"/>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REGISTRACIÓN</a:t>
            </a:r>
          </a:p>
        </p:txBody>
      </p:sp>
      <p:sp>
        <p:nvSpPr>
          <p:cNvPr id="24" name="Rectangle 3"/>
          <p:cNvSpPr txBox="1">
            <a:spLocks/>
          </p:cNvSpPr>
          <p:nvPr/>
        </p:nvSpPr>
        <p:spPr bwMode="auto">
          <a:xfrm>
            <a:off x="1678198" y="980728"/>
            <a:ext cx="8810290" cy="316835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77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511.-</a:t>
            </a:r>
            <a:r>
              <a:rPr lang="es-AR" altLang="es-AR" dirty="0">
                <a:solidFill>
                  <a:prstClr val="black"/>
                </a:solidFill>
              </a:rPr>
              <a:t> </a:t>
            </a:r>
            <a:r>
              <a:rPr lang="es-AR" altLang="es-AR" b="1" dirty="0">
                <a:solidFill>
                  <a:prstClr val="black"/>
                </a:solidFill>
              </a:rPr>
              <a:t>Registración.</a:t>
            </a:r>
            <a:r>
              <a:rPr lang="es-AR" altLang="es-AR" dirty="0">
                <a:solidFill>
                  <a:prstClr val="black"/>
                </a:solidFill>
              </a:rPr>
              <a:t> La existencia de la unión convivencial, su extinción y los pactos que los integrantes de la pareja hayan celebrado, se inscriben en el registro que corresponda a la jurisdicción local, </a:t>
            </a:r>
            <a:r>
              <a:rPr lang="es-AR" altLang="es-AR" b="1" dirty="0">
                <a:solidFill>
                  <a:srgbClr val="FF3300"/>
                </a:solidFill>
              </a:rPr>
              <a:t>sólo a los fines probatorios.</a:t>
            </a:r>
          </a:p>
          <a:p>
            <a:pPr algn="just">
              <a:buNone/>
            </a:pPr>
            <a:r>
              <a:rPr lang="es-AR" altLang="es-AR" b="1" dirty="0">
                <a:solidFill>
                  <a:prstClr val="black"/>
                </a:solidFill>
              </a:rPr>
              <a:t>	</a:t>
            </a:r>
            <a:endParaRPr lang="es-AR" altLang="es-AR" dirty="0">
              <a:solidFill>
                <a:prstClr val="black"/>
              </a:solidFill>
            </a:endParaRPr>
          </a:p>
          <a:p>
            <a:pPr algn="just"/>
            <a:r>
              <a:rPr lang="es-AR" altLang="es-AR" b="1" dirty="0">
                <a:solidFill>
                  <a:srgbClr val="002060"/>
                </a:solidFill>
              </a:rPr>
              <a:t>Artículo 512.- </a:t>
            </a:r>
            <a:r>
              <a:rPr lang="es-AR" altLang="es-AR" b="1" dirty="0">
                <a:solidFill>
                  <a:prstClr val="black"/>
                </a:solidFill>
              </a:rPr>
              <a:t>Prueba de la unión convivencial. </a:t>
            </a:r>
            <a:r>
              <a:rPr lang="es-AR" altLang="es-AR" dirty="0">
                <a:solidFill>
                  <a:prstClr val="black"/>
                </a:solidFill>
              </a:rPr>
              <a:t>La unión convivencial puede acreditarse por cualquier medio de prueba; </a:t>
            </a:r>
            <a:r>
              <a:rPr lang="es-AR" altLang="es-AR" b="1" dirty="0">
                <a:solidFill>
                  <a:srgbClr val="FF3300"/>
                </a:solidFill>
              </a:rPr>
              <a:t>la inscripción en el Registro de uniones convivenciales es prueba suficiente de su existencia.</a:t>
            </a:r>
          </a:p>
        </p:txBody>
      </p:sp>
      <p:sp>
        <p:nvSpPr>
          <p:cNvPr id="10" name="Rectangle 3"/>
          <p:cNvSpPr txBox="1">
            <a:spLocks/>
          </p:cNvSpPr>
          <p:nvPr/>
        </p:nvSpPr>
        <p:spPr bwMode="auto">
          <a:xfrm>
            <a:off x="1678198" y="4221088"/>
            <a:ext cx="8810290" cy="2520280"/>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spcBef>
                <a:spcPct val="50000"/>
              </a:spcBef>
            </a:pPr>
            <a:r>
              <a:rPr lang="es-ES_tradnl" altLang="es-AR" dirty="0">
                <a:solidFill>
                  <a:prstClr val="black"/>
                </a:solidFill>
                <a:latin typeface="Tahoma" pitchFamily="34" charset="0"/>
              </a:rPr>
              <a:t>No resulta necesaria la registración para el reconocimiento de EFECTOS JURIDICOS </a:t>
            </a:r>
          </a:p>
          <a:p>
            <a:pPr marL="0" indent="0" algn="just">
              <a:spcBef>
                <a:spcPct val="50000"/>
              </a:spcBef>
              <a:buNone/>
            </a:pPr>
            <a:r>
              <a:rPr lang="es-ES_tradnl" altLang="es-AR" dirty="0">
                <a:solidFill>
                  <a:srgbClr val="0070C0"/>
                </a:solidFill>
                <a:latin typeface="Tahoma" pitchFamily="34" charset="0"/>
              </a:rPr>
              <a:t>RECONOCIMIENTO (requisitos constitutivos) </a:t>
            </a:r>
          </a:p>
          <a:p>
            <a:pPr marL="0" indent="0" algn="just">
              <a:spcBef>
                <a:spcPct val="50000"/>
              </a:spcBef>
              <a:buNone/>
            </a:pPr>
            <a:r>
              <a:rPr lang="es-ES_tradnl" altLang="es-AR" dirty="0">
                <a:solidFill>
                  <a:srgbClr val="00B050"/>
                </a:solidFill>
                <a:latin typeface="Tahoma" pitchFamily="34" charset="0"/>
              </a:rPr>
              <a:t>REGISTRACIÓN (fines probatorios)</a:t>
            </a:r>
            <a:endParaRPr lang="es-ES" altLang="es-AR" dirty="0">
              <a:solidFill>
                <a:srgbClr val="00B050"/>
              </a:solidFill>
              <a:latin typeface="Tahoma" pitchFamily="34" charset="0"/>
            </a:endParaRPr>
          </a:p>
        </p:txBody>
      </p:sp>
      <p:pic>
        <p:nvPicPr>
          <p:cNvPr id="512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870737" y="128882"/>
            <a:ext cx="773112" cy="768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173258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p:cNvSpPr>
          <p:nvPr>
            <p:ph type="title"/>
          </p:nvPr>
        </p:nvSpPr>
        <p:spPr bwMode="auto">
          <a:xfrm>
            <a:off x="2438400" y="548680"/>
            <a:ext cx="7782744" cy="1143000"/>
          </a:xfrm>
          <a:ln>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normAutofit/>
          </a:bodyPr>
          <a:lstStyle/>
          <a:p>
            <a:pPr algn="ctr"/>
            <a:r>
              <a:rPr lang="es-ES_tradnl" sz="4000" b="1" dirty="0"/>
              <a:t>El tema de la registración (ART. 511)</a:t>
            </a:r>
            <a:endParaRPr sz="4000" b="1" dirty="0"/>
          </a:p>
        </p:txBody>
      </p:sp>
      <p:sp>
        <p:nvSpPr>
          <p:cNvPr id="6" name="5 Marcador de contenido"/>
          <p:cNvSpPr>
            <a:spLocks noGrp="1"/>
          </p:cNvSpPr>
          <p:nvPr>
            <p:ph idx="1"/>
          </p:nvPr>
        </p:nvSpPr>
        <p:spPr>
          <a:xfrm>
            <a:off x="2514600" y="1916832"/>
            <a:ext cx="7806586" cy="4757758"/>
          </a:xfrm>
        </p:spPr>
        <p:style>
          <a:lnRef idx="2">
            <a:schemeClr val="accent1"/>
          </a:lnRef>
          <a:fillRef idx="1">
            <a:schemeClr val="lt1"/>
          </a:fillRef>
          <a:effectRef idx="0">
            <a:schemeClr val="accent1"/>
          </a:effectRef>
          <a:fontRef idx="minor">
            <a:schemeClr val="dk1"/>
          </a:fontRef>
        </p:style>
        <p:txBody>
          <a:bodyPr>
            <a:normAutofit/>
          </a:bodyPr>
          <a:lstStyle/>
          <a:p>
            <a:pPr marL="514350" indent="-514350">
              <a:buNone/>
            </a:pPr>
            <a:r>
              <a:rPr lang="es-AR" b="1" dirty="0"/>
              <a:t>FINES PROBATORIOS</a:t>
            </a:r>
          </a:p>
          <a:p>
            <a:pPr marL="514350" indent="-514350">
              <a:buAutoNum type="alphaLcParenBoth"/>
            </a:pPr>
            <a:r>
              <a:rPr lang="es-AR" dirty="0"/>
              <a:t>La </a:t>
            </a:r>
            <a:r>
              <a:rPr lang="es-AR" b="1" dirty="0"/>
              <a:t>existencia </a:t>
            </a:r>
            <a:r>
              <a:rPr lang="es-AR" dirty="0"/>
              <a:t>de la unión </a:t>
            </a:r>
            <a:r>
              <a:rPr lang="es-AR" dirty="0" err="1"/>
              <a:t>convivencial</a:t>
            </a:r>
            <a:r>
              <a:rPr lang="es-AR" dirty="0"/>
              <a:t> (AMBOS)</a:t>
            </a:r>
          </a:p>
          <a:p>
            <a:pPr marL="514350" indent="-514350">
              <a:buNone/>
            </a:pPr>
            <a:endParaRPr lang="es-AR" dirty="0"/>
          </a:p>
          <a:p>
            <a:pPr marL="514350" indent="-514350">
              <a:buAutoNum type="alphaLcParenBoth"/>
            </a:pPr>
            <a:r>
              <a:rPr lang="es-AR" dirty="0"/>
              <a:t>su </a:t>
            </a:r>
            <a:r>
              <a:rPr lang="es-AR" b="1" dirty="0"/>
              <a:t>extinción</a:t>
            </a:r>
            <a:r>
              <a:rPr lang="es-AR" dirty="0"/>
              <a:t> (uno o ambos)</a:t>
            </a:r>
          </a:p>
          <a:p>
            <a:pPr marL="514350" indent="-514350">
              <a:buAutoNum type="alphaLcParenBoth"/>
            </a:pPr>
            <a:endParaRPr lang="es-AR" dirty="0"/>
          </a:p>
          <a:p>
            <a:pPr marL="514350" indent="-514350">
              <a:buAutoNum type="alphaLcParenBoth"/>
            </a:pPr>
            <a:r>
              <a:rPr lang="es-AR" dirty="0"/>
              <a:t>los </a:t>
            </a:r>
            <a:r>
              <a:rPr lang="es-AR" b="1" dirty="0"/>
              <a:t>pactos </a:t>
            </a:r>
            <a:r>
              <a:rPr lang="es-AR" dirty="0"/>
              <a:t>que los integrantes de la pareja hayan celebrado, (uno o ambos)</a:t>
            </a:r>
          </a:p>
          <a:p>
            <a:pPr>
              <a:buNone/>
            </a:pPr>
            <a:endParaRPr lang="es-AR" dirty="0"/>
          </a:p>
          <a:p>
            <a:pPr>
              <a:buNone/>
            </a:pPr>
            <a:endParaRPr lang="es-AR" dirty="0"/>
          </a:p>
          <a:p>
            <a:pPr>
              <a:buNone/>
            </a:pPr>
            <a:endParaRPr lang="es-AR" dirty="0"/>
          </a:p>
        </p:txBody>
      </p:sp>
      <p:sp>
        <p:nvSpPr>
          <p:cNvPr id="5" name="4 Marcador de número de diapositiva"/>
          <p:cNvSpPr>
            <a:spLocks noGrp="1"/>
          </p:cNvSpPr>
          <p:nvPr>
            <p:ph type="sldNum" sz="quarter" idx="12"/>
          </p:nvPr>
        </p:nvSpPr>
        <p:spPr/>
        <p:txBody>
          <a:bodyPr/>
          <a:lstStyle/>
          <a:p>
            <a:pPr>
              <a:defRPr/>
            </a:pPr>
            <a:fld id="{FF00952E-7DE7-4927-85DA-77EE3E41488A}" type="slidenum">
              <a:rPr sz="1800" kern="0">
                <a:solidFill>
                  <a:prstClr val="black">
                    <a:tint val="75000"/>
                  </a:prstClr>
                </a:solidFill>
              </a:rPr>
              <a:pPr>
                <a:defRPr/>
              </a:pPr>
              <a:t>38</a:t>
            </a:fld>
            <a:endParaRPr sz="1800" kern="0">
              <a:solidFill>
                <a:prstClr val="black">
                  <a:tint val="75000"/>
                </a:prstClr>
              </a:solidFill>
            </a:endParaRPr>
          </a:p>
        </p:txBody>
      </p:sp>
      <p:sp>
        <p:nvSpPr>
          <p:cNvPr id="7" name="6 Marcador de fecha"/>
          <p:cNvSpPr>
            <a:spLocks noGrp="1"/>
          </p:cNvSpPr>
          <p:nvPr>
            <p:ph type="dt" sz="half" idx="10"/>
          </p:nvPr>
        </p:nvSpPr>
        <p:spPr/>
        <p:txBody>
          <a:bodyPr/>
          <a:lstStyle/>
          <a:p>
            <a:pPr>
              <a:defRPr/>
            </a:pPr>
            <a:fld id="{B833CC1C-9EF2-461C-B4FB-EEEFFA2DA968}" type="datetime10">
              <a:rPr lang="es-AR" sz="1800" kern="0">
                <a:solidFill>
                  <a:prstClr val="black">
                    <a:tint val="75000"/>
                  </a:prstClr>
                </a:solidFill>
              </a:rPr>
              <a:pPr>
                <a:defRPr/>
              </a:pPr>
              <a:t>10:41</a:t>
            </a:fld>
            <a:endParaRPr lang="es-AR" sz="1800" kern="0">
              <a:solidFill>
                <a:prstClr val="black">
                  <a:tint val="75000"/>
                </a:prstClr>
              </a:solidFill>
            </a:endParaRPr>
          </a:p>
        </p:txBody>
      </p:sp>
    </p:spTree>
    <p:extLst>
      <p:ext uri="{BB962C8B-B14F-4D97-AF65-F5344CB8AC3E}">
        <p14:creationId xmlns:p14="http://schemas.microsoft.com/office/powerpoint/2010/main" val="427062662"/>
      </p:ext>
    </p:extLst>
  </p:cSld>
  <p:clrMapOvr>
    <a:masterClrMapping/>
  </p:clrMapOvr>
  <p:transition spd="med">
    <p:push dir="d"/>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s-AR" b="1" i="1" dirty="0"/>
              <a:t>Algunas regulaciones locales</a:t>
            </a:r>
            <a:br>
              <a:rPr lang="es-AR" dirty="0"/>
            </a:br>
            <a:r>
              <a:rPr lang="es-AR" dirty="0"/>
              <a:t>Creación de RLU</a:t>
            </a:r>
          </a:p>
        </p:txBody>
      </p:sp>
      <p:sp>
        <p:nvSpPr>
          <p:cNvPr id="3" name="2 Marcador de contenido"/>
          <p:cNvSpPr>
            <a:spLocks noGrp="1"/>
          </p:cNvSpPr>
          <p:nvPr>
            <p:ph idx="1"/>
          </p:nvPr>
        </p:nvSpPr>
        <p:spPr>
          <a:ln>
            <a:solidFill>
              <a:schemeClr val="tx1"/>
            </a:solidFill>
          </a:ln>
        </p:spPr>
        <p:txBody>
          <a:bodyPr/>
          <a:lstStyle/>
          <a:p>
            <a:r>
              <a:rPr lang="es-AR" dirty="0"/>
              <a:t>Disposición 3283/15, Prov. de Buenos Aires</a:t>
            </a:r>
          </a:p>
          <a:p>
            <a:r>
              <a:rPr lang="es-AR" dirty="0"/>
              <a:t>Decreto 1208/2015, Chaco</a:t>
            </a:r>
          </a:p>
          <a:p>
            <a:r>
              <a:rPr lang="es-AR" dirty="0"/>
              <a:t>Resolución 113/2015, Córdoba </a:t>
            </a:r>
          </a:p>
          <a:p>
            <a:r>
              <a:rPr lang="es-AR" dirty="0"/>
              <a:t>Manual para los Oficiales Públicos , Mendoza (08/15)</a:t>
            </a:r>
          </a:p>
          <a:p>
            <a:r>
              <a:rPr lang="es-AR" dirty="0"/>
              <a:t>Decreto 1396/2015, Río Negro</a:t>
            </a:r>
          </a:p>
          <a:p>
            <a:r>
              <a:rPr lang="es-AR" dirty="0"/>
              <a:t>Decreto 2683/2015, Salta</a:t>
            </a:r>
          </a:p>
          <a:p>
            <a:r>
              <a:rPr lang="es-AR" dirty="0"/>
              <a:t>Resolución Interna 643/2015, Tucumán</a:t>
            </a:r>
          </a:p>
          <a:p>
            <a:endParaRPr lang="es-AR" dirty="0"/>
          </a:p>
          <a:p>
            <a:endParaRPr lang="es-AR" dirty="0"/>
          </a:p>
        </p:txBody>
      </p:sp>
      <p:sp>
        <p:nvSpPr>
          <p:cNvPr id="4" name="3 Marcador de fecha"/>
          <p:cNvSpPr>
            <a:spLocks noGrp="1"/>
          </p:cNvSpPr>
          <p:nvPr>
            <p:ph type="dt" sz="half" idx="10"/>
          </p:nvPr>
        </p:nvSpPr>
        <p:spPr/>
        <p:txBody>
          <a:bodyPr/>
          <a:lstStyle/>
          <a:p>
            <a:pPr>
              <a:defRPr/>
            </a:pPr>
            <a:fld id="{7123E9CF-1A40-47BD-8E8B-2BA64028A633}" type="datetime10">
              <a:rPr lang="es-AR" sz="1800" kern="0">
                <a:solidFill>
                  <a:prstClr val="black">
                    <a:tint val="75000"/>
                  </a:prstClr>
                </a:solidFill>
              </a:rPr>
              <a:pPr>
                <a:defRPr/>
              </a:pPr>
              <a:t>10:41</a:t>
            </a:fld>
            <a:endParaRPr lang="es-AR" sz="1800" kern="0">
              <a:solidFill>
                <a:prstClr val="black">
                  <a:tint val="75000"/>
                </a:prstClr>
              </a:solidFill>
            </a:endParaRPr>
          </a:p>
        </p:txBody>
      </p:sp>
      <p:sp>
        <p:nvSpPr>
          <p:cNvPr id="5" name="4 Marcador de número de diapositiva"/>
          <p:cNvSpPr>
            <a:spLocks noGrp="1"/>
          </p:cNvSpPr>
          <p:nvPr>
            <p:ph type="sldNum" sz="quarter" idx="12"/>
          </p:nvPr>
        </p:nvSpPr>
        <p:spPr/>
        <p:txBody>
          <a:bodyPr/>
          <a:lstStyle/>
          <a:p>
            <a:pPr>
              <a:defRPr/>
            </a:pPr>
            <a:fld id="{0D96D160-7A7A-4E05-99B3-C8F1D61AACDC}" type="slidenum">
              <a:rPr lang="es-AR" sz="1800" kern="0">
                <a:solidFill>
                  <a:prstClr val="black">
                    <a:tint val="75000"/>
                  </a:prstClr>
                </a:solidFill>
              </a:rPr>
              <a:pPr>
                <a:defRPr/>
              </a:pPr>
              <a:t>39</a:t>
            </a:fld>
            <a:endParaRPr lang="es-AR" sz="1800" kern="0">
              <a:solidFill>
                <a:prstClr val="black">
                  <a:tint val="75000"/>
                </a:prstClr>
              </a:solidFill>
            </a:endParaRPr>
          </a:p>
        </p:txBody>
      </p:sp>
      <p:sp>
        <p:nvSpPr>
          <p:cNvPr id="8" name="7 CuadroTexto"/>
          <p:cNvSpPr txBox="1"/>
          <p:nvPr/>
        </p:nvSpPr>
        <p:spPr>
          <a:xfrm>
            <a:off x="7608168" y="5877273"/>
            <a:ext cx="2880320" cy="1015663"/>
          </a:xfrm>
          <a:prstGeom prst="rect">
            <a:avLst/>
          </a:prstGeom>
          <a:solidFill>
            <a:schemeClr val="tx2">
              <a:lumMod val="60000"/>
              <a:lumOff val="40000"/>
            </a:schemeClr>
          </a:solidFill>
        </p:spPr>
        <p:txBody>
          <a:bodyPr wrap="square" rtlCol="0">
            <a:spAutoFit/>
          </a:bodyPr>
          <a:lstStyle/>
          <a:p>
            <a:pPr>
              <a:defRPr/>
            </a:pPr>
            <a:r>
              <a:rPr lang="es-AR" sz="3000" kern="0" dirty="0">
                <a:solidFill>
                  <a:sysClr val="windowText" lastClr="000000"/>
                </a:solidFill>
              </a:rPr>
              <a:t>Y Siguen las firmas….</a:t>
            </a:r>
          </a:p>
        </p:txBody>
      </p:sp>
    </p:spTree>
    <p:extLst>
      <p:ext uri="{BB962C8B-B14F-4D97-AF65-F5344CB8AC3E}">
        <p14:creationId xmlns:p14="http://schemas.microsoft.com/office/powerpoint/2010/main" val="34106481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2546350" y="2781300"/>
            <a:ext cx="8229600" cy="1143000"/>
          </a:xfrm>
        </p:spPr>
        <p:txBody>
          <a:bodyPr rtlCol="0">
            <a:normAutofit/>
          </a:bodyPr>
          <a:lstStyle/>
          <a:p>
            <a:pPr eaLnBrk="1" fontAlgn="auto" hangingPunct="1">
              <a:spcAft>
                <a:spcPts val="0"/>
              </a:spcAft>
              <a:defRPr/>
            </a:pPr>
            <a:r>
              <a:rPr lang="es-AR" sz="6600" dirty="0">
                <a:effectLst>
                  <a:outerShdw blurRad="38100" dist="38100" dir="2700000" algn="tl">
                    <a:srgbClr val="000000">
                      <a:alpha val="43137"/>
                    </a:srgbClr>
                  </a:outerShdw>
                </a:effectLst>
              </a:rPr>
              <a:t>Marco introductorio</a:t>
            </a:r>
          </a:p>
        </p:txBody>
      </p:sp>
    </p:spTree>
    <p:extLst>
      <p:ext uri="{BB962C8B-B14F-4D97-AF65-F5344CB8AC3E}">
        <p14:creationId xmlns:p14="http://schemas.microsoft.com/office/powerpoint/2010/main" val="349110332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286000" y="4077072"/>
            <a:ext cx="7543800" cy="1524000"/>
          </a:xfrm>
        </p:spPr>
        <p:txBody>
          <a:bodyPr/>
          <a:lstStyle/>
          <a:p>
            <a:pPr algn="ctr"/>
            <a:r>
              <a:rPr lang="es-AR" sz="6600" dirty="0">
                <a:effectLst>
                  <a:outerShdw blurRad="38100" dist="38100" dir="2700000" algn="tl">
                    <a:srgbClr val="000000">
                      <a:alpha val="43137"/>
                    </a:srgbClr>
                  </a:outerShdw>
                </a:effectLst>
              </a:rPr>
              <a:t>PACTOS DE CONVIVENCIA</a:t>
            </a:r>
          </a:p>
        </p:txBody>
      </p:sp>
    </p:spTree>
    <p:extLst>
      <p:ext uri="{BB962C8B-B14F-4D97-AF65-F5344CB8AC3E}">
        <p14:creationId xmlns:p14="http://schemas.microsoft.com/office/powerpoint/2010/main" val="19948525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4" name="Rectangle 3"/>
          <p:cNvSpPr txBox="1">
            <a:spLocks/>
          </p:cNvSpPr>
          <p:nvPr/>
        </p:nvSpPr>
        <p:spPr bwMode="auto">
          <a:xfrm>
            <a:off x="1678198" y="332656"/>
            <a:ext cx="8882298" cy="2016224"/>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sz="2400" b="1" dirty="0">
                <a:solidFill>
                  <a:srgbClr val="002060"/>
                </a:solidFill>
              </a:rPr>
              <a:t>Artículo 513: </a:t>
            </a:r>
            <a:r>
              <a:rPr lang="es-AR" altLang="es-AR" sz="2400" b="1" dirty="0">
                <a:solidFill>
                  <a:srgbClr val="FFC000"/>
                </a:solidFill>
              </a:rPr>
              <a:t>Autonomía de la voluntad de los convivientes.</a:t>
            </a:r>
            <a:r>
              <a:rPr lang="es-AR" altLang="es-AR" sz="2400" dirty="0">
                <a:solidFill>
                  <a:srgbClr val="FFC000"/>
                </a:solidFill>
              </a:rPr>
              <a:t> </a:t>
            </a:r>
            <a:r>
              <a:rPr lang="es-AR" altLang="es-AR" sz="2400" dirty="0">
                <a:solidFill>
                  <a:prstClr val="black"/>
                </a:solidFill>
              </a:rPr>
              <a:t>Las disposiciones de este título son aplicables excepto pacto en contrario de los convivientes. Este pacto debe ser hecho por escrito y </a:t>
            </a:r>
            <a:r>
              <a:rPr lang="es-AR" altLang="es-AR" sz="2400" u="sng" dirty="0">
                <a:solidFill>
                  <a:srgbClr val="FF0000"/>
                </a:solidFill>
              </a:rPr>
              <a:t>no puede dejar sin efecto lo dispuesto en los artículos 519, 520, 521 y  522.</a:t>
            </a:r>
            <a:endParaRPr lang="en-US" altLang="es-AR" sz="2400" u="sng" dirty="0">
              <a:solidFill>
                <a:srgbClr val="FF0000"/>
              </a:solidFill>
            </a:endParaRPr>
          </a:p>
        </p:txBody>
      </p:sp>
      <p:sp>
        <p:nvSpPr>
          <p:cNvPr id="2" name="1 Flecha abajo"/>
          <p:cNvSpPr/>
          <p:nvPr/>
        </p:nvSpPr>
        <p:spPr>
          <a:xfrm>
            <a:off x="5015880" y="2060848"/>
            <a:ext cx="1584176" cy="1368152"/>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sp>
        <p:nvSpPr>
          <p:cNvPr id="3" name="2 CuadroTexto"/>
          <p:cNvSpPr txBox="1"/>
          <p:nvPr/>
        </p:nvSpPr>
        <p:spPr>
          <a:xfrm>
            <a:off x="2351584" y="3356992"/>
            <a:ext cx="7200801" cy="2708434"/>
          </a:xfrm>
          <a:prstGeom prst="rect">
            <a:avLst/>
          </a:prstGeom>
          <a:noFill/>
        </p:spPr>
        <p:txBody>
          <a:bodyPr wrap="square" rtlCol="0">
            <a:spAutoFit/>
          </a:bodyPr>
          <a:lstStyle/>
          <a:p>
            <a:pPr algn="ctr"/>
            <a:r>
              <a:rPr lang="es-AR" sz="8000" b="1" kern="0" dirty="0">
                <a:solidFill>
                  <a:srgbClr val="C0504D">
                    <a:lumMod val="75000"/>
                  </a:srgbClr>
                </a:solidFill>
                <a:effectLst>
                  <a:outerShdw blurRad="38100" dist="38100" dir="2700000" algn="tl">
                    <a:srgbClr val="000000">
                      <a:alpha val="43137"/>
                    </a:srgbClr>
                  </a:outerShdw>
                </a:effectLst>
              </a:rPr>
              <a:t>P.M.O.</a:t>
            </a:r>
            <a:r>
              <a:rPr lang="es-AR" kern="0" dirty="0">
                <a:solidFill>
                  <a:prstClr val="black"/>
                </a:solidFill>
              </a:rPr>
              <a:t> </a:t>
            </a:r>
          </a:p>
          <a:p>
            <a:pPr algn="ctr">
              <a:defRPr/>
            </a:pPr>
            <a:r>
              <a:rPr lang="es-ES_tradnl" b="1" kern="0" dirty="0">
                <a:solidFill>
                  <a:srgbClr val="FF0000"/>
                </a:solidFill>
                <a:latin typeface="Tahoma" pitchFamily="34" charset="0"/>
              </a:rPr>
              <a:t>Asistencia </a:t>
            </a:r>
            <a:r>
              <a:rPr lang="es-ES_tradnl" b="1" kern="0" dirty="0">
                <a:solidFill>
                  <a:srgbClr val="002060"/>
                </a:solidFill>
                <a:latin typeface="Tahoma" pitchFamily="34" charset="0"/>
              </a:rPr>
              <a:t>(Art. 519)</a:t>
            </a:r>
          </a:p>
          <a:p>
            <a:pPr algn="ctr">
              <a:defRPr/>
            </a:pPr>
            <a:r>
              <a:rPr lang="es-ES_tradnl" b="1" kern="0" dirty="0">
                <a:solidFill>
                  <a:srgbClr val="FF0000"/>
                </a:solidFill>
                <a:latin typeface="Tahoma" pitchFamily="34" charset="0"/>
              </a:rPr>
              <a:t>Contribución a los Gastos del Hogar </a:t>
            </a:r>
            <a:r>
              <a:rPr lang="es-ES_tradnl" b="1" kern="0" dirty="0">
                <a:solidFill>
                  <a:srgbClr val="002060"/>
                </a:solidFill>
                <a:latin typeface="Tahoma" pitchFamily="34" charset="0"/>
              </a:rPr>
              <a:t>(Art. 520)</a:t>
            </a:r>
          </a:p>
          <a:p>
            <a:pPr algn="ctr">
              <a:defRPr/>
            </a:pPr>
            <a:r>
              <a:rPr lang="es-ES_tradnl" b="1" kern="0" dirty="0">
                <a:solidFill>
                  <a:srgbClr val="FF0000"/>
                </a:solidFill>
                <a:latin typeface="Tahoma" pitchFamily="34" charset="0"/>
              </a:rPr>
              <a:t>Responsabilidad por las deudas frente a terceros </a:t>
            </a:r>
            <a:r>
              <a:rPr lang="es-ES_tradnl" b="1" kern="0" dirty="0">
                <a:solidFill>
                  <a:srgbClr val="002060"/>
                </a:solidFill>
                <a:latin typeface="Tahoma" pitchFamily="34" charset="0"/>
              </a:rPr>
              <a:t>(Art. 521)</a:t>
            </a:r>
          </a:p>
          <a:p>
            <a:pPr algn="ctr">
              <a:defRPr/>
            </a:pPr>
            <a:r>
              <a:rPr lang="es-ES_tradnl" b="1" kern="0" dirty="0">
                <a:solidFill>
                  <a:srgbClr val="FF0000"/>
                </a:solidFill>
                <a:latin typeface="Tahoma" pitchFamily="34" charset="0"/>
              </a:rPr>
              <a:t>Protección de la Vivienda Familiar </a:t>
            </a:r>
            <a:r>
              <a:rPr lang="es-ES_tradnl" b="1" kern="0" dirty="0">
                <a:solidFill>
                  <a:srgbClr val="002060"/>
                </a:solidFill>
                <a:latin typeface="Tahoma" pitchFamily="34" charset="0"/>
              </a:rPr>
              <a:t>(Art. 522)</a:t>
            </a:r>
            <a:endParaRPr lang="es-ES" b="1" kern="0" dirty="0">
              <a:solidFill>
                <a:srgbClr val="002060"/>
              </a:solidFill>
              <a:latin typeface="Tahoma" pitchFamily="34" charset="0"/>
            </a:endParaRPr>
          </a:p>
          <a:p>
            <a:pPr algn="ctr"/>
            <a:endParaRPr lang="es-AR" kern="0" dirty="0">
              <a:solidFill>
                <a:prstClr val="black"/>
              </a:solidFill>
            </a:endParaRPr>
          </a:p>
        </p:txBody>
      </p:sp>
    </p:spTree>
    <p:extLst>
      <p:ext uri="{BB962C8B-B14F-4D97-AF65-F5344CB8AC3E}">
        <p14:creationId xmlns:p14="http://schemas.microsoft.com/office/powerpoint/2010/main" val="35424943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6"/>
            <a:ext cx="6912768" cy="707886"/>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CONTENIDO Y LIMITES</a:t>
            </a:r>
          </a:p>
        </p:txBody>
      </p:sp>
      <p:sp>
        <p:nvSpPr>
          <p:cNvPr id="24" name="Rectangle 3"/>
          <p:cNvSpPr txBox="1">
            <a:spLocks/>
          </p:cNvSpPr>
          <p:nvPr/>
        </p:nvSpPr>
        <p:spPr bwMode="auto">
          <a:xfrm>
            <a:off x="1678198" y="980728"/>
            <a:ext cx="8810290" cy="2736304"/>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77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514 </a:t>
            </a:r>
            <a:r>
              <a:rPr lang="es-AR" altLang="es-AR" b="1" dirty="0">
                <a:solidFill>
                  <a:prstClr val="black"/>
                </a:solidFill>
              </a:rPr>
              <a:t>(enunciativamente):</a:t>
            </a:r>
          </a:p>
          <a:p>
            <a:pPr algn="just">
              <a:buFont typeface="Wingdings" panose="05000000000000000000" pitchFamily="2" charset="2"/>
              <a:buChar char="q"/>
            </a:pPr>
            <a:r>
              <a:rPr lang="es-AR" altLang="es-AR" b="1" dirty="0">
                <a:solidFill>
                  <a:prstClr val="black"/>
                </a:solidFill>
              </a:rPr>
              <a:t>DURANTE LA VIDA EN COMUN </a:t>
            </a:r>
          </a:p>
          <a:p>
            <a:pPr marL="0" indent="0" algn="just">
              <a:buNone/>
            </a:pPr>
            <a:r>
              <a:rPr lang="es-AR" altLang="es-AR" b="1" dirty="0">
                <a:solidFill>
                  <a:prstClr val="black"/>
                </a:solidFill>
              </a:rPr>
              <a:t>	contribución a las cargas del hogar</a:t>
            </a:r>
          </a:p>
          <a:p>
            <a:pPr marL="0" indent="0" algn="just">
              <a:buNone/>
            </a:pPr>
            <a:endParaRPr lang="es-AR" altLang="es-AR" b="1" dirty="0">
              <a:solidFill>
                <a:prstClr val="black"/>
              </a:solidFill>
            </a:endParaRPr>
          </a:p>
          <a:p>
            <a:pPr algn="just">
              <a:buFont typeface="Wingdings" panose="05000000000000000000" pitchFamily="2" charset="2"/>
              <a:buChar char="q"/>
            </a:pPr>
            <a:r>
              <a:rPr lang="es-AR" altLang="es-AR" b="1" dirty="0">
                <a:solidFill>
                  <a:prstClr val="black"/>
                </a:solidFill>
              </a:rPr>
              <a:t>EN CASO DE RUPTURA </a:t>
            </a:r>
          </a:p>
          <a:p>
            <a:pPr marL="0" indent="0" algn="just">
              <a:buNone/>
            </a:pPr>
            <a:r>
              <a:rPr lang="es-AR" altLang="es-AR" b="1" dirty="0">
                <a:solidFill>
                  <a:prstClr val="black"/>
                </a:solidFill>
              </a:rPr>
              <a:t>	atribución del hogar común</a:t>
            </a:r>
          </a:p>
          <a:p>
            <a:pPr marL="0" indent="0" algn="just">
              <a:buNone/>
            </a:pPr>
            <a:r>
              <a:rPr lang="es-AR" altLang="es-AR" b="1" dirty="0">
                <a:solidFill>
                  <a:prstClr val="black"/>
                </a:solidFill>
              </a:rPr>
              <a:t>	división de los bienes obtenidos por el esfuerzo común </a:t>
            </a:r>
          </a:p>
        </p:txBody>
      </p:sp>
      <p:sp>
        <p:nvSpPr>
          <p:cNvPr id="10" name="Rectangle 3"/>
          <p:cNvSpPr txBox="1">
            <a:spLocks/>
          </p:cNvSpPr>
          <p:nvPr/>
        </p:nvSpPr>
        <p:spPr bwMode="auto">
          <a:xfrm>
            <a:off x="1678198" y="4221088"/>
            <a:ext cx="8810290" cy="2520280"/>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515      </a:t>
            </a:r>
            <a:r>
              <a:rPr lang="es-AR" altLang="es-AR" b="1" u="sng" dirty="0">
                <a:solidFill>
                  <a:srgbClr val="C00000"/>
                </a:solidFill>
                <a:effectLst>
                  <a:outerShdw blurRad="38100" dist="38100" dir="2700000" algn="tl">
                    <a:srgbClr val="000000">
                      <a:alpha val="43137"/>
                    </a:srgbClr>
                  </a:outerShdw>
                </a:effectLst>
              </a:rPr>
              <a:t>LA LIBERTAD NO ES ABSOLUTA</a:t>
            </a:r>
          </a:p>
          <a:p>
            <a:pPr algn="just">
              <a:buFontTx/>
              <a:buChar char="-"/>
            </a:pPr>
            <a:r>
              <a:rPr lang="es-AR" altLang="es-AR" b="1" dirty="0">
                <a:solidFill>
                  <a:prstClr val="black"/>
                </a:solidFill>
              </a:rPr>
              <a:t>no pueden ser contrarios al orden público, </a:t>
            </a:r>
          </a:p>
          <a:p>
            <a:pPr marL="0" indent="0" algn="just">
              <a:buNone/>
            </a:pPr>
            <a:r>
              <a:rPr lang="es-AR" altLang="es-AR" b="1" dirty="0">
                <a:solidFill>
                  <a:prstClr val="black"/>
                </a:solidFill>
              </a:rPr>
              <a:t>    ni al principio de igualdad de los convivientes</a:t>
            </a:r>
          </a:p>
          <a:p>
            <a:pPr marL="0" indent="0" algn="just">
              <a:buNone/>
            </a:pPr>
            <a:r>
              <a:rPr lang="es-AR" altLang="es-AR" b="1" dirty="0">
                <a:solidFill>
                  <a:prstClr val="black"/>
                </a:solidFill>
              </a:rPr>
              <a:t>-  ni afectar los derechos fundamentales de cualquiera   </a:t>
            </a:r>
          </a:p>
          <a:p>
            <a:pPr marL="0" indent="0" algn="just">
              <a:buNone/>
            </a:pPr>
            <a:r>
              <a:rPr lang="es-AR" altLang="es-AR" b="1" dirty="0">
                <a:solidFill>
                  <a:prstClr val="black"/>
                </a:solidFill>
              </a:rPr>
              <a:t>    de sus integrantes</a:t>
            </a:r>
          </a:p>
        </p:txBody>
      </p:sp>
      <p:sp>
        <p:nvSpPr>
          <p:cNvPr id="2" name="1 Flecha derecha"/>
          <p:cNvSpPr/>
          <p:nvPr/>
        </p:nvSpPr>
        <p:spPr>
          <a:xfrm>
            <a:off x="2182416" y="2996952"/>
            <a:ext cx="457200" cy="216024"/>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sp>
        <p:nvSpPr>
          <p:cNvPr id="11" name="10 Flecha derecha"/>
          <p:cNvSpPr/>
          <p:nvPr/>
        </p:nvSpPr>
        <p:spPr>
          <a:xfrm>
            <a:off x="2182416" y="3356992"/>
            <a:ext cx="457200" cy="216024"/>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sp>
        <p:nvSpPr>
          <p:cNvPr id="12" name="11 Flecha derecha"/>
          <p:cNvSpPr/>
          <p:nvPr/>
        </p:nvSpPr>
        <p:spPr>
          <a:xfrm>
            <a:off x="2182416" y="1844824"/>
            <a:ext cx="457200" cy="216024"/>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sp>
        <p:nvSpPr>
          <p:cNvPr id="13" name="12 Flecha derecha"/>
          <p:cNvSpPr/>
          <p:nvPr/>
        </p:nvSpPr>
        <p:spPr>
          <a:xfrm>
            <a:off x="4126632" y="4401108"/>
            <a:ext cx="385192" cy="180020"/>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white"/>
              </a:solidFill>
            </a:endParaRPr>
          </a:p>
        </p:txBody>
      </p:sp>
      <p:pic>
        <p:nvPicPr>
          <p:cNvPr id="7170" name="Picture 2" descr="http://m.informativojuridico.com/sites/default/files/atencio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374630" y="4181090"/>
            <a:ext cx="1259632" cy="1104146"/>
          </a:xfrm>
          <a:prstGeom prst="rect">
            <a:avLst/>
          </a:prstGeom>
          <a:noFill/>
          <a:extLst>
            <a:ext uri="{909E8E84-426E-40DD-AFC4-6F175D3DCCD1}">
              <a14:hiddenFill xmlns:a14="http://schemas.microsoft.com/office/drawing/2010/main">
                <a:solidFill>
                  <a:srgbClr val="FFFFFF"/>
                </a:solidFill>
              </a14:hiddenFill>
            </a:ext>
          </a:extLst>
        </p:spPr>
      </p:pic>
      <p:sp>
        <p:nvSpPr>
          <p:cNvPr id="3" name="2 CuadroTexto"/>
          <p:cNvSpPr txBox="1"/>
          <p:nvPr/>
        </p:nvSpPr>
        <p:spPr>
          <a:xfrm rot="20633907">
            <a:off x="8008738" y="1957736"/>
            <a:ext cx="1944216" cy="646331"/>
          </a:xfrm>
          <a:prstGeom prst="rect">
            <a:avLst/>
          </a:prstGeom>
          <a:ln>
            <a:solidFill>
              <a:schemeClr val="tx2">
                <a:lumMod val="75000"/>
              </a:schemeClr>
            </a:solid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a:r>
              <a:rPr lang="es-AR" kern="0" dirty="0">
                <a:solidFill>
                  <a:prstClr val="white"/>
                </a:solidFill>
              </a:rPr>
              <a:t>RELACIONES PATRIMONIALES</a:t>
            </a:r>
          </a:p>
        </p:txBody>
      </p:sp>
    </p:spTree>
    <p:extLst>
      <p:ext uri="{BB962C8B-B14F-4D97-AF65-F5344CB8AC3E}">
        <p14:creationId xmlns:p14="http://schemas.microsoft.com/office/powerpoint/2010/main" val="12107838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70659"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70660"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70661" name="AutoShape 13" descr="http://upload.wikimedia.org/wikipedia/commons/2/21/Flag_of_Colombia.svg"/>
          <p:cNvSpPr>
            <a:spLocks noChangeAspect="1" noChangeArrowheads="1"/>
          </p:cNvSpPr>
          <p:nvPr/>
        </p:nvSpPr>
        <p:spPr bwMode="auto">
          <a:xfrm>
            <a:off x="2136775" y="3127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23" name="22 CuadroTexto"/>
          <p:cNvSpPr txBox="1"/>
          <p:nvPr/>
        </p:nvSpPr>
        <p:spPr>
          <a:xfrm>
            <a:off x="2782888" y="128589"/>
            <a:ext cx="6913562" cy="1323975"/>
          </a:xfrm>
          <a:prstGeom prst="rect">
            <a:avLst/>
          </a:prstGeom>
        </p:spPr>
        <p:style>
          <a:lnRef idx="1">
            <a:schemeClr val="accent6"/>
          </a:lnRef>
          <a:fillRef idx="3">
            <a:schemeClr val="accent6"/>
          </a:fillRef>
          <a:effectRef idx="2">
            <a:schemeClr val="accent6"/>
          </a:effectRef>
          <a:fontRef idx="minor">
            <a:schemeClr val="lt1"/>
          </a:fontRef>
        </p:style>
        <p:txBody>
          <a:bodyPr>
            <a:spAutoFit/>
          </a:bodyPr>
          <a:lstStyle/>
          <a:p>
            <a:pPr algn="ctr">
              <a:defRPr/>
            </a:pPr>
            <a:r>
              <a:rPr lang="es-AR" sz="4000" kern="0" dirty="0">
                <a:solidFill>
                  <a:sysClr val="windowText" lastClr="000000"/>
                </a:solidFill>
              </a:rPr>
              <a:t>MODIFICACIÓN, RESCISIÓN Y EXTINCIÓN</a:t>
            </a:r>
          </a:p>
        </p:txBody>
      </p:sp>
      <p:sp>
        <p:nvSpPr>
          <p:cNvPr id="10" name="Rectangle 3"/>
          <p:cNvSpPr txBox="1">
            <a:spLocks/>
          </p:cNvSpPr>
          <p:nvPr/>
        </p:nvSpPr>
        <p:spPr bwMode="auto">
          <a:xfrm>
            <a:off x="1847851" y="2636839"/>
            <a:ext cx="8640763" cy="2808287"/>
          </a:xfrm>
          <a:prstGeom prst="rect">
            <a:avLst/>
          </a:prstGeom>
          <a:solidFill>
            <a:schemeClr val="bg1"/>
          </a:solidFill>
          <a:ln>
            <a:solidFill>
              <a:srgbClr val="000000"/>
            </a:solidFill>
            <a:miter lim="800000"/>
            <a:headEnd/>
            <a:tailEnd/>
          </a:ln>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defRPr/>
            </a:pPr>
            <a:r>
              <a:rPr lang="es-AR" altLang="es-AR" b="1" dirty="0">
                <a:solidFill>
                  <a:srgbClr val="002060"/>
                </a:solidFill>
              </a:rPr>
              <a:t>Artículo </a:t>
            </a:r>
            <a:r>
              <a:rPr lang="es-AR" b="1" dirty="0">
                <a:solidFill>
                  <a:schemeClr val="tx2">
                    <a:lumMod val="75000"/>
                  </a:schemeClr>
                </a:solidFill>
              </a:rPr>
              <a:t>516</a:t>
            </a:r>
            <a:r>
              <a:rPr lang="es-AR" dirty="0"/>
              <a:t>     Los pactos pueden ser </a:t>
            </a:r>
            <a:r>
              <a:rPr lang="es-AR" b="1" dirty="0">
                <a:solidFill>
                  <a:srgbClr val="FF0000"/>
                </a:solidFill>
              </a:rPr>
              <a:t>modificados y rescindidos </a:t>
            </a:r>
            <a:r>
              <a:rPr lang="es-AR" dirty="0"/>
              <a:t>por acuerdo de ambos convivientes. El </a:t>
            </a:r>
            <a:r>
              <a:rPr lang="es-AR" b="1" dirty="0">
                <a:solidFill>
                  <a:srgbClr val="FF0000"/>
                </a:solidFill>
              </a:rPr>
              <a:t>cese</a:t>
            </a:r>
            <a:r>
              <a:rPr lang="es-AR" dirty="0"/>
              <a:t> de la convivencia extingue los pactos de pleno derecho hacia el futuro.</a:t>
            </a:r>
            <a:endParaRPr lang="es-AR" altLang="es-AR" b="1" dirty="0"/>
          </a:p>
        </p:txBody>
      </p:sp>
      <p:sp>
        <p:nvSpPr>
          <p:cNvPr id="13" name="12 Flecha derecha"/>
          <p:cNvSpPr/>
          <p:nvPr/>
        </p:nvSpPr>
        <p:spPr>
          <a:xfrm>
            <a:off x="4943475" y="2852738"/>
            <a:ext cx="865188" cy="215900"/>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sysClr val="windowText" lastClr="000000"/>
              </a:solidFill>
            </a:endParaRPr>
          </a:p>
        </p:txBody>
      </p:sp>
      <p:pic>
        <p:nvPicPr>
          <p:cNvPr id="70665" name="Picture 4" descr="http://www.fisconlab.com/wp-content/uploads/contratos.png"/>
          <p:cNvPicPr>
            <a:picLocks noChangeAspect="1" noChangeArrowheads="1"/>
          </p:cNvPicPr>
          <p:nvPr/>
        </p:nvPicPr>
        <p:blipFill>
          <a:blip r:embed="rId2" cstate="print"/>
          <a:srcRect/>
          <a:stretch>
            <a:fillRect/>
          </a:stretch>
        </p:blipFill>
        <p:spPr bwMode="auto">
          <a:xfrm>
            <a:off x="8399464" y="5084764"/>
            <a:ext cx="1773237" cy="1773237"/>
          </a:xfrm>
          <a:prstGeom prst="rect">
            <a:avLst/>
          </a:prstGeom>
          <a:noFill/>
          <a:ln w="9525">
            <a:noFill/>
            <a:miter lim="800000"/>
            <a:headEnd/>
            <a:tailEnd/>
          </a:ln>
        </p:spPr>
      </p:pic>
    </p:spTree>
    <p:extLst>
      <p:ext uri="{BB962C8B-B14F-4D97-AF65-F5344CB8AC3E}">
        <p14:creationId xmlns:p14="http://schemas.microsoft.com/office/powerpoint/2010/main" val="28278628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rot="21332490">
            <a:off x="2783632" y="128827"/>
            <a:ext cx="6912768" cy="3354765"/>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endParaRPr lang="es-AR" sz="4000" b="1" kern="0" dirty="0">
              <a:solidFill>
                <a:prstClr val="white"/>
              </a:solidFill>
            </a:endParaRPr>
          </a:p>
          <a:p>
            <a:pPr algn="ctr"/>
            <a:r>
              <a:rPr lang="es-AR" sz="6600" b="1" kern="0" dirty="0">
                <a:solidFill>
                  <a:prstClr val="white"/>
                </a:solidFill>
              </a:rPr>
              <a:t>¿Y ANTE LA FALTA </a:t>
            </a:r>
          </a:p>
          <a:p>
            <a:pPr algn="ctr"/>
            <a:r>
              <a:rPr lang="es-AR" sz="6600" b="1" kern="0" dirty="0">
                <a:solidFill>
                  <a:prstClr val="white"/>
                </a:solidFill>
              </a:rPr>
              <a:t>DE PACTOS? </a:t>
            </a:r>
          </a:p>
          <a:p>
            <a:pPr algn="ctr"/>
            <a:endParaRPr lang="es-AR" sz="4000" b="1" kern="0" dirty="0">
              <a:solidFill>
                <a:prstClr val="white"/>
              </a:solidFill>
            </a:endParaRPr>
          </a:p>
        </p:txBody>
      </p:sp>
      <p:sp>
        <p:nvSpPr>
          <p:cNvPr id="14" name="Rectangle 3"/>
          <p:cNvSpPr txBox="1">
            <a:spLocks/>
          </p:cNvSpPr>
          <p:nvPr/>
        </p:nvSpPr>
        <p:spPr bwMode="auto">
          <a:xfrm>
            <a:off x="1678198" y="4221088"/>
            <a:ext cx="8810290" cy="2520280"/>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92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just">
              <a:buNone/>
            </a:pPr>
            <a:r>
              <a:rPr lang="es-AR" altLang="es-AR" b="1" i="1" dirty="0">
                <a:solidFill>
                  <a:prstClr val="black"/>
                </a:solidFill>
              </a:rPr>
              <a:t>“…cada integrante de la unión </a:t>
            </a:r>
            <a:r>
              <a:rPr lang="es-AR" altLang="es-AR" b="1" i="1" u="sng" dirty="0">
                <a:solidFill>
                  <a:prstClr val="black"/>
                </a:solidFill>
              </a:rPr>
              <a:t>ejerce libremente las facultades de administración y disposición</a:t>
            </a:r>
            <a:r>
              <a:rPr lang="es-AR" altLang="es-AR" b="1" i="1" dirty="0">
                <a:solidFill>
                  <a:prstClr val="black"/>
                </a:solidFill>
              </a:rPr>
              <a:t> de los bienes de su titularidad, con la </a:t>
            </a:r>
            <a:r>
              <a:rPr lang="es-AR" altLang="es-AR" b="1" i="1" dirty="0">
                <a:solidFill>
                  <a:srgbClr val="FF0000"/>
                </a:solidFill>
              </a:rPr>
              <a:t>restricción</a:t>
            </a:r>
            <a:r>
              <a:rPr lang="es-AR" altLang="es-AR" b="1" i="1" dirty="0">
                <a:solidFill>
                  <a:prstClr val="black"/>
                </a:solidFill>
              </a:rPr>
              <a:t> regulada en este Título para la protección de la vivienda familiar y de los muebles indispensables que se encuentren en ella…” </a:t>
            </a:r>
            <a:r>
              <a:rPr lang="es-AR" altLang="es-AR" b="1" dirty="0">
                <a:solidFill>
                  <a:srgbClr val="002060"/>
                </a:solidFill>
              </a:rPr>
              <a:t>(Art. 518)</a:t>
            </a:r>
          </a:p>
        </p:txBody>
      </p:sp>
    </p:spTree>
    <p:extLst>
      <p:ext uri="{BB962C8B-B14F-4D97-AF65-F5344CB8AC3E}">
        <p14:creationId xmlns:p14="http://schemas.microsoft.com/office/powerpoint/2010/main" val="5632689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286000" y="4425280"/>
            <a:ext cx="7543800" cy="1524000"/>
          </a:xfrm>
        </p:spPr>
        <p:txBody>
          <a:bodyPr/>
          <a:lstStyle/>
          <a:p>
            <a:pPr algn="ctr"/>
            <a:r>
              <a:rPr lang="es-AR" sz="6000" dirty="0">
                <a:effectLst>
                  <a:outerShdw blurRad="38100" dist="38100" dir="2700000" algn="tl">
                    <a:srgbClr val="000000">
                      <a:alpha val="43137"/>
                    </a:srgbClr>
                  </a:outerShdw>
                </a:effectLst>
              </a:rPr>
              <a:t> EFECTOS DE LAS UNIONES CONVIVENCIALES</a:t>
            </a:r>
          </a:p>
        </p:txBody>
      </p:sp>
    </p:spTree>
    <p:extLst>
      <p:ext uri="{BB962C8B-B14F-4D97-AF65-F5344CB8AC3E}">
        <p14:creationId xmlns:p14="http://schemas.microsoft.com/office/powerpoint/2010/main" val="216280443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6"/>
            <a:ext cx="6912768" cy="707886"/>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ASISTENCIA</a:t>
            </a:r>
          </a:p>
        </p:txBody>
      </p:sp>
      <p:sp>
        <p:nvSpPr>
          <p:cNvPr id="24" name="Rectangle 3"/>
          <p:cNvSpPr txBox="1">
            <a:spLocks/>
          </p:cNvSpPr>
          <p:nvPr/>
        </p:nvSpPr>
        <p:spPr bwMode="auto">
          <a:xfrm>
            <a:off x="1678198" y="980728"/>
            <a:ext cx="8810290" cy="2736304"/>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s-AR" altLang="es-AR" b="1" dirty="0">
                <a:solidFill>
                  <a:srgbClr val="002060"/>
                </a:solidFill>
              </a:rPr>
              <a:t>Artículo 519: </a:t>
            </a:r>
            <a:r>
              <a:rPr lang="es-AR" altLang="es-AR" dirty="0">
                <a:solidFill>
                  <a:prstClr val="black"/>
                </a:solidFill>
              </a:rPr>
              <a:t>Los convivientes se deben </a:t>
            </a:r>
            <a:r>
              <a:rPr lang="es-AR" dirty="0">
                <a:solidFill>
                  <a:prstClr val="black"/>
                </a:solidFill>
              </a:rPr>
              <a:t>asistencia durante la convivencia.</a:t>
            </a:r>
          </a:p>
          <a:p>
            <a:pPr>
              <a:buNone/>
              <a:defRPr/>
            </a:pPr>
            <a:r>
              <a:rPr lang="es-AR" i="1" dirty="0">
                <a:solidFill>
                  <a:prstClr val="black"/>
                </a:solidFill>
              </a:rPr>
              <a:t>Esto implica: </a:t>
            </a:r>
          </a:p>
          <a:p>
            <a:pPr>
              <a:buNone/>
              <a:defRPr/>
            </a:pPr>
            <a:r>
              <a:rPr lang="es-AR" dirty="0">
                <a:solidFill>
                  <a:prstClr val="black"/>
                </a:solidFill>
              </a:rPr>
              <a:t>	- Sólo </a:t>
            </a:r>
            <a:r>
              <a:rPr lang="es-AR" dirty="0">
                <a:solidFill>
                  <a:srgbClr val="FF3300"/>
                </a:solidFill>
              </a:rPr>
              <a:t>durante</a:t>
            </a:r>
            <a:r>
              <a:rPr lang="es-AR" dirty="0">
                <a:solidFill>
                  <a:prstClr val="black"/>
                </a:solidFill>
              </a:rPr>
              <a:t> la convivencia</a:t>
            </a:r>
          </a:p>
          <a:p>
            <a:pPr>
              <a:buNone/>
              <a:defRPr/>
            </a:pPr>
            <a:r>
              <a:rPr lang="es-AR" dirty="0">
                <a:solidFill>
                  <a:prstClr val="black"/>
                </a:solidFill>
              </a:rPr>
              <a:t>	- Deber recíproco.</a:t>
            </a:r>
          </a:p>
          <a:p>
            <a:pPr algn="just"/>
            <a:endParaRPr lang="es-AR" altLang="es-AR" b="1" dirty="0">
              <a:solidFill>
                <a:srgbClr val="002060"/>
              </a:solidFill>
            </a:endParaRPr>
          </a:p>
          <a:p>
            <a:pPr algn="just"/>
            <a:endParaRPr lang="es-AR" altLang="es-AR" b="1" dirty="0">
              <a:solidFill>
                <a:prstClr val="black"/>
              </a:solidFill>
            </a:endParaRPr>
          </a:p>
        </p:txBody>
      </p:sp>
      <p:sp>
        <p:nvSpPr>
          <p:cNvPr id="4" name="3 CuadroTexto"/>
          <p:cNvSpPr txBox="1"/>
          <p:nvPr/>
        </p:nvSpPr>
        <p:spPr>
          <a:xfrm>
            <a:off x="2495600" y="5192032"/>
            <a:ext cx="6984776" cy="1477328"/>
          </a:xfrm>
          <a:prstGeom prst="rect">
            <a:avLst/>
          </a:prstGeom>
          <a:noFill/>
        </p:spPr>
        <p:txBody>
          <a:bodyPr wrap="square" rtlCol="0">
            <a:spAutoFit/>
          </a:bodyPr>
          <a:lstStyle/>
          <a:p>
            <a:pPr algn="just">
              <a:defRPr/>
            </a:pPr>
            <a:r>
              <a:rPr lang="es-AR" b="1" kern="0" dirty="0">
                <a:solidFill>
                  <a:srgbClr val="FF0000"/>
                </a:solidFill>
              </a:rPr>
              <a:t>MATRIMONIO</a:t>
            </a:r>
            <a:r>
              <a:rPr lang="es-AR" kern="0" dirty="0">
                <a:solidFill>
                  <a:prstClr val="black"/>
                </a:solidFill>
              </a:rPr>
              <a:t> </a:t>
            </a:r>
            <a:r>
              <a:rPr lang="es-AR" b="1" kern="0" dirty="0">
                <a:solidFill>
                  <a:srgbClr val="002060"/>
                </a:solidFill>
              </a:rPr>
              <a:t>(</a:t>
            </a:r>
            <a:r>
              <a:rPr lang="es-AR" b="1" i="1" kern="0" dirty="0">
                <a:solidFill>
                  <a:srgbClr val="002060"/>
                </a:solidFill>
              </a:rPr>
              <a:t>Art. 432): </a:t>
            </a:r>
            <a:r>
              <a:rPr lang="es-AR" kern="0" dirty="0">
                <a:solidFill>
                  <a:prstClr val="black"/>
                </a:solidFill>
              </a:rPr>
              <a:t>Los cónyuges se deben alimentos entre sí </a:t>
            </a:r>
            <a:r>
              <a:rPr lang="es-AR" kern="0" dirty="0">
                <a:solidFill>
                  <a:srgbClr val="FF3300"/>
                </a:solidFill>
              </a:rPr>
              <a:t>durante la convivencia</a:t>
            </a:r>
            <a:r>
              <a:rPr lang="es-AR" kern="0" dirty="0">
                <a:solidFill>
                  <a:prstClr val="black"/>
                </a:solidFill>
              </a:rPr>
              <a:t> y </a:t>
            </a:r>
            <a:r>
              <a:rPr lang="es-AR" kern="0" dirty="0">
                <a:solidFill>
                  <a:srgbClr val="FF3300"/>
                </a:solidFill>
              </a:rPr>
              <a:t>la separación de hecho</a:t>
            </a:r>
            <a:r>
              <a:rPr lang="es-AR" kern="0" dirty="0">
                <a:solidFill>
                  <a:prstClr val="black"/>
                </a:solidFill>
              </a:rPr>
              <a:t>. </a:t>
            </a:r>
            <a:r>
              <a:rPr lang="es-AR" kern="0" dirty="0">
                <a:solidFill>
                  <a:srgbClr val="FF3300"/>
                </a:solidFill>
              </a:rPr>
              <a:t>Con posterioridad al divorcio</a:t>
            </a:r>
            <a:r>
              <a:rPr lang="es-AR" kern="0" dirty="0">
                <a:solidFill>
                  <a:prstClr val="black"/>
                </a:solidFill>
              </a:rPr>
              <a:t>, la prestación alimentaria sólo se debe en los supuestos previstos en este Código, o por convención de las partes. </a:t>
            </a:r>
          </a:p>
          <a:p>
            <a:pPr algn="just"/>
            <a:endParaRPr lang="es-AR" kern="0" dirty="0">
              <a:solidFill>
                <a:prstClr val="black"/>
              </a:solidFill>
            </a:endParaRPr>
          </a:p>
        </p:txBody>
      </p:sp>
      <p:sp>
        <p:nvSpPr>
          <p:cNvPr id="11" name="2 CuadroTexto"/>
          <p:cNvSpPr txBox="1">
            <a:spLocks noChangeArrowheads="1"/>
          </p:cNvSpPr>
          <p:nvPr/>
        </p:nvSpPr>
        <p:spPr bwMode="auto">
          <a:xfrm>
            <a:off x="1703513" y="4365104"/>
            <a:ext cx="8785225" cy="36933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s-AR" altLang="es-AR" b="1" kern="0" dirty="0">
                <a:solidFill>
                  <a:prstClr val="black"/>
                </a:solidFill>
              </a:rPr>
              <a:t>DIFERENCIA con el MATRIMONIO</a:t>
            </a:r>
          </a:p>
        </p:txBody>
      </p:sp>
    </p:spTree>
    <p:extLst>
      <p:ext uri="{BB962C8B-B14F-4D97-AF65-F5344CB8AC3E}">
        <p14:creationId xmlns:p14="http://schemas.microsoft.com/office/powerpoint/2010/main" val="39886460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7"/>
            <a:ext cx="6912768" cy="1323439"/>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CONTRIBUCIÓN A LOS GASTOS DEL HOGAR</a:t>
            </a:r>
          </a:p>
        </p:txBody>
      </p:sp>
      <p:sp>
        <p:nvSpPr>
          <p:cNvPr id="24" name="Rectangle 3"/>
          <p:cNvSpPr txBox="1">
            <a:spLocks/>
          </p:cNvSpPr>
          <p:nvPr/>
        </p:nvSpPr>
        <p:spPr bwMode="auto">
          <a:xfrm>
            <a:off x="1834871" y="1705026"/>
            <a:ext cx="8810290" cy="431626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77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520: </a:t>
            </a:r>
            <a:r>
              <a:rPr lang="es-AR" altLang="es-AR" dirty="0">
                <a:solidFill>
                  <a:srgbClr val="FF0000"/>
                </a:solidFill>
              </a:rPr>
              <a:t>“…los </a:t>
            </a:r>
            <a:r>
              <a:rPr lang="es-AR" altLang="es-AR" dirty="0">
                <a:solidFill>
                  <a:srgbClr val="FF3300"/>
                </a:solidFill>
              </a:rPr>
              <a:t>convivientes tienen obligación de contribuir a los gastos domésticos</a:t>
            </a:r>
            <a:r>
              <a:rPr lang="es-AR" altLang="es-AR" dirty="0">
                <a:solidFill>
                  <a:prstClr val="black"/>
                </a:solidFill>
              </a:rPr>
              <a:t> de conformidad con lo dispuesto en el </a:t>
            </a:r>
            <a:r>
              <a:rPr lang="es-AR" altLang="es-AR" b="1" dirty="0">
                <a:solidFill>
                  <a:prstClr val="black"/>
                </a:solidFill>
              </a:rPr>
              <a:t>artículo 455</a:t>
            </a:r>
            <a:r>
              <a:rPr lang="es-AR" altLang="es-AR" dirty="0">
                <a:solidFill>
                  <a:prstClr val="black"/>
                </a:solidFill>
              </a:rPr>
              <a:t>…”.</a:t>
            </a:r>
          </a:p>
          <a:p>
            <a:pPr marL="0" indent="0" algn="just">
              <a:buNone/>
            </a:pPr>
            <a:endParaRPr lang="es-AR" altLang="es-AR" dirty="0">
              <a:solidFill>
                <a:prstClr val="black"/>
              </a:solidFill>
            </a:endParaRPr>
          </a:p>
          <a:p>
            <a:pPr algn="just"/>
            <a:r>
              <a:rPr lang="es-AR" altLang="es-AR" b="1" dirty="0">
                <a:solidFill>
                  <a:srgbClr val="002060"/>
                </a:solidFill>
              </a:rPr>
              <a:t>Artículo 455.- </a:t>
            </a:r>
            <a:r>
              <a:rPr lang="es-AR" altLang="es-AR" b="1" dirty="0">
                <a:solidFill>
                  <a:prstClr val="black"/>
                </a:solidFill>
              </a:rPr>
              <a:t>Deber de contribución.</a:t>
            </a:r>
            <a:r>
              <a:rPr lang="es-AR" altLang="es-AR" dirty="0">
                <a:solidFill>
                  <a:prstClr val="black"/>
                </a:solidFill>
              </a:rPr>
              <a:t> </a:t>
            </a:r>
            <a:r>
              <a:rPr lang="es-AR" altLang="es-AR" dirty="0">
                <a:solidFill>
                  <a:srgbClr val="FF3300"/>
                </a:solidFill>
              </a:rPr>
              <a:t>Los </a:t>
            </a:r>
            <a:r>
              <a:rPr lang="es-AR" altLang="es-AR" b="1" u="sng" dirty="0">
                <a:solidFill>
                  <a:srgbClr val="FF3300"/>
                </a:solidFill>
              </a:rPr>
              <a:t>cónyuges</a:t>
            </a:r>
            <a:r>
              <a:rPr lang="es-AR" altLang="es-AR" b="1" dirty="0">
                <a:solidFill>
                  <a:srgbClr val="FF3300"/>
                </a:solidFill>
              </a:rPr>
              <a:t> </a:t>
            </a:r>
            <a:r>
              <a:rPr lang="es-AR" altLang="es-AR" dirty="0">
                <a:solidFill>
                  <a:srgbClr val="FF3300"/>
                </a:solidFill>
              </a:rPr>
              <a:t>deben contribuir a su propio sostenimiento, el del hogar y el de los hijos comunes, </a:t>
            </a:r>
            <a:r>
              <a:rPr lang="es-AR" altLang="es-AR" dirty="0">
                <a:solidFill>
                  <a:prstClr val="black"/>
                </a:solidFill>
              </a:rPr>
              <a:t>en proporción a sus recursos. Esta obligación se extiende a las necesidades de los </a:t>
            </a:r>
            <a:r>
              <a:rPr lang="es-AR" altLang="es-AR" dirty="0">
                <a:solidFill>
                  <a:srgbClr val="FF3300"/>
                </a:solidFill>
              </a:rPr>
              <a:t>hijos </a:t>
            </a:r>
            <a:r>
              <a:rPr lang="es-AR" altLang="es-AR" dirty="0">
                <a:solidFill>
                  <a:prstClr val="black"/>
                </a:solidFill>
              </a:rPr>
              <a:t>menores de edad, o con capacidad restringida, o con discapacidad </a:t>
            </a:r>
            <a:r>
              <a:rPr lang="es-AR" altLang="es-AR" dirty="0">
                <a:solidFill>
                  <a:srgbClr val="FF3300"/>
                </a:solidFill>
              </a:rPr>
              <a:t>de uno de los cónyuges que conviven con ellos</a:t>
            </a:r>
            <a:r>
              <a:rPr lang="es-AR" altLang="es-AR" dirty="0">
                <a:solidFill>
                  <a:prstClr val="black"/>
                </a:solidFill>
              </a:rPr>
              <a:t>.</a:t>
            </a:r>
          </a:p>
          <a:p>
            <a:pPr algn="just">
              <a:buNone/>
            </a:pPr>
            <a:r>
              <a:rPr lang="es-AR" altLang="es-AR" dirty="0">
                <a:solidFill>
                  <a:prstClr val="black"/>
                </a:solidFill>
              </a:rPr>
              <a:t>	El cónyuge que no da cumplimiento a esta obligación puede ser demandado judicialmente por el otro para que lo haga.</a:t>
            </a:r>
          </a:p>
          <a:p>
            <a:pPr marL="0" indent="0" algn="just">
              <a:buNone/>
            </a:pPr>
            <a:endParaRPr lang="es-AR" altLang="es-AR" dirty="0">
              <a:solidFill>
                <a:prstClr val="black"/>
              </a:solidFill>
            </a:endParaRPr>
          </a:p>
          <a:p>
            <a:pPr algn="just"/>
            <a:endParaRPr lang="es-AR" altLang="es-AR" b="1" dirty="0">
              <a:solidFill>
                <a:srgbClr val="002060"/>
              </a:solidFill>
            </a:endParaRPr>
          </a:p>
          <a:p>
            <a:pPr algn="just"/>
            <a:endParaRPr lang="es-AR" altLang="es-AR" b="1" dirty="0">
              <a:solidFill>
                <a:prstClr val="black"/>
              </a:solidFill>
            </a:endParaRPr>
          </a:p>
        </p:txBody>
      </p:sp>
      <p:sp>
        <p:nvSpPr>
          <p:cNvPr id="13" name="2 CuadroTexto"/>
          <p:cNvSpPr txBox="1">
            <a:spLocks noChangeArrowheads="1"/>
          </p:cNvSpPr>
          <p:nvPr/>
        </p:nvSpPr>
        <p:spPr bwMode="auto">
          <a:xfrm>
            <a:off x="1703513" y="6300028"/>
            <a:ext cx="8785225" cy="36933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s-AR" altLang="es-AR" b="1" kern="0" dirty="0">
                <a:solidFill>
                  <a:prstClr val="black"/>
                </a:solidFill>
              </a:rPr>
              <a:t>Igual al MATRIMONIO</a:t>
            </a:r>
          </a:p>
        </p:txBody>
      </p:sp>
    </p:spTree>
    <p:extLst>
      <p:ext uri="{BB962C8B-B14F-4D97-AF65-F5344CB8AC3E}">
        <p14:creationId xmlns:p14="http://schemas.microsoft.com/office/powerpoint/2010/main" val="74964692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7"/>
            <a:ext cx="6912768" cy="1323439"/>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RESPONSABILIDAD POR LAS DEUDAS FRENTE A TERCEROS</a:t>
            </a:r>
          </a:p>
        </p:txBody>
      </p:sp>
      <p:sp>
        <p:nvSpPr>
          <p:cNvPr id="24" name="Rectangle 3"/>
          <p:cNvSpPr txBox="1">
            <a:spLocks/>
          </p:cNvSpPr>
          <p:nvPr/>
        </p:nvSpPr>
        <p:spPr bwMode="auto">
          <a:xfrm>
            <a:off x="1703512" y="1705026"/>
            <a:ext cx="8810290" cy="431626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850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521: </a:t>
            </a:r>
            <a:r>
              <a:rPr lang="es-AR" altLang="es-AR" dirty="0">
                <a:solidFill>
                  <a:srgbClr val="FF3300"/>
                </a:solidFill>
              </a:rPr>
              <a:t>Los convivientes son solidariamente responsables por las deudas</a:t>
            </a:r>
            <a:r>
              <a:rPr lang="es-AR" altLang="es-AR" dirty="0">
                <a:solidFill>
                  <a:prstClr val="black"/>
                </a:solidFill>
              </a:rPr>
              <a:t> que uno de ellos hubiera contraído con terceros de conformidad con lo dispuesto en el </a:t>
            </a:r>
            <a:r>
              <a:rPr lang="es-AR" altLang="es-AR" b="1" dirty="0">
                <a:solidFill>
                  <a:prstClr val="black"/>
                </a:solidFill>
              </a:rPr>
              <a:t>artículo 461.</a:t>
            </a:r>
          </a:p>
          <a:p>
            <a:pPr algn="just"/>
            <a:endParaRPr lang="es-AR" altLang="es-AR" dirty="0">
              <a:solidFill>
                <a:prstClr val="black"/>
              </a:solidFill>
            </a:endParaRPr>
          </a:p>
          <a:p>
            <a:pPr algn="just"/>
            <a:r>
              <a:rPr lang="es-AR" altLang="es-AR" b="1" dirty="0">
                <a:solidFill>
                  <a:srgbClr val="002060"/>
                </a:solidFill>
              </a:rPr>
              <a:t>Artículo 461.- </a:t>
            </a:r>
            <a:r>
              <a:rPr lang="es-AR" altLang="es-AR" b="1" dirty="0">
                <a:solidFill>
                  <a:prstClr val="black"/>
                </a:solidFill>
              </a:rPr>
              <a:t>Responsabilidad solidaria</a:t>
            </a:r>
            <a:r>
              <a:rPr lang="es-AR" altLang="es-AR" dirty="0">
                <a:solidFill>
                  <a:prstClr val="black"/>
                </a:solidFill>
              </a:rPr>
              <a:t>. </a:t>
            </a:r>
            <a:r>
              <a:rPr lang="es-AR" altLang="es-AR" dirty="0">
                <a:solidFill>
                  <a:srgbClr val="FF3300"/>
                </a:solidFill>
              </a:rPr>
              <a:t>Los </a:t>
            </a:r>
            <a:r>
              <a:rPr lang="es-AR" altLang="es-AR" b="1" dirty="0">
                <a:solidFill>
                  <a:srgbClr val="FF3300"/>
                </a:solidFill>
              </a:rPr>
              <a:t>cónyuges</a:t>
            </a:r>
            <a:r>
              <a:rPr lang="es-AR" altLang="es-AR" dirty="0">
                <a:solidFill>
                  <a:srgbClr val="FF3300"/>
                </a:solidFill>
              </a:rPr>
              <a:t> responden solidariamente</a:t>
            </a:r>
            <a:r>
              <a:rPr lang="es-AR" altLang="es-AR" dirty="0">
                <a:solidFill>
                  <a:prstClr val="black"/>
                </a:solidFill>
              </a:rPr>
              <a:t> por las obligaciones contraídas por uno de ellos </a:t>
            </a:r>
            <a:r>
              <a:rPr lang="es-AR" altLang="es-AR" dirty="0">
                <a:solidFill>
                  <a:srgbClr val="FF3300"/>
                </a:solidFill>
              </a:rPr>
              <a:t>para solventar las necesidades ordinarias del hogar o el sostenimiento y la educación de los hijos comunes. </a:t>
            </a:r>
            <a:r>
              <a:rPr lang="es-AR" altLang="es-AR" dirty="0">
                <a:solidFill>
                  <a:prstClr val="black"/>
                </a:solidFill>
              </a:rPr>
              <a:t>Fuera de esos casos, y excepto disposición en contrario del régimen matrimonial, ninguno de los cónyuges responde por las obligaciones del otro. </a:t>
            </a:r>
          </a:p>
          <a:p>
            <a:pPr marL="0" indent="0" algn="just">
              <a:buNone/>
            </a:pPr>
            <a:endParaRPr lang="es-AR" altLang="es-AR" dirty="0">
              <a:solidFill>
                <a:prstClr val="black"/>
              </a:solidFill>
            </a:endParaRPr>
          </a:p>
          <a:p>
            <a:pPr algn="just"/>
            <a:endParaRPr lang="es-AR" altLang="es-AR" b="1" dirty="0">
              <a:solidFill>
                <a:srgbClr val="002060"/>
              </a:solidFill>
            </a:endParaRPr>
          </a:p>
          <a:p>
            <a:pPr algn="just"/>
            <a:endParaRPr lang="es-AR" altLang="es-AR" b="1" dirty="0">
              <a:solidFill>
                <a:prstClr val="black"/>
              </a:solidFill>
            </a:endParaRPr>
          </a:p>
        </p:txBody>
      </p:sp>
      <p:sp>
        <p:nvSpPr>
          <p:cNvPr id="13" name="2 CuadroTexto"/>
          <p:cNvSpPr txBox="1">
            <a:spLocks noChangeArrowheads="1"/>
          </p:cNvSpPr>
          <p:nvPr/>
        </p:nvSpPr>
        <p:spPr bwMode="auto">
          <a:xfrm>
            <a:off x="1703513" y="6300028"/>
            <a:ext cx="8785225" cy="36933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s-AR" altLang="es-AR" b="1" kern="0" dirty="0">
                <a:solidFill>
                  <a:prstClr val="black"/>
                </a:solidFill>
              </a:rPr>
              <a:t>Igual al MATRIMONIO</a:t>
            </a:r>
          </a:p>
        </p:txBody>
      </p:sp>
    </p:spTree>
    <p:extLst>
      <p:ext uri="{BB962C8B-B14F-4D97-AF65-F5344CB8AC3E}">
        <p14:creationId xmlns:p14="http://schemas.microsoft.com/office/powerpoint/2010/main" val="32052518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3" name="22 CuadroTexto"/>
          <p:cNvSpPr txBox="1"/>
          <p:nvPr/>
        </p:nvSpPr>
        <p:spPr>
          <a:xfrm>
            <a:off x="2783632" y="128827"/>
            <a:ext cx="6912768" cy="1323439"/>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kern="0" dirty="0">
                <a:solidFill>
                  <a:prstClr val="white"/>
                </a:solidFill>
              </a:rPr>
              <a:t>PROTECCION A LA VIVIENDA FAMILIAR</a:t>
            </a:r>
          </a:p>
        </p:txBody>
      </p:sp>
      <p:sp>
        <p:nvSpPr>
          <p:cNvPr id="24" name="Rectangle 3"/>
          <p:cNvSpPr txBox="1">
            <a:spLocks/>
          </p:cNvSpPr>
          <p:nvPr/>
        </p:nvSpPr>
        <p:spPr bwMode="auto">
          <a:xfrm>
            <a:off x="1775520" y="2420888"/>
            <a:ext cx="8810290" cy="431626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850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522: </a:t>
            </a:r>
            <a:r>
              <a:rPr lang="es-AR" altLang="es-AR" dirty="0">
                <a:solidFill>
                  <a:prstClr val="black"/>
                </a:solidFill>
              </a:rPr>
              <a:t>Si la unión convivencial </a:t>
            </a:r>
            <a:r>
              <a:rPr lang="es-AR" altLang="es-AR" b="1" u="sng" dirty="0">
                <a:solidFill>
                  <a:srgbClr val="FF0000"/>
                </a:solidFill>
              </a:rPr>
              <a:t>ha sido inscripta</a:t>
            </a:r>
            <a:r>
              <a:rPr lang="es-AR" altLang="es-AR" dirty="0">
                <a:solidFill>
                  <a:prstClr val="black"/>
                </a:solidFill>
              </a:rPr>
              <a:t>, ninguno de los convivientes puede, </a:t>
            </a:r>
            <a:r>
              <a:rPr lang="es-AR" altLang="es-AR" b="1" dirty="0">
                <a:solidFill>
                  <a:srgbClr val="FF0000"/>
                </a:solidFill>
              </a:rPr>
              <a:t>sin el asentimiento del otro, disponer de los derechos sobre la vivienda familiar, ni de los muebles indispensables de ésta, ni transportarlos fuera de la vivienda. </a:t>
            </a:r>
            <a:r>
              <a:rPr lang="es-AR" altLang="es-AR" dirty="0">
                <a:solidFill>
                  <a:prstClr val="black"/>
                </a:solidFill>
              </a:rPr>
              <a:t>El juez puede autorizar la disposición del bien si es prescindible y el interés familiar no resulta comprometido.</a:t>
            </a:r>
          </a:p>
          <a:p>
            <a:pPr algn="just">
              <a:buNone/>
            </a:pPr>
            <a:r>
              <a:rPr lang="es-AR" altLang="es-AR" dirty="0">
                <a:solidFill>
                  <a:prstClr val="black"/>
                </a:solidFill>
              </a:rPr>
              <a:t>	Si no media esa autorización, </a:t>
            </a:r>
            <a:r>
              <a:rPr lang="es-AR" altLang="es-AR" b="1" dirty="0">
                <a:solidFill>
                  <a:srgbClr val="FF3300"/>
                </a:solidFill>
              </a:rPr>
              <a:t>el que no ha dado su asentimiento puede demandar la nulidad del acto dentro del plazo de caducidad de SEIS (6) meses de haberlo conocido, y siempre que continuase la convivencia.</a:t>
            </a:r>
          </a:p>
          <a:p>
            <a:pPr algn="just"/>
            <a:endParaRPr lang="es-AR" altLang="es-AR" b="1" dirty="0">
              <a:solidFill>
                <a:srgbClr val="002060"/>
              </a:solidFill>
            </a:endParaRPr>
          </a:p>
          <a:p>
            <a:pPr algn="just"/>
            <a:endParaRPr lang="es-AR" altLang="es-AR" b="1" dirty="0">
              <a:solidFill>
                <a:prstClr val="black"/>
              </a:solidFill>
            </a:endParaRPr>
          </a:p>
        </p:txBody>
      </p:sp>
      <p:sp>
        <p:nvSpPr>
          <p:cNvPr id="13" name="12 CuadroTexto"/>
          <p:cNvSpPr txBox="1"/>
          <p:nvPr/>
        </p:nvSpPr>
        <p:spPr>
          <a:xfrm>
            <a:off x="2783632" y="1556792"/>
            <a:ext cx="6912768" cy="707886"/>
          </a:xfrm>
          <a:prstGeom prst="rect">
            <a:avLst/>
          </a:prstGeom>
          <a:solidFill>
            <a:srgbClr val="FFC000"/>
          </a:solidFill>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b="1" kern="0" dirty="0">
                <a:solidFill>
                  <a:prstClr val="white"/>
                </a:solidFill>
              </a:rPr>
              <a:t>1) ASENTIMIENTO</a:t>
            </a: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318851" y="381728"/>
            <a:ext cx="1259185" cy="13630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061573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1198563" y="3367089"/>
            <a:ext cx="9866313" cy="3590925"/>
          </a:xfrm>
        </p:spPr>
        <p:txBody>
          <a:bodyPr rtlCol="0">
            <a:normAutofit fontScale="90000"/>
          </a:bodyPr>
          <a:lstStyle/>
          <a:p>
            <a:pPr algn="ctr" eaLnBrk="1" fontAlgn="auto" hangingPunct="1">
              <a:spcAft>
                <a:spcPts val="0"/>
              </a:spcAft>
              <a:defRPr/>
            </a:pPr>
            <a:r>
              <a:rPr lang="es-AR" sz="4800" b="1" i="1" dirty="0">
                <a:effectLst>
                  <a:outerShdw blurRad="38100" dist="38100" dir="2700000" algn="tl">
                    <a:srgbClr val="000000">
                      <a:alpha val="43137"/>
                    </a:srgbClr>
                  </a:outerShdw>
                </a:effectLst>
              </a:rPr>
              <a:t>“Los concubinos prescinden de la ley; la ley se desentiende de ellos" </a:t>
            </a:r>
            <a:br>
              <a:rPr lang="es-AR" sz="4800" dirty="0"/>
            </a:br>
            <a:br>
              <a:rPr lang="es-AR" sz="4800" dirty="0"/>
            </a:br>
            <a:br>
              <a:rPr lang="es-AR" sz="4800" dirty="0"/>
            </a:br>
            <a:r>
              <a:rPr lang="es-AR" sz="4800" b="1" i="1" dirty="0">
                <a:effectLst>
                  <a:outerShdw blurRad="38100" dist="38100" dir="2700000" algn="tl">
                    <a:srgbClr val="000000">
                      <a:alpha val="43137"/>
                    </a:srgbClr>
                  </a:outerShdw>
                </a:effectLst>
              </a:rPr>
              <a:t>(Napoleón Bonaparte)</a:t>
            </a:r>
          </a:p>
        </p:txBody>
      </p:sp>
      <p:pic>
        <p:nvPicPr>
          <p:cNvPr id="11267" name="Picture 2" descr="http://www.quien.net/wp-content/uploads/Napole%C3%B3n.jpg"/>
          <p:cNvPicPr>
            <a:picLocks noChangeAspect="1" noChangeArrowheads="1"/>
          </p:cNvPicPr>
          <p:nvPr/>
        </p:nvPicPr>
        <p:blipFill>
          <a:blip r:embed="rId2" cstate="print"/>
          <a:srcRect/>
          <a:stretch>
            <a:fillRect/>
          </a:stretch>
        </p:blipFill>
        <p:spPr bwMode="auto">
          <a:xfrm>
            <a:off x="8143876" y="0"/>
            <a:ext cx="2524125" cy="2647950"/>
          </a:xfrm>
          <a:prstGeom prst="rect">
            <a:avLst/>
          </a:prstGeom>
          <a:noFill/>
          <a:ln w="9525">
            <a:noFill/>
            <a:miter lim="800000"/>
            <a:headEnd/>
            <a:tailEnd/>
          </a:ln>
        </p:spPr>
      </p:pic>
    </p:spTree>
    <p:extLst>
      <p:ext uri="{BB962C8B-B14F-4D97-AF65-F5344CB8AC3E}">
        <p14:creationId xmlns:p14="http://schemas.microsoft.com/office/powerpoint/2010/main" val="247502888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24" name="Rectangle 3"/>
          <p:cNvSpPr txBox="1">
            <a:spLocks/>
          </p:cNvSpPr>
          <p:nvPr/>
        </p:nvSpPr>
        <p:spPr bwMode="auto">
          <a:xfrm>
            <a:off x="1775520" y="1344986"/>
            <a:ext cx="8810290" cy="2804094"/>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es-AR" altLang="es-AR" b="1" dirty="0">
                <a:solidFill>
                  <a:srgbClr val="002060"/>
                </a:solidFill>
              </a:rPr>
              <a:t>Artículo 522: </a:t>
            </a:r>
            <a:r>
              <a:rPr lang="es-AR" altLang="es-AR" dirty="0">
                <a:solidFill>
                  <a:prstClr val="black"/>
                </a:solidFill>
              </a:rPr>
              <a:t>“…La vivienda familiar </a:t>
            </a:r>
            <a:r>
              <a:rPr lang="es-AR" altLang="es-AR" dirty="0">
                <a:solidFill>
                  <a:srgbClr val="FF0000"/>
                </a:solidFill>
              </a:rPr>
              <a:t>no puede ser ejecutada por deudas contraídas después de la inscripción de la unión convivencial,</a:t>
            </a:r>
            <a:r>
              <a:rPr lang="es-AR" altLang="es-AR" dirty="0">
                <a:solidFill>
                  <a:prstClr val="black"/>
                </a:solidFill>
              </a:rPr>
              <a:t> excepto que hayan sido contraídas por ambos convivientes o por uno de ellos con el asentimiento del otro…”. </a:t>
            </a:r>
          </a:p>
          <a:p>
            <a:pPr algn="just"/>
            <a:endParaRPr lang="es-AR" altLang="es-AR" b="1" dirty="0">
              <a:solidFill>
                <a:srgbClr val="002060"/>
              </a:solidFill>
            </a:endParaRPr>
          </a:p>
          <a:p>
            <a:pPr marL="0" indent="0" algn="just">
              <a:buNone/>
            </a:pPr>
            <a:endParaRPr lang="es-AR" altLang="es-AR" b="1" dirty="0">
              <a:solidFill>
                <a:prstClr val="black"/>
              </a:solidFill>
            </a:endParaRPr>
          </a:p>
        </p:txBody>
      </p:sp>
      <p:sp>
        <p:nvSpPr>
          <p:cNvPr id="13" name="12 CuadroTexto"/>
          <p:cNvSpPr txBox="1"/>
          <p:nvPr/>
        </p:nvSpPr>
        <p:spPr>
          <a:xfrm>
            <a:off x="2783632" y="116632"/>
            <a:ext cx="6912768" cy="707886"/>
          </a:xfrm>
          <a:prstGeom prst="rect">
            <a:avLst/>
          </a:prstGeom>
          <a:solidFill>
            <a:srgbClr val="FFC000"/>
          </a:solidFill>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s-AR" sz="4000" b="1" kern="0" dirty="0">
                <a:solidFill>
                  <a:prstClr val="white"/>
                </a:solidFill>
              </a:rPr>
              <a:t>2) INEJECUTABILIDAD</a:t>
            </a:r>
          </a:p>
        </p:txBody>
      </p:sp>
      <p:sp>
        <p:nvSpPr>
          <p:cNvPr id="14" name="2 CuadroTexto"/>
          <p:cNvSpPr txBox="1">
            <a:spLocks noChangeArrowheads="1"/>
          </p:cNvSpPr>
          <p:nvPr/>
        </p:nvSpPr>
        <p:spPr bwMode="auto">
          <a:xfrm>
            <a:off x="1774826" y="6021288"/>
            <a:ext cx="8785225" cy="36933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s-AR" altLang="es-AR" b="1" kern="0" dirty="0">
                <a:solidFill>
                  <a:prstClr val="black"/>
                </a:solidFill>
              </a:rPr>
              <a:t>Igual al MATRIMONIO</a:t>
            </a:r>
          </a:p>
        </p:txBody>
      </p:sp>
    </p:spTree>
    <p:extLst>
      <p:ext uri="{BB962C8B-B14F-4D97-AF65-F5344CB8AC3E}">
        <p14:creationId xmlns:p14="http://schemas.microsoft.com/office/powerpoint/2010/main" val="5056523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4 Título"/>
          <p:cNvSpPr>
            <a:spLocks noGrp="1"/>
          </p:cNvSpPr>
          <p:nvPr>
            <p:ph type="ctrTitle"/>
          </p:nvPr>
        </p:nvSpPr>
        <p:spPr>
          <a:xfrm>
            <a:off x="2279650" y="404813"/>
            <a:ext cx="7772400" cy="1439862"/>
          </a:xfrm>
          <a:ln w="57150">
            <a:solidFill>
              <a:schemeClr val="bg1"/>
            </a:solidFill>
          </a:ln>
        </p:spPr>
        <p:txBody>
          <a:bodyPr/>
          <a:lstStyle/>
          <a:p>
            <a:pPr eaLnBrk="1" hangingPunct="1"/>
            <a:r>
              <a:rPr lang="es-AR" altLang="es-AR" sz="5200"/>
              <a:t>Cese de la unión y efectos</a:t>
            </a:r>
          </a:p>
        </p:txBody>
      </p:sp>
      <p:pic>
        <p:nvPicPr>
          <p:cNvPr id="54275" name="Picture 4" descr="1548762w300"/>
          <p:cNvPicPr>
            <a:picLocks noChangeAspect="1" noChangeArrowheads="1"/>
          </p:cNvPicPr>
          <p:nvPr/>
        </p:nvPicPr>
        <p:blipFill>
          <a:blip r:embed="rId2" cstate="print"/>
          <a:srcRect/>
          <a:stretch>
            <a:fillRect/>
          </a:stretch>
        </p:blipFill>
        <p:spPr bwMode="auto">
          <a:xfrm>
            <a:off x="3575050" y="2852738"/>
            <a:ext cx="4895850" cy="3263900"/>
          </a:xfrm>
          <a:prstGeom prst="rect">
            <a:avLst/>
          </a:prstGeom>
          <a:noFill/>
          <a:ln w="9525">
            <a:noFill/>
            <a:miter lim="800000"/>
            <a:headEnd/>
            <a:tailEnd/>
          </a:ln>
        </p:spPr>
      </p:pic>
    </p:spTree>
    <p:extLst>
      <p:ext uri="{BB962C8B-B14F-4D97-AF65-F5344CB8AC3E}">
        <p14:creationId xmlns:p14="http://schemas.microsoft.com/office/powerpoint/2010/main" val="111419141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pPr algn="ctr"/>
            <a:r>
              <a:rPr lang="es-AR" dirty="0"/>
              <a:t>ANTE SALA: </a:t>
            </a:r>
            <a:br>
              <a:rPr lang="es-AR" dirty="0"/>
            </a:br>
            <a:r>
              <a:rPr lang="es-AR" dirty="0"/>
              <a:t>¿CUÁNDO CESA UNA UNIÓN CONVIVENCIAL?</a:t>
            </a:r>
          </a:p>
        </p:txBody>
      </p:sp>
      <p:sp>
        <p:nvSpPr>
          <p:cNvPr id="3" name="2 Marcador de contenido"/>
          <p:cNvSpPr>
            <a:spLocks noGrp="1"/>
          </p:cNvSpPr>
          <p:nvPr>
            <p:ph sz="quarter" idx="13"/>
          </p:nvPr>
        </p:nvSpPr>
        <p:spPr/>
        <p:txBody>
          <a:bodyPr/>
          <a:lstStyle/>
          <a:p>
            <a:pPr marL="0" indent="0" algn="ctr">
              <a:buNone/>
            </a:pPr>
            <a:r>
              <a:rPr lang="es-AR" sz="3000" dirty="0"/>
              <a:t>7 causales de cese (art- 523)</a:t>
            </a:r>
          </a:p>
          <a:p>
            <a:pPr marL="0" indent="0" algn="ctr">
              <a:buNone/>
            </a:pPr>
            <a:endParaRPr lang="es-AR" sz="3000" dirty="0"/>
          </a:p>
          <a:p>
            <a:endParaRPr lang="es-AR" dirty="0"/>
          </a:p>
        </p:txBody>
      </p:sp>
      <p:pic>
        <p:nvPicPr>
          <p:cNvPr id="9" name="8 Imagen"/>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71664" y="2322291"/>
            <a:ext cx="6125238" cy="3172213"/>
          </a:xfrm>
          <a:prstGeom prst="rect">
            <a:avLst/>
          </a:prstGeom>
        </p:spPr>
      </p:pic>
    </p:spTree>
    <p:extLst>
      <p:ext uri="{BB962C8B-B14F-4D97-AF65-F5344CB8AC3E}">
        <p14:creationId xmlns:p14="http://schemas.microsoft.com/office/powerpoint/2010/main" val="3183966212"/>
      </p:ext>
    </p:extLst>
  </p:cSld>
  <p:clrMapOvr>
    <a:masterClrMapping/>
  </p:clrMapOvr>
  <p:transition spd="slow">
    <p:push dir="u"/>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sz="quarter" idx="13"/>
          </p:nvPr>
        </p:nvSpPr>
        <p:spPr>
          <a:xfrm>
            <a:off x="2133600" y="1700808"/>
            <a:ext cx="7924800" cy="4114800"/>
          </a:xfrm>
          <a:ln w="38100">
            <a:solidFill>
              <a:schemeClr val="tx1"/>
            </a:solidFill>
            <a:prstDash val="solid"/>
          </a:ln>
        </p:spPr>
        <p:txBody>
          <a:bodyPr/>
          <a:lstStyle/>
          <a:p>
            <a:pPr marL="0" indent="0" algn="just">
              <a:buNone/>
            </a:pPr>
            <a:r>
              <a:rPr lang="es-AR" sz="2500" dirty="0"/>
              <a:t>a) por la muerte de uno de los convivientes;</a:t>
            </a:r>
          </a:p>
          <a:p>
            <a:pPr marL="0" indent="0" algn="just">
              <a:buNone/>
            </a:pPr>
            <a:r>
              <a:rPr lang="es-AR" sz="2500" dirty="0"/>
              <a:t>b) por la sentencia firme de ausencia con presunción de fallecimiento de uno de los convivientes;</a:t>
            </a:r>
          </a:p>
        </p:txBody>
      </p:sp>
      <p:sp>
        <p:nvSpPr>
          <p:cNvPr id="4" name="3 CuadroTexto"/>
          <p:cNvSpPr txBox="1"/>
          <p:nvPr/>
        </p:nvSpPr>
        <p:spPr>
          <a:xfrm>
            <a:off x="2711624" y="404664"/>
            <a:ext cx="6696744" cy="1077218"/>
          </a:xfrm>
          <a:prstGeom prst="rect">
            <a:avLst/>
          </a:prstGeom>
          <a:solidFill>
            <a:srgbClr val="FFC000"/>
          </a:solidFill>
          <a:ln>
            <a:solidFill>
              <a:schemeClr val="tx1"/>
            </a:solidFill>
          </a:ln>
        </p:spPr>
        <p:txBody>
          <a:bodyPr wrap="square" rtlCol="0">
            <a:spAutoFit/>
          </a:bodyPr>
          <a:lstStyle/>
          <a:p>
            <a:pPr algn="ctr"/>
            <a:r>
              <a:rPr lang="es-AR" sz="3200" b="1" kern="0" dirty="0">
                <a:solidFill>
                  <a:srgbClr val="FFFFFF"/>
                </a:solidFill>
                <a:effectLst>
                  <a:outerShdw blurRad="38100" dist="38100" dir="2700000" algn="tl">
                    <a:srgbClr val="000000">
                      <a:alpha val="43137"/>
                    </a:srgbClr>
                  </a:outerShdw>
                </a:effectLst>
              </a:rPr>
              <a:t>Causales Ajenas a la voluntad de las partes</a:t>
            </a: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22850" y="3212976"/>
            <a:ext cx="2146300" cy="2146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62655867"/>
      </p:ext>
    </p:extLst>
  </p:cSld>
  <p:clrMapOvr>
    <a:masterClrMapping/>
  </p:clrMapOvr>
  <p:transition spd="slow">
    <p:wip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133600" y="274638"/>
            <a:ext cx="7924800" cy="706090"/>
          </a:xfrm>
          <a:solidFill>
            <a:srgbClr val="FFC000"/>
          </a:solidFill>
          <a:ln>
            <a:solidFill>
              <a:schemeClr val="tx1"/>
            </a:solidFill>
          </a:ln>
        </p:spPr>
        <p:txBody>
          <a:bodyPr/>
          <a:lstStyle/>
          <a:p>
            <a:r>
              <a:rPr lang="es-AR" b="1" i="1" dirty="0">
                <a:effectLst>
                  <a:outerShdw blurRad="38100" dist="38100" dir="2700000" algn="tl">
                    <a:srgbClr val="000000">
                      <a:alpha val="43137"/>
                    </a:srgbClr>
                  </a:outerShdw>
                </a:effectLst>
              </a:rPr>
              <a:t>Y el matrimonio mete la cola… </a:t>
            </a:r>
          </a:p>
        </p:txBody>
      </p:sp>
      <p:sp>
        <p:nvSpPr>
          <p:cNvPr id="3" name="2 Marcador de contenido"/>
          <p:cNvSpPr>
            <a:spLocks noGrp="1"/>
          </p:cNvSpPr>
          <p:nvPr>
            <p:ph sz="quarter" idx="13"/>
          </p:nvPr>
        </p:nvSpPr>
        <p:spPr>
          <a:xfrm>
            <a:off x="2133600" y="1124744"/>
            <a:ext cx="7924800" cy="5256584"/>
          </a:xfrm>
        </p:spPr>
        <p:txBody>
          <a:bodyPr>
            <a:noAutofit/>
          </a:bodyPr>
          <a:lstStyle/>
          <a:p>
            <a:endParaRPr lang="es-AR" sz="2200" dirty="0"/>
          </a:p>
          <a:p>
            <a:pPr algn="just"/>
            <a:r>
              <a:rPr lang="es-AR" sz="2500" dirty="0"/>
              <a:t>c) por matrimonio o nueva unión convivencial de uno de sus miembros;</a:t>
            </a:r>
          </a:p>
          <a:p>
            <a:endParaRPr lang="es-AR" sz="2200" dirty="0"/>
          </a:p>
          <a:p>
            <a:endParaRPr lang="es-AR" sz="2200" dirty="0"/>
          </a:p>
          <a:p>
            <a:endParaRPr lang="es-AR" sz="2200" dirty="0"/>
          </a:p>
          <a:p>
            <a:endParaRPr lang="es-AR" sz="2200" dirty="0"/>
          </a:p>
          <a:p>
            <a:endParaRPr lang="es-AR" sz="2200" dirty="0"/>
          </a:p>
          <a:p>
            <a:r>
              <a:rPr lang="es-AR" sz="2500" dirty="0"/>
              <a:t>d) por el matrimonio de los convivientes</a:t>
            </a:r>
            <a:r>
              <a:rPr lang="es-AR" sz="2200" dirty="0"/>
              <a:t>;</a:t>
            </a:r>
          </a:p>
          <a:p>
            <a:endParaRPr lang="es-AR" sz="2200" dirty="0"/>
          </a:p>
        </p:txBody>
      </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64152" y="4676150"/>
            <a:ext cx="2649894" cy="1656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3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56868" y="2204864"/>
            <a:ext cx="3486073" cy="1769564"/>
          </a:xfrm>
          <a:prstGeom prst="rect">
            <a:avLst/>
          </a:prstGeom>
        </p:spPr>
      </p:pic>
    </p:spTree>
    <p:extLst>
      <p:ext uri="{BB962C8B-B14F-4D97-AF65-F5344CB8AC3E}">
        <p14:creationId xmlns:p14="http://schemas.microsoft.com/office/powerpoint/2010/main" val="2458213942"/>
      </p:ext>
    </p:extLst>
  </p:cSld>
  <p:clrMapOvr>
    <a:masterClrMapping/>
  </p:clrMapOvr>
  <p:transition spd="slow">
    <p:wip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133600" y="274638"/>
            <a:ext cx="7924800" cy="778098"/>
          </a:xfrm>
          <a:solidFill>
            <a:srgbClr val="FFC000"/>
          </a:solidFill>
        </p:spPr>
        <p:txBody>
          <a:bodyPr anchor="ctr"/>
          <a:lstStyle/>
          <a:p>
            <a:pPr algn="ctr"/>
            <a:r>
              <a:rPr lang="es-AR" b="1" i="1" dirty="0"/>
              <a:t>El “amor” se sostiene de a dos</a:t>
            </a:r>
          </a:p>
        </p:txBody>
      </p:sp>
      <p:sp>
        <p:nvSpPr>
          <p:cNvPr id="3" name="2 Marcador de contenido"/>
          <p:cNvSpPr>
            <a:spLocks noGrp="1"/>
          </p:cNvSpPr>
          <p:nvPr>
            <p:ph sz="quarter" idx="13"/>
          </p:nvPr>
        </p:nvSpPr>
        <p:spPr/>
        <p:txBody>
          <a:bodyPr/>
          <a:lstStyle/>
          <a:p>
            <a:r>
              <a:rPr lang="es-AR" sz="2500" dirty="0"/>
              <a:t>e) por mutuo acuerdo;</a:t>
            </a:r>
          </a:p>
          <a:p>
            <a:endParaRPr lang="es-AR" dirty="0"/>
          </a:p>
          <a:p>
            <a:endParaRPr lang="es-AR" dirty="0"/>
          </a:p>
          <a:p>
            <a:endParaRPr lang="es-AR" dirty="0"/>
          </a:p>
          <a:p>
            <a:endParaRPr lang="es-AR" dirty="0"/>
          </a:p>
          <a:p>
            <a:endParaRPr lang="es-AR" dirty="0"/>
          </a:p>
          <a:p>
            <a:r>
              <a:rPr lang="es-AR" sz="2500" dirty="0"/>
              <a:t>f ) por voluntad unilateral de alguno de los convivientes notificada fehacientemente al otro;</a:t>
            </a:r>
          </a:p>
        </p:txBody>
      </p:sp>
      <p:pic>
        <p:nvPicPr>
          <p:cNvPr id="5" name="4 Imagen"/>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7928" y="1340769"/>
            <a:ext cx="2038350" cy="2238375"/>
          </a:xfrm>
          <a:prstGeom prst="rect">
            <a:avLst/>
          </a:prstGeom>
        </p:spPr>
      </p:pic>
      <p:pic>
        <p:nvPicPr>
          <p:cNvPr id="6" name="5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2104" y="4725144"/>
            <a:ext cx="3168352" cy="1780211"/>
          </a:xfrm>
          <a:prstGeom prst="rect">
            <a:avLst/>
          </a:prstGeom>
        </p:spPr>
      </p:pic>
    </p:spTree>
    <p:extLst>
      <p:ext uri="{BB962C8B-B14F-4D97-AF65-F5344CB8AC3E}">
        <p14:creationId xmlns:p14="http://schemas.microsoft.com/office/powerpoint/2010/main" val="3155516829"/>
      </p:ext>
    </p:extLst>
  </p:cSld>
  <p:clrMapOvr>
    <a:masterClrMapping/>
  </p:clrMapOvr>
  <p:transition spd="slow">
    <p:push dir="u"/>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FFC000"/>
          </a:solidFill>
          <a:ln>
            <a:solidFill>
              <a:schemeClr val="tx1"/>
            </a:solidFill>
          </a:ln>
        </p:spPr>
        <p:txBody>
          <a:bodyPr anchor="ctr"/>
          <a:lstStyle/>
          <a:p>
            <a:pPr algn="ctr"/>
            <a:r>
              <a:rPr lang="es-AR" b="1" i="1" dirty="0">
                <a:effectLst>
                  <a:outerShdw blurRad="38100" dist="38100" dir="2700000" algn="tl">
                    <a:srgbClr val="000000">
                      <a:alpha val="43137"/>
                    </a:srgbClr>
                  </a:outerShdw>
                </a:effectLst>
              </a:rPr>
              <a:t>Por falta de elemento constitutivo </a:t>
            </a:r>
          </a:p>
        </p:txBody>
      </p:sp>
      <p:sp>
        <p:nvSpPr>
          <p:cNvPr id="3" name="2 Marcador de contenido"/>
          <p:cNvSpPr>
            <a:spLocks noGrp="1"/>
          </p:cNvSpPr>
          <p:nvPr>
            <p:ph sz="quarter" idx="13"/>
          </p:nvPr>
        </p:nvSpPr>
        <p:spPr/>
        <p:txBody>
          <a:bodyPr/>
          <a:lstStyle/>
          <a:p>
            <a:endParaRPr lang="es-AR" dirty="0"/>
          </a:p>
          <a:p>
            <a:r>
              <a:rPr lang="es-AR" sz="2500" dirty="0"/>
              <a:t>g) por el cese de la convivencia mantenida. </a:t>
            </a:r>
          </a:p>
          <a:p>
            <a:endParaRPr lang="es-AR" dirty="0"/>
          </a:p>
          <a:p>
            <a:endParaRPr lang="es-AR" dirty="0"/>
          </a:p>
          <a:p>
            <a:endParaRPr lang="es-AR" dirty="0"/>
          </a:p>
          <a:p>
            <a:pPr marL="0" indent="0">
              <a:buNone/>
            </a:pPr>
            <a:endParaRPr lang="es-AR" dirty="0"/>
          </a:p>
          <a:p>
            <a:pPr marL="0" indent="0">
              <a:buNone/>
            </a:pPr>
            <a:endParaRPr lang="es-AR" dirty="0"/>
          </a:p>
          <a:p>
            <a:pPr marL="0" indent="0" algn="just">
              <a:buNone/>
            </a:pPr>
            <a:r>
              <a:rPr lang="es-AR" sz="2500" i="1" dirty="0"/>
              <a:t>* La interrupción de la convivencia no implica su cese si obedece a motivos laborales u otros similares, </a:t>
            </a:r>
            <a:r>
              <a:rPr lang="es-AR" sz="2500" b="1" i="1" dirty="0">
                <a:solidFill>
                  <a:srgbClr val="FFC000"/>
                </a:solidFill>
              </a:rPr>
              <a:t>siempre que permanezca la voluntad de vida en común.</a:t>
            </a:r>
          </a:p>
        </p:txBody>
      </p:sp>
      <p:pic>
        <p:nvPicPr>
          <p:cNvPr id="5" name="4 Imagen"/>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24192" y="1700808"/>
            <a:ext cx="1790700" cy="1638300"/>
          </a:xfrm>
          <a:prstGeom prst="rect">
            <a:avLst/>
          </a:prstGeom>
        </p:spPr>
      </p:pic>
      <p:pic>
        <p:nvPicPr>
          <p:cNvPr id="6" name="5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79776" y="2717862"/>
            <a:ext cx="2936318" cy="1647242"/>
          </a:xfrm>
          <a:prstGeom prst="rect">
            <a:avLst/>
          </a:prstGeom>
        </p:spPr>
      </p:pic>
    </p:spTree>
    <p:extLst>
      <p:ext uri="{BB962C8B-B14F-4D97-AF65-F5344CB8AC3E}">
        <p14:creationId xmlns:p14="http://schemas.microsoft.com/office/powerpoint/2010/main" val="3713598032"/>
      </p:ext>
    </p:extLst>
  </p:cSld>
  <p:clrMapOvr>
    <a:masterClrMapping/>
  </p:clrMapOvr>
  <p:transition spd="slow">
    <p:push dir="u"/>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accent1"/>
          </a:solidFill>
          <a:ln>
            <a:solidFill>
              <a:schemeClr val="tx1"/>
            </a:solidFill>
          </a:ln>
        </p:spPr>
        <p:txBody>
          <a:bodyPr/>
          <a:lstStyle/>
          <a:p>
            <a:pPr algn="ctr"/>
            <a:r>
              <a:rPr lang="es-AR" b="1" i="1" dirty="0">
                <a:solidFill>
                  <a:schemeClr val="bg1"/>
                </a:solidFill>
              </a:rPr>
              <a:t>Ahora sí:</a:t>
            </a:r>
            <a:br>
              <a:rPr lang="es-AR" b="1" i="1" dirty="0">
                <a:solidFill>
                  <a:schemeClr val="bg1"/>
                </a:solidFill>
              </a:rPr>
            </a:br>
            <a:r>
              <a:rPr lang="es-AR" b="1" i="1" dirty="0">
                <a:solidFill>
                  <a:schemeClr val="bg1"/>
                </a:solidFill>
                <a:effectLst>
                  <a:outerShdw blurRad="38100" dist="38100" dir="2700000" algn="tl">
                    <a:srgbClr val="000000">
                      <a:alpha val="43137"/>
                    </a:srgbClr>
                  </a:outerShdw>
                </a:effectLst>
              </a:rPr>
              <a:t>efectos luego del cese</a:t>
            </a:r>
          </a:p>
        </p:txBody>
      </p:sp>
      <p:sp>
        <p:nvSpPr>
          <p:cNvPr id="3" name="2 Marcador de contenido"/>
          <p:cNvSpPr>
            <a:spLocks noGrp="1"/>
          </p:cNvSpPr>
          <p:nvPr>
            <p:ph sz="quarter" idx="1"/>
          </p:nvPr>
        </p:nvSpPr>
        <p:spPr>
          <a:solidFill>
            <a:schemeClr val="bg2">
              <a:lumMod val="75000"/>
            </a:schemeClr>
          </a:solidFill>
          <a:ln>
            <a:solidFill>
              <a:schemeClr val="tx1"/>
            </a:solidFill>
          </a:ln>
        </p:spPr>
        <p:txBody>
          <a:bodyPr>
            <a:normAutofit/>
          </a:bodyPr>
          <a:lstStyle/>
          <a:p>
            <a:pPr marL="0" indent="0" algn="ctr">
              <a:buNone/>
            </a:pPr>
            <a:r>
              <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rPr>
              <a:t>1) </a:t>
            </a:r>
            <a:r>
              <a:rPr lang="es-AR" sz="3000" b="1" i="1" u="sng" cap="small" dirty="0">
                <a:solidFill>
                  <a:schemeClr val="accent3">
                    <a:lumMod val="75000"/>
                  </a:schemeClr>
                </a:solidFill>
                <a:effectLst>
                  <a:outerShdw blurRad="38100" dist="38100" dir="2700000" algn="tl">
                    <a:srgbClr val="000000">
                      <a:alpha val="43137"/>
                    </a:srgbClr>
                  </a:outerShdw>
                </a:effectLst>
                <a:latin typeface="+mj-lt"/>
                <a:ea typeface="+mj-ea"/>
                <a:cs typeface="+mj-cs"/>
              </a:rPr>
              <a:t>COMPENSACIÓN ECONÓMICA</a:t>
            </a:r>
          </a:p>
          <a:p>
            <a:pPr algn="ctr"/>
            <a:endParaRPr lang="es-AR" sz="3000" b="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algn="ctr"/>
            <a:r>
              <a:rPr lang="es-AR" sz="3000" cap="small" dirty="0">
                <a:solidFill>
                  <a:schemeClr val="tx2"/>
                </a:solidFill>
                <a:latin typeface="+mj-lt"/>
                <a:ea typeface="+mj-ea"/>
                <a:cs typeface="+mj-cs"/>
              </a:rPr>
              <a:t>Arts. 524:</a:t>
            </a:r>
          </a:p>
          <a:p>
            <a:pPr marL="0" indent="0">
              <a:buNone/>
            </a:pPr>
            <a:r>
              <a:rPr lang="es-AR" sz="3000" cap="small" dirty="0">
                <a:solidFill>
                  <a:schemeClr val="tx2"/>
                </a:solidFill>
                <a:latin typeface="+mj-lt"/>
                <a:ea typeface="+mj-ea"/>
                <a:cs typeface="+mj-cs"/>
              </a:rPr>
              <a:t>Definición. Alcances.</a:t>
            </a:r>
          </a:p>
          <a:p>
            <a:pPr algn="ctr"/>
            <a:endParaRPr lang="es-AR" sz="3000" cap="small" dirty="0">
              <a:solidFill>
                <a:schemeClr val="tx2"/>
              </a:solidFill>
              <a:latin typeface="+mj-lt"/>
              <a:ea typeface="+mj-ea"/>
              <a:cs typeface="+mj-cs"/>
            </a:endParaRPr>
          </a:p>
          <a:p>
            <a:pPr algn="ctr"/>
            <a:r>
              <a:rPr lang="es-AR" sz="3000" cap="small" dirty="0">
                <a:solidFill>
                  <a:schemeClr val="tx2"/>
                </a:solidFill>
                <a:latin typeface="+mj-lt"/>
                <a:ea typeface="+mj-ea"/>
                <a:cs typeface="+mj-cs"/>
              </a:rPr>
              <a:t>Arts. 525: </a:t>
            </a:r>
          </a:p>
          <a:p>
            <a:pPr marL="0" indent="0">
              <a:buNone/>
            </a:pPr>
            <a:r>
              <a:rPr lang="es-AR" sz="3000" cap="small" dirty="0">
                <a:solidFill>
                  <a:schemeClr val="tx2"/>
                </a:solidFill>
                <a:latin typeface="+mj-lt"/>
                <a:ea typeface="+mj-ea"/>
                <a:cs typeface="+mj-cs"/>
              </a:rPr>
              <a:t>Criterios para la Fijación judicial de la compensación económica. Caducidad</a:t>
            </a:r>
          </a:p>
          <a:p>
            <a:endParaRPr lang="es-AR" sz="3000" cap="small" dirty="0">
              <a:solidFill>
                <a:schemeClr val="tx2"/>
              </a:solidFill>
              <a:latin typeface="+mj-lt"/>
              <a:ea typeface="+mj-ea"/>
              <a:cs typeface="+mj-cs"/>
            </a:endParaRPr>
          </a:p>
        </p:txBody>
      </p:sp>
    </p:spTree>
    <p:extLst>
      <p:ext uri="{BB962C8B-B14F-4D97-AF65-F5344CB8AC3E}">
        <p14:creationId xmlns:p14="http://schemas.microsoft.com/office/powerpoint/2010/main" val="2681231650"/>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tx2"/>
          </a:solidFill>
        </p:spPr>
        <p:txBody>
          <a:bodyPr>
            <a:normAutofit/>
          </a:bodyPr>
          <a:lstStyle/>
          <a:p>
            <a:pPr>
              <a:defRPr/>
            </a:pPr>
            <a:r>
              <a:rPr lang="es-AR" dirty="0">
                <a:solidFill>
                  <a:schemeClr val="bg1"/>
                </a:solidFill>
                <a:latin typeface="+mn-lt"/>
              </a:rPr>
              <a:t>Compensación Económica</a:t>
            </a:r>
          </a:p>
        </p:txBody>
      </p:sp>
      <p:sp>
        <p:nvSpPr>
          <p:cNvPr id="4" name="3 Marcador de número de diapositiva"/>
          <p:cNvSpPr>
            <a:spLocks noGrp="1"/>
          </p:cNvSpPr>
          <p:nvPr>
            <p:ph type="sldNum" sz="quarter" idx="4294967295"/>
          </p:nvPr>
        </p:nvSpPr>
        <p:spPr>
          <a:xfrm>
            <a:off x="5886450" y="1027114"/>
            <a:ext cx="457200" cy="441325"/>
          </a:xfrm>
          <a:prstGeom prst="rect">
            <a:avLst/>
          </a:prstGeom>
        </p:spPr>
        <p:txBody>
          <a:bodyPr/>
          <a:lstStyle/>
          <a:p>
            <a:pPr>
              <a:defRPr/>
            </a:pPr>
            <a:fld id="{14B65933-5B17-4FB2-977B-D09D11DFE5F4}" type="slidenum">
              <a:rPr lang="en-US" sz="1800" b="0" kern="0">
                <a:solidFill>
                  <a:sysClr val="windowText" lastClr="000000"/>
                </a:solidFill>
              </a:rPr>
              <a:pPr>
                <a:defRPr/>
              </a:pPr>
              <a:t>58</a:t>
            </a:fld>
            <a:endParaRPr lang="en-US" sz="1800" b="0" kern="0">
              <a:solidFill>
                <a:sysClr val="windowText" lastClr="000000"/>
              </a:solidFill>
            </a:endParaRPr>
          </a:p>
        </p:txBody>
      </p:sp>
      <p:sp>
        <p:nvSpPr>
          <p:cNvPr id="61444" name="2 Marcador de contenido"/>
          <p:cNvSpPr>
            <a:spLocks noGrp="1"/>
          </p:cNvSpPr>
          <p:nvPr>
            <p:ph sz="quarter" idx="1"/>
          </p:nvPr>
        </p:nvSpPr>
        <p:spPr>
          <a:xfrm>
            <a:off x="1825625" y="1527175"/>
            <a:ext cx="8504238" cy="4572000"/>
          </a:xfrm>
        </p:spPr>
        <p:txBody>
          <a:bodyPr/>
          <a:lstStyle/>
          <a:p>
            <a:pPr marL="114300" indent="0" algn="just">
              <a:buNone/>
            </a:pPr>
            <a:r>
              <a:rPr lang="es-AR" altLang="es-AR" dirty="0"/>
              <a:t>Artículo 524.</a:t>
            </a:r>
          </a:p>
          <a:p>
            <a:pPr marL="114300" indent="0" algn="just">
              <a:buNone/>
            </a:pPr>
            <a:r>
              <a:rPr lang="es-AR" altLang="es-AR" dirty="0"/>
              <a:t>Cesada la convivencia, el conviviente que sufre un desequilibrio manifiesto que signifique un empeoramiento de su situación económica con causa adecuada en la convivencia y su ruptura, tiene derecho a una compensación. Ésta puede consistir en una prestación única o en una renta por un tiempo determinado que no puede ser mayor a la duración de la unión convivencial.</a:t>
            </a:r>
          </a:p>
          <a:p>
            <a:pPr marL="114300" indent="0" algn="just">
              <a:buNone/>
            </a:pPr>
            <a:r>
              <a:rPr lang="es-AR" altLang="es-AR" dirty="0"/>
              <a:t>Puede pagarse con dinero, con el usufructo de determinados bienes o de cualquier otro modo que acuerden las partes o en su defecto decida el juez. </a:t>
            </a:r>
          </a:p>
        </p:txBody>
      </p:sp>
      <p:pic>
        <p:nvPicPr>
          <p:cNvPr id="61445" name="Picture 2"/>
          <p:cNvPicPr>
            <a:picLocks noChangeAspect="1" noChangeArrowheads="1"/>
          </p:cNvPicPr>
          <p:nvPr/>
        </p:nvPicPr>
        <p:blipFill>
          <a:blip r:embed="rId2" cstate="print"/>
          <a:srcRect/>
          <a:stretch>
            <a:fillRect/>
          </a:stretch>
        </p:blipFill>
        <p:spPr bwMode="auto">
          <a:xfrm>
            <a:off x="7824788" y="5445125"/>
            <a:ext cx="2303462" cy="1296988"/>
          </a:xfrm>
          <a:prstGeom prst="rect">
            <a:avLst/>
          </a:prstGeom>
          <a:noFill/>
          <a:ln w="9525">
            <a:noFill/>
            <a:miter lim="800000"/>
            <a:headEnd/>
            <a:tailEnd/>
          </a:ln>
        </p:spPr>
      </p:pic>
    </p:spTree>
    <p:extLst>
      <p:ext uri="{BB962C8B-B14F-4D97-AF65-F5344CB8AC3E}">
        <p14:creationId xmlns:p14="http://schemas.microsoft.com/office/powerpoint/2010/main" val="140074023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1 Título"/>
          <p:cNvSpPr>
            <a:spLocks noGrp="1"/>
          </p:cNvSpPr>
          <p:nvPr>
            <p:ph type="title"/>
          </p:nvPr>
        </p:nvSpPr>
        <p:spPr>
          <a:solidFill>
            <a:schemeClr val="accent3">
              <a:lumMod val="75000"/>
            </a:schemeClr>
          </a:solidFill>
        </p:spPr>
        <p:txBody>
          <a:bodyPr anchor="ctr"/>
          <a:lstStyle/>
          <a:p>
            <a:pPr eaLnBrk="1" hangingPunct="1">
              <a:defRPr/>
            </a:pPr>
            <a:r>
              <a:rPr lang="es-AR" altLang="es-AR" b="1" i="1">
                <a:solidFill>
                  <a:schemeClr val="bg1"/>
                </a:solidFill>
              </a:rPr>
              <a:t>¿Cuándo opera?</a:t>
            </a:r>
          </a:p>
        </p:txBody>
      </p:sp>
      <p:sp>
        <p:nvSpPr>
          <p:cNvPr id="3" name="2 Marcador de contenido"/>
          <p:cNvSpPr>
            <a:spLocks noGrp="1"/>
          </p:cNvSpPr>
          <p:nvPr>
            <p:ph sz="quarter" idx="1"/>
          </p:nvPr>
        </p:nvSpPr>
        <p:spPr>
          <a:xfrm>
            <a:off x="1825625" y="1527175"/>
            <a:ext cx="8504238" cy="4572000"/>
          </a:xfrm>
          <a:solidFill>
            <a:schemeClr val="accent2">
              <a:lumMod val="40000"/>
              <a:lumOff val="60000"/>
            </a:schemeClr>
          </a:solidFill>
          <a:ln w="38100">
            <a:solidFill>
              <a:srgbClr val="FF0000"/>
            </a:solidFill>
          </a:ln>
        </p:spPr>
        <p:txBody>
          <a:bodyPr>
            <a:normAutofit/>
          </a:bodyPr>
          <a:lstStyle/>
          <a:p>
            <a:pPr>
              <a:buFont typeface="Wingdings 2"/>
              <a:buChar char=""/>
              <a:defRPr/>
            </a:pPr>
            <a:r>
              <a:rPr lang="es-AR" sz="2800" dirty="0">
                <a:solidFill>
                  <a:schemeClr val="tx1">
                    <a:lumMod val="65000"/>
                    <a:lumOff val="35000"/>
                  </a:schemeClr>
                </a:solidFill>
                <a:latin typeface="Calibri" panose="020F0502020204030204" pitchFamily="34" charset="0"/>
              </a:rPr>
              <a:t>Cese de la Convivencia: cualquiera sea su causal.</a:t>
            </a:r>
          </a:p>
          <a:p>
            <a:pPr>
              <a:buFont typeface="Wingdings 2"/>
              <a:buChar char=""/>
              <a:defRPr/>
            </a:pPr>
            <a:r>
              <a:rPr lang="es-AR" sz="2800" dirty="0">
                <a:solidFill>
                  <a:schemeClr val="tx1">
                    <a:lumMod val="65000"/>
                    <a:lumOff val="35000"/>
                  </a:schemeClr>
                </a:solidFill>
                <a:latin typeface="Calibri" panose="020F0502020204030204" pitchFamily="34" charset="0"/>
              </a:rPr>
              <a:t>+ Requisitos de Procedencia:</a:t>
            </a:r>
          </a:p>
        </p:txBody>
      </p:sp>
      <p:graphicFrame>
        <p:nvGraphicFramePr>
          <p:cNvPr id="5" name="4 Diagrama"/>
          <p:cNvGraphicFramePr/>
          <p:nvPr/>
        </p:nvGraphicFramePr>
        <p:xfrm>
          <a:off x="2711624" y="2492896"/>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08865701"/>
      </p:ext>
    </p:extLst>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a:xfrm>
            <a:off x="1631951" y="2708276"/>
            <a:ext cx="8856663" cy="3673475"/>
          </a:xfrm>
        </p:spPr>
        <p:txBody>
          <a:bodyPr rtlCol="0">
            <a:normAutofit fontScale="90000"/>
          </a:bodyPr>
          <a:lstStyle/>
          <a:p>
            <a:pPr algn="just" eaLnBrk="1" hangingPunct="1">
              <a:defRPr/>
            </a:pPr>
            <a:r>
              <a:rPr lang="es-AR" sz="4800" b="1" i="1" dirty="0">
                <a:effectLst>
                  <a:outerShdw blurRad="38100" dist="38100" dir="2700000" algn="tl">
                    <a:srgbClr val="000000">
                      <a:alpha val="43137"/>
                    </a:srgbClr>
                  </a:outerShdw>
                </a:effectLst>
              </a:rPr>
              <a:t>“El Estado no debe imponer planes de vida a los individuos sino ofrecerles la posibilidad para que ellos elijan” (art. 19 CN)</a:t>
            </a:r>
            <a:br>
              <a:rPr lang="es-AR" sz="4800" b="1" dirty="0">
                <a:effectLst>
                  <a:outerShdw blurRad="38100" dist="38100" dir="2700000" algn="tl">
                    <a:srgbClr val="000000">
                      <a:alpha val="43137"/>
                    </a:srgbClr>
                  </a:outerShdw>
                </a:effectLst>
              </a:rPr>
            </a:br>
            <a:br>
              <a:rPr lang="es-AR" sz="4800" b="1" dirty="0">
                <a:effectLst>
                  <a:outerShdw blurRad="38100" dist="38100" dir="2700000" algn="tl">
                    <a:srgbClr val="000000">
                      <a:alpha val="43137"/>
                    </a:srgbClr>
                  </a:outerShdw>
                </a:effectLst>
              </a:rPr>
            </a:br>
            <a:r>
              <a:rPr lang="es-AR" sz="3100" b="1" dirty="0">
                <a:effectLst>
                  <a:outerShdw blurRad="38100" dist="38100" dir="2700000" algn="tl">
                    <a:srgbClr val="000000">
                      <a:alpha val="43137"/>
                    </a:srgbClr>
                  </a:outerShdw>
                </a:effectLst>
              </a:rPr>
              <a:t>(CSJN, 29/08/1986, “</a:t>
            </a:r>
            <a:r>
              <a:rPr lang="es-AR" sz="3100" b="1" dirty="0" err="1">
                <a:effectLst>
                  <a:outerShdw blurRad="38100" dist="38100" dir="2700000" algn="tl">
                    <a:srgbClr val="000000">
                      <a:alpha val="43137"/>
                    </a:srgbClr>
                  </a:outerShdw>
                </a:effectLst>
              </a:rPr>
              <a:t>Bazterrica</a:t>
            </a:r>
            <a:r>
              <a:rPr lang="es-AR" sz="3100" b="1" dirty="0">
                <a:effectLst>
                  <a:outerShdw blurRad="38100" dist="38100" dir="2700000" algn="tl">
                    <a:srgbClr val="000000">
                      <a:alpha val="43137"/>
                    </a:srgbClr>
                  </a:outerShdw>
                </a:effectLst>
              </a:rPr>
              <a:t>”, Fallos: 308-1392)</a:t>
            </a:r>
          </a:p>
        </p:txBody>
      </p:sp>
      <p:pic>
        <p:nvPicPr>
          <p:cNvPr id="12291" name="Picture 4" descr="http://www.nacionalrock.com/wp-content/uploads/2015/03/54cbda8b79ab8.jpg"/>
          <p:cNvPicPr>
            <a:picLocks noChangeAspect="1" noChangeArrowheads="1"/>
          </p:cNvPicPr>
          <p:nvPr/>
        </p:nvPicPr>
        <p:blipFill>
          <a:blip r:embed="rId2" cstate="print"/>
          <a:srcRect/>
          <a:stretch>
            <a:fillRect/>
          </a:stretch>
        </p:blipFill>
        <p:spPr bwMode="auto">
          <a:xfrm>
            <a:off x="7204076" y="1"/>
            <a:ext cx="3463925" cy="2303463"/>
          </a:xfrm>
          <a:prstGeom prst="rect">
            <a:avLst/>
          </a:prstGeom>
          <a:noFill/>
          <a:ln w="9525">
            <a:noFill/>
            <a:miter lim="800000"/>
            <a:headEnd/>
            <a:tailEnd/>
          </a:ln>
        </p:spPr>
      </p:pic>
    </p:spTree>
    <p:extLst>
      <p:ext uri="{BB962C8B-B14F-4D97-AF65-F5344CB8AC3E}">
        <p14:creationId xmlns:p14="http://schemas.microsoft.com/office/powerpoint/2010/main" val="17947616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tx2"/>
          </a:solidFill>
        </p:spPr>
        <p:txBody>
          <a:bodyPr>
            <a:normAutofit/>
          </a:bodyPr>
          <a:lstStyle/>
          <a:p>
            <a:pPr>
              <a:defRPr/>
            </a:pPr>
            <a:r>
              <a:rPr lang="es-AR" dirty="0">
                <a:solidFill>
                  <a:schemeClr val="bg1"/>
                </a:solidFill>
                <a:latin typeface="+mn-lt"/>
              </a:rPr>
              <a:t>Pautas de la fijación. Caducidad.</a:t>
            </a:r>
          </a:p>
        </p:txBody>
      </p:sp>
      <p:sp>
        <p:nvSpPr>
          <p:cNvPr id="4" name="3 Marcador de número de diapositiva"/>
          <p:cNvSpPr>
            <a:spLocks noGrp="1"/>
          </p:cNvSpPr>
          <p:nvPr>
            <p:ph type="sldNum" sz="quarter" idx="4294967295"/>
          </p:nvPr>
        </p:nvSpPr>
        <p:spPr>
          <a:xfrm>
            <a:off x="5886450" y="1027114"/>
            <a:ext cx="457200" cy="441325"/>
          </a:xfrm>
          <a:prstGeom prst="rect">
            <a:avLst/>
          </a:prstGeom>
        </p:spPr>
        <p:txBody>
          <a:bodyPr/>
          <a:lstStyle/>
          <a:p>
            <a:pPr>
              <a:defRPr/>
            </a:pPr>
            <a:fld id="{04036E4D-BF6B-479C-B53D-5B7028505C59}" type="slidenum">
              <a:rPr lang="en-US" sz="1800" b="0" kern="0">
                <a:solidFill>
                  <a:sysClr val="windowText" lastClr="000000"/>
                </a:solidFill>
              </a:rPr>
              <a:pPr>
                <a:defRPr/>
              </a:pPr>
              <a:t>60</a:t>
            </a:fld>
            <a:endParaRPr lang="en-US" sz="1800" b="0" kern="0">
              <a:solidFill>
                <a:sysClr val="windowText" lastClr="000000"/>
              </a:solidFill>
            </a:endParaRPr>
          </a:p>
        </p:txBody>
      </p:sp>
      <p:sp>
        <p:nvSpPr>
          <p:cNvPr id="3" name="2 Marcador de contenido"/>
          <p:cNvSpPr>
            <a:spLocks noGrp="1"/>
          </p:cNvSpPr>
          <p:nvPr>
            <p:ph sz="quarter" idx="1"/>
          </p:nvPr>
        </p:nvSpPr>
        <p:spPr>
          <a:xfrm>
            <a:off x="1774825" y="1600200"/>
            <a:ext cx="8281988" cy="4800600"/>
          </a:xfrm>
          <a:solidFill>
            <a:schemeClr val="bg1"/>
          </a:solidFill>
          <a:ln>
            <a:solidFill>
              <a:schemeClr val="accent6">
                <a:lumMod val="50000"/>
              </a:schemeClr>
            </a:solidFill>
          </a:ln>
        </p:spPr>
        <p:txBody>
          <a:bodyPr>
            <a:normAutofit fontScale="77500" lnSpcReduction="20000"/>
          </a:bodyPr>
          <a:lstStyle/>
          <a:p>
            <a:pPr marL="114300" indent="0">
              <a:buNone/>
              <a:defRPr/>
            </a:pPr>
            <a:r>
              <a:rPr lang="es-AR" dirty="0"/>
              <a:t>Artículo 525.</a:t>
            </a:r>
          </a:p>
          <a:p>
            <a:pPr marL="114300" indent="0">
              <a:buNone/>
              <a:defRPr/>
            </a:pPr>
            <a:r>
              <a:rPr lang="es-AR" dirty="0"/>
              <a:t>El juez determina la procedencia y el monto de la compensación económica sobre la base de diversas circunstancias, entre otras:</a:t>
            </a:r>
          </a:p>
          <a:p>
            <a:pPr marL="571500" indent="-457200">
              <a:buFont typeface="Wingdings 2"/>
              <a:buAutoNum type="alphaLcPeriod"/>
              <a:defRPr/>
            </a:pPr>
            <a:r>
              <a:rPr lang="es-AR" dirty="0"/>
              <a:t>El estado patrimonial de cada uno de los convivientes al inicio y a la finalización de la unión:</a:t>
            </a:r>
          </a:p>
          <a:p>
            <a:pPr marL="571500" indent="-457200">
              <a:buFont typeface="Wingdings 2"/>
              <a:buAutoNum type="alphaLcPeriod"/>
              <a:defRPr/>
            </a:pPr>
            <a:r>
              <a:rPr lang="es-AR" dirty="0"/>
              <a:t>La dedicación que cada conviviente brindó a la familia y a la crianza y educación de los hijos y la que debe prestar con posterioridad al cese;</a:t>
            </a:r>
          </a:p>
          <a:p>
            <a:pPr marL="571500" indent="-457200">
              <a:buFont typeface="Wingdings 2"/>
              <a:buAutoNum type="alphaLcPeriod"/>
              <a:defRPr/>
            </a:pPr>
            <a:r>
              <a:rPr lang="es-AR" dirty="0"/>
              <a:t>La edad y el estado de salud de los convivientes y de los hijos;</a:t>
            </a:r>
          </a:p>
          <a:p>
            <a:pPr marL="571500" indent="-457200">
              <a:buFont typeface="Wingdings 2"/>
              <a:buAutoNum type="alphaLcPeriod"/>
              <a:defRPr/>
            </a:pPr>
            <a:r>
              <a:rPr lang="es-AR" dirty="0"/>
              <a:t>La capacitación laboral y la posibilidad de acceder a un empleo del conviviente que solicita la compensación económica;</a:t>
            </a:r>
          </a:p>
          <a:p>
            <a:pPr marL="571500" indent="-457200">
              <a:buFont typeface="Wingdings 2"/>
              <a:buAutoNum type="alphaLcPeriod"/>
              <a:defRPr/>
            </a:pPr>
            <a:r>
              <a:rPr lang="es-AR" dirty="0"/>
              <a:t>La colaboración prestada a las actividades mercantiles, industriales o profesionales del otro conviviente;</a:t>
            </a:r>
          </a:p>
          <a:p>
            <a:pPr marL="571500" indent="-457200">
              <a:buFont typeface="Wingdings 2"/>
              <a:buAutoNum type="alphaLcPeriod"/>
              <a:defRPr/>
            </a:pPr>
            <a:r>
              <a:rPr lang="es-AR" dirty="0"/>
              <a:t>La atribución de la vivienda familiar.</a:t>
            </a:r>
          </a:p>
          <a:p>
            <a:pPr marL="571500" indent="-457200">
              <a:buFont typeface="Wingdings 2"/>
              <a:buAutoNum type="alphaLcPeriod"/>
              <a:defRPr/>
            </a:pPr>
            <a:r>
              <a:rPr lang="es-AR" dirty="0"/>
              <a:t>La acción para reclamar la compensación económica caduca a los seis meses de haberse producido cualquiera de las causas de finalización de la convivencia enumeradas en el artículo 523.</a:t>
            </a:r>
          </a:p>
        </p:txBody>
      </p:sp>
    </p:spTree>
    <p:extLst>
      <p:ext uri="{BB962C8B-B14F-4D97-AF65-F5344CB8AC3E}">
        <p14:creationId xmlns:p14="http://schemas.microsoft.com/office/powerpoint/2010/main" val="425279684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p:cNvGraphicFramePr>
            <a:graphicFrameLocks noGrp="1"/>
          </p:cNvGraphicFramePr>
          <p:nvPr>
            <p:extLst/>
          </p:nvPr>
        </p:nvGraphicFramePr>
        <p:xfrm>
          <a:off x="1523997" y="764704"/>
          <a:ext cx="9144002" cy="6000748"/>
        </p:xfrm>
        <a:graphic>
          <a:graphicData uri="http://schemas.openxmlformats.org/drawingml/2006/table">
            <a:tbl>
              <a:tblPr firstRow="1" firstCol="1" bandRow="1">
                <a:tableStyleId>{5C22544A-7EE6-4342-B048-85BDC9FD1C3A}</a:tableStyleId>
              </a:tblPr>
              <a:tblGrid>
                <a:gridCol w="3047322">
                  <a:extLst>
                    <a:ext uri="{9D8B030D-6E8A-4147-A177-3AD203B41FA5}">
                      <a16:colId xmlns:a16="http://schemas.microsoft.com/office/drawing/2014/main" val="20000"/>
                    </a:ext>
                  </a:extLst>
                </a:gridCol>
                <a:gridCol w="3048340">
                  <a:extLst>
                    <a:ext uri="{9D8B030D-6E8A-4147-A177-3AD203B41FA5}">
                      <a16:colId xmlns:a16="http://schemas.microsoft.com/office/drawing/2014/main" val="20001"/>
                    </a:ext>
                  </a:extLst>
                </a:gridCol>
                <a:gridCol w="3048340">
                  <a:extLst>
                    <a:ext uri="{9D8B030D-6E8A-4147-A177-3AD203B41FA5}">
                      <a16:colId xmlns:a16="http://schemas.microsoft.com/office/drawing/2014/main" val="20002"/>
                    </a:ext>
                  </a:extLst>
                </a:gridCol>
              </a:tblGrid>
              <a:tr h="1034196">
                <a:tc>
                  <a:txBody>
                    <a:bodyPr/>
                    <a:lstStyle/>
                    <a:p>
                      <a:pPr algn="just">
                        <a:lnSpc>
                          <a:spcPct val="115000"/>
                        </a:lnSpc>
                        <a:spcAft>
                          <a:spcPts val="600"/>
                        </a:spcAft>
                      </a:pPr>
                      <a:r>
                        <a:rPr lang="es-AR" sz="1800" dirty="0">
                          <a:effectLst/>
                        </a:rPr>
                        <a:t>Compensación económica</a:t>
                      </a:r>
                    </a:p>
                    <a:p>
                      <a:pPr algn="just">
                        <a:lnSpc>
                          <a:spcPct val="115000"/>
                        </a:lnSpc>
                        <a:spcAft>
                          <a:spcPts val="600"/>
                        </a:spcAft>
                      </a:pPr>
                      <a:r>
                        <a:rPr lang="es-AR" sz="1800" dirty="0">
                          <a:effectLst/>
                        </a:rPr>
                        <a:t> </a:t>
                      </a:r>
                      <a:endParaRPr lang="es-AR" sz="1800" dirty="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dirty="0">
                          <a:effectLst/>
                        </a:rPr>
                        <a:t>Unión Convivencial</a:t>
                      </a:r>
                    </a:p>
                    <a:p>
                      <a:pPr algn="ctr">
                        <a:lnSpc>
                          <a:spcPct val="115000"/>
                        </a:lnSpc>
                        <a:spcAft>
                          <a:spcPts val="600"/>
                        </a:spcAft>
                      </a:pPr>
                      <a:r>
                        <a:rPr lang="es-AR" sz="1800" dirty="0">
                          <a:effectLst/>
                        </a:rPr>
                        <a:t>Art. 524 y 525</a:t>
                      </a:r>
                      <a:endParaRPr lang="es-AR" sz="1800" dirty="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dirty="0">
                          <a:effectLst/>
                        </a:rPr>
                        <a:t>Matrimonio</a:t>
                      </a:r>
                    </a:p>
                    <a:p>
                      <a:pPr algn="ctr">
                        <a:lnSpc>
                          <a:spcPct val="115000"/>
                        </a:lnSpc>
                        <a:spcAft>
                          <a:spcPts val="600"/>
                        </a:spcAft>
                      </a:pPr>
                      <a:r>
                        <a:rPr lang="es-AR" sz="1800" dirty="0">
                          <a:effectLst/>
                        </a:rPr>
                        <a:t>Arts. 441 y 442</a:t>
                      </a:r>
                      <a:endParaRPr lang="es-AR" sz="1800" dirty="0">
                        <a:effectLst/>
                        <a:latin typeface="Calibri"/>
                        <a:ea typeface="Calibri"/>
                        <a:cs typeface="Times New Roman"/>
                      </a:endParaRPr>
                    </a:p>
                  </a:txBody>
                  <a:tcPr marL="68580" marR="68580" marT="0" marB="0"/>
                </a:tc>
                <a:extLst>
                  <a:ext uri="{0D108BD9-81ED-4DB2-BD59-A6C34878D82A}">
                    <a16:rowId xmlns:a16="http://schemas.microsoft.com/office/drawing/2014/main" val="10000"/>
                  </a:ext>
                </a:extLst>
              </a:tr>
              <a:tr h="1974940">
                <a:tc>
                  <a:txBody>
                    <a:bodyPr/>
                    <a:lstStyle/>
                    <a:p>
                      <a:pPr algn="ctr">
                        <a:lnSpc>
                          <a:spcPct val="115000"/>
                        </a:lnSpc>
                        <a:spcAft>
                          <a:spcPts val="600"/>
                        </a:spcAft>
                      </a:pPr>
                      <a:r>
                        <a:rPr lang="es-AR" sz="1800" dirty="0">
                          <a:effectLst/>
                        </a:rPr>
                        <a:t> </a:t>
                      </a:r>
                    </a:p>
                    <a:p>
                      <a:pPr algn="ctr">
                        <a:lnSpc>
                          <a:spcPct val="115000"/>
                        </a:lnSpc>
                        <a:spcAft>
                          <a:spcPts val="600"/>
                        </a:spcAft>
                      </a:pPr>
                      <a:r>
                        <a:rPr lang="es-AR" sz="1800" dirty="0">
                          <a:effectLst/>
                        </a:rPr>
                        <a:t>Se torna operativa como efecto de:</a:t>
                      </a:r>
                      <a:endParaRPr lang="es-AR" sz="1800" dirty="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dirty="0">
                          <a:effectLst/>
                        </a:rPr>
                        <a:t>Del Cese de la Unión</a:t>
                      </a:r>
                    </a:p>
                    <a:p>
                      <a:pPr algn="just">
                        <a:lnSpc>
                          <a:spcPct val="115000"/>
                        </a:lnSpc>
                        <a:spcAft>
                          <a:spcPts val="600"/>
                        </a:spcAft>
                      </a:pPr>
                      <a:r>
                        <a:rPr lang="es-AR" sz="1800" dirty="0">
                          <a:effectLst/>
                        </a:rPr>
                        <a:t>Cualquiera sea su causal, </a:t>
                      </a:r>
                      <a:r>
                        <a:rPr lang="es-AR" sz="1800" b="1" dirty="0">
                          <a:effectLst/>
                        </a:rPr>
                        <a:t>incluida la muerte </a:t>
                      </a:r>
                      <a:r>
                        <a:rPr lang="es-AR" sz="1800" dirty="0">
                          <a:effectLst/>
                        </a:rPr>
                        <a:t>o sentencia firma de ausencia con presunción de fallecimiento.</a:t>
                      </a:r>
                      <a:endParaRPr lang="es-AR" sz="1800" dirty="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a:effectLst/>
                        </a:rPr>
                        <a:t> </a:t>
                      </a:r>
                    </a:p>
                    <a:p>
                      <a:pPr algn="ctr">
                        <a:lnSpc>
                          <a:spcPct val="115000"/>
                        </a:lnSpc>
                        <a:spcAft>
                          <a:spcPts val="600"/>
                        </a:spcAft>
                      </a:pPr>
                      <a:r>
                        <a:rPr lang="es-AR" sz="1800">
                          <a:effectLst/>
                        </a:rPr>
                        <a:t>Del Divorcio</a:t>
                      </a:r>
                    </a:p>
                    <a:p>
                      <a:pPr>
                        <a:lnSpc>
                          <a:spcPct val="115000"/>
                        </a:lnSpc>
                        <a:spcAft>
                          <a:spcPts val="600"/>
                        </a:spcAft>
                        <a:tabLst>
                          <a:tab pos="424180" algn="l"/>
                          <a:tab pos="881380" algn="ctr"/>
                        </a:tabLst>
                      </a:pPr>
                      <a:r>
                        <a:rPr lang="es-AR" sz="1800">
                          <a:effectLst/>
                        </a:rPr>
                        <a:t> </a:t>
                      </a:r>
                      <a:endParaRPr lang="es-AR" sz="1800">
                        <a:effectLst/>
                        <a:latin typeface="Calibri"/>
                        <a:ea typeface="Calibri"/>
                        <a:cs typeface="Times New Roman"/>
                      </a:endParaRPr>
                    </a:p>
                  </a:txBody>
                  <a:tcPr marL="68580" marR="68580" marT="0" marB="0"/>
                </a:tc>
                <a:extLst>
                  <a:ext uri="{0D108BD9-81ED-4DB2-BD59-A6C34878D82A}">
                    <a16:rowId xmlns:a16="http://schemas.microsoft.com/office/drawing/2014/main" val="10001"/>
                  </a:ext>
                </a:extLst>
              </a:tr>
              <a:tr h="293415">
                <a:tc>
                  <a:txBody>
                    <a:bodyPr/>
                    <a:lstStyle/>
                    <a:p>
                      <a:pPr algn="ctr">
                        <a:lnSpc>
                          <a:spcPct val="115000"/>
                        </a:lnSpc>
                        <a:spcAft>
                          <a:spcPts val="600"/>
                        </a:spcAft>
                      </a:pPr>
                      <a:r>
                        <a:rPr lang="es-AR" sz="1800">
                          <a:effectLst/>
                        </a:rPr>
                        <a:t>Exclusión Por pacto</a:t>
                      </a:r>
                      <a:endParaRPr lang="es-AR" sz="180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dirty="0">
                          <a:effectLst/>
                        </a:rPr>
                        <a:t>SI</a:t>
                      </a:r>
                      <a:endParaRPr lang="es-AR" sz="1800" dirty="0">
                        <a:effectLst/>
                        <a:latin typeface="Calibri"/>
                        <a:ea typeface="Calibri"/>
                        <a:cs typeface="Times New Roman"/>
                      </a:endParaRPr>
                    </a:p>
                  </a:txBody>
                  <a:tcPr marL="68580" marR="68580" marT="0" marB="0"/>
                </a:tc>
                <a:tc>
                  <a:txBody>
                    <a:bodyPr/>
                    <a:lstStyle/>
                    <a:p>
                      <a:pPr algn="ctr">
                        <a:lnSpc>
                          <a:spcPct val="115000"/>
                        </a:lnSpc>
                        <a:spcAft>
                          <a:spcPts val="600"/>
                        </a:spcAft>
                      </a:pPr>
                      <a:r>
                        <a:rPr lang="es-AR" sz="1800">
                          <a:effectLst/>
                        </a:rPr>
                        <a:t>NO</a:t>
                      </a:r>
                      <a:endParaRPr lang="es-AR" sz="1800">
                        <a:effectLst/>
                        <a:latin typeface="Calibri"/>
                        <a:ea typeface="Calibri"/>
                        <a:cs typeface="Times New Roman"/>
                      </a:endParaRPr>
                    </a:p>
                  </a:txBody>
                  <a:tcPr marL="68580" marR="68580" marT="0" marB="0"/>
                </a:tc>
                <a:extLst>
                  <a:ext uri="{0D108BD9-81ED-4DB2-BD59-A6C34878D82A}">
                    <a16:rowId xmlns:a16="http://schemas.microsoft.com/office/drawing/2014/main" val="10002"/>
                  </a:ext>
                </a:extLst>
              </a:tr>
              <a:tr h="2602104">
                <a:tc>
                  <a:txBody>
                    <a:bodyPr/>
                    <a:lstStyle/>
                    <a:p>
                      <a:pPr algn="ctr">
                        <a:lnSpc>
                          <a:spcPct val="115000"/>
                        </a:lnSpc>
                        <a:spcAft>
                          <a:spcPts val="600"/>
                        </a:spcAft>
                      </a:pPr>
                      <a:r>
                        <a:rPr lang="es-AR" sz="1800">
                          <a:effectLst/>
                        </a:rPr>
                        <a:t>Modo de pago</a:t>
                      </a:r>
                      <a:endParaRPr lang="es-AR" sz="1800">
                        <a:effectLst/>
                        <a:latin typeface="Calibri"/>
                        <a:ea typeface="Calibri"/>
                        <a:cs typeface="Times New Roman"/>
                      </a:endParaRPr>
                    </a:p>
                  </a:txBody>
                  <a:tcPr marL="68580" marR="68580" marT="0" marB="0"/>
                </a:tc>
                <a:tc>
                  <a:txBody>
                    <a:bodyPr/>
                    <a:lstStyle/>
                    <a:p>
                      <a:pPr algn="just">
                        <a:lnSpc>
                          <a:spcPct val="115000"/>
                        </a:lnSpc>
                        <a:spcAft>
                          <a:spcPts val="600"/>
                        </a:spcAft>
                      </a:pPr>
                      <a:r>
                        <a:rPr lang="es-AR" sz="1800" dirty="0">
                          <a:effectLst/>
                        </a:rPr>
                        <a:t>Por acuerdo de partes</a:t>
                      </a:r>
                    </a:p>
                    <a:p>
                      <a:pPr algn="just">
                        <a:lnSpc>
                          <a:spcPct val="115000"/>
                        </a:lnSpc>
                        <a:spcAft>
                          <a:spcPts val="600"/>
                        </a:spcAft>
                      </a:pPr>
                      <a:endParaRPr lang="es-AR" sz="1800" dirty="0">
                        <a:effectLst/>
                      </a:endParaRPr>
                    </a:p>
                    <a:p>
                      <a:pPr algn="just">
                        <a:lnSpc>
                          <a:spcPct val="115000"/>
                        </a:lnSpc>
                        <a:spcAft>
                          <a:spcPts val="600"/>
                        </a:spcAft>
                      </a:pPr>
                      <a:r>
                        <a:rPr lang="es-AR" sz="1800" dirty="0">
                          <a:effectLst/>
                        </a:rPr>
                        <a:t>- En su defecto, por fijación judicial: renta única, periódica pero </a:t>
                      </a:r>
                      <a:r>
                        <a:rPr lang="es-AR" sz="1800" b="1" dirty="0">
                          <a:effectLst/>
                        </a:rPr>
                        <a:t>no pudiendo superar el máximo de años que duró la convivencia</a:t>
                      </a:r>
                      <a:r>
                        <a:rPr lang="es-AR" sz="1800" dirty="0">
                          <a:effectLst/>
                        </a:rPr>
                        <a:t>.  </a:t>
                      </a:r>
                      <a:endParaRPr lang="es-AR" sz="1800" dirty="0">
                        <a:effectLst/>
                        <a:latin typeface="Calibri"/>
                        <a:ea typeface="Calibri"/>
                        <a:cs typeface="Times New Roman"/>
                      </a:endParaRPr>
                    </a:p>
                  </a:txBody>
                  <a:tcPr marL="68580" marR="68580" marT="0" marB="0"/>
                </a:tc>
                <a:tc>
                  <a:txBody>
                    <a:bodyPr/>
                    <a:lstStyle/>
                    <a:p>
                      <a:pPr marL="285750" indent="-285750" algn="just">
                        <a:lnSpc>
                          <a:spcPct val="115000"/>
                        </a:lnSpc>
                        <a:spcAft>
                          <a:spcPts val="600"/>
                        </a:spcAft>
                        <a:buFontTx/>
                        <a:buChar char="-"/>
                      </a:pPr>
                      <a:r>
                        <a:rPr lang="es-AR" sz="1800" dirty="0">
                          <a:effectLst/>
                        </a:rPr>
                        <a:t>Por acuerdo de partes</a:t>
                      </a:r>
                    </a:p>
                    <a:p>
                      <a:pPr marL="0" indent="0" algn="just">
                        <a:lnSpc>
                          <a:spcPct val="115000"/>
                        </a:lnSpc>
                        <a:spcAft>
                          <a:spcPts val="600"/>
                        </a:spcAft>
                        <a:buFontTx/>
                        <a:buNone/>
                      </a:pPr>
                      <a:endParaRPr lang="es-AR" sz="1800" dirty="0">
                        <a:effectLst/>
                      </a:endParaRPr>
                    </a:p>
                    <a:p>
                      <a:pPr algn="just">
                        <a:lnSpc>
                          <a:spcPct val="115000"/>
                        </a:lnSpc>
                        <a:spcAft>
                          <a:spcPts val="600"/>
                        </a:spcAft>
                      </a:pPr>
                      <a:r>
                        <a:rPr lang="es-AR" sz="1800" dirty="0">
                          <a:effectLst/>
                        </a:rPr>
                        <a:t>- En su defecto, por fijación judicial: renta única, periódica o, </a:t>
                      </a:r>
                      <a:r>
                        <a:rPr lang="es-AR" sz="1800" b="1" dirty="0">
                          <a:effectLst/>
                        </a:rPr>
                        <a:t>excepcionalmente por tiempo indeterminado.</a:t>
                      </a:r>
                      <a:endParaRPr lang="es-AR" sz="1800" b="1" dirty="0">
                        <a:effectLst/>
                        <a:latin typeface="Calibri"/>
                        <a:ea typeface="Calibri"/>
                        <a:cs typeface="Times New Roman"/>
                      </a:endParaRPr>
                    </a:p>
                  </a:txBody>
                  <a:tcPr marL="68580" marR="68580" marT="0" marB="0"/>
                </a:tc>
                <a:extLst>
                  <a:ext uri="{0D108BD9-81ED-4DB2-BD59-A6C34878D82A}">
                    <a16:rowId xmlns:a16="http://schemas.microsoft.com/office/drawing/2014/main" val="10003"/>
                  </a:ext>
                </a:extLst>
              </a:tr>
            </a:tbl>
          </a:graphicData>
        </a:graphic>
      </p:graphicFrame>
      <p:sp>
        <p:nvSpPr>
          <p:cNvPr id="3" name="1 Título"/>
          <p:cNvSpPr txBox="1">
            <a:spLocks/>
          </p:cNvSpPr>
          <p:nvPr/>
        </p:nvSpPr>
        <p:spPr>
          <a:xfrm>
            <a:off x="2279576" y="0"/>
            <a:ext cx="7467600" cy="692696"/>
          </a:xfrm>
          <a:prstGeom prst="rect">
            <a:avLst/>
          </a:prstGeom>
          <a:solidFill>
            <a:srgbClr val="FFFF00"/>
          </a:solidFill>
        </p:spPr>
        <p:txBody>
          <a:bodyPr anchor="ctr">
            <a:normAutofit fontScale="67500" lnSpcReduction="20000"/>
          </a:bodyPr>
          <a:lstStyle>
            <a:lvl1pPr algn="l" rtl="0" eaLnBrk="1" latinLnBrk="0" hangingPunct="1">
              <a:spcBef>
                <a:spcPct val="0"/>
              </a:spcBef>
              <a:buNone/>
              <a:defRPr kumimoji="0" sz="3000" b="0" kern="1200" cap="small" baseline="0">
                <a:solidFill>
                  <a:schemeClr val="tx2"/>
                </a:solidFill>
                <a:latin typeface="+mj-lt"/>
                <a:ea typeface="+mj-ea"/>
                <a:cs typeface="+mj-cs"/>
              </a:defRPr>
            </a:lvl1pPr>
          </a:lstStyle>
          <a:p>
            <a:pPr algn="ctr">
              <a:lnSpc>
                <a:spcPct val="200000"/>
              </a:lnSpc>
            </a:pPr>
            <a:r>
              <a:rPr lang="es-AR" b="1" i="1" dirty="0">
                <a:solidFill>
                  <a:prstClr val="black">
                    <a:lumMod val="75000"/>
                    <a:lumOff val="25000"/>
                  </a:prstClr>
                </a:solidFill>
              </a:rPr>
              <a:t>Diferencias con el matrimonio</a:t>
            </a:r>
          </a:p>
        </p:txBody>
      </p:sp>
    </p:spTree>
    <p:extLst>
      <p:ext uri="{BB962C8B-B14F-4D97-AF65-F5344CB8AC3E}">
        <p14:creationId xmlns:p14="http://schemas.microsoft.com/office/powerpoint/2010/main" val="2002089897"/>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accent1"/>
          </a:solidFill>
          <a:ln>
            <a:solidFill>
              <a:schemeClr val="tx1"/>
            </a:solidFill>
          </a:ln>
        </p:spPr>
        <p:txBody>
          <a:bodyPr/>
          <a:lstStyle/>
          <a:p>
            <a:pPr algn="ctr"/>
            <a:r>
              <a:rPr lang="es-AR" b="1" i="1" dirty="0">
                <a:solidFill>
                  <a:schemeClr val="bg1"/>
                </a:solidFill>
                <a:effectLst>
                  <a:outerShdw blurRad="38100" dist="38100" dir="2700000" algn="tl">
                    <a:srgbClr val="000000">
                      <a:alpha val="43137"/>
                    </a:srgbClr>
                  </a:outerShdw>
                </a:effectLst>
              </a:rPr>
              <a:t>efectos luego del cese</a:t>
            </a:r>
          </a:p>
        </p:txBody>
      </p:sp>
      <p:sp>
        <p:nvSpPr>
          <p:cNvPr id="3" name="2 Marcador de contenido"/>
          <p:cNvSpPr>
            <a:spLocks noGrp="1"/>
          </p:cNvSpPr>
          <p:nvPr>
            <p:ph sz="quarter" idx="1"/>
          </p:nvPr>
        </p:nvSpPr>
        <p:spPr>
          <a:xfrm>
            <a:off x="1991544" y="1600200"/>
            <a:ext cx="7457256" cy="2188840"/>
          </a:xfrm>
          <a:solidFill>
            <a:schemeClr val="bg2">
              <a:lumMod val="75000"/>
            </a:schemeClr>
          </a:solidFill>
          <a:ln>
            <a:solidFill>
              <a:schemeClr val="tx1"/>
            </a:solidFill>
          </a:ln>
        </p:spPr>
        <p:txBody>
          <a:bodyPr>
            <a:normAutofit fontScale="92500" lnSpcReduction="20000"/>
          </a:bodyPr>
          <a:lstStyle/>
          <a:p>
            <a:pPr marL="0" indent="0" algn="ctr">
              <a:buNone/>
            </a:pPr>
            <a:endPar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marL="0" indent="0" algn="ctr">
              <a:buNone/>
            </a:pPr>
            <a:r>
              <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rPr>
              <a:t>2) </a:t>
            </a:r>
            <a:r>
              <a:rPr lang="es-AR" sz="3000" b="1" i="1" u="sng" cap="small" dirty="0">
                <a:solidFill>
                  <a:schemeClr val="accent3">
                    <a:lumMod val="75000"/>
                  </a:schemeClr>
                </a:solidFill>
                <a:effectLst>
                  <a:outerShdw blurRad="38100" dist="38100" dir="2700000" algn="tl">
                    <a:srgbClr val="000000">
                      <a:alpha val="43137"/>
                    </a:srgbClr>
                  </a:outerShdw>
                </a:effectLst>
                <a:latin typeface="+mj-lt"/>
                <a:ea typeface="+mj-ea"/>
                <a:cs typeface="+mj-cs"/>
              </a:rPr>
              <a:t>Atribución del uso de la vivienda  familiar</a:t>
            </a:r>
          </a:p>
          <a:p>
            <a:pPr algn="ctr"/>
            <a:endParaRPr lang="es-AR" sz="3000" b="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algn="ctr"/>
            <a:r>
              <a:rPr lang="es-AR" sz="3000" cap="small" dirty="0">
                <a:solidFill>
                  <a:schemeClr val="tx2"/>
                </a:solidFill>
                <a:latin typeface="+mj-lt"/>
                <a:ea typeface="+mj-ea"/>
                <a:cs typeface="+mj-cs"/>
              </a:rPr>
              <a:t>Arts. 526: dos tipos de protección:</a:t>
            </a:r>
            <a:endParaRPr lang="es-AR" sz="3000" i="1" cap="small" dirty="0">
              <a:solidFill>
                <a:schemeClr val="tx2"/>
              </a:solidFill>
              <a:latin typeface="+mj-lt"/>
              <a:ea typeface="+mj-ea"/>
              <a:cs typeface="+mj-cs"/>
            </a:endParaRPr>
          </a:p>
          <a:p>
            <a:pPr marL="0" indent="0" algn="ctr">
              <a:buNone/>
            </a:pPr>
            <a:endParaRPr lang="es-AR" sz="3000" cap="small" dirty="0">
              <a:solidFill>
                <a:schemeClr val="tx2"/>
              </a:solidFill>
              <a:latin typeface="+mj-lt"/>
              <a:ea typeface="+mj-ea"/>
              <a:cs typeface="+mj-cs"/>
            </a:endParaRPr>
          </a:p>
        </p:txBody>
      </p:sp>
      <p:graphicFrame>
        <p:nvGraphicFramePr>
          <p:cNvPr id="4" name="3 Diagrama"/>
          <p:cNvGraphicFramePr/>
          <p:nvPr>
            <p:extLst/>
          </p:nvPr>
        </p:nvGraphicFramePr>
        <p:xfrm>
          <a:off x="2063552" y="4005064"/>
          <a:ext cx="7344816" cy="2520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4 Flecha en U"/>
          <p:cNvSpPr/>
          <p:nvPr/>
        </p:nvSpPr>
        <p:spPr>
          <a:xfrm rot="5400000">
            <a:off x="9120336" y="3284984"/>
            <a:ext cx="1440160" cy="1440160"/>
          </a:xfrm>
          <a:prstGeom prst="utur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black"/>
              </a:solidFill>
            </a:endParaRPr>
          </a:p>
        </p:txBody>
      </p:sp>
      <p:sp>
        <p:nvSpPr>
          <p:cNvPr id="6" name="5 CuadroTexto"/>
          <p:cNvSpPr txBox="1"/>
          <p:nvPr/>
        </p:nvSpPr>
        <p:spPr>
          <a:xfrm>
            <a:off x="3330087" y="4221089"/>
            <a:ext cx="605673" cy="1015663"/>
          </a:xfrm>
          <a:prstGeom prst="rect">
            <a:avLst/>
          </a:prstGeom>
          <a:noFill/>
        </p:spPr>
        <p:txBody>
          <a:bodyPr wrap="square" rtlCol="0">
            <a:spAutoFit/>
          </a:bodyPr>
          <a:lstStyle/>
          <a:p>
            <a:r>
              <a:rPr lang="es-AR" sz="6000" kern="0" dirty="0">
                <a:solidFill>
                  <a:prstClr val="white"/>
                </a:solidFill>
              </a:rPr>
              <a:t>*</a:t>
            </a:r>
          </a:p>
        </p:txBody>
      </p:sp>
    </p:spTree>
    <p:extLst>
      <p:ext uri="{BB962C8B-B14F-4D97-AF65-F5344CB8AC3E}">
        <p14:creationId xmlns:p14="http://schemas.microsoft.com/office/powerpoint/2010/main" val="2219255390"/>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FF0000"/>
          </a:solidFill>
        </p:spPr>
        <p:txBody>
          <a:bodyPr anchor="ctr">
            <a:normAutofit fontScale="90000"/>
          </a:bodyPr>
          <a:lstStyle/>
          <a:p>
            <a:pPr algn="ctr"/>
            <a:r>
              <a:rPr lang="es-AR" b="1" i="1" dirty="0">
                <a:solidFill>
                  <a:schemeClr val="bg1"/>
                </a:solidFill>
              </a:rPr>
              <a:t>¿Cuándo opera la protección ?</a:t>
            </a:r>
            <a:br>
              <a:rPr lang="es-AR" b="1" i="1" dirty="0">
                <a:solidFill>
                  <a:schemeClr val="bg1"/>
                </a:solidFill>
              </a:rPr>
            </a:br>
            <a:r>
              <a:rPr lang="es-AR" sz="6000" b="1" i="1" dirty="0">
                <a:solidFill>
                  <a:schemeClr val="bg1"/>
                </a:solidFill>
              </a:rPr>
              <a:t>*</a:t>
            </a:r>
            <a:endParaRPr lang="es-AR" b="1" i="1" dirty="0">
              <a:solidFill>
                <a:schemeClr val="bg1"/>
              </a:solidFill>
            </a:endParaRPr>
          </a:p>
        </p:txBody>
      </p:sp>
      <p:sp>
        <p:nvSpPr>
          <p:cNvPr id="3" name="2 Marcador de contenido"/>
          <p:cNvSpPr>
            <a:spLocks noGrp="1"/>
          </p:cNvSpPr>
          <p:nvPr>
            <p:ph sz="quarter" idx="1"/>
          </p:nvPr>
        </p:nvSpPr>
        <p:spPr>
          <a:solidFill>
            <a:schemeClr val="accent2">
              <a:lumMod val="40000"/>
              <a:lumOff val="60000"/>
            </a:schemeClr>
          </a:solidFill>
          <a:ln w="38100">
            <a:solidFill>
              <a:srgbClr val="FF0000"/>
            </a:solidFill>
          </a:ln>
        </p:spPr>
        <p:txBody>
          <a:bodyPr>
            <a:normAutofit/>
          </a:bodyPr>
          <a:lstStyle/>
          <a:p>
            <a:r>
              <a:rPr lang="es-AR" sz="2800" dirty="0">
                <a:solidFill>
                  <a:schemeClr val="tx1">
                    <a:lumMod val="65000"/>
                    <a:lumOff val="35000"/>
                  </a:schemeClr>
                </a:solidFill>
                <a:latin typeface="Calibri" panose="020F0502020204030204" pitchFamily="34" charset="0"/>
              </a:rPr>
              <a:t>Cese de la Convivencia</a:t>
            </a:r>
          </a:p>
          <a:p>
            <a:r>
              <a:rPr lang="es-AR" sz="2800" dirty="0">
                <a:solidFill>
                  <a:schemeClr val="tx1">
                    <a:lumMod val="65000"/>
                    <a:lumOff val="35000"/>
                  </a:schemeClr>
                </a:solidFill>
                <a:latin typeface="Calibri" panose="020F0502020204030204" pitchFamily="34" charset="0"/>
              </a:rPr>
              <a:t>+ SUPUESTOS de Procedencia:</a:t>
            </a:r>
          </a:p>
        </p:txBody>
      </p:sp>
      <p:graphicFrame>
        <p:nvGraphicFramePr>
          <p:cNvPr id="5" name="4 Diagrama"/>
          <p:cNvGraphicFramePr/>
          <p:nvPr>
            <p:extLst/>
          </p:nvPr>
        </p:nvGraphicFramePr>
        <p:xfrm>
          <a:off x="2711624" y="2492896"/>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6133648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071689" y="115888"/>
            <a:ext cx="8004175" cy="779462"/>
          </a:xfrm>
          <a:solidFill>
            <a:schemeClr val="accent5">
              <a:lumMod val="75000"/>
            </a:schemeClr>
          </a:solidFill>
        </p:spPr>
        <p:txBody>
          <a:bodyPr anchor="ctr">
            <a:normAutofit fontScale="90000"/>
          </a:bodyPr>
          <a:lstStyle/>
          <a:p>
            <a:pPr>
              <a:lnSpc>
                <a:spcPct val="200000"/>
              </a:lnSpc>
              <a:defRPr/>
            </a:pPr>
            <a:r>
              <a:rPr lang="es-AR" b="1" i="1" dirty="0">
                <a:solidFill>
                  <a:schemeClr val="bg1"/>
                </a:solidFill>
              </a:rPr>
              <a:t>Pautas de fijación</a:t>
            </a:r>
          </a:p>
        </p:txBody>
      </p:sp>
      <p:sp>
        <p:nvSpPr>
          <p:cNvPr id="3" name="2 Marcador de contenido"/>
          <p:cNvSpPr>
            <a:spLocks noGrp="1"/>
          </p:cNvSpPr>
          <p:nvPr>
            <p:ph sz="quarter" idx="1"/>
          </p:nvPr>
        </p:nvSpPr>
        <p:spPr>
          <a:xfrm>
            <a:off x="1681164" y="1916113"/>
            <a:ext cx="8785225" cy="3529012"/>
          </a:xfrm>
          <a:solidFill>
            <a:schemeClr val="accent5">
              <a:lumMod val="60000"/>
              <a:lumOff val="40000"/>
            </a:schemeClr>
          </a:solidFill>
          <a:ln w="38100">
            <a:solidFill>
              <a:srgbClr val="FF0000"/>
            </a:solidFill>
          </a:ln>
        </p:spPr>
        <p:txBody>
          <a:bodyPr>
            <a:normAutofit fontScale="85000" lnSpcReduction="10000"/>
          </a:bodyPr>
          <a:lstStyle/>
          <a:p>
            <a:pPr marL="0" indent="0" algn="just">
              <a:buNone/>
              <a:defRPr/>
            </a:pPr>
            <a:endParaRPr lang="es-AR" dirty="0"/>
          </a:p>
          <a:p>
            <a:pPr marL="0" indent="0" algn="just">
              <a:buNone/>
              <a:defRPr/>
            </a:pPr>
            <a:r>
              <a:rPr lang="es-AR" dirty="0"/>
              <a:t>“</a:t>
            </a:r>
            <a:r>
              <a:rPr lang="es-AR" i="1" dirty="0"/>
              <a:t>El juez debe fijar el plazo de la atribución, </a:t>
            </a:r>
            <a:r>
              <a:rPr lang="es-AR" b="1" i="1" dirty="0">
                <a:solidFill>
                  <a:srgbClr val="FF0000"/>
                </a:solidFill>
              </a:rPr>
              <a:t>el que no puede exceder de dos años…”</a:t>
            </a:r>
            <a:endParaRPr lang="es-AR" i="1" dirty="0"/>
          </a:p>
          <a:p>
            <a:pPr marL="0" indent="0" algn="just">
              <a:buNone/>
              <a:defRPr/>
            </a:pPr>
            <a:endParaRPr lang="es-AR" dirty="0"/>
          </a:p>
          <a:p>
            <a:pPr marL="0" indent="0" algn="just">
              <a:buNone/>
              <a:defRPr/>
            </a:pPr>
            <a:endParaRPr lang="es-AR" dirty="0"/>
          </a:p>
          <a:p>
            <a:pPr marL="0" indent="0" algn="ctr">
              <a:buNone/>
              <a:defRPr/>
            </a:pPr>
            <a:endParaRPr lang="es-AR" b="1" u="sng" dirty="0">
              <a:solidFill>
                <a:srgbClr val="FF0000"/>
              </a:solidFill>
              <a:effectLst>
                <a:outerShdw blurRad="38100" dist="38100" dir="2700000" algn="tl">
                  <a:srgbClr val="000000">
                    <a:alpha val="43137"/>
                  </a:srgbClr>
                </a:outerShdw>
              </a:effectLst>
            </a:endParaRPr>
          </a:p>
          <a:p>
            <a:pPr marL="0" indent="0" algn="ctr">
              <a:buNone/>
              <a:defRPr/>
            </a:pPr>
            <a:r>
              <a:rPr lang="es-AR" b="1" u="sng" dirty="0">
                <a:solidFill>
                  <a:srgbClr val="FF0000"/>
                </a:solidFill>
                <a:effectLst>
                  <a:outerShdw blurRad="38100" dist="38100" dir="2700000" algn="tl">
                    <a:srgbClr val="000000">
                      <a:alpha val="43137"/>
                    </a:srgbClr>
                  </a:outerShdw>
                </a:effectLst>
              </a:rPr>
              <a:t>En la regulación matrimonial</a:t>
            </a:r>
          </a:p>
          <a:p>
            <a:pPr marL="0" indent="0" algn="ctr">
              <a:buNone/>
              <a:defRPr/>
            </a:pPr>
            <a:endParaRPr lang="es-AR" b="1" u="sng" dirty="0">
              <a:solidFill>
                <a:srgbClr val="FF0000"/>
              </a:solidFill>
              <a:effectLst>
                <a:outerShdw blurRad="38100" dist="38100" dir="2700000" algn="tl">
                  <a:srgbClr val="000000">
                    <a:alpha val="43137"/>
                  </a:srgbClr>
                </a:outerShdw>
              </a:effectLst>
            </a:endParaRPr>
          </a:p>
          <a:p>
            <a:pPr marL="0" indent="0" algn="just">
              <a:buNone/>
              <a:defRPr/>
            </a:pPr>
            <a:r>
              <a:rPr lang="es-AR" dirty="0"/>
              <a:t>La atribución </a:t>
            </a:r>
            <a:r>
              <a:rPr lang="es-AR" b="1" u="sng" dirty="0"/>
              <a:t>no tiene un plazo máximo fijado de antemano</a:t>
            </a:r>
            <a:r>
              <a:rPr lang="es-AR" dirty="0"/>
              <a:t> por disposición legal, siendo decisión del juez determinarlo (art. 443 </a:t>
            </a:r>
            <a:r>
              <a:rPr lang="es-AR" dirty="0" err="1"/>
              <a:t>CCyC</a:t>
            </a:r>
            <a:r>
              <a:rPr lang="es-AR" dirty="0"/>
              <a:t>). </a:t>
            </a:r>
          </a:p>
        </p:txBody>
      </p:sp>
      <p:pic>
        <p:nvPicPr>
          <p:cNvPr id="72708" name="3 Imagen"/>
          <p:cNvPicPr>
            <a:picLocks noChangeAspect="1"/>
          </p:cNvPicPr>
          <p:nvPr/>
        </p:nvPicPr>
        <p:blipFill>
          <a:blip r:embed="rId2" cstate="print"/>
          <a:srcRect/>
          <a:stretch>
            <a:fillRect/>
          </a:stretch>
        </p:blipFill>
        <p:spPr bwMode="auto">
          <a:xfrm>
            <a:off x="5265738" y="2909888"/>
            <a:ext cx="1638300" cy="792162"/>
          </a:xfrm>
          <a:prstGeom prst="rect">
            <a:avLst/>
          </a:prstGeom>
          <a:noFill/>
          <a:ln w="9525">
            <a:noFill/>
            <a:miter lim="800000"/>
            <a:headEnd/>
            <a:tailEnd/>
          </a:ln>
        </p:spPr>
      </p:pic>
    </p:spTree>
    <p:extLst>
      <p:ext uri="{BB962C8B-B14F-4D97-AF65-F5344CB8AC3E}">
        <p14:creationId xmlns:p14="http://schemas.microsoft.com/office/powerpoint/2010/main" val="1000697829"/>
      </p:ext>
    </p:extLst>
  </p:cSld>
  <p:clrMapOvr>
    <a:masterClrMapping/>
  </p:clrMapOvr>
  <p:transition spd="slow">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1018456" cy="6106690"/>
          </a:xfrm>
          <a:solidFill>
            <a:srgbClr val="FF0000"/>
          </a:solidFill>
        </p:spPr>
        <p:txBody>
          <a:bodyPr vert="vert270" anchor="ctr"/>
          <a:lstStyle/>
          <a:p>
            <a:pPr algn="ctr"/>
            <a:r>
              <a:rPr lang="es-AR" b="1" dirty="0">
                <a:solidFill>
                  <a:schemeClr val="bg1"/>
                </a:solidFill>
              </a:rPr>
              <a:t>¿Caducidad?</a:t>
            </a:r>
          </a:p>
        </p:txBody>
      </p:sp>
      <p:sp>
        <p:nvSpPr>
          <p:cNvPr id="3" name="2 Marcador de contenido"/>
          <p:cNvSpPr>
            <a:spLocks noGrp="1"/>
          </p:cNvSpPr>
          <p:nvPr>
            <p:ph sz="quarter" idx="1"/>
          </p:nvPr>
        </p:nvSpPr>
        <p:spPr>
          <a:xfrm>
            <a:off x="3647728" y="1124744"/>
            <a:ext cx="5657056" cy="4176464"/>
          </a:xfrm>
          <a:solidFill>
            <a:schemeClr val="accent2">
              <a:lumMod val="40000"/>
              <a:lumOff val="60000"/>
            </a:schemeClr>
          </a:solidFill>
          <a:ln w="38100">
            <a:solidFill>
              <a:srgbClr val="FF0000"/>
            </a:solidFill>
          </a:ln>
        </p:spPr>
        <p:txBody>
          <a:bodyPr>
            <a:normAutofit/>
          </a:bodyPr>
          <a:lstStyle/>
          <a:p>
            <a:pPr marL="0" indent="0" algn="just">
              <a:buNone/>
            </a:pPr>
            <a:endParaRPr lang="es-AR" i="1" dirty="0"/>
          </a:p>
          <a:p>
            <a:pPr marL="0" indent="0">
              <a:buNone/>
            </a:pPr>
            <a:r>
              <a:rPr lang="es-AR" i="1" dirty="0"/>
              <a:t>el plazo de la atribución no puede excederse de Dos años…</a:t>
            </a:r>
          </a:p>
          <a:p>
            <a:pPr marL="0" indent="0" algn="ctr">
              <a:buNone/>
            </a:pPr>
            <a:r>
              <a:rPr lang="es-AR" sz="3700" b="1" dirty="0">
                <a:solidFill>
                  <a:srgbClr val="FF0000"/>
                </a:solidFill>
              </a:rPr>
              <a:t>a contarse </a:t>
            </a:r>
            <a:r>
              <a:rPr lang="es-AR" b="1" i="1" dirty="0">
                <a:solidFill>
                  <a:srgbClr val="FF0000"/>
                </a:solidFill>
              </a:rPr>
              <a:t>desde el momento en que se produjo el cese de la convivencia.</a:t>
            </a:r>
          </a:p>
        </p:txBody>
      </p:sp>
    </p:spTree>
    <p:extLst>
      <p:ext uri="{BB962C8B-B14F-4D97-AF65-F5344CB8AC3E}">
        <p14:creationId xmlns:p14="http://schemas.microsoft.com/office/powerpoint/2010/main" val="3548477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1018456" cy="6106690"/>
          </a:xfrm>
          <a:solidFill>
            <a:srgbClr val="FF0000"/>
          </a:solidFill>
        </p:spPr>
        <p:txBody>
          <a:bodyPr vert="vert270" anchor="ctr"/>
          <a:lstStyle/>
          <a:p>
            <a:pPr algn="ctr"/>
            <a:r>
              <a:rPr lang="es-AR" b="1" dirty="0">
                <a:solidFill>
                  <a:schemeClr val="bg1"/>
                </a:solidFill>
              </a:rPr>
              <a:t>ADEMÁS</a:t>
            </a:r>
          </a:p>
        </p:txBody>
      </p:sp>
      <p:sp>
        <p:nvSpPr>
          <p:cNvPr id="3" name="2 Marcador de contenido"/>
          <p:cNvSpPr>
            <a:spLocks noGrp="1"/>
          </p:cNvSpPr>
          <p:nvPr>
            <p:ph sz="quarter" idx="1"/>
          </p:nvPr>
        </p:nvSpPr>
        <p:spPr>
          <a:xfrm>
            <a:off x="3647728" y="692696"/>
            <a:ext cx="5657056" cy="5544616"/>
          </a:xfrm>
          <a:solidFill>
            <a:schemeClr val="accent2">
              <a:lumMod val="40000"/>
              <a:lumOff val="60000"/>
            </a:schemeClr>
          </a:solidFill>
          <a:ln w="38100">
            <a:solidFill>
              <a:srgbClr val="FF0000"/>
            </a:solidFill>
          </a:ln>
        </p:spPr>
        <p:txBody>
          <a:bodyPr>
            <a:normAutofit fontScale="77500" lnSpcReduction="20000"/>
          </a:bodyPr>
          <a:lstStyle/>
          <a:p>
            <a:pPr marL="0" indent="0" algn="ctr">
              <a:buNone/>
            </a:pPr>
            <a:r>
              <a:rPr lang="es-AR" sz="3600" i="1" u="sng" dirty="0">
                <a:latin typeface="Calibri" panose="020F0502020204030204" pitchFamily="34" charset="0"/>
              </a:rPr>
              <a:t>A petición de parte interesada, el juez puede establecer: </a:t>
            </a:r>
          </a:p>
          <a:p>
            <a:endParaRPr lang="es-AR" dirty="0"/>
          </a:p>
          <a:p>
            <a:pPr algn="just"/>
            <a:r>
              <a:rPr lang="es-AR" sz="3000" dirty="0">
                <a:latin typeface="Calibri" panose="020F0502020204030204" pitchFamily="34" charset="0"/>
              </a:rPr>
              <a:t>una </a:t>
            </a:r>
            <a:r>
              <a:rPr lang="es-AR" sz="3000" b="1" dirty="0">
                <a:solidFill>
                  <a:srgbClr val="FFFF00"/>
                </a:solidFill>
                <a:latin typeface="Calibri" panose="020F0502020204030204" pitchFamily="34" charset="0"/>
              </a:rPr>
              <a:t>renta compensatoria por el uso del inmueble </a:t>
            </a:r>
            <a:r>
              <a:rPr lang="es-AR" sz="3000" dirty="0">
                <a:latin typeface="Calibri" panose="020F0502020204030204" pitchFamily="34" charset="0"/>
              </a:rPr>
              <a:t>a favor del conviviente a quien no se atribuye la vivienda;</a:t>
            </a:r>
          </a:p>
          <a:p>
            <a:pPr algn="just"/>
            <a:endParaRPr lang="es-AR" sz="3000" dirty="0">
              <a:latin typeface="Calibri" panose="020F0502020204030204" pitchFamily="34" charset="0"/>
            </a:endParaRPr>
          </a:p>
          <a:p>
            <a:pPr algn="just"/>
            <a:r>
              <a:rPr lang="es-AR" sz="3000" dirty="0">
                <a:latin typeface="Calibri" panose="020F0502020204030204" pitchFamily="34" charset="0"/>
              </a:rPr>
              <a:t>que el inmueble </a:t>
            </a:r>
            <a:r>
              <a:rPr lang="es-AR" sz="3000" b="1" dirty="0">
                <a:solidFill>
                  <a:schemeClr val="accent1"/>
                </a:solidFill>
                <a:latin typeface="Calibri" panose="020F0502020204030204" pitchFamily="34" charset="0"/>
              </a:rPr>
              <a:t>no sea enajenado durante el plazo previsto sin el acuerdo expreso de ambos</a:t>
            </a:r>
            <a:r>
              <a:rPr lang="es-AR" sz="3000" dirty="0">
                <a:latin typeface="Calibri" panose="020F0502020204030204" pitchFamily="34" charset="0"/>
              </a:rPr>
              <a:t>; </a:t>
            </a:r>
          </a:p>
          <a:p>
            <a:pPr algn="just"/>
            <a:endParaRPr lang="es-AR" sz="3000" dirty="0">
              <a:latin typeface="Calibri" panose="020F0502020204030204" pitchFamily="34" charset="0"/>
            </a:endParaRPr>
          </a:p>
          <a:p>
            <a:pPr algn="just"/>
            <a:r>
              <a:rPr lang="es-AR" sz="3000" dirty="0">
                <a:latin typeface="Calibri" panose="020F0502020204030204" pitchFamily="34" charset="0"/>
              </a:rPr>
              <a:t>que el inmueble en condominio de los convivientes </a:t>
            </a:r>
            <a:r>
              <a:rPr lang="es-AR" sz="3000" b="1" dirty="0">
                <a:solidFill>
                  <a:srgbClr val="FF0000"/>
                </a:solidFill>
                <a:latin typeface="Calibri" panose="020F0502020204030204" pitchFamily="34" charset="0"/>
              </a:rPr>
              <a:t>no sea partido ni liquidado</a:t>
            </a:r>
            <a:r>
              <a:rPr lang="es-AR" sz="3000" dirty="0">
                <a:latin typeface="Calibri" panose="020F0502020204030204" pitchFamily="34" charset="0"/>
              </a:rPr>
              <a:t>.</a:t>
            </a:r>
            <a:r>
              <a:rPr lang="es-AR" dirty="0"/>
              <a:t> </a:t>
            </a:r>
          </a:p>
          <a:p>
            <a:pPr marL="0" indent="0">
              <a:buNone/>
            </a:pPr>
            <a:endParaRPr lang="es-AR" dirty="0"/>
          </a:p>
          <a:p>
            <a:pPr marL="0" indent="0" algn="ctr">
              <a:buNone/>
            </a:pPr>
            <a:r>
              <a:rPr lang="es-AR" dirty="0"/>
              <a:t>La decisión produce efectos frente a terceros a partir de su inscripción registral.</a:t>
            </a:r>
            <a:endParaRPr lang="es-AR" b="1" i="1" dirty="0">
              <a:solidFill>
                <a:srgbClr val="FF0000"/>
              </a:solidFill>
            </a:endParaRPr>
          </a:p>
        </p:txBody>
      </p:sp>
    </p:spTree>
    <p:extLst>
      <p:ext uri="{BB962C8B-B14F-4D97-AF65-F5344CB8AC3E}">
        <p14:creationId xmlns:p14="http://schemas.microsoft.com/office/powerpoint/2010/main" val="226883457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1018456" cy="6106690"/>
          </a:xfrm>
          <a:solidFill>
            <a:srgbClr val="FF0000"/>
          </a:solidFill>
        </p:spPr>
        <p:txBody>
          <a:bodyPr vert="vert270" anchor="ctr"/>
          <a:lstStyle/>
          <a:p>
            <a:pPr algn="ctr"/>
            <a:r>
              <a:rPr lang="es-AR" b="1" dirty="0">
                <a:solidFill>
                  <a:schemeClr val="bg1"/>
                </a:solidFill>
              </a:rPr>
              <a:t>Causales de cese</a:t>
            </a:r>
          </a:p>
        </p:txBody>
      </p:sp>
      <p:sp>
        <p:nvSpPr>
          <p:cNvPr id="3" name="2 Marcador de contenido"/>
          <p:cNvSpPr>
            <a:spLocks noGrp="1"/>
          </p:cNvSpPr>
          <p:nvPr>
            <p:ph sz="quarter" idx="1"/>
          </p:nvPr>
        </p:nvSpPr>
        <p:spPr>
          <a:xfrm>
            <a:off x="3647728" y="692696"/>
            <a:ext cx="5657056" cy="5544616"/>
          </a:xfrm>
          <a:solidFill>
            <a:schemeClr val="accent2">
              <a:lumMod val="40000"/>
              <a:lumOff val="60000"/>
            </a:schemeClr>
          </a:solidFill>
          <a:ln w="38100">
            <a:solidFill>
              <a:srgbClr val="FF0000"/>
            </a:solidFill>
          </a:ln>
        </p:spPr>
        <p:txBody>
          <a:bodyPr>
            <a:normAutofit fontScale="92500" lnSpcReduction="10000"/>
          </a:bodyPr>
          <a:lstStyle/>
          <a:p>
            <a:pPr marL="0" indent="0">
              <a:buNone/>
            </a:pPr>
            <a:endParaRPr lang="es-AR" dirty="0"/>
          </a:p>
          <a:p>
            <a:pPr algn="just"/>
            <a:r>
              <a:rPr lang="es-AR" sz="2800" dirty="0"/>
              <a:t>a) el cumplimiento del plazo fijado por el juez que opera de pleno derecho; </a:t>
            </a:r>
          </a:p>
          <a:p>
            <a:pPr marL="0" indent="0" algn="just">
              <a:buNone/>
            </a:pPr>
            <a:endParaRPr lang="es-AR" sz="2800" dirty="0"/>
          </a:p>
          <a:p>
            <a:pPr algn="just"/>
            <a:r>
              <a:rPr lang="es-AR" sz="2800" dirty="0"/>
              <a:t>b) el cambio de las circunstancias que se tuvieron en cuenta para su fijación que deberá ser planteado judicialmente excepto acuerdo de partes y </a:t>
            </a:r>
          </a:p>
          <a:p>
            <a:pPr algn="just"/>
            <a:endParaRPr lang="es-AR" sz="2800" dirty="0"/>
          </a:p>
          <a:p>
            <a:pPr algn="just"/>
            <a:r>
              <a:rPr lang="es-AR" sz="2800" dirty="0"/>
              <a:t>c) por las mismas causas de indignidad previstas en materia sucesoria (art. 2281)</a:t>
            </a:r>
            <a:endParaRPr lang="es-AR" b="1" i="1" dirty="0">
              <a:solidFill>
                <a:srgbClr val="FF0000"/>
              </a:solidFill>
            </a:endParaRPr>
          </a:p>
        </p:txBody>
      </p:sp>
    </p:spTree>
    <p:extLst>
      <p:ext uri="{BB962C8B-B14F-4D97-AF65-F5344CB8AC3E}">
        <p14:creationId xmlns:p14="http://schemas.microsoft.com/office/powerpoint/2010/main" val="314774474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accent1"/>
          </a:solidFill>
          <a:ln>
            <a:solidFill>
              <a:schemeClr val="tx1"/>
            </a:solidFill>
          </a:ln>
        </p:spPr>
        <p:txBody>
          <a:bodyPr/>
          <a:lstStyle/>
          <a:p>
            <a:pPr algn="ctr"/>
            <a:r>
              <a:rPr lang="es-AR" b="1" i="1" dirty="0">
                <a:solidFill>
                  <a:schemeClr val="bg1"/>
                </a:solidFill>
                <a:effectLst>
                  <a:outerShdw blurRad="38100" dist="38100" dir="2700000" algn="tl">
                    <a:srgbClr val="000000">
                      <a:alpha val="43137"/>
                    </a:srgbClr>
                  </a:outerShdw>
                </a:effectLst>
              </a:rPr>
              <a:t>efectos luego del cese</a:t>
            </a:r>
          </a:p>
        </p:txBody>
      </p:sp>
      <p:sp>
        <p:nvSpPr>
          <p:cNvPr id="3" name="2 Marcador de contenido"/>
          <p:cNvSpPr>
            <a:spLocks noGrp="1"/>
          </p:cNvSpPr>
          <p:nvPr>
            <p:ph sz="quarter" idx="1"/>
          </p:nvPr>
        </p:nvSpPr>
        <p:spPr>
          <a:xfrm>
            <a:off x="1991544" y="1600200"/>
            <a:ext cx="7457256" cy="2188840"/>
          </a:xfrm>
          <a:solidFill>
            <a:schemeClr val="bg2">
              <a:lumMod val="75000"/>
            </a:schemeClr>
          </a:solidFill>
          <a:ln>
            <a:solidFill>
              <a:schemeClr val="tx1"/>
            </a:solidFill>
          </a:ln>
        </p:spPr>
        <p:txBody>
          <a:bodyPr>
            <a:normAutofit fontScale="92500" lnSpcReduction="20000"/>
          </a:bodyPr>
          <a:lstStyle/>
          <a:p>
            <a:pPr marL="0" indent="0" algn="ctr">
              <a:buNone/>
            </a:pPr>
            <a:endPar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marL="0" indent="0" algn="ctr">
              <a:buNone/>
            </a:pPr>
            <a:r>
              <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rPr>
              <a:t>3) </a:t>
            </a:r>
            <a:r>
              <a:rPr lang="es-AR" sz="3000" b="1" i="1" u="sng" cap="small" dirty="0">
                <a:solidFill>
                  <a:schemeClr val="accent3">
                    <a:lumMod val="75000"/>
                  </a:schemeClr>
                </a:solidFill>
                <a:effectLst>
                  <a:outerShdw blurRad="38100" dist="38100" dir="2700000" algn="tl">
                    <a:srgbClr val="000000">
                      <a:alpha val="43137"/>
                    </a:srgbClr>
                  </a:outerShdw>
                </a:effectLst>
                <a:latin typeface="+mj-lt"/>
                <a:ea typeface="+mj-ea"/>
                <a:cs typeface="+mj-cs"/>
              </a:rPr>
              <a:t>Atribución de la vivienda en caso de muerte de uno de los convivientes</a:t>
            </a:r>
          </a:p>
          <a:p>
            <a:pPr algn="ctr"/>
            <a:endParaRPr lang="es-AR" sz="3000" b="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algn="ctr"/>
            <a:r>
              <a:rPr lang="es-AR" sz="3000" cap="small" dirty="0">
                <a:solidFill>
                  <a:schemeClr val="tx2"/>
                </a:solidFill>
                <a:latin typeface="+mj-lt"/>
                <a:ea typeface="+mj-ea"/>
                <a:cs typeface="+mj-cs"/>
              </a:rPr>
              <a:t>Arts. 527:</a:t>
            </a:r>
          </a:p>
        </p:txBody>
      </p:sp>
      <p:graphicFrame>
        <p:nvGraphicFramePr>
          <p:cNvPr id="4" name="3 Diagrama"/>
          <p:cNvGraphicFramePr/>
          <p:nvPr>
            <p:extLst/>
          </p:nvPr>
        </p:nvGraphicFramePr>
        <p:xfrm>
          <a:off x="2063552" y="4005064"/>
          <a:ext cx="7344816" cy="2520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4 Flecha en U"/>
          <p:cNvSpPr/>
          <p:nvPr/>
        </p:nvSpPr>
        <p:spPr>
          <a:xfrm rot="5400000">
            <a:off x="9120336" y="3284984"/>
            <a:ext cx="1440160" cy="1440160"/>
          </a:xfrm>
          <a:prstGeom prst="utur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black"/>
              </a:solidFill>
            </a:endParaRPr>
          </a:p>
        </p:txBody>
      </p:sp>
      <p:sp>
        <p:nvSpPr>
          <p:cNvPr id="7" name="6 CuadroTexto"/>
          <p:cNvSpPr txBox="1"/>
          <p:nvPr/>
        </p:nvSpPr>
        <p:spPr>
          <a:xfrm>
            <a:off x="3161509" y="4437113"/>
            <a:ext cx="1584176" cy="1908215"/>
          </a:xfrm>
          <a:prstGeom prst="rect">
            <a:avLst/>
          </a:prstGeom>
          <a:noFill/>
        </p:spPr>
        <p:txBody>
          <a:bodyPr wrap="square" rtlCol="0">
            <a:spAutoFit/>
          </a:bodyPr>
          <a:lstStyle/>
          <a:p>
            <a:pPr algn="ctr"/>
            <a:r>
              <a:rPr lang="es-AR" sz="2500" b="1" kern="0" dirty="0">
                <a:solidFill>
                  <a:prstClr val="white"/>
                </a:solidFill>
              </a:rPr>
              <a:t>Plazo máximo:</a:t>
            </a:r>
          </a:p>
          <a:p>
            <a:pPr algn="ctr"/>
            <a:r>
              <a:rPr lang="es-AR" sz="2500" b="1" kern="0" dirty="0">
                <a:solidFill>
                  <a:prstClr val="white"/>
                </a:solidFill>
              </a:rPr>
              <a:t>2</a:t>
            </a:r>
          </a:p>
          <a:p>
            <a:pPr algn="ctr"/>
            <a:r>
              <a:rPr lang="es-AR" sz="2500" b="1" kern="0" dirty="0">
                <a:solidFill>
                  <a:prstClr val="white"/>
                </a:solidFill>
              </a:rPr>
              <a:t> años</a:t>
            </a:r>
          </a:p>
          <a:p>
            <a:endParaRPr lang="es-AR" kern="0" dirty="0">
              <a:solidFill>
                <a:prstClr val="black"/>
              </a:solidFill>
            </a:endParaRPr>
          </a:p>
        </p:txBody>
      </p:sp>
    </p:spTree>
    <p:extLst>
      <p:ext uri="{BB962C8B-B14F-4D97-AF65-F5344CB8AC3E}">
        <p14:creationId xmlns:p14="http://schemas.microsoft.com/office/powerpoint/2010/main" val="4241054083"/>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rgbClr val="FF0000"/>
          </a:solidFill>
        </p:spPr>
        <p:txBody>
          <a:bodyPr anchor="ctr">
            <a:normAutofit/>
          </a:bodyPr>
          <a:lstStyle/>
          <a:p>
            <a:pPr algn="ctr"/>
            <a:r>
              <a:rPr lang="es-AR" b="1" i="1" dirty="0">
                <a:solidFill>
                  <a:schemeClr val="bg1"/>
                </a:solidFill>
              </a:rPr>
              <a:t>¿Cuándo opera?</a:t>
            </a:r>
          </a:p>
        </p:txBody>
      </p:sp>
      <p:sp>
        <p:nvSpPr>
          <p:cNvPr id="3" name="2 Marcador de contenido"/>
          <p:cNvSpPr>
            <a:spLocks noGrp="1"/>
          </p:cNvSpPr>
          <p:nvPr>
            <p:ph sz="quarter" idx="1"/>
          </p:nvPr>
        </p:nvSpPr>
        <p:spPr>
          <a:xfrm>
            <a:off x="1991544" y="1600200"/>
            <a:ext cx="7457256" cy="5141168"/>
          </a:xfrm>
          <a:solidFill>
            <a:schemeClr val="accent2">
              <a:lumMod val="40000"/>
              <a:lumOff val="60000"/>
            </a:schemeClr>
          </a:solidFill>
          <a:ln w="38100">
            <a:solidFill>
              <a:srgbClr val="FF0000"/>
            </a:solidFill>
          </a:ln>
        </p:spPr>
        <p:txBody>
          <a:bodyPr>
            <a:normAutofit/>
          </a:bodyPr>
          <a:lstStyle/>
          <a:p>
            <a:r>
              <a:rPr lang="es-AR" sz="2800" dirty="0">
                <a:solidFill>
                  <a:schemeClr val="tx1">
                    <a:lumMod val="65000"/>
                    <a:lumOff val="35000"/>
                  </a:schemeClr>
                </a:solidFill>
                <a:latin typeface="Calibri" panose="020F0502020204030204" pitchFamily="34" charset="0"/>
              </a:rPr>
              <a:t>Cese de la Convivencia POR MUERTE</a:t>
            </a:r>
          </a:p>
          <a:p>
            <a:r>
              <a:rPr lang="es-AR" sz="2800" dirty="0">
                <a:solidFill>
                  <a:schemeClr val="tx1">
                    <a:lumMod val="65000"/>
                    <a:lumOff val="35000"/>
                  </a:schemeClr>
                </a:solidFill>
                <a:latin typeface="Calibri" panose="020F0502020204030204" pitchFamily="34" charset="0"/>
              </a:rPr>
              <a:t>+ SUPUESTOS de Procedencia:</a:t>
            </a:r>
          </a:p>
        </p:txBody>
      </p:sp>
      <p:graphicFrame>
        <p:nvGraphicFramePr>
          <p:cNvPr id="5" name="4 Diagrama"/>
          <p:cNvGraphicFramePr/>
          <p:nvPr>
            <p:extLst/>
          </p:nvPr>
        </p:nvGraphicFramePr>
        <p:xfrm>
          <a:off x="2063552" y="2636912"/>
          <a:ext cx="7272808" cy="38884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40676304"/>
      </p:ext>
    </p:extLst>
  </p:cSld>
  <p:clrMapOvr>
    <a:masterClrMapping/>
  </p:clrMapOvr>
  <p:transition spd="slow">
    <p:wip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3"/>
          <p:cNvPicPr>
            <a:picLocks noChangeAspect="1" noChangeArrowheads="1"/>
          </p:cNvPicPr>
          <p:nvPr/>
        </p:nvPicPr>
        <p:blipFill>
          <a:blip r:embed="rId2" cstate="print"/>
          <a:srcRect/>
          <a:stretch>
            <a:fillRect/>
          </a:stretch>
        </p:blipFill>
        <p:spPr bwMode="auto">
          <a:xfrm>
            <a:off x="1776414" y="2230439"/>
            <a:ext cx="2232025" cy="1990725"/>
          </a:xfrm>
          <a:prstGeom prst="rect">
            <a:avLst/>
          </a:prstGeom>
          <a:noFill/>
          <a:ln w="9525">
            <a:noFill/>
            <a:miter lim="800000"/>
            <a:headEnd/>
            <a:tailEnd/>
          </a:ln>
        </p:spPr>
      </p:pic>
      <p:pic>
        <p:nvPicPr>
          <p:cNvPr id="13315" name="Picture 4"/>
          <p:cNvPicPr>
            <a:picLocks noChangeAspect="1" noChangeArrowheads="1"/>
          </p:cNvPicPr>
          <p:nvPr/>
        </p:nvPicPr>
        <p:blipFill>
          <a:blip r:embed="rId3" cstate="print"/>
          <a:srcRect/>
          <a:stretch>
            <a:fillRect/>
          </a:stretch>
        </p:blipFill>
        <p:spPr bwMode="auto">
          <a:xfrm>
            <a:off x="6527800" y="476251"/>
            <a:ext cx="4102100" cy="3241675"/>
          </a:xfrm>
          <a:prstGeom prst="rect">
            <a:avLst/>
          </a:prstGeom>
          <a:noFill/>
          <a:ln w="9525">
            <a:noFill/>
            <a:miter lim="800000"/>
            <a:headEnd/>
            <a:tailEnd/>
          </a:ln>
        </p:spPr>
      </p:pic>
      <p:sp>
        <p:nvSpPr>
          <p:cNvPr id="8" name="7 CuadroTexto"/>
          <p:cNvSpPr txBox="1"/>
          <p:nvPr/>
        </p:nvSpPr>
        <p:spPr>
          <a:xfrm>
            <a:off x="839787" y="4292601"/>
            <a:ext cx="3995738" cy="1939925"/>
          </a:xfrm>
          <a:prstGeom prst="rect">
            <a:avLst/>
          </a:prstGeom>
          <a:noFill/>
        </p:spPr>
        <p:txBody>
          <a:bodyPr>
            <a:spAutoFit/>
          </a:bodyPr>
          <a:lstStyle/>
          <a:p>
            <a:pPr algn="ctr">
              <a:defRPr/>
            </a:pPr>
            <a:r>
              <a:rPr lang="es-AR" sz="4000" b="1" kern="0" dirty="0">
                <a:solidFill>
                  <a:srgbClr val="00B0F0"/>
                </a:solidFill>
                <a:effectLst>
                  <a:outerShdw blurRad="38100" dist="38100" dir="2700000" algn="tl">
                    <a:srgbClr val="000000">
                      <a:alpha val="43137"/>
                    </a:srgbClr>
                  </a:outerShdw>
                </a:effectLst>
                <a:cs typeface="Arial" charset="0"/>
              </a:rPr>
              <a:t>DERECHO </a:t>
            </a:r>
          </a:p>
          <a:p>
            <a:pPr algn="ctr">
              <a:defRPr/>
            </a:pPr>
            <a:r>
              <a:rPr lang="es-AR" sz="4000" b="1" kern="0" dirty="0">
                <a:solidFill>
                  <a:srgbClr val="00B0F0"/>
                </a:solidFill>
                <a:effectLst>
                  <a:outerShdw blurRad="38100" dist="38100" dir="2700000" algn="tl">
                    <a:srgbClr val="000000">
                      <a:alpha val="43137"/>
                    </a:srgbClr>
                  </a:outerShdw>
                </a:effectLst>
                <a:cs typeface="Arial" charset="0"/>
              </a:rPr>
              <a:t>DE </a:t>
            </a:r>
          </a:p>
          <a:p>
            <a:pPr algn="ctr">
              <a:defRPr/>
            </a:pPr>
            <a:r>
              <a:rPr lang="es-AR" sz="4000" b="1" kern="0" dirty="0">
                <a:solidFill>
                  <a:srgbClr val="00B0F0"/>
                </a:solidFill>
                <a:effectLst>
                  <a:outerShdw blurRad="38100" dist="38100" dir="2700000" algn="tl">
                    <a:srgbClr val="000000">
                      <a:alpha val="43137"/>
                    </a:srgbClr>
                  </a:outerShdw>
                </a:effectLst>
                <a:cs typeface="Arial" charset="0"/>
              </a:rPr>
              <a:t>FAMILIA</a:t>
            </a:r>
          </a:p>
        </p:txBody>
      </p:sp>
      <p:sp>
        <p:nvSpPr>
          <p:cNvPr id="9" name="8 Rectángulo"/>
          <p:cNvSpPr/>
          <p:nvPr/>
        </p:nvSpPr>
        <p:spPr>
          <a:xfrm>
            <a:off x="5935663" y="3905250"/>
            <a:ext cx="4406900" cy="1631950"/>
          </a:xfrm>
          <a:prstGeom prst="rect">
            <a:avLst/>
          </a:prstGeom>
        </p:spPr>
        <p:txBody>
          <a:bodyPr wrap="none">
            <a:spAutoFit/>
          </a:bodyPr>
          <a:lstStyle/>
          <a:p>
            <a:pPr algn="ctr">
              <a:defRPr/>
            </a:pPr>
            <a:r>
              <a:rPr lang="es-AR" sz="4000" b="1" kern="0" dirty="0">
                <a:solidFill>
                  <a:srgbClr val="00B0F0"/>
                </a:solidFill>
                <a:effectLst>
                  <a:outerShdw blurRad="38100" dist="38100" dir="2700000" algn="tl">
                    <a:srgbClr val="000000">
                      <a:alpha val="43137"/>
                    </a:srgbClr>
                  </a:outerShdw>
                </a:effectLst>
                <a:cs typeface="Arial" charset="0"/>
              </a:rPr>
              <a:t>DERECHO DE </a:t>
            </a:r>
          </a:p>
          <a:p>
            <a:pPr algn="ctr">
              <a:defRPr/>
            </a:pPr>
            <a:r>
              <a:rPr lang="es-AR" sz="4800" b="1" kern="0" dirty="0">
                <a:solidFill>
                  <a:srgbClr val="FF0000"/>
                </a:solidFill>
                <a:effectLst>
                  <a:outerShdw blurRad="38100" dist="38100" dir="2700000" algn="tl">
                    <a:srgbClr val="000000">
                      <a:alpha val="43137"/>
                    </a:srgbClr>
                  </a:outerShdw>
                </a:effectLst>
                <a:cs typeface="Arial" charset="0"/>
              </a:rPr>
              <a:t>LAS</a:t>
            </a:r>
            <a:r>
              <a:rPr lang="es-AR" sz="4000" b="1" kern="0" dirty="0">
                <a:solidFill>
                  <a:srgbClr val="00B0F0"/>
                </a:solidFill>
                <a:effectLst>
                  <a:outerShdw blurRad="38100" dist="38100" dir="2700000" algn="tl">
                    <a:srgbClr val="000000">
                      <a:alpha val="43137"/>
                    </a:srgbClr>
                  </a:outerShdw>
                </a:effectLst>
                <a:cs typeface="Arial" charset="0"/>
              </a:rPr>
              <a:t>   FAMILIA</a:t>
            </a:r>
            <a:r>
              <a:rPr lang="es-AR" sz="6000" b="1" kern="0" dirty="0">
                <a:solidFill>
                  <a:srgbClr val="FF0000"/>
                </a:solidFill>
                <a:effectLst>
                  <a:outerShdw blurRad="38100" dist="38100" dir="2700000" algn="tl">
                    <a:srgbClr val="000000">
                      <a:alpha val="43137"/>
                    </a:srgbClr>
                  </a:outerShdw>
                </a:effectLst>
                <a:cs typeface="Arial" charset="0"/>
              </a:rPr>
              <a:t>S</a:t>
            </a:r>
          </a:p>
        </p:txBody>
      </p:sp>
      <p:sp>
        <p:nvSpPr>
          <p:cNvPr id="10" name="9 Flecha curvada hacia abajo"/>
          <p:cNvSpPr/>
          <p:nvPr/>
        </p:nvSpPr>
        <p:spPr>
          <a:xfrm rot="20891308">
            <a:off x="2276475" y="584201"/>
            <a:ext cx="4679950" cy="1152525"/>
          </a:xfrm>
          <a:prstGeom prst="curvedDownArrow">
            <a:avLst>
              <a:gd name="adj1" fmla="val 50000"/>
              <a:gd name="adj2" fmla="val 203030"/>
              <a:gd name="adj3" fmla="val 25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Tree>
    <p:extLst>
      <p:ext uri="{BB962C8B-B14F-4D97-AF65-F5344CB8AC3E}">
        <p14:creationId xmlns:p14="http://schemas.microsoft.com/office/powerpoint/2010/main" val="128150272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072145" y="116632"/>
            <a:ext cx="8003232" cy="778098"/>
          </a:xfrm>
          <a:solidFill>
            <a:srgbClr val="FF0000"/>
          </a:solidFill>
        </p:spPr>
        <p:txBody>
          <a:bodyPr anchor="ctr">
            <a:normAutofit fontScale="90000"/>
          </a:bodyPr>
          <a:lstStyle/>
          <a:p>
            <a:pPr algn="ctr">
              <a:lnSpc>
                <a:spcPct val="200000"/>
              </a:lnSpc>
            </a:pPr>
            <a:r>
              <a:rPr lang="es-AR" b="1" i="1" dirty="0">
                <a:solidFill>
                  <a:schemeClr val="bg1"/>
                </a:solidFill>
              </a:rPr>
              <a:t>Causales de cese de la atribución</a:t>
            </a:r>
          </a:p>
        </p:txBody>
      </p:sp>
      <p:sp>
        <p:nvSpPr>
          <p:cNvPr id="3" name="2 Marcador de contenido"/>
          <p:cNvSpPr>
            <a:spLocks noGrp="1"/>
          </p:cNvSpPr>
          <p:nvPr>
            <p:ph sz="quarter" idx="1"/>
          </p:nvPr>
        </p:nvSpPr>
        <p:spPr>
          <a:xfrm>
            <a:off x="1703512" y="1124744"/>
            <a:ext cx="8784976" cy="4536504"/>
          </a:xfrm>
          <a:solidFill>
            <a:schemeClr val="accent5">
              <a:lumMod val="60000"/>
              <a:lumOff val="40000"/>
            </a:schemeClr>
          </a:solidFill>
          <a:ln w="38100">
            <a:solidFill>
              <a:srgbClr val="FF0000"/>
            </a:solidFill>
          </a:ln>
        </p:spPr>
        <p:txBody>
          <a:bodyPr anchor="ctr">
            <a:normAutofit/>
          </a:bodyPr>
          <a:lstStyle/>
          <a:p>
            <a:pPr marL="0" indent="0">
              <a:buNone/>
            </a:pPr>
            <a:r>
              <a:rPr lang="es-AR" u="sng" dirty="0"/>
              <a:t>Se extingue si el conviviente supérstite:</a:t>
            </a:r>
          </a:p>
          <a:p>
            <a:r>
              <a:rPr lang="es-AR" dirty="0"/>
              <a:t>constituye una nueva unión convivencial</a:t>
            </a:r>
          </a:p>
          <a:p>
            <a:r>
              <a:rPr lang="es-AR" dirty="0"/>
              <a:t>contrae matrimonio</a:t>
            </a:r>
          </a:p>
          <a:p>
            <a:r>
              <a:rPr lang="es-AR" dirty="0"/>
              <a:t>o adquiere una vivienda propia habitable o bienes suficientes para acceder a ésta.</a:t>
            </a:r>
            <a:endParaRPr lang="es-AR" i="1" dirty="0"/>
          </a:p>
          <a:p>
            <a:pPr marL="0" indent="0" algn="just">
              <a:buNone/>
            </a:pPr>
            <a:endParaRPr lang="es-AR" dirty="0"/>
          </a:p>
          <a:p>
            <a:pPr marL="0" indent="0" algn="ctr">
              <a:buNone/>
            </a:pPr>
            <a:endParaRPr lang="es-AR" dirty="0"/>
          </a:p>
        </p:txBody>
      </p:sp>
    </p:spTree>
    <p:extLst>
      <p:ext uri="{BB962C8B-B14F-4D97-AF65-F5344CB8AC3E}">
        <p14:creationId xmlns:p14="http://schemas.microsoft.com/office/powerpoint/2010/main" val="157498614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4638"/>
            <a:ext cx="7467600" cy="922114"/>
          </a:xfrm>
          <a:solidFill>
            <a:schemeClr val="accent1"/>
          </a:solidFill>
          <a:ln>
            <a:solidFill>
              <a:schemeClr val="tx1"/>
            </a:solidFill>
          </a:ln>
        </p:spPr>
        <p:txBody>
          <a:bodyPr/>
          <a:lstStyle/>
          <a:p>
            <a:pPr algn="ctr"/>
            <a:r>
              <a:rPr lang="es-AR" b="1" i="1" dirty="0">
                <a:solidFill>
                  <a:schemeClr val="bg1"/>
                </a:solidFill>
                <a:effectLst>
                  <a:outerShdw blurRad="38100" dist="38100" dir="2700000" algn="tl">
                    <a:srgbClr val="000000">
                      <a:alpha val="43137"/>
                    </a:srgbClr>
                  </a:outerShdw>
                </a:effectLst>
              </a:rPr>
              <a:t>efectos luego del cese</a:t>
            </a:r>
          </a:p>
        </p:txBody>
      </p:sp>
      <p:sp>
        <p:nvSpPr>
          <p:cNvPr id="3" name="2 Marcador de contenido"/>
          <p:cNvSpPr>
            <a:spLocks noGrp="1"/>
          </p:cNvSpPr>
          <p:nvPr>
            <p:ph sz="quarter" idx="1"/>
          </p:nvPr>
        </p:nvSpPr>
        <p:spPr>
          <a:xfrm>
            <a:off x="1991544" y="1412776"/>
            <a:ext cx="7488832" cy="1584176"/>
          </a:xfrm>
          <a:solidFill>
            <a:schemeClr val="bg2">
              <a:lumMod val="75000"/>
            </a:schemeClr>
          </a:solidFill>
          <a:ln>
            <a:solidFill>
              <a:schemeClr val="tx1"/>
            </a:solidFill>
          </a:ln>
        </p:spPr>
        <p:txBody>
          <a:bodyPr>
            <a:normAutofit fontScale="55000" lnSpcReduction="20000"/>
          </a:bodyPr>
          <a:lstStyle/>
          <a:p>
            <a:pPr marL="0" indent="0" algn="ctr">
              <a:buNone/>
            </a:pPr>
            <a:endParaRPr lang="es-AR" sz="30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marL="0" indent="0" algn="ctr">
              <a:buNone/>
            </a:pPr>
            <a:r>
              <a:rPr lang="es-AR" sz="4700" b="1" i="1" cap="small" dirty="0">
                <a:solidFill>
                  <a:schemeClr val="accent3">
                    <a:lumMod val="75000"/>
                  </a:schemeClr>
                </a:solidFill>
                <a:effectLst>
                  <a:outerShdw blurRad="38100" dist="38100" dir="2700000" algn="tl">
                    <a:srgbClr val="000000">
                      <a:alpha val="43137"/>
                    </a:srgbClr>
                  </a:outerShdw>
                </a:effectLst>
                <a:latin typeface="+mj-lt"/>
                <a:ea typeface="+mj-ea"/>
                <a:cs typeface="+mj-cs"/>
              </a:rPr>
              <a:t>4) </a:t>
            </a:r>
            <a:r>
              <a:rPr lang="es-AR" sz="4700" b="1" i="1" u="sng" cap="small" dirty="0">
                <a:solidFill>
                  <a:schemeClr val="accent3">
                    <a:lumMod val="75000"/>
                  </a:schemeClr>
                </a:solidFill>
                <a:effectLst>
                  <a:outerShdw blurRad="38100" dist="38100" dir="2700000" algn="tl">
                    <a:srgbClr val="000000">
                      <a:alpha val="43137"/>
                    </a:srgbClr>
                  </a:outerShdw>
                </a:effectLst>
                <a:latin typeface="+mj-lt"/>
                <a:ea typeface="+mj-ea"/>
                <a:cs typeface="+mj-cs"/>
              </a:rPr>
              <a:t>Distribución de los bienes</a:t>
            </a:r>
          </a:p>
          <a:p>
            <a:pPr algn="ctr"/>
            <a:endParaRPr lang="es-AR" sz="4700" b="1" cap="small" dirty="0">
              <a:solidFill>
                <a:schemeClr val="accent3">
                  <a:lumMod val="75000"/>
                </a:schemeClr>
              </a:solidFill>
              <a:effectLst>
                <a:outerShdw blurRad="38100" dist="38100" dir="2700000" algn="tl">
                  <a:srgbClr val="000000">
                    <a:alpha val="43137"/>
                  </a:srgbClr>
                </a:outerShdw>
              </a:effectLst>
              <a:latin typeface="+mj-lt"/>
              <a:ea typeface="+mj-ea"/>
              <a:cs typeface="+mj-cs"/>
            </a:endParaRPr>
          </a:p>
          <a:p>
            <a:pPr algn="ctr"/>
            <a:r>
              <a:rPr lang="es-AR" sz="4700" cap="small" dirty="0">
                <a:solidFill>
                  <a:schemeClr val="tx2"/>
                </a:solidFill>
                <a:latin typeface="+mj-lt"/>
                <a:ea typeface="+mj-ea"/>
                <a:cs typeface="+mj-cs"/>
              </a:rPr>
              <a:t>Arts. 528:</a:t>
            </a:r>
          </a:p>
        </p:txBody>
      </p:sp>
      <p:sp>
        <p:nvSpPr>
          <p:cNvPr id="5" name="4 Flecha en U"/>
          <p:cNvSpPr/>
          <p:nvPr/>
        </p:nvSpPr>
        <p:spPr>
          <a:xfrm rot="5400000">
            <a:off x="9120336" y="3284984"/>
            <a:ext cx="1440160" cy="1440160"/>
          </a:xfrm>
          <a:prstGeom prst="utur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kern="0">
              <a:solidFill>
                <a:prstClr val="black"/>
              </a:solidFill>
            </a:endParaRPr>
          </a:p>
        </p:txBody>
      </p:sp>
      <p:sp>
        <p:nvSpPr>
          <p:cNvPr id="7" name="6 CuadroTexto"/>
          <p:cNvSpPr txBox="1"/>
          <p:nvPr/>
        </p:nvSpPr>
        <p:spPr>
          <a:xfrm>
            <a:off x="3161509" y="4437113"/>
            <a:ext cx="1584176" cy="1908215"/>
          </a:xfrm>
          <a:prstGeom prst="rect">
            <a:avLst/>
          </a:prstGeom>
          <a:noFill/>
        </p:spPr>
        <p:txBody>
          <a:bodyPr wrap="square" rtlCol="0">
            <a:spAutoFit/>
          </a:bodyPr>
          <a:lstStyle/>
          <a:p>
            <a:pPr algn="ctr"/>
            <a:r>
              <a:rPr lang="es-AR" sz="2500" b="1" kern="0" dirty="0">
                <a:solidFill>
                  <a:prstClr val="white"/>
                </a:solidFill>
              </a:rPr>
              <a:t>Plazo máximo:</a:t>
            </a:r>
          </a:p>
          <a:p>
            <a:pPr algn="ctr"/>
            <a:r>
              <a:rPr lang="es-AR" sz="2500" b="1" kern="0" dirty="0">
                <a:solidFill>
                  <a:prstClr val="white"/>
                </a:solidFill>
              </a:rPr>
              <a:t>2</a:t>
            </a:r>
          </a:p>
          <a:p>
            <a:pPr algn="ctr"/>
            <a:r>
              <a:rPr lang="es-AR" sz="2500" b="1" kern="0" dirty="0">
                <a:solidFill>
                  <a:prstClr val="white"/>
                </a:solidFill>
              </a:rPr>
              <a:t> años</a:t>
            </a:r>
          </a:p>
          <a:p>
            <a:endParaRPr lang="es-AR" kern="0" dirty="0">
              <a:solidFill>
                <a:prstClr val="black"/>
              </a:solidFill>
            </a:endParaRPr>
          </a:p>
        </p:txBody>
      </p:sp>
      <p:graphicFrame>
        <p:nvGraphicFramePr>
          <p:cNvPr id="8" name="7 Diagrama"/>
          <p:cNvGraphicFramePr/>
          <p:nvPr>
            <p:extLst/>
          </p:nvPr>
        </p:nvGraphicFramePr>
        <p:xfrm>
          <a:off x="2063552" y="3284984"/>
          <a:ext cx="7344816" cy="34563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8 CuadroTexto"/>
          <p:cNvSpPr txBox="1"/>
          <p:nvPr/>
        </p:nvSpPr>
        <p:spPr>
          <a:xfrm>
            <a:off x="2855640" y="3681898"/>
            <a:ext cx="1656184" cy="707886"/>
          </a:xfrm>
          <a:prstGeom prst="rect">
            <a:avLst/>
          </a:prstGeom>
          <a:noFill/>
        </p:spPr>
        <p:txBody>
          <a:bodyPr wrap="square" rtlCol="0">
            <a:spAutoFit/>
          </a:bodyPr>
          <a:lstStyle/>
          <a:p>
            <a:pPr algn="ctr"/>
            <a:r>
              <a:rPr lang="es-AR" sz="2000" b="1" kern="0" dirty="0">
                <a:solidFill>
                  <a:prstClr val="white"/>
                </a:solidFill>
              </a:rPr>
              <a:t>UC </a:t>
            </a:r>
          </a:p>
          <a:p>
            <a:pPr algn="ctr"/>
            <a:r>
              <a:rPr lang="es-AR" sz="2000" b="1" kern="0" dirty="0">
                <a:solidFill>
                  <a:prstClr val="white"/>
                </a:solidFill>
              </a:rPr>
              <a:t>vigente</a:t>
            </a:r>
          </a:p>
        </p:txBody>
      </p:sp>
      <p:sp>
        <p:nvSpPr>
          <p:cNvPr id="11" name="10 CuadroTexto"/>
          <p:cNvSpPr txBox="1"/>
          <p:nvPr/>
        </p:nvSpPr>
        <p:spPr>
          <a:xfrm>
            <a:off x="2855640" y="5637441"/>
            <a:ext cx="1656184" cy="707886"/>
          </a:xfrm>
          <a:prstGeom prst="rect">
            <a:avLst/>
          </a:prstGeom>
          <a:noFill/>
        </p:spPr>
        <p:txBody>
          <a:bodyPr wrap="square" rtlCol="0">
            <a:spAutoFit/>
          </a:bodyPr>
          <a:lstStyle/>
          <a:p>
            <a:pPr algn="ctr"/>
            <a:r>
              <a:rPr lang="es-AR" sz="2000" b="1" kern="0" dirty="0">
                <a:solidFill>
                  <a:prstClr val="white"/>
                </a:solidFill>
              </a:rPr>
              <a:t>UC </a:t>
            </a:r>
            <a:r>
              <a:rPr lang="es-AR" sz="2000" b="1" kern="0" dirty="0">
                <a:solidFill>
                  <a:srgbClr val="FF0000"/>
                </a:solidFill>
              </a:rPr>
              <a:t>CESADA</a:t>
            </a:r>
            <a:endParaRPr lang="es-AR" sz="2000" b="1" kern="0" dirty="0">
              <a:solidFill>
                <a:prstClr val="white"/>
              </a:solidFill>
            </a:endParaRPr>
          </a:p>
        </p:txBody>
      </p:sp>
      <p:pic>
        <p:nvPicPr>
          <p:cNvPr id="12" name="11 Imagen"/>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69801" y="692696"/>
            <a:ext cx="2286000" cy="200025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4121175356"/>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286000" y="4425280"/>
            <a:ext cx="7543800" cy="1524000"/>
          </a:xfrm>
        </p:spPr>
        <p:txBody>
          <a:bodyPr>
            <a:normAutofit fontScale="90000"/>
          </a:bodyPr>
          <a:lstStyle/>
          <a:p>
            <a:pPr algn="ctr"/>
            <a:r>
              <a:rPr lang="es-AR" altLang="es-AR" sz="6000" dirty="0"/>
              <a:t>OTROS DERECHOS RECONOCIDOS FUERA DEL TÍTULO III, LIBRO II</a:t>
            </a:r>
            <a:endParaRPr lang="es-AR" sz="60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3250401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9" name="AutoShape 13" descr="http://upload.wikimedia.org/wikipedia/commons/2/21/Flag_of_Colombia.svg"/>
          <p:cNvSpPr>
            <a:spLocks noChangeAspect="1" noChangeArrowheads="1"/>
          </p:cNvSpPr>
          <p:nvPr/>
        </p:nvSpPr>
        <p:spPr bwMode="auto">
          <a:xfrm>
            <a:off x="2136775" y="3127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AR" kern="0">
              <a:solidFill>
                <a:prstClr val="black"/>
              </a:solidFill>
            </a:endParaRPr>
          </a:p>
        </p:txBody>
      </p:sp>
      <p:sp>
        <p:nvSpPr>
          <p:cNvPr id="12" name="Rectangle 3"/>
          <p:cNvSpPr txBox="1">
            <a:spLocks/>
          </p:cNvSpPr>
          <p:nvPr/>
        </p:nvSpPr>
        <p:spPr bwMode="auto">
          <a:xfrm>
            <a:off x="1678198" y="908720"/>
            <a:ext cx="8810290" cy="4676302"/>
          </a:xfrm>
          <a:prstGeom prst="rect">
            <a:avLst/>
          </a:prstGeom>
          <a:solidFill>
            <a:schemeClr val="bg1"/>
          </a:solidFill>
          <a:ln>
            <a:solidFill>
              <a:srgbClr val="000000"/>
            </a:solidFill>
            <a:miter lim="800000"/>
            <a:headEnd/>
            <a:tailEnd/>
          </a:ln>
        </p:spPr>
        <p:txBody>
          <a:bodyPr vert="horz" wrap="square" lIns="91440" tIns="45720" rIns="91440" bIns="45720" numCol="1" rtlCol="0" anchor="t" anchorCtr="0" compatLnSpc="1">
            <a:prstTxWarp prst="textNoShape">
              <a:avLst/>
            </a:prstTxWarp>
            <a:normAutofit fontScale="850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514350" indent="-514350" algn="just">
              <a:buFont typeface="+mj-lt"/>
              <a:buAutoNum type="arabicPeriod"/>
              <a:defRPr/>
            </a:pPr>
            <a:r>
              <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Adopción Conjunta </a:t>
            </a:r>
            <a:r>
              <a:rPr lang="es-ES" b="1" dirty="0">
                <a:ln w="11430"/>
                <a:solidFill>
                  <a:srgbClr val="575F6D"/>
                </a:solidFill>
                <a:latin typeface="Arial" charset="0"/>
                <a:cs typeface="Arial" charset="0"/>
              </a:rPr>
              <a:t>(arts. 599, 602, 604).</a:t>
            </a:r>
          </a:p>
          <a:p>
            <a:pPr marL="514350" indent="-514350" algn="just">
              <a:buFont typeface="+mj-lt"/>
              <a:buAutoNum type="arabicPeriod"/>
              <a:defRPr/>
            </a:pPr>
            <a:endPar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endParaRPr>
          </a:p>
          <a:p>
            <a:pPr marL="514350" indent="-514350" algn="just">
              <a:buFont typeface="+mj-lt"/>
              <a:buAutoNum type="arabicPeriod"/>
              <a:defRPr/>
            </a:pPr>
            <a:r>
              <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Adopción de integración del hijo del conviviente </a:t>
            </a:r>
            <a:r>
              <a:rPr lang="es-ES" b="1" dirty="0">
                <a:ln w="11430"/>
                <a:solidFill>
                  <a:srgbClr val="575F6D"/>
                </a:solidFill>
                <a:latin typeface="Arial" charset="0"/>
                <a:cs typeface="Arial" charset="0"/>
              </a:rPr>
              <a:t>(art. 620)</a:t>
            </a:r>
          </a:p>
          <a:p>
            <a:pPr marL="514350" indent="-514350" algn="just">
              <a:buFont typeface="+mj-lt"/>
              <a:buAutoNum type="arabicPeriod"/>
              <a:defRPr/>
            </a:pPr>
            <a:endPar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endParaRPr>
          </a:p>
          <a:p>
            <a:pPr marL="514350" indent="-514350" algn="just">
              <a:buFont typeface="+mj-lt"/>
              <a:buAutoNum type="arabicPeriod"/>
              <a:defRPr/>
            </a:pPr>
            <a:r>
              <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Indemnización de las consecuencias no patrimoniales: </a:t>
            </a:r>
            <a:r>
              <a:rPr lang="es-ES" b="1" dirty="0">
                <a:ln w="11430"/>
                <a:solidFill>
                  <a:srgbClr val="575F6D"/>
                </a:solidFill>
                <a:latin typeface="Arial" charset="0"/>
                <a:cs typeface="Arial" charset="0"/>
              </a:rPr>
              <a:t>art. 1741:</a:t>
            </a:r>
            <a:r>
              <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 </a:t>
            </a:r>
            <a:r>
              <a:rPr lang="es-ES" b="1" i="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“…quienes convivan con aquel recibiendo trato familiar ostensible”. </a:t>
            </a:r>
          </a:p>
          <a:p>
            <a:pPr marL="514350" indent="-514350" algn="just">
              <a:buFont typeface="+mj-lt"/>
              <a:buAutoNum type="arabicPeriod"/>
              <a:defRPr/>
            </a:pPr>
            <a:endParaRPr lang="es-ES" b="1" i="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endParaRPr>
          </a:p>
          <a:p>
            <a:pPr marL="514350" indent="-514350" algn="just">
              <a:buFont typeface="+mj-lt"/>
              <a:buAutoNum type="arabicPeriod"/>
              <a:defRPr/>
            </a:pPr>
            <a:r>
              <a:rPr lang="es-ES" b="1" dirty="0">
                <a:ln w="11430"/>
                <a:gradFill>
                  <a:gsLst>
                    <a:gs pos="0">
                      <a:srgbClr val="7598D9">
                        <a:tint val="70000"/>
                        <a:satMod val="245000"/>
                      </a:srgbClr>
                    </a:gs>
                    <a:gs pos="75000">
                      <a:srgbClr val="7598D9">
                        <a:tint val="90000"/>
                        <a:shade val="60000"/>
                        <a:satMod val="240000"/>
                      </a:srgbClr>
                    </a:gs>
                    <a:gs pos="100000">
                      <a:srgbClr val="7598D9">
                        <a:tint val="100000"/>
                        <a:shade val="50000"/>
                        <a:satMod val="240000"/>
                      </a:srgbClr>
                    </a:gs>
                  </a:gsLst>
                  <a:lin ang="5400000"/>
                </a:gradFill>
                <a:latin typeface="Arial" charset="0"/>
                <a:cs typeface="Arial" charset="0"/>
              </a:rPr>
              <a:t>Vivienda como DDHH de la persona: </a:t>
            </a:r>
            <a:r>
              <a:rPr lang="es-ES" b="1" dirty="0">
                <a:ln w="11430"/>
                <a:solidFill>
                  <a:srgbClr val="575F6D"/>
                </a:solidFill>
                <a:latin typeface="Arial" charset="0"/>
                <a:cs typeface="Arial" charset="0"/>
              </a:rPr>
              <a:t>(arts. 244, 245 y 246). </a:t>
            </a:r>
          </a:p>
          <a:p>
            <a:pPr marL="0" indent="0" algn="just">
              <a:buNone/>
            </a:pPr>
            <a:endParaRPr lang="es-AR" altLang="es-AR" b="1" dirty="0">
              <a:solidFill>
                <a:srgbClr val="002060"/>
              </a:solidFill>
            </a:endParaRPr>
          </a:p>
          <a:p>
            <a:pPr marL="0" indent="0" algn="just">
              <a:buNone/>
            </a:pPr>
            <a:endParaRPr lang="es-AR" altLang="es-AR" b="1" dirty="0">
              <a:solidFill>
                <a:prstClr val="black"/>
              </a:solidFill>
            </a:endParaRPr>
          </a:p>
        </p:txBody>
      </p:sp>
    </p:spTree>
    <p:extLst>
      <p:ext uri="{BB962C8B-B14F-4D97-AF65-F5344CB8AC3E}">
        <p14:creationId xmlns:p14="http://schemas.microsoft.com/office/powerpoint/2010/main" val="393578341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109571"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109572"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109573" name="AutoShape 13" descr="http://upload.wikimedia.org/wikipedia/commons/2/21/Flag_of_Colombia.svg"/>
          <p:cNvSpPr>
            <a:spLocks noChangeAspect="1" noChangeArrowheads="1"/>
          </p:cNvSpPr>
          <p:nvPr/>
        </p:nvSpPr>
        <p:spPr bwMode="auto">
          <a:xfrm>
            <a:off x="2136775" y="312738"/>
            <a:ext cx="304800" cy="304800"/>
          </a:xfrm>
          <a:prstGeom prst="rect">
            <a:avLst/>
          </a:prstGeom>
          <a:noFill/>
          <a:ln w="9525">
            <a:noFill/>
            <a:miter lim="800000"/>
            <a:headEnd/>
            <a:tailEnd/>
          </a:ln>
        </p:spPr>
        <p:txBody>
          <a:bodyPr/>
          <a:lstStyle/>
          <a:p>
            <a:pPr fontAlgn="base">
              <a:spcBef>
                <a:spcPct val="0"/>
              </a:spcBef>
              <a:spcAft>
                <a:spcPct val="0"/>
              </a:spcAft>
            </a:pPr>
            <a:endParaRPr lang="es-AR" kern="0">
              <a:solidFill>
                <a:prstClr val="black"/>
              </a:solidFill>
              <a:cs typeface="Arial" charset="0"/>
            </a:endParaRPr>
          </a:p>
        </p:txBody>
      </p:sp>
      <p:sp>
        <p:nvSpPr>
          <p:cNvPr id="109574" name="Rectangle 3"/>
          <p:cNvSpPr txBox="1">
            <a:spLocks/>
          </p:cNvSpPr>
          <p:nvPr/>
        </p:nvSpPr>
        <p:spPr bwMode="auto">
          <a:xfrm>
            <a:off x="1631951" y="1344613"/>
            <a:ext cx="8810625" cy="4748212"/>
          </a:xfrm>
          <a:prstGeom prst="rect">
            <a:avLst/>
          </a:prstGeom>
          <a:solidFill>
            <a:schemeClr val="bg1"/>
          </a:solidFill>
          <a:ln w="9525">
            <a:solidFill>
              <a:srgbClr val="000000"/>
            </a:solidFill>
            <a:miter lim="800000"/>
            <a:headEnd/>
            <a:tailEnd/>
          </a:ln>
        </p:spPr>
        <p:txBody>
          <a:bodyPr/>
          <a:lstStyle/>
          <a:p>
            <a:pPr algn="just" fontAlgn="base">
              <a:spcBef>
                <a:spcPct val="0"/>
              </a:spcBef>
              <a:spcAft>
                <a:spcPct val="0"/>
              </a:spcAft>
            </a:pPr>
            <a:r>
              <a:rPr lang="es-AR" sz="2800" b="1" kern="0" dirty="0">
                <a:solidFill>
                  <a:srgbClr val="002060"/>
                </a:solidFill>
                <a:latin typeface="Arial" charset="0"/>
                <a:cs typeface="Arial" charset="0"/>
              </a:rPr>
              <a:t>ARTICULO 705.- </a:t>
            </a:r>
            <a:r>
              <a:rPr lang="es-AR" sz="2800" b="1" kern="0" dirty="0" err="1">
                <a:solidFill>
                  <a:prstClr val="black"/>
                </a:solidFill>
                <a:latin typeface="Arial" charset="0"/>
                <a:cs typeface="Arial" charset="0"/>
              </a:rPr>
              <a:t>Ambito</a:t>
            </a:r>
            <a:r>
              <a:rPr lang="es-AR" sz="2800" b="1" kern="0" dirty="0">
                <a:solidFill>
                  <a:prstClr val="black"/>
                </a:solidFill>
                <a:latin typeface="Arial" charset="0"/>
                <a:cs typeface="Arial" charset="0"/>
              </a:rPr>
              <a:t> de aplicación. </a:t>
            </a:r>
            <a:r>
              <a:rPr lang="es-AR" sz="2800" b="1" kern="0" dirty="0">
                <a:solidFill>
                  <a:srgbClr val="C00000"/>
                </a:solidFill>
                <a:latin typeface="Arial" charset="0"/>
                <a:cs typeface="Arial" charset="0"/>
              </a:rPr>
              <a:t>Las disposiciones de este título son aplicables a los procesos en materia de familia, </a:t>
            </a:r>
            <a:r>
              <a:rPr lang="es-AR" sz="2800" kern="0" dirty="0">
                <a:solidFill>
                  <a:prstClr val="black"/>
                </a:solidFill>
                <a:latin typeface="Arial" charset="0"/>
                <a:cs typeface="Arial" charset="0"/>
              </a:rPr>
              <a:t>sin perjuicio de lo que la ley disponga en casos específicos.</a:t>
            </a:r>
          </a:p>
          <a:p>
            <a:pPr algn="just" fontAlgn="base">
              <a:spcBef>
                <a:spcPct val="0"/>
              </a:spcBef>
              <a:spcAft>
                <a:spcPct val="0"/>
              </a:spcAft>
            </a:pPr>
            <a:endParaRPr lang="es-AR" sz="2800" kern="0" dirty="0">
              <a:solidFill>
                <a:prstClr val="black"/>
              </a:solidFill>
              <a:latin typeface="Arial" charset="0"/>
              <a:cs typeface="Arial" charset="0"/>
            </a:endParaRPr>
          </a:p>
          <a:p>
            <a:pPr algn="just" fontAlgn="base">
              <a:spcBef>
                <a:spcPct val="0"/>
              </a:spcBef>
              <a:spcAft>
                <a:spcPct val="0"/>
              </a:spcAft>
            </a:pPr>
            <a:r>
              <a:rPr lang="es-AR" sz="2800" b="1" kern="0" dirty="0">
                <a:solidFill>
                  <a:srgbClr val="002060"/>
                </a:solidFill>
                <a:latin typeface="Arial" charset="0"/>
                <a:cs typeface="Arial" charset="0"/>
              </a:rPr>
              <a:t>ARTICULO 718.- </a:t>
            </a:r>
            <a:r>
              <a:rPr lang="es-AR" sz="2800" b="1" kern="0" dirty="0">
                <a:solidFill>
                  <a:prstClr val="black"/>
                </a:solidFill>
                <a:latin typeface="Arial" charset="0"/>
                <a:cs typeface="Arial" charset="0"/>
              </a:rPr>
              <a:t>Uniones convivenciales. </a:t>
            </a:r>
            <a:r>
              <a:rPr lang="es-AR" sz="2800" kern="0" dirty="0">
                <a:solidFill>
                  <a:prstClr val="black"/>
                </a:solidFill>
                <a:latin typeface="Arial" charset="0"/>
                <a:cs typeface="Arial" charset="0"/>
              </a:rPr>
              <a:t>En los </a:t>
            </a:r>
            <a:r>
              <a:rPr lang="es-AR" sz="2800" u="sng" kern="0" dirty="0">
                <a:solidFill>
                  <a:prstClr val="black"/>
                </a:solidFill>
                <a:latin typeface="Arial" charset="0"/>
                <a:cs typeface="Arial" charset="0"/>
              </a:rPr>
              <a:t>conflictos derivados de las uniones convivenciales,</a:t>
            </a:r>
            <a:r>
              <a:rPr lang="es-AR" sz="2800" kern="0" dirty="0">
                <a:solidFill>
                  <a:prstClr val="black"/>
                </a:solidFill>
                <a:latin typeface="Arial" charset="0"/>
                <a:cs typeface="Arial" charset="0"/>
              </a:rPr>
              <a:t> es competente </a:t>
            </a:r>
            <a:r>
              <a:rPr lang="es-AR" sz="2800" b="1" kern="0" dirty="0">
                <a:solidFill>
                  <a:srgbClr val="C00000"/>
                </a:solidFill>
                <a:latin typeface="Arial" charset="0"/>
                <a:cs typeface="Arial" charset="0"/>
              </a:rPr>
              <a:t>el juez del último domicilio </a:t>
            </a:r>
            <a:r>
              <a:rPr lang="es-AR" sz="2800" b="1" kern="0" dirty="0" err="1">
                <a:solidFill>
                  <a:srgbClr val="C00000"/>
                </a:solidFill>
                <a:latin typeface="Arial" charset="0"/>
                <a:cs typeface="Arial" charset="0"/>
              </a:rPr>
              <a:t>convivencial</a:t>
            </a:r>
            <a:r>
              <a:rPr lang="es-AR" sz="2800" b="1" kern="0" dirty="0">
                <a:solidFill>
                  <a:srgbClr val="C00000"/>
                </a:solidFill>
                <a:latin typeface="Arial" charset="0"/>
                <a:cs typeface="Arial" charset="0"/>
              </a:rPr>
              <a:t> o el del demandado a elección del actor.</a:t>
            </a:r>
            <a:endParaRPr lang="es-ES" sz="2800" kern="0" dirty="0">
              <a:solidFill>
                <a:prstClr val="black"/>
              </a:solidFill>
              <a:latin typeface="Arial" charset="0"/>
              <a:cs typeface="Arial" charset="0"/>
            </a:endParaRPr>
          </a:p>
        </p:txBody>
      </p:sp>
      <p:sp>
        <p:nvSpPr>
          <p:cNvPr id="14" name="13 CuadroTexto"/>
          <p:cNvSpPr txBox="1"/>
          <p:nvPr/>
        </p:nvSpPr>
        <p:spPr>
          <a:xfrm>
            <a:off x="2782888" y="128589"/>
            <a:ext cx="6913562" cy="708025"/>
          </a:xfrm>
          <a:prstGeom prst="rect">
            <a:avLst/>
          </a:prstGeom>
        </p:spPr>
        <p:style>
          <a:lnRef idx="1">
            <a:schemeClr val="accent6"/>
          </a:lnRef>
          <a:fillRef idx="3">
            <a:schemeClr val="accent6"/>
          </a:fillRef>
          <a:effectRef idx="2">
            <a:schemeClr val="accent6"/>
          </a:effectRef>
          <a:fontRef idx="minor">
            <a:schemeClr val="lt1"/>
          </a:fontRef>
        </p:style>
        <p:txBody>
          <a:bodyPr>
            <a:spAutoFit/>
          </a:bodyPr>
          <a:lstStyle/>
          <a:p>
            <a:pPr algn="ctr">
              <a:defRPr/>
            </a:pPr>
            <a:r>
              <a:rPr lang="es-AR" sz="4000" kern="0" dirty="0">
                <a:solidFill>
                  <a:prstClr val="white"/>
                </a:solidFill>
              </a:rPr>
              <a:t>COMPETENCIA</a:t>
            </a:r>
          </a:p>
        </p:txBody>
      </p:sp>
    </p:spTree>
    <p:extLst>
      <p:ext uri="{BB962C8B-B14F-4D97-AF65-F5344CB8AC3E}">
        <p14:creationId xmlns:p14="http://schemas.microsoft.com/office/powerpoint/2010/main" val="401130015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AutoShape 2"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679575" y="-144463"/>
            <a:ext cx="304800" cy="304801"/>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113667" name="AutoShape 4" descr="data:image/jpeg;base64,/9j/4AAQSkZJRgABAQAAAQABAAD/2wCEAAkGBxIHEgkIBwgQCA0QDRYMDw4QDRsMDBANIBYiFhQSExMkKCgjJCYlGx8UITEhJSkrOi4uFx8zODMsNygtLisBCgoKDgwOGw8PGzUcFBwuNywsNzc0OCswLiwsNysrNywrKys0KysrKzcrKysrKywsKysrKysrKysrKysrKysrK//AABEIAGAAkAMBEQACEQEDEQH/xAAaAAEBAAMBAQAAAAAAAAAAAAAACAIDBQEH/8QAMRAAAgEABQkIAwEBAAAAAAAAAAECAwQxQXERITJSU3KRkrESFBUiVGGT0RMjQoMF/8QAGQEBAAMBAQAAAAAAAAAAAAAAAAECBQYH/8QAIREBAQACAgIDAQEBAAAAAAAAAAECMREyUZESE1IhIgP/2gAMAwEAAhEDEQA/APl8ILJHyqxXHRY4zifxlW3l72FqrgT8Z4RzTsLVXAfGeDmnYWquA+M8HNOwtVcB8Z4Oa11iC7NJ5Vou72FxnGlsLflFc+G0HoaH4Y/RzjUe+G0HoaH4Y/QDw2g9DQ/DH6AeG0HoaH4Y/QDw2g9DQ/DH6AL/AJtCs6qVCv8AKP0BMSoo5v1x5UZ+Fvxj1P6sPzPT38UdnHlRbmn1Yfmej8UdnHlQ5p9WH5no/FHZx5UOafVh+Z6PxR2ceVDmn1YfmenkqOOR/rjY/wCUOUX/AJYcX/M9ONCyOCOxx1Hi9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sjgjscdR4pdsiyAAAA11jRpN19CLpbDtFhHNtUAAAAACW1cZ+HWPVwsgAAAErJYMIuq4cLI4I7HHUeKXbIsgAAANdY0aTdfQi6Ww7RYRzbVAAAAAAltXGfh1j1cLIAAABKyWDCLquHCyOCOxx1Hil2yLIAAADXWNGk3X0IulsO0WEc21QAAAAAJbVxn4dY9XCyAAAASslgwi6rhweaOe5XnY43+R4pdvcvuuJPMQZfdcRzAy+64jmBl91xHMGusPy0mf+Xf7C6Xw7RX3eYbaHOjm2od5htoc6Ad5htoc6Ad5htoc6Ad5htoc6AKsQeZU0W95AS+ms3mXEz8Oserczy9yrWXEsjmeTKtZcQczyZVrLiDmeTKtZcQczy8k1kfmVjvBbOL/AF//2Q=="/>
          <p:cNvSpPr>
            <a:spLocks noChangeAspect="1" noChangeArrowheads="1"/>
          </p:cNvSpPr>
          <p:nvPr/>
        </p:nvSpPr>
        <p:spPr bwMode="auto">
          <a:xfrm>
            <a:off x="1831975" y="79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113668" name="AutoShape 9" descr="data:image/jpeg;base64,/9j/4AAQSkZJRgABAQAAAQABAAD/2wCEAAkGBwgHBgkIBwgKCgkLDRYPDQwMDRsUFRAWIB0iIiAdHx8kKDQsJCYxJx8fLT0tMTU3Ojo6Iys/RD84QzQ5OjcBCgoKDQwNGg8PGjclHyU3Nzc3Nzc3Nzc3Nzc3Nzc3Nzc3Nzc3Nzc3Nzc3Nzc3Nzc3Nzc3Nzc3Nzc3Nzc3Nzc3N//AABEIAFsAeQMBEQACEQEDEQH/xAAbAAEBAAIDAQAAAAAAAAAAAAAABgQFAQMHAv/EADIQAAEDAgQFAgQFBQAAAAAAAAEAAgMEEQUxVZMSFhch0UFREyJhkQcUcYGDBhUyQqH/xAAbAQEAAgMBAQAAAAAAAAAAAAAAAQYDBAUCB//EADcRAAIABAMECAUDBAMAAAAAAAABAgMEESFTkRQVMeEFEhZBUVJhoRMicdHwJLHBIzKBkgZCQ//aAAwDAQACEQMRAD8AkVXT7MEAQBAEAQBAEAQBAEAQBAEAQBAEAQBAEAQBAEAQBAEAQBAEAQBAEBtuWcc0uq2ytXb6bMWpo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jlnHNLqtspt9NmLUbzo8xant9gqNdnzkWCXYFgl2BYKbsHRPUwQtJfI0GxNr9+y2JVLOmPCF2IbPikrYKmKN4e0Oc3iLCbEL1Po50qNq10u8XMnstV3RJzYKLsCwS7AsEuwLBLsCwS7AsEuwLBLsCwS7AsEuwFACAKQYks0VXFPT0tRGZgC0hr+7T9bdwtqTC5MyGZMhwDha4ohZn/wBQ/EfFLKad/wAQB35eNjGloF+G+fqfv65ixLZYoU7dZYvG7x/EvzA7UL6Phxhhvdd7fH9vzu7+DLj4kc2CZz+ORroo3sa9sQPa36Zj9h2zt6/TO8TVrp3aur43+35xfobQqZD/AGrG17v8+/pe2oZPyNBA3EpoYpjn8wa259BcrgVELqZrikQtpel39WcaLq9Z9Xh3GwC0CAoAQBAEAQBAEAQBAEAKlcSCb+DSYc7FpqeSCOpfE9122Die59/f2VlqqaJSaZuLrKKztbhw+/sZpDimzIYXDhdf5xPP8RlrK/BWVtbVioeD/uGu9bWy/ddKVDBKmuCCGyLTKl0sPSHwIZdrfa9+Ja0cMdD8M0NNTwENBL2xZ/KDa/3y+iscdBTzofngTKnMnTZ3WcyNu3df1M/GKaixGCnjrXU8kkbiQ2SxNz9L/wDFV5VF+vnwSn1IYVdWXosDHLmRwQKJJs34yVNZ6OVACAIAgCAIAgCAIAgOmsDHUkzZXOZGY3BzmkggW7kWWWS2pkLh43PUDaiVuJE4fhFJiEb4YsNH5RlM4GrqouGSV5/xe0ZgdiTl6K59JVHwJMiJLqxPw4Phf6+h0nUzJExxOb8118sLukvBvh6YX9SaqYKqPDGQlzJaZrW8cbGcLuGzXE5nvd3c2WSkmSY6hKPDF4vTHhhgdOpwjmT5N/iWdse/FeHgsL4cEzPwXG308BimZJUhjwIZXzEEAWuB8p7E/YH6LszOkJcqK0Kvph6d/D9+ByYej5kyXDFMfVjtjgscXZtXVm/C3vc3dXFFUUkWIuwZstPVxuMzohxyxvvYH0JFvb7Lk0lTDPrJ7iTdrWXclZfyRaOV/QU+0ULwvgmvDvSf1w9SowJsLcIpG00z5oREOGR4sXD3t6foqVWOJzouurO5qVHW+NF1lZ34GetUxBAEAQBAEAQBAEAQHDrcJvlbuvUKbiSRDJ/CcUp6ypkpoBwh8doxwWDQMh9irf0xSVcFJKinJWl4XTu3ey/gxQTJbjbTbbJ4UVVTkRzQuY5gbxF3Zos2K/fK3Y9/osciTFUv+livH/biWSbWSFC43ErY/vEaiSkrDVFkNNJOHu+R0UZcHi/uBYG1syLFdGfJ+Arx4Q+Lw/Poe5VRTzoFMUauvVYPv77vHwTuuGOBYmq/suFYfQVNhO2IOfwtuAb5Dv73Wp0TLqJs2dUU8KcL+XF28MSvV0+TMnRNt2vgUNE6J9JA+naGwujaY2gWs23YWVUqZccqbFBM/uTaf1XEhR9f5vE71rkhAEAQBAEAQBAQPUyDTJN4eFYNwxef25lm7NTMxaDqZBpkm8PCbhi8/tzHZqZmLQdS4NMk3h4U7hizPbmOzUzMWgH4lU4ywuTeHhTuKPM9uY7NTMxaA/iXTnPC5D/MPCmHoSZA7wzLP6cx2ZjzFoB+JVOMsLkH8w8KY+hZsx3jm3/PqF/xmNf+i0HUqn0uTeHheNxRef25jszMzFpzA/EuAZYXJvDwj6Bif/f25js1MzFoOpkGmSbw8KNwxef25js1MzFoOpkGmSbw8JuGLz+3MdmpmYtB1Mg0yTeHhNwxef25js1MzFoOpkGmSbw8JuGLz+3MdmpmYtB1Mg0yTeHhNwxef25js1MzFoOpkGmSbw8JuGLz+3MdmpmYtB1Mg0yTeHhNwxef25js1MzFoOpkGmSbw8JuGLz+3MdmpmYtDzhWQt4QBAEAQBAEAQBAEAQBAEAQBAEAQBAEAQBAEAQBAEAQBAEAQBAEAQBAEAQBAEAQBAEAQBAEAQBAEAQBAf/Z"/>
          <p:cNvSpPr>
            <a:spLocks noChangeAspect="1" noChangeArrowheads="1"/>
          </p:cNvSpPr>
          <p:nvPr/>
        </p:nvSpPr>
        <p:spPr bwMode="auto">
          <a:xfrm>
            <a:off x="1984375" y="1603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113669" name="AutoShape 13" descr="http://upload.wikimedia.org/wikipedia/commons/2/21/Flag_of_Colombia.svg"/>
          <p:cNvSpPr>
            <a:spLocks noChangeAspect="1" noChangeArrowheads="1"/>
          </p:cNvSpPr>
          <p:nvPr/>
        </p:nvSpPr>
        <p:spPr bwMode="auto">
          <a:xfrm>
            <a:off x="2136775" y="312738"/>
            <a:ext cx="304800" cy="304800"/>
          </a:xfrm>
          <a:prstGeom prst="rect">
            <a:avLst/>
          </a:prstGeom>
          <a:noFill/>
          <a:ln w="9525">
            <a:noFill/>
            <a:miter lim="800000"/>
            <a:headEnd/>
            <a:tailEnd/>
          </a:ln>
        </p:spPr>
        <p:txBody>
          <a:bodyPr/>
          <a:lstStyle/>
          <a:p>
            <a:endParaRPr lang="es-AR" kern="0">
              <a:solidFill>
                <a:sysClr val="windowText" lastClr="000000"/>
              </a:solidFill>
              <a:latin typeface="Calibri" pitchFamily="34" charset="0"/>
            </a:endParaRPr>
          </a:p>
        </p:txBody>
      </p:sp>
      <p:sp>
        <p:nvSpPr>
          <p:cNvPr id="113670" name="2 CuadroTexto"/>
          <p:cNvSpPr txBox="1">
            <a:spLocks noChangeArrowheads="1"/>
          </p:cNvSpPr>
          <p:nvPr/>
        </p:nvSpPr>
        <p:spPr bwMode="auto">
          <a:xfrm>
            <a:off x="1774825" y="260350"/>
            <a:ext cx="8713788" cy="6370638"/>
          </a:xfrm>
          <a:prstGeom prst="rect">
            <a:avLst/>
          </a:prstGeom>
          <a:solidFill>
            <a:schemeClr val="accent2"/>
          </a:solidFill>
          <a:ln w="9525">
            <a:noFill/>
            <a:miter lim="800000"/>
            <a:headEnd/>
            <a:tailEnd/>
          </a:ln>
        </p:spPr>
        <p:txBody>
          <a:bodyPr>
            <a:spAutoFit/>
          </a:bodyPr>
          <a:lstStyle/>
          <a:p>
            <a:pPr algn="ctr"/>
            <a:endParaRPr lang="es-AR" sz="6000" b="1" kern="0">
              <a:solidFill>
                <a:sysClr val="windowText" lastClr="000000"/>
              </a:solidFill>
            </a:endParaRPr>
          </a:p>
          <a:p>
            <a:pPr algn="ctr"/>
            <a:r>
              <a:rPr lang="es-AR" sz="6000" b="1" kern="0">
                <a:solidFill>
                  <a:sysClr val="windowText" lastClr="000000"/>
                </a:solidFill>
              </a:rPr>
              <a:t>¿ORDEN SUCESORIO?</a:t>
            </a:r>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a:p>
            <a:pPr algn="just"/>
            <a:endParaRPr lang="es-AR" altLang="es-AR" sz="2400" b="1" u="sng" kern="0">
              <a:solidFill>
                <a:schemeClr val="bg1"/>
              </a:solidFill>
            </a:endParaRPr>
          </a:p>
        </p:txBody>
      </p:sp>
      <p:pic>
        <p:nvPicPr>
          <p:cNvPr id="113671" name="Picture 4" descr="C:\Users\luciano\Desktop\say-no.jpg"/>
          <p:cNvPicPr>
            <a:picLocks noChangeAspect="1" noChangeArrowheads="1"/>
          </p:cNvPicPr>
          <p:nvPr/>
        </p:nvPicPr>
        <p:blipFill>
          <a:blip r:embed="rId2" cstate="print"/>
          <a:srcRect/>
          <a:stretch>
            <a:fillRect/>
          </a:stretch>
        </p:blipFill>
        <p:spPr bwMode="auto">
          <a:xfrm rot="-366809">
            <a:off x="3983039" y="2420939"/>
            <a:ext cx="4249737" cy="4249737"/>
          </a:xfrm>
          <a:prstGeom prst="rect">
            <a:avLst/>
          </a:prstGeom>
          <a:noFill/>
          <a:ln w="9525">
            <a:noFill/>
            <a:miter lim="800000"/>
            <a:headEnd/>
            <a:tailEnd/>
          </a:ln>
        </p:spPr>
      </p:pic>
    </p:spTree>
    <p:extLst>
      <p:ext uri="{BB962C8B-B14F-4D97-AF65-F5344CB8AC3E}">
        <p14:creationId xmlns:p14="http://schemas.microsoft.com/office/powerpoint/2010/main" val="374495471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p:txBody>
          <a:bodyPr>
            <a:normAutofit/>
          </a:bodyPr>
          <a:lstStyle/>
          <a:p>
            <a:pPr algn="ctr"/>
            <a:r>
              <a:rPr lang="es-AR" sz="5400" b="1" u="sng" dirty="0"/>
              <a:t>PROCESOS DE FAMILIA</a:t>
            </a:r>
          </a:p>
        </p:txBody>
      </p:sp>
      <p:sp>
        <p:nvSpPr>
          <p:cNvPr id="5" name="4 Marcador de contenido"/>
          <p:cNvSpPr>
            <a:spLocks noGrp="1"/>
          </p:cNvSpPr>
          <p:nvPr>
            <p:ph idx="1"/>
          </p:nvPr>
        </p:nvSpPr>
        <p:spPr/>
        <p:txBody>
          <a:bodyPr/>
          <a:lstStyle/>
          <a:p>
            <a:r>
              <a:rPr lang="es-AR" b="1" dirty="0">
                <a:solidFill>
                  <a:schemeClr val="accent1"/>
                </a:solidFill>
                <a:effectLst>
                  <a:outerShdw blurRad="38100" dist="38100" dir="2700000" algn="tl">
                    <a:srgbClr val="000000">
                      <a:alpha val="43137"/>
                    </a:srgbClr>
                  </a:outerShdw>
                </a:effectLst>
              </a:rPr>
              <a:t>Pautas Generales dentro del Código Civil y Comercial de la Nación.</a:t>
            </a:r>
          </a:p>
          <a:p>
            <a:r>
              <a:rPr lang="es-AR" dirty="0"/>
              <a:t>1) Acciones de estado de familia</a:t>
            </a:r>
          </a:p>
          <a:p>
            <a:endParaRPr lang="es-AR" dirty="0"/>
          </a:p>
          <a:p>
            <a:r>
              <a:rPr lang="es-AR" dirty="0"/>
              <a:t>2) Reglas de competencia territorial</a:t>
            </a:r>
          </a:p>
          <a:p>
            <a:endParaRPr lang="es-AR" dirty="0"/>
          </a:p>
          <a:p>
            <a:r>
              <a:rPr lang="es-AR" dirty="0"/>
              <a:t>3) Medidas cautelares que pueden adoptarse</a:t>
            </a:r>
          </a:p>
        </p:txBody>
      </p:sp>
    </p:spTree>
    <p:extLst>
      <p:ext uri="{BB962C8B-B14F-4D97-AF65-F5344CB8AC3E}">
        <p14:creationId xmlns:p14="http://schemas.microsoft.com/office/powerpoint/2010/main" val="111881041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a:bodyPr>
          <a:lstStyle/>
          <a:p>
            <a:r>
              <a:rPr lang="es-AR" sz="4000" b="1" dirty="0"/>
              <a:t>Art. 705. Ámbito de aplicación</a:t>
            </a:r>
          </a:p>
        </p:txBody>
      </p:sp>
      <p:sp>
        <p:nvSpPr>
          <p:cNvPr id="3" name="2 Marcador de contenido"/>
          <p:cNvSpPr>
            <a:spLocks noGrp="1"/>
          </p:cNvSpPr>
          <p:nvPr>
            <p:ph idx="1"/>
          </p:nvPr>
        </p:nvSpPr>
        <p:spPr/>
        <p:txBody>
          <a:bodyPr/>
          <a:lstStyle/>
          <a:p>
            <a:r>
              <a:rPr lang="es-AR" dirty="0"/>
              <a:t>Las disposiciones de este Código son aplicables a los procesos de familia.</a:t>
            </a:r>
          </a:p>
          <a:p>
            <a:endParaRPr lang="es-AR" dirty="0"/>
          </a:p>
          <a:p>
            <a:r>
              <a:rPr lang="es-AR" dirty="0"/>
              <a:t>Mirada Constitucional del derecho de familia</a:t>
            </a:r>
          </a:p>
          <a:p>
            <a:r>
              <a:rPr lang="es-AR" dirty="0"/>
              <a:t>Especialización en el derecho de familia</a:t>
            </a:r>
          </a:p>
          <a:p>
            <a:endParaRPr lang="es-AR" dirty="0"/>
          </a:p>
        </p:txBody>
      </p:sp>
      <p:sp>
        <p:nvSpPr>
          <p:cNvPr id="4" name="3 Marcador de fecha"/>
          <p:cNvSpPr>
            <a:spLocks noGrp="1"/>
          </p:cNvSpPr>
          <p:nvPr>
            <p:ph type="dt" sz="half" idx="10"/>
          </p:nvPr>
        </p:nvSpPr>
        <p:spPr/>
        <p:txBody>
          <a:bodyPr/>
          <a:lstStyle/>
          <a:p>
            <a:pPr>
              <a:defRPr/>
            </a:pPr>
            <a:fld id="{8A2DB5D3-A7D1-494F-9888-91B78F091773}" type="datetime12">
              <a:rPr lang="es-AR" sz="1800" kern="0">
                <a:solidFill>
                  <a:srgbClr val="FFFFFF"/>
                </a:solidFill>
              </a:rPr>
              <a:pPr>
                <a:defRPr/>
              </a:pPr>
              <a:t>10:41 a. m.</a:t>
            </a:fld>
            <a:endParaRPr lang="es-AR" sz="1800" kern="0">
              <a:solidFill>
                <a:srgbClr val="FFFFFF"/>
              </a:solidFill>
            </a:endParaRPr>
          </a:p>
        </p:txBody>
      </p:sp>
      <p:sp>
        <p:nvSpPr>
          <p:cNvPr id="5" name="4 Marcador de número de diapositiva"/>
          <p:cNvSpPr>
            <a:spLocks noGrp="1"/>
          </p:cNvSpPr>
          <p:nvPr>
            <p:ph type="sldNum" sz="quarter" idx="12"/>
          </p:nvPr>
        </p:nvSpPr>
        <p:spPr/>
        <p:txBody>
          <a:bodyPr/>
          <a:lstStyle/>
          <a:p>
            <a:pPr>
              <a:defRPr/>
            </a:pPr>
            <a:fld id="{4A3A72BA-FF3F-43F2-9ED0-CAA22DA483B5}" type="slidenum">
              <a:rPr lang="es-AR" sz="1800" kern="0">
                <a:solidFill>
                  <a:srgbClr val="FFFFFF"/>
                </a:solidFill>
              </a:rPr>
              <a:pPr>
                <a:defRPr/>
              </a:pPr>
              <a:t>77</a:t>
            </a:fld>
            <a:endParaRPr lang="es-AR" sz="1800" kern="0">
              <a:solidFill>
                <a:srgbClr val="FFFFFF"/>
              </a:solidFill>
            </a:endParaRPr>
          </a:p>
        </p:txBody>
      </p:sp>
    </p:spTree>
    <p:extLst>
      <p:ext uri="{BB962C8B-B14F-4D97-AF65-F5344CB8AC3E}">
        <p14:creationId xmlns:p14="http://schemas.microsoft.com/office/powerpoint/2010/main" val="320090591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pPr algn="ctr"/>
            <a:r>
              <a:rPr lang="es-AR" b="1" dirty="0"/>
              <a:t>PRINCIPIOS GENERALES</a:t>
            </a:r>
          </a:p>
        </p:txBody>
      </p:sp>
      <p:sp>
        <p:nvSpPr>
          <p:cNvPr id="3" name="2 Marcador de contenido"/>
          <p:cNvSpPr>
            <a:spLocks noGrp="1"/>
          </p:cNvSpPr>
          <p:nvPr>
            <p:ph idx="1"/>
          </p:nvPr>
        </p:nvSpPr>
        <p:spPr>
          <a:xfrm>
            <a:off x="1981200" y="1268760"/>
            <a:ext cx="8229600" cy="5186048"/>
          </a:xfrm>
        </p:spPr>
        <p:txBody>
          <a:bodyPr>
            <a:normAutofit fontScale="92500" lnSpcReduction="20000"/>
          </a:bodyPr>
          <a:lstStyle/>
          <a:p>
            <a:r>
              <a:rPr lang="es-AR" dirty="0"/>
              <a:t>Tutela Judicial efectiva</a:t>
            </a:r>
          </a:p>
          <a:p>
            <a:r>
              <a:rPr lang="es-AR" dirty="0"/>
              <a:t>Inmediación</a:t>
            </a:r>
          </a:p>
          <a:p>
            <a:r>
              <a:rPr lang="es-AR" dirty="0"/>
              <a:t> Buena Fe y Lealtad procesal</a:t>
            </a:r>
          </a:p>
          <a:p>
            <a:r>
              <a:rPr lang="es-AR" dirty="0"/>
              <a:t>Oficiosidad</a:t>
            </a:r>
          </a:p>
          <a:p>
            <a:r>
              <a:rPr lang="es-AR" dirty="0"/>
              <a:t>Oralidad </a:t>
            </a:r>
          </a:p>
          <a:p>
            <a:r>
              <a:rPr lang="es-AR" dirty="0"/>
              <a:t>Acceso limitado al expediente</a:t>
            </a:r>
          </a:p>
          <a:p>
            <a:r>
              <a:rPr lang="es-AR" dirty="0"/>
              <a:t>Participación en el Proceso y Derecho a ser oído de los vulnerables</a:t>
            </a:r>
          </a:p>
          <a:p>
            <a:r>
              <a:rPr lang="es-AR" dirty="0"/>
              <a:t>Acceso a la justicia</a:t>
            </a:r>
          </a:p>
          <a:p>
            <a:r>
              <a:rPr lang="es-AR" dirty="0"/>
              <a:t>Especialización de los jueces</a:t>
            </a:r>
          </a:p>
          <a:p>
            <a:r>
              <a:rPr lang="es-AR" dirty="0"/>
              <a:t>Apoyo multidisciplinario</a:t>
            </a:r>
          </a:p>
          <a:p>
            <a:r>
              <a:rPr lang="es-AR" dirty="0"/>
              <a:t>Interés superior </a:t>
            </a:r>
            <a:r>
              <a:rPr lang="es-AR"/>
              <a:t>del niño </a:t>
            </a:r>
            <a:endParaRPr lang="es-AR" dirty="0"/>
          </a:p>
          <a:p>
            <a:endParaRPr lang="es-AR" dirty="0"/>
          </a:p>
        </p:txBody>
      </p:sp>
      <p:sp>
        <p:nvSpPr>
          <p:cNvPr id="4" name="3 Marcador de fecha"/>
          <p:cNvSpPr>
            <a:spLocks noGrp="1"/>
          </p:cNvSpPr>
          <p:nvPr>
            <p:ph type="dt" sz="half" idx="10"/>
          </p:nvPr>
        </p:nvSpPr>
        <p:spPr/>
        <p:txBody>
          <a:bodyPr/>
          <a:lstStyle/>
          <a:p>
            <a:pPr>
              <a:defRPr/>
            </a:pPr>
            <a:fld id="{8A2DB5D3-A7D1-494F-9888-91B78F091773}" type="datetime12">
              <a:rPr lang="es-AR" sz="1800" kern="0">
                <a:solidFill>
                  <a:srgbClr val="FFFFFF"/>
                </a:solidFill>
              </a:rPr>
              <a:pPr>
                <a:defRPr/>
              </a:pPr>
              <a:t>10:41 a. m.</a:t>
            </a:fld>
            <a:endParaRPr lang="es-AR" sz="1800" kern="0">
              <a:solidFill>
                <a:srgbClr val="FFFFFF"/>
              </a:solidFill>
            </a:endParaRPr>
          </a:p>
        </p:txBody>
      </p:sp>
      <p:sp>
        <p:nvSpPr>
          <p:cNvPr id="5" name="4 Marcador de número de diapositiva"/>
          <p:cNvSpPr>
            <a:spLocks noGrp="1"/>
          </p:cNvSpPr>
          <p:nvPr>
            <p:ph type="sldNum" sz="quarter" idx="12"/>
          </p:nvPr>
        </p:nvSpPr>
        <p:spPr/>
        <p:txBody>
          <a:bodyPr/>
          <a:lstStyle/>
          <a:p>
            <a:pPr>
              <a:defRPr/>
            </a:pPr>
            <a:fld id="{4A3A72BA-FF3F-43F2-9ED0-CAA22DA483B5}" type="slidenum">
              <a:rPr lang="es-AR" sz="1800" kern="0">
                <a:solidFill>
                  <a:srgbClr val="FFFFFF"/>
                </a:solidFill>
              </a:rPr>
              <a:pPr>
                <a:defRPr/>
              </a:pPr>
              <a:t>78</a:t>
            </a:fld>
            <a:endParaRPr lang="es-AR" sz="1800" kern="0">
              <a:solidFill>
                <a:srgbClr val="FFFFFF"/>
              </a:solidFill>
            </a:endParaRPr>
          </a:p>
        </p:txBody>
      </p:sp>
    </p:spTree>
    <p:extLst>
      <p:ext uri="{BB962C8B-B14F-4D97-AF65-F5344CB8AC3E}">
        <p14:creationId xmlns:p14="http://schemas.microsoft.com/office/powerpoint/2010/main" val="364485097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pPr>
              <a:defRPr/>
            </a:pPr>
            <a:r>
              <a:rPr lang="es-AR" b="1" dirty="0"/>
              <a:t>La relación niño-operadores jurídicos</a:t>
            </a:r>
          </a:p>
        </p:txBody>
      </p:sp>
      <p:pic>
        <p:nvPicPr>
          <p:cNvPr id="245763" name="Picture 2" descr="C:\Users\marisa herrera\AppData\Local\Microsoft\Windows\Temporary Internet Files\Content.Outlook\CWHE0O41\Audiencia con Marina II (2).JPG"/>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279650" y="1628776"/>
            <a:ext cx="7524750" cy="5040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8039180"/>
      </p:ext>
    </p:extLst>
  </p:cSld>
  <p:clrMapOvr>
    <a:masterClrMapping/>
  </p:clrMapOvr>
  <p:transition spd="slow">
    <p:wheel spokes="1"/>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3 Título"/>
          <p:cNvSpPr txBox="1">
            <a:spLocks/>
          </p:cNvSpPr>
          <p:nvPr/>
        </p:nvSpPr>
        <p:spPr>
          <a:xfrm>
            <a:off x="1524000" y="404814"/>
            <a:ext cx="9144000" cy="936625"/>
          </a:xfrm>
          <a:prstGeom prst="rect">
            <a:avLst/>
          </a:prstGeom>
          <a:solidFill>
            <a:schemeClr val="accent2"/>
          </a:solidFill>
        </p:spPr>
        <p:txBody>
          <a:bodyPr anchor="b"/>
          <a:lstStyle/>
          <a:p>
            <a:pPr algn="ctr">
              <a:spcBef>
                <a:spcPct val="0"/>
              </a:spcBef>
              <a:defRPr/>
            </a:pPr>
            <a:r>
              <a:rPr lang="es-AR" altLang="es-AR" sz="3600" b="1" i="1" kern="0" dirty="0">
                <a:solidFill>
                  <a:prstClr val="white"/>
                </a:solidFill>
                <a:effectLst>
                  <a:outerShdw blurRad="38100" dist="38100" dir="2700000" algn="tl">
                    <a:srgbClr val="000000">
                      <a:alpha val="43137"/>
                    </a:srgbClr>
                  </a:outerShdw>
                </a:effectLst>
                <a:cs typeface="Arial" charset="0"/>
              </a:rPr>
              <a:t>Los principios constitucionales de: </a:t>
            </a:r>
          </a:p>
        </p:txBody>
      </p:sp>
      <p:sp>
        <p:nvSpPr>
          <p:cNvPr id="7" name="4 Subtítulo"/>
          <p:cNvSpPr txBox="1">
            <a:spLocks/>
          </p:cNvSpPr>
          <p:nvPr/>
        </p:nvSpPr>
        <p:spPr bwMode="auto">
          <a:xfrm>
            <a:off x="1524000" y="2060576"/>
            <a:ext cx="9144000" cy="4392613"/>
          </a:xfrm>
          <a:prstGeom prst="rect">
            <a:avLst/>
          </a:prstGeom>
          <a:solidFill>
            <a:srgbClr val="94C600">
              <a:lumMod val="20000"/>
              <a:lumOff val="80000"/>
            </a:srgbClr>
          </a:solidFill>
          <a:ln w="9525">
            <a:noFill/>
            <a:miter lim="800000"/>
            <a:headEnd/>
            <a:tailEnd/>
          </a:ln>
        </p:spPr>
        <p:txBody>
          <a:bodyPr>
            <a:normAutofit fontScale="85000" lnSpcReduction="10000"/>
          </a:bodyPr>
          <a:lstStyle/>
          <a:p>
            <a:pPr algn="ctr">
              <a:spcBef>
                <a:spcPts val="600"/>
              </a:spcBef>
              <a:buClr>
                <a:srgbClr val="94C600"/>
              </a:buClr>
              <a:buSzPct val="76000"/>
              <a:defRPr/>
            </a:pPr>
            <a:endParaRPr lang="es-AR" sz="2000" b="1" kern="0" dirty="0">
              <a:solidFill>
                <a:srgbClr val="0070C0"/>
              </a:solidFill>
              <a:latin typeface="Bookman Old Style"/>
              <a:cs typeface="Arial" charset="0"/>
            </a:endParaRPr>
          </a:p>
          <a:p>
            <a:pPr algn="ctr">
              <a:spcBef>
                <a:spcPts val="600"/>
              </a:spcBef>
              <a:buClr>
                <a:srgbClr val="94C600"/>
              </a:buClr>
              <a:buSzPct val="76000"/>
              <a:defRPr/>
            </a:pPr>
            <a:endParaRPr lang="es-AR" sz="2000" b="1" kern="0" dirty="0">
              <a:solidFill>
                <a:srgbClr val="0070C0"/>
              </a:solidFill>
              <a:latin typeface="Bookman Old Style"/>
              <a:cs typeface="Arial" charset="0"/>
            </a:endParaRPr>
          </a:p>
          <a:p>
            <a:pPr algn="ctr">
              <a:spcBef>
                <a:spcPts val="600"/>
              </a:spcBef>
              <a:buClr>
                <a:srgbClr val="94C600"/>
              </a:buClr>
              <a:buSzPct val="76000"/>
              <a:defRPr/>
            </a:pPr>
            <a:r>
              <a:rPr lang="es-AR" sz="3600" b="1" kern="0" dirty="0">
                <a:solidFill>
                  <a:srgbClr val="0070C0"/>
                </a:solidFill>
                <a:latin typeface="Bookman Old Style"/>
                <a:cs typeface="Arial" charset="0"/>
              </a:rPr>
              <a:t>LIBERTAD</a:t>
            </a:r>
            <a:r>
              <a:rPr lang="es-AR" sz="3600" b="1" kern="0" dirty="0">
                <a:solidFill>
                  <a:srgbClr val="C00000"/>
                </a:solidFill>
                <a:latin typeface="Bookman Old Style"/>
                <a:cs typeface="Arial" charset="0"/>
              </a:rPr>
              <a:t>                               Autonomía</a:t>
            </a:r>
            <a:endParaRPr lang="es-AR" sz="3600" b="1" kern="0" dirty="0">
              <a:solidFill>
                <a:srgbClr val="3E3D2D"/>
              </a:solidFill>
              <a:latin typeface="Bookman Old Style"/>
              <a:cs typeface="Arial" charset="0"/>
            </a:endParaRPr>
          </a:p>
          <a:p>
            <a:pPr algn="ctr">
              <a:spcBef>
                <a:spcPts val="600"/>
              </a:spcBef>
              <a:buClr>
                <a:srgbClr val="94C600"/>
              </a:buClr>
              <a:buSzPct val="76000"/>
              <a:defRPr/>
            </a:pPr>
            <a:endParaRPr lang="es-AR" sz="3600" b="1" kern="0" dirty="0">
              <a:solidFill>
                <a:srgbClr val="3E3D2D"/>
              </a:solidFill>
              <a:latin typeface="Bookman Old Style"/>
              <a:cs typeface="Arial" charset="0"/>
            </a:endParaRPr>
          </a:p>
          <a:p>
            <a:pPr algn="ctr">
              <a:spcBef>
                <a:spcPts val="600"/>
              </a:spcBef>
              <a:buClr>
                <a:srgbClr val="94C600"/>
              </a:buClr>
              <a:buSzPct val="76000"/>
              <a:defRPr/>
            </a:pPr>
            <a:endParaRPr lang="es-AR" sz="3600" b="1" kern="0" dirty="0">
              <a:solidFill>
                <a:srgbClr val="3E3D2D"/>
              </a:solidFill>
              <a:latin typeface="Bookman Old Style"/>
              <a:cs typeface="Arial" charset="0"/>
            </a:endParaRPr>
          </a:p>
          <a:p>
            <a:pPr algn="ctr">
              <a:spcBef>
                <a:spcPts val="600"/>
              </a:spcBef>
              <a:buClr>
                <a:srgbClr val="94C600"/>
              </a:buClr>
              <a:buSzPct val="76000"/>
              <a:defRPr/>
            </a:pPr>
            <a:r>
              <a:rPr lang="es-AR" sz="3600" b="1" kern="0" dirty="0">
                <a:solidFill>
                  <a:srgbClr val="94C600">
                    <a:lumMod val="50000"/>
                  </a:srgbClr>
                </a:solidFill>
                <a:latin typeface="Bookman Old Style"/>
                <a:cs typeface="Arial" charset="0"/>
              </a:rPr>
              <a:t>IGUALDAD</a:t>
            </a:r>
            <a:r>
              <a:rPr lang="es-AR" sz="3600" b="1" kern="0" dirty="0">
                <a:solidFill>
                  <a:srgbClr val="C00000"/>
                </a:solidFill>
                <a:latin typeface="Bookman Old Style"/>
                <a:cs typeface="Arial" charset="0"/>
              </a:rPr>
              <a:t>                             Pluralismo</a:t>
            </a:r>
          </a:p>
          <a:p>
            <a:pPr algn="ctr">
              <a:spcBef>
                <a:spcPts val="600"/>
              </a:spcBef>
              <a:buClr>
                <a:srgbClr val="94C600"/>
              </a:buClr>
              <a:buSzPct val="76000"/>
              <a:defRPr/>
            </a:pPr>
            <a:endParaRPr lang="es-AR" sz="3600" b="1" kern="0" dirty="0">
              <a:solidFill>
                <a:srgbClr val="3E3D2D"/>
              </a:solidFill>
              <a:latin typeface="Bookman Old Style"/>
              <a:cs typeface="Arial" charset="0"/>
            </a:endParaRPr>
          </a:p>
          <a:p>
            <a:pPr algn="ctr">
              <a:spcBef>
                <a:spcPts val="600"/>
              </a:spcBef>
              <a:buClr>
                <a:srgbClr val="94C600"/>
              </a:buClr>
              <a:buSzPct val="76000"/>
              <a:defRPr/>
            </a:pPr>
            <a:endParaRPr lang="es-AR" sz="3600" b="1" kern="0" dirty="0">
              <a:solidFill>
                <a:srgbClr val="3E3D2D"/>
              </a:solidFill>
              <a:latin typeface="Bookman Old Style"/>
              <a:cs typeface="Arial" charset="0"/>
            </a:endParaRPr>
          </a:p>
          <a:p>
            <a:pPr algn="ctr">
              <a:spcBef>
                <a:spcPts val="600"/>
              </a:spcBef>
              <a:buClr>
                <a:srgbClr val="94C600"/>
              </a:buClr>
              <a:buSzPct val="76000"/>
              <a:defRPr/>
            </a:pPr>
            <a:r>
              <a:rPr lang="es-AR" sz="3600" b="1" kern="0" dirty="0">
                <a:solidFill>
                  <a:srgbClr val="FFC000"/>
                </a:solidFill>
                <a:latin typeface="Bookman Old Style"/>
                <a:cs typeface="Arial" charset="0"/>
              </a:rPr>
              <a:t>FRATERNIDAD </a:t>
            </a:r>
            <a:r>
              <a:rPr lang="es-AR" sz="3600" b="1" kern="0" dirty="0">
                <a:solidFill>
                  <a:srgbClr val="3E3D2D"/>
                </a:solidFill>
                <a:latin typeface="Bookman Old Style"/>
                <a:cs typeface="Arial" charset="0"/>
              </a:rPr>
              <a:t>                 </a:t>
            </a:r>
            <a:r>
              <a:rPr lang="es-AR" sz="3600" b="1" kern="0" dirty="0">
                <a:solidFill>
                  <a:srgbClr val="C00000"/>
                </a:solidFill>
                <a:latin typeface="Bookman Old Style"/>
                <a:cs typeface="Arial" charset="0"/>
              </a:rPr>
              <a:t>Responsabilidad</a:t>
            </a:r>
            <a:endParaRPr lang="es-AR" sz="3600" kern="0" dirty="0">
              <a:solidFill>
                <a:srgbClr val="3E3D2D"/>
              </a:solidFill>
              <a:latin typeface="Bookman Old Style"/>
              <a:cs typeface="Arial" charset="0"/>
            </a:endParaRPr>
          </a:p>
          <a:p>
            <a:pPr algn="r">
              <a:spcBef>
                <a:spcPts val="600"/>
              </a:spcBef>
              <a:buClr>
                <a:srgbClr val="94C600"/>
              </a:buClr>
              <a:buSzPct val="76000"/>
              <a:defRPr/>
            </a:pPr>
            <a:endParaRPr lang="es-AR" sz="2000" kern="0" dirty="0">
              <a:solidFill>
                <a:srgbClr val="3E3D2D"/>
              </a:solidFill>
              <a:latin typeface="Bookman Old Style"/>
              <a:cs typeface="Arial" charset="0"/>
            </a:endParaRPr>
          </a:p>
        </p:txBody>
      </p:sp>
      <p:sp>
        <p:nvSpPr>
          <p:cNvPr id="10" name="9 Flecha derecha"/>
          <p:cNvSpPr/>
          <p:nvPr/>
        </p:nvSpPr>
        <p:spPr>
          <a:xfrm>
            <a:off x="5232400" y="5589589"/>
            <a:ext cx="1511300" cy="719137"/>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11" name="10 Flecha derecha"/>
          <p:cNvSpPr/>
          <p:nvPr/>
        </p:nvSpPr>
        <p:spPr>
          <a:xfrm>
            <a:off x="5232400" y="4076701"/>
            <a:ext cx="1511300" cy="72072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12" name="11 Flecha derecha"/>
          <p:cNvSpPr/>
          <p:nvPr/>
        </p:nvSpPr>
        <p:spPr>
          <a:xfrm>
            <a:off x="5232400" y="2492376"/>
            <a:ext cx="1511300" cy="72072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AR" kern="0">
              <a:solidFill>
                <a:prstClr val="white"/>
              </a:solidFill>
            </a:endParaRPr>
          </a:p>
        </p:txBody>
      </p:sp>
      <p:sp>
        <p:nvSpPr>
          <p:cNvPr id="8" name="7 Rectángulo redondeado"/>
          <p:cNvSpPr/>
          <p:nvPr/>
        </p:nvSpPr>
        <p:spPr>
          <a:xfrm>
            <a:off x="4367214" y="6337300"/>
            <a:ext cx="4752975" cy="476250"/>
          </a:xfrm>
          <a:prstGeom prst="roundRect">
            <a:avLst/>
          </a:prstGeom>
        </p:spPr>
        <p:style>
          <a:lnRef idx="3">
            <a:schemeClr val="lt1"/>
          </a:lnRef>
          <a:fillRef idx="1">
            <a:schemeClr val="accent4"/>
          </a:fillRef>
          <a:effectRef idx="1">
            <a:schemeClr val="accent4"/>
          </a:effectRef>
          <a:fontRef idx="minor">
            <a:schemeClr val="lt1"/>
          </a:fontRef>
        </p:style>
        <p:txBody>
          <a:bodyPr anchor="ctr"/>
          <a:lstStyle/>
          <a:p>
            <a:pPr algn="ctr" fontAlgn="base">
              <a:spcBef>
                <a:spcPct val="0"/>
              </a:spcBef>
              <a:spcAft>
                <a:spcPct val="0"/>
              </a:spcAft>
              <a:defRPr/>
            </a:pPr>
            <a:r>
              <a:rPr lang="es-AR" sz="2800" b="1" kern="0" dirty="0">
                <a:solidFill>
                  <a:prstClr val="white"/>
                </a:solidFill>
              </a:rPr>
              <a:t>Interrelación</a:t>
            </a:r>
          </a:p>
        </p:txBody>
      </p:sp>
    </p:spTree>
    <p:extLst>
      <p:ext uri="{BB962C8B-B14F-4D97-AF65-F5344CB8AC3E}">
        <p14:creationId xmlns:p14="http://schemas.microsoft.com/office/powerpoint/2010/main" val="1745046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a:bodyPr>
          <a:lstStyle/>
          <a:p>
            <a:pPr algn="ctr"/>
            <a:r>
              <a:rPr lang="es-AR" sz="3200" b="1" dirty="0"/>
              <a:t>PRINCIPIOS RELATIVOS A LA PRUEBA</a:t>
            </a:r>
          </a:p>
        </p:txBody>
      </p:sp>
      <p:sp>
        <p:nvSpPr>
          <p:cNvPr id="3" name="2 Marcador de contenido"/>
          <p:cNvSpPr>
            <a:spLocks noGrp="1"/>
          </p:cNvSpPr>
          <p:nvPr>
            <p:ph idx="1"/>
          </p:nvPr>
        </p:nvSpPr>
        <p:spPr/>
        <p:txBody>
          <a:bodyPr>
            <a:normAutofit/>
          </a:bodyPr>
          <a:lstStyle/>
          <a:p>
            <a:r>
              <a:rPr lang="es-AR" dirty="0"/>
              <a:t>Libertad</a:t>
            </a:r>
          </a:p>
          <a:p>
            <a:r>
              <a:rPr lang="es-AR" dirty="0"/>
              <a:t>Amplitud </a:t>
            </a:r>
          </a:p>
          <a:p>
            <a:r>
              <a:rPr lang="es-AR" dirty="0"/>
              <a:t>Flexibilidad</a:t>
            </a:r>
          </a:p>
          <a:p>
            <a:endParaRPr lang="es-AR" dirty="0"/>
          </a:p>
          <a:p>
            <a:r>
              <a:rPr lang="es-AR" dirty="0"/>
              <a:t>Carga de la prueba: Quien se encuentra en mejores condiciones de probar.</a:t>
            </a:r>
          </a:p>
          <a:p>
            <a:endParaRPr lang="es-AR" dirty="0"/>
          </a:p>
          <a:p>
            <a:r>
              <a:rPr lang="es-AR" dirty="0"/>
              <a:t>TESTIGOS!!!!</a:t>
            </a:r>
          </a:p>
        </p:txBody>
      </p:sp>
      <p:sp>
        <p:nvSpPr>
          <p:cNvPr id="4" name="3 Marcador de fecha"/>
          <p:cNvSpPr>
            <a:spLocks noGrp="1"/>
          </p:cNvSpPr>
          <p:nvPr>
            <p:ph type="dt" sz="half" idx="10"/>
          </p:nvPr>
        </p:nvSpPr>
        <p:spPr/>
        <p:txBody>
          <a:bodyPr/>
          <a:lstStyle/>
          <a:p>
            <a:pPr>
              <a:defRPr/>
            </a:pPr>
            <a:fld id="{8A2DB5D3-A7D1-494F-9888-91B78F091773}" type="datetime12">
              <a:rPr lang="es-AR" sz="1800" kern="0">
                <a:solidFill>
                  <a:srgbClr val="FFFFFF"/>
                </a:solidFill>
              </a:rPr>
              <a:pPr>
                <a:defRPr/>
              </a:pPr>
              <a:t>10:41 a. m.</a:t>
            </a:fld>
            <a:endParaRPr lang="es-AR" sz="1800" kern="0">
              <a:solidFill>
                <a:srgbClr val="FFFFFF"/>
              </a:solidFill>
            </a:endParaRPr>
          </a:p>
        </p:txBody>
      </p:sp>
      <p:sp>
        <p:nvSpPr>
          <p:cNvPr id="5" name="4 Marcador de número de diapositiva"/>
          <p:cNvSpPr>
            <a:spLocks noGrp="1"/>
          </p:cNvSpPr>
          <p:nvPr>
            <p:ph type="sldNum" sz="quarter" idx="12"/>
          </p:nvPr>
        </p:nvSpPr>
        <p:spPr/>
        <p:txBody>
          <a:bodyPr/>
          <a:lstStyle/>
          <a:p>
            <a:pPr>
              <a:defRPr/>
            </a:pPr>
            <a:fld id="{4A3A72BA-FF3F-43F2-9ED0-CAA22DA483B5}" type="slidenum">
              <a:rPr lang="es-AR" sz="1800" kern="0">
                <a:solidFill>
                  <a:srgbClr val="FFFFFF"/>
                </a:solidFill>
              </a:rPr>
              <a:pPr>
                <a:defRPr/>
              </a:pPr>
              <a:t>80</a:t>
            </a:fld>
            <a:endParaRPr lang="es-AR" sz="1800" kern="0">
              <a:solidFill>
                <a:srgbClr val="FFFFFF"/>
              </a:solidFill>
            </a:endParaRPr>
          </a:p>
        </p:txBody>
      </p:sp>
    </p:spTree>
    <p:extLst>
      <p:ext uri="{BB962C8B-B14F-4D97-AF65-F5344CB8AC3E}">
        <p14:creationId xmlns:p14="http://schemas.microsoft.com/office/powerpoint/2010/main" val="213267398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a:bodyPr>
          <a:lstStyle/>
          <a:p>
            <a:pPr algn="ctr"/>
            <a:r>
              <a:rPr lang="es-AR" sz="3600" b="1" dirty="0"/>
              <a:t>ACCIONES DE ESTADO DE FAMILIA</a:t>
            </a:r>
          </a:p>
        </p:txBody>
      </p:sp>
      <p:sp>
        <p:nvSpPr>
          <p:cNvPr id="3" name="2 Marcador de contenido"/>
          <p:cNvSpPr>
            <a:spLocks noGrp="1"/>
          </p:cNvSpPr>
          <p:nvPr>
            <p:ph idx="1"/>
          </p:nvPr>
        </p:nvSpPr>
        <p:spPr/>
        <p:txBody>
          <a:bodyPr>
            <a:normAutofit/>
          </a:bodyPr>
          <a:lstStyle/>
          <a:p>
            <a:r>
              <a:rPr lang="es-AR" dirty="0" err="1"/>
              <a:t>Irrenunciabilidad</a:t>
            </a:r>
            <a:endParaRPr lang="es-AR" dirty="0"/>
          </a:p>
          <a:p>
            <a:endParaRPr lang="es-AR" dirty="0"/>
          </a:p>
          <a:p>
            <a:r>
              <a:rPr lang="es-AR" dirty="0"/>
              <a:t>Imprescriptibilidad</a:t>
            </a:r>
          </a:p>
          <a:p>
            <a:endParaRPr lang="es-AR" dirty="0"/>
          </a:p>
          <a:p>
            <a:r>
              <a:rPr lang="es-AR" dirty="0"/>
              <a:t>Prescripción en cuanto a los derechos patrimoniales.</a:t>
            </a:r>
          </a:p>
          <a:p>
            <a:pPr>
              <a:buNone/>
            </a:pPr>
            <a:endParaRPr lang="es-AR" dirty="0"/>
          </a:p>
          <a:p>
            <a:r>
              <a:rPr lang="es-AR" dirty="0"/>
              <a:t>Inherencia Personal.</a:t>
            </a:r>
          </a:p>
          <a:p>
            <a:endParaRPr lang="es-AR" dirty="0"/>
          </a:p>
        </p:txBody>
      </p:sp>
      <p:sp>
        <p:nvSpPr>
          <p:cNvPr id="4" name="3 Marcador de fecha"/>
          <p:cNvSpPr>
            <a:spLocks noGrp="1"/>
          </p:cNvSpPr>
          <p:nvPr>
            <p:ph type="dt" sz="half" idx="10"/>
          </p:nvPr>
        </p:nvSpPr>
        <p:spPr/>
        <p:txBody>
          <a:bodyPr/>
          <a:lstStyle/>
          <a:p>
            <a:pPr>
              <a:defRPr/>
            </a:pPr>
            <a:fld id="{8A2DB5D3-A7D1-494F-9888-91B78F091773}" type="datetime12">
              <a:rPr lang="es-AR" sz="1800" kern="0">
                <a:solidFill>
                  <a:srgbClr val="FFFFFF"/>
                </a:solidFill>
              </a:rPr>
              <a:pPr>
                <a:defRPr/>
              </a:pPr>
              <a:t>10:41 a. m.</a:t>
            </a:fld>
            <a:endParaRPr lang="es-AR" sz="1800" kern="0">
              <a:solidFill>
                <a:srgbClr val="FFFFFF"/>
              </a:solidFill>
            </a:endParaRPr>
          </a:p>
        </p:txBody>
      </p:sp>
      <p:sp>
        <p:nvSpPr>
          <p:cNvPr id="5" name="4 Marcador de número de diapositiva"/>
          <p:cNvSpPr>
            <a:spLocks noGrp="1"/>
          </p:cNvSpPr>
          <p:nvPr>
            <p:ph type="sldNum" sz="quarter" idx="12"/>
          </p:nvPr>
        </p:nvSpPr>
        <p:spPr/>
        <p:txBody>
          <a:bodyPr/>
          <a:lstStyle/>
          <a:p>
            <a:pPr>
              <a:defRPr/>
            </a:pPr>
            <a:fld id="{4A3A72BA-FF3F-43F2-9ED0-CAA22DA483B5}" type="slidenum">
              <a:rPr lang="es-AR" sz="1800" kern="0">
                <a:solidFill>
                  <a:srgbClr val="FFFFFF"/>
                </a:solidFill>
              </a:rPr>
              <a:pPr>
                <a:defRPr/>
              </a:pPr>
              <a:t>81</a:t>
            </a:fld>
            <a:endParaRPr lang="es-AR" sz="1800" kern="0">
              <a:solidFill>
                <a:srgbClr val="FFFFFF"/>
              </a:solidFill>
            </a:endParaRPr>
          </a:p>
        </p:txBody>
      </p:sp>
    </p:spTree>
    <p:extLst>
      <p:ext uri="{BB962C8B-B14F-4D97-AF65-F5344CB8AC3E}">
        <p14:creationId xmlns:p14="http://schemas.microsoft.com/office/powerpoint/2010/main" val="247064472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idx="4294967295"/>
          </p:nvPr>
        </p:nvSpPr>
        <p:spPr>
          <a:xfrm>
            <a:off x="3186114" y="4876800"/>
            <a:ext cx="7481887" cy="457200"/>
          </a:xfrm>
        </p:spPr>
        <p:txBody>
          <a:bodyPr>
            <a:normAutofit fontScale="90000"/>
          </a:bodyPr>
          <a:lstStyle/>
          <a:p>
            <a:endParaRPr lang="es-AR" dirty="0"/>
          </a:p>
        </p:txBody>
      </p:sp>
      <p:graphicFrame>
        <p:nvGraphicFramePr>
          <p:cNvPr id="5" name="4 Marcador de contenido"/>
          <p:cNvGraphicFramePr>
            <a:graphicFrameLocks noGrp="1"/>
          </p:cNvGraphicFramePr>
          <p:nvPr>
            <p:ph sz="half" idx="4294967295"/>
            <p:extLst/>
          </p:nvPr>
        </p:nvGraphicFramePr>
        <p:xfrm>
          <a:off x="1703512" y="188640"/>
          <a:ext cx="8713788" cy="63944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5 Rectángulo"/>
          <p:cNvSpPr/>
          <p:nvPr/>
        </p:nvSpPr>
        <p:spPr>
          <a:xfrm rot="16200000">
            <a:off x="-1541383" y="3086591"/>
            <a:ext cx="6838653" cy="707886"/>
          </a:xfrm>
          <a:prstGeom prst="rect">
            <a:avLst/>
          </a:prstGeom>
          <a:solidFill>
            <a:schemeClr val="tx1"/>
          </a:solid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s-ES" sz="4000" b="1" kern="0" dirty="0">
                <a:ln w="11430"/>
                <a:gradFill>
                  <a:gsLst>
                    <a:gs pos="0">
                      <a:srgbClr val="DA1F28">
                        <a:tint val="70000"/>
                        <a:satMod val="245000"/>
                      </a:srgbClr>
                    </a:gs>
                    <a:gs pos="75000">
                      <a:srgbClr val="DA1F28">
                        <a:tint val="90000"/>
                        <a:shade val="60000"/>
                        <a:satMod val="240000"/>
                      </a:srgbClr>
                    </a:gs>
                    <a:gs pos="100000">
                      <a:srgbClr val="DA1F28">
                        <a:tint val="100000"/>
                        <a:shade val="50000"/>
                        <a:satMod val="240000"/>
                      </a:srgbClr>
                    </a:gs>
                  </a:gsLst>
                  <a:lin ang="5400000"/>
                </a:gradFill>
                <a:effectLst>
                  <a:outerShdw blurRad="50800" dist="39000" dir="5460000" algn="tl">
                    <a:srgbClr val="000000">
                      <a:alpha val="38000"/>
                    </a:srgbClr>
                  </a:outerShdw>
                </a:effectLst>
                <a:latin typeface="Algerian" panose="04020705040A02060702" pitchFamily="82" charset="0"/>
              </a:rPr>
              <a:t>REGLAS DE COMPETENCIA</a:t>
            </a:r>
          </a:p>
        </p:txBody>
      </p:sp>
    </p:spTree>
    <p:extLst>
      <p:ext uri="{BB962C8B-B14F-4D97-AF65-F5344CB8AC3E}">
        <p14:creationId xmlns:p14="http://schemas.microsoft.com/office/powerpoint/2010/main" val="1556275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idx="4294967295"/>
          </p:nvPr>
        </p:nvSpPr>
        <p:spPr>
          <a:xfrm>
            <a:off x="3186114" y="4876800"/>
            <a:ext cx="7481887" cy="457200"/>
          </a:xfrm>
        </p:spPr>
        <p:txBody>
          <a:bodyPr>
            <a:normAutofit fontScale="90000"/>
          </a:bodyPr>
          <a:lstStyle/>
          <a:p>
            <a:endParaRPr lang="es-AR" dirty="0"/>
          </a:p>
        </p:txBody>
      </p:sp>
      <p:graphicFrame>
        <p:nvGraphicFramePr>
          <p:cNvPr id="5" name="4 Marcador de contenido"/>
          <p:cNvGraphicFramePr>
            <a:graphicFrameLocks noGrp="1"/>
          </p:cNvGraphicFramePr>
          <p:nvPr>
            <p:ph sz="half" idx="4294967295"/>
            <p:extLst/>
          </p:nvPr>
        </p:nvGraphicFramePr>
        <p:xfrm>
          <a:off x="1703512" y="188640"/>
          <a:ext cx="8713788" cy="63944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5 Rectángulo"/>
          <p:cNvSpPr/>
          <p:nvPr/>
        </p:nvSpPr>
        <p:spPr>
          <a:xfrm rot="16200000">
            <a:off x="-1541383" y="3086591"/>
            <a:ext cx="6838653" cy="707886"/>
          </a:xfrm>
          <a:prstGeom prst="rect">
            <a:avLst/>
          </a:prstGeom>
          <a:solidFill>
            <a:schemeClr val="tx1"/>
          </a:solid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s-ES" sz="4000" b="1" kern="0" dirty="0">
                <a:ln w="11430"/>
                <a:gradFill>
                  <a:gsLst>
                    <a:gs pos="0">
                      <a:srgbClr val="DA1F28">
                        <a:tint val="70000"/>
                        <a:satMod val="245000"/>
                      </a:srgbClr>
                    </a:gs>
                    <a:gs pos="75000">
                      <a:srgbClr val="DA1F28">
                        <a:tint val="90000"/>
                        <a:shade val="60000"/>
                        <a:satMod val="240000"/>
                      </a:srgbClr>
                    </a:gs>
                    <a:gs pos="100000">
                      <a:srgbClr val="DA1F28">
                        <a:tint val="100000"/>
                        <a:shade val="50000"/>
                        <a:satMod val="240000"/>
                      </a:srgbClr>
                    </a:gs>
                  </a:gsLst>
                  <a:lin ang="5400000"/>
                </a:gradFill>
                <a:effectLst>
                  <a:outerShdw blurRad="50800" dist="39000" dir="5460000" algn="tl">
                    <a:srgbClr val="000000">
                      <a:alpha val="38000"/>
                    </a:srgbClr>
                  </a:outerShdw>
                </a:effectLst>
                <a:latin typeface="Algerian" panose="04020705040A02060702" pitchFamily="82" charset="0"/>
              </a:rPr>
              <a:t>REGLAS DE COMPETENCIA</a:t>
            </a:r>
          </a:p>
        </p:txBody>
      </p:sp>
    </p:spTree>
    <p:extLst>
      <p:ext uri="{BB962C8B-B14F-4D97-AF65-F5344CB8AC3E}">
        <p14:creationId xmlns:p14="http://schemas.microsoft.com/office/powerpoint/2010/main" val="768701597"/>
      </p:ext>
    </p:extLst>
  </p:cSld>
  <p:clrMapOvr>
    <a:masterClrMapping/>
  </p:clrMapOvr>
  <p:transition spd="slow">
    <p:push dir="u"/>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6"/>
          <p:cNvSpPr>
            <a:spLocks noGrp="1" noChangeArrowheads="1"/>
          </p:cNvSpPr>
          <p:nvPr>
            <p:ph type="body" idx="1"/>
          </p:nvPr>
        </p:nvSpPr>
        <p:spPr/>
        <p:txBody>
          <a:bodyPr/>
          <a:lstStyle/>
          <a:p>
            <a:pPr eaLnBrk="1" hangingPunct="1"/>
            <a:endParaRPr lang="es-ES" altLang="es-AR" dirty="0"/>
          </a:p>
          <a:p>
            <a:pPr eaLnBrk="1" hangingPunct="1"/>
            <a:endParaRPr lang="es-ES" altLang="es-AR" dirty="0"/>
          </a:p>
        </p:txBody>
      </p:sp>
      <p:sp>
        <p:nvSpPr>
          <p:cNvPr id="3" name="2 Título"/>
          <p:cNvSpPr>
            <a:spLocks noGrp="1"/>
          </p:cNvSpPr>
          <p:nvPr>
            <p:ph type="title"/>
          </p:nvPr>
        </p:nvSpPr>
        <p:spPr>
          <a:xfrm>
            <a:off x="1905000" y="260648"/>
            <a:ext cx="6324600" cy="5832648"/>
          </a:xfrm>
        </p:spPr>
        <p:txBody>
          <a:bodyPr/>
          <a:lstStyle/>
          <a:p>
            <a:pPr algn="ctr"/>
            <a:r>
              <a:rPr lang="es-AR" sz="3000" i="1" dirty="0">
                <a:solidFill>
                  <a:srgbClr val="FFFF00"/>
                </a:solidFill>
              </a:rPr>
              <a:t>NUEVO CÓDIGO CIVIL Y COMERCIAL DE LA NACIÓN</a:t>
            </a:r>
            <a:br>
              <a:rPr lang="es-AR" sz="3000" i="1" dirty="0">
                <a:solidFill>
                  <a:srgbClr val="FFFF00"/>
                </a:solidFill>
              </a:rPr>
            </a:br>
            <a:br>
              <a:rPr lang="es-AR" sz="3800" i="1" dirty="0">
                <a:solidFill>
                  <a:srgbClr val="FFFF00"/>
                </a:solidFill>
              </a:rPr>
            </a:br>
            <a:br>
              <a:rPr lang="es-AR" sz="3800" i="1" dirty="0">
                <a:solidFill>
                  <a:srgbClr val="FFFF00"/>
                </a:solidFill>
              </a:rPr>
            </a:br>
            <a:r>
              <a:rPr lang="es-AR" sz="3800" i="1" dirty="0"/>
              <a:t>FILIACIÓN POR TÉCNICAS DE REPRODUCCIÓN HUMANA ASISTIDA</a:t>
            </a:r>
            <a:br>
              <a:rPr lang="es-AR" sz="3600" b="1" i="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br>
            <a:endParaRPr lang="es-AR" sz="3600" i="1" dirty="0"/>
          </a:p>
        </p:txBody>
      </p:sp>
    </p:spTree>
    <p:extLst>
      <p:ext uri="{BB962C8B-B14F-4D97-AF65-F5344CB8AC3E}">
        <p14:creationId xmlns:p14="http://schemas.microsoft.com/office/powerpoint/2010/main" val="1799930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accent1">
            <a:alpha val="90000"/>
          </a:schemeClr>
        </a:solidFill>
        <a:effectLst/>
      </p:bgPr>
    </p:bg>
    <p:spTree>
      <p:nvGrpSpPr>
        <p:cNvPr id="1" name=""/>
        <p:cNvGrpSpPr/>
        <p:nvPr/>
      </p:nvGrpSpPr>
      <p:grpSpPr>
        <a:xfrm>
          <a:off x="0" y="0"/>
          <a:ext cx="0" cy="0"/>
          <a:chOff x="0" y="0"/>
          <a:chExt cx="0" cy="0"/>
        </a:xfrm>
      </p:grpSpPr>
      <p:sp>
        <p:nvSpPr>
          <p:cNvPr id="19" name="18 Rectángulo"/>
          <p:cNvSpPr/>
          <p:nvPr/>
        </p:nvSpPr>
        <p:spPr>
          <a:xfrm>
            <a:off x="1524000" y="0"/>
            <a:ext cx="9144000" cy="908050"/>
          </a:xfrm>
          <a:prstGeom prst="rect">
            <a:avLst/>
          </a:prstGeom>
          <a:solidFill>
            <a:srgbClr val="F0D5D4"/>
          </a:solidFill>
          <a:ln>
            <a:noFill/>
          </a:ln>
          <a:effectLst/>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111619" name="1 Título"/>
          <p:cNvSpPr>
            <a:spLocks noGrp="1"/>
          </p:cNvSpPr>
          <p:nvPr>
            <p:ph type="title"/>
          </p:nvPr>
        </p:nvSpPr>
        <p:spPr>
          <a:xfrm>
            <a:off x="1774826" y="0"/>
            <a:ext cx="8569325" cy="908050"/>
          </a:xfrm>
        </p:spPr>
        <p:txBody>
          <a:bodyPr/>
          <a:lstStyle/>
          <a:p>
            <a:pPr eaLnBrk="1" hangingPunct="1"/>
            <a:r>
              <a:rPr lang="es-AR" sz="3600" u="sng">
                <a:solidFill>
                  <a:srgbClr val="C8023B"/>
                </a:solidFill>
              </a:rPr>
              <a:t>LIBRO SEGUNDO – RELACIONES DE FAMILIA</a:t>
            </a:r>
            <a:endParaRPr lang="es-AR" sz="3600">
              <a:solidFill>
                <a:srgbClr val="C8023B"/>
              </a:solidFill>
            </a:endParaRPr>
          </a:p>
        </p:txBody>
      </p:sp>
      <p:sp>
        <p:nvSpPr>
          <p:cNvPr id="3" name="2 Marcador de contenido"/>
          <p:cNvSpPr>
            <a:spLocks noGrp="1"/>
          </p:cNvSpPr>
          <p:nvPr>
            <p:ph idx="1"/>
          </p:nvPr>
        </p:nvSpPr>
        <p:spPr>
          <a:xfrm>
            <a:off x="1919288" y="1412876"/>
            <a:ext cx="8229600" cy="4525963"/>
          </a:xfrm>
        </p:spPr>
        <p:txBody>
          <a:bodyPr/>
          <a:lstStyle/>
          <a:p>
            <a:pPr eaLnBrk="1" hangingPunct="1"/>
            <a:r>
              <a:rPr lang="es-AR" sz="3000" b="1"/>
              <a:t>TITULO I – Matrimonio</a:t>
            </a:r>
          </a:p>
          <a:p>
            <a:pPr eaLnBrk="1" hangingPunct="1"/>
            <a:r>
              <a:rPr lang="es-AR" sz="3000" b="1"/>
              <a:t>TITULO II – Régimen Patrimonial del Matrimonio</a:t>
            </a:r>
          </a:p>
          <a:p>
            <a:pPr eaLnBrk="1" hangingPunct="1"/>
            <a:r>
              <a:rPr lang="es-AR" sz="3000" b="1"/>
              <a:t>TITULO III – Uniones Convivenciales</a:t>
            </a:r>
          </a:p>
          <a:p>
            <a:pPr eaLnBrk="1" hangingPunct="1"/>
            <a:r>
              <a:rPr lang="es-AR" sz="3000" b="1"/>
              <a:t>TITULO IV- Parentesco</a:t>
            </a:r>
          </a:p>
          <a:p>
            <a:pPr eaLnBrk="1" hangingPunct="1"/>
            <a:r>
              <a:rPr lang="es-AR" sz="3000" b="1">
                <a:solidFill>
                  <a:srgbClr val="C8023B"/>
                </a:solidFill>
              </a:rPr>
              <a:t>TITULO V – Filiación</a:t>
            </a:r>
          </a:p>
          <a:p>
            <a:pPr eaLnBrk="1" hangingPunct="1"/>
            <a:r>
              <a:rPr lang="es-AR" sz="3000" b="1"/>
              <a:t>TITULO VI – Adopción</a:t>
            </a:r>
          </a:p>
          <a:p>
            <a:pPr eaLnBrk="1" hangingPunct="1"/>
            <a:r>
              <a:rPr lang="es-AR" sz="3000" b="1"/>
              <a:t>TITULO VII - Responsabilidad Parental</a:t>
            </a:r>
          </a:p>
          <a:p>
            <a:pPr eaLnBrk="1" hangingPunct="1"/>
            <a:r>
              <a:rPr lang="es-AR" sz="3000" b="1"/>
              <a:t>TITULO VIII – Procesos de Familia</a:t>
            </a:r>
          </a:p>
          <a:p>
            <a:pPr eaLnBrk="1" hangingPunct="1"/>
            <a:endParaRPr lang="es-AR"/>
          </a:p>
        </p:txBody>
      </p:sp>
      <p:sp>
        <p:nvSpPr>
          <p:cNvPr id="4" name="3 Flecha abajo"/>
          <p:cNvSpPr/>
          <p:nvPr/>
        </p:nvSpPr>
        <p:spPr>
          <a:xfrm rot="14110886">
            <a:off x="6894514" y="2840039"/>
            <a:ext cx="244475" cy="1196975"/>
          </a:xfrm>
          <a:prstGeom prst="downArrow">
            <a:avLst/>
          </a:prstGeom>
          <a:solidFill>
            <a:srgbClr val="C8023B"/>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7" name="6 Flecha abajo"/>
          <p:cNvSpPr/>
          <p:nvPr/>
        </p:nvSpPr>
        <p:spPr>
          <a:xfrm rot="16200000">
            <a:off x="6960394" y="3574256"/>
            <a:ext cx="215900" cy="935038"/>
          </a:xfrm>
          <a:prstGeom prst="downArrow">
            <a:avLst/>
          </a:prstGeom>
          <a:solidFill>
            <a:srgbClr val="C8023B"/>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8" name="7 Flecha abajo"/>
          <p:cNvSpPr/>
          <p:nvPr/>
        </p:nvSpPr>
        <p:spPr>
          <a:xfrm rot="18295590">
            <a:off x="6908007" y="4050507"/>
            <a:ext cx="215900" cy="1214437"/>
          </a:xfrm>
          <a:prstGeom prst="downArrow">
            <a:avLst/>
          </a:prstGeom>
          <a:solidFill>
            <a:srgbClr val="C8023B"/>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10" name="9 Rectángulo redondeado"/>
          <p:cNvSpPr/>
          <p:nvPr/>
        </p:nvSpPr>
        <p:spPr>
          <a:xfrm>
            <a:off x="7608889" y="2708275"/>
            <a:ext cx="2808287" cy="865188"/>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11" name="10 Rectángulo redondeado"/>
          <p:cNvSpPr/>
          <p:nvPr/>
        </p:nvSpPr>
        <p:spPr>
          <a:xfrm>
            <a:off x="7608889" y="3716339"/>
            <a:ext cx="2808287" cy="865187"/>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12" name="11 Rectángulo redondeado"/>
          <p:cNvSpPr/>
          <p:nvPr/>
        </p:nvSpPr>
        <p:spPr>
          <a:xfrm>
            <a:off x="7608889" y="4724400"/>
            <a:ext cx="2808287" cy="865188"/>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13" name="12 Rectángulo redondeado"/>
          <p:cNvSpPr/>
          <p:nvPr/>
        </p:nvSpPr>
        <p:spPr>
          <a:xfrm>
            <a:off x="7608889" y="1052514"/>
            <a:ext cx="2808287" cy="1152525"/>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
        <p:nvSpPr>
          <p:cNvPr id="14" name="13 Flecha abajo"/>
          <p:cNvSpPr/>
          <p:nvPr/>
        </p:nvSpPr>
        <p:spPr>
          <a:xfrm>
            <a:off x="8832851" y="2349500"/>
            <a:ext cx="358775" cy="287338"/>
          </a:xfrm>
          <a:prstGeom prst="downArrow">
            <a:avLst/>
          </a:prstGeom>
          <a:solidFill>
            <a:srgbClr val="C8023B"/>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15" name="14 CuadroTexto"/>
          <p:cNvSpPr txBox="1">
            <a:spLocks noChangeArrowheads="1"/>
          </p:cNvSpPr>
          <p:nvPr/>
        </p:nvSpPr>
        <p:spPr bwMode="auto">
          <a:xfrm>
            <a:off x="7535863" y="1052513"/>
            <a:ext cx="2881312" cy="1200150"/>
          </a:xfrm>
          <a:prstGeom prst="rect">
            <a:avLst/>
          </a:prstGeom>
          <a:noFill/>
          <a:ln w="9525">
            <a:noFill/>
            <a:miter lim="800000"/>
            <a:headEnd/>
            <a:tailEnd/>
          </a:ln>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2400" b="1" i="0" u="none" strike="noStrike" kern="0" cap="none" spc="0" normalizeH="0" baseline="0" noProof="0">
                <a:ln>
                  <a:noFill/>
                </a:ln>
                <a:solidFill>
                  <a:srgbClr val="000000"/>
                </a:solidFill>
                <a:effectLst/>
                <a:uLnTx/>
                <a:uFillTx/>
                <a:cs typeface="Arial" pitchFamily="34" charset="0"/>
              </a:rPr>
              <a:t>FUENTES</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2400" b="1" i="0" u="none" strike="noStrike" kern="0" cap="none" spc="0" normalizeH="0" baseline="0" noProof="0">
                <a:ln>
                  <a:noFill/>
                </a:ln>
                <a:solidFill>
                  <a:srgbClr val="000000"/>
                </a:solidFill>
                <a:effectLst/>
                <a:uLnTx/>
                <a:uFillTx/>
                <a:cs typeface="Arial" pitchFamily="34" charset="0"/>
              </a:rPr>
              <a:t> Igualdad de efectos (art. 558)</a:t>
            </a:r>
          </a:p>
        </p:txBody>
      </p:sp>
      <p:sp>
        <p:nvSpPr>
          <p:cNvPr id="16" name="15 CuadroTexto"/>
          <p:cNvSpPr txBox="1">
            <a:spLocks noChangeArrowheads="1"/>
          </p:cNvSpPr>
          <p:nvPr/>
        </p:nvSpPr>
        <p:spPr bwMode="auto">
          <a:xfrm>
            <a:off x="7680325" y="2924176"/>
            <a:ext cx="2736850" cy="523875"/>
          </a:xfrm>
          <a:prstGeom prst="rect">
            <a:avLst/>
          </a:prstGeom>
          <a:noFill/>
          <a:ln w="9525">
            <a:noFill/>
            <a:miter lim="800000"/>
            <a:headEnd/>
            <a:tailEnd/>
          </a:ln>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2800" b="1" i="0" u="none" strike="noStrike" kern="0" cap="none" spc="0" normalizeH="0" baseline="0" noProof="0">
                <a:ln>
                  <a:noFill/>
                </a:ln>
                <a:solidFill>
                  <a:srgbClr val="000000"/>
                </a:solidFill>
                <a:effectLst/>
                <a:uLnTx/>
                <a:uFillTx/>
                <a:cs typeface="Arial" pitchFamily="34" charset="0"/>
              </a:rPr>
              <a:t>por NATURALEZA</a:t>
            </a:r>
          </a:p>
        </p:txBody>
      </p:sp>
      <p:sp>
        <p:nvSpPr>
          <p:cNvPr id="17" name="16 CuadroTexto"/>
          <p:cNvSpPr txBox="1">
            <a:spLocks noChangeArrowheads="1"/>
          </p:cNvSpPr>
          <p:nvPr/>
        </p:nvSpPr>
        <p:spPr bwMode="auto">
          <a:xfrm>
            <a:off x="7751764" y="3789363"/>
            <a:ext cx="2376487" cy="646112"/>
          </a:xfrm>
          <a:prstGeom prst="rect">
            <a:avLst/>
          </a:prstGeom>
          <a:noFill/>
          <a:ln w="9525">
            <a:noFill/>
            <a:miter lim="800000"/>
            <a:headEnd/>
            <a:tailEnd/>
          </a:ln>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3600" b="1" i="0" u="none" strike="noStrike" kern="0" cap="none" spc="0" normalizeH="0" baseline="0" noProof="0">
                <a:ln>
                  <a:noFill/>
                </a:ln>
                <a:solidFill>
                  <a:srgbClr val="FF0000"/>
                </a:solidFill>
                <a:effectLst/>
                <a:uLnTx/>
                <a:uFillTx/>
                <a:cs typeface="Arial" pitchFamily="34" charset="0"/>
              </a:rPr>
              <a:t>por TRHA</a:t>
            </a:r>
          </a:p>
        </p:txBody>
      </p:sp>
      <p:sp>
        <p:nvSpPr>
          <p:cNvPr id="18" name="17 CuadroTexto"/>
          <p:cNvSpPr txBox="1">
            <a:spLocks noChangeArrowheads="1"/>
          </p:cNvSpPr>
          <p:nvPr/>
        </p:nvSpPr>
        <p:spPr bwMode="auto">
          <a:xfrm>
            <a:off x="7608889" y="4868864"/>
            <a:ext cx="2808287" cy="523875"/>
          </a:xfrm>
          <a:prstGeom prst="rect">
            <a:avLst/>
          </a:prstGeom>
          <a:noFill/>
          <a:ln w="9525">
            <a:noFill/>
            <a:miter lim="800000"/>
            <a:headEnd/>
            <a:tailEnd/>
          </a:ln>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s-AR" sz="2800" b="1" i="0" u="none" strike="noStrike" kern="0" cap="none" spc="0" normalizeH="0" baseline="0" noProof="0">
                <a:ln>
                  <a:noFill/>
                </a:ln>
                <a:solidFill>
                  <a:srgbClr val="000000"/>
                </a:solidFill>
                <a:effectLst/>
                <a:uLnTx/>
                <a:uFillTx/>
                <a:cs typeface="Arial" pitchFamily="34" charset="0"/>
              </a:rPr>
              <a:t>por ADOPCIÓN</a:t>
            </a:r>
          </a:p>
        </p:txBody>
      </p:sp>
      <p:sp>
        <p:nvSpPr>
          <p:cNvPr id="20" name="19 Rectángulo"/>
          <p:cNvSpPr/>
          <p:nvPr/>
        </p:nvSpPr>
        <p:spPr>
          <a:xfrm rot="10800000">
            <a:off x="1524000" y="6237288"/>
            <a:ext cx="9144000" cy="620712"/>
          </a:xfrm>
          <a:prstGeom prst="rect">
            <a:avLst/>
          </a:prstGeom>
          <a:solidFill>
            <a:srgbClr val="F0D5D4"/>
          </a:solidFill>
          <a:ln>
            <a:noFill/>
          </a:ln>
          <a:effectLst/>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48945494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mph" presetSubtype="2" fill="hold" nodeType="clickEffect">
                                  <p:stCondLst>
                                    <p:cond delay="0"/>
                                  </p:stCondLst>
                                  <p:childTnLst>
                                    <p:anim to="1.3" calcmode="lin" valueType="num">
                                      <p:cBhvr override="childStyle">
                                        <p:cTn id="6" dur="500" fill="hold"/>
                                        <p:tgtEl>
                                          <p:spTgt spid="3">
                                            <p:txEl>
                                              <p:pRg st="4" end="4"/>
                                            </p:txEl>
                                          </p:spTgt>
                                        </p:tgtEl>
                                        <p:attrNameLst>
                                          <p:attrName>style.fontSize</p:attrName>
                                        </p:attrNameLst>
                                      </p:cBhvr>
                                    </p:anim>
                                  </p:childTnLst>
                                </p:cTn>
                              </p:par>
                              <p:par>
                                <p:cTn id="7" presetID="1" presetClass="exit"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500"/>
                                        <p:tgtEl>
                                          <p:spTgt spid="4"/>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left)">
                                      <p:cBhvr>
                                        <p:cTn id="38" dur="500"/>
                                        <p:tgtEl>
                                          <p:spTgt spid="10"/>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2" presetClass="entr" presetSubtype="8" fill="hold" nodeType="withEffect">
                                  <p:stCondLst>
                                    <p:cond delay="0"/>
                                  </p:stCondLst>
                                  <p:childTnLst>
                                    <p:set>
                                      <p:cBhvr>
                                        <p:cTn id="49" dur="1" fill="hold">
                                          <p:stCondLst>
                                            <p:cond delay="0"/>
                                          </p:stCondLst>
                                        </p:cTn>
                                        <p:tgtEl>
                                          <p:spTgt spid="17">
                                            <p:txEl>
                                              <p:pRg st="0" end="0"/>
                                            </p:txEl>
                                          </p:spTgt>
                                        </p:tgtEl>
                                        <p:attrNameLst>
                                          <p:attrName>style.visibility</p:attrName>
                                        </p:attrNameLst>
                                      </p:cBhvr>
                                      <p:to>
                                        <p:strVal val="visible"/>
                                      </p:to>
                                    </p:set>
                                    <p:animEffect transition="in" filter="wipe(left)">
                                      <p:cBhvr>
                                        <p:cTn id="50" dur="500"/>
                                        <p:tgtEl>
                                          <p:spTgt spid="17">
                                            <p:txEl>
                                              <p:pRg st="0" end="0"/>
                                            </p:txEl>
                                          </p:spTgt>
                                        </p:tgtEl>
                                      </p:cBhvr>
                                    </p:animEffect>
                                  </p:childTnLst>
                                </p:cTn>
                              </p:par>
                              <p:par>
                                <p:cTn id="51" presetID="22" presetClass="entr" presetSubtype="8" fill="hold" nodeType="withEffect">
                                  <p:stCondLst>
                                    <p:cond delay="0"/>
                                  </p:stCondLst>
                                  <p:childTnLst>
                                    <p:set>
                                      <p:cBhvr>
                                        <p:cTn id="52" dur="1" fill="hold">
                                          <p:stCondLst>
                                            <p:cond delay="0"/>
                                          </p:stCondLst>
                                        </p:cTn>
                                        <p:tgtEl>
                                          <p:spTgt spid="16">
                                            <p:txEl>
                                              <p:pRg st="0" end="0"/>
                                            </p:txEl>
                                          </p:spTgt>
                                        </p:tgtEl>
                                        <p:attrNameLst>
                                          <p:attrName>style.visibility</p:attrName>
                                        </p:attrNameLst>
                                      </p:cBhvr>
                                      <p:to>
                                        <p:strVal val="visible"/>
                                      </p:to>
                                    </p:set>
                                    <p:animEffect transition="in" filter="wipe(left)">
                                      <p:cBhvr>
                                        <p:cTn id="53" dur="500"/>
                                        <p:tgtEl>
                                          <p:spTgt spid="16">
                                            <p:txEl>
                                              <p:pRg st="0" end="0"/>
                                            </p:txEl>
                                          </p:spTgt>
                                        </p:tgtEl>
                                      </p:cBhvr>
                                    </p:animEffect>
                                  </p:childTnLst>
                                </p:cTn>
                              </p:par>
                              <p:par>
                                <p:cTn id="54" presetID="22" presetClass="entr" presetSubtype="8" fill="hold" nodeType="withEffect">
                                  <p:stCondLst>
                                    <p:cond delay="0"/>
                                  </p:stCondLst>
                                  <p:childTnLst>
                                    <p:set>
                                      <p:cBhvr>
                                        <p:cTn id="55" dur="1" fill="hold">
                                          <p:stCondLst>
                                            <p:cond delay="0"/>
                                          </p:stCondLst>
                                        </p:cTn>
                                        <p:tgtEl>
                                          <p:spTgt spid="15">
                                            <p:txEl>
                                              <p:pRg st="0" end="0"/>
                                            </p:txEl>
                                          </p:spTgt>
                                        </p:tgtEl>
                                        <p:attrNameLst>
                                          <p:attrName>style.visibility</p:attrName>
                                        </p:attrNameLst>
                                      </p:cBhvr>
                                      <p:to>
                                        <p:strVal val="visible"/>
                                      </p:to>
                                    </p:set>
                                    <p:animEffect transition="in" filter="wipe(left)">
                                      <p:cBhvr>
                                        <p:cTn id="56" dur="500"/>
                                        <p:tgtEl>
                                          <p:spTgt spid="15">
                                            <p:txEl>
                                              <p:pRg st="0" end="0"/>
                                            </p:txEl>
                                          </p:spTgt>
                                        </p:tgtEl>
                                      </p:cBhvr>
                                    </p:animEffect>
                                  </p:childTnLst>
                                </p:cTn>
                              </p:par>
                              <p:par>
                                <p:cTn id="57" presetID="22" presetClass="entr" presetSubtype="8" fill="hold" nodeType="withEffect">
                                  <p:stCondLst>
                                    <p:cond delay="0"/>
                                  </p:stCondLst>
                                  <p:childTnLst>
                                    <p:set>
                                      <p:cBhvr>
                                        <p:cTn id="58" dur="1" fill="hold">
                                          <p:stCondLst>
                                            <p:cond delay="0"/>
                                          </p:stCondLst>
                                        </p:cTn>
                                        <p:tgtEl>
                                          <p:spTgt spid="15">
                                            <p:txEl>
                                              <p:pRg st="1" end="1"/>
                                            </p:txEl>
                                          </p:spTgt>
                                        </p:tgtEl>
                                        <p:attrNameLst>
                                          <p:attrName>style.visibility</p:attrName>
                                        </p:attrNameLst>
                                      </p:cBhvr>
                                      <p:to>
                                        <p:strVal val="visible"/>
                                      </p:to>
                                    </p:set>
                                    <p:animEffect transition="in" filter="wipe(left)">
                                      <p:cBhvr>
                                        <p:cTn id="59"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10" grpId="0" animBg="1"/>
      <p:bldP spid="11" grpId="0" animBg="1"/>
      <p:bldP spid="12" grpId="0" animBg="1"/>
      <p:bldP spid="13" grpId="0" animBg="1"/>
      <p:bldP spid="14" grpId="0" animBg="1"/>
      <p:bldP spid="1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2">
            <a:lumMod val="75000"/>
          </a:schemeClr>
        </a:soli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981200" y="228600"/>
            <a:ext cx="8229600" cy="6477000"/>
          </a:xfrm>
        </p:spPr>
        <p:txBody>
          <a:bodyPr>
            <a:noAutofit/>
          </a:bodyPr>
          <a:lstStyle/>
          <a:p>
            <a:pPr marL="274320" indent="-274320" algn="just" eaLnBrk="1" fontAlgn="auto" hangingPunct="1">
              <a:spcAft>
                <a:spcPts val="0"/>
              </a:spcAft>
              <a:buClr>
                <a:schemeClr val="accent3"/>
              </a:buClr>
              <a:buFont typeface="Wingdings 2"/>
              <a:buChar char=""/>
              <a:defRPr/>
            </a:pPr>
            <a:endParaRPr lang="es-AR" sz="3000" b="1" dirty="0">
              <a:latin typeface="+mj-lt"/>
            </a:endParaRPr>
          </a:p>
          <a:p>
            <a:pPr marL="274320" indent="-274320" algn="just" eaLnBrk="1" fontAlgn="auto" hangingPunct="1">
              <a:spcAft>
                <a:spcPts val="0"/>
              </a:spcAft>
              <a:buClr>
                <a:schemeClr val="accent3"/>
              </a:buClr>
              <a:buFont typeface="Wingdings 2"/>
              <a:buChar char=""/>
              <a:defRPr/>
            </a:pPr>
            <a:endParaRPr lang="es-AR" sz="3000" b="1" dirty="0">
              <a:latin typeface="+mj-lt"/>
            </a:endParaRPr>
          </a:p>
          <a:p>
            <a:pPr marL="274320" indent="-274320" algn="just" eaLnBrk="1" fontAlgn="auto" hangingPunct="1">
              <a:spcAft>
                <a:spcPts val="0"/>
              </a:spcAft>
              <a:buClr>
                <a:schemeClr val="accent3"/>
              </a:buClr>
              <a:buFont typeface="Wingdings 2"/>
              <a:buChar char=""/>
              <a:defRPr/>
            </a:pPr>
            <a:endParaRPr lang="es-AR" sz="1500" b="1" dirty="0"/>
          </a:p>
          <a:p>
            <a:pPr marL="274320" indent="-274320" algn="just" eaLnBrk="1" fontAlgn="auto" hangingPunct="1">
              <a:spcAft>
                <a:spcPts val="0"/>
              </a:spcAft>
              <a:buClr>
                <a:schemeClr val="accent3"/>
              </a:buClr>
              <a:buFont typeface="Wingdings 2"/>
              <a:buChar char=""/>
              <a:defRPr/>
            </a:pPr>
            <a:r>
              <a:rPr lang="es-AR" sz="3000" b="1" dirty="0">
                <a:latin typeface="+mj-lt"/>
              </a:rPr>
              <a:t>Insuficiencia del sistema</a:t>
            </a:r>
            <a:endParaRPr lang="es-AR" sz="3000" dirty="0">
              <a:solidFill>
                <a:srgbClr val="FF0000"/>
              </a:solidFill>
              <a:latin typeface="+mj-lt"/>
            </a:endParaRPr>
          </a:p>
          <a:p>
            <a:pPr marL="274320" indent="-274320" algn="just" eaLnBrk="1" fontAlgn="auto" hangingPunct="1">
              <a:spcAft>
                <a:spcPts val="0"/>
              </a:spcAft>
              <a:buClr>
                <a:schemeClr val="accent3"/>
              </a:buClr>
              <a:buFont typeface="Wingdings 2"/>
              <a:buChar char=""/>
              <a:defRPr/>
            </a:pPr>
            <a:r>
              <a:rPr lang="es-AR" sz="3000" b="1" dirty="0">
                <a:latin typeface="+mj-lt"/>
              </a:rPr>
              <a:t>Necesidad de adecuar el régimen filial </a:t>
            </a:r>
          </a:p>
          <a:p>
            <a:pPr marL="640080" lvl="1" indent="-246888" algn="just" eaLnBrk="1" fontAlgn="auto" hangingPunct="1">
              <a:spcAft>
                <a:spcPts val="0"/>
              </a:spcAft>
              <a:buFont typeface="Wingdings 2"/>
              <a:buChar char=""/>
              <a:defRPr/>
            </a:pPr>
            <a:r>
              <a:rPr lang="es-AR" sz="2800" u="sng" dirty="0">
                <a:latin typeface="+mj-lt"/>
              </a:rPr>
              <a:t>Punto de partida obligado</a:t>
            </a:r>
            <a:r>
              <a:rPr lang="es-AR" sz="2800" dirty="0">
                <a:latin typeface="+mj-lt"/>
              </a:rPr>
              <a:t>: Mirada constitucional de los derechos humanos </a:t>
            </a:r>
          </a:p>
          <a:p>
            <a:pPr marL="640080" lvl="1" indent="-246888" algn="just" eaLnBrk="1" fontAlgn="auto" hangingPunct="1">
              <a:spcAft>
                <a:spcPts val="0"/>
              </a:spcAft>
              <a:buFont typeface="Wingdings 2"/>
              <a:buChar char=""/>
              <a:defRPr/>
            </a:pPr>
            <a:endParaRPr lang="es-AR" sz="2800" dirty="0">
              <a:solidFill>
                <a:schemeClr val="accent1"/>
              </a:solidFill>
              <a:latin typeface="+mj-lt"/>
            </a:endParaRPr>
          </a:p>
          <a:p>
            <a:pPr marL="640080" lvl="1" indent="-246888" algn="just" eaLnBrk="1" fontAlgn="auto" hangingPunct="1">
              <a:spcAft>
                <a:spcPts val="0"/>
              </a:spcAft>
              <a:buFont typeface="Wingdings 2"/>
              <a:buChar char=""/>
              <a:defRPr/>
            </a:pPr>
            <a:endParaRPr lang="es-AR" sz="2800" dirty="0">
              <a:solidFill>
                <a:schemeClr val="accent1"/>
              </a:solidFill>
              <a:latin typeface="+mj-lt"/>
            </a:endParaRPr>
          </a:p>
        </p:txBody>
      </p:sp>
      <p:sp>
        <p:nvSpPr>
          <p:cNvPr id="109571" name="1 Título"/>
          <p:cNvSpPr>
            <a:spLocks noGrp="1"/>
          </p:cNvSpPr>
          <p:nvPr>
            <p:ph type="title"/>
          </p:nvPr>
        </p:nvSpPr>
        <p:spPr>
          <a:xfrm>
            <a:off x="1981200" y="228600"/>
            <a:ext cx="8229600" cy="1143000"/>
          </a:xfrm>
        </p:spPr>
        <p:txBody>
          <a:bodyPr/>
          <a:lstStyle/>
          <a:p>
            <a:pPr algn="ctr" eaLnBrk="1" hangingPunct="1"/>
            <a:r>
              <a:rPr lang="es-AR" dirty="0">
                <a:solidFill>
                  <a:srgbClr val="FF33CC"/>
                </a:solidFill>
              </a:rPr>
              <a:t>El por qué del cambio…</a:t>
            </a:r>
          </a:p>
        </p:txBody>
      </p:sp>
      <p:sp>
        <p:nvSpPr>
          <p:cNvPr id="5" name="Text Box 3"/>
          <p:cNvSpPr txBox="1">
            <a:spLocks noChangeArrowheads="1"/>
          </p:cNvSpPr>
          <p:nvPr/>
        </p:nvSpPr>
        <p:spPr bwMode="auto">
          <a:xfrm>
            <a:off x="2927350" y="5049838"/>
            <a:ext cx="6624638" cy="971550"/>
          </a:xfrm>
          <a:prstGeom prst="rect">
            <a:avLst/>
          </a:prstGeom>
          <a:solidFill>
            <a:srgbClr val="FFFF93"/>
          </a:solidFill>
          <a:ln w="9525">
            <a:noFill/>
            <a:miter lim="800000"/>
            <a:headEnd/>
            <a:tailEnd/>
          </a:ln>
        </p:spPr>
        <p:txBody>
          <a:bodyPr>
            <a:spAutoFit/>
          </a:bodyPr>
          <a:lstStyle/>
          <a:p>
            <a:pPr marL="0" marR="0" lvl="0" indent="0" algn="ctr" defTabSz="914400" eaLnBrk="1" fontAlgn="base" latinLnBrk="0" hangingPunct="1">
              <a:lnSpc>
                <a:spcPct val="80000"/>
              </a:lnSpc>
              <a:spcBef>
                <a:spcPct val="50000"/>
              </a:spcBef>
              <a:spcAft>
                <a:spcPct val="0"/>
              </a:spcAft>
              <a:buClrTx/>
              <a:buSzTx/>
              <a:buFontTx/>
              <a:buNone/>
              <a:tabLst/>
              <a:defRPr/>
            </a:pPr>
            <a:r>
              <a:rPr kumimoji="0" lang="ja-JP" altLang="es-AR" sz="3600" b="1" i="0" u="none" strike="noStrike" kern="0" cap="none" spc="0" normalizeH="0" baseline="0" noProof="0">
                <a:ln>
                  <a:noFill/>
                </a:ln>
                <a:solidFill>
                  <a:srgbClr val="000000"/>
                </a:solidFill>
                <a:effectLst/>
                <a:uLnTx/>
                <a:uFillTx/>
                <a:cs typeface="HGP明朝E"/>
              </a:rPr>
              <a:t>“</a:t>
            </a:r>
            <a:r>
              <a:rPr kumimoji="0" lang="es-AR" altLang="ja-JP" sz="3600" b="1" i="0" u="none" strike="noStrike" kern="0" cap="none" spc="0" normalizeH="0" baseline="0" noProof="0">
                <a:ln>
                  <a:noFill/>
                </a:ln>
                <a:solidFill>
                  <a:srgbClr val="000000"/>
                </a:solidFill>
                <a:effectLst/>
                <a:uLnTx/>
                <a:uFillTx/>
                <a:cs typeface="HGP明朝E"/>
              </a:rPr>
              <a:t>La ley no es el techo del ordenamiento jurídico</a:t>
            </a:r>
            <a:r>
              <a:rPr kumimoji="0" lang="ja-JP" altLang="es-AR" sz="3600" b="1" i="0" u="none" strike="noStrike" kern="0" cap="none" spc="0" normalizeH="0" baseline="0" noProof="0">
                <a:ln>
                  <a:noFill/>
                </a:ln>
                <a:solidFill>
                  <a:srgbClr val="000000"/>
                </a:solidFill>
                <a:effectLst/>
                <a:uLnTx/>
                <a:uFillTx/>
                <a:cs typeface="HGP明朝E"/>
              </a:rPr>
              <a:t>”</a:t>
            </a:r>
            <a:endParaRPr kumimoji="0" lang="es-AR" sz="3600" b="1" i="0" u="none" strike="noStrike" kern="0" cap="none" spc="0" normalizeH="0" baseline="0" noProof="0">
              <a:ln>
                <a:noFill/>
              </a:ln>
              <a:solidFill>
                <a:srgbClr val="000000"/>
              </a:solidFill>
              <a:effectLst/>
              <a:uLnTx/>
              <a:uFillTx/>
              <a:cs typeface="Arial" pitchFamily="34" charset="0"/>
            </a:endParaRPr>
          </a:p>
        </p:txBody>
      </p:sp>
      <p:sp>
        <p:nvSpPr>
          <p:cNvPr id="6" name="Text Box 3"/>
          <p:cNvSpPr txBox="1">
            <a:spLocks noChangeArrowheads="1"/>
          </p:cNvSpPr>
          <p:nvPr/>
        </p:nvSpPr>
        <p:spPr bwMode="auto">
          <a:xfrm>
            <a:off x="2927350" y="3789364"/>
            <a:ext cx="6624638" cy="1125537"/>
          </a:xfrm>
          <a:prstGeom prst="rect">
            <a:avLst/>
          </a:prstGeom>
          <a:solidFill>
            <a:srgbClr val="92D050"/>
          </a:solidFill>
          <a:ln w="9525">
            <a:noFill/>
            <a:miter lim="800000"/>
            <a:headEnd/>
            <a:tailEnd/>
          </a:ln>
        </p:spPr>
        <p:txBody>
          <a:bodyPr>
            <a:spAutoFit/>
          </a:bodyPr>
          <a:lstStyle/>
          <a:p>
            <a:pPr marL="0" marR="0" lvl="0" indent="0" algn="ctr" defTabSz="914400" eaLnBrk="1" fontAlgn="base" latinLnBrk="0" hangingPunct="1">
              <a:lnSpc>
                <a:spcPct val="80000"/>
              </a:lnSpc>
              <a:spcBef>
                <a:spcPct val="50000"/>
              </a:spcBef>
              <a:spcAft>
                <a:spcPct val="0"/>
              </a:spcAft>
              <a:buClrTx/>
              <a:buSzTx/>
              <a:buFontTx/>
              <a:buNone/>
              <a:tabLst/>
              <a:defRPr/>
            </a:pPr>
            <a:r>
              <a:rPr kumimoji="0" lang="es-AR" sz="2800" b="1" i="0" u="none" strike="noStrike" kern="0" cap="none" spc="0" normalizeH="0" baseline="0" noProof="0">
                <a:ln>
                  <a:noFill/>
                </a:ln>
                <a:solidFill>
                  <a:srgbClr val="04617B"/>
                </a:solidFill>
                <a:effectLst/>
                <a:uLnTx/>
                <a:uFillTx/>
                <a:cs typeface="Arial" pitchFamily="34" charset="0"/>
              </a:rPr>
              <a:t>+ La Reforma del ‘94 y la incorporación de TIDH permiten concluir que</a:t>
            </a:r>
          </a:p>
        </p:txBody>
      </p:sp>
    </p:spTree>
    <p:extLst>
      <p:ext uri="{BB962C8B-B14F-4D97-AF65-F5344CB8AC3E}">
        <p14:creationId xmlns:p14="http://schemas.microsoft.com/office/powerpoint/2010/main" val="81279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heckerboard(across)">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2">
            <a:lumMod val="75000"/>
          </a:schemeClr>
        </a:solidFill>
        <a:effectLst/>
      </p:bgPr>
    </p:bg>
    <p:spTree>
      <p:nvGrpSpPr>
        <p:cNvPr id="1" name=""/>
        <p:cNvGrpSpPr/>
        <p:nvPr/>
      </p:nvGrpSpPr>
      <p:grpSpPr>
        <a:xfrm>
          <a:off x="0" y="0"/>
          <a:ext cx="0" cy="0"/>
          <a:chOff x="0" y="0"/>
          <a:chExt cx="0" cy="0"/>
        </a:xfrm>
      </p:grpSpPr>
      <p:sp>
        <p:nvSpPr>
          <p:cNvPr id="110594" name="Text Box 2"/>
          <p:cNvSpPr txBox="1">
            <a:spLocks noChangeArrowheads="1"/>
          </p:cNvSpPr>
          <p:nvPr/>
        </p:nvSpPr>
        <p:spPr bwMode="auto">
          <a:xfrm>
            <a:off x="2208213" y="1557338"/>
            <a:ext cx="7632700" cy="4140200"/>
          </a:xfrm>
          <a:prstGeom prst="rect">
            <a:avLst/>
          </a:prstGeom>
          <a:solidFill>
            <a:schemeClr val="folHlink"/>
          </a:solidFill>
          <a:ln w="28575">
            <a:solidFill>
              <a:schemeClr val="tx1"/>
            </a:solidFill>
            <a:miter lim="800000"/>
            <a:headEnd/>
            <a:tailEnd/>
          </a:ln>
        </p:spPr>
        <p:txBody>
          <a:bodyPr>
            <a:spAutoFit/>
          </a:body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es-AR" altLang="ja-JP" sz="4400" b="1" i="0" u="none" strike="noStrike" kern="0" cap="none" spc="0" normalizeH="0" baseline="0" noProof="0" dirty="0">
                <a:ln>
                  <a:noFill/>
                </a:ln>
                <a:solidFill>
                  <a:srgbClr val="000000"/>
                </a:solidFill>
                <a:effectLst/>
                <a:uLnTx/>
                <a:uFillTx/>
                <a:latin typeface="Rockwell"/>
                <a:cs typeface="HGP明朝E"/>
              </a:rPr>
              <a:t>Proceso de</a:t>
            </a:r>
          </a:p>
          <a:p>
            <a:pPr marL="0" marR="0" lvl="0" indent="0" algn="ctr" defTabSz="914400" eaLnBrk="1" fontAlgn="base" latinLnBrk="0" hangingPunct="1">
              <a:lnSpc>
                <a:spcPct val="100000"/>
              </a:lnSpc>
              <a:spcBef>
                <a:spcPct val="50000"/>
              </a:spcBef>
              <a:spcAft>
                <a:spcPct val="0"/>
              </a:spcAft>
              <a:buClrTx/>
              <a:buSzTx/>
              <a:buFontTx/>
              <a:buNone/>
              <a:tabLst/>
              <a:defRPr/>
            </a:pP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err="1">
                <a:ln>
                  <a:noFill/>
                </a:ln>
                <a:solidFill>
                  <a:srgbClr val="000000"/>
                </a:solidFill>
                <a:effectLst/>
                <a:uLnTx/>
                <a:uFillTx/>
                <a:latin typeface="Rockwell"/>
                <a:cs typeface="HGP明朝E"/>
              </a:rPr>
              <a:t>constitucionalización</a:t>
            </a: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a:ln>
                  <a:noFill/>
                </a:ln>
                <a:solidFill>
                  <a:srgbClr val="000000"/>
                </a:solidFill>
                <a:effectLst/>
                <a:uLnTx/>
                <a:uFillTx/>
                <a:latin typeface="Rockwell"/>
                <a:cs typeface="HGP明朝E"/>
              </a:rPr>
              <a:t>- </a:t>
            </a: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a:ln>
                  <a:noFill/>
                </a:ln>
                <a:solidFill>
                  <a:srgbClr val="000000"/>
                </a:solidFill>
                <a:effectLst/>
                <a:uLnTx/>
                <a:uFillTx/>
                <a:latin typeface="Rockwell"/>
                <a:cs typeface="HGP明朝E"/>
              </a:rPr>
              <a:t>humanización</a:t>
            </a: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a:ln>
                  <a:noFill/>
                </a:ln>
                <a:solidFill>
                  <a:srgbClr val="000000"/>
                </a:solidFill>
                <a:effectLst/>
                <a:uLnTx/>
                <a:uFillTx/>
                <a:latin typeface="Rockwell"/>
                <a:cs typeface="HGP明朝E"/>
              </a:rPr>
              <a:t> o </a:t>
            </a: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a:ln>
                  <a:noFill/>
                </a:ln>
                <a:solidFill>
                  <a:srgbClr val="000000"/>
                </a:solidFill>
                <a:effectLst/>
                <a:uLnTx/>
                <a:uFillTx/>
                <a:latin typeface="Rockwell"/>
                <a:cs typeface="HGP明朝E"/>
              </a:rPr>
              <a:t>universalización</a:t>
            </a:r>
            <a:r>
              <a:rPr kumimoji="0" lang="ja-JP" altLang="es-AR" sz="4400" b="1" i="0" u="none" strike="noStrike" kern="0" cap="none" spc="0" normalizeH="0" baseline="0" noProof="0">
                <a:ln>
                  <a:noFill/>
                </a:ln>
                <a:solidFill>
                  <a:srgbClr val="000000"/>
                </a:solidFill>
                <a:effectLst/>
                <a:uLnTx/>
                <a:uFillTx/>
                <a:latin typeface="Rockwell"/>
                <a:cs typeface="HGP明朝E"/>
              </a:rPr>
              <a:t>”</a:t>
            </a:r>
            <a:r>
              <a:rPr kumimoji="0" lang="es-AR" altLang="ja-JP" sz="4400" b="1" i="0" u="none" strike="noStrike" kern="0" cap="none" spc="0" normalizeH="0" baseline="0" noProof="0" dirty="0">
                <a:ln>
                  <a:noFill/>
                </a:ln>
                <a:solidFill>
                  <a:srgbClr val="000000"/>
                </a:solidFill>
                <a:effectLst/>
                <a:uLnTx/>
                <a:uFillTx/>
                <a:latin typeface="Showcard Gothic"/>
                <a:cs typeface="HGP明朝E"/>
              </a:rPr>
              <a:t> </a:t>
            </a:r>
          </a:p>
          <a:p>
            <a:pPr marL="0" marR="0" lvl="0" indent="0" algn="ctr" defTabSz="914400" eaLnBrk="1" fontAlgn="base" latinLnBrk="0" hangingPunct="1">
              <a:lnSpc>
                <a:spcPct val="100000"/>
              </a:lnSpc>
              <a:spcBef>
                <a:spcPct val="50000"/>
              </a:spcBef>
              <a:spcAft>
                <a:spcPct val="0"/>
              </a:spcAft>
              <a:buClrTx/>
              <a:buSzTx/>
              <a:buFontTx/>
              <a:buNone/>
              <a:tabLst/>
              <a:defRPr/>
            </a:pPr>
            <a:r>
              <a:rPr kumimoji="0" lang="es-AR" sz="4400" b="1" i="0" u="none" strike="noStrike" kern="0" cap="none" spc="0" normalizeH="0" baseline="0" noProof="0" dirty="0">
                <a:ln>
                  <a:noFill/>
                </a:ln>
                <a:solidFill>
                  <a:srgbClr val="CC0000"/>
                </a:solidFill>
                <a:effectLst/>
                <a:uLnTx/>
                <a:uFillTx/>
                <a:latin typeface="Showcard Gothic"/>
                <a:cs typeface="Arial" pitchFamily="34" charset="0"/>
              </a:rPr>
              <a:t>Del Derecho de Familia</a:t>
            </a:r>
          </a:p>
        </p:txBody>
      </p:sp>
    </p:spTree>
    <p:extLst>
      <p:ext uri="{BB962C8B-B14F-4D97-AF65-F5344CB8AC3E}">
        <p14:creationId xmlns:p14="http://schemas.microsoft.com/office/powerpoint/2010/main" val="30682017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pPr eaLnBrk="1" fontAlgn="auto" hangingPunct="1">
              <a:spcAft>
                <a:spcPts val="0"/>
              </a:spcAft>
              <a:defRPr/>
            </a:pPr>
            <a:endParaRPr lang="es-ES"/>
          </a:p>
        </p:txBody>
      </p:sp>
      <p:sp>
        <p:nvSpPr>
          <p:cNvPr id="3" name="2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1A3C1D6-F2F0-4C17-A010-F117BE4F3139}" type="slidenum">
              <a:rPr kumimoji="0" lang="es-AR"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88</a:t>
            </a:fld>
            <a:endParaRPr kumimoji="0" lang="es-AR" sz="1800" b="0" i="0" u="none" strike="noStrike" kern="0" cap="none" spc="0" normalizeH="0" baseline="0" noProof="0">
              <a:ln>
                <a:noFill/>
              </a:ln>
              <a:solidFill>
                <a:sysClr val="windowText" lastClr="000000"/>
              </a:solidFill>
              <a:effectLst/>
              <a:uLnTx/>
              <a:uFillTx/>
            </a:endParaRPr>
          </a:p>
        </p:txBody>
      </p:sp>
      <p:pic>
        <p:nvPicPr>
          <p:cNvPr id="108548" name="Picture 2" descr="http://images.slideplayer.es/3/1105836/slides/slide_69.jpg"/>
          <p:cNvPicPr>
            <a:picLocks noChangeAspect="1" noChangeArrowheads="1"/>
          </p:cNvPicPr>
          <p:nvPr/>
        </p:nvPicPr>
        <p:blipFill>
          <a:blip r:embed="rId2" cstate="print"/>
          <a:srcRect/>
          <a:stretch>
            <a:fillRect/>
          </a:stretch>
        </p:blipFill>
        <p:spPr bwMode="auto">
          <a:xfrm>
            <a:off x="1524000" y="0"/>
            <a:ext cx="9144000" cy="6858000"/>
          </a:xfrm>
          <a:prstGeom prst="rect">
            <a:avLst/>
          </a:prstGeom>
          <a:noFill/>
          <a:ln w="9525">
            <a:noFill/>
            <a:miter lim="800000"/>
            <a:headEnd/>
            <a:tailEnd/>
          </a:ln>
        </p:spPr>
      </p:pic>
    </p:spTree>
    <p:extLst>
      <p:ext uri="{BB962C8B-B14F-4D97-AF65-F5344CB8AC3E}">
        <p14:creationId xmlns:p14="http://schemas.microsoft.com/office/powerpoint/2010/main" val="227290382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19288" y="260350"/>
            <a:ext cx="8374062" cy="1873250"/>
          </a:xfrm>
          <a:solidFill>
            <a:srgbClr val="66FFCC"/>
          </a:solidFill>
        </p:spPr>
        <p:txBody>
          <a:bodyPr rtlCol="0">
            <a:normAutofit fontScale="90000"/>
          </a:bodyPr>
          <a:lstStyle/>
          <a:p>
            <a:pPr marL="484632" eaLnBrk="1" fontAlgn="auto" hangingPunct="1">
              <a:spcAft>
                <a:spcPts val="0"/>
              </a:spcAft>
              <a:defRPr/>
            </a:pPr>
            <a:r>
              <a:rPr lang="es-AR" b="1" dirty="0">
                <a:solidFill>
                  <a:srgbClr val="3209E1"/>
                </a:solidFill>
              </a:rPr>
              <a:t>LO VIEJO – LO NUEVO</a:t>
            </a:r>
            <a:br>
              <a:rPr lang="es-AR" b="1" dirty="0">
                <a:solidFill>
                  <a:srgbClr val="3209E1"/>
                </a:solidFill>
              </a:rPr>
            </a:br>
            <a:r>
              <a:rPr lang="es-AR" b="1" dirty="0">
                <a:solidFill>
                  <a:srgbClr val="3209E1"/>
                </a:solidFill>
              </a:rPr>
              <a:t>Las TRHA como una tercera fuente filial</a:t>
            </a:r>
          </a:p>
        </p:txBody>
      </p:sp>
      <p:sp>
        <p:nvSpPr>
          <p:cNvPr id="3" name="2 Marcador de contenido"/>
          <p:cNvSpPr>
            <a:spLocks noGrp="1"/>
          </p:cNvSpPr>
          <p:nvPr>
            <p:ph idx="1"/>
          </p:nvPr>
        </p:nvSpPr>
        <p:spPr>
          <a:xfrm>
            <a:off x="1847850" y="2320926"/>
            <a:ext cx="8496300" cy="4276725"/>
          </a:xfrm>
          <a:solidFill>
            <a:schemeClr val="accent1"/>
          </a:solidFill>
        </p:spPr>
        <p:txBody>
          <a:bodyPr/>
          <a:lstStyle/>
          <a:p>
            <a:pPr algn="just" eaLnBrk="1" hangingPunct="1"/>
            <a:r>
              <a:rPr lang="es-AR" b="1" dirty="0">
                <a:solidFill>
                  <a:srgbClr val="FF33CC"/>
                </a:solidFill>
              </a:rPr>
              <a:t>IDENTIDAD GENETICA</a:t>
            </a:r>
          </a:p>
          <a:p>
            <a:pPr algn="just" eaLnBrk="1" hangingPunct="1"/>
            <a:r>
              <a:rPr lang="es-AR" b="1" dirty="0">
                <a:solidFill>
                  <a:srgbClr val="FF33CC"/>
                </a:solidFill>
              </a:rPr>
              <a:t>IDENTIDAD BIOLOGICA</a:t>
            </a:r>
          </a:p>
          <a:p>
            <a:pPr algn="just" eaLnBrk="1" hangingPunct="1"/>
            <a:r>
              <a:rPr lang="es-AR" b="1" dirty="0">
                <a:solidFill>
                  <a:srgbClr val="FF33CC"/>
                </a:solidFill>
              </a:rPr>
              <a:t>IDENTIDAD VOLUNTARIA</a:t>
            </a:r>
          </a:p>
          <a:p>
            <a:pPr algn="just" eaLnBrk="1" hangingPunct="1">
              <a:buFont typeface="Arial" pitchFamily="34" charset="0"/>
              <a:buNone/>
            </a:pPr>
            <a:endParaRPr lang="es-AR" sz="1800" b="1" dirty="0">
              <a:solidFill>
                <a:srgbClr val="FFFF00"/>
              </a:solidFill>
            </a:endParaRPr>
          </a:p>
          <a:p>
            <a:pPr algn="just" eaLnBrk="1" hangingPunct="1"/>
            <a:r>
              <a:rPr lang="es-AR" b="1" dirty="0"/>
              <a:t>¿Cuántas diferencias deben existir para ser considerada un tipo filial propio?</a:t>
            </a:r>
          </a:p>
          <a:p>
            <a:pPr algn="just" eaLnBrk="1" hangingPunct="1">
              <a:buFont typeface="Arial" pitchFamily="34" charset="0"/>
              <a:buNone/>
            </a:pPr>
            <a:endParaRPr lang="es-AR" sz="1800" b="1" dirty="0"/>
          </a:p>
          <a:p>
            <a:pPr algn="just" eaLnBrk="1" hangingPunct="1"/>
            <a:r>
              <a:rPr lang="es-AR" b="1" dirty="0"/>
              <a:t>UN PUNTO EN COMUN: </a:t>
            </a:r>
            <a:r>
              <a:rPr lang="es-AR" b="1" dirty="0">
                <a:solidFill>
                  <a:srgbClr val="3209E1"/>
                </a:solidFill>
              </a:rPr>
              <a:t>ÓVULO/ESPERMA</a:t>
            </a:r>
          </a:p>
        </p:txBody>
      </p:sp>
      <p:sp>
        <p:nvSpPr>
          <p:cNvPr id="113668" name="3 Marcador de número de diapositiva"/>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fld id="{FE0FB9AF-30A7-408E-B933-7F728A9563C1}" type="slidenum">
              <a:rPr kumimoji="0" lang="en-US" sz="1800" b="1" i="0" u="none" strike="noStrike" kern="0" cap="none" spc="0" normalizeH="0" baseline="0" noProof="0" smtClean="0">
                <a:ln>
                  <a:noFill/>
                </a:ln>
                <a:solidFill>
                  <a:srgbClr val="FFFFFF"/>
                </a:solidFill>
                <a:effectLst/>
                <a:uLnTx/>
                <a:uFillTx/>
                <a:latin typeface="Showcard Gothic"/>
              </a:rPr>
              <a:pPr marL="0" marR="0" lvl="0" indent="0" defTabSz="914400" eaLnBrk="1" fontAlgn="base" latinLnBrk="0" hangingPunct="1">
                <a:lnSpc>
                  <a:spcPct val="100000"/>
                </a:lnSpc>
                <a:spcBef>
                  <a:spcPct val="0"/>
                </a:spcBef>
                <a:spcAft>
                  <a:spcPct val="0"/>
                </a:spcAft>
                <a:buClrTx/>
                <a:buSzTx/>
                <a:buFontTx/>
                <a:buNone/>
                <a:tabLst/>
                <a:defRPr/>
              </a:pPr>
              <a:t>89</a:t>
            </a:fld>
            <a:endParaRPr kumimoji="0" lang="en-US" sz="1800" b="1" i="0" u="none" strike="noStrike" kern="0" cap="none" spc="0" normalizeH="0" baseline="0" noProof="0">
              <a:ln>
                <a:noFill/>
              </a:ln>
              <a:solidFill>
                <a:srgbClr val="FFFFFF"/>
              </a:solidFill>
              <a:effectLst/>
              <a:uLnTx/>
              <a:uFillTx/>
              <a:latin typeface="Showcard Gothic"/>
            </a:endParaRPr>
          </a:p>
        </p:txBody>
      </p:sp>
    </p:spTree>
    <p:extLst>
      <p:ext uri="{BB962C8B-B14F-4D97-AF65-F5344CB8AC3E}">
        <p14:creationId xmlns:p14="http://schemas.microsoft.com/office/powerpoint/2010/main" val="154284271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wheel(1)">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heel(1)">
                                      <p:cBhvr>
                                        <p:cTn id="12" dur="500"/>
                                        <p:tgtEl>
                                          <p:spTgt spid="3">
                                            <p:txEl>
                                              <p:pRg st="0" end="0"/>
                                            </p:txEl>
                                          </p:spTgt>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heel(1)">
                                      <p:cBhvr>
                                        <p:cTn id="15" dur="500"/>
                                        <p:tgtEl>
                                          <p:spTgt spid="3">
                                            <p:txEl>
                                              <p:pRg st="1" end="1"/>
                                            </p:txEl>
                                          </p:spTgt>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wheel(1)">
                                      <p:cBhvr>
                                        <p:cTn id="18" dur="500"/>
                                        <p:tgtEl>
                                          <p:spTgt spid="3">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heel(1)">
                                      <p:cBhvr>
                                        <p:cTn id="23" dur="500"/>
                                        <p:tgtEl>
                                          <p:spTgt spid="3">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3">
                                            <p:txEl>
                                              <p:pRg st="6" end="6"/>
                                            </p:txEl>
                                          </p:spTgt>
                                        </p:tgtEl>
                                        <p:attrNameLst>
                                          <p:attrName>style.visibility</p:attrName>
                                        </p:attrNameLst>
                                      </p:cBhvr>
                                      <p:to>
                                        <p:strVal val="visible"/>
                                      </p:to>
                                    </p:set>
                                    <p:animEffect transition="in" filter="wheel(1)">
                                      <p:cBhvr>
                                        <p:cTn id="28"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7 CuadroTexto"/>
          <p:cNvSpPr txBox="1"/>
          <p:nvPr/>
        </p:nvSpPr>
        <p:spPr>
          <a:xfrm>
            <a:off x="1558926" y="284163"/>
            <a:ext cx="9109075" cy="120015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a:spAutoFit/>
          </a:bodyPr>
          <a:lstStyle/>
          <a:p>
            <a:pPr algn="ctr">
              <a:defRPr/>
            </a:pPr>
            <a:r>
              <a:rPr lang="es-AR" sz="2400" b="1" kern="0" dirty="0">
                <a:solidFill>
                  <a:prstClr val="white"/>
                </a:solidFill>
                <a:effectLst>
                  <a:outerShdw blurRad="38100" dist="38100" dir="2700000" algn="tl">
                    <a:srgbClr val="000000">
                      <a:alpha val="43137"/>
                    </a:srgbClr>
                  </a:outerShdw>
                </a:effectLst>
              </a:rPr>
              <a:t>FUNDAMENTOS DEL ANTEPROYECTO DEL </a:t>
            </a:r>
          </a:p>
          <a:p>
            <a:pPr algn="ctr">
              <a:defRPr/>
            </a:pPr>
            <a:r>
              <a:rPr lang="es-AR" sz="2400" b="1" kern="0" dirty="0">
                <a:solidFill>
                  <a:prstClr val="white"/>
                </a:solidFill>
                <a:effectLst>
                  <a:outerShdw blurRad="38100" dist="38100" dir="2700000" algn="tl">
                    <a:srgbClr val="000000">
                      <a:alpha val="43137"/>
                    </a:srgbClr>
                  </a:outerShdw>
                </a:effectLst>
              </a:rPr>
              <a:t>CÓDIGO CIVIL Y COMERCIAL DE LA NACIÓN</a:t>
            </a:r>
          </a:p>
          <a:p>
            <a:pPr algn="ctr">
              <a:defRPr/>
            </a:pPr>
            <a:r>
              <a:rPr lang="es-AR" sz="2400" b="1" kern="0" dirty="0">
                <a:solidFill>
                  <a:prstClr val="white"/>
                </a:solidFill>
                <a:effectLst>
                  <a:outerShdw blurRad="38100" dist="38100" dir="2700000" algn="tl">
                    <a:srgbClr val="000000">
                      <a:alpha val="43137"/>
                    </a:srgbClr>
                  </a:outerShdw>
                </a:effectLst>
              </a:rPr>
              <a:t>(PE 191/2011)</a:t>
            </a:r>
            <a:endParaRPr lang="es-AR" sz="2400" kern="0" dirty="0">
              <a:solidFill>
                <a:prstClr val="white"/>
              </a:solidFill>
            </a:endParaRPr>
          </a:p>
        </p:txBody>
      </p:sp>
      <p:sp>
        <p:nvSpPr>
          <p:cNvPr id="15363" name="8 CuadroTexto"/>
          <p:cNvSpPr txBox="1">
            <a:spLocks noChangeArrowheads="1"/>
          </p:cNvSpPr>
          <p:nvPr/>
        </p:nvSpPr>
        <p:spPr bwMode="auto">
          <a:xfrm>
            <a:off x="4151314" y="3500439"/>
            <a:ext cx="185737" cy="369887"/>
          </a:xfrm>
          <a:prstGeom prst="rect">
            <a:avLst/>
          </a:prstGeom>
          <a:noFill/>
          <a:ln w="9525">
            <a:noFill/>
            <a:miter lim="800000"/>
            <a:headEnd/>
            <a:tailEnd/>
          </a:ln>
        </p:spPr>
        <p:txBody>
          <a:bodyPr wrap="none">
            <a:spAutoFit/>
          </a:bodyPr>
          <a:lstStyle/>
          <a:p>
            <a:pPr fontAlgn="base">
              <a:spcBef>
                <a:spcPct val="0"/>
              </a:spcBef>
              <a:spcAft>
                <a:spcPct val="0"/>
              </a:spcAft>
            </a:pPr>
            <a:endParaRPr lang="es-AR" kern="0">
              <a:solidFill>
                <a:prstClr val="white"/>
              </a:solidFill>
              <a:cs typeface="Arial" charset="0"/>
            </a:endParaRPr>
          </a:p>
        </p:txBody>
      </p:sp>
      <p:sp>
        <p:nvSpPr>
          <p:cNvPr id="13" name="12 CuadroTexto"/>
          <p:cNvSpPr txBox="1"/>
          <p:nvPr/>
        </p:nvSpPr>
        <p:spPr>
          <a:xfrm>
            <a:off x="1711325" y="1700213"/>
            <a:ext cx="8705850" cy="4832350"/>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just">
              <a:defRPr/>
            </a:pPr>
            <a:r>
              <a:rPr lang="es-AR" sz="2800" i="1" kern="0" dirty="0">
                <a:solidFill>
                  <a:prstClr val="black"/>
                </a:solidFill>
                <a:latin typeface="Calibri" pitchFamily="34" charset="0"/>
              </a:rPr>
              <a:t>“…</a:t>
            </a:r>
            <a:r>
              <a:rPr lang="es-AR" sz="2800" b="1" i="1" kern="0" dirty="0">
                <a:solidFill>
                  <a:prstClr val="black"/>
                </a:solidFill>
                <a:latin typeface="Calibri" pitchFamily="34" charset="0"/>
              </a:rPr>
              <a:t>Código para una sociedad multicultural. </a:t>
            </a:r>
            <a:r>
              <a:rPr lang="es-AR" sz="2800" i="1" kern="0" dirty="0">
                <a:solidFill>
                  <a:prstClr val="black"/>
                </a:solidFill>
                <a:latin typeface="Calibri" pitchFamily="34" charset="0"/>
              </a:rPr>
              <a:t>En materia de familia se han adoptado decisiones importantes a fin de dar un marco regulatorio a una serie de conductas sociales que </a:t>
            </a:r>
            <a:r>
              <a:rPr lang="es-AR" sz="2800" b="1" i="1" kern="0" dirty="0">
                <a:solidFill>
                  <a:srgbClr val="C00000"/>
                </a:solidFill>
                <a:effectLst>
                  <a:outerShdw blurRad="38100" dist="38100" dir="2700000" algn="tl">
                    <a:srgbClr val="000000">
                      <a:alpha val="43137"/>
                    </a:srgbClr>
                  </a:outerShdw>
                </a:effectLst>
                <a:latin typeface="Calibri" pitchFamily="34" charset="0"/>
              </a:rPr>
              <a:t>no se pueden ignorar </a:t>
            </a:r>
            <a:r>
              <a:rPr lang="es-AR" sz="2800" i="1" kern="0" dirty="0">
                <a:solidFill>
                  <a:prstClr val="black"/>
                </a:solidFill>
                <a:latin typeface="Calibri" pitchFamily="34" charset="0"/>
              </a:rPr>
              <a:t>(…) regulan las uniones convivenciales, fenómeno social cada vez más frecuente en la Argentina. </a:t>
            </a:r>
            <a:r>
              <a:rPr lang="es-AR" sz="2800" b="1" i="1" u="sng" kern="0" dirty="0">
                <a:solidFill>
                  <a:prstClr val="black"/>
                </a:solidFill>
                <a:latin typeface="Calibri" pitchFamily="34" charset="0"/>
              </a:rPr>
              <a:t>Ello no significa promover determinadas conductas</a:t>
            </a:r>
            <a:r>
              <a:rPr lang="es-AR" sz="2800" i="1" kern="0" dirty="0">
                <a:solidFill>
                  <a:prstClr val="black"/>
                </a:solidFill>
                <a:latin typeface="Calibri" pitchFamily="34" charset="0"/>
              </a:rPr>
              <a:t> o una decisión valorativa respecto de algunas de ellas. </a:t>
            </a:r>
            <a:r>
              <a:rPr lang="es-AR" sz="2800" b="1" i="1" kern="0" dirty="0">
                <a:solidFill>
                  <a:srgbClr val="C00000"/>
                </a:solidFill>
                <a:effectLst>
                  <a:outerShdw blurRad="38100" dist="38100" dir="2700000" algn="tl">
                    <a:srgbClr val="000000">
                      <a:alpha val="43137"/>
                    </a:srgbClr>
                  </a:outerShdw>
                </a:effectLst>
                <a:latin typeface="Calibri" pitchFamily="34" charset="0"/>
              </a:rPr>
              <a:t>De lo que se trata es de regular una serie de opciones de vidas propias de una sociedad pluralista, en la que conviven diferentes visiones que el legislador no puede desatender…”</a:t>
            </a:r>
          </a:p>
        </p:txBody>
      </p:sp>
      <p:pic>
        <p:nvPicPr>
          <p:cNvPr id="15365" name="Picture 6" descr="http://justoserna.files.wordpress.com/2008/12/investigador.jpg"/>
          <p:cNvPicPr>
            <a:picLocks noChangeAspect="1" noChangeArrowheads="1"/>
          </p:cNvPicPr>
          <p:nvPr/>
        </p:nvPicPr>
        <p:blipFill>
          <a:blip r:embed="rId2" cstate="print"/>
          <a:srcRect/>
          <a:stretch>
            <a:fillRect/>
          </a:stretch>
        </p:blipFill>
        <p:spPr bwMode="auto">
          <a:xfrm>
            <a:off x="1343025" y="115888"/>
            <a:ext cx="1333500" cy="1054100"/>
          </a:xfrm>
          <a:prstGeom prst="rect">
            <a:avLst/>
          </a:prstGeom>
          <a:noFill/>
          <a:ln w="9525">
            <a:noFill/>
            <a:miter lim="800000"/>
            <a:headEnd/>
            <a:tailEnd/>
          </a:ln>
        </p:spPr>
      </p:pic>
    </p:spTree>
    <p:extLst>
      <p:ext uri="{BB962C8B-B14F-4D97-AF65-F5344CB8AC3E}">
        <p14:creationId xmlns:p14="http://schemas.microsoft.com/office/powerpoint/2010/main" val="160074073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solidFill>
            <a:schemeClr val="accent1">
              <a:lumMod val="40000"/>
              <a:lumOff val="60000"/>
            </a:schemeClr>
          </a:solidFill>
        </p:spPr>
        <p:txBody>
          <a:bodyPr anchor="ctr">
            <a:normAutofit/>
          </a:bodyPr>
          <a:lstStyle/>
          <a:p>
            <a:pPr algn="ctr"/>
            <a:r>
              <a:rPr lang="es-AR" b="1" dirty="0">
                <a:solidFill>
                  <a:schemeClr val="bg1"/>
                </a:solidFill>
                <a:effectLst>
                  <a:outerShdw blurRad="38100" dist="38100" dir="2700000" algn="tl">
                    <a:srgbClr val="000000">
                      <a:alpha val="43137"/>
                    </a:srgbClr>
                  </a:outerShdw>
                </a:effectLst>
              </a:rPr>
              <a:t>LAS </a:t>
            </a:r>
            <a:r>
              <a:rPr lang="es-AR" b="1" u="sng" dirty="0">
                <a:solidFill>
                  <a:srgbClr val="FF0000"/>
                </a:solidFill>
                <a:effectLst>
                  <a:outerShdw blurRad="38100" dist="38100" dir="2700000" algn="tl">
                    <a:srgbClr val="000000">
                      <a:alpha val="43137"/>
                    </a:srgbClr>
                  </a:outerShdw>
                </a:effectLst>
              </a:rPr>
              <a:t>FUENTES</a:t>
            </a:r>
            <a:r>
              <a:rPr lang="es-AR" b="1" dirty="0">
                <a:solidFill>
                  <a:schemeClr val="bg1"/>
                </a:solidFill>
                <a:effectLst>
                  <a:outerShdw blurRad="38100" dist="38100" dir="2700000" algn="tl">
                    <a:srgbClr val="000000">
                      <a:alpha val="43137"/>
                    </a:srgbClr>
                  </a:outerShdw>
                </a:effectLst>
              </a:rPr>
              <a:t> DE LA FILIACION</a:t>
            </a:r>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085A780F-F3CE-4226-B224-36AA962FE2FE}"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90</a:t>
            </a:fld>
            <a:endParaRPr kumimoji="0" lang="en-US" sz="1800" b="0" i="0" u="none" strike="noStrike" kern="0" cap="none" spc="0" normalizeH="0" baseline="0" noProof="0">
              <a:ln>
                <a:noFill/>
              </a:ln>
              <a:solidFill>
                <a:sysClr val="windowText" lastClr="000000"/>
              </a:solidFill>
              <a:effectLst/>
              <a:uLnTx/>
              <a:uFillTx/>
            </a:endParaRPr>
          </a:p>
        </p:txBody>
      </p:sp>
      <p:sp>
        <p:nvSpPr>
          <p:cNvPr id="3" name="2 Marcador de contenido"/>
          <p:cNvSpPr>
            <a:spLocks noGrp="1"/>
          </p:cNvSpPr>
          <p:nvPr>
            <p:ph sz="quarter" idx="1"/>
          </p:nvPr>
        </p:nvSpPr>
        <p:spPr>
          <a:xfrm>
            <a:off x="2063552" y="1447800"/>
            <a:ext cx="8424936" cy="4573488"/>
          </a:xfrm>
          <a:solidFill>
            <a:schemeClr val="bg1">
              <a:lumMod val="95000"/>
            </a:schemeClr>
          </a:solidFill>
          <a:ln>
            <a:solidFill>
              <a:schemeClr val="tx1"/>
            </a:solidFill>
          </a:ln>
        </p:spPr>
        <p:txBody>
          <a:bodyPr>
            <a:normAutofit/>
          </a:bodyPr>
          <a:lstStyle/>
          <a:p>
            <a:pPr marL="0" indent="0" algn="just">
              <a:buNone/>
            </a:pPr>
            <a:r>
              <a:rPr lang="es-AR" dirty="0"/>
              <a:t>ARTÍCULO 558.-</a:t>
            </a:r>
            <a:r>
              <a:rPr lang="es-AR" b="1" dirty="0"/>
              <a:t> Fuentes de la filiación. Igualdad de efectos. </a:t>
            </a:r>
            <a:r>
              <a:rPr lang="es-AR" dirty="0"/>
              <a:t>La filiación puede tener lugar </a:t>
            </a:r>
            <a:r>
              <a:rPr lang="es-AR" b="1" dirty="0">
                <a:solidFill>
                  <a:srgbClr val="00B050"/>
                </a:solidFill>
              </a:rPr>
              <a:t>por naturaleza</a:t>
            </a:r>
            <a:r>
              <a:rPr lang="es-AR" b="1" dirty="0"/>
              <a:t>, </a:t>
            </a:r>
            <a:r>
              <a:rPr lang="es-AR" b="1" dirty="0">
                <a:solidFill>
                  <a:srgbClr val="FF0000"/>
                </a:solidFill>
              </a:rPr>
              <a:t>mediante técnicas de reproducción humana asistida,</a:t>
            </a:r>
            <a:r>
              <a:rPr lang="es-AR" b="1" dirty="0"/>
              <a:t> o </a:t>
            </a:r>
            <a:r>
              <a:rPr lang="es-AR" b="1" dirty="0">
                <a:solidFill>
                  <a:srgbClr val="0070C0"/>
                </a:solidFill>
              </a:rPr>
              <a:t>por adopción</a:t>
            </a:r>
            <a:r>
              <a:rPr lang="es-AR" b="1" dirty="0"/>
              <a:t>. </a:t>
            </a:r>
            <a:endParaRPr lang="es-AR" dirty="0"/>
          </a:p>
          <a:p>
            <a:pPr marL="0" indent="0" algn="just">
              <a:buNone/>
            </a:pPr>
            <a:r>
              <a:rPr lang="es-AR" dirty="0"/>
              <a:t>La filiación por adopción plena, por naturaleza o por técnicas de reproducción humana asistida, matrimonial y extramatrimonial, surten los mismos efectos, conforme a las disposiciones de este Código.</a:t>
            </a:r>
            <a:endParaRPr lang="es-AR" dirty="0">
              <a:solidFill>
                <a:srgbClr val="FF0000"/>
              </a:solidFill>
            </a:endParaRPr>
          </a:p>
          <a:p>
            <a:pPr marL="0" indent="0" algn="just">
              <a:buNone/>
            </a:pPr>
            <a:r>
              <a:rPr lang="es-AR" b="1" u="sng" dirty="0">
                <a:solidFill>
                  <a:srgbClr val="FF0000"/>
                </a:solidFill>
              </a:rPr>
              <a:t>Ninguna persona puede tener más de DOS (2) vínculos filiales, cualquiera sea la naturaleza de la filiación</a:t>
            </a:r>
            <a:r>
              <a:rPr lang="es-AR" b="1" u="sng" dirty="0"/>
              <a:t>.</a:t>
            </a:r>
          </a:p>
        </p:txBody>
      </p:sp>
      <p:sp>
        <p:nvSpPr>
          <p:cNvPr id="5" name="Marcador de fecha 4"/>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9F6BD3B-82E7-4BBD-946D-D045C027101B}" type="datetime10">
              <a:rPr kumimoji="0" lang="es-AR" sz="1800" b="0" i="0" u="none" strike="noStrike" kern="0" cap="none" spc="0" normalizeH="0" baseline="0" noProof="0" smtClean="0">
                <a:ln>
                  <a:noFill/>
                </a:ln>
                <a:solidFill>
                  <a:srgbClr val="696464"/>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n-US" sz="1800" b="0" i="0" u="none" strike="noStrike" kern="0" cap="none" spc="0" normalizeH="0" baseline="0" noProof="0">
              <a:ln>
                <a:noFill/>
              </a:ln>
              <a:solidFill>
                <a:srgbClr val="696464"/>
              </a:solidFill>
              <a:effectLst/>
              <a:uLnTx/>
              <a:uFillTx/>
            </a:endParaRPr>
          </a:p>
        </p:txBody>
      </p:sp>
      <p:sp>
        <p:nvSpPr>
          <p:cNvPr id="6" name="Flecha abajo 5"/>
          <p:cNvSpPr/>
          <p:nvPr/>
        </p:nvSpPr>
        <p:spPr>
          <a:xfrm>
            <a:off x="6744072" y="5733256"/>
            <a:ext cx="2160240" cy="93424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Tree>
    <p:extLst>
      <p:ext uri="{BB962C8B-B14F-4D97-AF65-F5344CB8AC3E}">
        <p14:creationId xmlns:p14="http://schemas.microsoft.com/office/powerpoint/2010/main" val="405765760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contenido 5"/>
          <p:cNvPicPr>
            <a:picLocks noGrp="1" noChangeAspect="1"/>
          </p:cNvPicPr>
          <p:nvPr>
            <p:ph idx="1"/>
          </p:nvPr>
        </p:nvPicPr>
        <p:blipFill>
          <a:blip r:embed="rId2"/>
          <a:stretch>
            <a:fillRect/>
          </a:stretch>
        </p:blipFill>
        <p:spPr>
          <a:xfrm>
            <a:off x="1631504" y="980728"/>
            <a:ext cx="8835530" cy="4968552"/>
          </a:xfrm>
          <a:prstGeom prst="rect">
            <a:avLst/>
          </a:prstGeom>
        </p:spPr>
      </p:pic>
      <p:sp>
        <p:nvSpPr>
          <p:cNvPr id="4" name="Marcador de fecha 3"/>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912D148-EEF7-4E8B-BCD4-BB5010E457EB}" type="datetime10">
              <a:rPr kumimoji="0" lang="es-AR" sz="1800" b="0" i="0" u="none" strike="noStrike" kern="0" cap="none" spc="0" normalizeH="0" baseline="0" noProof="0" smtClean="0">
                <a:ln>
                  <a:noFill/>
                </a:ln>
                <a:solidFill>
                  <a:srgbClr val="895D1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s-AR" sz="1800" b="0" i="0" u="none" strike="noStrike" kern="0" cap="none" spc="0" normalizeH="0" baseline="0" noProof="0">
              <a:ln>
                <a:noFill/>
              </a:ln>
              <a:solidFill>
                <a:srgbClr val="895D1D"/>
              </a:solidFill>
              <a:effectLst/>
              <a:uLnTx/>
              <a:uFillTx/>
            </a:endParaRPr>
          </a:p>
        </p:txBody>
      </p:sp>
      <p:sp>
        <p:nvSpPr>
          <p:cNvPr id="5" name="Marcador de número de diapositiva 4"/>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947EC41-2D55-4EC0-8C89-B24988F14294}" type="slidenum">
              <a:rPr kumimoji="0" lang="es-AR" sz="1800" b="0" i="0" u="none" strike="noStrike" kern="0" cap="none" spc="0" normalizeH="0" baseline="0" noProof="0" smtClean="0">
                <a:ln>
                  <a:noFill/>
                </a:ln>
                <a:solidFill>
                  <a:srgbClr val="895D1D"/>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91</a:t>
            </a:fld>
            <a:endParaRPr kumimoji="0" lang="es-AR" sz="1800" b="0" i="0" u="none" strike="noStrike" kern="0" cap="none" spc="0" normalizeH="0" baseline="0" noProof="0">
              <a:ln>
                <a:noFill/>
              </a:ln>
              <a:solidFill>
                <a:srgbClr val="895D1D"/>
              </a:solidFill>
              <a:effectLst/>
              <a:uLnTx/>
              <a:uFillTx/>
            </a:endParaRPr>
          </a:p>
        </p:txBody>
      </p:sp>
    </p:spTree>
    <p:extLst>
      <p:ext uri="{BB962C8B-B14F-4D97-AF65-F5344CB8AC3E}">
        <p14:creationId xmlns:p14="http://schemas.microsoft.com/office/powerpoint/2010/main" val="3978920772"/>
      </p:ext>
    </p:extLst>
  </p:cSld>
  <p:clrMapOvr>
    <a:masterClrMapping/>
  </p:clrMapOvr>
  <p:transition spd="med">
    <p:fade thruBlk="1"/>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91544" y="268035"/>
            <a:ext cx="7182798" cy="1652444"/>
          </a:xfrm>
          <a:solidFill>
            <a:schemeClr val="accent1"/>
          </a:solidFill>
        </p:spPr>
        <p:txBody>
          <a:bodyPr anchor="ctr"/>
          <a:lstStyle/>
          <a:p>
            <a:pPr algn="ctr"/>
            <a:r>
              <a:rPr lang="es-AR" b="1" dirty="0">
                <a:solidFill>
                  <a:schemeClr val="bg1"/>
                </a:solidFill>
                <a:effectLst>
                  <a:outerShdw blurRad="38100" dist="38100" dir="2700000" algn="tl">
                    <a:srgbClr val="000000">
                      <a:alpha val="43137"/>
                    </a:srgbClr>
                  </a:outerShdw>
                </a:effectLst>
              </a:rPr>
              <a:t>Registro de la prov. de buenos aires, la plata, 22 de abril de 2015</a:t>
            </a:r>
          </a:p>
        </p:txBody>
      </p:sp>
      <p:sp>
        <p:nvSpPr>
          <p:cNvPr id="3" name="2 Marcador de contenido"/>
          <p:cNvSpPr>
            <a:spLocks noGrp="1"/>
          </p:cNvSpPr>
          <p:nvPr>
            <p:ph sz="quarter" idx="1"/>
          </p:nvPr>
        </p:nvSpPr>
        <p:spPr>
          <a:xfrm>
            <a:off x="1991544" y="2132856"/>
            <a:ext cx="7935792" cy="4413938"/>
          </a:xfrm>
          <a:solidFill>
            <a:schemeClr val="bg1"/>
          </a:solidFill>
          <a:ln>
            <a:solidFill>
              <a:schemeClr val="tx1"/>
            </a:solidFill>
          </a:ln>
        </p:spPr>
        <p:txBody>
          <a:bodyPr>
            <a:normAutofit fontScale="70000" lnSpcReduction="20000"/>
          </a:bodyPr>
          <a:lstStyle/>
          <a:p>
            <a:pPr algn="just"/>
            <a:endParaRPr lang="es-AR" sz="2325" dirty="0"/>
          </a:p>
          <a:p>
            <a:pPr algn="just"/>
            <a:r>
              <a:rPr lang="es-AR" sz="2700" dirty="0"/>
              <a:t>20/03/2014 nace el niño: </a:t>
            </a:r>
            <a:r>
              <a:rPr lang="es-AR" sz="2700" dirty="0">
                <a:solidFill>
                  <a:srgbClr val="FF0000"/>
                </a:solidFill>
              </a:rPr>
              <a:t>hijo matrimonial de pareja del mismo sexo.</a:t>
            </a:r>
          </a:p>
          <a:p>
            <a:pPr algn="just"/>
            <a:r>
              <a:rPr lang="es-AR" sz="2700" dirty="0"/>
              <a:t>Inseminación asistida con gametos de su amigo que tiene voluntad de ser padre.</a:t>
            </a:r>
          </a:p>
          <a:p>
            <a:pPr algn="just"/>
            <a:r>
              <a:rPr lang="es-AR" sz="2700" dirty="0"/>
              <a:t>Un año después: Solicitud de </a:t>
            </a:r>
            <a:r>
              <a:rPr lang="es-AR" sz="2700" dirty="0">
                <a:solidFill>
                  <a:srgbClr val="FF0000"/>
                </a:solidFill>
              </a:rPr>
              <a:t>reconocimiento</a:t>
            </a:r>
            <a:r>
              <a:rPr lang="es-AR" sz="2700" dirty="0"/>
              <a:t> paterno </a:t>
            </a:r>
            <a:r>
              <a:rPr lang="es-AR" sz="2700" dirty="0">
                <a:solidFill>
                  <a:srgbClr val="00B0F0"/>
                </a:solidFill>
              </a:rPr>
              <a:t>con las conformidad de las cónyuges ante el Registro Civil.</a:t>
            </a:r>
            <a:endParaRPr lang="es-AR" sz="2700" dirty="0"/>
          </a:p>
          <a:p>
            <a:pPr marL="0" indent="0" algn="just">
              <a:buNone/>
            </a:pPr>
            <a:r>
              <a:rPr lang="es-AR" sz="2700" b="1" u="sng" dirty="0"/>
              <a:t>Principales Fundamentos de la Resolución</a:t>
            </a:r>
          </a:p>
          <a:p>
            <a:pPr algn="just"/>
            <a:r>
              <a:rPr lang="es-AR" sz="2700" b="1" dirty="0">
                <a:solidFill>
                  <a:srgbClr val="00B050"/>
                </a:solidFill>
              </a:rPr>
              <a:t>Art. 19 CN</a:t>
            </a:r>
          </a:p>
          <a:p>
            <a:pPr algn="just"/>
            <a:r>
              <a:rPr lang="es-AR" sz="2700" dirty="0"/>
              <a:t>CDN, Ley 26061: derecho a la identidad </a:t>
            </a:r>
            <a:r>
              <a:rPr lang="es-AR" sz="2700" b="1" u="sng" dirty="0">
                <a:solidFill>
                  <a:srgbClr val="7030A0"/>
                </a:solidFill>
              </a:rPr>
              <a:t>y a conocer a sus padres biológicos.</a:t>
            </a:r>
          </a:p>
          <a:p>
            <a:pPr algn="just"/>
            <a:r>
              <a:rPr lang="es-AR" sz="2700" dirty="0"/>
              <a:t>Art. 253 CC: “</a:t>
            </a:r>
            <a:r>
              <a:rPr lang="es-AR" sz="2700" i="1" dirty="0"/>
              <a:t>No se inscribirán reconocimientos sucesivos que contradigan una filiación anterior establecida”. </a:t>
            </a:r>
            <a:r>
              <a:rPr lang="es-AR" sz="2700" i="1" dirty="0">
                <a:solidFill>
                  <a:srgbClr val="FF0000"/>
                </a:solidFill>
              </a:rPr>
              <a:t>No se desplaza ni contradice una filiación anterior sino por el contrario se incorpora la figura paterna que cuenta con la expresa aceptación de las cónyuges”.</a:t>
            </a:r>
            <a:endParaRPr lang="es-AR" sz="2700" dirty="0"/>
          </a:p>
        </p:txBody>
      </p:sp>
      <p:sp>
        <p:nvSpPr>
          <p:cNvPr id="4" name="Marcador de fecha 3"/>
          <p:cNvSpPr>
            <a:spLocks noGrp="1"/>
          </p:cNvSpPr>
          <p:nvPr>
            <p:ph type="dt" sz="half" idx="14"/>
          </p:nvPr>
        </p:nvSpPr>
        <p:spPr/>
        <p:txBody>
          <a:bodyPr/>
          <a:lstStyle/>
          <a:p>
            <a:fld id="{9D0A05D6-A6E8-41BC-81D2-819745614054}" type="datetime10">
              <a:rPr lang="es-AR" sz="1800" kern="0">
                <a:solidFill>
                  <a:srgbClr val="575F6D"/>
                </a:solidFill>
              </a:rPr>
              <a:pPr/>
              <a:t>10:52</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E42DAAB-4311-4DA9-AC7D-D78F26585BDD}" type="slidenum">
              <a:rPr lang="es-AR" sz="1800" b="0" kern="0">
                <a:solidFill>
                  <a:sysClr val="windowText" lastClr="000000"/>
                </a:solidFill>
              </a:rPr>
              <a:pPr/>
              <a:t>92</a:t>
            </a:fld>
            <a:endParaRPr lang="es-AR" sz="1800" b="0" kern="0">
              <a:solidFill>
                <a:sysClr val="windowText" lastClr="000000"/>
              </a:solidFill>
            </a:endParaRPr>
          </a:p>
        </p:txBody>
      </p:sp>
    </p:spTree>
    <p:extLst>
      <p:ext uri="{BB962C8B-B14F-4D97-AF65-F5344CB8AC3E}">
        <p14:creationId xmlns:p14="http://schemas.microsoft.com/office/powerpoint/2010/main" val="2601062698"/>
      </p:ext>
    </p:extLst>
  </p:cSld>
  <p:clrMapOvr>
    <a:masterClrMapping/>
  </p:clrMapOvr>
  <p:transition spd="slow">
    <p:wip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135560" y="268035"/>
            <a:ext cx="7398822" cy="1652444"/>
          </a:xfrm>
          <a:solidFill>
            <a:schemeClr val="accent1"/>
          </a:solidFill>
        </p:spPr>
        <p:txBody>
          <a:bodyPr anchor="ctr">
            <a:normAutofit/>
          </a:bodyPr>
          <a:lstStyle/>
          <a:p>
            <a:pPr algn="ctr"/>
            <a:r>
              <a:rPr lang="es-AR" sz="3200" b="1" i="1" dirty="0">
                <a:solidFill>
                  <a:schemeClr val="bg1"/>
                </a:solidFill>
                <a:effectLst>
                  <a:outerShdw blurRad="38100" dist="38100" dir="2700000" algn="tl">
                    <a:srgbClr val="000000">
                      <a:alpha val="43137"/>
                    </a:srgbClr>
                  </a:outerShdw>
                </a:effectLst>
              </a:rPr>
              <a:t>¿SIEMPRE JUDICIALIZAR ES NEGATIVO?</a:t>
            </a:r>
            <a:br>
              <a:rPr lang="es-AR" sz="3200" b="1" i="1" dirty="0">
                <a:solidFill>
                  <a:schemeClr val="bg1"/>
                </a:solidFill>
                <a:effectLst>
                  <a:outerShdw blurRad="38100" dist="38100" dir="2700000" algn="tl">
                    <a:srgbClr val="000000">
                      <a:alpha val="43137"/>
                    </a:srgbClr>
                  </a:outerShdw>
                </a:effectLst>
              </a:rPr>
            </a:br>
            <a:r>
              <a:rPr lang="es-AR" sz="3200" b="1" i="1" dirty="0">
                <a:solidFill>
                  <a:schemeClr val="bg1"/>
                </a:solidFill>
                <a:effectLst>
                  <a:outerShdw blurRad="38100" dist="38100" dir="2700000" algn="tl">
                    <a:srgbClr val="000000">
                      <a:alpha val="43137"/>
                    </a:srgbClr>
                  </a:outerShdw>
                </a:effectLst>
              </a:rPr>
              <a:t>ISN Y SEGURIDAD JURIDICA</a:t>
            </a:r>
          </a:p>
        </p:txBody>
      </p:sp>
      <p:sp>
        <p:nvSpPr>
          <p:cNvPr id="3" name="2 Marcador de contenido"/>
          <p:cNvSpPr>
            <a:spLocks noGrp="1"/>
          </p:cNvSpPr>
          <p:nvPr>
            <p:ph sz="quarter" idx="1"/>
          </p:nvPr>
        </p:nvSpPr>
        <p:spPr>
          <a:xfrm>
            <a:off x="1991544" y="2057400"/>
            <a:ext cx="8064896" cy="4539952"/>
          </a:xfrm>
          <a:solidFill>
            <a:schemeClr val="bg1"/>
          </a:solidFill>
          <a:ln>
            <a:solidFill>
              <a:schemeClr val="tx1"/>
            </a:solidFill>
          </a:ln>
        </p:spPr>
        <p:txBody>
          <a:bodyPr>
            <a:normAutofit/>
          </a:bodyPr>
          <a:lstStyle/>
          <a:p>
            <a:pPr marL="0" indent="0" algn="just">
              <a:buNone/>
            </a:pPr>
            <a:r>
              <a:rPr lang="es-AR" sz="2000" b="1" dirty="0"/>
              <a:t>1)</a:t>
            </a:r>
            <a:r>
              <a:rPr lang="es-AR" sz="2000" dirty="0"/>
              <a:t> </a:t>
            </a:r>
            <a:r>
              <a:rPr lang="es-AR" sz="2000" dirty="0">
                <a:solidFill>
                  <a:srgbClr val="FF0000"/>
                </a:solidFill>
              </a:rPr>
              <a:t>El rol de los registros civiles</a:t>
            </a:r>
          </a:p>
          <a:p>
            <a:pPr marL="0" indent="0" algn="just">
              <a:buNone/>
            </a:pPr>
            <a:r>
              <a:rPr lang="es-AR" sz="2000" b="1" dirty="0"/>
              <a:t>2)</a:t>
            </a:r>
            <a:r>
              <a:rPr lang="es-AR" sz="2000" dirty="0">
                <a:solidFill>
                  <a:srgbClr val="FF0000"/>
                </a:solidFill>
              </a:rPr>
              <a:t> ¿Acudir a la figura del </a:t>
            </a:r>
            <a:r>
              <a:rPr lang="es-AR" sz="2000" u="sng" dirty="0">
                <a:solidFill>
                  <a:srgbClr val="FF0000"/>
                </a:solidFill>
              </a:rPr>
              <a:t>reconocimiento paterno </a:t>
            </a:r>
            <a:r>
              <a:rPr lang="es-AR" sz="2000" dirty="0">
                <a:solidFill>
                  <a:srgbClr val="FF0000"/>
                </a:solidFill>
              </a:rPr>
              <a:t>en un caso de TRHA?</a:t>
            </a:r>
          </a:p>
          <a:p>
            <a:pPr algn="just"/>
            <a:r>
              <a:rPr lang="es-AR" sz="2000" dirty="0"/>
              <a:t>Reconocimiento: Filiación por naturaleza </a:t>
            </a:r>
          </a:p>
          <a:p>
            <a:pPr algn="just"/>
            <a:r>
              <a:rPr lang="es-AR" sz="2000" dirty="0"/>
              <a:t>TRHA: Voluntad </a:t>
            </a:r>
            <a:r>
              <a:rPr lang="es-AR" sz="2000" dirty="0" err="1"/>
              <a:t>Procreacional</a:t>
            </a:r>
            <a:endParaRPr lang="es-AR" sz="2000" dirty="0">
              <a:solidFill>
                <a:srgbClr val="FF0000"/>
              </a:solidFill>
            </a:endParaRPr>
          </a:p>
          <a:p>
            <a:pPr marL="0" indent="0" algn="just">
              <a:buNone/>
            </a:pPr>
            <a:r>
              <a:rPr lang="es-AR" sz="2000" b="1" dirty="0"/>
              <a:t>3)</a:t>
            </a:r>
            <a:r>
              <a:rPr lang="es-AR" sz="2000" dirty="0">
                <a:solidFill>
                  <a:srgbClr val="FF0000"/>
                </a:solidFill>
              </a:rPr>
              <a:t> La solvencia de los argumentos: no perder la seriedad jurídica…</a:t>
            </a:r>
            <a:endParaRPr lang="es-AR" sz="2000" dirty="0"/>
          </a:p>
          <a:p>
            <a:pPr marL="0" indent="0" algn="just">
              <a:buNone/>
            </a:pPr>
            <a:r>
              <a:rPr lang="es-AR" sz="2000" i="1" dirty="0"/>
              <a:t>“Que la medida se dicta en la obligación de </a:t>
            </a:r>
            <a:r>
              <a:rPr lang="es-AR" sz="2000" b="1" i="1" dirty="0">
                <a:solidFill>
                  <a:srgbClr val="00B0F0"/>
                </a:solidFill>
              </a:rPr>
              <a:t>impedir desgastes jurisdiccionales,</a:t>
            </a:r>
            <a:r>
              <a:rPr lang="es-AR" sz="2000" i="1" dirty="0"/>
              <a:t> lo cual podría importar un acto de omisión o bien de evidente negligencia del Poder Administrador, sabiendo que la situación dará lugar al recurso judicial que podría llegar a configurar perjuicios para el Fisco y las partes, </a:t>
            </a:r>
            <a:r>
              <a:rPr lang="es-AR" sz="2000" b="1" i="1" dirty="0">
                <a:solidFill>
                  <a:srgbClr val="FF0000"/>
                </a:solidFill>
              </a:rPr>
              <a:t>como serían las erogaciones innecesarias derivadas de la imposición de costas</a:t>
            </a:r>
            <a:r>
              <a:rPr lang="es-AR" sz="2000" i="1" dirty="0"/>
              <a:t>.” </a:t>
            </a:r>
          </a:p>
        </p:txBody>
      </p:sp>
      <p:sp>
        <p:nvSpPr>
          <p:cNvPr id="4" name="Marcador de fecha 3"/>
          <p:cNvSpPr>
            <a:spLocks noGrp="1"/>
          </p:cNvSpPr>
          <p:nvPr>
            <p:ph type="dt" sz="half" idx="14"/>
          </p:nvPr>
        </p:nvSpPr>
        <p:spPr/>
        <p:txBody>
          <a:bodyPr/>
          <a:lstStyle/>
          <a:p>
            <a:fld id="{A6C6AD79-62C9-47FF-BA2B-D4D18B92D2FB}" type="datetime10">
              <a:rPr lang="es-AR" sz="1800" kern="0">
                <a:solidFill>
                  <a:srgbClr val="575F6D"/>
                </a:solidFill>
              </a:rPr>
              <a:pPr/>
              <a:t>10:52</a:t>
            </a:fld>
            <a:endParaRPr lang="es-AR" sz="1800" kern="0">
              <a:solidFill>
                <a:srgbClr val="575F6D"/>
              </a:solidFill>
            </a:endParaRPr>
          </a:p>
        </p:txBody>
      </p:sp>
      <p:sp>
        <p:nvSpPr>
          <p:cNvPr id="5" name="Marcador de número de diapositiva 4"/>
          <p:cNvSpPr>
            <a:spLocks noGrp="1"/>
          </p:cNvSpPr>
          <p:nvPr>
            <p:ph type="sldNum" sz="quarter" idx="15"/>
          </p:nvPr>
        </p:nvSpPr>
        <p:spPr/>
        <p:txBody>
          <a:bodyPr/>
          <a:lstStyle/>
          <a:p>
            <a:fld id="{BE42DAAB-4311-4DA9-AC7D-D78F26585BDD}" type="slidenum">
              <a:rPr lang="es-AR" sz="1800" b="0" kern="0">
                <a:solidFill>
                  <a:sysClr val="windowText" lastClr="000000"/>
                </a:solidFill>
              </a:rPr>
              <a:pPr/>
              <a:t>93</a:t>
            </a:fld>
            <a:endParaRPr lang="es-AR" sz="1800" b="0" kern="0">
              <a:solidFill>
                <a:sysClr val="windowText" lastClr="000000"/>
              </a:solidFill>
            </a:endParaRPr>
          </a:p>
        </p:txBody>
      </p:sp>
    </p:spTree>
    <p:extLst>
      <p:ext uri="{BB962C8B-B14F-4D97-AF65-F5344CB8AC3E}">
        <p14:creationId xmlns:p14="http://schemas.microsoft.com/office/powerpoint/2010/main" val="10309894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contenido 5"/>
          <p:cNvPicPr>
            <a:picLocks noGrp="1" noChangeAspect="1"/>
          </p:cNvPicPr>
          <p:nvPr>
            <p:ph idx="1"/>
          </p:nvPr>
        </p:nvPicPr>
        <p:blipFill>
          <a:blip r:embed="rId2"/>
          <a:stretch>
            <a:fillRect/>
          </a:stretch>
        </p:blipFill>
        <p:spPr>
          <a:xfrm>
            <a:off x="1703512" y="875355"/>
            <a:ext cx="6287684" cy="4715763"/>
          </a:xfrm>
          <a:prstGeom prst="rect">
            <a:avLst/>
          </a:prstGeom>
        </p:spPr>
      </p:pic>
      <p:sp>
        <p:nvSpPr>
          <p:cNvPr id="4" name="Marcador de fecha 3"/>
          <p:cNvSpPr>
            <a:spLocks noGrp="1"/>
          </p:cNvSpPr>
          <p:nvPr>
            <p:ph type="dt" sz="half" idx="10"/>
          </p:nvPr>
        </p:nvSpPr>
        <p:spPr/>
        <p:txBody>
          <a:bodyPr/>
          <a:lstStyle/>
          <a:p>
            <a:pPr>
              <a:defRPr/>
            </a:pPr>
            <a:fld id="{70E49368-4093-4DAD-A070-5B254C41D447}" type="datetime10">
              <a:rPr lang="es-AR" sz="1800" kern="0">
                <a:solidFill>
                  <a:srgbClr val="895D1D"/>
                </a:solidFill>
              </a:rPr>
              <a:pPr>
                <a:defRPr/>
              </a:pPr>
              <a:t>10:52</a:t>
            </a:fld>
            <a:endParaRPr lang="es-AR" sz="1800" kern="0">
              <a:solidFill>
                <a:srgbClr val="895D1D"/>
              </a:solidFill>
            </a:endParaRPr>
          </a:p>
        </p:txBody>
      </p:sp>
      <p:sp>
        <p:nvSpPr>
          <p:cNvPr id="5" name="Marcador de número de diapositiva 4"/>
          <p:cNvSpPr>
            <a:spLocks noGrp="1"/>
          </p:cNvSpPr>
          <p:nvPr>
            <p:ph type="sldNum" sz="quarter" idx="12"/>
          </p:nvPr>
        </p:nvSpPr>
        <p:spPr/>
        <p:txBody>
          <a:bodyPr/>
          <a:lstStyle/>
          <a:p>
            <a:fld id="{9947EC41-2D55-4EC0-8C89-B24988F14294}" type="slidenum">
              <a:rPr lang="es-AR" sz="1800" kern="0">
                <a:solidFill>
                  <a:srgbClr val="895D1D"/>
                </a:solidFill>
              </a:rPr>
              <a:pPr/>
              <a:t>94</a:t>
            </a:fld>
            <a:endParaRPr lang="es-AR" sz="1800" kern="0">
              <a:solidFill>
                <a:srgbClr val="895D1D"/>
              </a:solidFill>
            </a:endParaRPr>
          </a:p>
        </p:txBody>
      </p:sp>
      <p:pic>
        <p:nvPicPr>
          <p:cNvPr id="7" name="Imagen 6"/>
          <p:cNvPicPr>
            <a:picLocks noChangeAspect="1"/>
          </p:cNvPicPr>
          <p:nvPr/>
        </p:nvPicPr>
        <p:blipFill>
          <a:blip r:embed="rId3"/>
          <a:stretch>
            <a:fillRect/>
          </a:stretch>
        </p:blipFill>
        <p:spPr>
          <a:xfrm>
            <a:off x="6539954" y="875355"/>
            <a:ext cx="3760393" cy="5650863"/>
          </a:xfrm>
          <a:prstGeom prst="rect">
            <a:avLst/>
          </a:prstGeom>
          <a:ln w="57150">
            <a:solidFill>
              <a:schemeClr val="accent1"/>
            </a:solidFill>
          </a:ln>
        </p:spPr>
      </p:pic>
    </p:spTree>
    <p:extLst>
      <p:ext uri="{BB962C8B-B14F-4D97-AF65-F5344CB8AC3E}">
        <p14:creationId xmlns:p14="http://schemas.microsoft.com/office/powerpoint/2010/main" val="836003238"/>
      </p:ext>
    </p:extLst>
  </p:cSld>
  <p:clrMapOvr>
    <a:masterClrMapping/>
  </p:clrMapOvr>
  <p:transition spd="med">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solidFill>
            <a:schemeClr val="tx1"/>
          </a:solidFill>
        </p:spPr>
        <p:txBody>
          <a:bodyPr>
            <a:normAutofit/>
          </a:bodyPr>
          <a:lstStyle/>
          <a:p>
            <a:pPr algn="ctr"/>
            <a:r>
              <a:rPr lang="es-AR" sz="2800" b="1" u="sng" dirty="0">
                <a:effectLst/>
              </a:rPr>
              <a:t>XXV JORNADAS NACIONALES DE DERECHO CIVIL, BAHÍA BLANCA 2015</a:t>
            </a:r>
            <a:br>
              <a:rPr lang="es-AR" sz="2800" dirty="0">
                <a:effectLst/>
              </a:rPr>
            </a:br>
            <a:r>
              <a:rPr lang="es-AR" sz="2800" b="1" u="sng" dirty="0">
                <a:effectLst/>
              </a:rPr>
              <a:t>Comisión 6, Familia: “Identidad y filiación”</a:t>
            </a:r>
            <a:endParaRPr lang="es-AR" sz="2800" dirty="0"/>
          </a:p>
        </p:txBody>
      </p:sp>
      <p:sp>
        <p:nvSpPr>
          <p:cNvPr id="3" name="Marcador de contenido 2"/>
          <p:cNvSpPr>
            <a:spLocks noGrp="1"/>
          </p:cNvSpPr>
          <p:nvPr>
            <p:ph idx="1"/>
          </p:nvPr>
        </p:nvSpPr>
        <p:spPr>
          <a:solidFill>
            <a:srgbClr val="002060"/>
          </a:solidFill>
        </p:spPr>
        <p:txBody>
          <a:bodyPr/>
          <a:lstStyle/>
          <a:p>
            <a:pPr algn="just"/>
            <a:r>
              <a:rPr lang="es-AR" sz="2400" b="1" dirty="0"/>
              <a:t>En los casos de </a:t>
            </a:r>
            <a:r>
              <a:rPr lang="es-AR" sz="2400" b="1" dirty="0" err="1"/>
              <a:t>pluriparentalidad</a:t>
            </a:r>
            <a:r>
              <a:rPr lang="es-AR" sz="2400" b="1" dirty="0"/>
              <a:t> es posible declarar la inconstitucionalidad del artículo 558 del Código Civil y Comercial de la Nación. MAYORIA</a:t>
            </a:r>
          </a:p>
          <a:p>
            <a:pPr algn="just"/>
            <a:r>
              <a:rPr lang="es-AR" sz="2400" b="1" dirty="0"/>
              <a:t>Los casos de </a:t>
            </a:r>
            <a:r>
              <a:rPr lang="es-AR" sz="2400" b="1" dirty="0" err="1"/>
              <a:t>pluriparentalidad</a:t>
            </a:r>
            <a:r>
              <a:rPr lang="es-AR" sz="2400" b="1" dirty="0"/>
              <a:t> pueden ser resueltos a partir de una lectura sistémica de todo el código, en particular de los artículos 1 y 2 del Título Preliminar. MINORIA</a:t>
            </a:r>
          </a:p>
          <a:p>
            <a:pPr algn="just"/>
            <a:r>
              <a:rPr lang="es-AR" sz="2400" b="1" dirty="0"/>
              <a:t>No se debería incorporar al Código Civil y Comercial de la Nación una regulación específica que incluya los supuestos de </a:t>
            </a:r>
            <a:r>
              <a:rPr lang="es-AR" sz="2400" b="1" dirty="0" err="1"/>
              <a:t>pluriparentalidad</a:t>
            </a:r>
            <a:r>
              <a:rPr lang="es-AR" sz="2400" b="1" dirty="0"/>
              <a:t>. UNANIMIDAD</a:t>
            </a:r>
          </a:p>
          <a:p>
            <a:pPr algn="just"/>
            <a:endParaRPr lang="es-AR" b="1" dirty="0"/>
          </a:p>
        </p:txBody>
      </p:sp>
      <p:sp>
        <p:nvSpPr>
          <p:cNvPr id="4" name="Marcador de número de diapositiva 3"/>
          <p:cNvSpPr>
            <a:spLocks noGrp="1"/>
          </p:cNvSpPr>
          <p:nvPr>
            <p:ph type="sldNum" sz="quarter" idx="12"/>
          </p:nvPr>
        </p:nvSpPr>
        <p:spPr/>
        <p:txBody>
          <a:bodyPr/>
          <a:lstStyle/>
          <a:p>
            <a:pPr>
              <a:defRPr/>
            </a:pPr>
            <a:fld id="{085A780F-F3CE-4226-B224-36AA962FE2FE}" type="slidenum">
              <a:rPr lang="en-US" sz="1800" kern="0">
                <a:solidFill>
                  <a:sysClr val="windowText" lastClr="000000"/>
                </a:solidFill>
              </a:rPr>
              <a:pPr>
                <a:defRPr/>
              </a:pPr>
              <a:t>95</a:t>
            </a:fld>
            <a:endParaRPr lang="en-US" sz="1800" kern="0">
              <a:solidFill>
                <a:sysClr val="windowText" lastClr="000000"/>
              </a:solidFill>
            </a:endParaRPr>
          </a:p>
        </p:txBody>
      </p:sp>
      <p:sp>
        <p:nvSpPr>
          <p:cNvPr id="5" name="Marcador de fecha 4"/>
          <p:cNvSpPr>
            <a:spLocks noGrp="1"/>
          </p:cNvSpPr>
          <p:nvPr>
            <p:ph type="dt" sz="half" idx="10"/>
          </p:nvPr>
        </p:nvSpPr>
        <p:spPr/>
        <p:txBody>
          <a:bodyPr/>
          <a:lstStyle/>
          <a:p>
            <a:pPr>
              <a:defRPr/>
            </a:pPr>
            <a:fld id="{EC87F34E-2EA3-4E80-9D29-D7784E3B81BD}" type="datetime10">
              <a:rPr lang="es-AR" sz="1800" kern="0">
                <a:solidFill>
                  <a:sysClr val="windowText" lastClr="000000"/>
                </a:solidFill>
              </a:rPr>
              <a:pPr>
                <a:defRPr/>
              </a:pPr>
              <a:t>10:52</a:t>
            </a:fld>
            <a:endParaRPr lang="en-US" sz="1800" kern="0">
              <a:solidFill>
                <a:sysClr val="windowText" lastClr="000000"/>
              </a:solidFill>
            </a:endParaRPr>
          </a:p>
        </p:txBody>
      </p:sp>
    </p:spTree>
    <p:extLst>
      <p:ext uri="{BB962C8B-B14F-4D97-AF65-F5344CB8AC3E}">
        <p14:creationId xmlns:p14="http://schemas.microsoft.com/office/powerpoint/2010/main" val="3425077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4 Marcador de contenido"/>
          <p:cNvGraphicFramePr>
            <a:graphicFrameLocks noGrp="1"/>
          </p:cNvGraphicFramePr>
          <p:nvPr>
            <p:ph idx="1"/>
            <p:extLst/>
          </p:nvPr>
        </p:nvGraphicFramePr>
        <p:xfrm>
          <a:off x="2566988" y="1628776"/>
          <a:ext cx="77724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4A8529C-3DF1-4E66-8449-82C2EBD6E0C0}" type="slidenum">
              <a:rPr kumimoji="0" lang="en-US" sz="1800" b="0" i="0" u="none" strike="noStrike" kern="0" cap="none" spc="0" normalizeH="0" baseline="0" noProof="0" smtClean="0">
                <a:ln>
                  <a:noFill/>
                </a:ln>
                <a:solidFill>
                  <a:srgbClr val="FFFFFF"/>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96</a:t>
            </a:fld>
            <a:endParaRPr kumimoji="0" lang="en-US" sz="1800" b="0" i="0" u="none" strike="noStrike" kern="0" cap="none" spc="0" normalizeH="0" baseline="0" noProof="0">
              <a:ln>
                <a:noFill/>
              </a:ln>
              <a:solidFill>
                <a:srgbClr val="FFFFFF"/>
              </a:solidFill>
              <a:effectLst/>
              <a:uLnTx/>
              <a:uFillTx/>
            </a:endParaRPr>
          </a:p>
        </p:txBody>
      </p:sp>
      <p:sp>
        <p:nvSpPr>
          <p:cNvPr id="2" name="Marcador de fecha 1"/>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124A433-9647-47E6-AF3F-F02F24BF1094}" type="datetime10">
              <a:rPr kumimoji="0" lang="es-AR" sz="1800" b="0" i="0" u="none" strike="noStrike" kern="0" cap="none" spc="0" normalizeH="0" baseline="0" noProof="0" smtClean="0">
                <a:ln>
                  <a:noFill/>
                </a:ln>
                <a:solidFill>
                  <a:srgbClr val="FFFFFF"/>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a:t>
            </a:fld>
            <a:endParaRPr kumimoji="0" lang="en-US" sz="1800" b="0" i="0" u="none" strike="noStrike" kern="0" cap="none" spc="0" normalizeH="0" baseline="0" noProof="0">
              <a:ln>
                <a:noFill/>
              </a:ln>
              <a:solidFill>
                <a:srgbClr val="FFFFFF"/>
              </a:solidFill>
              <a:effectLst/>
              <a:uLnTx/>
              <a:uFillTx/>
            </a:endParaRPr>
          </a:p>
        </p:txBody>
      </p:sp>
    </p:spTree>
    <p:extLst>
      <p:ext uri="{BB962C8B-B14F-4D97-AF65-F5344CB8AC3E}">
        <p14:creationId xmlns:p14="http://schemas.microsoft.com/office/powerpoint/2010/main" val="74025824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Rectángulo redondeado"/>
          <p:cNvSpPr/>
          <p:nvPr/>
        </p:nvSpPr>
        <p:spPr>
          <a:xfrm>
            <a:off x="1847851" y="260350"/>
            <a:ext cx="8424863" cy="6337300"/>
          </a:xfrm>
          <a:prstGeom prst="roundRect">
            <a:avLst/>
          </a:prstGeom>
          <a:solidFill>
            <a:schemeClr val="bg1"/>
          </a:solidFill>
          <a:ln>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s-AR" sz="1800" b="0" i="0" u="none" strike="noStrike" kern="0" cap="none" spc="0" normalizeH="0" baseline="0" noProof="0">
              <a:ln>
                <a:noFill/>
              </a:ln>
              <a:solidFill>
                <a:prstClr val="white"/>
              </a:solidFill>
              <a:effectLst/>
              <a:uLnTx/>
              <a:uFillTx/>
            </a:endParaRPr>
          </a:p>
        </p:txBody>
      </p:sp>
      <p:sp>
        <p:nvSpPr>
          <p:cNvPr id="2" name="1 Título"/>
          <p:cNvSpPr>
            <a:spLocks noGrp="1"/>
          </p:cNvSpPr>
          <p:nvPr>
            <p:ph type="title"/>
          </p:nvPr>
        </p:nvSpPr>
        <p:spPr>
          <a:xfrm>
            <a:off x="2279576" y="332656"/>
            <a:ext cx="7572428" cy="1080120"/>
          </a:xfrm>
        </p:spPr>
        <p:txBody>
          <a:bodyPr rtlCol="0">
            <a:normAutofit fontScale="90000"/>
          </a:bodyPr>
          <a:lstStyle/>
          <a:p>
            <a:pPr eaLnBrk="1" fontAlgn="auto" hangingPunct="1">
              <a:spcAft>
                <a:spcPts val="0"/>
              </a:spcAft>
              <a:defRPr/>
            </a:pPr>
            <a:r>
              <a:rPr lang="es-AR" b="1" dirty="0">
                <a:ln w="18000">
                  <a:solidFill>
                    <a:srgbClr val="7030A0"/>
                  </a:solidFill>
                  <a:prstDash val="solid"/>
                  <a:miter lim="800000"/>
                </a:ln>
                <a:solidFill>
                  <a:srgbClr val="FF5050"/>
                </a:solidFill>
                <a:effectLst>
                  <a:outerShdw blurRad="25500" dist="23000" dir="7020000" algn="tl">
                    <a:srgbClr val="000000">
                      <a:alpha val="50000"/>
                    </a:srgbClr>
                  </a:outerShdw>
                </a:effectLst>
              </a:rPr>
              <a:t>EL COMIENZO DE LA EXISTENCIA</a:t>
            </a:r>
            <a:endParaRPr lang="es-ES" b="1" dirty="0">
              <a:ln w="18000">
                <a:solidFill>
                  <a:srgbClr val="7030A0"/>
                </a:solidFill>
                <a:prstDash val="solid"/>
                <a:miter lim="800000"/>
              </a:ln>
              <a:solidFill>
                <a:srgbClr val="FF5050"/>
              </a:solidFill>
              <a:effectLst>
                <a:outerShdw blurRad="25500" dist="23000" dir="7020000" algn="tl">
                  <a:srgbClr val="000000">
                    <a:alpha val="50000"/>
                  </a:srgbClr>
                </a:outerShdw>
              </a:effectLst>
            </a:endParaRPr>
          </a:p>
        </p:txBody>
      </p:sp>
      <p:graphicFrame>
        <p:nvGraphicFramePr>
          <p:cNvPr id="4" name="3 Diagrama"/>
          <p:cNvGraphicFramePr/>
          <p:nvPr/>
        </p:nvGraphicFramePr>
        <p:xfrm>
          <a:off x="2952728" y="1928802"/>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5" name="4 Imagen" descr="reproduccion-asistida1.jpg"/>
          <p:cNvPicPr>
            <a:picLocks noChangeAspect="1"/>
          </p:cNvPicPr>
          <p:nvPr/>
        </p:nvPicPr>
        <p:blipFill>
          <a:blip r:embed="rId8" cstate="print"/>
          <a:stretch>
            <a:fillRect/>
          </a:stretch>
        </p:blipFill>
        <p:spPr>
          <a:xfrm>
            <a:off x="2238348" y="2071678"/>
            <a:ext cx="3637354" cy="1547810"/>
          </a:xfrm>
          <a:prstGeom prst="rect">
            <a:avLst/>
          </a:prstGeom>
          <a:gradFill flip="none" rotWithShape="1">
            <a:gsLst>
              <a:gs pos="0">
                <a:srgbClr val="FF66FF">
                  <a:tint val="66000"/>
                  <a:satMod val="160000"/>
                </a:srgbClr>
              </a:gs>
              <a:gs pos="50000">
                <a:srgbClr val="FF66FF">
                  <a:tint val="44500"/>
                  <a:satMod val="160000"/>
                </a:srgbClr>
              </a:gs>
              <a:gs pos="100000">
                <a:srgbClr val="FF66FF">
                  <a:tint val="23500"/>
                  <a:satMod val="160000"/>
                </a:srgbClr>
              </a:gs>
            </a:gsLst>
            <a:path path="circle">
              <a:fillToRect l="50000" t="50000" r="50000" b="50000"/>
            </a:path>
            <a:tileRect/>
          </a:gradFill>
        </p:spPr>
      </p:pic>
      <p:pic>
        <p:nvPicPr>
          <p:cNvPr id="6" name="5 Imagen" descr="grupo-elder.jpg"/>
          <p:cNvPicPr>
            <a:picLocks noChangeAspect="1"/>
          </p:cNvPicPr>
          <p:nvPr/>
        </p:nvPicPr>
        <p:blipFill>
          <a:blip r:embed="rId9" cstate="print"/>
          <a:srcRect/>
          <a:stretch>
            <a:fillRect/>
          </a:stretch>
        </p:blipFill>
        <p:spPr bwMode="auto">
          <a:xfrm>
            <a:off x="6453188" y="1785938"/>
            <a:ext cx="3357562" cy="2120900"/>
          </a:xfrm>
          <a:prstGeom prst="rect">
            <a:avLst/>
          </a:prstGeom>
          <a:noFill/>
          <a:ln w="9525">
            <a:noFill/>
            <a:miter lim="800000"/>
            <a:headEnd/>
            <a:tailEnd/>
          </a:ln>
        </p:spPr>
      </p:pic>
      <p:pic>
        <p:nvPicPr>
          <p:cNvPr id="7" name="6 Imagen" descr="fotografias_feto_semanas.21dil26gfe2skww84gogs8os4.bc67xig3hwgk4kog4so80ssks.th_.jpeg"/>
          <p:cNvPicPr>
            <a:picLocks noChangeAspect="1"/>
          </p:cNvPicPr>
          <p:nvPr/>
        </p:nvPicPr>
        <p:blipFill>
          <a:blip r:embed="rId10" cstate="print"/>
          <a:stretch>
            <a:fillRect/>
          </a:stretch>
        </p:blipFill>
        <p:spPr>
          <a:xfrm>
            <a:off x="2309786" y="3929066"/>
            <a:ext cx="3048000" cy="2389632"/>
          </a:xfrm>
          <a:prstGeom prst="rect">
            <a:avLst/>
          </a:prstGeom>
          <a:gradFill flip="none" rotWithShape="1">
            <a:gsLst>
              <a:gs pos="0">
                <a:srgbClr val="FF66FF">
                  <a:tint val="66000"/>
                  <a:satMod val="160000"/>
                </a:srgbClr>
              </a:gs>
              <a:gs pos="50000">
                <a:srgbClr val="FF66FF">
                  <a:tint val="44500"/>
                  <a:satMod val="160000"/>
                </a:srgbClr>
              </a:gs>
              <a:gs pos="100000">
                <a:srgbClr val="FF66FF">
                  <a:tint val="23500"/>
                  <a:satMod val="160000"/>
                </a:srgbClr>
              </a:gs>
            </a:gsLst>
            <a:path path="circle">
              <a:fillToRect l="50000" t="50000" r="50000" b="50000"/>
            </a:path>
            <a:tileRect/>
          </a:gradFill>
        </p:spPr>
      </p:pic>
      <p:pic>
        <p:nvPicPr>
          <p:cNvPr id="8" name="7 Imagen" descr="descarga.jpg"/>
          <p:cNvPicPr>
            <a:picLocks noChangeAspect="1"/>
          </p:cNvPicPr>
          <p:nvPr/>
        </p:nvPicPr>
        <p:blipFill>
          <a:blip r:embed="rId11" cstate="print"/>
          <a:srcRect/>
          <a:stretch>
            <a:fillRect/>
          </a:stretch>
        </p:blipFill>
        <p:spPr bwMode="auto">
          <a:xfrm>
            <a:off x="6667501" y="4143375"/>
            <a:ext cx="2238375" cy="2038350"/>
          </a:xfrm>
          <a:prstGeom prst="rect">
            <a:avLst/>
          </a:prstGeom>
          <a:noFill/>
          <a:ln w="9525">
            <a:noFill/>
            <a:miter lim="800000"/>
            <a:headEnd/>
            <a:tailEnd/>
          </a:ln>
        </p:spPr>
      </p:pic>
    </p:spTree>
    <p:extLst>
      <p:ext uri="{BB962C8B-B14F-4D97-AF65-F5344CB8AC3E}">
        <p14:creationId xmlns:p14="http://schemas.microsoft.com/office/powerpoint/2010/main" val="721546055"/>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1000"/>
                                        <p:tgtEl>
                                          <p:spTgt spid="6"/>
                                        </p:tgtEl>
                                      </p:cBhvr>
                                    </p:animEffect>
                                  </p:childTnLst>
                                </p:cTn>
                              </p:par>
                              <p:par>
                                <p:cTn id="11" presetID="22" presetClass="entr" presetSubtype="4"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1000"/>
                                        <p:tgtEl>
                                          <p:spTgt spid="7"/>
                                        </p:tgtEl>
                                      </p:cBhvr>
                                    </p:animEffect>
                                  </p:childTnLst>
                                </p:cTn>
                              </p:par>
                              <p:par>
                                <p:cTn id="14" presetID="22" presetClass="entr" presetSubtype="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right)">
                                      <p:cBhvr>
                                        <p:cTn id="1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864695" y="1700808"/>
            <a:ext cx="8407893" cy="3672408"/>
          </a:xfrm>
          <a:solidFill>
            <a:schemeClr val="bg1"/>
          </a:solidFill>
          <a:ln>
            <a:solidFill>
              <a:schemeClr val="bg1"/>
            </a:solidFill>
          </a:ln>
        </p:spPr>
        <p:txBody>
          <a:bodyPr>
            <a:noAutofit/>
          </a:bodyPr>
          <a:lstStyle/>
          <a:p>
            <a:pPr marL="45720" indent="0" algn="just">
              <a:buNone/>
            </a:pPr>
            <a:r>
              <a:rPr lang="es-ES" sz="2400" b="1" dirty="0"/>
              <a:t>ARTÍCULO 19.- </a:t>
            </a:r>
            <a:r>
              <a:rPr lang="es-AR" sz="2400" i="1" dirty="0"/>
              <a:t>Comienzo de la existencia. </a:t>
            </a:r>
          </a:p>
          <a:p>
            <a:pPr algn="just"/>
            <a:r>
              <a:rPr lang="es-AR" sz="2400" b="1" i="1" dirty="0"/>
              <a:t>La existencia de la persona humana comienza con la concepción</a:t>
            </a:r>
          </a:p>
          <a:p>
            <a:pPr algn="just"/>
            <a:r>
              <a:rPr lang="es-AR" sz="2400" b="1" i="1" dirty="0">
                <a:solidFill>
                  <a:srgbClr val="00B050"/>
                </a:solidFill>
              </a:rPr>
              <a:t>en el seno materno</a:t>
            </a:r>
            <a:r>
              <a:rPr lang="es-AR" sz="2400" b="1" i="1" dirty="0"/>
              <a:t>. </a:t>
            </a:r>
          </a:p>
          <a:p>
            <a:pPr algn="just"/>
            <a:r>
              <a:rPr lang="es-AR" sz="2400" b="1" i="1" dirty="0">
                <a:solidFill>
                  <a:srgbClr val="FFC000"/>
                </a:solidFill>
              </a:rPr>
              <a:t>En el caso de técnicas de reproducción humana asistida, comienza con la implantación del embrión en la mujer.</a:t>
            </a:r>
          </a:p>
          <a:p>
            <a:pPr algn="just"/>
            <a:r>
              <a:rPr lang="es-AR" sz="2400" b="1" i="1" dirty="0">
                <a:solidFill>
                  <a:srgbClr val="FFFF00"/>
                </a:solidFill>
              </a:rPr>
              <a:t>sin perjuicio de lo que prevea la ley especial para la protección del embrión no implantado</a:t>
            </a:r>
            <a:r>
              <a:rPr lang="es-AR" sz="2200" b="1" i="1" dirty="0"/>
              <a:t>.”</a:t>
            </a:r>
          </a:p>
        </p:txBody>
      </p:sp>
      <p:sp>
        <p:nvSpPr>
          <p:cNvPr id="4" name="3 Marcador de número de diapositiva"/>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B70C73B-73F5-45FE-A90C-AF003BD4824F}" type="slidenum">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98</a:t>
            </a:fld>
            <a:endParaRPr kumimoji="0" lang="es-AR" sz="1800" b="0" i="0" u="none" strike="noStrike" kern="0" cap="none" spc="0" normalizeH="0" baseline="0" noProof="0">
              <a:ln>
                <a:noFill/>
              </a:ln>
              <a:solidFill>
                <a:sysClr val="windowText" lastClr="000000"/>
              </a:solidFill>
              <a:effectLst/>
              <a:uLnTx/>
              <a:uFillTx/>
            </a:endParaRPr>
          </a:p>
        </p:txBody>
      </p:sp>
      <p:sp>
        <p:nvSpPr>
          <p:cNvPr id="5" name="4 Título"/>
          <p:cNvSpPr>
            <a:spLocks noGrp="1"/>
          </p:cNvSpPr>
          <p:nvPr>
            <p:ph type="title"/>
          </p:nvPr>
        </p:nvSpPr>
        <p:spPr>
          <a:solidFill>
            <a:srgbClr val="FFFF00"/>
          </a:solidFill>
        </p:spPr>
        <p:txBody>
          <a:bodyPr/>
          <a:lstStyle/>
          <a:p>
            <a:r>
              <a:rPr lang="es-AR" sz="4400" dirty="0">
                <a:solidFill>
                  <a:srgbClr val="000000"/>
                </a:solidFill>
              </a:rPr>
              <a:t>el ya «famoso» art. 19</a:t>
            </a:r>
          </a:p>
        </p:txBody>
      </p:sp>
      <p:sp>
        <p:nvSpPr>
          <p:cNvPr id="10" name="2 Marcador de contenido"/>
          <p:cNvSpPr txBox="1">
            <a:spLocks/>
          </p:cNvSpPr>
          <p:nvPr/>
        </p:nvSpPr>
        <p:spPr>
          <a:xfrm>
            <a:off x="1703513" y="5517232"/>
            <a:ext cx="8712968" cy="1080120"/>
          </a:xfrm>
          <a:prstGeom prst="rect">
            <a:avLst/>
          </a:prstGeom>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oAutofit/>
          </a:bodyPr>
          <a:lstStyle>
            <a:lvl1pPr marL="274320" indent="-228600" algn="l" defTabSz="914400" rtl="0" eaLnBrk="1" latinLnBrk="0" hangingPunct="1">
              <a:spcBef>
                <a:spcPct val="20000"/>
              </a:spcBef>
              <a:buClr>
                <a:schemeClr val="accent1"/>
              </a:buClr>
              <a:buFont typeface="Wingdings 2" pitchFamily="18" charset="2"/>
              <a:buChar char=""/>
              <a:defRPr sz="2000" kern="1200" spc="150" baseline="0">
                <a:solidFill>
                  <a:schemeClr val="tx2"/>
                </a:solidFill>
                <a:latin typeface="+mn-lt"/>
                <a:ea typeface="+mn-ea"/>
                <a:cs typeface="+mn-cs"/>
              </a:defRPr>
            </a:lvl1pPr>
            <a:lvl2pPr marL="548640" indent="-182880" algn="l" defTabSz="914400" rtl="0" eaLnBrk="1" latinLnBrk="0" hangingPunct="1">
              <a:spcBef>
                <a:spcPct val="20000"/>
              </a:spcBef>
              <a:buClr>
                <a:schemeClr val="accent2"/>
              </a:buClr>
              <a:buFont typeface="Wingdings" pitchFamily="2" charset="2"/>
              <a:buChar char="§"/>
              <a:defRPr sz="1800" kern="1200" spc="100" baseline="0">
                <a:solidFill>
                  <a:schemeClr val="tx2"/>
                </a:solidFill>
                <a:latin typeface="+mn-lt"/>
                <a:ea typeface="+mn-ea"/>
                <a:cs typeface="+mn-cs"/>
              </a:defRPr>
            </a:lvl2pPr>
            <a:lvl3pPr marL="822960" indent="-182880" algn="l" defTabSz="914400" rtl="0" eaLnBrk="1" latinLnBrk="0" hangingPunct="1">
              <a:spcBef>
                <a:spcPct val="20000"/>
              </a:spcBef>
              <a:buClr>
                <a:schemeClr val="accent3"/>
              </a:buClr>
              <a:buFont typeface="Wingdings" pitchFamily="2" charset="2"/>
              <a:buChar char="§"/>
              <a:defRPr sz="1600" kern="1200" spc="100" baseline="0">
                <a:solidFill>
                  <a:schemeClr val="tx2"/>
                </a:solidFill>
                <a:latin typeface="+mn-lt"/>
                <a:ea typeface="+mn-ea"/>
                <a:cs typeface="+mn-cs"/>
              </a:defRPr>
            </a:lvl3pPr>
            <a:lvl4pPr marL="1097280" indent="-182880" algn="l" defTabSz="914400" rtl="0" eaLnBrk="1" latinLnBrk="0" hangingPunct="1">
              <a:spcBef>
                <a:spcPct val="20000"/>
              </a:spcBef>
              <a:buClr>
                <a:schemeClr val="accent4"/>
              </a:buClr>
              <a:buFont typeface="Wingdings" pitchFamily="2" charset="2"/>
              <a:buChar char="§"/>
              <a:defRPr sz="1400" kern="1200">
                <a:solidFill>
                  <a:schemeClr val="tx2"/>
                </a:solidFill>
                <a:latin typeface="+mn-lt"/>
                <a:ea typeface="+mn-ea"/>
                <a:cs typeface="+mn-cs"/>
              </a:defRPr>
            </a:lvl4pPr>
            <a:lvl5pPr marL="1280160" indent="-182880" algn="l" defTabSz="914400" rtl="0" eaLnBrk="1" latinLnBrk="0" hangingPunct="1">
              <a:spcBef>
                <a:spcPct val="20000"/>
              </a:spcBef>
              <a:buClr>
                <a:schemeClr val="accent6"/>
              </a:buClr>
              <a:buFont typeface="Wingdings" pitchFamily="2" charset="2"/>
              <a:buChar char="§"/>
              <a:defRPr sz="1300" kern="1200" spc="100" baseline="0">
                <a:solidFill>
                  <a:schemeClr val="tx2"/>
                </a:solidFill>
                <a:latin typeface="+mn-lt"/>
                <a:ea typeface="+mn-ea"/>
                <a:cs typeface="+mn-cs"/>
              </a:defRPr>
            </a:lvl5pPr>
            <a:lvl6pPr marL="1554480" indent="-182880" algn="l" defTabSz="914400"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00" indent="-182880" algn="l" defTabSz="914400"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120" indent="-182880" algn="l" defTabSz="914400"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440" indent="-182880" algn="l" defTabSz="914400"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a:lstStyle>
          <a:p>
            <a:pPr marL="274320" marR="0" lvl="0" indent="-228600" algn="just" defTabSz="914400" rtl="0" eaLnBrk="1" fontAlgn="auto" latinLnBrk="0" hangingPunct="1">
              <a:lnSpc>
                <a:spcPct val="100000"/>
              </a:lnSpc>
              <a:spcBef>
                <a:spcPct val="20000"/>
              </a:spcBef>
              <a:spcAft>
                <a:spcPts val="0"/>
              </a:spcAft>
              <a:buClr>
                <a:srgbClr val="C66951"/>
              </a:buClr>
              <a:buSzTx/>
              <a:buFont typeface="Wingdings 2" pitchFamily="18" charset="2"/>
              <a:buChar char=""/>
              <a:tabLst/>
              <a:defRPr/>
            </a:pPr>
            <a:r>
              <a:rPr kumimoji="0" lang="es-ES_tradnl" sz="2200" b="1" i="0" u="none" strike="noStrike" kern="1200" cap="none" spc="150" normalizeH="0" baseline="0" noProof="0" dirty="0">
                <a:ln>
                  <a:noFill/>
                </a:ln>
                <a:solidFill>
                  <a:prstClr val="black"/>
                </a:solidFill>
                <a:effectLst/>
                <a:uLnTx/>
                <a:uFillTx/>
                <a:latin typeface="+mn-lt"/>
                <a:ea typeface="+mn-ea"/>
                <a:cs typeface="+mn-cs"/>
              </a:rPr>
              <a:t>Disposición transitoria segunda </a:t>
            </a:r>
            <a:r>
              <a:rPr kumimoji="0" lang="es-ES_tradnl" sz="2200" b="1" i="1" u="none" strike="noStrike" kern="1200" cap="none" spc="150" normalizeH="0" baseline="0" noProof="0" dirty="0">
                <a:ln>
                  <a:noFill/>
                </a:ln>
                <a:solidFill>
                  <a:srgbClr val="534949"/>
                </a:solidFill>
                <a:effectLst/>
                <a:uLnTx/>
                <a:uFillTx/>
                <a:latin typeface="+mn-lt"/>
                <a:ea typeface="+mn-ea"/>
                <a:cs typeface="+mn-cs"/>
              </a:rPr>
              <a:t>“</a:t>
            </a:r>
            <a:r>
              <a:rPr kumimoji="0" lang="es-ES_tradnl" sz="2200" b="1" i="1" u="none" strike="noStrike" kern="1200" cap="none" spc="150" normalizeH="0" baseline="0" noProof="0" dirty="0">
                <a:ln>
                  <a:noFill/>
                </a:ln>
                <a:solidFill>
                  <a:prstClr val="white"/>
                </a:solidFill>
                <a:effectLst/>
                <a:uLnTx/>
                <a:uFillTx/>
                <a:latin typeface="+mn-lt"/>
                <a:ea typeface="+mn-ea"/>
                <a:cs typeface="+mn-cs"/>
              </a:rPr>
              <a:t>La protección del embrión no implantado será objeto de una </a:t>
            </a:r>
            <a:r>
              <a:rPr kumimoji="0" lang="es-ES_tradnl" sz="2200" b="1" i="1" u="sng" strike="noStrike" kern="1200" cap="none" spc="150" normalizeH="0" baseline="0" noProof="0" dirty="0">
                <a:ln>
                  <a:noFill/>
                </a:ln>
                <a:solidFill>
                  <a:srgbClr val="FFFF00"/>
                </a:solidFill>
                <a:effectLst/>
                <a:uLnTx/>
                <a:uFillTx/>
                <a:latin typeface="+mn-lt"/>
                <a:ea typeface="+mn-ea"/>
                <a:cs typeface="+mn-cs"/>
              </a:rPr>
              <a:t>LEY ESPECIAL</a:t>
            </a:r>
            <a:r>
              <a:rPr kumimoji="0" lang="es-ES_tradnl" sz="2200" b="1" i="1" u="none" strike="noStrike" kern="1200" cap="none" spc="150" normalizeH="0" baseline="0" noProof="0" dirty="0">
                <a:ln>
                  <a:noFill/>
                </a:ln>
                <a:solidFill>
                  <a:prstClr val="white"/>
                </a:solidFill>
                <a:effectLst/>
                <a:uLnTx/>
                <a:uFillTx/>
                <a:latin typeface="+mn-lt"/>
                <a:ea typeface="+mn-ea"/>
                <a:cs typeface="+mn-cs"/>
              </a:rPr>
              <a:t>.”</a:t>
            </a:r>
            <a:endParaRPr kumimoji="0" lang="es-AR" sz="2400" b="1" i="1" u="none" strike="noStrike" kern="1200" cap="none" spc="150" normalizeH="0" baseline="0" noProof="0" dirty="0">
              <a:ln>
                <a:noFill/>
              </a:ln>
              <a:solidFill>
                <a:prstClr val="white"/>
              </a:solidFill>
              <a:effectLst/>
              <a:uLnTx/>
              <a:uFillTx/>
              <a:latin typeface="+mn-lt"/>
              <a:ea typeface="+mn-ea"/>
              <a:cs typeface="+mn-cs"/>
            </a:endParaRPr>
          </a:p>
        </p:txBody>
      </p:sp>
      <p:sp>
        <p:nvSpPr>
          <p:cNvPr id="2" name="Marcador de fecha 1"/>
          <p:cNvSpPr>
            <a:spLocks noGrp="1"/>
          </p:cNvSpPr>
          <p:nvPr>
            <p:ph type="dt" sz="half"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E5BA5F3-4D38-4936-9C77-DEDE5194FDB3}" type="datetime12">
              <a:rPr kumimoji="0" lang="es-AR"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10:50 a. m.</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579740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grpId="0" nodeType="clickEffect">
                                  <p:stCondLst>
                                    <p:cond delay="0"/>
                                  </p:stCondLst>
                                  <p:childTnLst>
                                    <p:anim calcmode="lin" valueType="num">
                                      <p:cBhvr>
                                        <p:cTn id="6" dur="1000"/>
                                        <p:tgtEl>
                                          <p:spTgt spid="3">
                                            <p:txEl>
                                              <p:pRg st="2" end="2"/>
                                            </p:txEl>
                                          </p:spTgt>
                                        </p:tgtEl>
                                        <p:attrNameLst>
                                          <p:attrName>ppt_w</p:attrName>
                                        </p:attrNameLst>
                                      </p:cBhvr>
                                      <p:tavLst>
                                        <p:tav tm="0">
                                          <p:val>
                                            <p:strVal val="ppt_w"/>
                                          </p:val>
                                        </p:tav>
                                        <p:tav tm="100000">
                                          <p:val>
                                            <p:fltVal val="0"/>
                                          </p:val>
                                        </p:tav>
                                      </p:tavLst>
                                    </p:anim>
                                    <p:anim calcmode="lin" valueType="num">
                                      <p:cBhvr>
                                        <p:cTn id="7" dur="1000"/>
                                        <p:tgtEl>
                                          <p:spTgt spid="3">
                                            <p:txEl>
                                              <p:pRg st="2" end="2"/>
                                            </p:txEl>
                                          </p:spTgt>
                                        </p:tgtEl>
                                        <p:attrNameLst>
                                          <p:attrName>ppt_h</p:attrName>
                                        </p:attrNameLst>
                                      </p:cBhvr>
                                      <p:tavLst>
                                        <p:tav tm="0">
                                          <p:val>
                                            <p:strVal val="ppt_h"/>
                                          </p:val>
                                        </p:tav>
                                        <p:tav tm="100000">
                                          <p:val>
                                            <p:fltVal val="0"/>
                                          </p:val>
                                        </p:tav>
                                      </p:tavLst>
                                    </p:anim>
                                    <p:anim calcmode="lin" valueType="num">
                                      <p:cBhvr>
                                        <p:cTn id="8" dur="1000"/>
                                        <p:tgtEl>
                                          <p:spTgt spid="3">
                                            <p:txEl>
                                              <p:pRg st="2" end="2"/>
                                            </p:txEl>
                                          </p:spTgt>
                                        </p:tgtEl>
                                        <p:attrNameLst>
                                          <p:attrName>style.rotation</p:attrName>
                                        </p:attrNameLst>
                                      </p:cBhvr>
                                      <p:tavLst>
                                        <p:tav tm="0">
                                          <p:val>
                                            <p:fltVal val="0"/>
                                          </p:val>
                                        </p:tav>
                                        <p:tav tm="100000">
                                          <p:val>
                                            <p:fltVal val="90"/>
                                          </p:val>
                                        </p:tav>
                                      </p:tavLst>
                                    </p:anim>
                                    <p:animEffect transition="out" filter="fade">
                                      <p:cBhvr>
                                        <p:cTn id="9" dur="1000"/>
                                        <p:tgtEl>
                                          <p:spTgt spid="3">
                                            <p:txEl>
                                              <p:pRg st="2" end="2"/>
                                            </p:txEl>
                                          </p:spTgt>
                                        </p:tgtEl>
                                      </p:cBhvr>
                                    </p:animEffect>
                                    <p:set>
                                      <p:cBhvr>
                                        <p:cTn id="10" dur="1" fill="hold">
                                          <p:stCondLst>
                                            <p:cond delay="999"/>
                                          </p:stCondLst>
                                        </p:cTn>
                                        <p:tgtEl>
                                          <p:spTgt spid="3">
                                            <p:txEl>
                                              <p:pRg st="2" end="2"/>
                                            </p:txEl>
                                          </p:spTgt>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1" presetClass="exit" presetSubtype="0" fill="hold" grpId="0" nodeType="clickEffect">
                                  <p:stCondLst>
                                    <p:cond delay="0"/>
                                  </p:stCondLst>
                                  <p:childTnLst>
                                    <p:anim calcmode="lin" valueType="num">
                                      <p:cBhvr>
                                        <p:cTn id="14" dur="1000"/>
                                        <p:tgtEl>
                                          <p:spTgt spid="3">
                                            <p:txEl>
                                              <p:pRg st="3" end="3"/>
                                            </p:txEl>
                                          </p:spTgt>
                                        </p:tgtEl>
                                        <p:attrNameLst>
                                          <p:attrName>ppt_w</p:attrName>
                                        </p:attrNameLst>
                                      </p:cBhvr>
                                      <p:tavLst>
                                        <p:tav tm="0">
                                          <p:val>
                                            <p:strVal val="ppt_w"/>
                                          </p:val>
                                        </p:tav>
                                        <p:tav tm="100000">
                                          <p:val>
                                            <p:fltVal val="0"/>
                                          </p:val>
                                        </p:tav>
                                      </p:tavLst>
                                    </p:anim>
                                    <p:anim calcmode="lin" valueType="num">
                                      <p:cBhvr>
                                        <p:cTn id="15" dur="1000"/>
                                        <p:tgtEl>
                                          <p:spTgt spid="3">
                                            <p:txEl>
                                              <p:pRg st="3" end="3"/>
                                            </p:txEl>
                                          </p:spTgt>
                                        </p:tgtEl>
                                        <p:attrNameLst>
                                          <p:attrName>ppt_h</p:attrName>
                                        </p:attrNameLst>
                                      </p:cBhvr>
                                      <p:tavLst>
                                        <p:tav tm="0">
                                          <p:val>
                                            <p:strVal val="ppt_h"/>
                                          </p:val>
                                        </p:tav>
                                        <p:tav tm="100000">
                                          <p:val>
                                            <p:fltVal val="0"/>
                                          </p:val>
                                        </p:tav>
                                      </p:tavLst>
                                    </p:anim>
                                    <p:anim calcmode="lin" valueType="num">
                                      <p:cBhvr>
                                        <p:cTn id="16" dur="1000"/>
                                        <p:tgtEl>
                                          <p:spTgt spid="3">
                                            <p:txEl>
                                              <p:pRg st="3" end="3"/>
                                            </p:txEl>
                                          </p:spTgt>
                                        </p:tgtEl>
                                        <p:attrNameLst>
                                          <p:attrName>style.rotation</p:attrName>
                                        </p:attrNameLst>
                                      </p:cBhvr>
                                      <p:tavLst>
                                        <p:tav tm="0">
                                          <p:val>
                                            <p:fltVal val="0"/>
                                          </p:val>
                                        </p:tav>
                                        <p:tav tm="100000">
                                          <p:val>
                                            <p:fltVal val="90"/>
                                          </p:val>
                                        </p:tav>
                                      </p:tavLst>
                                    </p:anim>
                                    <p:animEffect transition="out" filter="fade">
                                      <p:cBhvr>
                                        <p:cTn id="17" dur="1000"/>
                                        <p:tgtEl>
                                          <p:spTgt spid="3">
                                            <p:txEl>
                                              <p:pRg st="3" end="3"/>
                                            </p:txEl>
                                          </p:spTgt>
                                        </p:tgtEl>
                                      </p:cBhvr>
                                    </p:animEffect>
                                    <p:set>
                                      <p:cBhvr>
                                        <p:cTn id="18" dur="1" fill="hold">
                                          <p:stCondLst>
                                            <p:cond delay="999"/>
                                          </p:stCondLst>
                                        </p:cTn>
                                        <p:tgtEl>
                                          <p:spTgt spid="3">
                                            <p:txEl>
                                              <p:pRg st="3" end="3"/>
                                            </p:txEl>
                                          </p:spTgt>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31" presetClass="exit" presetSubtype="0" fill="hold" grpId="0" nodeType="clickEffect">
                                  <p:stCondLst>
                                    <p:cond delay="0"/>
                                  </p:stCondLst>
                                  <p:childTnLst>
                                    <p:anim calcmode="lin" valueType="num">
                                      <p:cBhvr>
                                        <p:cTn id="22" dur="1000"/>
                                        <p:tgtEl>
                                          <p:spTgt spid="3">
                                            <p:bg/>
                                          </p:spTgt>
                                        </p:tgtEl>
                                        <p:attrNameLst>
                                          <p:attrName>ppt_w</p:attrName>
                                        </p:attrNameLst>
                                      </p:cBhvr>
                                      <p:tavLst>
                                        <p:tav tm="0">
                                          <p:val>
                                            <p:strVal val="ppt_w"/>
                                          </p:val>
                                        </p:tav>
                                        <p:tav tm="100000">
                                          <p:val>
                                            <p:fltVal val="0"/>
                                          </p:val>
                                        </p:tav>
                                      </p:tavLst>
                                    </p:anim>
                                    <p:anim calcmode="lin" valueType="num">
                                      <p:cBhvr>
                                        <p:cTn id="23" dur="1000"/>
                                        <p:tgtEl>
                                          <p:spTgt spid="3">
                                            <p:bg/>
                                          </p:spTgt>
                                        </p:tgtEl>
                                        <p:attrNameLst>
                                          <p:attrName>ppt_h</p:attrName>
                                        </p:attrNameLst>
                                      </p:cBhvr>
                                      <p:tavLst>
                                        <p:tav tm="0">
                                          <p:val>
                                            <p:strVal val="ppt_h"/>
                                          </p:val>
                                        </p:tav>
                                        <p:tav tm="100000">
                                          <p:val>
                                            <p:fltVal val="0"/>
                                          </p:val>
                                        </p:tav>
                                      </p:tavLst>
                                    </p:anim>
                                    <p:anim calcmode="lin" valueType="num">
                                      <p:cBhvr>
                                        <p:cTn id="24" dur="1000"/>
                                        <p:tgtEl>
                                          <p:spTgt spid="3">
                                            <p:bg/>
                                          </p:spTgt>
                                        </p:tgtEl>
                                        <p:attrNameLst>
                                          <p:attrName>style.rotation</p:attrName>
                                        </p:attrNameLst>
                                      </p:cBhvr>
                                      <p:tavLst>
                                        <p:tav tm="0">
                                          <p:val>
                                            <p:fltVal val="0"/>
                                          </p:val>
                                        </p:tav>
                                        <p:tav tm="100000">
                                          <p:val>
                                            <p:fltVal val="90"/>
                                          </p:val>
                                        </p:tav>
                                      </p:tavLst>
                                    </p:anim>
                                    <p:animEffect transition="out" filter="fade">
                                      <p:cBhvr>
                                        <p:cTn id="25" dur="1000"/>
                                        <p:tgtEl>
                                          <p:spTgt spid="3">
                                            <p:bg/>
                                          </p:spTgt>
                                        </p:tgtEl>
                                      </p:cBhvr>
                                    </p:animEffect>
                                    <p:set>
                                      <p:cBhvr>
                                        <p:cTn id="26" dur="1" fill="hold">
                                          <p:stCondLst>
                                            <p:cond delay="999"/>
                                          </p:stCondLst>
                                        </p:cTn>
                                        <p:tgtEl>
                                          <p:spTgt spid="3">
                                            <p:bg/>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31" presetClass="exit" presetSubtype="0" fill="hold" nodeType="clickEffect">
                                  <p:stCondLst>
                                    <p:cond delay="0"/>
                                  </p:stCondLst>
                                  <p:childTnLst>
                                    <p:anim calcmode="lin" valueType="num">
                                      <p:cBhvr>
                                        <p:cTn id="30" dur="1000"/>
                                        <p:tgtEl>
                                          <p:spTgt spid="3">
                                            <p:txEl>
                                              <p:pRg st="4" end="4"/>
                                            </p:txEl>
                                          </p:spTgt>
                                        </p:tgtEl>
                                        <p:attrNameLst>
                                          <p:attrName>ppt_w</p:attrName>
                                        </p:attrNameLst>
                                      </p:cBhvr>
                                      <p:tavLst>
                                        <p:tav tm="0">
                                          <p:val>
                                            <p:strVal val="ppt_w"/>
                                          </p:val>
                                        </p:tav>
                                        <p:tav tm="100000">
                                          <p:val>
                                            <p:fltVal val="0"/>
                                          </p:val>
                                        </p:tav>
                                      </p:tavLst>
                                    </p:anim>
                                    <p:anim calcmode="lin" valueType="num">
                                      <p:cBhvr>
                                        <p:cTn id="31" dur="1000"/>
                                        <p:tgtEl>
                                          <p:spTgt spid="3">
                                            <p:txEl>
                                              <p:pRg st="4" end="4"/>
                                            </p:txEl>
                                          </p:spTgt>
                                        </p:tgtEl>
                                        <p:attrNameLst>
                                          <p:attrName>ppt_h</p:attrName>
                                        </p:attrNameLst>
                                      </p:cBhvr>
                                      <p:tavLst>
                                        <p:tav tm="0">
                                          <p:val>
                                            <p:strVal val="ppt_h"/>
                                          </p:val>
                                        </p:tav>
                                        <p:tav tm="100000">
                                          <p:val>
                                            <p:fltVal val="0"/>
                                          </p:val>
                                        </p:tav>
                                      </p:tavLst>
                                    </p:anim>
                                    <p:anim calcmode="lin" valueType="num">
                                      <p:cBhvr>
                                        <p:cTn id="32" dur="1000"/>
                                        <p:tgtEl>
                                          <p:spTgt spid="3">
                                            <p:txEl>
                                              <p:pRg st="4" end="4"/>
                                            </p:txEl>
                                          </p:spTgt>
                                        </p:tgtEl>
                                        <p:attrNameLst>
                                          <p:attrName>style.rotation</p:attrName>
                                        </p:attrNameLst>
                                      </p:cBhvr>
                                      <p:tavLst>
                                        <p:tav tm="0">
                                          <p:val>
                                            <p:fltVal val="0"/>
                                          </p:val>
                                        </p:tav>
                                        <p:tav tm="100000">
                                          <p:val>
                                            <p:fltVal val="90"/>
                                          </p:val>
                                        </p:tav>
                                      </p:tavLst>
                                    </p:anim>
                                    <p:animEffect transition="out" filter="fade">
                                      <p:cBhvr>
                                        <p:cTn id="33" dur="1000"/>
                                        <p:tgtEl>
                                          <p:spTgt spid="3">
                                            <p:txEl>
                                              <p:pRg st="4" end="4"/>
                                            </p:txEl>
                                          </p:spTgt>
                                        </p:tgtEl>
                                      </p:cBhvr>
                                    </p:animEffect>
                                    <p:set>
                                      <p:cBhvr>
                                        <p:cTn id="34" dur="1" fill="hold">
                                          <p:stCondLst>
                                            <p:cond delay="999"/>
                                          </p:stCondLst>
                                        </p:cTn>
                                        <p:tgtEl>
                                          <p:spTgt spid="3">
                                            <p:txEl>
                                              <p:pRg st="4" end="4"/>
                                            </p:txEl>
                                          </p:spTgt>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1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503712" y="980728"/>
            <a:ext cx="6172200" cy="1894362"/>
          </a:xfrm>
        </p:spPr>
        <p:txBody>
          <a:bodyPr>
            <a:normAutofit/>
          </a:bodyPr>
          <a:lstStyle/>
          <a:p>
            <a:pPr algn="ctr"/>
            <a:r>
              <a:rPr lang="es-AR" sz="4000" dirty="0"/>
              <a:t>CIDH, 28/11/2012</a:t>
            </a:r>
            <a:br>
              <a:rPr lang="es-AR" sz="4000" dirty="0"/>
            </a:br>
            <a:r>
              <a:rPr lang="es-AR" sz="4000" dirty="0">
                <a:solidFill>
                  <a:srgbClr val="FF0000"/>
                </a:solidFill>
              </a:rPr>
              <a:t>26/02/2016</a:t>
            </a:r>
          </a:p>
        </p:txBody>
      </p:sp>
      <p:sp>
        <p:nvSpPr>
          <p:cNvPr id="3" name="2 Subtítulo"/>
          <p:cNvSpPr>
            <a:spLocks noGrp="1"/>
          </p:cNvSpPr>
          <p:nvPr>
            <p:ph type="subTitle" idx="1"/>
          </p:nvPr>
        </p:nvSpPr>
        <p:spPr>
          <a:xfrm>
            <a:off x="3719736" y="3212976"/>
            <a:ext cx="6624736" cy="1800200"/>
          </a:xfrm>
          <a:solidFill>
            <a:schemeClr val="accent1"/>
          </a:solidFill>
        </p:spPr>
        <p:txBody>
          <a:bodyPr>
            <a:noAutofit/>
          </a:bodyPr>
          <a:lstStyle/>
          <a:p>
            <a:pPr algn="ctr"/>
            <a:r>
              <a:rPr lang="es-AR" sz="3600" dirty="0">
                <a:solidFill>
                  <a:schemeClr val="bg1"/>
                </a:solidFill>
                <a:effectLst>
                  <a:outerShdw blurRad="38100" dist="38100" dir="2700000" algn="tl">
                    <a:srgbClr val="000000">
                      <a:alpha val="43137"/>
                    </a:srgbClr>
                  </a:outerShdw>
                </a:effectLst>
              </a:rPr>
              <a:t>Caso </a:t>
            </a:r>
            <a:r>
              <a:rPr lang="es-AR" sz="3600" dirty="0" err="1">
                <a:solidFill>
                  <a:schemeClr val="bg1"/>
                </a:solidFill>
                <a:effectLst>
                  <a:outerShdw blurRad="38100" dist="38100" dir="2700000" algn="tl">
                    <a:srgbClr val="000000">
                      <a:alpha val="43137"/>
                    </a:srgbClr>
                  </a:outerShdw>
                </a:effectLst>
              </a:rPr>
              <a:t>Artavia</a:t>
            </a:r>
            <a:r>
              <a:rPr lang="es-AR" sz="3600" dirty="0">
                <a:solidFill>
                  <a:schemeClr val="bg1"/>
                </a:solidFill>
                <a:effectLst>
                  <a:outerShdw blurRad="38100" dist="38100" dir="2700000" algn="tl">
                    <a:srgbClr val="000000">
                      <a:alpha val="43137"/>
                    </a:srgbClr>
                  </a:outerShdw>
                </a:effectLst>
              </a:rPr>
              <a:t> Murillo y Otros (“Fecundación In Vitro”) vs. Costa Rica</a:t>
            </a:r>
          </a:p>
        </p:txBody>
      </p:sp>
      <p:sp>
        <p:nvSpPr>
          <p:cNvPr id="4" name="3 Marcador de número de diapositiva"/>
          <p:cNvSpPr>
            <a:spLocks noGrp="1"/>
          </p:cNvSpPr>
          <p:nvPr>
            <p:ph type="sldNum" sz="quarter" idx="12"/>
          </p:nvPr>
        </p:nvSpPr>
        <p:spPr/>
        <p:txBody>
          <a:bodyPr/>
          <a:lstStyle/>
          <a:p>
            <a:fld id="{D3B09B4B-36AD-4B7E-AFBC-F47B4EE43512}" type="slidenum">
              <a:rPr lang="es-AR" sz="1800" b="0" kern="0">
                <a:solidFill>
                  <a:sysClr val="windowText" lastClr="000000"/>
                </a:solidFill>
              </a:rPr>
              <a:pPr/>
              <a:t>99</a:t>
            </a:fld>
            <a:endParaRPr lang="es-AR" sz="1800" b="0" kern="0">
              <a:solidFill>
                <a:sysClr val="windowText" lastClr="000000"/>
              </a:solidFill>
            </a:endParaRPr>
          </a:p>
        </p:txBody>
      </p:sp>
      <p:sp>
        <p:nvSpPr>
          <p:cNvPr id="6" name="Marcador de fecha 5"/>
          <p:cNvSpPr>
            <a:spLocks noGrp="1"/>
          </p:cNvSpPr>
          <p:nvPr>
            <p:ph type="dt" sz="half" idx="10"/>
          </p:nvPr>
        </p:nvSpPr>
        <p:spPr/>
        <p:txBody>
          <a:bodyPr/>
          <a:lstStyle/>
          <a:p>
            <a:fld id="{02A6CE9E-0586-4795-BA5A-FC2DD4D98DB3}" type="datetime10">
              <a:rPr lang="es-AR" sz="1800" kern="0">
                <a:solidFill>
                  <a:srgbClr val="575F6D"/>
                </a:solidFill>
              </a:rPr>
              <a:pPr/>
              <a:t>10:55</a:t>
            </a:fld>
            <a:endParaRPr lang="es-AR" sz="1800" kern="0">
              <a:solidFill>
                <a:srgbClr val="575F6D"/>
              </a:solidFill>
            </a:endParaRPr>
          </a:p>
        </p:txBody>
      </p:sp>
    </p:spTree>
    <p:extLst>
      <p:ext uri="{BB962C8B-B14F-4D97-AF65-F5344CB8AC3E}">
        <p14:creationId xmlns:p14="http://schemas.microsoft.com/office/powerpoint/2010/main" val="293499999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image" Target="../media/image10.jpeg"/></Relationships>
</file>

<file path=ppt/theme/_rels/theme101.xml.rels><?xml version="1.0" encoding="UTF-8" standalone="yes"?>
<Relationships xmlns="http://schemas.openxmlformats.org/package/2006/relationships"><Relationship Id="rId1" Type="http://schemas.openxmlformats.org/officeDocument/2006/relationships/image" Target="../media/image75.jpeg"/></Relationships>
</file>

<file path=ppt/theme/_rels/theme102.xml.rels><?xml version="1.0" encoding="UTF-8" standalone="yes"?>
<Relationships xmlns="http://schemas.openxmlformats.org/package/2006/relationships"><Relationship Id="rId1" Type="http://schemas.openxmlformats.org/officeDocument/2006/relationships/image" Target="../media/image51.jpeg"/></Relationships>
</file>

<file path=ppt/theme/_rels/theme103.xml.rels><?xml version="1.0" encoding="UTF-8" standalone="yes"?>
<Relationships xmlns="http://schemas.openxmlformats.org/package/2006/relationships"><Relationship Id="rId1" Type="http://schemas.openxmlformats.org/officeDocument/2006/relationships/image" Target="../media/image51.jpeg"/></Relationships>
</file>

<file path=ppt/theme/_rels/theme1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_rels/theme107.xml.rels><?xml version="1.0" encoding="UTF-8" standalone="yes"?>
<Relationships xmlns="http://schemas.openxmlformats.org/package/2006/relationships"><Relationship Id="rId1" Type="http://schemas.openxmlformats.org/officeDocument/2006/relationships/image" Target="../media/image76.jpeg"/></Relationships>
</file>

<file path=ppt/theme/_rels/theme108.xml.rels><?xml version="1.0" encoding="UTF-8" standalone="yes"?>
<Relationships xmlns="http://schemas.openxmlformats.org/package/2006/relationships"><Relationship Id="rId1" Type="http://schemas.openxmlformats.org/officeDocument/2006/relationships/image" Target="../media/image21.jpeg"/></Relationships>
</file>

<file path=ppt/theme/_rels/theme12.xml.rels><?xml version="1.0" encoding="UTF-8" standalone="yes"?>
<Relationships xmlns="http://schemas.openxmlformats.org/package/2006/relationships"><Relationship Id="rId1" Type="http://schemas.openxmlformats.org/officeDocument/2006/relationships/image" Target="../media/image12.jpeg"/></Relationships>
</file>

<file path=ppt/theme/_rels/theme13.xml.rels><?xml version="1.0" encoding="UTF-8" standalone="yes"?>
<Relationships xmlns="http://schemas.openxmlformats.org/package/2006/relationships"><Relationship Id="rId1" Type="http://schemas.openxmlformats.org/officeDocument/2006/relationships/image" Target="../media/image13.jpeg"/></Relationships>
</file>

<file path=ppt/theme/_rels/theme14.xml.rels><?xml version="1.0" encoding="UTF-8" standalone="yes"?>
<Relationships xmlns="http://schemas.openxmlformats.org/package/2006/relationships"><Relationship Id="rId1" Type="http://schemas.openxmlformats.org/officeDocument/2006/relationships/image" Target="NULL"/></Relationships>
</file>

<file path=ppt/theme/_rels/theme1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image" Target="../media/image14.jpeg"/></Relationships>
</file>

<file path=ppt/theme/_rels/theme18.xml.rels><?xml version="1.0" encoding="UTF-8" standalone="yes"?>
<Relationships xmlns="http://schemas.openxmlformats.org/package/2006/relationships"><Relationship Id="rId1" Type="http://schemas.openxmlformats.org/officeDocument/2006/relationships/image" Target="../media/image18.jpeg"/></Relationships>
</file>

<file path=ppt/theme/_rels/theme20.xml.rels><?xml version="1.0" encoding="UTF-8" standalone="yes"?>
<Relationships xmlns="http://schemas.openxmlformats.org/package/2006/relationships"><Relationship Id="rId1" Type="http://schemas.openxmlformats.org/officeDocument/2006/relationships/image" Target="../media/image21.jpeg"/></Relationships>
</file>

<file path=ppt/theme/_rels/theme21.xml.rels><?xml version="1.0" encoding="UTF-8" standalone="yes"?>
<Relationships xmlns="http://schemas.openxmlformats.org/package/2006/relationships"><Relationship Id="rId1" Type="http://schemas.openxmlformats.org/officeDocument/2006/relationships/image" Target="../media/image23.jpeg"/></Relationships>
</file>

<file path=ppt/theme/_rels/theme22.xml.rels><?xml version="1.0" encoding="UTF-8" standalone="yes"?>
<Relationships xmlns="http://schemas.openxmlformats.org/package/2006/relationships"><Relationship Id="rId1" Type="http://schemas.openxmlformats.org/officeDocument/2006/relationships/image" Target="../media/image25.jpeg"/></Relationships>
</file>

<file path=ppt/theme/_rels/theme24.xml.rels><?xml version="1.0" encoding="UTF-8" standalone="yes"?>
<Relationships xmlns="http://schemas.openxmlformats.org/package/2006/relationships"><Relationship Id="rId1" Type="http://schemas.openxmlformats.org/officeDocument/2006/relationships/image" Target="../media/image28.jpeg"/></Relationships>
</file>

<file path=ppt/theme/_rels/theme25.xml.rels><?xml version="1.0" encoding="UTF-8" standalone="yes"?>
<Relationships xmlns="http://schemas.openxmlformats.org/package/2006/relationships"><Relationship Id="rId1" Type="http://schemas.openxmlformats.org/officeDocument/2006/relationships/image" Target="../media/image28.jpeg"/></Relationships>
</file>

<file path=ppt/theme/_rels/theme26.xml.rels><?xml version="1.0" encoding="UTF-8" standalone="yes"?>
<Relationships xmlns="http://schemas.openxmlformats.org/package/2006/relationships"><Relationship Id="rId1" Type="http://schemas.openxmlformats.org/officeDocument/2006/relationships/image" Target="../media/image29.jpeg"/></Relationships>
</file>

<file path=ppt/theme/_rels/theme2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_rels/theme3.xml.rels><?xml version="1.0" encoding="UTF-8" standalone="yes"?>
<Relationships xmlns="http://schemas.openxmlformats.org/package/2006/relationships"><Relationship Id="rId1" Type="http://schemas.openxmlformats.org/officeDocument/2006/relationships/image" Target="NULL"/></Relationships>
</file>

<file path=ppt/theme/_rels/theme30.xml.rels><?xml version="1.0" encoding="UTF-8" standalone="yes"?>
<Relationships xmlns="http://schemas.openxmlformats.org/package/2006/relationships"><Relationship Id="rId1" Type="http://schemas.openxmlformats.org/officeDocument/2006/relationships/image" Target="../media/image29.jpeg"/></Relationships>
</file>

<file path=ppt/theme/_rels/theme31.xml.rels><?xml version="1.0" encoding="UTF-8" standalone="yes"?>
<Relationships xmlns="http://schemas.openxmlformats.org/package/2006/relationships"><Relationship Id="rId1" Type="http://schemas.openxmlformats.org/officeDocument/2006/relationships/image" Target="../media/image29.jpeg"/></Relationships>
</file>

<file path=ppt/theme/_rels/theme3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image" Target="../media/image34.jpeg"/></Relationships>
</file>

<file path=ppt/theme/_rels/theme37.xml.rels><?xml version="1.0" encoding="UTF-8" standalone="yes"?>
<Relationships xmlns="http://schemas.openxmlformats.org/package/2006/relationships"><Relationship Id="rId1" Type="http://schemas.openxmlformats.org/officeDocument/2006/relationships/image" Target="../media/image46.jpeg"/></Relationships>
</file>

<file path=ppt/theme/_rels/theme3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image" Target="../media/image47.jpeg"/></Relationships>
</file>

<file path=ppt/theme/_rels/them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_rels/theme40.xml.rels><?xml version="1.0" encoding="UTF-8" standalone="yes"?>
<Relationships xmlns="http://schemas.openxmlformats.org/package/2006/relationships"><Relationship Id="rId1" Type="http://schemas.openxmlformats.org/officeDocument/2006/relationships/image" Target="../media/image51.jpeg"/></Relationships>
</file>

<file path=ppt/theme/_rels/theme41.xml.rels><?xml version="1.0" encoding="UTF-8" standalone="yes"?>
<Relationships xmlns="http://schemas.openxmlformats.org/package/2006/relationships"><Relationship Id="rId1" Type="http://schemas.openxmlformats.org/officeDocument/2006/relationships/image" Target="../media/image52.jpeg"/></Relationships>
</file>

<file path=ppt/theme/_rels/theme43.xml.rels><?xml version="1.0" encoding="UTF-8" standalone="yes"?>
<Relationships xmlns="http://schemas.openxmlformats.org/package/2006/relationships"><Relationship Id="rId1" Type="http://schemas.openxmlformats.org/officeDocument/2006/relationships/image" Target="../media/image53.jpeg"/></Relationships>
</file>

<file path=ppt/theme/_rels/theme44.xml.rels><?xml version="1.0" encoding="UTF-8" standalone="yes"?>
<Relationships xmlns="http://schemas.openxmlformats.org/package/2006/relationships"><Relationship Id="rId1" Type="http://schemas.openxmlformats.org/officeDocument/2006/relationships/image" Target="../media/image54.jpeg"/></Relationships>
</file>

<file path=ppt/theme/_rels/theme46.xml.rels><?xml version="1.0" encoding="UTF-8" standalone="yes"?>
<Relationships xmlns="http://schemas.openxmlformats.org/package/2006/relationships"><Relationship Id="rId1" Type="http://schemas.openxmlformats.org/officeDocument/2006/relationships/image" Target="../media/image55.jpeg"/></Relationships>
</file>

<file path=ppt/theme/_rels/theme47.xml.rels><?xml version="1.0" encoding="UTF-8" standalone="yes"?>
<Relationships xmlns="http://schemas.openxmlformats.org/package/2006/relationships"><Relationship Id="rId1" Type="http://schemas.openxmlformats.org/officeDocument/2006/relationships/image" Target="../media/image56.jpeg"/></Relationships>
</file>

<file path=ppt/theme/_rels/theme49.xml.rels><?xml version="1.0" encoding="UTF-8" standalone="yes"?>
<Relationships xmlns="http://schemas.openxmlformats.org/package/2006/relationships"><Relationship Id="rId1" Type="http://schemas.openxmlformats.org/officeDocument/2006/relationships/image" Target="../media/image52.jpeg"/></Relationships>
</file>

<file path=ppt/theme/_rels/theme50.xml.rels><?xml version="1.0" encoding="UTF-8" standalone="yes"?>
<Relationships xmlns="http://schemas.openxmlformats.org/package/2006/relationships"><Relationship Id="rId1" Type="http://schemas.openxmlformats.org/officeDocument/2006/relationships/image" Target="../media/image54.jpeg"/></Relationships>
</file>

<file path=ppt/theme/_rels/theme51.xml.rels><?xml version="1.0" encoding="UTF-8" standalone="yes"?>
<Relationships xmlns="http://schemas.openxmlformats.org/package/2006/relationships"><Relationship Id="rId1" Type="http://schemas.openxmlformats.org/officeDocument/2006/relationships/image" Target="../media/image51.jpeg"/></Relationships>
</file>

<file path=ppt/theme/_rels/theme55.xml.rels><?xml version="1.0" encoding="UTF-8" standalone="yes"?>
<Relationships xmlns="http://schemas.openxmlformats.org/package/2006/relationships"><Relationship Id="rId1" Type="http://schemas.openxmlformats.org/officeDocument/2006/relationships/image" Target="../media/image51.jpeg"/></Relationships>
</file>

<file path=ppt/theme/_rels/theme56.xml.rels><?xml version="1.0" encoding="UTF-8" standalone="yes"?>
<Relationships xmlns="http://schemas.openxmlformats.org/package/2006/relationships"><Relationship Id="rId1" Type="http://schemas.openxmlformats.org/officeDocument/2006/relationships/image" Target="../media/image52.jpeg"/></Relationships>
</file>

<file path=ppt/theme/_rels/theme58.xml.rels><?xml version="1.0" encoding="UTF-8" standalone="yes"?>
<Relationships xmlns="http://schemas.openxmlformats.org/package/2006/relationships"><Relationship Id="rId1" Type="http://schemas.openxmlformats.org/officeDocument/2006/relationships/image" Target="../media/image59.jpeg"/></Relationships>
</file>

<file path=ppt/theme/_rels/theme65.xml.rels><?xml version="1.0" encoding="UTF-8" standalone="yes"?>
<Relationships xmlns="http://schemas.openxmlformats.org/package/2006/relationships"><Relationship Id="rId1" Type="http://schemas.openxmlformats.org/officeDocument/2006/relationships/image" Target="../media/image59.jpeg"/></Relationships>
</file>

<file path=ppt/theme/_rels/theme66.xml.rels><?xml version="1.0" encoding="UTF-8" standalone="yes"?>
<Relationships xmlns="http://schemas.openxmlformats.org/package/2006/relationships"><Relationship Id="rId1" Type="http://schemas.openxmlformats.org/officeDocument/2006/relationships/image" Target="../media/image59.jpeg"/></Relationships>
</file>

<file path=ppt/theme/_rels/theme6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image" Target="../media/image34.jpeg"/></Relationships>
</file>

<file path=ppt/theme/_rels/theme68.xml.rels><?xml version="1.0" encoding="UTF-8" standalone="yes"?>
<Relationships xmlns="http://schemas.openxmlformats.org/package/2006/relationships"><Relationship Id="rId1" Type="http://schemas.openxmlformats.org/officeDocument/2006/relationships/image" Target="../media/image61.jpeg"/></Relationships>
</file>

<file path=ppt/theme/_rels/theme71.xml.rels><?xml version="1.0" encoding="UTF-8" standalone="yes"?>
<Relationships xmlns="http://schemas.openxmlformats.org/package/2006/relationships"><Relationship Id="rId1" Type="http://schemas.openxmlformats.org/officeDocument/2006/relationships/image" Target="../media/image51.jpeg"/></Relationships>
</file>

<file path=ppt/theme/_rels/theme7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_rels/theme73.xml.rels><?xml version="1.0" encoding="UTF-8" standalone="yes"?>
<Relationships xmlns="http://schemas.openxmlformats.org/package/2006/relationships"><Relationship Id="rId1" Type="http://schemas.openxmlformats.org/officeDocument/2006/relationships/image" Target="../media/image52.jpeg"/></Relationships>
</file>

<file path=ppt/theme/_rels/theme74.xml.rels><?xml version="1.0" encoding="UTF-8" standalone="yes"?>
<Relationships xmlns="http://schemas.openxmlformats.org/package/2006/relationships"><Relationship Id="rId1" Type="http://schemas.openxmlformats.org/officeDocument/2006/relationships/image" Target="../media/image51.jpeg"/></Relationships>
</file>

<file path=ppt/theme/_rels/theme75.xml.rels><?xml version="1.0" encoding="UTF-8" standalone="yes"?>
<Relationships xmlns="http://schemas.openxmlformats.org/package/2006/relationships"><Relationship Id="rId1" Type="http://schemas.openxmlformats.org/officeDocument/2006/relationships/image" Target="../media/image63.jpeg"/></Relationships>
</file>

<file path=ppt/theme/_rels/theme78.xml.rels><?xml version="1.0" encoding="UTF-8" standalone="yes"?>
<Relationships xmlns="http://schemas.openxmlformats.org/package/2006/relationships"><Relationship Id="rId1" Type="http://schemas.openxmlformats.org/officeDocument/2006/relationships/image" Target="../media/image23.jpeg"/></Relationships>
</file>

<file path=ppt/theme/_rels/theme79.xml.rels><?xml version="1.0" encoding="UTF-8" standalone="yes"?>
<Relationships xmlns="http://schemas.openxmlformats.org/package/2006/relationships"><Relationship Id="rId1" Type="http://schemas.openxmlformats.org/officeDocument/2006/relationships/image" Target="../media/image1.jpeg"/></Relationships>
</file>

<file path=ppt/theme/_rels/theme80.xml.rels><?xml version="1.0" encoding="UTF-8" standalone="yes"?>
<Relationships xmlns="http://schemas.openxmlformats.org/package/2006/relationships"><Relationship Id="rId1" Type="http://schemas.openxmlformats.org/officeDocument/2006/relationships/image" Target="../media/image59.jpeg"/></Relationships>
</file>

<file path=ppt/theme/_rels/theme84.xml.rels><?xml version="1.0" encoding="UTF-8" standalone="yes"?>
<Relationships xmlns="http://schemas.openxmlformats.org/package/2006/relationships"><Relationship Id="rId1" Type="http://schemas.openxmlformats.org/officeDocument/2006/relationships/image" Target="../media/image59.jpeg"/></Relationships>
</file>

<file path=ppt/theme/_rels/theme85.xml.rels><?xml version="1.0" encoding="UTF-8" standalone="yes"?>
<Relationships xmlns="http://schemas.openxmlformats.org/package/2006/relationships"><Relationship Id="rId1" Type="http://schemas.openxmlformats.org/officeDocument/2006/relationships/image" Target="../media/image51.jpeg"/></Relationships>
</file>

<file path=ppt/theme/_rels/theme8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image" Target="../media/image65.jpeg"/><Relationship Id="rId4" Type="http://schemas.openxmlformats.org/officeDocument/2006/relationships/image" Target="../media/image68.jpeg"/></Relationships>
</file>

<file path=ppt/theme/_rels/theme90.xml.rels><?xml version="1.0" encoding="UTF-8" standalone="yes"?>
<Relationships xmlns="http://schemas.openxmlformats.org/package/2006/relationships"><Relationship Id="rId1" Type="http://schemas.openxmlformats.org/officeDocument/2006/relationships/image" Target="../media/image52.jpeg"/></Relationships>
</file>

<file path=ppt/theme/_rels/theme92.xml.rels><?xml version="1.0" encoding="UTF-8" standalone="yes"?>
<Relationships xmlns="http://schemas.openxmlformats.org/package/2006/relationships"><Relationship Id="rId1" Type="http://schemas.openxmlformats.org/officeDocument/2006/relationships/image" Target="../media/image51.jpeg"/></Relationships>
</file>

<file path=ppt/theme/_rels/theme94.xml.rels><?xml version="1.0" encoding="UTF-8" standalone="yes"?>
<Relationships xmlns="http://schemas.openxmlformats.org/package/2006/relationships"><Relationship Id="rId1" Type="http://schemas.openxmlformats.org/officeDocument/2006/relationships/image" Target="../media/image54.jpeg"/></Relationships>
</file>

<file path=ppt/theme/_rels/theme95.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image" Target="../media/image65.jpeg"/><Relationship Id="rId4" Type="http://schemas.openxmlformats.org/officeDocument/2006/relationships/image" Target="../media/image68.jpeg"/></Relationships>
</file>

<file path=ppt/theme/_rels/theme97.xml.rels><?xml version="1.0" encoding="UTF-8" standalone="yes"?>
<Relationships xmlns="http://schemas.openxmlformats.org/package/2006/relationships"><Relationship Id="rId1" Type="http://schemas.openxmlformats.org/officeDocument/2006/relationships/image" Target="../media/image54.jpeg"/></Relationships>
</file>

<file path=ppt/theme/_rels/theme98.xml.rels><?xml version="1.0" encoding="UTF-8" standalone="yes"?>
<Relationships xmlns="http://schemas.openxmlformats.org/package/2006/relationships"><Relationship Id="rId1" Type="http://schemas.openxmlformats.org/officeDocument/2006/relationships/image" Target="../media/image75.jpeg"/></Relationships>
</file>

<file path=ppt/theme/theme1.xml><?xml version="1.0" encoding="utf-8"?>
<a:theme xmlns:a="http://schemas.openxmlformats.org/drawingml/2006/main" name="1_Circuito">
  <a:themeElements>
    <a:clrScheme name="Circuito">
      <a:dk1>
        <a:sysClr val="windowText" lastClr="000000"/>
      </a:dk1>
      <a:lt1>
        <a:sysClr val="window" lastClr="FFFFFF"/>
      </a:lt1>
      <a:dk2>
        <a:srgbClr val="8D1E14"/>
      </a:dk2>
      <a:lt2>
        <a:srgbClr val="FF744E"/>
      </a:lt2>
      <a:accent1>
        <a:srgbClr val="E9B758"/>
      </a:accent1>
      <a:accent2>
        <a:srgbClr val="FE8943"/>
      </a:accent2>
      <a:accent3>
        <a:srgbClr val="AEA27C"/>
      </a:accent3>
      <a:accent4>
        <a:srgbClr val="90B46E"/>
      </a:accent4>
      <a:accent5>
        <a:srgbClr val="71AEC1"/>
      </a:accent5>
      <a:accent6>
        <a:srgbClr val="C98DE7"/>
      </a:accent6>
      <a:hlink>
        <a:srgbClr val="FF7A22"/>
      </a:hlink>
      <a:folHlink>
        <a:srgbClr val="FDCD86"/>
      </a:folHlink>
    </a:clrScheme>
    <a:fontScheme name="Circuito">
      <a:majorFont>
        <a:latin typeface="Tw Cen M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ircuito">
      <a:fillStyleLst>
        <a:solidFill>
          <a:schemeClr val="phClr"/>
        </a:solidFill>
        <a:gradFill rotWithShape="1">
          <a:gsLst>
            <a:gs pos="0">
              <a:schemeClr val="phClr">
                <a:tint val="58000"/>
                <a:satMod val="108000"/>
                <a:lumMod val="110000"/>
              </a:schemeClr>
            </a:gs>
            <a:gs pos="100000">
              <a:schemeClr val="phClr">
                <a:tint val="81000"/>
                <a:satMod val="109000"/>
                <a:lumMod val="105000"/>
              </a:schemeClr>
            </a:gs>
          </a:gsLst>
          <a:lin ang="5040000" scaled="0"/>
        </a:gradFill>
        <a:gradFill rotWithShape="1">
          <a:gsLst>
            <a:gs pos="0">
              <a:schemeClr val="phClr">
                <a:tint val="94000"/>
                <a:satMod val="105000"/>
                <a:lumMod val="102000"/>
              </a:schemeClr>
            </a:gs>
            <a:gs pos="100000">
              <a:schemeClr val="phClr">
                <a:shade val="74000"/>
                <a:satMod val="128000"/>
                <a:lumMod val="10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98000"/>
                <a:hueMod val="88000"/>
                <a:satMod val="148000"/>
                <a:lumMod val="150000"/>
              </a:schemeClr>
            </a:gs>
            <a:gs pos="100000">
              <a:schemeClr val="phClr">
                <a:shade val="92000"/>
                <a:hueMod val="104000"/>
                <a:satMod val="140000"/>
                <a:lumMod val="68000"/>
              </a:schemeClr>
            </a:gs>
          </a:gsLst>
          <a:lin ang="5040000" scaled="0"/>
        </a:gradFill>
        <a:blipFill>
          <a:blip xmlns:r="http://schemas.openxmlformats.org/officeDocument/2006/relationships" r:embed="rId1">
            <a:duotone>
              <a:schemeClr val="phClr">
                <a:shade val="88000"/>
                <a:hueMod val="106000"/>
                <a:satMod val="140000"/>
                <a:lumMod val="54000"/>
              </a:schemeClr>
              <a:schemeClr val="phClr">
                <a:tint val="98000"/>
                <a:hueMod val="82000"/>
                <a:satMod val="150000"/>
                <a:lumMod val="150000"/>
              </a:schemeClr>
            </a:duotone>
          </a:blip>
          <a:stretch/>
        </a:blipFill>
      </a:bgFillStyleLst>
    </a:fmtScheme>
  </a:themeElements>
  <a:objectDefaults/>
  <a:extraClrSchemeLst/>
  <a:extLst>
    <a:ext uri="{05A4C25C-085E-4340-85A3-A5531E510DB2}">
      <thm15:themeFamily xmlns:thm15="http://schemas.microsoft.com/office/thememl/2012/main" name="Circuit" id="{0AC2F7E7-15F5-431C-B2A2-456FE929F56C}" vid="{14971C58-AB76-4A2A-B231-5F8CA03CF491}"/>
    </a:ext>
  </a:extLst>
</a:theme>
</file>

<file path=ppt/theme/theme10.xml><?xml version="1.0" encoding="utf-8"?>
<a:theme xmlns:a="http://schemas.openxmlformats.org/drawingml/2006/main" name="Papel">
  <a:themeElements>
    <a:clrScheme name="Forma de onda">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Papel">
      <a:majorFont>
        <a:latin typeface="Constantia"/>
        <a:ea typeface=""/>
        <a:cs typeface=""/>
        <a:font script="Jpan" typeface="HG明朝E"/>
        <a:font script="Hang" typeface="궁서"/>
        <a:font script="Hans" typeface="华文新魏"/>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onstantia"/>
        <a:ea typeface=""/>
        <a:cs typeface=""/>
        <a:font script="Jpan" typeface="HG明朝E"/>
        <a:font script="Hang" typeface="궁서"/>
        <a:font script="Hans" typeface="华文新魏"/>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Papel">
      <a:fillStyleLst>
        <a:solidFill>
          <a:schemeClr val="phClr"/>
        </a:solidFill>
        <a:blipFill>
          <a:blip xmlns:r="http://schemas.openxmlformats.org/officeDocument/2006/relationships" r:embed="rId1">
            <a:duotone>
              <a:schemeClr val="phClr">
                <a:shade val="63000"/>
                <a:tint val="82000"/>
              </a:schemeClr>
              <a:schemeClr val="phClr">
                <a:tint val="10000"/>
                <a:satMod val="400000"/>
              </a:schemeClr>
            </a:duotone>
          </a:blip>
          <a:tile tx="0" ty="0" sx="40000" sy="40000" flip="none" algn="tl"/>
        </a:blipFill>
        <a:blipFill>
          <a:blip xmlns:r="http://schemas.openxmlformats.org/officeDocument/2006/relationships" r:embed="rId1">
            <a:duotone>
              <a:schemeClr val="phClr">
                <a:shade val="40000"/>
              </a:schemeClr>
              <a:schemeClr val="phClr">
                <a:tint val="42000"/>
              </a:schemeClr>
            </a:duotone>
          </a:blip>
          <a:tile tx="0" ty="0" sx="40000" sy="40000" flip="none" algn="tl"/>
        </a:blipFill>
      </a:fillStyleLst>
      <a:lnStyleLst>
        <a:ln w="12700" cap="flat" cmpd="sng" algn="ctr">
          <a:solidFill>
            <a:schemeClr val="phClr"/>
          </a:solidFill>
          <a:prstDash val="solid"/>
        </a:ln>
        <a:ln w="38100" cap="flat" cmpd="sng" algn="ctr">
          <a:solidFill>
            <a:schemeClr val="phClr"/>
          </a:solidFill>
          <a:prstDash val="solid"/>
        </a:ln>
        <a:ln w="63500" cap="flat" cmpd="sng" algn="ctr">
          <a:solidFill>
            <a:schemeClr val="phClr"/>
          </a:solidFill>
          <a:prstDash val="solid"/>
        </a:ln>
      </a:lnStyleLst>
      <a:effectStyleLst>
        <a:effectStyle>
          <a:effectLst>
            <a:outerShdw blurRad="95000" rotWithShape="0">
              <a:srgbClr val="000000">
                <a:alpha val="50000"/>
              </a:srgbClr>
            </a:outerShdw>
            <a:softEdge rad="12700"/>
          </a:effectLst>
        </a:effectStyle>
        <a:effectStyle>
          <a:effectLst>
            <a:outerShdw blurRad="95000" rotWithShape="0">
              <a:srgbClr val="000000">
                <a:alpha val="50000"/>
              </a:srgbClr>
            </a:outerShdw>
            <a:softEdge rad="12700"/>
          </a:effectLst>
        </a:effectStyle>
        <a:effectStyle>
          <a:effectLst>
            <a:outerShdw blurRad="95000" algn="tl" rotWithShape="0">
              <a:srgbClr val="000000">
                <a:alpha val="50000"/>
              </a:srgbClr>
            </a:outerShdw>
          </a:effectLst>
          <a:scene3d>
            <a:camera prst="orthographicFront"/>
            <a:lightRig rig="soft" dir="t">
              <a:rot lat="0" lon="0" rev="18000000"/>
            </a:lightRig>
          </a:scene3d>
          <a:sp3d prstMaterial="dkEdge">
            <a:bevelT w="73660" h="44450" prst="riblet"/>
          </a:sp3d>
        </a:effectStyle>
      </a:effectStyleLst>
      <a:bgFillStyleLst>
        <a:solidFill>
          <a:schemeClr val="phClr"/>
        </a:solidFill>
        <a:blipFill>
          <a:blip xmlns:r="http://schemas.openxmlformats.org/officeDocument/2006/relationships" r:embed="rId1">
            <a:duotone>
              <a:schemeClr val="phClr">
                <a:shade val="55000"/>
                <a:alpha val="20000"/>
              </a:schemeClr>
              <a:schemeClr val="phClr">
                <a:tint val="40000"/>
                <a:shade val="90000"/>
                <a:satMod val="60000"/>
                <a:alpha val="20000"/>
              </a:schemeClr>
            </a:duotone>
          </a:blip>
          <a:tile tx="0" ty="0" sx="58000" sy="38000" flip="none" algn="tl"/>
        </a:blipFill>
        <a:blipFill>
          <a:blip xmlns:r="http://schemas.openxmlformats.org/officeDocument/2006/relationships" r:embed="rId2">
            <a:duotone>
              <a:schemeClr val="phClr">
                <a:shade val="12000"/>
                <a:satMod val="240000"/>
              </a:schemeClr>
              <a:schemeClr val="phClr">
                <a:tint val="65000"/>
              </a:schemeClr>
            </a:duotone>
          </a:blip>
          <a:stretch>
            <a:fillRect/>
          </a:stretch>
        </a:blipFill>
      </a:bgFillStyleLst>
    </a:fmtScheme>
  </a:themeElements>
  <a:objectDefaults/>
  <a:extraClrSchemeLst/>
</a:theme>
</file>

<file path=ppt/theme/theme100.xml><?xml version="1.0" encoding="utf-8"?>
<a:theme xmlns:a="http://schemas.openxmlformats.org/drawingml/2006/main" name="4_Puntos digitales">
  <a:themeElements>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Puntos digita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untos digitale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Puntos digitale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untos digitale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Puntos digitale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Puntos digitale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Puntos digitale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Puntos digitale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Puntos digitale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_Aspecto">
  <a:themeElements>
    <a:clrScheme name="Aspecto">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Aspecto">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specto">
      <a:fillStyleLst>
        <a:solidFill>
          <a:schemeClr val="phClr"/>
        </a:solidFill>
        <a:gradFill rotWithShape="1">
          <a:gsLst>
            <a:gs pos="0">
              <a:schemeClr val="phClr">
                <a:tint val="65000"/>
                <a:satMod val="270000"/>
              </a:schemeClr>
            </a:gs>
            <a:gs pos="25000">
              <a:schemeClr val="phClr">
                <a:tint val="60000"/>
                <a:satMod val="300000"/>
              </a:schemeClr>
            </a:gs>
            <a:gs pos="100000">
              <a:schemeClr val="phClr">
                <a:tint val="29000"/>
                <a:satMod val="400000"/>
              </a:schemeClr>
            </a:gs>
          </a:gsLst>
          <a:lin ang="16200000" scaled="1"/>
        </a:gradFill>
        <a:gradFill rotWithShape="1">
          <a:gsLst>
            <a:gs pos="0">
              <a:schemeClr val="phClr">
                <a:shade val="45000"/>
                <a:satMod val="155000"/>
              </a:schemeClr>
            </a:gs>
            <a:gs pos="60000">
              <a:schemeClr val="phClr">
                <a:shade val="95000"/>
                <a:satMod val="150000"/>
              </a:schemeClr>
            </a:gs>
            <a:gs pos="100000">
              <a:schemeClr val="phClr">
                <a:tint val="87000"/>
                <a:satMod val="250000"/>
              </a:schemeClr>
            </a:gs>
          </a:gsLst>
          <a:lin ang="16200000" scaled="0"/>
        </a:gradFill>
      </a:fillStyleLst>
      <a:lnStyleLst>
        <a:ln w="9525" cap="flat" cmpd="sng" algn="ctr">
          <a:solidFill>
            <a:schemeClr val="phClr">
              <a:satMod val="150000"/>
            </a:schemeClr>
          </a:solidFill>
          <a:prstDash val="solid"/>
        </a:ln>
        <a:ln w="42500" cap="flat" cmpd="sng" algn="ctr">
          <a:solidFill>
            <a:schemeClr val="phClr"/>
          </a:solidFill>
          <a:prstDash val="solid"/>
        </a:ln>
        <a:ln w="38100" cap="flat" cmpd="sng" algn="ctr">
          <a:solidFill>
            <a:schemeClr val="phClr"/>
          </a:solidFill>
          <a:prstDash val="solid"/>
        </a:ln>
      </a:lnStyleLst>
      <a:effectStyleLst>
        <a:effectStyle>
          <a:effectLst>
            <a:outerShdw blurRad="65500" dist="38100" dir="5400000" rotWithShape="0">
              <a:srgbClr val="000000">
                <a:alpha val="40000"/>
              </a:srgbClr>
            </a:outerShdw>
          </a:effectLst>
        </a:effectStyle>
        <a:effectStyle>
          <a:effectLst>
            <a:outerShdw blurRad="65500" dist="38100" dir="5400000" rotWithShape="0">
              <a:srgbClr val="000000">
                <a:alpha val="40000"/>
              </a:srgbClr>
            </a:outerShdw>
          </a:effectLst>
        </a:effectStyle>
        <a:effectStyle>
          <a:effectLst>
            <a:outerShdw blurRad="65500" dist="38100" dir="5400000" rotWithShape="0">
              <a:srgbClr val="000000">
                <a:alpha val="40000"/>
              </a:srgbClr>
            </a:outerShdw>
          </a:effectLst>
          <a:scene3d>
            <a:camera prst="orthographicFront" fov="0">
              <a:rot lat="0" lon="0" rev="0"/>
            </a:camera>
            <a:lightRig rig="contrasting" dir="t">
              <a:rot lat="0" lon="0" rev="12000000"/>
            </a:lightRig>
          </a:scene3d>
          <a:sp3d prstMaterial="powder">
            <a:bevelT h="50800"/>
          </a:sp3d>
        </a:effectStyle>
      </a:effectStyleLst>
      <a:bgFillStyleLst>
        <a:solidFill>
          <a:schemeClr val="phClr"/>
        </a:solidFill>
        <a:gradFill rotWithShape="1">
          <a:gsLst>
            <a:gs pos="0">
              <a:schemeClr val="phClr">
                <a:shade val="35000"/>
                <a:satMod val="150000"/>
              </a:schemeClr>
            </a:gs>
            <a:gs pos="45000">
              <a:schemeClr val="phClr">
                <a:shade val="68000"/>
                <a:satMod val="155000"/>
              </a:schemeClr>
            </a:gs>
            <a:gs pos="100000">
              <a:schemeClr val="phClr">
                <a:tint val="70000"/>
                <a:satMod val="175000"/>
              </a:schemeClr>
            </a:gs>
          </a:gsLst>
          <a:lin ang="16200000" scaled="0"/>
        </a:gradFill>
        <a:blipFill>
          <a:blip xmlns:r="http://schemas.openxmlformats.org/officeDocument/2006/relationships" r:embed="rId1">
            <a:duotone>
              <a:schemeClr val="phClr">
                <a:shade val="800"/>
                <a:satMod val="150000"/>
              </a:schemeClr>
              <a:schemeClr val="phClr">
                <a:tint val="80000"/>
                <a:satMod val="150000"/>
              </a:schemeClr>
            </a:duotone>
          </a:blip>
          <a:tile tx="0" ty="0" sx="75000" sy="75000" flip="none" algn="tl"/>
        </a:blipFill>
      </a:bgFillStyleLst>
    </a:fmtScheme>
  </a:themeElements>
  <a:objectDefaults/>
  <a:extraClrSchemeLst/>
</a:theme>
</file>

<file path=ppt/theme/theme102.xml><?xml version="1.0" encoding="utf-8"?>
<a:theme xmlns:a="http://schemas.openxmlformats.org/drawingml/2006/main" name="6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103.xml><?xml version="1.0" encoding="utf-8"?>
<a:theme xmlns:a="http://schemas.openxmlformats.org/drawingml/2006/main" name="8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104.xml><?xml version="1.0" encoding="utf-8"?>
<a:theme xmlns:a="http://schemas.openxmlformats.org/drawingml/2006/main" name="3_Puntos digitales">
  <a:themeElements>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Puntos digita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untos digitale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Puntos digitale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untos digitale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Puntos digitale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Puntos digitale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Puntos digitale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Puntos digitale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Puntos digitale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Verano">
  <a:themeElements>
    <a:clrScheme name="Verano">
      <a:dk1>
        <a:sysClr val="windowText" lastClr="000000"/>
      </a:dk1>
      <a:lt1>
        <a:sysClr val="window" lastClr="FFFFFF"/>
      </a:lt1>
      <a:dk2>
        <a:srgbClr val="E89117"/>
      </a:dk2>
      <a:lt2>
        <a:srgbClr val="FEDD78"/>
      </a:lt2>
      <a:accent1>
        <a:srgbClr val="A1B633"/>
      </a:accent1>
      <a:accent2>
        <a:srgbClr val="C4D73F"/>
      </a:accent2>
      <a:accent3>
        <a:srgbClr val="FFCE2D"/>
      </a:accent3>
      <a:accent4>
        <a:srgbClr val="FFA600"/>
      </a:accent4>
      <a:accent5>
        <a:srgbClr val="ED5E00"/>
      </a:accent5>
      <a:accent6>
        <a:srgbClr val="C62D03"/>
      </a:accent6>
      <a:hlink>
        <a:srgbClr val="408080"/>
      </a:hlink>
      <a:folHlink>
        <a:srgbClr val="5EAEAE"/>
      </a:folHlink>
    </a:clrScheme>
    <a:fontScheme name="Verano">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Verano">
      <a:fillStyleLst>
        <a:solidFill>
          <a:schemeClr val="phClr"/>
        </a:solidFill>
        <a:gradFill rotWithShape="1">
          <a:gsLst>
            <a:gs pos="0">
              <a:schemeClr val="phClr">
                <a:tint val="70000"/>
                <a:lumMod val="110000"/>
              </a:schemeClr>
            </a:gs>
            <a:gs pos="100000">
              <a:schemeClr val="phClr">
                <a:tint val="90000"/>
              </a:schemeClr>
            </a:gs>
          </a:gsLst>
          <a:lin ang="5400000" scaled="1"/>
        </a:gradFill>
        <a:gradFill rotWithShape="1">
          <a:gsLst>
            <a:gs pos="0">
              <a:schemeClr val="phClr">
                <a:tint val="98000"/>
                <a:satMod val="120000"/>
                <a:lumMod val="110000"/>
              </a:schemeClr>
            </a:gs>
            <a:gs pos="100000">
              <a:schemeClr val="phClr">
                <a:shade val="90000"/>
                <a:lumMod val="9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97000"/>
                <a:shade val="80000"/>
                <a:hueMod val="110000"/>
                <a:satMod val="120000"/>
              </a:schemeClr>
            </a:gs>
            <a:gs pos="100000">
              <a:schemeClr val="phClr">
                <a:shade val="60000"/>
                <a:hueMod val="40000"/>
                <a:satMod val="120000"/>
                <a:lumMod val="103000"/>
              </a:schemeClr>
            </a:gs>
          </a:gsLst>
          <a:lin ang="5400000" scaled="1"/>
        </a:gradFill>
        <a:gradFill rotWithShape="1">
          <a:gsLst>
            <a:gs pos="0">
              <a:schemeClr val="phClr">
                <a:tint val="97000"/>
                <a:shade val="80000"/>
                <a:hueMod val="110000"/>
                <a:satMod val="130000"/>
                <a:lumMod val="100000"/>
              </a:schemeClr>
            </a:gs>
            <a:gs pos="100000">
              <a:schemeClr val="phClr">
                <a:shade val="60000"/>
                <a:hueMod val="40000"/>
                <a:satMod val="120000"/>
                <a:lumMod val="103000"/>
              </a:schemeClr>
            </a:gs>
          </a:gsLst>
          <a:path path="circle">
            <a:fillToRect l="50000" t="50000" r="100000" b="100000"/>
          </a:path>
        </a:gradFill>
      </a:bgFillStyleLst>
    </a:fmtScheme>
  </a:themeElements>
  <a:objectDefaults/>
  <a:extraClrSchemeLst/>
</a:theme>
</file>

<file path=ppt/theme/theme106.xml><?xml version="1.0" encoding="utf-8"?>
<a:theme xmlns:a="http://schemas.openxmlformats.org/drawingml/2006/main" name="Intermedio">
  <a:themeElements>
    <a:clrScheme name="Personalizado 1">
      <a:dk1>
        <a:sysClr val="windowText" lastClr="000000"/>
      </a:dk1>
      <a:lt1>
        <a:sysClr val="window" lastClr="FFFFFF"/>
      </a:lt1>
      <a:dk2>
        <a:srgbClr val="DA1F28"/>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Intermedio">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rmedio">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07.xml><?xml version="1.0" encoding="utf-8"?>
<a:theme xmlns:a="http://schemas.openxmlformats.org/drawingml/2006/main" name="Urbano">
  <a:themeElements>
    <a:clrScheme name="Urbano">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o">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o">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108.xml><?xml version="1.0" encoding="utf-8"?>
<a:theme xmlns:a="http://schemas.openxmlformats.org/drawingml/2006/main" name="Módulo">
  <a:themeElements>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fontScheme name="Módulo">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Módul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47500"/>
                <a:satMod val="137000"/>
              </a:schemeClr>
            </a:gs>
            <a:gs pos="55000">
              <a:schemeClr val="phClr">
                <a:shade val="69000"/>
                <a:satMod val="137000"/>
              </a:schemeClr>
            </a:gs>
            <a:gs pos="100000">
              <a:schemeClr val="phClr">
                <a:shade val="98000"/>
                <a:satMod val="137000"/>
              </a:schemeClr>
            </a:gs>
          </a:gsLst>
          <a:lin ang="16200000" scaled="0"/>
        </a:gradFill>
      </a:fillStyleLst>
      <a:lnStyleLst>
        <a:ln w="6350" cap="rnd" cmpd="sng" algn="ctr">
          <a:solidFill>
            <a:schemeClr val="phClr">
              <a:shade val="95000"/>
              <a:satMod val="105000"/>
            </a:schemeClr>
          </a:solidFill>
          <a:prstDash val="solid"/>
        </a:ln>
        <a:ln w="48000" cap="flat" cmpd="thickThin" algn="ctr">
          <a:solidFill>
            <a:schemeClr val="phClr"/>
          </a:solidFill>
          <a:prstDash val="solid"/>
        </a:ln>
        <a:ln w="48500" cap="flat" cmpd="thickThin" algn="ctr">
          <a:solidFill>
            <a:schemeClr val="phClr"/>
          </a:solidFill>
          <a:prstDash val="solid"/>
        </a:ln>
      </a:lnStyleLst>
      <a:effectStyleLst>
        <a:effectStyle>
          <a:effectLst>
            <a:outerShdw blurRad="45000" dist="25000" dir="5400000" rotWithShape="0">
              <a:srgbClr val="000000">
                <a:alpha val="38000"/>
              </a:srgbClr>
            </a:outerShdw>
          </a:effectLst>
        </a:effectStyle>
        <a:effectStyle>
          <a:effectLst>
            <a:outerShdw blurRad="39000" dist="25400" dir="5400000" rotWithShape="0">
              <a:srgbClr val="000000">
                <a:alpha val="38000"/>
              </a:srgbClr>
            </a:outerShdw>
          </a:effectLst>
        </a:effectStyle>
        <a:effectStyle>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extraClrSchemeLst/>
</a:theme>
</file>

<file path=ppt/theme/theme109.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Tahoma"/>
        <a:ea typeface=""/>
        <a:cs typeface="Arial"/>
      </a:majorFont>
      <a:minorFont>
        <a:latin typeface="Tahoma"/>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Adyacencia">
  <a:themeElements>
    <a:clrScheme name="Adyacencia">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Adyacencia">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yacencia">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13.xml><?xml version="1.0" encoding="utf-8"?>
<a:theme xmlns:a="http://schemas.openxmlformats.org/drawingml/2006/main" name="Ejecutivo">
  <a:themeElements>
    <a:clrScheme name="Ejecutivo">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fontScheme name="Ejecutivo">
      <a:maj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alatino Linotype"/>
        <a:ea typeface=""/>
        <a:cs typeface=""/>
        <a:font script="Jpan" typeface="HGS明朝E"/>
        <a:font script="Hang" typeface="맑은 고딕"/>
        <a:font script="Hans" typeface="宋体"/>
        <a:font script="Hant" typeface="新細明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Ejecutiv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50000">
              <a:schemeClr val="phClr">
                <a:tint val="80000"/>
                <a:satMod val="250000"/>
              </a:schemeClr>
            </a:gs>
            <a:gs pos="76000">
              <a:schemeClr val="phClr">
                <a:tint val="90000"/>
                <a:shade val="90000"/>
                <a:satMod val="200000"/>
              </a:schemeClr>
            </a:gs>
            <a:gs pos="92000">
              <a:schemeClr val="phClr">
                <a:tint val="90000"/>
                <a:shade val="70000"/>
                <a:satMod val="250000"/>
              </a:schemeClr>
            </a:gs>
          </a:gsLst>
          <a:path path="circle">
            <a:fillToRect l="50000" t="50000" r="50000" b="50000"/>
          </a:path>
        </a:gradFill>
        <a:blipFill>
          <a:blip xmlns:r="http://schemas.openxmlformats.org/officeDocument/2006/relationships" r:embed="rId1">
            <a:duotone>
              <a:schemeClr val="phClr">
                <a:tint val="95000"/>
              </a:schemeClr>
              <a:schemeClr val="phClr">
                <a:shade val="90000"/>
              </a:schemeClr>
            </a:duotone>
          </a:blip>
          <a:tile tx="0" ty="0" sx="100000" sy="100000" flip="none" algn="tl"/>
        </a:blipFill>
      </a:bgFillStyleLst>
    </a:fmtScheme>
  </a:themeElements>
  <a:objectDefaults/>
  <a:extraClrSchemeLst/>
</a:theme>
</file>

<file path=ppt/theme/theme14.xml><?xml version="1.0" encoding="utf-8"?>
<a:theme xmlns:a="http://schemas.openxmlformats.org/drawingml/2006/main" name="3_Adyacencia">
  <a:themeElements>
    <a:clrScheme name="Adyacencia">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Adyacencia">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yacencia">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15.xml><?xml version="1.0" encoding="utf-8"?>
<a:theme xmlns:a="http://schemas.openxmlformats.org/drawingml/2006/main" name="3_Haz de luz">
  <a:themeElements>
    <a:clrScheme name="Haz de luz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Haz de luz">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Haz de luz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Haz de luz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Haz de luz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Haz de luz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Haz de luz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Haz de luz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Haz de luz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Haz de luz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Haz de luz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Artículo">
  <a:themeElements>
    <a:clrScheme name="Capital">
      <a:dk1>
        <a:srgbClr val="000000"/>
      </a:dk1>
      <a:lt1>
        <a:srgbClr val="FFFFFF"/>
      </a:lt1>
      <a:dk2>
        <a:srgbClr val="6F6D5D"/>
      </a:dk2>
      <a:lt2>
        <a:srgbClr val="7C8F97"/>
      </a:lt2>
      <a:accent1>
        <a:srgbClr val="4B5A60"/>
      </a:accent1>
      <a:accent2>
        <a:srgbClr val="9C5238"/>
      </a:accent2>
      <a:accent3>
        <a:srgbClr val="504539"/>
      </a:accent3>
      <a:accent4>
        <a:srgbClr val="C1AD79"/>
      </a:accent4>
      <a:accent5>
        <a:srgbClr val="667559"/>
      </a:accent5>
      <a:accent6>
        <a:srgbClr val="BAD6AD"/>
      </a:accent6>
      <a:hlink>
        <a:srgbClr val="524A82"/>
      </a:hlink>
      <a:folHlink>
        <a:srgbClr val="8F9954"/>
      </a:folHlink>
    </a:clrScheme>
    <a:fontScheme name="Artículo">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Artículo">
      <a:fillStyleLst>
        <a:solidFill>
          <a:schemeClr val="phClr"/>
        </a:solidFill>
        <a:blipFill rotWithShape="1">
          <a:blip xmlns:r="http://schemas.openxmlformats.org/officeDocument/2006/relationships" r:embed="rId1">
            <a:duotone>
              <a:schemeClr val="phClr">
                <a:shade val="10000"/>
                <a:satMod val="150000"/>
                <a:lumMod val="120000"/>
              </a:schemeClr>
              <a:schemeClr val="phClr">
                <a:satMod val="350000"/>
                <a:lumMod val="150000"/>
              </a:schemeClr>
            </a:duotone>
          </a:blip>
          <a:tile tx="0" ty="0" sx="20000" sy="20000" flip="none" algn="ctr"/>
        </a:blipFill>
        <a:gradFill rotWithShape="1">
          <a:gsLst>
            <a:gs pos="0">
              <a:schemeClr val="phClr">
                <a:shade val="20000"/>
                <a:satMod val="130000"/>
              </a:schemeClr>
            </a:gs>
            <a:gs pos="50000">
              <a:schemeClr val="phClr">
                <a:shade val="90000"/>
                <a:satMod val="130000"/>
              </a:schemeClr>
            </a:gs>
            <a:gs pos="100000">
              <a:schemeClr val="phClr">
                <a:shade val="100000"/>
                <a:satMod val="200000"/>
                <a:lumMod val="120000"/>
              </a:schemeClr>
            </a:gs>
          </a:gsLst>
          <a:lin ang="16200000" scaled="0"/>
        </a:gradFill>
      </a:fillStyleLst>
      <a:lnStyleLst>
        <a:ln w="6350" cap="flat" cmpd="sng" algn="ctr">
          <a:solidFill>
            <a:schemeClr val="phClr">
              <a:shade val="95000"/>
              <a:satMod val="105000"/>
            </a:schemeClr>
          </a:solidFill>
          <a:prstDash val="solid"/>
        </a:ln>
        <a:ln w="19050" cap="flat" cmpd="sng" algn="ctr">
          <a:solidFill>
            <a:schemeClr val="phClr"/>
          </a:solidFill>
          <a:prstDash val="solid"/>
        </a:ln>
        <a:ln w="34925" cap="flat" cmpd="sng" algn="ctr">
          <a:solidFill>
            <a:schemeClr val="phClr"/>
          </a:solidFill>
          <a:prstDash val="solid"/>
        </a:ln>
      </a:lnStyleLst>
      <a:effectStyleLst>
        <a:effectStyle>
          <a:effectLst/>
        </a:effectStyle>
        <a:effectStyle>
          <a:effectLst>
            <a:outerShdw blurRad="88900" dist="50800" dir="2100000" sx="104000" sy="104000" algn="br" rotWithShape="0">
              <a:srgbClr val="000000">
                <a:alpha val="55000"/>
              </a:srgbClr>
            </a:outerShdw>
          </a:effectLst>
        </a:effectStyle>
        <a:effectStyle>
          <a:effectLst>
            <a:outerShdw blurRad="127000" dist="63500" dir="5400000" sx="103000" sy="103000" rotWithShape="0">
              <a:srgbClr val="000000">
                <a:alpha val="75000"/>
              </a:srgbClr>
            </a:outerShdw>
          </a:effectLst>
          <a:scene3d>
            <a:camera prst="perspectiveFront" fov="3000000"/>
            <a:lightRig rig="balanced" dir="t">
              <a:rot lat="0" lon="0" rev="18000000"/>
            </a:lightRig>
          </a:scene3d>
          <a:sp3d prstMaterial="plastic">
            <a:bevelT w="25400" h="50800" prst="angle"/>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blipFill rotWithShape="1">
          <a:blip xmlns:r="http://schemas.openxmlformats.org/officeDocument/2006/relationships" r:embed="rId2">
            <a:duotone>
              <a:schemeClr val="phClr">
                <a:shade val="10000"/>
                <a:satMod val="150000"/>
              </a:schemeClr>
              <a:schemeClr val="phClr">
                <a:tint val="60000"/>
                <a:satMod val="400000"/>
                <a:lumMod val="11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7.xml><?xml version="1.0" encoding="utf-8"?>
<a:theme xmlns:a="http://schemas.openxmlformats.org/drawingml/2006/main" name="Espiral">
  <a:themeElements>
    <a:clrScheme name="Espiral">
      <a:dk1>
        <a:sysClr val="windowText" lastClr="000000"/>
      </a:dk1>
      <a:lt1>
        <a:sysClr val="window" lastClr="FFFFFF"/>
      </a:lt1>
      <a:dk2>
        <a:srgbClr val="647252"/>
      </a:dk2>
      <a:lt2>
        <a:srgbClr val="EAE8CF"/>
      </a:lt2>
      <a:accent1>
        <a:srgbClr val="E78712"/>
      </a:accent1>
      <a:accent2>
        <a:srgbClr val="B73C26"/>
      </a:accent2>
      <a:accent3>
        <a:srgbClr val="865331"/>
      </a:accent3>
      <a:accent4>
        <a:srgbClr val="B38648"/>
      </a:accent4>
      <a:accent5>
        <a:srgbClr val="BBB473"/>
      </a:accent5>
      <a:accent6>
        <a:srgbClr val="849276"/>
      </a:accent6>
      <a:hlink>
        <a:srgbClr val="FDAB2A"/>
      </a:hlink>
      <a:folHlink>
        <a:srgbClr val="CCB182"/>
      </a:folHlink>
    </a:clrScheme>
    <a:fontScheme name="Espiral">
      <a:maj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Espiral">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54F6613E-5ED7-40ED-90A8-F639BE712C0E}"/>
    </a:ext>
  </a:extLst>
</a:theme>
</file>

<file path=ppt/theme/theme18.xml><?xml version="1.0" encoding="utf-8"?>
<a:theme xmlns:a="http://schemas.openxmlformats.org/drawingml/2006/main" name="1_Opulento">
  <a:themeElements>
    <a:clrScheme name="Opulento">
      <a:dk1>
        <a:sysClr val="windowText" lastClr="000000"/>
      </a:dk1>
      <a:lt1>
        <a:sysClr val="window" lastClr="FFFFFF"/>
      </a:lt1>
      <a:dk2>
        <a:srgbClr val="B13F9A"/>
      </a:dk2>
      <a:lt2>
        <a:srgbClr val="F4E7ED"/>
      </a:lt2>
      <a:accent1>
        <a:srgbClr val="B83D68"/>
      </a:accent1>
      <a:accent2>
        <a:srgbClr val="AC66BB"/>
      </a:accent2>
      <a:accent3>
        <a:srgbClr val="DE6C36"/>
      </a:accent3>
      <a:accent4>
        <a:srgbClr val="F9B639"/>
      </a:accent4>
      <a:accent5>
        <a:srgbClr val="CF6DA4"/>
      </a:accent5>
      <a:accent6>
        <a:srgbClr val="FA8D3D"/>
      </a:accent6>
      <a:hlink>
        <a:srgbClr val="FFDE66"/>
      </a:hlink>
      <a:folHlink>
        <a:srgbClr val="D490C5"/>
      </a:folHlink>
    </a:clrScheme>
    <a:fontScheme name="Opulento">
      <a:majorFont>
        <a:latin typeface="Trebuchet MS"/>
        <a:ea typeface=""/>
        <a:cs typeface=""/>
        <a:font script="Jpan" typeface="HG丸ｺﾞｼｯｸM-PRO"/>
        <a:font script="Hang" typeface="HY그래픽M"/>
        <a:font script="Hans" typeface="黑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pulento">
      <a:fillStyleLst>
        <a:solidFill>
          <a:schemeClr val="phClr"/>
        </a:solidFill>
        <a:gradFill rotWithShape="1">
          <a:gsLst>
            <a:gs pos="0">
              <a:schemeClr val="phClr">
                <a:tint val="15000"/>
                <a:satMod val="250000"/>
              </a:schemeClr>
            </a:gs>
            <a:gs pos="49000">
              <a:schemeClr val="phClr">
                <a:tint val="50000"/>
                <a:satMod val="200000"/>
              </a:schemeClr>
            </a:gs>
            <a:gs pos="49100">
              <a:schemeClr val="phClr">
                <a:tint val="64000"/>
                <a:satMod val="160000"/>
              </a:schemeClr>
            </a:gs>
            <a:gs pos="92000">
              <a:schemeClr val="phClr">
                <a:tint val="50000"/>
                <a:satMod val="200000"/>
              </a:schemeClr>
            </a:gs>
            <a:gs pos="100000">
              <a:schemeClr val="phClr">
                <a:tint val="43000"/>
                <a:satMod val="190000"/>
              </a:schemeClr>
            </a:gs>
          </a:gsLst>
          <a:lin ang="5400000" scaled="1"/>
        </a:gradFill>
        <a:gradFill rotWithShape="1">
          <a:gsLst>
            <a:gs pos="0">
              <a:schemeClr val="phClr">
                <a:tint val="74000"/>
              </a:schemeClr>
            </a:gs>
            <a:gs pos="49000">
              <a:schemeClr val="phClr">
                <a:tint val="96000"/>
                <a:shade val="84000"/>
                <a:satMod val="110000"/>
              </a:schemeClr>
            </a:gs>
            <a:gs pos="49100">
              <a:schemeClr val="phClr">
                <a:shade val="55000"/>
                <a:satMod val="150000"/>
              </a:schemeClr>
            </a:gs>
            <a:gs pos="92000">
              <a:schemeClr val="phClr">
                <a:tint val="98000"/>
                <a:shade val="90000"/>
                <a:satMod val="128000"/>
              </a:schemeClr>
            </a:gs>
            <a:gs pos="100000">
              <a:schemeClr val="phClr">
                <a:tint val="90000"/>
                <a:shade val="97000"/>
                <a:satMod val="128000"/>
              </a:schemeClr>
            </a:gs>
          </a:gsLst>
          <a:lin ang="5400000" scaled="1"/>
        </a:gradFill>
      </a:fillStyleLst>
      <a:lnStyleLst>
        <a:ln w="11430" cap="flat" cmpd="sng" algn="ctr">
          <a:solidFill>
            <a:schemeClr val="phClr"/>
          </a:solidFill>
          <a:prstDash val="solid"/>
        </a:ln>
        <a:ln w="40000" cap="flat" cmpd="sng" algn="ctr">
          <a:solidFill>
            <a:schemeClr val="phClr"/>
          </a:solidFill>
          <a:prstDash val="solid"/>
        </a:ln>
        <a:ln w="31800" cap="flat" cmpd="sng" algn="ctr">
          <a:solidFill>
            <a:schemeClr val="phClr"/>
          </a:solidFill>
          <a:prstDash val="solid"/>
        </a:ln>
      </a:lnStyleLst>
      <a:effectStyleLst>
        <a:effectStyle>
          <a:effectLst>
            <a:outerShdw blurRad="50800" dist="25000" dir="5400000" rotWithShape="0">
              <a:schemeClr val="phClr">
                <a:shade val="30000"/>
                <a:satMod val="150000"/>
                <a:alpha val="38000"/>
              </a:schemeClr>
            </a:outerShdw>
          </a:effectLst>
        </a:effectStyle>
        <a:effectStyle>
          <a:effectLst>
            <a:outerShdw blurRad="39000" dist="25400" dir="5400000" rotWithShape="0">
              <a:schemeClr val="phClr">
                <a:shade val="33000"/>
                <a:alpha val="83000"/>
              </a:schemeClr>
            </a:outerShdw>
          </a:effectLst>
        </a:effectStyle>
        <a:effectStyle>
          <a:effectLst>
            <a:outerShdw blurRad="39000" dist="25400" dir="5400000" rotWithShape="0">
              <a:schemeClr val="phClr">
                <a:shade val="33000"/>
                <a:alpha val="83000"/>
              </a:schemeClr>
            </a:outerShdw>
          </a:effectLst>
          <a:scene3d>
            <a:camera prst="orthographicFront" fov="0">
              <a:rot lat="0" lon="0" rev="0"/>
            </a:camera>
            <a:lightRig rig="contrasting" dir="t">
              <a:rot lat="0" lon="0" rev="1500000"/>
            </a:lightRig>
          </a:scene3d>
          <a:sp3d extrusionH="127000" prstMaterial="powder">
            <a:bevelT w="50800" h="63500"/>
          </a:sp3d>
        </a:effectStyle>
      </a:effectStyleLst>
      <a:bgFillStyleLst>
        <a:solidFill>
          <a:schemeClr val="phClr"/>
        </a:solidFill>
        <a:gradFill rotWithShape="1">
          <a:gsLst>
            <a:gs pos="0">
              <a:schemeClr val="phClr">
                <a:tint val="78000"/>
                <a:satMod val="220000"/>
              </a:schemeClr>
            </a:gs>
            <a:gs pos="100000">
              <a:schemeClr val="phClr">
                <a:shade val="35000"/>
                <a:satMod val="155000"/>
              </a:schemeClr>
            </a:gs>
          </a:gsLst>
          <a:path path="circle">
            <a:fillToRect l="50000" t="50000" r="50000" b="50000"/>
          </a:path>
        </a:gradFill>
        <a:blipFill>
          <a:blip xmlns:r="http://schemas.openxmlformats.org/officeDocument/2006/relationships" r:embed="rId1">
            <a:duotone>
              <a:schemeClr val="phClr">
                <a:shade val="60000"/>
                <a:satMod val="180000"/>
              </a:schemeClr>
              <a:schemeClr val="phClr">
                <a:tint val="500"/>
                <a:satMod val="150000"/>
              </a:schemeClr>
            </a:duotone>
          </a:blip>
          <a:tile tx="0" ty="0" sx="50000" sy="50000" flip="none" algn="tl"/>
        </a:blipFill>
      </a:bgFillStyleLst>
    </a:fmtScheme>
  </a:themeElements>
  <a:objectDefaults/>
  <a:extraClrSchemeLst/>
</a:theme>
</file>

<file path=ppt/theme/theme19.xml><?xml version="1.0" encoding="utf-8"?>
<a:theme xmlns:a="http://schemas.openxmlformats.org/drawingml/2006/main" name="10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UNNE PPT">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_Módulo">
  <a:themeElements>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fontScheme name="Módulo">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ódul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47500"/>
                <a:satMod val="137000"/>
              </a:schemeClr>
            </a:gs>
            <a:gs pos="55000">
              <a:schemeClr val="phClr">
                <a:shade val="69000"/>
                <a:satMod val="137000"/>
              </a:schemeClr>
            </a:gs>
            <a:gs pos="100000">
              <a:schemeClr val="phClr">
                <a:shade val="98000"/>
                <a:satMod val="137000"/>
              </a:schemeClr>
            </a:gs>
          </a:gsLst>
          <a:lin ang="16200000" scaled="0"/>
        </a:gradFill>
      </a:fillStyleLst>
      <a:lnStyleLst>
        <a:ln w="6350" cap="rnd" cmpd="sng" algn="ctr">
          <a:solidFill>
            <a:schemeClr val="phClr">
              <a:shade val="95000"/>
              <a:satMod val="105000"/>
            </a:schemeClr>
          </a:solidFill>
          <a:prstDash val="solid"/>
        </a:ln>
        <a:ln w="48000" cap="flat" cmpd="thickThin" algn="ctr">
          <a:solidFill>
            <a:schemeClr val="phClr"/>
          </a:solidFill>
          <a:prstDash val="solid"/>
        </a:ln>
        <a:ln w="48500" cap="flat" cmpd="thickThin" algn="ctr">
          <a:solidFill>
            <a:schemeClr val="phClr"/>
          </a:solidFill>
          <a:prstDash val="solid"/>
        </a:ln>
      </a:lnStyleLst>
      <a:effectStyleLst>
        <a:effectStyle>
          <a:effectLst>
            <a:outerShdw blurRad="45000" dist="25000" dir="5400000" rotWithShape="0">
              <a:srgbClr val="000000">
                <a:alpha val="38000"/>
              </a:srgbClr>
            </a:outerShdw>
          </a:effectLst>
        </a:effectStyle>
        <a:effectStyle>
          <a:effectLst>
            <a:outerShdw blurRad="39000" dist="25400" dir="5400000" rotWithShape="0">
              <a:srgbClr val="000000">
                <a:alpha val="38000"/>
              </a:srgbClr>
            </a:outerShdw>
          </a:effectLst>
        </a:effectStyle>
        <a:effectStyle>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extraClrSchemeLst/>
</a:theme>
</file>

<file path=ppt/theme/theme21.xml><?xml version="1.0" encoding="utf-8"?>
<a:theme xmlns:a="http://schemas.openxmlformats.org/drawingml/2006/main" name="2_Solsticio">
  <a:themeElements>
    <a:clrScheme name="Solsticio">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io">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olsticio">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2.xml><?xml version="1.0" encoding="utf-8"?>
<a:theme xmlns:a="http://schemas.openxmlformats.org/drawingml/2006/main" name="BlackTie">
  <a:themeElements>
    <a:clrScheme name="BlackTie">
      <a:dk1>
        <a:srgbClr val="000000"/>
      </a:dk1>
      <a:lt1>
        <a:srgbClr val="FFFFFF"/>
      </a:lt1>
      <a:dk2>
        <a:srgbClr val="46464A"/>
      </a:dk2>
      <a:lt2>
        <a:srgbClr val="E3DCCF"/>
      </a:lt2>
      <a:accent1>
        <a:srgbClr val="6F6F74"/>
      </a:accent1>
      <a:accent2>
        <a:srgbClr val="A7B789"/>
      </a:accent2>
      <a:accent3>
        <a:srgbClr val="BEAE98"/>
      </a:accent3>
      <a:accent4>
        <a:srgbClr val="92A9B9"/>
      </a:accent4>
      <a:accent5>
        <a:srgbClr val="9C8265"/>
      </a:accent5>
      <a:accent6>
        <a:srgbClr val="8D6974"/>
      </a:accent6>
      <a:hlink>
        <a:srgbClr val="67AABF"/>
      </a:hlink>
      <a:folHlink>
        <a:srgbClr val="B1B5AB"/>
      </a:folHlink>
    </a:clrScheme>
    <a:fontScheme name="BlackTie">
      <a:majorFont>
        <a:latin typeface="Garamond"/>
        <a:ea typeface=""/>
        <a:cs typeface=""/>
        <a:font script="Grek" typeface="Constantia"/>
        <a:font script="Cyrl" typeface="Constantia"/>
        <a:font script="Jpan" typeface="ＭＳ Ｐ明朝"/>
        <a:font script="Hang" typeface="궁서"/>
        <a:font script="Hans" typeface="仿宋"/>
        <a:font script="Hant" typeface="標楷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Garamond"/>
        <a:ea typeface=""/>
        <a:cs typeface=""/>
        <a:font script="Grek" typeface="Constantia"/>
        <a:font script="Cyrl" typeface="Constantia"/>
        <a:font script="Jpan" typeface="ＭＳ Ｐ明朝"/>
        <a:font script="Hang" typeface="궁서"/>
        <a:font script="Hans" typeface="仿宋"/>
        <a:font script="Hant" typeface="標楷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BlackTie">
      <a:fillStyleLst>
        <a:solidFill>
          <a:schemeClr val="phClr"/>
        </a:solidFill>
        <a:gradFill rotWithShape="1">
          <a:gsLst>
            <a:gs pos="0">
              <a:schemeClr val="phClr">
                <a:tint val="45000"/>
                <a:satMod val="220000"/>
              </a:schemeClr>
            </a:gs>
            <a:gs pos="30000">
              <a:schemeClr val="phClr">
                <a:tint val="61000"/>
                <a:satMod val="220000"/>
              </a:schemeClr>
            </a:gs>
            <a:gs pos="45000">
              <a:schemeClr val="phClr">
                <a:tint val="66000"/>
                <a:satMod val="240000"/>
              </a:schemeClr>
            </a:gs>
            <a:gs pos="55000">
              <a:schemeClr val="phClr">
                <a:tint val="66000"/>
                <a:satMod val="220000"/>
              </a:schemeClr>
            </a:gs>
            <a:gs pos="73000">
              <a:schemeClr val="phClr">
                <a:tint val="61000"/>
                <a:satMod val="220000"/>
              </a:schemeClr>
            </a:gs>
            <a:gs pos="100000">
              <a:schemeClr val="phClr">
                <a:tint val="45000"/>
                <a:satMod val="220000"/>
              </a:schemeClr>
            </a:gs>
          </a:gsLst>
          <a:lin ang="950000" scaled="1"/>
        </a:gradFill>
        <a:gradFill rotWithShape="1">
          <a:gsLst>
            <a:gs pos="0">
              <a:schemeClr val="phClr">
                <a:shade val="63000"/>
                <a:satMod val="110000"/>
              </a:schemeClr>
            </a:gs>
            <a:gs pos="30000">
              <a:schemeClr val="phClr">
                <a:shade val="90000"/>
                <a:satMod val="120000"/>
              </a:schemeClr>
            </a:gs>
            <a:gs pos="45000">
              <a:schemeClr val="phClr">
                <a:shade val="100000"/>
                <a:satMod val="128000"/>
              </a:schemeClr>
            </a:gs>
            <a:gs pos="55000">
              <a:schemeClr val="phClr">
                <a:shade val="100000"/>
                <a:satMod val="128000"/>
              </a:schemeClr>
            </a:gs>
            <a:gs pos="73000">
              <a:schemeClr val="phClr">
                <a:shade val="90000"/>
                <a:satMod val="120000"/>
              </a:schemeClr>
            </a:gs>
            <a:gs pos="100000">
              <a:schemeClr val="phClr">
                <a:shade val="63000"/>
                <a:satMod val="110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53975" cap="flat" cmpd="dbl"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1909" dir="5400000" rotWithShape="0">
              <a:srgbClr val="000000">
                <a:alpha val="40000"/>
              </a:srgbClr>
            </a:outerShdw>
          </a:effectLst>
        </a:effectStyle>
        <a:effectStyle>
          <a:effectLst>
            <a:outerShdw blurRad="57150" dist="38100" dir="5400000" algn="br" rotWithShape="0">
              <a:srgbClr val="000000">
                <a:alpha val="57000"/>
              </a:srgbClr>
            </a:outerShdw>
          </a:effectLst>
          <a:scene3d>
            <a:camera prst="orthographicFront">
              <a:rot lat="0" lon="0" rev="0"/>
            </a:camera>
            <a:lightRig rig="twoPt" dir="t">
              <a:rot lat="0" lon="0" rev="1800000"/>
            </a:lightRig>
          </a:scene3d>
          <a:sp3d>
            <a:bevelT w="44450" h="31750" prst="coolSlant"/>
          </a:sp3d>
        </a:effectStyle>
      </a:effectStyleLst>
      <a:bgFillStyleLst>
        <a:solidFill>
          <a:schemeClr val="phClr"/>
        </a:solidFill>
        <a:blipFill rotWithShape="1">
          <a:blip xmlns:r="http://schemas.openxmlformats.org/officeDocument/2006/relationships" r:embed="rId1">
            <a:duotone>
              <a:schemeClr val="phClr">
                <a:tint val="95000"/>
              </a:schemeClr>
              <a:schemeClr val="phClr">
                <a:shade val="20000"/>
              </a:schemeClr>
            </a:duotone>
          </a:blip>
          <a:stretch/>
        </a:blipFill>
        <a:gradFill rotWithShape="1">
          <a:gsLst>
            <a:gs pos="0">
              <a:schemeClr val="phClr">
                <a:tint val="40000"/>
                <a:satMod val="350000"/>
              </a:schemeClr>
            </a:gs>
            <a:gs pos="40000">
              <a:schemeClr val="phClr">
                <a:tint val="45000"/>
                <a:shade val="99000"/>
                <a:satMod val="350000"/>
              </a:schemeClr>
            </a:gs>
            <a:gs pos="100000">
              <a:schemeClr val="phClr">
                <a:shade val="30000"/>
                <a:satMod val="255000"/>
              </a:schemeClr>
            </a:gs>
          </a:gsLst>
          <a:path path="circle">
            <a:fillToRect l="50000" t="-80000" r="50000" b="180000"/>
          </a:path>
        </a:gradFill>
      </a:bgFillStyleLst>
    </a:fmtScheme>
  </a:themeElements>
  <a:objectDefaults/>
  <a:extraClrSchemeLst/>
</a:theme>
</file>

<file path=ppt/theme/theme23.xml><?xml version="1.0" encoding="utf-8"?>
<a:theme xmlns:a="http://schemas.openxmlformats.org/drawingml/2006/main" name="11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Parallax">
  <a:themeElements>
    <a:clrScheme name="Parallax">
      <a:dk1>
        <a:sysClr val="windowText" lastClr="000000"/>
      </a:dk1>
      <a:lt1>
        <a:sysClr val="window" lastClr="FFFFFF"/>
      </a:lt1>
      <a:dk2>
        <a:srgbClr val="212121"/>
      </a:dk2>
      <a:lt2>
        <a:srgbClr val="CDD0D1"/>
      </a:lt2>
      <a:accent1>
        <a:srgbClr val="BC1C1C"/>
      </a:accent1>
      <a:accent2>
        <a:srgbClr val="F67534"/>
      </a:accent2>
      <a:accent3>
        <a:srgbClr val="EAAC35"/>
      </a:accent3>
      <a:accent4>
        <a:srgbClr val="9BAF68"/>
      </a:accent4>
      <a:accent5>
        <a:srgbClr val="68B9A6"/>
      </a:accent5>
      <a:accent6>
        <a:srgbClr val="50B1D4"/>
      </a:accent6>
      <a:hlink>
        <a:srgbClr val="E46416"/>
      </a:hlink>
      <a:folHlink>
        <a:srgbClr val="EE9340"/>
      </a:folHlink>
    </a:clrScheme>
    <a:fontScheme name="Parallax">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93B4CCAC-FD5A-4D59-B1AC-EAF45910B5A9}"/>
    </a:ext>
  </a:extLst>
</a:theme>
</file>

<file path=ppt/theme/theme25.xml><?xml version="1.0" encoding="utf-8"?>
<a:theme xmlns:a="http://schemas.openxmlformats.org/drawingml/2006/main" name="1_Parallax">
  <a:themeElements>
    <a:clrScheme name="Parallax">
      <a:dk1>
        <a:sysClr val="windowText" lastClr="000000"/>
      </a:dk1>
      <a:lt1>
        <a:sysClr val="window" lastClr="FFFFFF"/>
      </a:lt1>
      <a:dk2>
        <a:srgbClr val="212121"/>
      </a:dk2>
      <a:lt2>
        <a:srgbClr val="CDD0D1"/>
      </a:lt2>
      <a:accent1>
        <a:srgbClr val="BC1C1C"/>
      </a:accent1>
      <a:accent2>
        <a:srgbClr val="F67534"/>
      </a:accent2>
      <a:accent3>
        <a:srgbClr val="EAAC35"/>
      </a:accent3>
      <a:accent4>
        <a:srgbClr val="9BAF68"/>
      </a:accent4>
      <a:accent5>
        <a:srgbClr val="68B9A6"/>
      </a:accent5>
      <a:accent6>
        <a:srgbClr val="50B1D4"/>
      </a:accent6>
      <a:hlink>
        <a:srgbClr val="E46416"/>
      </a:hlink>
      <a:folHlink>
        <a:srgbClr val="EE9340"/>
      </a:folHlink>
    </a:clrScheme>
    <a:fontScheme name="Parallax">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93B4CCAC-FD5A-4D59-B1AC-EAF45910B5A9}"/>
    </a:ext>
  </a:extLst>
</a:theme>
</file>

<file path=ppt/theme/theme26.xml><?xml version="1.0" encoding="utf-8"?>
<a:theme xmlns:a="http://schemas.openxmlformats.org/drawingml/2006/main" name="3_Perspectiva">
  <a:themeElements>
    <a:clrScheme name="Perspectiva">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Clásico de Office 2">
      <a:maj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erspectiva">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3_Cartoné">
  <a:themeElements>
    <a:clrScheme name="Cartoné">
      <a:dk1>
        <a:sysClr val="windowText" lastClr="000000"/>
      </a:dk1>
      <a:lt1>
        <a:sysClr val="window" lastClr="FFFFFF"/>
      </a:lt1>
      <a:dk2>
        <a:srgbClr val="895D1D"/>
      </a:dk2>
      <a:lt2>
        <a:srgbClr val="ECE9C6"/>
      </a:lt2>
      <a:accent1>
        <a:srgbClr val="873624"/>
      </a:accent1>
      <a:accent2>
        <a:srgbClr val="D6862D"/>
      </a:accent2>
      <a:accent3>
        <a:srgbClr val="D0BE40"/>
      </a:accent3>
      <a:accent4>
        <a:srgbClr val="877F6C"/>
      </a:accent4>
      <a:accent5>
        <a:srgbClr val="972109"/>
      </a:accent5>
      <a:accent6>
        <a:srgbClr val="AEB795"/>
      </a:accent6>
      <a:hlink>
        <a:srgbClr val="CC9900"/>
      </a:hlink>
      <a:folHlink>
        <a:srgbClr val="B2B2B2"/>
      </a:folHlink>
    </a:clrScheme>
    <a:fontScheme name="Cartoné">
      <a:majorFont>
        <a:latin typeface="Book Antiqua"/>
        <a:ea typeface=""/>
        <a:cs typeface=""/>
        <a:font script="Grek" typeface="Times New Roman"/>
        <a:font script="Cyrl" typeface="Times New Roman"/>
        <a:font script="Jpan" typeface="HGS明朝E"/>
        <a:font script="Hang" typeface="궁서"/>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Book Antiqua"/>
        <a:ea typeface=""/>
        <a:cs typeface=""/>
        <a:font script="Grek" typeface="Times New Roman"/>
        <a:font script="Cyrl" typeface="Times New Roman"/>
        <a:font script="Jpan" typeface="HGS明朝E"/>
        <a:font script="Hang" typeface="돋움"/>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Cartoné">
      <a:fillStyleLst>
        <a:solidFill>
          <a:schemeClr val="phClr"/>
        </a:solidFill>
        <a:solidFill>
          <a:schemeClr val="phClr">
            <a:tint val="68000"/>
            <a:shade val="94000"/>
            <a:satMod val="300000"/>
            <a:lumMod val="110000"/>
          </a:schemeClr>
        </a:solidFill>
        <a:gradFill rotWithShape="1">
          <a:gsLst>
            <a:gs pos="0">
              <a:schemeClr val="phClr">
                <a:tint val="94000"/>
                <a:satMod val="180000"/>
                <a:lumMod val="98000"/>
              </a:schemeClr>
            </a:gs>
            <a:gs pos="100000">
              <a:schemeClr val="phClr">
                <a:satMod val="130000"/>
              </a:schemeClr>
            </a:gs>
          </a:gsLst>
          <a:lin ang="5160000" scaled="0"/>
        </a:gradFill>
      </a:fillStyleLst>
      <a:lnStyleLst>
        <a:ln w="12700" cap="flat" cmpd="sng" algn="ctr">
          <a:solidFill>
            <a:schemeClr val="phClr">
              <a:shade val="90000"/>
              <a:lumMod val="90000"/>
            </a:schemeClr>
          </a:solidFill>
          <a:prstDash val="solid"/>
        </a:ln>
        <a:ln w="19050" cap="flat" cmpd="sng" algn="ctr">
          <a:solidFill>
            <a:schemeClr val="phClr">
              <a:shade val="75000"/>
              <a:lumMod val="90000"/>
            </a:schemeClr>
          </a:solidFill>
          <a:prstDash val="solid"/>
        </a:ln>
        <a:ln w="25400" cap="flat" cmpd="sng" algn="ctr">
          <a:solidFill>
            <a:schemeClr val="phClr"/>
          </a:solidFill>
          <a:prstDash val="solid"/>
        </a:ln>
      </a:lnStyleLst>
      <a:effectStyleLst>
        <a:effectStyle>
          <a:effectLst>
            <a:outerShdw blurRad="38100" dist="12700" dir="5400000" rotWithShape="0">
              <a:srgbClr val="000000">
                <a:alpha val="15000"/>
              </a:srgbClr>
            </a:outerShdw>
          </a:effectLst>
        </a:effectStyle>
        <a:effectStyle>
          <a:effectLst>
            <a:outerShdw blurRad="50800" dist="25400" dir="5400000" rotWithShape="0">
              <a:srgbClr val="000000">
                <a:alpha val="46000"/>
              </a:srgbClr>
            </a:outerShdw>
          </a:effectLst>
        </a:effectStyle>
        <a:effectStyle>
          <a:effectLst>
            <a:outerShdw blurRad="50800" dist="25400" dir="5400000" rotWithShape="0">
              <a:srgbClr val="000000">
                <a:alpha val="48000"/>
              </a:srgbClr>
            </a:outerShdw>
          </a:effectLst>
          <a:scene3d>
            <a:camera prst="orthographicFront">
              <a:rot lat="0" lon="0" rev="0"/>
            </a:camera>
            <a:lightRig rig="threePt" dir="tl">
              <a:rot lat="0" lon="0" rev="2400000"/>
            </a:lightRig>
          </a:scene3d>
          <a:sp3d>
            <a:bevelT w="25400" h="25400"/>
          </a:sp3d>
        </a:effectStyle>
      </a:effectStyleLst>
      <a:bgFillStyleLst>
        <a:solidFill>
          <a:schemeClr val="phClr">
            <a:tint val="96000"/>
            <a:lumMod val="110000"/>
          </a:schemeClr>
        </a:solidFill>
        <a:blipFill rotWithShape="1">
          <a:blip xmlns:r="http://schemas.openxmlformats.org/officeDocument/2006/relationships" r:embed="rId1">
            <a:duotone>
              <a:schemeClr val="phClr">
                <a:tint val="93000"/>
                <a:shade val="20000"/>
              </a:schemeClr>
              <a:schemeClr val="phClr">
                <a:tint val="90000"/>
                <a:shade val="85000"/>
                <a:satMod val="115000"/>
              </a:schemeClr>
            </a:duotone>
          </a:blip>
          <a:tile tx="0" ty="0" sx="60000" sy="60000" flip="none" algn="tl"/>
        </a:blipFill>
        <a:blipFill rotWithShape="1">
          <a:blip xmlns:r="http://schemas.openxmlformats.org/officeDocument/2006/relationships" r:embed="rId2">
            <a:duotone>
              <a:schemeClr val="phClr">
                <a:shade val="50000"/>
                <a:satMod val="340000"/>
                <a:lumMod val="40000"/>
              </a:schemeClr>
              <a:schemeClr val="phClr">
                <a:tint val="92000"/>
                <a:shade val="94000"/>
                <a:hueMod val="110000"/>
                <a:satMod val="236000"/>
                <a:lumMod val="120000"/>
              </a:schemeClr>
            </a:duotone>
          </a:blip>
          <a:stretch/>
        </a:blipFill>
      </a:bgFillStyleLst>
    </a:fmtScheme>
  </a:themeElements>
  <a:objectDefaults/>
  <a:extraClrSchemeLst/>
</a:theme>
</file>

<file path=ppt/theme/theme28.xml><?xml version="1.0" encoding="utf-8"?>
<a:theme xmlns:a="http://schemas.openxmlformats.org/drawingml/2006/main" name="Estela de condensación">
  <a:themeElements>
    <a:clrScheme name="Estela de condensación">
      <a:dk1>
        <a:sysClr val="windowText" lastClr="000000"/>
      </a:dk1>
      <a:lt1>
        <a:sysClr val="window" lastClr="FFFFFF"/>
      </a:lt1>
      <a:dk2>
        <a:srgbClr val="454545"/>
      </a:dk2>
      <a:lt2>
        <a:srgbClr val="DADADA"/>
      </a:lt2>
      <a:accent1>
        <a:srgbClr val="DF2E28"/>
      </a:accent1>
      <a:accent2>
        <a:srgbClr val="FE801A"/>
      </a:accent2>
      <a:accent3>
        <a:srgbClr val="E9BF35"/>
      </a:accent3>
      <a:accent4>
        <a:srgbClr val="81BB42"/>
      </a:accent4>
      <a:accent5>
        <a:srgbClr val="32C7A9"/>
      </a:accent5>
      <a:accent6>
        <a:srgbClr val="4A9BDC"/>
      </a:accent6>
      <a:hlink>
        <a:srgbClr val="F0532B"/>
      </a:hlink>
      <a:folHlink>
        <a:srgbClr val="F38B53"/>
      </a:folHlink>
    </a:clrScheme>
    <a:fontScheme name="Estela de condensación">
      <a:majorFont>
        <a:latin typeface="Century Gothic"/>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tela de condensación">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29.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Austi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30.xml><?xml version="1.0" encoding="utf-8"?>
<a:theme xmlns:a="http://schemas.openxmlformats.org/drawingml/2006/main" name="1_Perspectiva">
  <a:themeElements>
    <a:clrScheme name="Perspectiva">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Clásico de Office 2">
      <a:maj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erspectiva">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extraClrSchemeLst/>
</a:theme>
</file>

<file path=ppt/theme/theme31.xml><?xml version="1.0" encoding="utf-8"?>
<a:theme xmlns:a="http://schemas.openxmlformats.org/drawingml/2006/main" name="Perspectiva">
  <a:themeElements>
    <a:clrScheme name="Perspectiva">
      <a:dk1>
        <a:sysClr val="windowText" lastClr="000000"/>
      </a:dk1>
      <a:lt1>
        <a:sysClr val="window" lastClr="FFFFFF"/>
      </a:lt1>
      <a:dk2>
        <a:srgbClr val="283138"/>
      </a:dk2>
      <a:lt2>
        <a:srgbClr val="FF8600"/>
      </a:lt2>
      <a:accent1>
        <a:srgbClr val="838D9B"/>
      </a:accent1>
      <a:accent2>
        <a:srgbClr val="D2610C"/>
      </a:accent2>
      <a:accent3>
        <a:srgbClr val="80716A"/>
      </a:accent3>
      <a:accent4>
        <a:srgbClr val="94147C"/>
      </a:accent4>
      <a:accent5>
        <a:srgbClr val="5D5AD2"/>
      </a:accent5>
      <a:accent6>
        <a:srgbClr val="6F6C7D"/>
      </a:accent6>
      <a:hlink>
        <a:srgbClr val="6187E3"/>
      </a:hlink>
      <a:folHlink>
        <a:srgbClr val="7B8EB8"/>
      </a:folHlink>
    </a:clrScheme>
    <a:fontScheme name="Clásico de Office 2">
      <a:maj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erspectiva">
      <a:fillStyleLst>
        <a:solidFill>
          <a:schemeClr val="phClr"/>
        </a:solidFill>
        <a:gradFill rotWithShape="1">
          <a:gsLst>
            <a:gs pos="0">
              <a:schemeClr val="phClr">
                <a:tint val="50000"/>
                <a:alpha val="100000"/>
                <a:satMod val="160000"/>
                <a:lumMod val="105000"/>
              </a:schemeClr>
            </a:gs>
            <a:gs pos="41000">
              <a:schemeClr val="phClr">
                <a:tint val="57000"/>
                <a:satMod val="180000"/>
                <a:lumMod val="99000"/>
              </a:schemeClr>
            </a:gs>
            <a:gs pos="100000">
              <a:schemeClr val="phClr">
                <a:tint val="80000"/>
                <a:satMod val="200000"/>
                <a:lumMod val="104000"/>
              </a:schemeClr>
            </a:gs>
          </a:gsLst>
          <a:lin ang="5400000" scaled="1"/>
        </a:gradFill>
        <a:gradFill rotWithShape="1">
          <a:gsLst>
            <a:gs pos="0">
              <a:schemeClr val="phClr">
                <a:tint val="96000"/>
                <a:satMod val="130000"/>
                <a:lumMod val="114000"/>
              </a:schemeClr>
            </a:gs>
            <a:gs pos="60000">
              <a:schemeClr val="phClr">
                <a:tint val="100000"/>
                <a:satMod val="106000"/>
                <a:lumMod val="110000"/>
              </a:schemeClr>
            </a:gs>
            <a:gs pos="100000">
              <a:schemeClr val="ph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8575" cap="flat" cmpd="sng" algn="ctr">
          <a:solidFill>
            <a:schemeClr val="phClr"/>
          </a:solidFill>
          <a:prstDash val="solid"/>
        </a:ln>
      </a:lnStyleLst>
      <a:effectStyleLst>
        <a:effectStyle>
          <a:effectLst>
            <a:outerShdw blurRad="50800" dist="38100" dir="5400000" rotWithShape="0">
              <a:srgbClr val="000000">
                <a:alpha val="28000"/>
              </a:srgbClr>
            </a:outerShdw>
          </a:effectLst>
        </a:effectStyle>
        <a:effectStyle>
          <a:effectLst>
            <a:outerShdw blurRad="47625" dist="38100" dir="5400000" sy="98000" rotWithShape="0">
              <a:srgbClr val="000000">
                <a:alpha val="48000"/>
              </a:srgbClr>
            </a:outerShdw>
          </a:effectLst>
          <a:scene3d>
            <a:camera prst="orthographicFront">
              <a:rot lat="0" lon="0" rev="0"/>
            </a:camera>
            <a:lightRig rig="twoPt" dir="br">
              <a:rot lat="0" lon="0" rev="8700000"/>
            </a:lightRig>
          </a:scene3d>
          <a:sp3d prstMaterial="matte">
            <a:bevelT w="25400" h="53975"/>
          </a:sp3d>
        </a:effectStyle>
        <a:effectStyle>
          <a:effectLst>
            <a:reflection blurRad="12700" stA="24000" endPos="28000" dist="50800" dir="5400000" sy="-100000" rotWithShape="0"/>
          </a:effectLst>
          <a:scene3d>
            <a:camera prst="orthographicFront">
              <a:rot lat="0" lon="0" rev="0"/>
            </a:camera>
            <a:lightRig rig="threePt" dir="t">
              <a:rot lat="0" lon="0" rev="4800000"/>
            </a:lightRig>
          </a:scene3d>
          <a:sp3d>
            <a:bevelT w="69850" h="31750"/>
          </a:sp3d>
        </a:effectStyle>
      </a:effectStyleLst>
      <a:bgFillStyleLst>
        <a:solidFill>
          <a:schemeClr val="phClr"/>
        </a:solidFill>
        <a:gradFill rotWithShape="1">
          <a:gsLst>
            <a:gs pos="0">
              <a:schemeClr val="phClr">
                <a:tint val="100000"/>
                <a:shade val="80000"/>
                <a:satMod val="100000"/>
                <a:lumMod val="100000"/>
              </a:schemeClr>
            </a:gs>
            <a:gs pos="65000">
              <a:schemeClr val="phClr">
                <a:tint val="100000"/>
                <a:shade val="95000"/>
                <a:satMod val="100000"/>
                <a:lumMod val="100000"/>
              </a:schemeClr>
            </a:gs>
            <a:gs pos="100000">
              <a:schemeClr val="phClr">
                <a:tint val="88000"/>
                <a:shade val="100000"/>
                <a:satMod val="400000"/>
                <a:lumMod val="100000"/>
              </a:schemeClr>
            </a:gs>
          </a:gsLst>
          <a:lin ang="5400000" scaled="0"/>
        </a:gradFill>
        <a:blipFill rotWithShape="1">
          <a:blip xmlns:r="http://schemas.openxmlformats.org/officeDocument/2006/relationships" r:embed="rId1">
            <a:duotone>
              <a:schemeClr val="phClr">
                <a:tint val="95000"/>
                <a:satMod val="90000"/>
              </a:schemeClr>
              <a:schemeClr val="phClr">
                <a:shade val="92000"/>
              </a:schemeClr>
            </a:duotone>
          </a:blip>
          <a:tile tx="0" ty="0" sx="100000" sy="100000" flip="none" algn="tl"/>
        </a:blipFill>
      </a:bgFillStyleLst>
    </a:fmtScheme>
  </a:themeElements>
  <a:objectDefaults/>
  <a:extraClrSchemeLst/>
</a:theme>
</file>

<file path=ppt/theme/theme32.xml><?xml version="1.0" encoding="utf-8"?>
<a:theme xmlns:a="http://schemas.openxmlformats.org/drawingml/2006/main" name="3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1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Sketchbook">
  <a:themeElements>
    <a:clrScheme name="Sketchbook">
      <a:dk1>
        <a:sysClr val="windowText" lastClr="000000"/>
      </a:dk1>
      <a:lt1>
        <a:sysClr val="window" lastClr="FFFFFF"/>
      </a:lt1>
      <a:dk2>
        <a:srgbClr val="4C1304"/>
      </a:dk2>
      <a:lt2>
        <a:srgbClr val="FFFEE6"/>
      </a:lt2>
      <a:accent1>
        <a:srgbClr val="A63212"/>
      </a:accent1>
      <a:accent2>
        <a:srgbClr val="E68230"/>
      </a:accent2>
      <a:accent3>
        <a:srgbClr val="9BB05E"/>
      </a:accent3>
      <a:accent4>
        <a:srgbClr val="6B9BC7"/>
      </a:accent4>
      <a:accent5>
        <a:srgbClr val="4E66B2"/>
      </a:accent5>
      <a:accent6>
        <a:srgbClr val="8976AC"/>
      </a:accent6>
      <a:hlink>
        <a:srgbClr val="942408"/>
      </a:hlink>
      <a:folHlink>
        <a:srgbClr val="B34F17"/>
      </a:folHlink>
    </a:clrScheme>
    <a:fontScheme name="Sketchbook">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mbria"/>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Sketchbook">
      <a:fillStyleLst>
        <a:solidFill>
          <a:schemeClr val="phClr"/>
        </a:solidFill>
        <a:gradFill rotWithShape="1">
          <a:gsLst>
            <a:gs pos="0">
              <a:schemeClr val="phClr">
                <a:tint val="10000"/>
                <a:alpha val="94000"/>
                <a:satMod val="120000"/>
                <a:lumMod val="110000"/>
              </a:schemeClr>
            </a:gs>
            <a:gs pos="100000">
              <a:schemeClr val="phClr">
                <a:tint val="80000"/>
                <a:shade val="100000"/>
                <a:satMod val="140000"/>
                <a:lumMod val="120000"/>
              </a:schemeClr>
            </a:gs>
          </a:gsLst>
          <a:lin ang="5400000" scaled="0"/>
        </a:gradFill>
        <a:gradFill rotWithShape="1">
          <a:gsLst>
            <a:gs pos="0">
              <a:schemeClr val="phClr">
                <a:tint val="100000"/>
                <a:shade val="100000"/>
                <a:satMod val="100000"/>
                <a:lumMod val="90000"/>
              </a:schemeClr>
            </a:gs>
            <a:gs pos="100000">
              <a:schemeClr val="phClr">
                <a:tint val="95000"/>
                <a:shade val="100000"/>
                <a:satMod val="110000"/>
                <a:lumMod val="105000"/>
              </a:schemeClr>
            </a:gs>
          </a:gsLst>
          <a:path path="circle">
            <a:fillToRect l="40000" t="100000" r="40000" b="100000"/>
          </a:path>
        </a:gradFill>
      </a:fillStyleLst>
      <a:lnStyleLst>
        <a:ln w="9525" cap="flat" cmpd="sng" algn="ctr">
          <a:solidFill>
            <a:schemeClr val="phClr"/>
          </a:solidFill>
          <a:prstDash val="solid"/>
        </a:ln>
        <a:ln w="19050"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outerShdw blurRad="50800" dist="12700" dir="5400000" rotWithShape="0">
              <a:srgbClr val="000000">
                <a:alpha val="37000"/>
              </a:srgbClr>
            </a:outerShdw>
          </a:effectLst>
        </a:effectStyle>
        <a:effectStyle>
          <a:effectLst>
            <a:outerShdw blurRad="50800" dist="25400" dir="5040000" rotWithShape="0">
              <a:srgbClr val="000000">
                <a:alpha val="44000"/>
              </a:srgbClr>
            </a:outerShdw>
          </a:effectLst>
          <a:scene3d>
            <a:camera prst="orthographicFront">
              <a:rot lat="0" lon="0" rev="0"/>
            </a:camera>
            <a:lightRig rig="threePt" dir="tl"/>
          </a:scene3d>
          <a:sp3d prstMaterial="dkEdge">
            <a:bevelT w="38100" h="25400" prst="coolSlant"/>
          </a:sp3d>
        </a:effectStyle>
      </a:effectStyleLst>
      <a:bgFillStyleLst>
        <a:solidFill>
          <a:schemeClr val="phClr"/>
        </a:solidFill>
        <a:blipFill rotWithShape="1">
          <a:blip xmlns:r="http://schemas.openxmlformats.org/officeDocument/2006/relationships" r:embed="rId1">
            <a:duotone>
              <a:schemeClr val="phClr">
                <a:shade val="55000"/>
                <a:lumMod val="90000"/>
              </a:schemeClr>
              <a:schemeClr val="phClr">
                <a:tint val="92000"/>
                <a:satMod val="120000"/>
                <a:lumMod val="103000"/>
              </a:schemeClr>
            </a:duotone>
          </a:blip>
          <a:stretch/>
        </a:blipFill>
        <a:blipFill rotWithShape="1">
          <a:blip xmlns:r="http://schemas.openxmlformats.org/officeDocument/2006/relationships" r:embed="rId2">
            <a:duotone>
              <a:schemeClr val="phClr">
                <a:shade val="96000"/>
              </a:schemeClr>
              <a:schemeClr val="phClr">
                <a:tint val="98000"/>
              </a:schemeClr>
            </a:duotone>
          </a:blip>
          <a:tile tx="0" ty="0" sx="50000" sy="50000" flip="none" algn="tl"/>
        </a:blipFill>
      </a:bgFillStyleLst>
    </a:fmtScheme>
  </a:themeElements>
  <a:objectDefaults/>
  <a:extraClrSchemeLst/>
</a:theme>
</file>

<file path=ppt/theme/theme35.xml><?xml version="1.0" encoding="utf-8"?>
<a:theme xmlns:a="http://schemas.openxmlformats.org/drawingml/2006/main" name="1_Estela de condensación">
  <a:themeElements>
    <a:clrScheme name="Estela de condensación">
      <a:dk1>
        <a:sysClr val="windowText" lastClr="000000"/>
      </a:dk1>
      <a:lt1>
        <a:sysClr val="window" lastClr="FFFFFF"/>
      </a:lt1>
      <a:dk2>
        <a:srgbClr val="454545"/>
      </a:dk2>
      <a:lt2>
        <a:srgbClr val="DADADA"/>
      </a:lt2>
      <a:accent1>
        <a:srgbClr val="DF2E28"/>
      </a:accent1>
      <a:accent2>
        <a:srgbClr val="FE801A"/>
      </a:accent2>
      <a:accent3>
        <a:srgbClr val="E9BF35"/>
      </a:accent3>
      <a:accent4>
        <a:srgbClr val="81BB42"/>
      </a:accent4>
      <a:accent5>
        <a:srgbClr val="32C7A9"/>
      </a:accent5>
      <a:accent6>
        <a:srgbClr val="4A9BDC"/>
      </a:accent6>
      <a:hlink>
        <a:srgbClr val="F0532B"/>
      </a:hlink>
      <a:folHlink>
        <a:srgbClr val="F38B53"/>
      </a:folHlink>
    </a:clrScheme>
    <a:fontScheme name="Estela de condensación">
      <a:majorFont>
        <a:latin typeface="Century Gothic"/>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tela de condensación">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36.xml><?xml version="1.0" encoding="utf-8"?>
<a:theme xmlns:a="http://schemas.openxmlformats.org/drawingml/2006/main" name="CENTRO DE CAPACITACION JUDICIAL MENDOZ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NewsPrint">
  <a:themeElements>
    <a:clrScheme name="NewsPrint">
      <a:dk1>
        <a:sysClr val="windowText" lastClr="000000"/>
      </a:dk1>
      <a:lt1>
        <a:sysClr val="window" lastClr="FFFFFF"/>
      </a:lt1>
      <a:dk2>
        <a:srgbClr val="303030"/>
      </a:dk2>
      <a:lt2>
        <a:srgbClr val="DEDEE0"/>
      </a:lt2>
      <a:accent1>
        <a:srgbClr val="AD0101"/>
      </a:accent1>
      <a:accent2>
        <a:srgbClr val="726056"/>
      </a:accent2>
      <a:accent3>
        <a:srgbClr val="AC956E"/>
      </a:accent3>
      <a:accent4>
        <a:srgbClr val="808DA9"/>
      </a:accent4>
      <a:accent5>
        <a:srgbClr val="424E5B"/>
      </a:accent5>
      <a:accent6>
        <a:srgbClr val="730E00"/>
      </a:accent6>
      <a:hlink>
        <a:srgbClr val="D26900"/>
      </a:hlink>
      <a:folHlink>
        <a:srgbClr val="D89243"/>
      </a:folHlink>
    </a:clrScheme>
    <a:fontScheme name="NewsPrint">
      <a:majorFont>
        <a:latin typeface="Impact"/>
        <a:ea typeface=""/>
        <a:cs typeface=""/>
        <a:font script="Jpan" typeface="HGP創英角ｺﾞｼｯｸUB"/>
        <a:font script="Hang" typeface="HY견고딕"/>
        <a:font script="Hans" typeface="微软雅黑"/>
        <a:font script="Hant" typeface="微軟正黑體"/>
        <a:font script="Arab" typeface="Tahoma"/>
        <a:font script="Hebr" typeface="To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NewsPrint">
      <a:fillStyleLst>
        <a:solidFill>
          <a:schemeClr val="phClr"/>
        </a:solidFill>
        <a:gradFill rotWithShape="1">
          <a:gsLst>
            <a:gs pos="0">
              <a:schemeClr val="phClr">
                <a:tint val="37000"/>
                <a:hueMod val="100000"/>
                <a:satMod val="200000"/>
                <a:lumMod val="88000"/>
              </a:schemeClr>
            </a:gs>
            <a:gs pos="100000">
              <a:schemeClr val="phClr">
                <a:tint val="53000"/>
                <a:shade val="100000"/>
                <a:hueMod val="100000"/>
                <a:satMod val="350000"/>
                <a:lumMod val="79000"/>
              </a:schemeClr>
            </a:gs>
          </a:gsLst>
          <a:lin ang="5400000" scaled="1"/>
        </a:gradFill>
        <a:gradFill rotWithShape="1">
          <a:gsLst>
            <a:gs pos="0">
              <a:schemeClr val="phClr">
                <a:tint val="83000"/>
                <a:shade val="100000"/>
                <a:alpha val="100000"/>
                <a:hueMod val="100000"/>
                <a:satMod val="220000"/>
                <a:lumMod val="90000"/>
              </a:schemeClr>
            </a:gs>
            <a:gs pos="76000">
              <a:schemeClr val="phClr">
                <a:shade val="100000"/>
              </a:schemeClr>
            </a:gs>
            <a:gs pos="100000">
              <a:schemeClr val="phClr">
                <a:shade val="93000"/>
                <a:alpha val="100000"/>
                <a:satMod val="100000"/>
                <a:lumMod val="93000"/>
              </a:schemeClr>
            </a:gs>
          </a:gsLst>
          <a:path path="circle">
            <a:fillToRect l="15000" t="15000" r="100000" b="100000"/>
          </a:path>
        </a:gradFill>
      </a:fillStyleLst>
      <a:lnStyleLst>
        <a:ln w="15875" cap="flat" cmpd="sng" algn="ctr">
          <a:solidFill>
            <a:schemeClr val="phClr"/>
          </a:solidFill>
          <a:prstDash val="solid"/>
        </a:ln>
        <a:ln w="22225" cap="flat" cmpd="sng" algn="ctr">
          <a:solidFill>
            <a:schemeClr val="phClr"/>
          </a:solidFill>
          <a:prstDash val="solid"/>
        </a:ln>
        <a:ln w="34925" cap="flat" cmpd="sng" algn="ctr">
          <a:solidFill>
            <a:schemeClr val="phClr"/>
          </a:solidFill>
          <a:prstDash val="solid"/>
        </a:ln>
      </a:lnStyleLst>
      <a:effectStyleLst>
        <a:effectStyle>
          <a:effectLst>
            <a:outerShdw blurRad="50800" dist="12700" dir="5280000" rotWithShape="0">
              <a:srgbClr val="000000">
                <a:alpha val="40000"/>
              </a:srgbClr>
            </a:outerShdw>
          </a:effectLst>
        </a:effectStyle>
        <a:effectStyle>
          <a:effectLst>
            <a:outerShdw blurRad="38100" dist="38100" dir="5400000" rotWithShape="0">
              <a:srgbClr val="000000">
                <a:alpha val="35000"/>
              </a:srgbClr>
            </a:outerShdw>
          </a:effectLst>
        </a:effectStyle>
        <a:effectStyle>
          <a:effectLst>
            <a:outerShdw blurRad="38100" dist="38100" dir="5400000" rotWithShape="0">
              <a:srgbClr val="000000">
                <a:alpha val="35000"/>
              </a:srgbClr>
            </a:outerShdw>
          </a:effectLst>
          <a:scene3d>
            <a:camera prst="orthographicFront">
              <a:rot lat="0" lon="0" rev="0"/>
            </a:camera>
            <a:lightRig rig="brightRoom" dir="tl"/>
          </a:scene3d>
          <a:sp3d contourW="12700">
            <a:bevelT w="31750" h="12700"/>
            <a:contourClr>
              <a:schemeClr val="phClr"/>
            </a:contourClr>
          </a:sp3d>
        </a:effectStyle>
      </a:effectStyleLst>
      <a:bgFillStyleLst>
        <a:solidFill>
          <a:schemeClr val="phClr"/>
        </a:solidFill>
        <a:gradFill rotWithShape="1">
          <a:gsLst>
            <a:gs pos="0">
              <a:schemeClr val="phClr">
                <a:tint val="93000"/>
              </a:schemeClr>
            </a:gs>
            <a:gs pos="100000">
              <a:schemeClr val="phClr">
                <a:shade val="55000"/>
              </a:schemeClr>
            </a:gs>
          </a:gsLst>
          <a:lin ang="5400000" scaled="1"/>
        </a:gradFill>
        <a:blipFill rotWithShape="1">
          <a:blip xmlns:r="http://schemas.openxmlformats.org/officeDocument/2006/relationships" r:embed="rId1">
            <a:duotone>
              <a:schemeClr val="phClr">
                <a:shade val="20000"/>
                <a:satMod val="350000"/>
                <a:lumMod val="125000"/>
              </a:schemeClr>
              <a:schemeClr val="phClr">
                <a:tint val="90000"/>
                <a:satMod val="250000"/>
              </a:schemeClr>
            </a:duotone>
          </a:blip>
          <a:stretch/>
        </a:blipFill>
      </a:bgFillStyleLst>
    </a:fmtScheme>
  </a:themeElements>
  <a:objectDefaults/>
  <a:extraClrSchemeLst/>
</a:theme>
</file>

<file path=ppt/theme/theme38.xml><?xml version="1.0" encoding="utf-8"?>
<a:theme xmlns:a="http://schemas.openxmlformats.org/drawingml/2006/main" name="Civil">
  <a:themeElements>
    <a:clrScheme name="Civil">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l">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Civil">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39.xml><?xml version="1.0" encoding="utf-8"?>
<a:theme xmlns:a="http://schemas.openxmlformats.org/drawingml/2006/main" name="Horizonte">
  <a:themeElements>
    <a:clrScheme name="Horizonte">
      <a:dk1>
        <a:srgbClr val="000000"/>
      </a:dk1>
      <a:lt1>
        <a:srgbClr val="FFFFFF"/>
      </a:lt1>
      <a:dk2>
        <a:srgbClr val="1F2123"/>
      </a:dk2>
      <a:lt2>
        <a:srgbClr val="DC9E1F"/>
      </a:lt2>
      <a:accent1>
        <a:srgbClr val="7E97AD"/>
      </a:accent1>
      <a:accent2>
        <a:srgbClr val="CC8E60"/>
      </a:accent2>
      <a:accent3>
        <a:srgbClr val="7A6A60"/>
      </a:accent3>
      <a:accent4>
        <a:srgbClr val="B4936D"/>
      </a:accent4>
      <a:accent5>
        <a:srgbClr val="67787B"/>
      </a:accent5>
      <a:accent6>
        <a:srgbClr val="9D936F"/>
      </a:accent6>
      <a:hlink>
        <a:srgbClr val="646464"/>
      </a:hlink>
      <a:folHlink>
        <a:srgbClr val="969696"/>
      </a:folHlink>
    </a:clrScheme>
    <a:fontScheme name="Horizonte">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Horizonte">
      <a:fillStyleLst>
        <a:solidFill>
          <a:schemeClr val="phClr"/>
        </a:solidFill>
        <a:gradFill rotWithShape="1">
          <a:gsLst>
            <a:gs pos="0">
              <a:schemeClr val="phClr">
                <a:tint val="83000"/>
                <a:shade val="100000"/>
                <a:satMod val="100000"/>
              </a:schemeClr>
            </a:gs>
            <a:gs pos="100000">
              <a:schemeClr val="phClr">
                <a:tint val="61000"/>
                <a:alpha val="100000"/>
                <a:satMod val="200000"/>
              </a:schemeClr>
            </a:gs>
          </a:gsLst>
          <a:path path="circle">
            <a:fillToRect l="100000" t="100000" r="100000" b="100000"/>
          </a:path>
        </a:gradFill>
        <a:gradFill rotWithShape="1">
          <a:gsLst>
            <a:gs pos="0">
              <a:schemeClr val="phClr">
                <a:shade val="85000"/>
              </a:schemeClr>
            </a:gs>
            <a:gs pos="100000">
              <a:schemeClr val="phClr">
                <a:tint val="90000"/>
                <a:alpha val="100000"/>
                <a:satMod val="200000"/>
              </a:schemeClr>
            </a:gs>
          </a:gsLst>
          <a:path path="circle">
            <a:fillToRect l="100000" t="100000" r="100000" b="100000"/>
          </a:path>
        </a:gradFill>
      </a:fillStyleLst>
      <a:lnStyleLst>
        <a:ln w="9525" cap="flat" cmpd="sng" algn="ctr">
          <a:solidFill>
            <a:schemeClr val="phClr"/>
          </a:solidFill>
          <a:prstDash val="solid"/>
        </a:ln>
        <a:ln w="10795" cap="flat" cmpd="sng" algn="ctr">
          <a:solidFill>
            <a:schemeClr val="phClr"/>
          </a:solidFill>
          <a:prstDash val="solid"/>
        </a:ln>
        <a:ln w="15240" cap="flat" cmpd="sng" algn="ctr">
          <a:solidFill>
            <a:schemeClr val="phClr">
              <a:tint val="25000"/>
              <a:alpha val="25000"/>
            </a:scheme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2924" dir="5400000" rotWithShape="0">
              <a:srgbClr val="000000">
                <a:alpha val="40000"/>
              </a:srgbClr>
            </a:outerShdw>
          </a:effectLst>
        </a:effectStyle>
        <a:effectStyle>
          <a:effectLst>
            <a:outerShdw blurRad="50800" dist="25400" dir="5400000" rotWithShape="0">
              <a:srgbClr val="000000">
                <a:alpha val="40000"/>
              </a:srgbClr>
            </a:outerShdw>
          </a:effectLst>
          <a:scene3d>
            <a:camera prst="orthographicFront">
              <a:rot lat="0" lon="0" rev="0"/>
            </a:camera>
            <a:lightRig rig="flat" dir="t">
              <a:rot lat="0" lon="0" rev="3600000"/>
            </a:lightRig>
          </a:scene3d>
          <a:sp3d prstMaterial="flat">
            <a:bevelT w="34925" h="47625" prst="coolSlant"/>
          </a:sp3d>
        </a:effectStyle>
      </a:effectStyleLst>
      <a:bgFillStyleLst>
        <a:solidFill>
          <a:schemeClr val="phClr"/>
        </a:solidFill>
        <a:gradFill rotWithShape="1">
          <a:gsLst>
            <a:gs pos="0">
              <a:schemeClr val="phClr">
                <a:tint val="96000"/>
                <a:shade val="100000"/>
                <a:alpha val="100000"/>
                <a:satMod val="140000"/>
              </a:schemeClr>
            </a:gs>
            <a:gs pos="31000">
              <a:schemeClr val="phClr">
                <a:tint val="100000"/>
                <a:shade val="90000"/>
                <a:alpha val="100000"/>
              </a:schemeClr>
            </a:gs>
            <a:gs pos="100000">
              <a:schemeClr val="phClr">
                <a:tint val="100000"/>
                <a:shade val="80000"/>
                <a:alpha val="100000"/>
              </a:schemeClr>
            </a:gs>
          </a:gsLst>
          <a:lin ang="5400000" scaled="0"/>
        </a:gradFill>
        <a:gradFill rotWithShape="1">
          <a:gsLst>
            <a:gs pos="0">
              <a:schemeClr val="phClr">
                <a:tint val="96000"/>
                <a:shade val="100000"/>
                <a:alpha val="100000"/>
                <a:satMod val="180000"/>
              </a:schemeClr>
            </a:gs>
            <a:gs pos="41000">
              <a:schemeClr val="phClr">
                <a:tint val="100000"/>
                <a:shade val="100000"/>
                <a:alpha val="100000"/>
                <a:satMod val="150000"/>
              </a:schemeClr>
            </a:gs>
            <a:gs pos="100000">
              <a:schemeClr val="phClr">
                <a:tint val="100000"/>
                <a:shade val="65000"/>
                <a:alpha val="100000"/>
              </a:schemeClr>
            </a:gs>
          </a:gsLst>
          <a:path path="circle">
            <a:fillToRect l="50000" t="80000" r="100000" b="100000"/>
          </a:path>
        </a:gradFill>
      </a:bgFillStyleLst>
    </a:fmtScheme>
  </a:themeElements>
  <a:objectDefaults/>
  <a:extraClrSchemeLst/>
</a:theme>
</file>

<file path=ppt/theme/theme4.xml><?xml version="1.0" encoding="utf-8"?>
<a:theme xmlns:a="http://schemas.openxmlformats.org/drawingml/2006/main" name="1_Intermedio">
  <a:themeElements>
    <a:clrScheme name="Personalizado 1">
      <a:dk1>
        <a:sysClr val="windowText" lastClr="000000"/>
      </a:dk1>
      <a:lt1>
        <a:sysClr val="window" lastClr="FFFFFF"/>
      </a:lt1>
      <a:dk2>
        <a:srgbClr val="DA1F28"/>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Intermedio">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rmedio">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40.xml><?xml version="1.0" encoding="utf-8"?>
<a:theme xmlns:a="http://schemas.openxmlformats.org/drawingml/2006/main" name="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41.xml><?xml version="1.0" encoding="utf-8"?>
<a:theme xmlns:a="http://schemas.openxmlformats.org/drawingml/2006/main" name="1_Brío">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Brío">
      <a:majorFont>
        <a:latin typeface="Century Gothic"/>
        <a:ea typeface=""/>
        <a:cs typeface=""/>
        <a:font script="Jpan" typeface="HGｺﾞｼｯｸM"/>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río">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theme>
</file>

<file path=ppt/theme/theme42.xml><?xml version="1.0" encoding="utf-8"?>
<a:theme xmlns:a="http://schemas.openxmlformats.org/drawingml/2006/main" name="5_Haz de luz">
  <a:themeElements>
    <a:clrScheme name="Haz de luz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fontScheme name="Haz de luz">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lnDef>
  </a:objectDefaults>
  <a:extraClrSchemeLst>
    <a:extraClrScheme>
      <a:clrScheme name="Haz de luz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Haz de luz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Haz de luz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Haz de luz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Haz de luz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Haz de luz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Haz de luz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Haz de luz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Haz de luz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Concurrencia">
  <a:themeElements>
    <a:clrScheme name="Concurrencia">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Concurrencia">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font script="Geor" typeface="Sylfaen"/>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font script="Geor" typeface="Sylfaen"/>
      </a:minorFont>
    </a:fontScheme>
    <a:fmtScheme name="Concurrencia">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65000" b="980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44.xml><?xml version="1.0" encoding="utf-8"?>
<a:theme xmlns:a="http://schemas.openxmlformats.org/drawingml/2006/main" name="2_Austi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45.xml><?xml version="1.0" encoding="utf-8"?>
<a:theme xmlns:a="http://schemas.openxmlformats.org/drawingml/2006/main" name="2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Flujo">
  <a:themeElements>
    <a:clrScheme name="Flujo">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ujo">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ujo">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7.xml><?xml version="1.0" encoding="utf-8"?>
<a:theme xmlns:a="http://schemas.openxmlformats.org/drawingml/2006/main" name="2_Equidad">
  <a:themeElements>
    <a:clrScheme name="Equidad">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Equidad">
      <a:majorFont>
        <a:latin typeface="Franklin Gothic Book"/>
        <a:ea typeface=""/>
        <a:cs typeface=""/>
        <a:font script="Grek" typeface="Calibri"/>
        <a:font script="Cyrl" typeface="Calibri"/>
        <a:font script="Jpan" typeface="HGｺﾞｼｯｸM"/>
        <a:font script="Hang" typeface="바탕"/>
        <a:font script="Hans" typeface="幼圆"/>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erpetua"/>
        <a:ea typeface=""/>
        <a:cs typeface=""/>
        <a:font script="Grek" typeface="Cambria"/>
        <a:font script="Cyrl" typeface="Cambria"/>
        <a:font script="Jpan" typeface="HG創英ﾌﾟﾚｾﾞﾝｽEB"/>
        <a:font script="Hang" typeface="맑은 고딕"/>
        <a:font script="Hans" typeface="宋体"/>
        <a:font script="Hant" typeface="新細明體"/>
        <a:font script="Arab" typeface="Times New Roman"/>
        <a:font script="Hebr" typeface="Aharoni"/>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Equidad">
      <a:fillStyleLst>
        <a:solidFill>
          <a:schemeClr val="phClr"/>
        </a:solidFill>
        <a:blipFill>
          <a:blip xmlns:r="http://schemas.openxmlformats.org/officeDocument/2006/relationships" r:embed="rId1">
            <a:duotone>
              <a:schemeClr val="phClr">
                <a:tint val="30000"/>
                <a:satMod val="300000"/>
              </a:schemeClr>
              <a:schemeClr val="phClr">
                <a:tint val="40000"/>
                <a:satMod val="200000"/>
              </a:schemeClr>
            </a:duotone>
          </a:blip>
          <a:tile tx="0" ty="0" sx="70000" sy="70000" flip="none" algn="ctr"/>
        </a:blipFill>
        <a:blipFill>
          <a:blip xmlns:r="http://schemas.openxmlformats.org/officeDocument/2006/relationships" r:embed="rId1">
            <a:duotone>
              <a:schemeClr val="phClr">
                <a:shade val="22000"/>
                <a:satMod val="160000"/>
              </a:schemeClr>
              <a:schemeClr val="phClr">
                <a:shade val="45000"/>
                <a:satMod val="100000"/>
              </a:schemeClr>
            </a:duotone>
          </a:blip>
          <a:tile tx="0" ty="0" sx="65000" sy="65000" flip="none" algn="ctr"/>
        </a:blipFill>
      </a:fillStyleLst>
      <a:lnStyleLst>
        <a:ln w="9525" cap="flat" cmpd="sng" algn="ctr">
          <a:solidFill>
            <a:schemeClr val="phClr">
              <a:shade val="60000"/>
              <a:satMod val="110000"/>
            </a:schemeClr>
          </a:solidFill>
          <a:prstDash val="solid"/>
        </a:ln>
        <a:ln w="127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algn="t" rotWithShape="0">
              <a:srgbClr val="000000">
                <a:alpha val="50000"/>
              </a:srgbClr>
            </a:outerShdw>
          </a:effectLst>
        </a:effectStyle>
        <a:effectStyle>
          <a:effectLst>
            <a:outerShdw blurRad="38100" dist="25400" dir="5400000" algn="t" rotWithShape="0">
              <a:srgbClr val="000000">
                <a:alpha val="50000"/>
              </a:srgbClr>
            </a:outerShdw>
          </a:effectLst>
        </a:effectStyle>
        <a:effectStyle>
          <a:effectLst>
            <a:outerShdw blurRad="50800" dist="50800" dir="5400000" algn="t" rotWithShape="0">
              <a:srgbClr val="000000">
                <a:alpha val="60000"/>
              </a:srgbClr>
            </a:outerShdw>
          </a:effectLst>
          <a:scene3d>
            <a:camera prst="isometricBottomUp" fov="0">
              <a:rot lat="0" lon="0" rev="0"/>
            </a:camera>
            <a:lightRig rig="soft" dir="b">
              <a:rot lat="0" lon="0" rev="9000000"/>
            </a:lightRig>
          </a:scene3d>
          <a:sp3d contourW="35000" prstMaterial="matte">
            <a:bevelT w="45000" h="38100" prst="convex"/>
            <a:contourClr>
              <a:schemeClr val="phClr">
                <a:tint val="10000"/>
                <a:satMod val="130000"/>
              </a:schemeClr>
            </a:contourClr>
          </a:sp3d>
        </a:effectStyle>
      </a:effectStyleLst>
      <a:bgFillStyleLst>
        <a:solidFill>
          <a:schemeClr val="phClr"/>
        </a:solidFill>
        <a:gradFill rotWithShape="1">
          <a:gsLst>
            <a:gs pos="0">
              <a:schemeClr val="phClr">
                <a:shade val="40000"/>
                <a:satMod val="165000"/>
              </a:schemeClr>
            </a:gs>
            <a:gs pos="50000">
              <a:schemeClr val="phClr">
                <a:shade val="80000"/>
                <a:satMod val="155000"/>
              </a:schemeClr>
            </a:gs>
            <a:gs pos="100000">
              <a:schemeClr val="phClr">
                <a:tint val="95000"/>
                <a:satMod val="200000"/>
              </a:schemeClr>
            </a:gs>
          </a:gsLst>
          <a:lin ang="16200000" scaled="1"/>
        </a:gradFill>
        <a:blipFill>
          <a:blip xmlns:r="http://schemas.openxmlformats.org/officeDocument/2006/relationships" r:embed="rId1">
            <a:duotone>
              <a:schemeClr val="phClr">
                <a:tint val="95000"/>
                <a:satMod val="200000"/>
              </a:schemeClr>
              <a:schemeClr val="phClr">
                <a:shade val="80000"/>
                <a:satMod val="100000"/>
              </a:schemeClr>
            </a:duotone>
          </a:blip>
          <a:tile tx="0" ty="0" sx="55000" sy="55000" flip="none" algn="tl"/>
        </a:blipFill>
      </a:bgFillStyleLst>
    </a:fmtScheme>
  </a:themeElements>
  <a:objectDefaults/>
  <a:extraClrSchemeLst/>
</a:theme>
</file>

<file path=ppt/theme/theme48.xml><?xml version="1.0" encoding="utf-8"?>
<a:theme xmlns:a="http://schemas.openxmlformats.org/drawingml/2006/main" name="1_colormaster">
  <a:themeElements>
    <a:clrScheme name="">
      <a:dk1>
        <a:srgbClr val="C0C0C0"/>
      </a:dk1>
      <a:lt1>
        <a:srgbClr val="FFFFFF"/>
      </a:lt1>
      <a:dk2>
        <a:srgbClr val="336699"/>
      </a:dk2>
      <a:lt2>
        <a:srgbClr val="CCECFF"/>
      </a:lt2>
      <a:accent1>
        <a:srgbClr val="FF3399"/>
      </a:accent1>
      <a:accent2>
        <a:srgbClr val="99CCFF"/>
      </a:accent2>
      <a:accent3>
        <a:srgbClr val="ADB8CA"/>
      </a:accent3>
      <a:accent4>
        <a:srgbClr val="DADADA"/>
      </a:accent4>
      <a:accent5>
        <a:srgbClr val="FFADCA"/>
      </a:accent5>
      <a:accent6>
        <a:srgbClr val="8AB9E7"/>
      </a:accent6>
      <a:hlink>
        <a:srgbClr val="FF5050"/>
      </a:hlink>
      <a:folHlink>
        <a:srgbClr val="FFFF99"/>
      </a:folHlink>
    </a:clrScheme>
    <a:fontScheme name="1_colormaste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lnDef>
  </a:objectDefaults>
  <a:extraClrSchemeLst>
    <a:extraClrScheme>
      <a:clrScheme name="1_colormaster 1">
        <a:dk1>
          <a:srgbClr val="C0C0C0"/>
        </a:dk1>
        <a:lt1>
          <a:srgbClr val="FFFFFF"/>
        </a:lt1>
        <a:dk2>
          <a:srgbClr val="000099"/>
        </a:dk2>
        <a:lt2>
          <a:srgbClr val="CCECFF"/>
        </a:lt2>
        <a:accent1>
          <a:srgbClr val="FF3399"/>
        </a:accent1>
        <a:accent2>
          <a:srgbClr val="99CCFF"/>
        </a:accent2>
        <a:accent3>
          <a:srgbClr val="AAAACA"/>
        </a:accent3>
        <a:accent4>
          <a:srgbClr val="DADADA"/>
        </a:accent4>
        <a:accent5>
          <a:srgbClr val="FFADCA"/>
        </a:accent5>
        <a:accent6>
          <a:srgbClr val="8AB9E7"/>
        </a:accent6>
        <a:hlink>
          <a:srgbClr val="FF5050"/>
        </a:hlink>
        <a:folHlink>
          <a:srgbClr val="FFFF99"/>
        </a:folHlink>
      </a:clrScheme>
      <a:clrMap bg1="dk2" tx1="lt1" bg2="dk1" tx2="lt2" accent1="accent1" accent2="accent2" accent3="accent3" accent4="accent4" accent5="accent5" accent6="accent6" hlink="hlink" folHlink="folHlink"/>
    </a:extraClrScheme>
    <a:extraClrScheme>
      <a:clrScheme name="1_colormaster 2">
        <a:dk1>
          <a:srgbClr val="000000"/>
        </a:dk1>
        <a:lt1>
          <a:srgbClr val="99CCFF"/>
        </a:lt1>
        <a:dk2>
          <a:srgbClr val="1C1C1C"/>
        </a:dk2>
        <a:lt2>
          <a:srgbClr val="4D4D4D"/>
        </a:lt2>
        <a:accent1>
          <a:srgbClr val="CC0066"/>
        </a:accent1>
        <a:accent2>
          <a:srgbClr val="3366FF"/>
        </a:accent2>
        <a:accent3>
          <a:srgbClr val="CAE2FF"/>
        </a:accent3>
        <a:accent4>
          <a:srgbClr val="000000"/>
        </a:accent4>
        <a:accent5>
          <a:srgbClr val="E2AAB8"/>
        </a:accent5>
        <a:accent6>
          <a:srgbClr val="2D5CE7"/>
        </a:accent6>
        <a:hlink>
          <a:srgbClr val="FF0000"/>
        </a:hlink>
        <a:folHlink>
          <a:srgbClr val="FFFF00"/>
        </a:folHlink>
      </a:clrScheme>
      <a:clrMap bg1="lt1" tx1="dk1" bg2="lt2" tx2="dk2" accent1="accent1" accent2="accent2" accent3="accent3" accent4="accent4" accent5="accent5" accent6="accent6" hlink="hlink" folHlink="folHlink"/>
    </a:extraClrScheme>
    <a:extraClrScheme>
      <a:clrScheme name="1_colormaster 3">
        <a:dk1>
          <a:srgbClr val="C0C0C0"/>
        </a:dk1>
        <a:lt1>
          <a:srgbClr val="FFFFFF"/>
        </a:lt1>
        <a:dk2>
          <a:srgbClr val="800000"/>
        </a:dk2>
        <a:lt2>
          <a:srgbClr val="FFCC99"/>
        </a:lt2>
        <a:accent1>
          <a:srgbClr val="FF9900"/>
        </a:accent1>
        <a:accent2>
          <a:srgbClr val="CC0000"/>
        </a:accent2>
        <a:accent3>
          <a:srgbClr val="C0AAAA"/>
        </a:accent3>
        <a:accent4>
          <a:srgbClr val="DADADA"/>
        </a:accent4>
        <a:accent5>
          <a:srgbClr val="FFCAAA"/>
        </a:accent5>
        <a:accent6>
          <a:srgbClr val="B90000"/>
        </a:accent6>
        <a:hlink>
          <a:srgbClr val="FF33CC"/>
        </a:hlink>
        <a:folHlink>
          <a:srgbClr val="FFCC00"/>
        </a:folHlink>
      </a:clrScheme>
      <a:clrMap bg1="dk2" tx1="lt1" bg2="dk1" tx2="lt2" accent1="accent1" accent2="accent2" accent3="accent3" accent4="accent4" accent5="accent5" accent6="accent6" hlink="hlink" folHlink="folHlink"/>
    </a:extraClrScheme>
    <a:extraClrScheme>
      <a:clrScheme name="1_colormaster 4">
        <a:dk1>
          <a:srgbClr val="000000"/>
        </a:dk1>
        <a:lt1>
          <a:srgbClr val="FF9966"/>
        </a:lt1>
        <a:dk2>
          <a:srgbClr val="1C1C1C"/>
        </a:dk2>
        <a:lt2>
          <a:srgbClr val="4D4D4D"/>
        </a:lt2>
        <a:accent1>
          <a:srgbClr val="FF0000"/>
        </a:accent1>
        <a:accent2>
          <a:srgbClr val="FF6699"/>
        </a:accent2>
        <a:accent3>
          <a:srgbClr val="FFCAB8"/>
        </a:accent3>
        <a:accent4>
          <a:srgbClr val="000000"/>
        </a:accent4>
        <a:accent5>
          <a:srgbClr val="FFAAAA"/>
        </a:accent5>
        <a:accent6>
          <a:srgbClr val="E75C8A"/>
        </a:accent6>
        <a:hlink>
          <a:srgbClr val="CC00CC"/>
        </a:hlink>
        <a:folHlink>
          <a:srgbClr val="FFCC00"/>
        </a:folHlink>
      </a:clrScheme>
      <a:clrMap bg1="lt1" tx1="dk1" bg2="lt2" tx2="dk2" accent1="accent1" accent2="accent2" accent3="accent3" accent4="accent4" accent5="accent5" accent6="accent6" hlink="hlink" folHlink="folHlink"/>
    </a:extraClrScheme>
    <a:extraClrScheme>
      <a:clrScheme name="1_colormaster 5">
        <a:dk1>
          <a:srgbClr val="C0C0C0"/>
        </a:dk1>
        <a:lt1>
          <a:srgbClr val="FFFFFF"/>
        </a:lt1>
        <a:dk2>
          <a:srgbClr val="008000"/>
        </a:dk2>
        <a:lt2>
          <a:srgbClr val="CCECFF"/>
        </a:lt2>
        <a:accent1>
          <a:srgbClr val="0066FF"/>
        </a:accent1>
        <a:accent2>
          <a:srgbClr val="00FF00"/>
        </a:accent2>
        <a:accent3>
          <a:srgbClr val="AAC0AA"/>
        </a:accent3>
        <a:accent4>
          <a:srgbClr val="DADADA"/>
        </a:accent4>
        <a:accent5>
          <a:srgbClr val="AAB8FF"/>
        </a:accent5>
        <a:accent6>
          <a:srgbClr val="00E700"/>
        </a:accent6>
        <a:hlink>
          <a:srgbClr val="A29E00"/>
        </a:hlink>
        <a:folHlink>
          <a:srgbClr val="EA8B00"/>
        </a:folHlink>
      </a:clrScheme>
      <a:clrMap bg1="dk2" tx1="lt1" bg2="dk1" tx2="lt2" accent1="accent1" accent2="accent2" accent3="accent3" accent4="accent4" accent5="accent5" accent6="accent6" hlink="hlink" folHlink="folHlink"/>
    </a:extraClrScheme>
    <a:extraClrScheme>
      <a:clrScheme name="1_colormaster 6">
        <a:dk1>
          <a:srgbClr val="000000"/>
        </a:dk1>
        <a:lt1>
          <a:srgbClr val="97E183"/>
        </a:lt1>
        <a:dk2>
          <a:srgbClr val="1C1C1C"/>
        </a:dk2>
        <a:lt2>
          <a:srgbClr val="4D4D4D"/>
        </a:lt2>
        <a:accent1>
          <a:srgbClr val="0066FF"/>
        </a:accent1>
        <a:accent2>
          <a:srgbClr val="99FF99"/>
        </a:accent2>
        <a:accent3>
          <a:srgbClr val="C9EEC1"/>
        </a:accent3>
        <a:accent4>
          <a:srgbClr val="000000"/>
        </a:accent4>
        <a:accent5>
          <a:srgbClr val="AAB8FF"/>
        </a:accent5>
        <a:accent6>
          <a:srgbClr val="8AE78A"/>
        </a:accent6>
        <a:hlink>
          <a:srgbClr val="CC9900"/>
        </a:hlink>
        <a:folHlink>
          <a:srgbClr val="FFCC66"/>
        </a:folHlink>
      </a:clrScheme>
      <a:clrMap bg1="lt1" tx1="dk1" bg2="lt2" tx2="dk2" accent1="accent1" accent2="accent2" accent3="accent3" accent4="accent4" accent5="accent5" accent6="accent6" hlink="hlink" folHlink="folHlink"/>
    </a:extraClrScheme>
    <a:extraClrScheme>
      <a:clrScheme name="1_colormaster 7">
        <a:dk1>
          <a:srgbClr val="C0C0C0"/>
        </a:dk1>
        <a:lt1>
          <a:srgbClr val="FFFFFF"/>
        </a:lt1>
        <a:dk2>
          <a:srgbClr val="008080"/>
        </a:dk2>
        <a:lt2>
          <a:srgbClr val="CCECFF"/>
        </a:lt2>
        <a:accent1>
          <a:srgbClr val="29A329"/>
        </a:accent1>
        <a:accent2>
          <a:srgbClr val="00FFFF"/>
        </a:accent2>
        <a:accent3>
          <a:srgbClr val="AAC0C0"/>
        </a:accent3>
        <a:accent4>
          <a:srgbClr val="DADADA"/>
        </a:accent4>
        <a:accent5>
          <a:srgbClr val="ACCEAC"/>
        </a:accent5>
        <a:accent6>
          <a:srgbClr val="00E7E7"/>
        </a:accent6>
        <a:hlink>
          <a:srgbClr val="3B6AFF"/>
        </a:hlink>
        <a:folHlink>
          <a:srgbClr val="FF9900"/>
        </a:folHlink>
      </a:clrScheme>
      <a:clrMap bg1="dk2" tx1="lt1" bg2="dk1" tx2="lt2" accent1="accent1" accent2="accent2" accent3="accent3" accent4="accent4" accent5="accent5" accent6="accent6" hlink="hlink" folHlink="folHlink"/>
    </a:extraClrScheme>
    <a:extraClrScheme>
      <a:clrScheme name="1_colormaster 8">
        <a:dk1>
          <a:srgbClr val="000000"/>
        </a:dk1>
        <a:lt1>
          <a:srgbClr val="64F0BE"/>
        </a:lt1>
        <a:dk2>
          <a:srgbClr val="1C1C1C"/>
        </a:dk2>
        <a:lt2>
          <a:srgbClr val="4D4D4D"/>
        </a:lt2>
        <a:accent1>
          <a:srgbClr val="008000"/>
        </a:accent1>
        <a:accent2>
          <a:srgbClr val="00FFFF"/>
        </a:accent2>
        <a:accent3>
          <a:srgbClr val="B8F6DB"/>
        </a:accent3>
        <a:accent4>
          <a:srgbClr val="000000"/>
        </a:accent4>
        <a:accent5>
          <a:srgbClr val="AAC0AA"/>
        </a:accent5>
        <a:accent6>
          <a:srgbClr val="00E7E7"/>
        </a:accent6>
        <a:hlink>
          <a:srgbClr val="3366FF"/>
        </a:hlink>
        <a:folHlink>
          <a:srgbClr val="FFCC66"/>
        </a:folHlink>
      </a:clrScheme>
      <a:clrMap bg1="lt1" tx1="dk1" bg2="lt2" tx2="dk2" accent1="accent1" accent2="accent2" accent3="accent3" accent4="accent4" accent5="accent5" accent6="accent6" hlink="hlink" folHlink="folHlink"/>
    </a:extraClrScheme>
    <a:extraClrScheme>
      <a:clrScheme name="1_colormaster 9">
        <a:dk1>
          <a:srgbClr val="C0C0C0"/>
        </a:dk1>
        <a:lt1>
          <a:srgbClr val="FFFFFF"/>
        </a:lt1>
        <a:dk2>
          <a:srgbClr val="CC9900"/>
        </a:dk2>
        <a:lt2>
          <a:srgbClr val="FFFFCC"/>
        </a:lt2>
        <a:accent1>
          <a:srgbClr val="FF3300"/>
        </a:accent1>
        <a:accent2>
          <a:srgbClr val="FFCC66"/>
        </a:accent2>
        <a:accent3>
          <a:srgbClr val="E2CAAA"/>
        </a:accent3>
        <a:accent4>
          <a:srgbClr val="DADADA"/>
        </a:accent4>
        <a:accent5>
          <a:srgbClr val="FFADAA"/>
        </a:accent5>
        <a:accent6>
          <a:srgbClr val="E7B95C"/>
        </a:accent6>
        <a:hlink>
          <a:srgbClr val="008080"/>
        </a:hlink>
        <a:folHlink>
          <a:srgbClr val="3399FF"/>
        </a:folHlink>
      </a:clrScheme>
      <a:clrMap bg1="dk2" tx1="lt1" bg2="dk1" tx2="lt2" accent1="accent1" accent2="accent2" accent3="accent3" accent4="accent4" accent5="accent5" accent6="accent6" hlink="hlink" folHlink="folHlink"/>
    </a:extraClrScheme>
    <a:extraClrScheme>
      <a:clrScheme name="1_colormaster 10">
        <a:dk1>
          <a:srgbClr val="000000"/>
        </a:dk1>
        <a:lt1>
          <a:srgbClr val="EFF274"/>
        </a:lt1>
        <a:dk2>
          <a:srgbClr val="1C1C1C"/>
        </a:dk2>
        <a:lt2>
          <a:srgbClr val="4D4D4D"/>
        </a:lt2>
        <a:accent1>
          <a:srgbClr val="9966FF"/>
        </a:accent1>
        <a:accent2>
          <a:srgbClr val="FFFFCC"/>
        </a:accent2>
        <a:accent3>
          <a:srgbClr val="F6F7BC"/>
        </a:accent3>
        <a:accent4>
          <a:srgbClr val="000000"/>
        </a:accent4>
        <a:accent5>
          <a:srgbClr val="CAB8FF"/>
        </a:accent5>
        <a:accent6>
          <a:srgbClr val="E7E7B9"/>
        </a:accent6>
        <a:hlink>
          <a:srgbClr val="6666FF"/>
        </a:hlink>
        <a:folHlink>
          <a:srgbClr val="99CCFF"/>
        </a:folHlink>
      </a:clrScheme>
      <a:clrMap bg1="lt1" tx1="dk1" bg2="lt2" tx2="dk2" accent1="accent1" accent2="accent2" accent3="accent3" accent4="accent4" accent5="accent5" accent6="accent6" hlink="hlink" folHlink="folHlink"/>
    </a:extraClrScheme>
    <a:extraClrScheme>
      <a:clrScheme name="1_colormaster 11">
        <a:dk1>
          <a:srgbClr val="C0C0C0"/>
        </a:dk1>
        <a:lt1>
          <a:srgbClr val="FFFFFF"/>
        </a:lt1>
        <a:dk2>
          <a:srgbClr val="6600CC"/>
        </a:dk2>
        <a:lt2>
          <a:srgbClr val="CCCCFF"/>
        </a:lt2>
        <a:accent1>
          <a:srgbClr val="D60093"/>
        </a:accent1>
        <a:accent2>
          <a:srgbClr val="9999FF"/>
        </a:accent2>
        <a:accent3>
          <a:srgbClr val="B8AAE2"/>
        </a:accent3>
        <a:accent4>
          <a:srgbClr val="DADADA"/>
        </a:accent4>
        <a:accent5>
          <a:srgbClr val="E8AAC8"/>
        </a:accent5>
        <a:accent6>
          <a:srgbClr val="8A8AE7"/>
        </a:accent6>
        <a:hlink>
          <a:srgbClr val="008000"/>
        </a:hlink>
        <a:folHlink>
          <a:srgbClr val="FF9966"/>
        </a:folHlink>
      </a:clrScheme>
      <a:clrMap bg1="dk2" tx1="lt1" bg2="dk1" tx2="lt2" accent1="accent1" accent2="accent2" accent3="accent3" accent4="accent4" accent5="accent5" accent6="accent6" hlink="hlink" folHlink="folHlink"/>
    </a:extraClrScheme>
    <a:extraClrScheme>
      <a:clrScheme name="1_colormaster 12">
        <a:dk1>
          <a:srgbClr val="000000"/>
        </a:dk1>
        <a:lt1>
          <a:srgbClr val="CC99FF"/>
        </a:lt1>
        <a:dk2>
          <a:srgbClr val="1C1C1C"/>
        </a:dk2>
        <a:lt2>
          <a:srgbClr val="4D4D4D"/>
        </a:lt2>
        <a:accent1>
          <a:srgbClr val="0066FF"/>
        </a:accent1>
        <a:accent2>
          <a:srgbClr val="CCCCFF"/>
        </a:accent2>
        <a:accent3>
          <a:srgbClr val="E2CAFF"/>
        </a:accent3>
        <a:accent4>
          <a:srgbClr val="000000"/>
        </a:accent4>
        <a:accent5>
          <a:srgbClr val="AAB8FF"/>
        </a:accent5>
        <a:accent6>
          <a:srgbClr val="B9B9E7"/>
        </a:accent6>
        <a:hlink>
          <a:srgbClr val="FF0066"/>
        </a:hlink>
        <a:folHlink>
          <a:srgbClr val="66CCFF"/>
        </a:folHlink>
      </a:clrScheme>
      <a:clrMap bg1="lt1" tx1="dk1" bg2="lt2" tx2="dk2" accent1="accent1" accent2="accent2" accent3="accent3" accent4="accent4" accent5="accent5" accent6="accent6" hlink="hlink" folHlink="folHlink"/>
    </a:extraClrScheme>
    <a:extraClrScheme>
      <a:clrScheme name="1_colormaster 13">
        <a:dk1>
          <a:srgbClr val="C0C0C0"/>
        </a:dk1>
        <a:lt1>
          <a:srgbClr val="FFFFFF"/>
        </a:lt1>
        <a:dk2>
          <a:srgbClr val="CC0066"/>
        </a:dk2>
        <a:lt2>
          <a:srgbClr val="FFCCCC"/>
        </a:lt2>
        <a:accent1>
          <a:srgbClr val="993366"/>
        </a:accent1>
        <a:accent2>
          <a:srgbClr val="FF9999"/>
        </a:accent2>
        <a:accent3>
          <a:srgbClr val="E2AAB8"/>
        </a:accent3>
        <a:accent4>
          <a:srgbClr val="DADADA"/>
        </a:accent4>
        <a:accent5>
          <a:srgbClr val="CAADB8"/>
        </a:accent5>
        <a:accent6>
          <a:srgbClr val="E78A8A"/>
        </a:accent6>
        <a:hlink>
          <a:srgbClr val="009999"/>
        </a:hlink>
        <a:folHlink>
          <a:srgbClr val="FF9933"/>
        </a:folHlink>
      </a:clrScheme>
      <a:clrMap bg1="dk2" tx1="lt1" bg2="dk1" tx2="lt2" accent1="accent1" accent2="accent2" accent3="accent3" accent4="accent4" accent5="accent5" accent6="accent6" hlink="hlink" folHlink="folHlink"/>
    </a:extraClrScheme>
    <a:extraClrScheme>
      <a:clrScheme name="1_colormaster 14">
        <a:dk1>
          <a:srgbClr val="000000"/>
        </a:dk1>
        <a:lt1>
          <a:srgbClr val="FF99CC"/>
        </a:lt1>
        <a:dk2>
          <a:srgbClr val="1C1C1C"/>
        </a:dk2>
        <a:lt2>
          <a:srgbClr val="4D4D4D"/>
        </a:lt2>
        <a:accent1>
          <a:srgbClr val="FF0000"/>
        </a:accent1>
        <a:accent2>
          <a:srgbClr val="FF99CC"/>
        </a:accent2>
        <a:accent3>
          <a:srgbClr val="FFCAE2"/>
        </a:accent3>
        <a:accent4>
          <a:srgbClr val="000000"/>
        </a:accent4>
        <a:accent5>
          <a:srgbClr val="FFAAAA"/>
        </a:accent5>
        <a:accent6>
          <a:srgbClr val="E78AB9"/>
        </a:accent6>
        <a:hlink>
          <a:srgbClr val="9933FF"/>
        </a:hlink>
        <a:folHlink>
          <a:srgbClr val="44C63A"/>
        </a:folHlink>
      </a:clrScheme>
      <a:clrMap bg1="lt1" tx1="dk1" bg2="lt2" tx2="dk2" accent1="accent1" accent2="accent2" accent3="accent3" accent4="accent4" accent5="accent5" accent6="accent6" hlink="hlink" folHlink="folHlink"/>
    </a:extraClrScheme>
    <a:extraClrScheme>
      <a:clrScheme name="1_colormaster 15">
        <a:dk1>
          <a:srgbClr val="C0C0C0"/>
        </a:dk1>
        <a:lt1>
          <a:srgbClr val="FFFFFF"/>
        </a:lt1>
        <a:dk2>
          <a:srgbClr val="000000"/>
        </a:dk2>
        <a:lt2>
          <a:srgbClr val="DDDDDD"/>
        </a:lt2>
        <a:accent1>
          <a:srgbClr val="4D4D4D"/>
        </a:accent1>
        <a:accent2>
          <a:srgbClr val="C0C0C0"/>
        </a:accent2>
        <a:accent3>
          <a:srgbClr val="AAAAAA"/>
        </a:accent3>
        <a:accent4>
          <a:srgbClr val="DADADA"/>
        </a:accent4>
        <a:accent5>
          <a:srgbClr val="B2B2B2"/>
        </a:accent5>
        <a:accent6>
          <a:srgbClr val="AEAEAE"/>
        </a:accent6>
        <a:hlink>
          <a:srgbClr val="777777"/>
        </a:hlink>
        <a:folHlink>
          <a:srgbClr val="FFFFFF"/>
        </a:folHlink>
      </a:clrScheme>
      <a:clrMap bg1="dk2" tx1="lt1" bg2="dk1" tx2="lt2" accent1="accent1" accent2="accent2" accent3="accent3" accent4="accent4" accent5="accent5" accent6="accent6" hlink="hlink" folHlink="folHlink"/>
    </a:extraClrScheme>
    <a:extraClrScheme>
      <a:clrScheme name="1_colormaster 16">
        <a:dk1>
          <a:srgbClr val="000000"/>
        </a:dk1>
        <a:lt1>
          <a:srgbClr val="FFFFFF"/>
        </a:lt1>
        <a:dk2>
          <a:srgbClr val="1C1C1C"/>
        </a:dk2>
        <a:lt2>
          <a:srgbClr val="4D4D4D"/>
        </a:lt2>
        <a:accent1>
          <a:srgbClr val="4D4D4D"/>
        </a:accent1>
        <a:accent2>
          <a:srgbClr val="DDDDDD"/>
        </a:accent2>
        <a:accent3>
          <a:srgbClr val="FFFFFF"/>
        </a:accent3>
        <a:accent4>
          <a:srgbClr val="000000"/>
        </a:accent4>
        <a:accent5>
          <a:srgbClr val="B2B2B2"/>
        </a:accent5>
        <a:accent6>
          <a:srgbClr val="C8C8C8"/>
        </a:accent6>
        <a:hlink>
          <a:srgbClr val="808080"/>
        </a:hlink>
        <a:folHlink>
          <a:srgbClr val="F8F8F8"/>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Brío">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Brío">
      <a:majorFont>
        <a:latin typeface="Century Gothic"/>
        <a:ea typeface=""/>
        <a:cs typeface=""/>
        <a:font script="Jpan" typeface="HGｺﾞｼｯｸM"/>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río">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theme>
</file>

<file path=ppt/theme/theme5.xml><?xml version="1.0" encoding="utf-8"?>
<a:theme xmlns:a="http://schemas.openxmlformats.org/drawingml/2006/main" name="3_Onda">
  <a:themeElements>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Ond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Onda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Onda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Onda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Onda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Onda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Onda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Onda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Onda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9_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51.xml><?xml version="1.0" encoding="utf-8"?>
<a:theme xmlns:a="http://schemas.openxmlformats.org/drawingml/2006/main" name="2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52.xml><?xml version="1.0" encoding="utf-8"?>
<a:theme xmlns:a="http://schemas.openxmlformats.org/drawingml/2006/main" name="2_Negro">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4_colormaster">
  <a:themeElements>
    <a:clrScheme name="">
      <a:dk1>
        <a:srgbClr val="000000"/>
      </a:dk1>
      <a:lt1>
        <a:srgbClr val="336699"/>
      </a:lt1>
      <a:dk2>
        <a:srgbClr val="003399"/>
      </a:dk2>
      <a:lt2>
        <a:srgbClr val="C0C0C0"/>
      </a:lt2>
      <a:accent1>
        <a:srgbClr val="FF3399"/>
      </a:accent1>
      <a:accent2>
        <a:srgbClr val="99CCFF"/>
      </a:accent2>
      <a:accent3>
        <a:srgbClr val="ADB8CA"/>
      </a:accent3>
      <a:accent4>
        <a:srgbClr val="000000"/>
      </a:accent4>
      <a:accent5>
        <a:srgbClr val="FFADCA"/>
      </a:accent5>
      <a:accent6>
        <a:srgbClr val="8AB9E7"/>
      </a:accent6>
      <a:hlink>
        <a:srgbClr val="FF5050"/>
      </a:hlink>
      <a:folHlink>
        <a:srgbClr val="FFFF99"/>
      </a:folHlink>
    </a:clrScheme>
    <a:fontScheme name="3_colormaste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lnDef>
  </a:objectDefaults>
  <a:extraClrSchemeLst>
    <a:extraClrScheme>
      <a:clrScheme name="3_colormaster 1">
        <a:dk1>
          <a:srgbClr val="C0C0C0"/>
        </a:dk1>
        <a:lt1>
          <a:srgbClr val="FFFFFF"/>
        </a:lt1>
        <a:dk2>
          <a:srgbClr val="000099"/>
        </a:dk2>
        <a:lt2>
          <a:srgbClr val="CCECFF"/>
        </a:lt2>
        <a:accent1>
          <a:srgbClr val="FF3399"/>
        </a:accent1>
        <a:accent2>
          <a:srgbClr val="99CCFF"/>
        </a:accent2>
        <a:accent3>
          <a:srgbClr val="AAAACA"/>
        </a:accent3>
        <a:accent4>
          <a:srgbClr val="DADADA"/>
        </a:accent4>
        <a:accent5>
          <a:srgbClr val="FFADCA"/>
        </a:accent5>
        <a:accent6>
          <a:srgbClr val="8AB9E7"/>
        </a:accent6>
        <a:hlink>
          <a:srgbClr val="FF5050"/>
        </a:hlink>
        <a:folHlink>
          <a:srgbClr val="FFFF99"/>
        </a:folHlink>
      </a:clrScheme>
      <a:clrMap bg1="dk2" tx1="lt1" bg2="dk1" tx2="lt2" accent1="accent1" accent2="accent2" accent3="accent3" accent4="accent4" accent5="accent5" accent6="accent6" hlink="hlink" folHlink="folHlink"/>
    </a:extraClrScheme>
    <a:extraClrScheme>
      <a:clrScheme name="3_colormaster 2">
        <a:dk1>
          <a:srgbClr val="000000"/>
        </a:dk1>
        <a:lt1>
          <a:srgbClr val="99CCFF"/>
        </a:lt1>
        <a:dk2>
          <a:srgbClr val="1C1C1C"/>
        </a:dk2>
        <a:lt2>
          <a:srgbClr val="4D4D4D"/>
        </a:lt2>
        <a:accent1>
          <a:srgbClr val="CC0066"/>
        </a:accent1>
        <a:accent2>
          <a:srgbClr val="3366FF"/>
        </a:accent2>
        <a:accent3>
          <a:srgbClr val="CAE2FF"/>
        </a:accent3>
        <a:accent4>
          <a:srgbClr val="000000"/>
        </a:accent4>
        <a:accent5>
          <a:srgbClr val="E2AAB8"/>
        </a:accent5>
        <a:accent6>
          <a:srgbClr val="2D5CE7"/>
        </a:accent6>
        <a:hlink>
          <a:srgbClr val="FF0000"/>
        </a:hlink>
        <a:folHlink>
          <a:srgbClr val="FFFF00"/>
        </a:folHlink>
      </a:clrScheme>
      <a:clrMap bg1="lt1" tx1="dk1" bg2="lt2" tx2="dk2" accent1="accent1" accent2="accent2" accent3="accent3" accent4="accent4" accent5="accent5" accent6="accent6" hlink="hlink" folHlink="folHlink"/>
    </a:extraClrScheme>
    <a:extraClrScheme>
      <a:clrScheme name="3_colormaster 3">
        <a:dk1>
          <a:srgbClr val="C0C0C0"/>
        </a:dk1>
        <a:lt1>
          <a:srgbClr val="FFFFFF"/>
        </a:lt1>
        <a:dk2>
          <a:srgbClr val="800000"/>
        </a:dk2>
        <a:lt2>
          <a:srgbClr val="FFCC99"/>
        </a:lt2>
        <a:accent1>
          <a:srgbClr val="FF9900"/>
        </a:accent1>
        <a:accent2>
          <a:srgbClr val="CC0000"/>
        </a:accent2>
        <a:accent3>
          <a:srgbClr val="C0AAAA"/>
        </a:accent3>
        <a:accent4>
          <a:srgbClr val="DADADA"/>
        </a:accent4>
        <a:accent5>
          <a:srgbClr val="FFCAAA"/>
        </a:accent5>
        <a:accent6>
          <a:srgbClr val="B90000"/>
        </a:accent6>
        <a:hlink>
          <a:srgbClr val="FF33CC"/>
        </a:hlink>
        <a:folHlink>
          <a:srgbClr val="FFCC00"/>
        </a:folHlink>
      </a:clrScheme>
      <a:clrMap bg1="dk2" tx1="lt1" bg2="dk1" tx2="lt2" accent1="accent1" accent2="accent2" accent3="accent3" accent4="accent4" accent5="accent5" accent6="accent6" hlink="hlink" folHlink="folHlink"/>
    </a:extraClrScheme>
    <a:extraClrScheme>
      <a:clrScheme name="3_colormaster 4">
        <a:dk1>
          <a:srgbClr val="000000"/>
        </a:dk1>
        <a:lt1>
          <a:srgbClr val="FF9966"/>
        </a:lt1>
        <a:dk2>
          <a:srgbClr val="1C1C1C"/>
        </a:dk2>
        <a:lt2>
          <a:srgbClr val="4D4D4D"/>
        </a:lt2>
        <a:accent1>
          <a:srgbClr val="FF0000"/>
        </a:accent1>
        <a:accent2>
          <a:srgbClr val="FF6699"/>
        </a:accent2>
        <a:accent3>
          <a:srgbClr val="FFCAB8"/>
        </a:accent3>
        <a:accent4>
          <a:srgbClr val="000000"/>
        </a:accent4>
        <a:accent5>
          <a:srgbClr val="FFAAAA"/>
        </a:accent5>
        <a:accent6>
          <a:srgbClr val="E75C8A"/>
        </a:accent6>
        <a:hlink>
          <a:srgbClr val="CC00CC"/>
        </a:hlink>
        <a:folHlink>
          <a:srgbClr val="FFCC00"/>
        </a:folHlink>
      </a:clrScheme>
      <a:clrMap bg1="lt1" tx1="dk1" bg2="lt2" tx2="dk2" accent1="accent1" accent2="accent2" accent3="accent3" accent4="accent4" accent5="accent5" accent6="accent6" hlink="hlink" folHlink="folHlink"/>
    </a:extraClrScheme>
    <a:extraClrScheme>
      <a:clrScheme name="3_colormaster 5">
        <a:dk1>
          <a:srgbClr val="C0C0C0"/>
        </a:dk1>
        <a:lt1>
          <a:srgbClr val="FFFFFF"/>
        </a:lt1>
        <a:dk2>
          <a:srgbClr val="008000"/>
        </a:dk2>
        <a:lt2>
          <a:srgbClr val="CCECFF"/>
        </a:lt2>
        <a:accent1>
          <a:srgbClr val="0066FF"/>
        </a:accent1>
        <a:accent2>
          <a:srgbClr val="00FF00"/>
        </a:accent2>
        <a:accent3>
          <a:srgbClr val="AAC0AA"/>
        </a:accent3>
        <a:accent4>
          <a:srgbClr val="DADADA"/>
        </a:accent4>
        <a:accent5>
          <a:srgbClr val="AAB8FF"/>
        </a:accent5>
        <a:accent6>
          <a:srgbClr val="00E700"/>
        </a:accent6>
        <a:hlink>
          <a:srgbClr val="A29E00"/>
        </a:hlink>
        <a:folHlink>
          <a:srgbClr val="EA8B00"/>
        </a:folHlink>
      </a:clrScheme>
      <a:clrMap bg1="dk2" tx1="lt1" bg2="dk1" tx2="lt2" accent1="accent1" accent2="accent2" accent3="accent3" accent4="accent4" accent5="accent5" accent6="accent6" hlink="hlink" folHlink="folHlink"/>
    </a:extraClrScheme>
    <a:extraClrScheme>
      <a:clrScheme name="3_colormaster 6">
        <a:dk1>
          <a:srgbClr val="000000"/>
        </a:dk1>
        <a:lt1>
          <a:srgbClr val="97E183"/>
        </a:lt1>
        <a:dk2>
          <a:srgbClr val="1C1C1C"/>
        </a:dk2>
        <a:lt2>
          <a:srgbClr val="4D4D4D"/>
        </a:lt2>
        <a:accent1>
          <a:srgbClr val="0066FF"/>
        </a:accent1>
        <a:accent2>
          <a:srgbClr val="99FF99"/>
        </a:accent2>
        <a:accent3>
          <a:srgbClr val="C9EEC1"/>
        </a:accent3>
        <a:accent4>
          <a:srgbClr val="000000"/>
        </a:accent4>
        <a:accent5>
          <a:srgbClr val="AAB8FF"/>
        </a:accent5>
        <a:accent6>
          <a:srgbClr val="8AE78A"/>
        </a:accent6>
        <a:hlink>
          <a:srgbClr val="CC9900"/>
        </a:hlink>
        <a:folHlink>
          <a:srgbClr val="FFCC66"/>
        </a:folHlink>
      </a:clrScheme>
      <a:clrMap bg1="lt1" tx1="dk1" bg2="lt2" tx2="dk2" accent1="accent1" accent2="accent2" accent3="accent3" accent4="accent4" accent5="accent5" accent6="accent6" hlink="hlink" folHlink="folHlink"/>
    </a:extraClrScheme>
    <a:extraClrScheme>
      <a:clrScheme name="3_colormaster 7">
        <a:dk1>
          <a:srgbClr val="C0C0C0"/>
        </a:dk1>
        <a:lt1>
          <a:srgbClr val="FFFFFF"/>
        </a:lt1>
        <a:dk2>
          <a:srgbClr val="008080"/>
        </a:dk2>
        <a:lt2>
          <a:srgbClr val="CCECFF"/>
        </a:lt2>
        <a:accent1>
          <a:srgbClr val="29A329"/>
        </a:accent1>
        <a:accent2>
          <a:srgbClr val="00FFFF"/>
        </a:accent2>
        <a:accent3>
          <a:srgbClr val="AAC0C0"/>
        </a:accent3>
        <a:accent4>
          <a:srgbClr val="DADADA"/>
        </a:accent4>
        <a:accent5>
          <a:srgbClr val="ACCEAC"/>
        </a:accent5>
        <a:accent6>
          <a:srgbClr val="00E7E7"/>
        </a:accent6>
        <a:hlink>
          <a:srgbClr val="3B6AFF"/>
        </a:hlink>
        <a:folHlink>
          <a:srgbClr val="FF9900"/>
        </a:folHlink>
      </a:clrScheme>
      <a:clrMap bg1="dk2" tx1="lt1" bg2="dk1" tx2="lt2" accent1="accent1" accent2="accent2" accent3="accent3" accent4="accent4" accent5="accent5" accent6="accent6" hlink="hlink" folHlink="folHlink"/>
    </a:extraClrScheme>
    <a:extraClrScheme>
      <a:clrScheme name="3_colormaster 8">
        <a:dk1>
          <a:srgbClr val="000000"/>
        </a:dk1>
        <a:lt1>
          <a:srgbClr val="64F0BE"/>
        </a:lt1>
        <a:dk2>
          <a:srgbClr val="1C1C1C"/>
        </a:dk2>
        <a:lt2>
          <a:srgbClr val="4D4D4D"/>
        </a:lt2>
        <a:accent1>
          <a:srgbClr val="008000"/>
        </a:accent1>
        <a:accent2>
          <a:srgbClr val="00FFFF"/>
        </a:accent2>
        <a:accent3>
          <a:srgbClr val="B8F6DB"/>
        </a:accent3>
        <a:accent4>
          <a:srgbClr val="000000"/>
        </a:accent4>
        <a:accent5>
          <a:srgbClr val="AAC0AA"/>
        </a:accent5>
        <a:accent6>
          <a:srgbClr val="00E7E7"/>
        </a:accent6>
        <a:hlink>
          <a:srgbClr val="3366FF"/>
        </a:hlink>
        <a:folHlink>
          <a:srgbClr val="FFCC66"/>
        </a:folHlink>
      </a:clrScheme>
      <a:clrMap bg1="lt1" tx1="dk1" bg2="lt2" tx2="dk2" accent1="accent1" accent2="accent2" accent3="accent3" accent4="accent4" accent5="accent5" accent6="accent6" hlink="hlink" folHlink="folHlink"/>
    </a:extraClrScheme>
    <a:extraClrScheme>
      <a:clrScheme name="3_colormaster 9">
        <a:dk1>
          <a:srgbClr val="C0C0C0"/>
        </a:dk1>
        <a:lt1>
          <a:srgbClr val="FFFFFF"/>
        </a:lt1>
        <a:dk2>
          <a:srgbClr val="CC9900"/>
        </a:dk2>
        <a:lt2>
          <a:srgbClr val="FFFFCC"/>
        </a:lt2>
        <a:accent1>
          <a:srgbClr val="FF3300"/>
        </a:accent1>
        <a:accent2>
          <a:srgbClr val="FFCC66"/>
        </a:accent2>
        <a:accent3>
          <a:srgbClr val="E2CAAA"/>
        </a:accent3>
        <a:accent4>
          <a:srgbClr val="DADADA"/>
        </a:accent4>
        <a:accent5>
          <a:srgbClr val="FFADAA"/>
        </a:accent5>
        <a:accent6>
          <a:srgbClr val="E7B95C"/>
        </a:accent6>
        <a:hlink>
          <a:srgbClr val="008080"/>
        </a:hlink>
        <a:folHlink>
          <a:srgbClr val="3399FF"/>
        </a:folHlink>
      </a:clrScheme>
      <a:clrMap bg1="dk2" tx1="lt1" bg2="dk1" tx2="lt2" accent1="accent1" accent2="accent2" accent3="accent3" accent4="accent4" accent5="accent5" accent6="accent6" hlink="hlink" folHlink="folHlink"/>
    </a:extraClrScheme>
    <a:extraClrScheme>
      <a:clrScheme name="3_colormaster 10">
        <a:dk1>
          <a:srgbClr val="000000"/>
        </a:dk1>
        <a:lt1>
          <a:srgbClr val="EFF274"/>
        </a:lt1>
        <a:dk2>
          <a:srgbClr val="1C1C1C"/>
        </a:dk2>
        <a:lt2>
          <a:srgbClr val="4D4D4D"/>
        </a:lt2>
        <a:accent1>
          <a:srgbClr val="9966FF"/>
        </a:accent1>
        <a:accent2>
          <a:srgbClr val="FFFFCC"/>
        </a:accent2>
        <a:accent3>
          <a:srgbClr val="F6F7BC"/>
        </a:accent3>
        <a:accent4>
          <a:srgbClr val="000000"/>
        </a:accent4>
        <a:accent5>
          <a:srgbClr val="CAB8FF"/>
        </a:accent5>
        <a:accent6>
          <a:srgbClr val="E7E7B9"/>
        </a:accent6>
        <a:hlink>
          <a:srgbClr val="6666FF"/>
        </a:hlink>
        <a:folHlink>
          <a:srgbClr val="99CCFF"/>
        </a:folHlink>
      </a:clrScheme>
      <a:clrMap bg1="lt1" tx1="dk1" bg2="lt2" tx2="dk2" accent1="accent1" accent2="accent2" accent3="accent3" accent4="accent4" accent5="accent5" accent6="accent6" hlink="hlink" folHlink="folHlink"/>
    </a:extraClrScheme>
    <a:extraClrScheme>
      <a:clrScheme name="3_colormaster 11">
        <a:dk1>
          <a:srgbClr val="C0C0C0"/>
        </a:dk1>
        <a:lt1>
          <a:srgbClr val="FFFFFF"/>
        </a:lt1>
        <a:dk2>
          <a:srgbClr val="6600CC"/>
        </a:dk2>
        <a:lt2>
          <a:srgbClr val="CCCCFF"/>
        </a:lt2>
        <a:accent1>
          <a:srgbClr val="D60093"/>
        </a:accent1>
        <a:accent2>
          <a:srgbClr val="9999FF"/>
        </a:accent2>
        <a:accent3>
          <a:srgbClr val="B8AAE2"/>
        </a:accent3>
        <a:accent4>
          <a:srgbClr val="DADADA"/>
        </a:accent4>
        <a:accent5>
          <a:srgbClr val="E8AAC8"/>
        </a:accent5>
        <a:accent6>
          <a:srgbClr val="8A8AE7"/>
        </a:accent6>
        <a:hlink>
          <a:srgbClr val="008000"/>
        </a:hlink>
        <a:folHlink>
          <a:srgbClr val="FF9966"/>
        </a:folHlink>
      </a:clrScheme>
      <a:clrMap bg1="dk2" tx1="lt1" bg2="dk1" tx2="lt2" accent1="accent1" accent2="accent2" accent3="accent3" accent4="accent4" accent5="accent5" accent6="accent6" hlink="hlink" folHlink="folHlink"/>
    </a:extraClrScheme>
    <a:extraClrScheme>
      <a:clrScheme name="3_colormaster 12">
        <a:dk1>
          <a:srgbClr val="000000"/>
        </a:dk1>
        <a:lt1>
          <a:srgbClr val="CC99FF"/>
        </a:lt1>
        <a:dk2>
          <a:srgbClr val="1C1C1C"/>
        </a:dk2>
        <a:lt2>
          <a:srgbClr val="4D4D4D"/>
        </a:lt2>
        <a:accent1>
          <a:srgbClr val="0066FF"/>
        </a:accent1>
        <a:accent2>
          <a:srgbClr val="CCCCFF"/>
        </a:accent2>
        <a:accent3>
          <a:srgbClr val="E2CAFF"/>
        </a:accent3>
        <a:accent4>
          <a:srgbClr val="000000"/>
        </a:accent4>
        <a:accent5>
          <a:srgbClr val="AAB8FF"/>
        </a:accent5>
        <a:accent6>
          <a:srgbClr val="B9B9E7"/>
        </a:accent6>
        <a:hlink>
          <a:srgbClr val="FF0066"/>
        </a:hlink>
        <a:folHlink>
          <a:srgbClr val="66CCFF"/>
        </a:folHlink>
      </a:clrScheme>
      <a:clrMap bg1="lt1" tx1="dk1" bg2="lt2" tx2="dk2" accent1="accent1" accent2="accent2" accent3="accent3" accent4="accent4" accent5="accent5" accent6="accent6" hlink="hlink" folHlink="folHlink"/>
    </a:extraClrScheme>
    <a:extraClrScheme>
      <a:clrScheme name="3_colormaster 13">
        <a:dk1>
          <a:srgbClr val="C0C0C0"/>
        </a:dk1>
        <a:lt1>
          <a:srgbClr val="FFFFFF"/>
        </a:lt1>
        <a:dk2>
          <a:srgbClr val="CC0066"/>
        </a:dk2>
        <a:lt2>
          <a:srgbClr val="FFCCCC"/>
        </a:lt2>
        <a:accent1>
          <a:srgbClr val="993366"/>
        </a:accent1>
        <a:accent2>
          <a:srgbClr val="FF9999"/>
        </a:accent2>
        <a:accent3>
          <a:srgbClr val="E2AAB8"/>
        </a:accent3>
        <a:accent4>
          <a:srgbClr val="DADADA"/>
        </a:accent4>
        <a:accent5>
          <a:srgbClr val="CAADB8"/>
        </a:accent5>
        <a:accent6>
          <a:srgbClr val="E78A8A"/>
        </a:accent6>
        <a:hlink>
          <a:srgbClr val="009999"/>
        </a:hlink>
        <a:folHlink>
          <a:srgbClr val="FF9933"/>
        </a:folHlink>
      </a:clrScheme>
      <a:clrMap bg1="dk2" tx1="lt1" bg2="dk1" tx2="lt2" accent1="accent1" accent2="accent2" accent3="accent3" accent4="accent4" accent5="accent5" accent6="accent6" hlink="hlink" folHlink="folHlink"/>
    </a:extraClrScheme>
    <a:extraClrScheme>
      <a:clrScheme name="3_colormaster 14">
        <a:dk1>
          <a:srgbClr val="000000"/>
        </a:dk1>
        <a:lt1>
          <a:srgbClr val="FF99CC"/>
        </a:lt1>
        <a:dk2>
          <a:srgbClr val="1C1C1C"/>
        </a:dk2>
        <a:lt2>
          <a:srgbClr val="4D4D4D"/>
        </a:lt2>
        <a:accent1>
          <a:srgbClr val="FF0000"/>
        </a:accent1>
        <a:accent2>
          <a:srgbClr val="FF99CC"/>
        </a:accent2>
        <a:accent3>
          <a:srgbClr val="FFCAE2"/>
        </a:accent3>
        <a:accent4>
          <a:srgbClr val="000000"/>
        </a:accent4>
        <a:accent5>
          <a:srgbClr val="FFAAAA"/>
        </a:accent5>
        <a:accent6>
          <a:srgbClr val="E78AB9"/>
        </a:accent6>
        <a:hlink>
          <a:srgbClr val="9933FF"/>
        </a:hlink>
        <a:folHlink>
          <a:srgbClr val="44C63A"/>
        </a:folHlink>
      </a:clrScheme>
      <a:clrMap bg1="lt1" tx1="dk1" bg2="lt2" tx2="dk2" accent1="accent1" accent2="accent2" accent3="accent3" accent4="accent4" accent5="accent5" accent6="accent6" hlink="hlink" folHlink="folHlink"/>
    </a:extraClrScheme>
    <a:extraClrScheme>
      <a:clrScheme name="3_colormaster 15">
        <a:dk1>
          <a:srgbClr val="C0C0C0"/>
        </a:dk1>
        <a:lt1>
          <a:srgbClr val="FFFFFF"/>
        </a:lt1>
        <a:dk2>
          <a:srgbClr val="000000"/>
        </a:dk2>
        <a:lt2>
          <a:srgbClr val="DDDDDD"/>
        </a:lt2>
        <a:accent1>
          <a:srgbClr val="4D4D4D"/>
        </a:accent1>
        <a:accent2>
          <a:srgbClr val="C0C0C0"/>
        </a:accent2>
        <a:accent3>
          <a:srgbClr val="AAAAAA"/>
        </a:accent3>
        <a:accent4>
          <a:srgbClr val="DADADA"/>
        </a:accent4>
        <a:accent5>
          <a:srgbClr val="B2B2B2"/>
        </a:accent5>
        <a:accent6>
          <a:srgbClr val="AEAEAE"/>
        </a:accent6>
        <a:hlink>
          <a:srgbClr val="777777"/>
        </a:hlink>
        <a:folHlink>
          <a:srgbClr val="FFFFFF"/>
        </a:folHlink>
      </a:clrScheme>
      <a:clrMap bg1="dk2" tx1="lt1" bg2="dk1" tx2="lt2" accent1="accent1" accent2="accent2" accent3="accent3" accent4="accent4" accent5="accent5" accent6="accent6" hlink="hlink" folHlink="folHlink"/>
    </a:extraClrScheme>
    <a:extraClrScheme>
      <a:clrScheme name="3_colormaster 16">
        <a:dk1>
          <a:srgbClr val="000000"/>
        </a:dk1>
        <a:lt1>
          <a:srgbClr val="FFFFFF"/>
        </a:lt1>
        <a:dk2>
          <a:srgbClr val="1C1C1C"/>
        </a:dk2>
        <a:lt2>
          <a:srgbClr val="4D4D4D"/>
        </a:lt2>
        <a:accent1>
          <a:srgbClr val="4D4D4D"/>
        </a:accent1>
        <a:accent2>
          <a:srgbClr val="DDDDDD"/>
        </a:accent2>
        <a:accent3>
          <a:srgbClr val="FFFFFF"/>
        </a:accent3>
        <a:accent4>
          <a:srgbClr val="000000"/>
        </a:accent4>
        <a:accent5>
          <a:srgbClr val="B2B2B2"/>
        </a:accent5>
        <a:accent6>
          <a:srgbClr val="C8C8C8"/>
        </a:accent6>
        <a:hlink>
          <a:srgbClr val="808080"/>
        </a:hlink>
        <a:folHlink>
          <a:srgbClr val="F8F8F8"/>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5.xml><?xml version="1.0" encoding="utf-8"?>
<a:theme xmlns:a="http://schemas.openxmlformats.org/drawingml/2006/main" name="7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56.xml><?xml version="1.0" encoding="utf-8"?>
<a:theme xmlns:a="http://schemas.openxmlformats.org/drawingml/2006/main" name="6_Brío">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Brío">
      <a:majorFont>
        <a:latin typeface="Century Gothic"/>
        <a:ea typeface=""/>
        <a:cs typeface=""/>
        <a:font script="Jpan" typeface="HGｺﾞｼｯｸM"/>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río">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theme>
</file>

<file path=ppt/theme/theme57.xml><?xml version="1.0" encoding="utf-8"?>
<a:theme xmlns:a="http://schemas.openxmlformats.org/drawingml/2006/main" name="2_Técnico">
  <a:themeElements>
    <a:clrScheme name="Técnico">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écnico">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écnico">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58.xml><?xml version="1.0" encoding="utf-8"?>
<a:theme xmlns:a="http://schemas.openxmlformats.org/drawingml/2006/main" name="1_Cuadrícula">
  <a:themeElements>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Cuadrícula">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Cuadrícula">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59.xml><?xml version="1.0" encoding="utf-8"?>
<a:theme xmlns:a="http://schemas.openxmlformats.org/drawingml/2006/main" name="pop urbano">
  <a:themeElements>
    <a:clrScheme name="pop urbano">
      <a:dk1>
        <a:srgbClr val="000000"/>
      </a:dk1>
      <a:lt1>
        <a:srgbClr val="FFFFFF"/>
      </a:lt1>
      <a:dk2>
        <a:srgbClr val="282828"/>
      </a:dk2>
      <a:lt2>
        <a:srgbClr val="D4D4D4"/>
      </a:lt2>
      <a:accent1>
        <a:srgbClr val="86CE24"/>
      </a:accent1>
      <a:accent2>
        <a:srgbClr val="00A2E6"/>
      </a:accent2>
      <a:accent3>
        <a:srgbClr val="FAC810"/>
      </a:accent3>
      <a:accent4>
        <a:srgbClr val="7D8F8C"/>
      </a:accent4>
      <a:accent5>
        <a:srgbClr val="D06B20"/>
      </a:accent5>
      <a:accent6>
        <a:srgbClr val="958B8B"/>
      </a:accent6>
      <a:hlink>
        <a:srgbClr val="FF9900"/>
      </a:hlink>
      <a:folHlink>
        <a:srgbClr val="969696"/>
      </a:folHlink>
    </a:clrScheme>
    <a:fontScheme name="pop urbano">
      <a:maj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op urbano">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2700" cap="flat" cmpd="sng" algn="ctr">
          <a:solidFill>
            <a:schemeClr val="phClr"/>
          </a:solidFill>
          <a:prstDash val="solid"/>
        </a:ln>
        <a:ln w="15875"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1909" dir="5400000" rotWithShape="0">
              <a:srgbClr val="000000">
                <a:alpha val="40000"/>
              </a:srgbClr>
            </a:outerShdw>
          </a:effectLst>
        </a:effectStyle>
        <a:effectStyle>
          <a:effectLst>
            <a:outerShdw blurRad="50800" dist="38100" dir="5400000" rotWithShape="0">
              <a:srgbClr val="000000">
                <a:alpha val="58000"/>
              </a:srgbClr>
            </a:outerShdw>
          </a:effectLst>
          <a:scene3d>
            <a:camera prst="orthographicFront">
              <a:rot lat="0" lon="0" rev="0"/>
            </a:camera>
            <a:lightRig rig="flat" dir="t"/>
          </a:scene3d>
          <a:sp3d contourW="15875">
            <a:bevelT w="95250" h="127000"/>
            <a:contourClr>
              <a:schemeClr val="phClr">
                <a:shade val="30000"/>
              </a:schemeClr>
            </a:contourClr>
          </a:sp3d>
        </a:effectStyle>
      </a:effectStyleLst>
      <a:bgFillStyleLst>
        <a:solidFill>
          <a:schemeClr val="phClr"/>
        </a:solidFill>
        <a:gradFill rotWithShape="1">
          <a:gsLst>
            <a:gs pos="0">
              <a:schemeClr val="phClr">
                <a:tint val="95000"/>
                <a:shade val="100000"/>
                <a:alpha val="100000"/>
                <a:satMod val="100000"/>
                <a:lumMod val="100000"/>
              </a:schemeClr>
            </a:gs>
            <a:gs pos="9000">
              <a:schemeClr val="phClr">
                <a:tint val="90000"/>
                <a:shade val="100000"/>
                <a:alpha val="100000"/>
                <a:satMod val="100000"/>
                <a:lumMod val="100000"/>
              </a:schemeClr>
            </a:gs>
            <a:gs pos="34000">
              <a:schemeClr val="phClr">
                <a:tint val="83000"/>
                <a:shade val="100000"/>
                <a:alpha val="100000"/>
                <a:satMod val="100000"/>
                <a:lumMod val="100000"/>
              </a:schemeClr>
            </a:gs>
            <a:gs pos="62000">
              <a:schemeClr val="phClr">
                <a:tint val="85000"/>
                <a:shade val="100000"/>
                <a:alpha val="100000"/>
                <a:satMod val="100000"/>
                <a:lumMod val="100000"/>
              </a:schemeClr>
            </a:gs>
            <a:gs pos="90000">
              <a:schemeClr val="phClr">
                <a:tint val="92000"/>
                <a:shade val="100000"/>
                <a:alpha val="100000"/>
                <a:satMod val="100000"/>
                <a:lumMod val="90000"/>
              </a:schemeClr>
            </a:gs>
            <a:gs pos="100000">
              <a:schemeClr val="phClr">
                <a:tint val="85000"/>
                <a:shade val="100000"/>
                <a:alpha val="100000"/>
                <a:satMod val="100000"/>
                <a:lumMod val="100000"/>
              </a:schemeClr>
            </a:gs>
          </a:gsLst>
          <a:lin ang="5400000" scaled="1"/>
        </a:gradFill>
        <a:gradFill rotWithShape="1">
          <a:gsLst>
            <a:gs pos="0">
              <a:schemeClr val="phClr">
                <a:tint val="78000"/>
              </a:schemeClr>
            </a:gs>
            <a:gs pos="100000">
              <a:schemeClr val="phClr">
                <a:tint val="95000"/>
                <a:shade val="98000"/>
                <a:lumMod val="80000"/>
              </a:schemeClr>
            </a:gs>
          </a:gsLst>
          <a:path path="circle">
            <a:fillToRect l="50000" t="100000" r="100000" b="50000"/>
          </a:path>
        </a:gradFill>
      </a:bgFillStyleLst>
    </a:fmtScheme>
  </a:themeElements>
  <a:objectDefaults/>
  <a:extraClrSchemeLst/>
</a:theme>
</file>

<file path=ppt/theme/theme6.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1_Onda">
  <a:themeElements>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Onda">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nda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Onda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Onda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Onda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Onda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Onda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Onda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Onda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3.xml><?xml version="1.0" encoding="utf-8"?>
<a:theme xmlns:a="http://schemas.openxmlformats.org/drawingml/2006/main" name="8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4.xml><?xml version="1.0" encoding="utf-8"?>
<a:theme xmlns:a="http://schemas.openxmlformats.org/drawingml/2006/main" name="Urban Pop">
  <a:themeElements>
    <a:clrScheme name="Urban Pop">
      <a:dk1>
        <a:srgbClr val="000000"/>
      </a:dk1>
      <a:lt1>
        <a:srgbClr val="FFFFFF"/>
      </a:lt1>
      <a:dk2>
        <a:srgbClr val="282828"/>
      </a:dk2>
      <a:lt2>
        <a:srgbClr val="D4D4D4"/>
      </a:lt2>
      <a:accent1>
        <a:srgbClr val="86CE24"/>
      </a:accent1>
      <a:accent2>
        <a:srgbClr val="00A2E6"/>
      </a:accent2>
      <a:accent3>
        <a:srgbClr val="FAC810"/>
      </a:accent3>
      <a:accent4>
        <a:srgbClr val="7D8F8C"/>
      </a:accent4>
      <a:accent5>
        <a:srgbClr val="D06B20"/>
      </a:accent5>
      <a:accent6>
        <a:srgbClr val="958B8B"/>
      </a:accent6>
      <a:hlink>
        <a:srgbClr val="FF9900"/>
      </a:hlink>
      <a:folHlink>
        <a:srgbClr val="969696"/>
      </a:folHlink>
    </a:clrScheme>
    <a:fontScheme name="Urban Pop">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Urban Pop">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2700" cap="flat" cmpd="sng" algn="ctr">
          <a:solidFill>
            <a:schemeClr val="phClr"/>
          </a:solidFill>
          <a:prstDash val="solid"/>
        </a:ln>
        <a:ln w="15875"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1909" dir="5400000" rotWithShape="0">
              <a:srgbClr val="000000">
                <a:alpha val="40000"/>
              </a:srgbClr>
            </a:outerShdw>
          </a:effectLst>
        </a:effectStyle>
        <a:effectStyle>
          <a:effectLst>
            <a:outerShdw blurRad="50800" dist="38100" dir="5400000" rotWithShape="0">
              <a:srgbClr val="000000">
                <a:alpha val="58000"/>
              </a:srgbClr>
            </a:outerShdw>
          </a:effectLst>
          <a:scene3d>
            <a:camera prst="orthographicFront">
              <a:rot lat="0" lon="0" rev="0"/>
            </a:camera>
            <a:lightRig rig="flat" dir="t"/>
          </a:scene3d>
          <a:sp3d contourW="15875">
            <a:bevelT w="95250" h="127000"/>
            <a:contourClr>
              <a:schemeClr val="phClr">
                <a:shade val="30000"/>
              </a:schemeClr>
            </a:contourClr>
          </a:sp3d>
        </a:effectStyle>
      </a:effectStyleLst>
      <a:bgFillStyleLst>
        <a:solidFill>
          <a:schemeClr val="phClr"/>
        </a:solidFill>
        <a:gradFill rotWithShape="1">
          <a:gsLst>
            <a:gs pos="0">
              <a:schemeClr val="phClr">
                <a:tint val="95000"/>
                <a:shade val="100000"/>
                <a:alpha val="100000"/>
                <a:satMod val="100000"/>
                <a:lumMod val="100000"/>
              </a:schemeClr>
            </a:gs>
            <a:gs pos="9000">
              <a:schemeClr val="phClr">
                <a:tint val="90000"/>
                <a:shade val="100000"/>
                <a:alpha val="100000"/>
                <a:satMod val="100000"/>
                <a:lumMod val="100000"/>
              </a:schemeClr>
            </a:gs>
            <a:gs pos="34000">
              <a:schemeClr val="phClr">
                <a:tint val="83000"/>
                <a:shade val="100000"/>
                <a:alpha val="100000"/>
                <a:satMod val="100000"/>
                <a:lumMod val="100000"/>
              </a:schemeClr>
            </a:gs>
            <a:gs pos="62000">
              <a:schemeClr val="phClr">
                <a:tint val="85000"/>
                <a:shade val="100000"/>
                <a:alpha val="100000"/>
                <a:satMod val="100000"/>
                <a:lumMod val="100000"/>
              </a:schemeClr>
            </a:gs>
            <a:gs pos="90000">
              <a:schemeClr val="phClr">
                <a:tint val="92000"/>
                <a:shade val="100000"/>
                <a:alpha val="100000"/>
                <a:satMod val="100000"/>
                <a:lumMod val="90000"/>
              </a:schemeClr>
            </a:gs>
            <a:gs pos="100000">
              <a:schemeClr val="phClr">
                <a:tint val="85000"/>
                <a:shade val="100000"/>
                <a:alpha val="100000"/>
                <a:satMod val="100000"/>
                <a:lumMod val="100000"/>
              </a:schemeClr>
            </a:gs>
          </a:gsLst>
          <a:lin ang="5400000" scaled="1"/>
        </a:gradFill>
        <a:gradFill rotWithShape="1">
          <a:gsLst>
            <a:gs pos="0">
              <a:schemeClr val="phClr">
                <a:tint val="78000"/>
              </a:schemeClr>
            </a:gs>
            <a:gs pos="100000">
              <a:schemeClr val="phClr">
                <a:tint val="95000"/>
                <a:shade val="98000"/>
                <a:lumMod val="80000"/>
              </a:schemeClr>
            </a:gs>
          </a:gsLst>
          <a:path path="circle">
            <a:fillToRect l="50000" t="100000" r="100000" b="50000"/>
          </a:path>
        </a:gradFill>
      </a:bgFillStyleLst>
    </a:fmtScheme>
  </a:themeElements>
  <a:objectDefaults/>
  <a:extraClrSchemeLst/>
</a:theme>
</file>

<file path=ppt/theme/theme65.xml><?xml version="1.0" encoding="utf-8"?>
<a:theme xmlns:a="http://schemas.openxmlformats.org/drawingml/2006/main" name="Grid">
  <a:themeElements>
    <a:clrScheme name="Grid">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Grid">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Grid">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66.xml><?xml version="1.0" encoding="utf-8"?>
<a:theme xmlns:a="http://schemas.openxmlformats.org/drawingml/2006/main" name="2_Cuadrícula">
  <a:themeElements>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Cuadrícula">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Cuadrícula">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67.xml><?xml version="1.0" encoding="utf-8"?>
<a:theme xmlns:a="http://schemas.openxmlformats.org/drawingml/2006/main" name="1_Sketchbook">
  <a:themeElements>
    <a:clrScheme name="Sketchbook">
      <a:dk1>
        <a:sysClr val="windowText" lastClr="000000"/>
      </a:dk1>
      <a:lt1>
        <a:sysClr val="window" lastClr="FFFFFF"/>
      </a:lt1>
      <a:dk2>
        <a:srgbClr val="4C1304"/>
      </a:dk2>
      <a:lt2>
        <a:srgbClr val="FFFEE6"/>
      </a:lt2>
      <a:accent1>
        <a:srgbClr val="A63212"/>
      </a:accent1>
      <a:accent2>
        <a:srgbClr val="E68230"/>
      </a:accent2>
      <a:accent3>
        <a:srgbClr val="9BB05E"/>
      </a:accent3>
      <a:accent4>
        <a:srgbClr val="6B9BC7"/>
      </a:accent4>
      <a:accent5>
        <a:srgbClr val="4E66B2"/>
      </a:accent5>
      <a:accent6>
        <a:srgbClr val="8976AC"/>
      </a:accent6>
      <a:hlink>
        <a:srgbClr val="942408"/>
      </a:hlink>
      <a:folHlink>
        <a:srgbClr val="B34F17"/>
      </a:folHlink>
    </a:clrScheme>
    <a:fontScheme name="Sketchbook">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mbria"/>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Sketchbook">
      <a:fillStyleLst>
        <a:solidFill>
          <a:schemeClr val="phClr"/>
        </a:solidFill>
        <a:gradFill rotWithShape="1">
          <a:gsLst>
            <a:gs pos="0">
              <a:schemeClr val="phClr">
                <a:tint val="10000"/>
                <a:alpha val="94000"/>
                <a:satMod val="120000"/>
                <a:lumMod val="110000"/>
              </a:schemeClr>
            </a:gs>
            <a:gs pos="100000">
              <a:schemeClr val="phClr">
                <a:tint val="80000"/>
                <a:shade val="100000"/>
                <a:satMod val="140000"/>
                <a:lumMod val="120000"/>
              </a:schemeClr>
            </a:gs>
          </a:gsLst>
          <a:lin ang="5400000" scaled="0"/>
        </a:gradFill>
        <a:gradFill rotWithShape="1">
          <a:gsLst>
            <a:gs pos="0">
              <a:schemeClr val="phClr">
                <a:tint val="100000"/>
                <a:shade val="100000"/>
                <a:satMod val="100000"/>
                <a:lumMod val="90000"/>
              </a:schemeClr>
            </a:gs>
            <a:gs pos="100000">
              <a:schemeClr val="phClr">
                <a:tint val="95000"/>
                <a:shade val="100000"/>
                <a:satMod val="110000"/>
                <a:lumMod val="105000"/>
              </a:schemeClr>
            </a:gs>
          </a:gsLst>
          <a:path path="circle">
            <a:fillToRect l="40000" t="100000" r="40000" b="100000"/>
          </a:path>
        </a:gradFill>
      </a:fillStyleLst>
      <a:lnStyleLst>
        <a:ln w="9525" cap="flat" cmpd="sng" algn="ctr">
          <a:solidFill>
            <a:schemeClr val="phClr"/>
          </a:solidFill>
          <a:prstDash val="solid"/>
        </a:ln>
        <a:ln w="19050"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outerShdw blurRad="50800" dist="12700" dir="5400000" rotWithShape="0">
              <a:srgbClr val="000000">
                <a:alpha val="37000"/>
              </a:srgbClr>
            </a:outerShdw>
          </a:effectLst>
        </a:effectStyle>
        <a:effectStyle>
          <a:effectLst>
            <a:outerShdw blurRad="50800" dist="25400" dir="5040000" rotWithShape="0">
              <a:srgbClr val="000000">
                <a:alpha val="44000"/>
              </a:srgbClr>
            </a:outerShdw>
          </a:effectLst>
          <a:scene3d>
            <a:camera prst="orthographicFront">
              <a:rot lat="0" lon="0" rev="0"/>
            </a:camera>
            <a:lightRig rig="threePt" dir="tl"/>
          </a:scene3d>
          <a:sp3d prstMaterial="dkEdge">
            <a:bevelT w="38100" h="25400" prst="coolSlant"/>
          </a:sp3d>
        </a:effectStyle>
      </a:effectStyleLst>
      <a:bgFillStyleLst>
        <a:solidFill>
          <a:schemeClr val="phClr"/>
        </a:solidFill>
        <a:blipFill rotWithShape="1">
          <a:blip xmlns:r="http://schemas.openxmlformats.org/officeDocument/2006/relationships" r:embed="rId1">
            <a:duotone>
              <a:schemeClr val="phClr">
                <a:shade val="55000"/>
                <a:lumMod val="90000"/>
              </a:schemeClr>
              <a:schemeClr val="phClr">
                <a:tint val="92000"/>
                <a:satMod val="120000"/>
                <a:lumMod val="103000"/>
              </a:schemeClr>
            </a:duotone>
          </a:blip>
          <a:stretch/>
        </a:blipFill>
        <a:blipFill rotWithShape="1">
          <a:blip xmlns:r="http://schemas.openxmlformats.org/officeDocument/2006/relationships" r:embed="rId2">
            <a:duotone>
              <a:schemeClr val="phClr">
                <a:shade val="96000"/>
              </a:schemeClr>
              <a:schemeClr val="phClr">
                <a:tint val="98000"/>
              </a:schemeClr>
            </a:duotone>
          </a:blip>
          <a:tile tx="0" ty="0" sx="50000" sy="50000" flip="none" algn="tl"/>
        </a:blipFill>
      </a:bgFillStyleLst>
    </a:fmtScheme>
  </a:themeElements>
  <a:objectDefaults/>
  <a:extraClrSchemeLst/>
</a:theme>
</file>

<file path=ppt/theme/theme68.xml><?xml version="1.0" encoding="utf-8"?>
<a:theme xmlns:a="http://schemas.openxmlformats.org/drawingml/2006/main" name="Boticario">
  <a:themeElements>
    <a:clrScheme name="Boticario">
      <a:dk1>
        <a:sysClr val="windowText" lastClr="000000"/>
      </a:dk1>
      <a:lt1>
        <a:sysClr val="window" lastClr="FFFFFF"/>
      </a:lt1>
      <a:dk2>
        <a:srgbClr val="564B3C"/>
      </a:dk2>
      <a:lt2>
        <a:srgbClr val="ECEDD1"/>
      </a:lt2>
      <a:accent1>
        <a:srgbClr val="93A299"/>
      </a:accent1>
      <a:accent2>
        <a:srgbClr val="CF543F"/>
      </a:accent2>
      <a:accent3>
        <a:srgbClr val="B5AE53"/>
      </a:accent3>
      <a:accent4>
        <a:srgbClr val="848058"/>
      </a:accent4>
      <a:accent5>
        <a:srgbClr val="E8B54D"/>
      </a:accent5>
      <a:accent6>
        <a:srgbClr val="786C71"/>
      </a:accent6>
      <a:hlink>
        <a:srgbClr val="CCCC00"/>
      </a:hlink>
      <a:folHlink>
        <a:srgbClr val="B2B2B2"/>
      </a:folHlink>
    </a:clrScheme>
    <a:fontScheme name="Boticario">
      <a:majorFont>
        <a:latin typeface="Book Antiqua"/>
        <a:ea typeface=""/>
        <a:cs typeface=""/>
        <a:font script="Jpan" typeface="HGS明朝B"/>
        <a:font script="Hang" typeface="HY견명조"/>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a:ea typeface=""/>
        <a:cs typeface=""/>
        <a:font script="Jpan" typeface="ＭＳ ゴシック"/>
        <a:font script="Hang" typeface="HY견명조"/>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oticario">
      <a:fillStyleLst>
        <a:solidFill>
          <a:schemeClr val="phClr"/>
        </a:solidFill>
        <a:gradFill rotWithShape="1">
          <a:gsLst>
            <a:gs pos="0">
              <a:schemeClr val="phClr">
                <a:tint val="1000"/>
                <a:satMod val="100000"/>
              </a:schemeClr>
            </a:gs>
            <a:gs pos="68000">
              <a:schemeClr val="phClr">
                <a:tint val="77000"/>
                <a:satMod val="100000"/>
              </a:schemeClr>
            </a:gs>
            <a:gs pos="81000">
              <a:schemeClr val="phClr">
                <a:tint val="79000"/>
                <a:satMod val="100000"/>
              </a:schemeClr>
            </a:gs>
            <a:gs pos="86000">
              <a:schemeClr val="phClr">
                <a:tint val="73000"/>
                <a:satMod val="100000"/>
              </a:schemeClr>
            </a:gs>
            <a:gs pos="100000">
              <a:schemeClr val="phClr">
                <a:tint val="35000"/>
                <a:satMod val="100000"/>
              </a:schemeClr>
            </a:gs>
          </a:gsLst>
          <a:lin ang="5400000" scaled="0"/>
        </a:gradFill>
        <a:gradFill rotWithShape="1">
          <a:gsLst>
            <a:gs pos="0">
              <a:schemeClr val="phClr">
                <a:tint val="73000"/>
                <a:shade val="100000"/>
                <a:satMod val="150000"/>
              </a:schemeClr>
            </a:gs>
            <a:gs pos="25000">
              <a:schemeClr val="phClr">
                <a:tint val="96000"/>
                <a:shade val="80000"/>
                <a:satMod val="105000"/>
              </a:schemeClr>
            </a:gs>
            <a:gs pos="38000">
              <a:schemeClr val="phClr">
                <a:tint val="96000"/>
                <a:shade val="59000"/>
                <a:satMod val="120000"/>
              </a:schemeClr>
            </a:gs>
            <a:gs pos="55000">
              <a:schemeClr val="phClr">
                <a:tint val="100000"/>
                <a:shade val="57000"/>
                <a:satMod val="120000"/>
              </a:schemeClr>
            </a:gs>
            <a:gs pos="80000">
              <a:schemeClr val="phClr">
                <a:tint val="100000"/>
                <a:shade val="56000"/>
                <a:satMod val="145000"/>
              </a:schemeClr>
            </a:gs>
            <a:gs pos="88000">
              <a:schemeClr val="phClr">
                <a:tint val="100000"/>
                <a:shade val="63000"/>
                <a:satMod val="160000"/>
              </a:schemeClr>
            </a:gs>
            <a:gs pos="100000">
              <a:schemeClr val="phClr">
                <a:tint val="99000"/>
                <a:shade val="100000"/>
                <a:satMod val="155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scene3d>
            <a:camera prst="orthographicFront">
              <a:rot lat="0" lon="0" rev="0"/>
            </a:camera>
            <a:lightRig rig="glow" dir="tl">
              <a:rot lat="0" lon="0" rev="1800000"/>
            </a:lightRig>
          </a:scene3d>
          <a:sp3d contourW="10160" prstMaterial="dkEdge">
            <a:bevelT w="0" h="0" prst="angle"/>
            <a:contourClr>
              <a:schemeClr val="phClr">
                <a:shade val="30000"/>
                <a:satMod val="150000"/>
              </a:schemeClr>
            </a:contourClr>
          </a:sp3d>
        </a:effectStyle>
        <a:effectStyle>
          <a:effectLst>
            <a:glow rad="50800">
              <a:schemeClr val="phClr">
                <a:tint val="68000"/>
                <a:shade val="93000"/>
                <a:alpha val="37000"/>
                <a:satMod val="250000"/>
              </a:schemeClr>
            </a:glow>
          </a:effectLst>
          <a:scene3d>
            <a:camera prst="orthographicFront">
              <a:rot lat="0" lon="0" rev="0"/>
            </a:camera>
            <a:lightRig rig="glow" dir="t">
              <a:rot lat="0" lon="0" rev="1800000"/>
            </a:lightRig>
          </a:scene3d>
          <a:sp3d contourW="10160" prstMaterial="dkEdge">
            <a:bevelT w="20320" h="19050" prst="angle"/>
            <a:contourClr>
              <a:schemeClr val="phClr">
                <a:shade val="30000"/>
                <a:satMod val="150000"/>
              </a:schemeClr>
            </a:contourClr>
          </a:sp3d>
        </a:effectStyle>
      </a:effectStyleLst>
      <a:bgFillStyleLst>
        <a:solidFill>
          <a:schemeClr val="phClr"/>
        </a:solidFill>
        <a:solidFill>
          <a:schemeClr val="phClr">
            <a:tint val="93000"/>
            <a:satMod val="140000"/>
          </a:schemeClr>
        </a:solidFill>
        <a:blipFill rotWithShape="1">
          <a:blip xmlns:r="http://schemas.openxmlformats.org/officeDocument/2006/relationships" r:embed="rId1">
            <a:duotone>
              <a:schemeClr val="phClr">
                <a:tint val="70000"/>
                <a:satMod val="170000"/>
              </a:schemeClr>
              <a:schemeClr val="phClr">
                <a:shade val="70000"/>
                <a:satMod val="130000"/>
              </a:schemeClr>
            </a:duotone>
          </a:blip>
          <a:tile tx="0" ty="0" sx="100000" sy="100000" flip="none" algn="tl"/>
        </a:blipFill>
      </a:bgFillStyleLst>
    </a:fmtScheme>
  </a:themeElements>
  <a:objectDefaults/>
  <a:extraClrSchemeLst/>
</a:theme>
</file>

<file path=ppt/theme/theme69.xml><?xml version="1.0" encoding="utf-8"?>
<a:theme xmlns:a="http://schemas.openxmlformats.org/drawingml/2006/main" name="1_Diseño predeterminado">
  <a:themeElements>
    <a:clrScheme name="Diseño predeterminado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iseño predeterminad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3200" b="1"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3200" b="1" i="0" u="none" strike="noStrike" cap="none" normalizeH="0" baseline="0" smtClean="0">
            <a:ln>
              <a:noFill/>
            </a:ln>
            <a:solidFill>
              <a:schemeClr val="tx1"/>
            </a:solidFill>
            <a:effectLst/>
            <a:latin typeface="Tahoma" pitchFamily="34" charset="0"/>
          </a:defRPr>
        </a:defPPr>
      </a:lstStyle>
    </a:lnDef>
  </a:objectDefaults>
  <a:extraClrSchemeLst>
    <a:extraClrScheme>
      <a:clrScheme name="Diseño predeterminado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iseño predeterminad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iseño predeterminad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Vertical and Horizontal design template">
  <a:themeElements>
    <a:clrScheme name="Vertical and Horizontal design 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Vertical and Horizontal design template">
      <a:majorFont>
        <a:latin typeface="Century Gothic"/>
        <a:ea typeface=""/>
        <a:cs typeface=""/>
      </a:majorFont>
      <a:minorFont>
        <a:latin typeface="Century Gothic"/>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Vertical and Horizontal design 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Vertical and Horizontal design template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Vertical and Horizontal design template 3">
        <a:dk1>
          <a:srgbClr val="006666"/>
        </a:dk1>
        <a:lt1>
          <a:srgbClr val="FFFFFF"/>
        </a:lt1>
        <a:dk2>
          <a:srgbClr val="5E761C"/>
        </a:dk2>
        <a:lt2>
          <a:srgbClr val="777777"/>
        </a:lt2>
        <a:accent1>
          <a:srgbClr val="D5F470"/>
        </a:accent1>
        <a:accent2>
          <a:srgbClr val="EDCCFB"/>
        </a:accent2>
        <a:accent3>
          <a:srgbClr val="FFFFFF"/>
        </a:accent3>
        <a:accent4>
          <a:srgbClr val="005656"/>
        </a:accent4>
        <a:accent5>
          <a:srgbClr val="E7F8BB"/>
        </a:accent5>
        <a:accent6>
          <a:srgbClr val="D7B9E3"/>
        </a:accent6>
        <a:hlink>
          <a:srgbClr val="FF9933"/>
        </a:hlink>
        <a:folHlink>
          <a:srgbClr val="B2B2B2"/>
        </a:folHlink>
      </a:clrScheme>
      <a:clrMap bg1="lt1" tx1="dk1" bg2="lt2" tx2="dk2" accent1="accent1" accent2="accent2" accent3="accent3" accent4="accent4" accent5="accent5" accent6="accent6" hlink="hlink" folHlink="folHlink"/>
    </a:extraClrScheme>
    <a:extraClrScheme>
      <a:clrScheme name="Vertical and Horizontal design template 4">
        <a:dk1>
          <a:srgbClr val="000000"/>
        </a:dk1>
        <a:lt1>
          <a:srgbClr val="FFFFFF"/>
        </a:lt1>
        <a:dk2>
          <a:srgbClr val="000000"/>
        </a:dk2>
        <a:lt2>
          <a:srgbClr val="808080"/>
        </a:lt2>
        <a:accent1>
          <a:srgbClr val="D5F470"/>
        </a:accent1>
        <a:accent2>
          <a:srgbClr val="EDC9FB"/>
        </a:accent2>
        <a:accent3>
          <a:srgbClr val="FFFFFF"/>
        </a:accent3>
        <a:accent4>
          <a:srgbClr val="000000"/>
        </a:accent4>
        <a:accent5>
          <a:srgbClr val="E7F8BB"/>
        </a:accent5>
        <a:accent6>
          <a:srgbClr val="D7B6E3"/>
        </a:accent6>
        <a:hlink>
          <a:srgbClr val="BFC3FD"/>
        </a:hlink>
        <a:folHlink>
          <a:srgbClr val="B2B2B2"/>
        </a:folHlink>
      </a:clrScheme>
      <a:clrMap bg1="lt1" tx1="dk1" bg2="lt2" tx2="dk2" accent1="accent1" accent2="accent2" accent3="accent3" accent4="accent4" accent5="accent5" accent6="accent6" hlink="hlink" folHlink="folHlink"/>
    </a:extraClrScheme>
    <a:extraClrScheme>
      <a:clrScheme name="Vertical and Horizontal design template 5">
        <a:dk1>
          <a:srgbClr val="000000"/>
        </a:dk1>
        <a:lt1>
          <a:srgbClr val="FFFFFF"/>
        </a:lt1>
        <a:dk2>
          <a:srgbClr val="006600"/>
        </a:dk2>
        <a:lt2>
          <a:srgbClr val="808080"/>
        </a:lt2>
        <a:accent1>
          <a:srgbClr val="FF6237"/>
        </a:accent1>
        <a:accent2>
          <a:srgbClr val="5F7BF1"/>
        </a:accent2>
        <a:accent3>
          <a:srgbClr val="FFFFFF"/>
        </a:accent3>
        <a:accent4>
          <a:srgbClr val="000000"/>
        </a:accent4>
        <a:accent5>
          <a:srgbClr val="FFB7AE"/>
        </a:accent5>
        <a:accent6>
          <a:srgbClr val="556FDA"/>
        </a:accent6>
        <a:hlink>
          <a:srgbClr val="15DF1F"/>
        </a:hlink>
        <a:folHlink>
          <a:srgbClr val="B2B2B2"/>
        </a:folHlink>
      </a:clrScheme>
      <a:clrMap bg1="lt1" tx1="dk1" bg2="lt2" tx2="dk2" accent1="accent1" accent2="accent2" accent3="accent3" accent4="accent4" accent5="accent5" accent6="accent6" hlink="hlink" folHlink="folHlink"/>
    </a:extraClrScheme>
    <a:extraClrScheme>
      <a:clrScheme name="Vertical and Horizontal design template 6">
        <a:dk1>
          <a:srgbClr val="000000"/>
        </a:dk1>
        <a:lt1>
          <a:srgbClr val="FFFFFF"/>
        </a:lt1>
        <a:dk2>
          <a:srgbClr val="663300"/>
        </a:dk2>
        <a:lt2>
          <a:srgbClr val="808080"/>
        </a:lt2>
        <a:accent1>
          <a:srgbClr val="76C082"/>
        </a:accent1>
        <a:accent2>
          <a:srgbClr val="E3B06D"/>
        </a:accent2>
        <a:accent3>
          <a:srgbClr val="FFFFFF"/>
        </a:accent3>
        <a:accent4>
          <a:srgbClr val="000000"/>
        </a:accent4>
        <a:accent5>
          <a:srgbClr val="BDDCC1"/>
        </a:accent5>
        <a:accent6>
          <a:srgbClr val="CE9F62"/>
        </a:accent6>
        <a:hlink>
          <a:srgbClr val="D8EC42"/>
        </a:hlink>
        <a:folHlink>
          <a:srgbClr val="B2B2B2"/>
        </a:folHlink>
      </a:clrScheme>
      <a:clrMap bg1="lt1" tx1="dk1" bg2="lt2" tx2="dk2" accent1="accent1" accent2="accent2" accent3="accent3" accent4="accent4" accent5="accent5" accent6="accent6" hlink="hlink" folHlink="folHlink"/>
    </a:extraClrScheme>
    <a:extraClrScheme>
      <a:clrScheme name="Vertical and Horizontal design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Vertical and Horizontal design template 8">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Vertical and Horizontal design template 9">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Vertical and Horizontal design template 10">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Vertical and Horizontal design template 1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colormaster">
  <a:themeElements>
    <a:clrScheme name="2_colormaster 10">
      <a:dk1>
        <a:srgbClr val="000000"/>
      </a:dk1>
      <a:lt1>
        <a:srgbClr val="EFF274"/>
      </a:lt1>
      <a:dk2>
        <a:srgbClr val="1C1C1C"/>
      </a:dk2>
      <a:lt2>
        <a:srgbClr val="4D4D4D"/>
      </a:lt2>
      <a:accent1>
        <a:srgbClr val="9966FF"/>
      </a:accent1>
      <a:accent2>
        <a:srgbClr val="FFFFCC"/>
      </a:accent2>
      <a:accent3>
        <a:srgbClr val="F6F7BC"/>
      </a:accent3>
      <a:accent4>
        <a:srgbClr val="000000"/>
      </a:accent4>
      <a:accent5>
        <a:srgbClr val="CAB8FF"/>
      </a:accent5>
      <a:accent6>
        <a:srgbClr val="E7E7B9"/>
      </a:accent6>
      <a:hlink>
        <a:srgbClr val="6666FF"/>
      </a:hlink>
      <a:folHlink>
        <a:srgbClr val="99CCFF"/>
      </a:folHlink>
    </a:clrScheme>
    <a:fontScheme name="2_colormaste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AR" sz="1800" b="1" i="0" u="none" strike="noStrike" cap="none" normalizeH="0" baseline="0" smtClean="0">
            <a:ln>
              <a:noFill/>
            </a:ln>
            <a:solidFill>
              <a:schemeClr val="tx1"/>
            </a:solidFill>
            <a:effectLst/>
            <a:latin typeface="Showcard Gothic" pitchFamily="82" charset="0"/>
          </a:defRPr>
        </a:defPPr>
      </a:lstStyle>
    </a:lnDef>
  </a:objectDefaults>
  <a:extraClrSchemeLst>
    <a:extraClrScheme>
      <a:clrScheme name="2_colormaster 1">
        <a:dk1>
          <a:srgbClr val="C0C0C0"/>
        </a:dk1>
        <a:lt1>
          <a:srgbClr val="FFFFFF"/>
        </a:lt1>
        <a:dk2>
          <a:srgbClr val="000099"/>
        </a:dk2>
        <a:lt2>
          <a:srgbClr val="CCECFF"/>
        </a:lt2>
        <a:accent1>
          <a:srgbClr val="FF3399"/>
        </a:accent1>
        <a:accent2>
          <a:srgbClr val="99CCFF"/>
        </a:accent2>
        <a:accent3>
          <a:srgbClr val="AAAACA"/>
        </a:accent3>
        <a:accent4>
          <a:srgbClr val="DADADA"/>
        </a:accent4>
        <a:accent5>
          <a:srgbClr val="FFADCA"/>
        </a:accent5>
        <a:accent6>
          <a:srgbClr val="8AB9E7"/>
        </a:accent6>
        <a:hlink>
          <a:srgbClr val="FF5050"/>
        </a:hlink>
        <a:folHlink>
          <a:srgbClr val="FFFF99"/>
        </a:folHlink>
      </a:clrScheme>
      <a:clrMap bg1="dk2" tx1="lt1" bg2="dk1" tx2="lt2" accent1="accent1" accent2="accent2" accent3="accent3" accent4="accent4" accent5="accent5" accent6="accent6" hlink="hlink" folHlink="folHlink"/>
    </a:extraClrScheme>
    <a:extraClrScheme>
      <a:clrScheme name="2_colormaster 2">
        <a:dk1>
          <a:srgbClr val="000000"/>
        </a:dk1>
        <a:lt1>
          <a:srgbClr val="99CCFF"/>
        </a:lt1>
        <a:dk2>
          <a:srgbClr val="1C1C1C"/>
        </a:dk2>
        <a:lt2>
          <a:srgbClr val="4D4D4D"/>
        </a:lt2>
        <a:accent1>
          <a:srgbClr val="CC0066"/>
        </a:accent1>
        <a:accent2>
          <a:srgbClr val="3366FF"/>
        </a:accent2>
        <a:accent3>
          <a:srgbClr val="CAE2FF"/>
        </a:accent3>
        <a:accent4>
          <a:srgbClr val="000000"/>
        </a:accent4>
        <a:accent5>
          <a:srgbClr val="E2AAB8"/>
        </a:accent5>
        <a:accent6>
          <a:srgbClr val="2D5CE7"/>
        </a:accent6>
        <a:hlink>
          <a:srgbClr val="FF0000"/>
        </a:hlink>
        <a:folHlink>
          <a:srgbClr val="FFFF00"/>
        </a:folHlink>
      </a:clrScheme>
      <a:clrMap bg1="lt1" tx1="dk1" bg2="lt2" tx2="dk2" accent1="accent1" accent2="accent2" accent3="accent3" accent4="accent4" accent5="accent5" accent6="accent6" hlink="hlink" folHlink="folHlink"/>
    </a:extraClrScheme>
    <a:extraClrScheme>
      <a:clrScheme name="2_colormaster 3">
        <a:dk1>
          <a:srgbClr val="C0C0C0"/>
        </a:dk1>
        <a:lt1>
          <a:srgbClr val="FFFFFF"/>
        </a:lt1>
        <a:dk2>
          <a:srgbClr val="800000"/>
        </a:dk2>
        <a:lt2>
          <a:srgbClr val="FFCC99"/>
        </a:lt2>
        <a:accent1>
          <a:srgbClr val="FF9900"/>
        </a:accent1>
        <a:accent2>
          <a:srgbClr val="CC0000"/>
        </a:accent2>
        <a:accent3>
          <a:srgbClr val="C0AAAA"/>
        </a:accent3>
        <a:accent4>
          <a:srgbClr val="DADADA"/>
        </a:accent4>
        <a:accent5>
          <a:srgbClr val="FFCAAA"/>
        </a:accent5>
        <a:accent6>
          <a:srgbClr val="B90000"/>
        </a:accent6>
        <a:hlink>
          <a:srgbClr val="FF33CC"/>
        </a:hlink>
        <a:folHlink>
          <a:srgbClr val="FFCC00"/>
        </a:folHlink>
      </a:clrScheme>
      <a:clrMap bg1="dk2" tx1="lt1" bg2="dk1" tx2="lt2" accent1="accent1" accent2="accent2" accent3="accent3" accent4="accent4" accent5="accent5" accent6="accent6" hlink="hlink" folHlink="folHlink"/>
    </a:extraClrScheme>
    <a:extraClrScheme>
      <a:clrScheme name="2_colormaster 4">
        <a:dk1>
          <a:srgbClr val="000000"/>
        </a:dk1>
        <a:lt1>
          <a:srgbClr val="FF9966"/>
        </a:lt1>
        <a:dk2>
          <a:srgbClr val="1C1C1C"/>
        </a:dk2>
        <a:lt2>
          <a:srgbClr val="4D4D4D"/>
        </a:lt2>
        <a:accent1>
          <a:srgbClr val="FF0000"/>
        </a:accent1>
        <a:accent2>
          <a:srgbClr val="FF6699"/>
        </a:accent2>
        <a:accent3>
          <a:srgbClr val="FFCAB8"/>
        </a:accent3>
        <a:accent4>
          <a:srgbClr val="000000"/>
        </a:accent4>
        <a:accent5>
          <a:srgbClr val="FFAAAA"/>
        </a:accent5>
        <a:accent6>
          <a:srgbClr val="E75C8A"/>
        </a:accent6>
        <a:hlink>
          <a:srgbClr val="CC00CC"/>
        </a:hlink>
        <a:folHlink>
          <a:srgbClr val="FFCC00"/>
        </a:folHlink>
      </a:clrScheme>
      <a:clrMap bg1="lt1" tx1="dk1" bg2="lt2" tx2="dk2" accent1="accent1" accent2="accent2" accent3="accent3" accent4="accent4" accent5="accent5" accent6="accent6" hlink="hlink" folHlink="folHlink"/>
    </a:extraClrScheme>
    <a:extraClrScheme>
      <a:clrScheme name="2_colormaster 5">
        <a:dk1>
          <a:srgbClr val="C0C0C0"/>
        </a:dk1>
        <a:lt1>
          <a:srgbClr val="FFFFFF"/>
        </a:lt1>
        <a:dk2>
          <a:srgbClr val="008000"/>
        </a:dk2>
        <a:lt2>
          <a:srgbClr val="CCECFF"/>
        </a:lt2>
        <a:accent1>
          <a:srgbClr val="0066FF"/>
        </a:accent1>
        <a:accent2>
          <a:srgbClr val="00FF00"/>
        </a:accent2>
        <a:accent3>
          <a:srgbClr val="AAC0AA"/>
        </a:accent3>
        <a:accent4>
          <a:srgbClr val="DADADA"/>
        </a:accent4>
        <a:accent5>
          <a:srgbClr val="AAB8FF"/>
        </a:accent5>
        <a:accent6>
          <a:srgbClr val="00E700"/>
        </a:accent6>
        <a:hlink>
          <a:srgbClr val="A29E00"/>
        </a:hlink>
        <a:folHlink>
          <a:srgbClr val="EA8B00"/>
        </a:folHlink>
      </a:clrScheme>
      <a:clrMap bg1="dk2" tx1="lt1" bg2="dk1" tx2="lt2" accent1="accent1" accent2="accent2" accent3="accent3" accent4="accent4" accent5="accent5" accent6="accent6" hlink="hlink" folHlink="folHlink"/>
    </a:extraClrScheme>
    <a:extraClrScheme>
      <a:clrScheme name="2_colormaster 6">
        <a:dk1>
          <a:srgbClr val="000000"/>
        </a:dk1>
        <a:lt1>
          <a:srgbClr val="97E183"/>
        </a:lt1>
        <a:dk2>
          <a:srgbClr val="1C1C1C"/>
        </a:dk2>
        <a:lt2>
          <a:srgbClr val="4D4D4D"/>
        </a:lt2>
        <a:accent1>
          <a:srgbClr val="0066FF"/>
        </a:accent1>
        <a:accent2>
          <a:srgbClr val="99FF99"/>
        </a:accent2>
        <a:accent3>
          <a:srgbClr val="C9EEC1"/>
        </a:accent3>
        <a:accent4>
          <a:srgbClr val="000000"/>
        </a:accent4>
        <a:accent5>
          <a:srgbClr val="AAB8FF"/>
        </a:accent5>
        <a:accent6>
          <a:srgbClr val="8AE78A"/>
        </a:accent6>
        <a:hlink>
          <a:srgbClr val="CC9900"/>
        </a:hlink>
        <a:folHlink>
          <a:srgbClr val="FFCC66"/>
        </a:folHlink>
      </a:clrScheme>
      <a:clrMap bg1="lt1" tx1="dk1" bg2="lt2" tx2="dk2" accent1="accent1" accent2="accent2" accent3="accent3" accent4="accent4" accent5="accent5" accent6="accent6" hlink="hlink" folHlink="folHlink"/>
    </a:extraClrScheme>
    <a:extraClrScheme>
      <a:clrScheme name="2_colormaster 7">
        <a:dk1>
          <a:srgbClr val="C0C0C0"/>
        </a:dk1>
        <a:lt1>
          <a:srgbClr val="FFFFFF"/>
        </a:lt1>
        <a:dk2>
          <a:srgbClr val="008080"/>
        </a:dk2>
        <a:lt2>
          <a:srgbClr val="CCECFF"/>
        </a:lt2>
        <a:accent1>
          <a:srgbClr val="29A329"/>
        </a:accent1>
        <a:accent2>
          <a:srgbClr val="00FFFF"/>
        </a:accent2>
        <a:accent3>
          <a:srgbClr val="AAC0C0"/>
        </a:accent3>
        <a:accent4>
          <a:srgbClr val="DADADA"/>
        </a:accent4>
        <a:accent5>
          <a:srgbClr val="ACCEAC"/>
        </a:accent5>
        <a:accent6>
          <a:srgbClr val="00E7E7"/>
        </a:accent6>
        <a:hlink>
          <a:srgbClr val="3B6AFF"/>
        </a:hlink>
        <a:folHlink>
          <a:srgbClr val="FF9900"/>
        </a:folHlink>
      </a:clrScheme>
      <a:clrMap bg1="dk2" tx1="lt1" bg2="dk1" tx2="lt2" accent1="accent1" accent2="accent2" accent3="accent3" accent4="accent4" accent5="accent5" accent6="accent6" hlink="hlink" folHlink="folHlink"/>
    </a:extraClrScheme>
    <a:extraClrScheme>
      <a:clrScheme name="2_colormaster 8">
        <a:dk1>
          <a:srgbClr val="000000"/>
        </a:dk1>
        <a:lt1>
          <a:srgbClr val="64F0BE"/>
        </a:lt1>
        <a:dk2>
          <a:srgbClr val="1C1C1C"/>
        </a:dk2>
        <a:lt2>
          <a:srgbClr val="4D4D4D"/>
        </a:lt2>
        <a:accent1>
          <a:srgbClr val="008000"/>
        </a:accent1>
        <a:accent2>
          <a:srgbClr val="00FFFF"/>
        </a:accent2>
        <a:accent3>
          <a:srgbClr val="B8F6DB"/>
        </a:accent3>
        <a:accent4>
          <a:srgbClr val="000000"/>
        </a:accent4>
        <a:accent5>
          <a:srgbClr val="AAC0AA"/>
        </a:accent5>
        <a:accent6>
          <a:srgbClr val="00E7E7"/>
        </a:accent6>
        <a:hlink>
          <a:srgbClr val="3366FF"/>
        </a:hlink>
        <a:folHlink>
          <a:srgbClr val="FFCC66"/>
        </a:folHlink>
      </a:clrScheme>
      <a:clrMap bg1="lt1" tx1="dk1" bg2="lt2" tx2="dk2" accent1="accent1" accent2="accent2" accent3="accent3" accent4="accent4" accent5="accent5" accent6="accent6" hlink="hlink" folHlink="folHlink"/>
    </a:extraClrScheme>
    <a:extraClrScheme>
      <a:clrScheme name="2_colormaster 9">
        <a:dk1>
          <a:srgbClr val="C0C0C0"/>
        </a:dk1>
        <a:lt1>
          <a:srgbClr val="FFFFFF"/>
        </a:lt1>
        <a:dk2>
          <a:srgbClr val="CC9900"/>
        </a:dk2>
        <a:lt2>
          <a:srgbClr val="FFFFCC"/>
        </a:lt2>
        <a:accent1>
          <a:srgbClr val="FF3300"/>
        </a:accent1>
        <a:accent2>
          <a:srgbClr val="FFCC66"/>
        </a:accent2>
        <a:accent3>
          <a:srgbClr val="E2CAAA"/>
        </a:accent3>
        <a:accent4>
          <a:srgbClr val="DADADA"/>
        </a:accent4>
        <a:accent5>
          <a:srgbClr val="FFADAA"/>
        </a:accent5>
        <a:accent6>
          <a:srgbClr val="E7B95C"/>
        </a:accent6>
        <a:hlink>
          <a:srgbClr val="008080"/>
        </a:hlink>
        <a:folHlink>
          <a:srgbClr val="3399FF"/>
        </a:folHlink>
      </a:clrScheme>
      <a:clrMap bg1="dk2" tx1="lt1" bg2="dk1" tx2="lt2" accent1="accent1" accent2="accent2" accent3="accent3" accent4="accent4" accent5="accent5" accent6="accent6" hlink="hlink" folHlink="folHlink"/>
    </a:extraClrScheme>
    <a:extraClrScheme>
      <a:clrScheme name="2_colormaster 10">
        <a:dk1>
          <a:srgbClr val="000000"/>
        </a:dk1>
        <a:lt1>
          <a:srgbClr val="EFF274"/>
        </a:lt1>
        <a:dk2>
          <a:srgbClr val="1C1C1C"/>
        </a:dk2>
        <a:lt2>
          <a:srgbClr val="4D4D4D"/>
        </a:lt2>
        <a:accent1>
          <a:srgbClr val="9966FF"/>
        </a:accent1>
        <a:accent2>
          <a:srgbClr val="FFFFCC"/>
        </a:accent2>
        <a:accent3>
          <a:srgbClr val="F6F7BC"/>
        </a:accent3>
        <a:accent4>
          <a:srgbClr val="000000"/>
        </a:accent4>
        <a:accent5>
          <a:srgbClr val="CAB8FF"/>
        </a:accent5>
        <a:accent6>
          <a:srgbClr val="E7E7B9"/>
        </a:accent6>
        <a:hlink>
          <a:srgbClr val="6666FF"/>
        </a:hlink>
        <a:folHlink>
          <a:srgbClr val="99CCFF"/>
        </a:folHlink>
      </a:clrScheme>
      <a:clrMap bg1="lt1" tx1="dk1" bg2="lt2" tx2="dk2" accent1="accent1" accent2="accent2" accent3="accent3" accent4="accent4" accent5="accent5" accent6="accent6" hlink="hlink" folHlink="folHlink"/>
    </a:extraClrScheme>
    <a:extraClrScheme>
      <a:clrScheme name="2_colormaster 11">
        <a:dk1>
          <a:srgbClr val="C0C0C0"/>
        </a:dk1>
        <a:lt1>
          <a:srgbClr val="FFFFFF"/>
        </a:lt1>
        <a:dk2>
          <a:srgbClr val="6600CC"/>
        </a:dk2>
        <a:lt2>
          <a:srgbClr val="CCCCFF"/>
        </a:lt2>
        <a:accent1>
          <a:srgbClr val="D60093"/>
        </a:accent1>
        <a:accent2>
          <a:srgbClr val="9999FF"/>
        </a:accent2>
        <a:accent3>
          <a:srgbClr val="B8AAE2"/>
        </a:accent3>
        <a:accent4>
          <a:srgbClr val="DADADA"/>
        </a:accent4>
        <a:accent5>
          <a:srgbClr val="E8AAC8"/>
        </a:accent5>
        <a:accent6>
          <a:srgbClr val="8A8AE7"/>
        </a:accent6>
        <a:hlink>
          <a:srgbClr val="008000"/>
        </a:hlink>
        <a:folHlink>
          <a:srgbClr val="FF9966"/>
        </a:folHlink>
      </a:clrScheme>
      <a:clrMap bg1="dk2" tx1="lt1" bg2="dk1" tx2="lt2" accent1="accent1" accent2="accent2" accent3="accent3" accent4="accent4" accent5="accent5" accent6="accent6" hlink="hlink" folHlink="folHlink"/>
    </a:extraClrScheme>
    <a:extraClrScheme>
      <a:clrScheme name="2_colormaster 12">
        <a:dk1>
          <a:srgbClr val="000000"/>
        </a:dk1>
        <a:lt1>
          <a:srgbClr val="CC99FF"/>
        </a:lt1>
        <a:dk2>
          <a:srgbClr val="1C1C1C"/>
        </a:dk2>
        <a:lt2>
          <a:srgbClr val="4D4D4D"/>
        </a:lt2>
        <a:accent1>
          <a:srgbClr val="0066FF"/>
        </a:accent1>
        <a:accent2>
          <a:srgbClr val="CCCCFF"/>
        </a:accent2>
        <a:accent3>
          <a:srgbClr val="E2CAFF"/>
        </a:accent3>
        <a:accent4>
          <a:srgbClr val="000000"/>
        </a:accent4>
        <a:accent5>
          <a:srgbClr val="AAB8FF"/>
        </a:accent5>
        <a:accent6>
          <a:srgbClr val="B9B9E7"/>
        </a:accent6>
        <a:hlink>
          <a:srgbClr val="FF0066"/>
        </a:hlink>
        <a:folHlink>
          <a:srgbClr val="66CCFF"/>
        </a:folHlink>
      </a:clrScheme>
      <a:clrMap bg1="lt1" tx1="dk1" bg2="lt2" tx2="dk2" accent1="accent1" accent2="accent2" accent3="accent3" accent4="accent4" accent5="accent5" accent6="accent6" hlink="hlink" folHlink="folHlink"/>
    </a:extraClrScheme>
    <a:extraClrScheme>
      <a:clrScheme name="2_colormaster 13">
        <a:dk1>
          <a:srgbClr val="C0C0C0"/>
        </a:dk1>
        <a:lt1>
          <a:srgbClr val="FFFFFF"/>
        </a:lt1>
        <a:dk2>
          <a:srgbClr val="CC0066"/>
        </a:dk2>
        <a:lt2>
          <a:srgbClr val="FFCCCC"/>
        </a:lt2>
        <a:accent1>
          <a:srgbClr val="993366"/>
        </a:accent1>
        <a:accent2>
          <a:srgbClr val="FF9999"/>
        </a:accent2>
        <a:accent3>
          <a:srgbClr val="E2AAB8"/>
        </a:accent3>
        <a:accent4>
          <a:srgbClr val="DADADA"/>
        </a:accent4>
        <a:accent5>
          <a:srgbClr val="CAADB8"/>
        </a:accent5>
        <a:accent6>
          <a:srgbClr val="E78A8A"/>
        </a:accent6>
        <a:hlink>
          <a:srgbClr val="009999"/>
        </a:hlink>
        <a:folHlink>
          <a:srgbClr val="FF9933"/>
        </a:folHlink>
      </a:clrScheme>
      <a:clrMap bg1="dk2" tx1="lt1" bg2="dk1" tx2="lt2" accent1="accent1" accent2="accent2" accent3="accent3" accent4="accent4" accent5="accent5" accent6="accent6" hlink="hlink" folHlink="folHlink"/>
    </a:extraClrScheme>
    <a:extraClrScheme>
      <a:clrScheme name="2_colormaster 14">
        <a:dk1>
          <a:srgbClr val="000000"/>
        </a:dk1>
        <a:lt1>
          <a:srgbClr val="FF99CC"/>
        </a:lt1>
        <a:dk2>
          <a:srgbClr val="1C1C1C"/>
        </a:dk2>
        <a:lt2>
          <a:srgbClr val="4D4D4D"/>
        </a:lt2>
        <a:accent1>
          <a:srgbClr val="FF0000"/>
        </a:accent1>
        <a:accent2>
          <a:srgbClr val="FF99CC"/>
        </a:accent2>
        <a:accent3>
          <a:srgbClr val="FFCAE2"/>
        </a:accent3>
        <a:accent4>
          <a:srgbClr val="000000"/>
        </a:accent4>
        <a:accent5>
          <a:srgbClr val="FFAAAA"/>
        </a:accent5>
        <a:accent6>
          <a:srgbClr val="E78AB9"/>
        </a:accent6>
        <a:hlink>
          <a:srgbClr val="9933FF"/>
        </a:hlink>
        <a:folHlink>
          <a:srgbClr val="44C63A"/>
        </a:folHlink>
      </a:clrScheme>
      <a:clrMap bg1="lt1" tx1="dk1" bg2="lt2" tx2="dk2" accent1="accent1" accent2="accent2" accent3="accent3" accent4="accent4" accent5="accent5" accent6="accent6" hlink="hlink" folHlink="folHlink"/>
    </a:extraClrScheme>
    <a:extraClrScheme>
      <a:clrScheme name="2_colormaster 15">
        <a:dk1>
          <a:srgbClr val="C0C0C0"/>
        </a:dk1>
        <a:lt1>
          <a:srgbClr val="FFFFFF"/>
        </a:lt1>
        <a:dk2>
          <a:srgbClr val="000000"/>
        </a:dk2>
        <a:lt2>
          <a:srgbClr val="DDDDDD"/>
        </a:lt2>
        <a:accent1>
          <a:srgbClr val="4D4D4D"/>
        </a:accent1>
        <a:accent2>
          <a:srgbClr val="C0C0C0"/>
        </a:accent2>
        <a:accent3>
          <a:srgbClr val="AAAAAA"/>
        </a:accent3>
        <a:accent4>
          <a:srgbClr val="DADADA"/>
        </a:accent4>
        <a:accent5>
          <a:srgbClr val="B2B2B2"/>
        </a:accent5>
        <a:accent6>
          <a:srgbClr val="AEAEAE"/>
        </a:accent6>
        <a:hlink>
          <a:srgbClr val="777777"/>
        </a:hlink>
        <a:folHlink>
          <a:srgbClr val="FFFFFF"/>
        </a:folHlink>
      </a:clrScheme>
      <a:clrMap bg1="dk2" tx1="lt1" bg2="dk1" tx2="lt2" accent1="accent1" accent2="accent2" accent3="accent3" accent4="accent4" accent5="accent5" accent6="accent6" hlink="hlink" folHlink="folHlink"/>
    </a:extraClrScheme>
    <a:extraClrScheme>
      <a:clrScheme name="2_colormaster 16">
        <a:dk1>
          <a:srgbClr val="000000"/>
        </a:dk1>
        <a:lt1>
          <a:srgbClr val="FFFFFF"/>
        </a:lt1>
        <a:dk2>
          <a:srgbClr val="1C1C1C"/>
        </a:dk2>
        <a:lt2>
          <a:srgbClr val="4D4D4D"/>
        </a:lt2>
        <a:accent1>
          <a:srgbClr val="4D4D4D"/>
        </a:accent1>
        <a:accent2>
          <a:srgbClr val="DDDDDD"/>
        </a:accent2>
        <a:accent3>
          <a:srgbClr val="FFFFFF"/>
        </a:accent3>
        <a:accent4>
          <a:srgbClr val="000000"/>
        </a:accent4>
        <a:accent5>
          <a:srgbClr val="B2B2B2"/>
        </a:accent5>
        <a:accent6>
          <a:srgbClr val="C8C8C8"/>
        </a:accent6>
        <a:hlink>
          <a:srgbClr val="808080"/>
        </a:hlink>
        <a:folHlink>
          <a:srgbClr val="F8F8F8"/>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4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72.xml><?xml version="1.0" encoding="utf-8"?>
<a:theme xmlns:a="http://schemas.openxmlformats.org/drawingml/2006/main" name="5_Cartoné">
  <a:themeElements>
    <a:clrScheme name="Cartoné">
      <a:dk1>
        <a:sysClr val="windowText" lastClr="000000"/>
      </a:dk1>
      <a:lt1>
        <a:sysClr val="window" lastClr="FFFFFF"/>
      </a:lt1>
      <a:dk2>
        <a:srgbClr val="895D1D"/>
      </a:dk2>
      <a:lt2>
        <a:srgbClr val="ECE9C6"/>
      </a:lt2>
      <a:accent1>
        <a:srgbClr val="873624"/>
      </a:accent1>
      <a:accent2>
        <a:srgbClr val="D6862D"/>
      </a:accent2>
      <a:accent3>
        <a:srgbClr val="D0BE40"/>
      </a:accent3>
      <a:accent4>
        <a:srgbClr val="877F6C"/>
      </a:accent4>
      <a:accent5>
        <a:srgbClr val="972109"/>
      </a:accent5>
      <a:accent6>
        <a:srgbClr val="AEB795"/>
      </a:accent6>
      <a:hlink>
        <a:srgbClr val="CC9900"/>
      </a:hlink>
      <a:folHlink>
        <a:srgbClr val="B2B2B2"/>
      </a:folHlink>
    </a:clrScheme>
    <a:fontScheme name="Cartoné">
      <a:majorFont>
        <a:latin typeface="Book Antiqua"/>
        <a:ea typeface=""/>
        <a:cs typeface=""/>
        <a:font script="Grek" typeface="Times New Roman"/>
        <a:font script="Cyrl" typeface="Times New Roman"/>
        <a:font script="Jpan" typeface="HGS明朝E"/>
        <a:font script="Hang" typeface="궁서"/>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Book Antiqua"/>
        <a:ea typeface=""/>
        <a:cs typeface=""/>
        <a:font script="Grek" typeface="Times New Roman"/>
        <a:font script="Cyrl" typeface="Times New Roman"/>
        <a:font script="Jpan" typeface="HGS明朝E"/>
        <a:font script="Hang" typeface="돋움"/>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Cartoné">
      <a:fillStyleLst>
        <a:solidFill>
          <a:schemeClr val="phClr"/>
        </a:solidFill>
        <a:solidFill>
          <a:schemeClr val="phClr">
            <a:tint val="68000"/>
            <a:shade val="94000"/>
            <a:satMod val="300000"/>
            <a:lumMod val="110000"/>
          </a:schemeClr>
        </a:solidFill>
        <a:gradFill rotWithShape="1">
          <a:gsLst>
            <a:gs pos="0">
              <a:schemeClr val="phClr">
                <a:tint val="94000"/>
                <a:satMod val="180000"/>
                <a:lumMod val="98000"/>
              </a:schemeClr>
            </a:gs>
            <a:gs pos="100000">
              <a:schemeClr val="phClr">
                <a:satMod val="130000"/>
              </a:schemeClr>
            </a:gs>
          </a:gsLst>
          <a:lin ang="5160000" scaled="0"/>
        </a:gradFill>
      </a:fillStyleLst>
      <a:lnStyleLst>
        <a:ln w="12700" cap="flat" cmpd="sng" algn="ctr">
          <a:solidFill>
            <a:schemeClr val="phClr">
              <a:shade val="90000"/>
              <a:lumMod val="90000"/>
            </a:schemeClr>
          </a:solidFill>
          <a:prstDash val="solid"/>
        </a:ln>
        <a:ln w="19050" cap="flat" cmpd="sng" algn="ctr">
          <a:solidFill>
            <a:schemeClr val="phClr">
              <a:shade val="75000"/>
              <a:lumMod val="90000"/>
            </a:schemeClr>
          </a:solidFill>
          <a:prstDash val="solid"/>
        </a:ln>
        <a:ln w="25400" cap="flat" cmpd="sng" algn="ctr">
          <a:solidFill>
            <a:schemeClr val="phClr"/>
          </a:solidFill>
          <a:prstDash val="solid"/>
        </a:ln>
      </a:lnStyleLst>
      <a:effectStyleLst>
        <a:effectStyle>
          <a:effectLst>
            <a:outerShdw blurRad="38100" dist="12700" dir="5400000" rotWithShape="0">
              <a:srgbClr val="000000">
                <a:alpha val="15000"/>
              </a:srgbClr>
            </a:outerShdw>
          </a:effectLst>
        </a:effectStyle>
        <a:effectStyle>
          <a:effectLst>
            <a:outerShdw blurRad="50800" dist="25400" dir="5400000" rotWithShape="0">
              <a:srgbClr val="000000">
                <a:alpha val="46000"/>
              </a:srgbClr>
            </a:outerShdw>
          </a:effectLst>
        </a:effectStyle>
        <a:effectStyle>
          <a:effectLst>
            <a:outerShdw blurRad="50800" dist="25400" dir="5400000" rotWithShape="0">
              <a:srgbClr val="000000">
                <a:alpha val="48000"/>
              </a:srgbClr>
            </a:outerShdw>
          </a:effectLst>
          <a:scene3d>
            <a:camera prst="orthographicFront">
              <a:rot lat="0" lon="0" rev="0"/>
            </a:camera>
            <a:lightRig rig="threePt" dir="tl">
              <a:rot lat="0" lon="0" rev="2400000"/>
            </a:lightRig>
          </a:scene3d>
          <a:sp3d>
            <a:bevelT w="25400" h="25400"/>
          </a:sp3d>
        </a:effectStyle>
      </a:effectStyleLst>
      <a:bgFillStyleLst>
        <a:solidFill>
          <a:schemeClr val="phClr">
            <a:tint val="96000"/>
            <a:lumMod val="110000"/>
          </a:schemeClr>
        </a:solidFill>
        <a:blipFill rotWithShape="1">
          <a:blip xmlns:r="http://schemas.openxmlformats.org/officeDocument/2006/relationships" r:embed="rId1">
            <a:duotone>
              <a:schemeClr val="phClr">
                <a:tint val="93000"/>
                <a:shade val="20000"/>
              </a:schemeClr>
              <a:schemeClr val="phClr">
                <a:tint val="90000"/>
                <a:shade val="85000"/>
                <a:satMod val="115000"/>
              </a:schemeClr>
            </a:duotone>
          </a:blip>
          <a:tile tx="0" ty="0" sx="60000" sy="60000" flip="none" algn="tl"/>
        </a:blipFill>
        <a:blipFill rotWithShape="1">
          <a:blip xmlns:r="http://schemas.openxmlformats.org/officeDocument/2006/relationships" r:embed="rId2">
            <a:duotone>
              <a:schemeClr val="phClr">
                <a:shade val="50000"/>
                <a:satMod val="340000"/>
                <a:lumMod val="40000"/>
              </a:schemeClr>
              <a:schemeClr val="phClr">
                <a:tint val="92000"/>
                <a:shade val="94000"/>
                <a:hueMod val="110000"/>
                <a:satMod val="236000"/>
                <a:lumMod val="120000"/>
              </a:schemeClr>
            </a:duotone>
          </a:blip>
          <a:stretch/>
        </a:blipFill>
      </a:bgFillStyleLst>
    </a:fmtScheme>
  </a:themeElements>
  <a:objectDefaults/>
  <a:extraClrSchemeLst/>
</a:theme>
</file>

<file path=ppt/theme/theme73.xml><?xml version="1.0" encoding="utf-8"?>
<a:theme xmlns:a="http://schemas.openxmlformats.org/drawingml/2006/main" name="11_Brío">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Brío">
      <a:majorFont>
        <a:latin typeface="Century Gothic"/>
        <a:ea typeface=""/>
        <a:cs typeface=""/>
        <a:font script="Jpan" typeface="HGｺﾞｼｯｸM"/>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río">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theme>
</file>

<file path=ppt/theme/theme74.xml><?xml version="1.0" encoding="utf-8"?>
<a:theme xmlns:a="http://schemas.openxmlformats.org/drawingml/2006/main" name="5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75.xml><?xml version="1.0" encoding="utf-8"?>
<a:theme xmlns:a="http://schemas.openxmlformats.org/drawingml/2006/main" name="Sala de reuniones Ion">
  <a:themeElements>
    <a:clrScheme name="Sala de reuniones Ion">
      <a:dk1>
        <a:sysClr val="windowText" lastClr="000000"/>
      </a:dk1>
      <a:lt1>
        <a:sysClr val="window" lastClr="FFFFFF"/>
      </a:lt1>
      <a:dk2>
        <a:srgbClr val="EE5818"/>
      </a:dk2>
      <a:lt2>
        <a:srgbClr val="EBEBEB"/>
      </a:lt2>
      <a:accent1>
        <a:srgbClr val="F5A408"/>
      </a:accent1>
      <a:accent2>
        <a:srgbClr val="FA731A"/>
      </a:accent2>
      <a:accent3>
        <a:srgbClr val="AB9281"/>
      </a:accent3>
      <a:accent4>
        <a:srgbClr val="A18CD0"/>
      </a:accent4>
      <a:accent5>
        <a:srgbClr val="8EBBD2"/>
      </a:accent5>
      <a:accent6>
        <a:srgbClr val="ACC995"/>
      </a:accent6>
      <a:hlink>
        <a:srgbClr val="FAC96A"/>
      </a:hlink>
      <a:folHlink>
        <a:srgbClr val="FCDB9B"/>
      </a:folHlink>
    </a:clrScheme>
    <a:fontScheme name="Sala de reuniones Ion">
      <a:majorFont>
        <a:latin typeface="Century Gothic"/>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ala de reuniones Ion">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8000"/>
                <a:hueMod val="104000"/>
                <a:satMod val="128000"/>
                <a:lumMod val="104000"/>
              </a:schemeClr>
            </a:gs>
            <a:gs pos="100000">
              <a:schemeClr val="phClr">
                <a:shade val="76000"/>
                <a:hueMod val="89000"/>
                <a:satMod val="164000"/>
                <a:lumMod val="68000"/>
              </a:schemeClr>
            </a:gs>
          </a:gsLst>
          <a:path path="circle">
            <a:fillToRect l="45000" t="65000" r="125000" b="100000"/>
          </a:path>
        </a:gradFill>
        <a:blipFill rotWithShape="1">
          <a:blip xmlns:r="http://schemas.openxmlformats.org/officeDocument/2006/relationships" r:embed="rId1">
            <a:duotone>
              <a:schemeClr val="phClr">
                <a:shade val="42000"/>
                <a:hueMod val="42000"/>
                <a:satMod val="124000"/>
                <a:lumMod val="62000"/>
              </a:schemeClr>
              <a:schemeClr val="phClr">
                <a:tint val="96000"/>
                <a:satMod val="130000"/>
              </a:schemeClr>
            </a:duotone>
          </a:blip>
          <a:stretch/>
        </a:blipFill>
      </a:bgFillStyleLst>
    </a:fmtScheme>
  </a:themeElements>
  <a:objectDefaults/>
  <a:extraClrSchemeLst/>
  <a:extLst>
    <a:ext uri="{05A4C25C-085E-4340-85A3-A5531E510DB2}">
      <thm15:themeFamily xmlns:thm15="http://schemas.microsoft.com/office/thememl/2012/main" name="Ion Boardroom" id="{FC33163D-4339-46B1-8EED-24C834239D99}" vid="{BF1C4790-FE3C-4020-8CA7-00621DA7BBBC}"/>
    </a:ext>
  </a:extLst>
</a:theme>
</file>

<file path=ppt/theme/theme76.xml><?xml version="1.0" encoding="utf-8"?>
<a:theme xmlns:a="http://schemas.openxmlformats.org/drawingml/2006/main" name="9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7.xml><?xml version="1.0" encoding="utf-8"?>
<a:theme xmlns:a="http://schemas.openxmlformats.org/drawingml/2006/main" name="5_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Solsticio">
  <a:themeElements>
    <a:clrScheme name="Solsticio">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io">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olsticio">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79.xml><?xml version="1.0" encoding="utf-8"?>
<a:theme xmlns:a="http://schemas.openxmlformats.org/drawingml/2006/main" name="2_Circuito">
  <a:themeElements>
    <a:clrScheme name="Circuito">
      <a:dk1>
        <a:sysClr val="windowText" lastClr="000000"/>
      </a:dk1>
      <a:lt1>
        <a:sysClr val="window" lastClr="FFFFFF"/>
      </a:lt1>
      <a:dk2>
        <a:srgbClr val="8D1E14"/>
      </a:dk2>
      <a:lt2>
        <a:srgbClr val="FF744E"/>
      </a:lt2>
      <a:accent1>
        <a:srgbClr val="E9B758"/>
      </a:accent1>
      <a:accent2>
        <a:srgbClr val="FE8943"/>
      </a:accent2>
      <a:accent3>
        <a:srgbClr val="AEA27C"/>
      </a:accent3>
      <a:accent4>
        <a:srgbClr val="90B46E"/>
      </a:accent4>
      <a:accent5>
        <a:srgbClr val="71AEC1"/>
      </a:accent5>
      <a:accent6>
        <a:srgbClr val="C98DE7"/>
      </a:accent6>
      <a:hlink>
        <a:srgbClr val="FF7A22"/>
      </a:hlink>
      <a:folHlink>
        <a:srgbClr val="FDCD86"/>
      </a:folHlink>
    </a:clrScheme>
    <a:fontScheme name="Circuito">
      <a:majorFont>
        <a:latin typeface="Tw Cen M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ircuito">
      <a:fillStyleLst>
        <a:solidFill>
          <a:schemeClr val="phClr"/>
        </a:solidFill>
        <a:gradFill rotWithShape="1">
          <a:gsLst>
            <a:gs pos="0">
              <a:schemeClr val="phClr">
                <a:tint val="58000"/>
                <a:satMod val="108000"/>
                <a:lumMod val="110000"/>
              </a:schemeClr>
            </a:gs>
            <a:gs pos="100000">
              <a:schemeClr val="phClr">
                <a:tint val="81000"/>
                <a:satMod val="109000"/>
                <a:lumMod val="105000"/>
              </a:schemeClr>
            </a:gs>
          </a:gsLst>
          <a:lin ang="5040000" scaled="0"/>
        </a:gradFill>
        <a:gradFill rotWithShape="1">
          <a:gsLst>
            <a:gs pos="0">
              <a:schemeClr val="phClr">
                <a:tint val="94000"/>
                <a:satMod val="105000"/>
                <a:lumMod val="102000"/>
              </a:schemeClr>
            </a:gs>
            <a:gs pos="100000">
              <a:schemeClr val="phClr">
                <a:shade val="74000"/>
                <a:satMod val="128000"/>
                <a:lumMod val="10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98000"/>
                <a:hueMod val="88000"/>
                <a:satMod val="148000"/>
                <a:lumMod val="150000"/>
              </a:schemeClr>
            </a:gs>
            <a:gs pos="100000">
              <a:schemeClr val="phClr">
                <a:shade val="92000"/>
                <a:hueMod val="104000"/>
                <a:satMod val="140000"/>
                <a:lumMod val="68000"/>
              </a:schemeClr>
            </a:gs>
          </a:gsLst>
          <a:lin ang="5040000" scaled="0"/>
        </a:gradFill>
        <a:blipFill>
          <a:blip xmlns:r="http://schemas.openxmlformats.org/officeDocument/2006/relationships" r:embed="rId1">
            <a:duotone>
              <a:schemeClr val="phClr">
                <a:shade val="88000"/>
                <a:hueMod val="106000"/>
                <a:satMod val="140000"/>
                <a:lumMod val="54000"/>
              </a:schemeClr>
              <a:schemeClr val="phClr">
                <a:tint val="98000"/>
                <a:hueMod val="82000"/>
                <a:satMod val="150000"/>
                <a:lumMod val="150000"/>
              </a:schemeClr>
            </a:duotone>
          </a:blip>
          <a:stretch/>
        </a:blipFill>
      </a:bgFillStyleLst>
    </a:fmtScheme>
  </a:themeElements>
  <a:objectDefaults/>
  <a:extraClrSchemeLst/>
  <a:extLst>
    <a:ext uri="{05A4C25C-085E-4340-85A3-A5531E510DB2}">
      <thm15:themeFamily xmlns:thm15="http://schemas.microsoft.com/office/thememl/2012/main" name="Circuit" id="{0AC2F7E7-15F5-431C-B2A2-456FE929F56C}" vid="{14971C58-AB76-4A2A-B231-5F8CA03CF491}"/>
    </a:ext>
  </a:extLst>
</a:theme>
</file>

<file path=ppt/theme/theme8.xml><?xml version="1.0" encoding="utf-8"?>
<a:theme xmlns:a="http://schemas.openxmlformats.org/drawingml/2006/main" name="1_Negro">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3_Cuadrícula">
  <a:themeElements>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Cuadrícula">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Cuadrícula">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81.xml><?xml version="1.0" encoding="utf-8"?>
<a:theme xmlns:a="http://schemas.openxmlformats.org/drawingml/2006/main" name="Sector">
  <a:themeElements>
    <a:clrScheme name="Slice">
      <a:dk1>
        <a:sysClr val="windowText" lastClr="000000"/>
      </a:dk1>
      <a:lt1>
        <a:sysClr val="window" lastClr="FFFFFF"/>
      </a:lt1>
      <a:dk2>
        <a:srgbClr val="D06F1E"/>
      </a:dk2>
      <a:lt2>
        <a:srgbClr val="F0BE21"/>
      </a:lt2>
      <a:accent1>
        <a:srgbClr val="760603"/>
      </a:accent1>
      <a:accent2>
        <a:srgbClr val="9F761A"/>
      </a:accent2>
      <a:accent3>
        <a:srgbClr val="92A200"/>
      </a:accent3>
      <a:accent4>
        <a:srgbClr val="4AA157"/>
      </a:accent4>
      <a:accent5>
        <a:srgbClr val="46788D"/>
      </a:accent5>
      <a:accent6>
        <a:srgbClr val="A848A8"/>
      </a:accent6>
      <a:hlink>
        <a:srgbClr val="460402"/>
      </a:hlink>
      <a:folHlink>
        <a:srgbClr val="991111"/>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162000"/>
                <a:satMod val="200000"/>
                <a:lumMod val="124000"/>
              </a:schemeClr>
            </a:gs>
            <a:gs pos="100000">
              <a:schemeClr val="phClr">
                <a:shade val="96000"/>
                <a:hueMod val="88000"/>
                <a:satMod val="220000"/>
                <a:lumMod val="82000"/>
              </a:schemeClr>
            </a:gs>
          </a:gsLst>
          <a:lin ang="6120000" scaled="1"/>
        </a:gradFill>
        <a:gradFill rotWithShape="1">
          <a:gsLst>
            <a:gs pos="0">
              <a:schemeClr val="phClr">
                <a:tint val="97000"/>
                <a:hueMod val="142000"/>
                <a:satMod val="200000"/>
                <a:lumMod val="118000"/>
              </a:schemeClr>
            </a:gs>
            <a:gs pos="100000">
              <a:schemeClr val="phClr">
                <a:shade val="92000"/>
                <a:hueMod val="22000"/>
                <a:satMod val="220000"/>
                <a:lumMod val="62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282EB108-EDE6-4B8E-957B-D4A69BF580EA}"/>
    </a:ext>
  </a:extLst>
</a:theme>
</file>

<file path=ppt/theme/theme82.xml><?xml version="1.0" encoding="utf-8"?>
<a:theme xmlns:a="http://schemas.openxmlformats.org/drawingml/2006/main" name="12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3.xml><?xml version="1.0" encoding="utf-8"?>
<a:theme xmlns:a="http://schemas.openxmlformats.org/drawingml/2006/main" name="13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4.xml><?xml version="1.0" encoding="utf-8"?>
<a:theme xmlns:a="http://schemas.openxmlformats.org/drawingml/2006/main" name="4_Cuadrícula">
  <a:themeElements>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Cuadrícula">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Cuadrícula">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85.xml><?xml version="1.0" encoding="utf-8"?>
<a:theme xmlns:a="http://schemas.openxmlformats.org/drawingml/2006/main" name="1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86.xml><?xml version="1.0" encoding="utf-8"?>
<a:theme xmlns:a="http://schemas.openxmlformats.org/drawingml/2006/main" name="14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7.xml><?xml version="1.0" encoding="utf-8"?>
<a:theme xmlns:a="http://schemas.openxmlformats.org/drawingml/2006/main" name="3_Sector">
  <a:themeElements>
    <a:clrScheme name="Sector">
      <a:dk1>
        <a:sysClr val="windowText" lastClr="000000"/>
      </a:dk1>
      <a:lt1>
        <a:sysClr val="window" lastClr="FFFFFF"/>
      </a:lt1>
      <a:dk2>
        <a:srgbClr val="AD2E03"/>
      </a:dk2>
      <a:lt2>
        <a:srgbClr val="D75626"/>
      </a:lt2>
      <a:accent1>
        <a:srgbClr val="760603"/>
      </a:accent1>
      <a:accent2>
        <a:srgbClr val="FA9C1F"/>
      </a:accent2>
      <a:accent3>
        <a:srgbClr val="D9BB55"/>
      </a:accent3>
      <a:accent4>
        <a:srgbClr val="829551"/>
      </a:accent4>
      <a:accent5>
        <a:srgbClr val="58A28B"/>
      </a:accent5>
      <a:accent6>
        <a:srgbClr val="426480"/>
      </a:accent6>
      <a:hlink>
        <a:srgbClr val="460402"/>
      </a:hlink>
      <a:folHlink>
        <a:srgbClr val="991111"/>
      </a:folHlink>
    </a:clrScheme>
    <a:fontScheme name="Sector">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ector">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142000"/>
                <a:satMod val="200000"/>
                <a:lumMod val="118000"/>
              </a:schemeClr>
            </a:gs>
            <a:gs pos="100000">
              <a:schemeClr val="phClr">
                <a:shade val="94000"/>
                <a:hueMod val="22000"/>
                <a:satMod val="220000"/>
                <a:lumMod val="62000"/>
              </a:schemeClr>
            </a:gs>
          </a:gsLst>
          <a:lin ang="6120000" scaled="1"/>
        </a:gradFill>
        <a:gradFill rotWithShape="1">
          <a:gsLst>
            <a:gs pos="0">
              <a:schemeClr val="phClr">
                <a:tint val="97000"/>
                <a:hueMod val="142000"/>
                <a:satMod val="200000"/>
                <a:lumMod val="118000"/>
              </a:schemeClr>
            </a:gs>
            <a:gs pos="100000">
              <a:schemeClr val="phClr">
                <a:shade val="92000"/>
                <a:hueMod val="22000"/>
                <a:satMod val="220000"/>
                <a:lumMod val="62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2903AAAE-3EA5-424A-B142-CC51DC1F897D}"/>
    </a:ext>
  </a:extLst>
</a:theme>
</file>

<file path=ppt/theme/theme88.xml><?xml version="1.0" encoding="utf-8"?>
<a:theme xmlns:a="http://schemas.openxmlformats.org/drawingml/2006/main" name="Aventura">
  <a:themeElements>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Aventura">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Aventura">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9.xml><?xml version="1.0" encoding="utf-8"?>
<a:theme xmlns:a="http://schemas.openxmlformats.org/drawingml/2006/main" name="1_Sector">
  <a:themeElements>
    <a:clrScheme name="Slice">
      <a:dk1>
        <a:sysClr val="windowText" lastClr="000000"/>
      </a:dk1>
      <a:lt1>
        <a:sysClr val="window" lastClr="FFFFFF"/>
      </a:lt1>
      <a:dk2>
        <a:srgbClr val="D06F1E"/>
      </a:dk2>
      <a:lt2>
        <a:srgbClr val="F0BE21"/>
      </a:lt2>
      <a:accent1>
        <a:srgbClr val="760603"/>
      </a:accent1>
      <a:accent2>
        <a:srgbClr val="9F761A"/>
      </a:accent2>
      <a:accent3>
        <a:srgbClr val="92A200"/>
      </a:accent3>
      <a:accent4>
        <a:srgbClr val="4AA157"/>
      </a:accent4>
      <a:accent5>
        <a:srgbClr val="46788D"/>
      </a:accent5>
      <a:accent6>
        <a:srgbClr val="A848A8"/>
      </a:accent6>
      <a:hlink>
        <a:srgbClr val="460402"/>
      </a:hlink>
      <a:folHlink>
        <a:srgbClr val="991111"/>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162000"/>
                <a:satMod val="200000"/>
                <a:lumMod val="124000"/>
              </a:schemeClr>
            </a:gs>
            <a:gs pos="100000">
              <a:schemeClr val="phClr">
                <a:shade val="96000"/>
                <a:hueMod val="88000"/>
                <a:satMod val="220000"/>
                <a:lumMod val="82000"/>
              </a:schemeClr>
            </a:gs>
          </a:gsLst>
          <a:lin ang="6120000" scaled="1"/>
        </a:gradFill>
        <a:gradFill rotWithShape="1">
          <a:gsLst>
            <a:gs pos="0">
              <a:schemeClr val="phClr">
                <a:tint val="97000"/>
                <a:hueMod val="142000"/>
                <a:satMod val="200000"/>
                <a:lumMod val="118000"/>
              </a:schemeClr>
            </a:gs>
            <a:gs pos="100000">
              <a:schemeClr val="phClr">
                <a:shade val="92000"/>
                <a:hueMod val="22000"/>
                <a:satMod val="220000"/>
                <a:lumMod val="62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282EB108-EDE6-4B8E-957B-D4A69BF580EA}"/>
    </a:ext>
  </a:extLst>
</a:theme>
</file>

<file path=ppt/theme/theme9.xml><?xml version="1.0" encoding="utf-8"?>
<a:theme xmlns:a="http://schemas.openxmlformats.org/drawingml/2006/main" name="2_Haz de luz">
  <a:themeElements>
    <a:clrScheme name="Haz de luz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Haz de luz">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s-AR" sz="18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Haz de luz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Haz de luz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Haz de luz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Haz de luz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Haz de luz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Haz de luz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Haz de luz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Haz de luz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Haz de luz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Brío">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Brío">
      <a:majorFont>
        <a:latin typeface="Century Gothic"/>
        <a:ea typeface=""/>
        <a:cs typeface=""/>
        <a:font script="Jpan" typeface="HGｺﾞｼｯｸM"/>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río">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theme>
</file>

<file path=ppt/theme/theme91.xml><?xml version="1.0" encoding="utf-8"?>
<a:theme xmlns:a="http://schemas.openxmlformats.org/drawingml/2006/main" name="15_Tema de Office">
  <a:themeElements>
    <a:clrScheme name="Brío">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3_Mirador">
  <a:themeElements>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Mirador">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irado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objectDefaults/>
  <a:extraClrSchemeLst/>
</a:theme>
</file>

<file path=ppt/theme/theme93.xml><?xml version="1.0" encoding="utf-8"?>
<a:theme xmlns:a="http://schemas.openxmlformats.org/drawingml/2006/main" name="1_Puntos digitales">
  <a:themeElements>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Puntos digita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untos digitale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Puntos digitale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untos digitale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Puntos digitale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Puntos digitale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Puntos digitale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Puntos digitale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Puntos digitale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0_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95.xml><?xml version="1.0" encoding="utf-8"?>
<a:theme xmlns:a="http://schemas.openxmlformats.org/drawingml/2006/main" name="1_Aventura">
  <a:themeElements>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Aventura">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Aventura">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6.xml><?xml version="1.0" encoding="utf-8"?>
<a:theme xmlns:a="http://schemas.openxmlformats.org/drawingml/2006/main" name="Puntos digitales">
  <a:themeElements>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Puntos digita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untos digitale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Puntos digitale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untos digitale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Puntos digitale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Puntos digitale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Puntos digitale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Puntos digitale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Puntos digitale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8_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98.xml><?xml version="1.0" encoding="utf-8"?>
<a:theme xmlns:a="http://schemas.openxmlformats.org/drawingml/2006/main" name="Aspecto">
  <a:themeElements>
    <a:clrScheme name="Aspecto">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Aspecto">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specto">
      <a:fillStyleLst>
        <a:solidFill>
          <a:schemeClr val="phClr"/>
        </a:solidFill>
        <a:gradFill rotWithShape="1">
          <a:gsLst>
            <a:gs pos="0">
              <a:schemeClr val="phClr">
                <a:tint val="65000"/>
                <a:satMod val="270000"/>
              </a:schemeClr>
            </a:gs>
            <a:gs pos="25000">
              <a:schemeClr val="phClr">
                <a:tint val="60000"/>
                <a:satMod val="300000"/>
              </a:schemeClr>
            </a:gs>
            <a:gs pos="100000">
              <a:schemeClr val="phClr">
                <a:tint val="29000"/>
                <a:satMod val="400000"/>
              </a:schemeClr>
            </a:gs>
          </a:gsLst>
          <a:lin ang="16200000" scaled="1"/>
        </a:gradFill>
        <a:gradFill rotWithShape="1">
          <a:gsLst>
            <a:gs pos="0">
              <a:schemeClr val="phClr">
                <a:shade val="45000"/>
                <a:satMod val="155000"/>
              </a:schemeClr>
            </a:gs>
            <a:gs pos="60000">
              <a:schemeClr val="phClr">
                <a:shade val="95000"/>
                <a:satMod val="150000"/>
              </a:schemeClr>
            </a:gs>
            <a:gs pos="100000">
              <a:schemeClr val="phClr">
                <a:tint val="87000"/>
                <a:satMod val="250000"/>
              </a:schemeClr>
            </a:gs>
          </a:gsLst>
          <a:lin ang="16200000" scaled="0"/>
        </a:gradFill>
      </a:fillStyleLst>
      <a:lnStyleLst>
        <a:ln w="9525" cap="flat" cmpd="sng" algn="ctr">
          <a:solidFill>
            <a:schemeClr val="phClr">
              <a:satMod val="150000"/>
            </a:schemeClr>
          </a:solidFill>
          <a:prstDash val="solid"/>
        </a:ln>
        <a:ln w="42500" cap="flat" cmpd="sng" algn="ctr">
          <a:solidFill>
            <a:schemeClr val="phClr"/>
          </a:solidFill>
          <a:prstDash val="solid"/>
        </a:ln>
        <a:ln w="38100" cap="flat" cmpd="sng" algn="ctr">
          <a:solidFill>
            <a:schemeClr val="phClr"/>
          </a:solidFill>
          <a:prstDash val="solid"/>
        </a:ln>
      </a:lnStyleLst>
      <a:effectStyleLst>
        <a:effectStyle>
          <a:effectLst>
            <a:outerShdw blurRad="65500" dist="38100" dir="5400000" rotWithShape="0">
              <a:srgbClr val="000000">
                <a:alpha val="40000"/>
              </a:srgbClr>
            </a:outerShdw>
          </a:effectLst>
        </a:effectStyle>
        <a:effectStyle>
          <a:effectLst>
            <a:outerShdw blurRad="65500" dist="38100" dir="5400000" rotWithShape="0">
              <a:srgbClr val="000000">
                <a:alpha val="40000"/>
              </a:srgbClr>
            </a:outerShdw>
          </a:effectLst>
        </a:effectStyle>
        <a:effectStyle>
          <a:effectLst>
            <a:outerShdw blurRad="65500" dist="38100" dir="5400000" rotWithShape="0">
              <a:srgbClr val="000000">
                <a:alpha val="40000"/>
              </a:srgbClr>
            </a:outerShdw>
          </a:effectLst>
          <a:scene3d>
            <a:camera prst="orthographicFront" fov="0">
              <a:rot lat="0" lon="0" rev="0"/>
            </a:camera>
            <a:lightRig rig="contrasting" dir="t">
              <a:rot lat="0" lon="0" rev="12000000"/>
            </a:lightRig>
          </a:scene3d>
          <a:sp3d prstMaterial="powder">
            <a:bevelT h="50800"/>
          </a:sp3d>
        </a:effectStyle>
      </a:effectStyleLst>
      <a:bgFillStyleLst>
        <a:solidFill>
          <a:schemeClr val="phClr"/>
        </a:solidFill>
        <a:gradFill rotWithShape="1">
          <a:gsLst>
            <a:gs pos="0">
              <a:schemeClr val="phClr">
                <a:shade val="35000"/>
                <a:satMod val="150000"/>
              </a:schemeClr>
            </a:gs>
            <a:gs pos="45000">
              <a:schemeClr val="phClr">
                <a:shade val="68000"/>
                <a:satMod val="155000"/>
              </a:schemeClr>
            </a:gs>
            <a:gs pos="100000">
              <a:schemeClr val="phClr">
                <a:tint val="70000"/>
                <a:satMod val="175000"/>
              </a:schemeClr>
            </a:gs>
          </a:gsLst>
          <a:lin ang="16200000" scaled="0"/>
        </a:gradFill>
        <a:blipFill>
          <a:blip xmlns:r="http://schemas.openxmlformats.org/officeDocument/2006/relationships" r:embed="rId1">
            <a:duotone>
              <a:schemeClr val="phClr">
                <a:shade val="800"/>
                <a:satMod val="150000"/>
              </a:schemeClr>
              <a:schemeClr val="phClr">
                <a:tint val="80000"/>
                <a:satMod val="150000"/>
              </a:schemeClr>
            </a:duotone>
          </a:blip>
          <a:tile tx="0" ty="0" sx="75000" sy="75000" flip="none" algn="tl"/>
        </a:blipFill>
      </a:bgFillStyleLst>
    </a:fmtScheme>
  </a:themeElements>
  <a:objectDefaults/>
  <a:extraClrSchemeLst/>
</a:theme>
</file>

<file path=ppt/theme/theme99.xml><?xml version="1.0" encoding="utf-8"?>
<a:theme xmlns:a="http://schemas.openxmlformats.org/drawingml/2006/main" name="2_Puntos digitales">
  <a:themeElements>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Puntos digita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untos digitale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Puntos digitale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Puntos digitale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untos digitale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Puntos digitale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Puntos digitale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Puntos digitale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Puntos digitale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Puntos digitale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Personalizado 1">
    <a:dk1>
      <a:sysClr val="windowText" lastClr="000000"/>
    </a:dk1>
    <a:lt1>
      <a:sysClr val="window" lastClr="FFFFFF"/>
    </a:lt1>
    <a:dk2>
      <a:srgbClr val="DA1F28"/>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ppt/theme/themeOverride10.xml><?xml version="1.0" encoding="utf-8"?>
<a:themeOverride xmlns:a="http://schemas.openxmlformats.org/drawingml/2006/main">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themeOverride>
</file>

<file path=ppt/theme/themeOverride11.xml><?xml version="1.0" encoding="utf-8"?>
<a:themeOverride xmlns:a="http://schemas.openxmlformats.org/drawingml/2006/main">
  <a:clrScheme name="Grid">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themeOverride>
</file>

<file path=ppt/theme/themeOverride12.xml><?xml version="1.0" encoding="utf-8"?>
<a:themeOverride xmlns:a="http://schemas.openxmlformats.org/drawingml/2006/main">
  <a:clrScheme name="Cartoné">
    <a:dk1>
      <a:sysClr val="windowText" lastClr="000000"/>
    </a:dk1>
    <a:lt1>
      <a:sysClr val="window" lastClr="FFFFFF"/>
    </a:lt1>
    <a:dk2>
      <a:srgbClr val="895D1D"/>
    </a:dk2>
    <a:lt2>
      <a:srgbClr val="ECE9C6"/>
    </a:lt2>
    <a:accent1>
      <a:srgbClr val="873624"/>
    </a:accent1>
    <a:accent2>
      <a:srgbClr val="D6862D"/>
    </a:accent2>
    <a:accent3>
      <a:srgbClr val="D0BE40"/>
    </a:accent3>
    <a:accent4>
      <a:srgbClr val="877F6C"/>
    </a:accent4>
    <a:accent5>
      <a:srgbClr val="972109"/>
    </a:accent5>
    <a:accent6>
      <a:srgbClr val="AEB795"/>
    </a:accent6>
    <a:hlink>
      <a:srgbClr val="CC9900"/>
    </a:hlink>
    <a:folHlink>
      <a:srgbClr val="B2B2B2"/>
    </a:folHlink>
  </a:clrScheme>
</a:themeOverride>
</file>

<file path=ppt/theme/themeOverride13.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4.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5.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6.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7.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8.xml><?xml version="1.0" encoding="utf-8"?>
<a:themeOverride xmlns:a="http://schemas.openxmlformats.org/drawingml/2006/main">
  <a:clrScheme name="Aventura">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themeOverride>
</file>

<file path=ppt/theme/themeOverride19.xml><?xml version="1.0" encoding="utf-8"?>
<a:themeOverride xmlns:a="http://schemas.openxmlformats.org/drawingml/2006/main">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themeOverride>
</file>

<file path=ppt/theme/themeOverride2.xml><?xml version="1.0" encoding="utf-8"?>
<a:themeOverride xmlns:a="http://schemas.openxmlformats.org/drawingml/2006/main">
  <a:clrScheme name="Opulento">
    <a:dk1>
      <a:sysClr val="windowText" lastClr="000000"/>
    </a:dk1>
    <a:lt1>
      <a:sysClr val="window" lastClr="FFFFFF"/>
    </a:lt1>
    <a:dk2>
      <a:srgbClr val="B13F9A"/>
    </a:dk2>
    <a:lt2>
      <a:srgbClr val="F4E7ED"/>
    </a:lt2>
    <a:accent1>
      <a:srgbClr val="B83D68"/>
    </a:accent1>
    <a:accent2>
      <a:srgbClr val="AC66BB"/>
    </a:accent2>
    <a:accent3>
      <a:srgbClr val="DE6C36"/>
    </a:accent3>
    <a:accent4>
      <a:srgbClr val="F9B639"/>
    </a:accent4>
    <a:accent5>
      <a:srgbClr val="CF6DA4"/>
    </a:accent5>
    <a:accent6>
      <a:srgbClr val="FA8D3D"/>
    </a:accent6>
    <a:hlink>
      <a:srgbClr val="FFDE66"/>
    </a:hlink>
    <a:folHlink>
      <a:srgbClr val="D490C5"/>
    </a:folHlink>
  </a:clrScheme>
</a:themeOverride>
</file>

<file path=ppt/theme/themeOverride20.xml><?xml version="1.0" encoding="utf-8"?>
<a:themeOverride xmlns:a="http://schemas.openxmlformats.org/drawingml/2006/main">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themeOverride>
</file>

<file path=ppt/theme/themeOverride21.xml><?xml version="1.0" encoding="utf-8"?>
<a:themeOverride xmlns:a="http://schemas.openxmlformats.org/drawingml/2006/main">
  <a:clrScheme name="Personalizado 1">
    <a:dk1>
      <a:sysClr val="windowText" lastClr="000000"/>
    </a:dk1>
    <a:lt1>
      <a:sysClr val="window" lastClr="FFFFFF"/>
    </a:lt1>
    <a:dk2>
      <a:srgbClr val="DA1F28"/>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ppt/theme/themeOverride22.xml><?xml version="1.0" encoding="utf-8"?>
<a:themeOverride xmlns:a="http://schemas.openxmlformats.org/drawingml/2006/main">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themeOverride>
</file>

<file path=ppt/theme/themeOverride23.xml><?xml version="1.0" encoding="utf-8"?>
<a:themeOverride xmlns:a="http://schemas.openxmlformats.org/drawingml/2006/main">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themeOverride>
</file>

<file path=ppt/theme/themeOverride24.xml><?xml version="1.0" encoding="utf-8"?>
<a:themeOverride xmlns:a="http://schemas.openxmlformats.org/drawingml/2006/main">
  <a:clrScheme name="Onda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themeOverride>
</file>

<file path=ppt/theme/themeOverride25.xml><?xml version="1.0" encoding="utf-8"?>
<a:themeOverride xmlns:a="http://schemas.openxmlformats.org/drawingml/2006/main">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themeOverride>
</file>

<file path=ppt/theme/themeOverride3.xml><?xml version="1.0" encoding="utf-8"?>
<a:themeOverride xmlns:a="http://schemas.openxmlformats.org/drawingml/2006/main">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themeOverride>
</file>

<file path=ppt/theme/themeOverride4.xml><?xml version="1.0" encoding="utf-8"?>
<a:themeOverride xmlns:a="http://schemas.openxmlformats.org/drawingml/2006/main">
  <a:clrScheme name="Módulo">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themeOverride>
</file>

<file path=ppt/theme/themeOverride5.xml><?xml version="1.0" encoding="utf-8"?>
<a:themeOverride xmlns:a="http://schemas.openxmlformats.org/drawingml/2006/main">
  <a:clrScheme name="BlackTie">
    <a:dk1>
      <a:srgbClr val="000000"/>
    </a:dk1>
    <a:lt1>
      <a:srgbClr val="FFFFFF"/>
    </a:lt1>
    <a:dk2>
      <a:srgbClr val="46464A"/>
    </a:dk2>
    <a:lt2>
      <a:srgbClr val="E3DCCF"/>
    </a:lt2>
    <a:accent1>
      <a:srgbClr val="6F6F74"/>
    </a:accent1>
    <a:accent2>
      <a:srgbClr val="A7B789"/>
    </a:accent2>
    <a:accent3>
      <a:srgbClr val="BEAE98"/>
    </a:accent3>
    <a:accent4>
      <a:srgbClr val="92A9B9"/>
    </a:accent4>
    <a:accent5>
      <a:srgbClr val="9C8265"/>
    </a:accent5>
    <a:accent6>
      <a:srgbClr val="8D6974"/>
    </a:accent6>
    <a:hlink>
      <a:srgbClr val="67AABF"/>
    </a:hlink>
    <a:folHlink>
      <a:srgbClr val="B1B5AB"/>
    </a:folHlink>
  </a:clrScheme>
</a:themeOverride>
</file>

<file path=ppt/theme/themeOverride6.xml><?xml version="1.0" encoding="utf-8"?>
<a:themeOverride xmlns:a="http://schemas.openxmlformats.org/drawingml/2006/main">
  <a:clrScheme name="Cartoné">
    <a:dk1>
      <a:sysClr val="windowText" lastClr="000000"/>
    </a:dk1>
    <a:lt1>
      <a:sysClr val="window" lastClr="FFFFFF"/>
    </a:lt1>
    <a:dk2>
      <a:srgbClr val="895D1D"/>
    </a:dk2>
    <a:lt2>
      <a:srgbClr val="ECE9C6"/>
    </a:lt2>
    <a:accent1>
      <a:srgbClr val="873624"/>
    </a:accent1>
    <a:accent2>
      <a:srgbClr val="D6862D"/>
    </a:accent2>
    <a:accent3>
      <a:srgbClr val="D0BE40"/>
    </a:accent3>
    <a:accent4>
      <a:srgbClr val="877F6C"/>
    </a:accent4>
    <a:accent5>
      <a:srgbClr val="972109"/>
    </a:accent5>
    <a:accent6>
      <a:srgbClr val="AEB795"/>
    </a:accent6>
    <a:hlink>
      <a:srgbClr val="CC9900"/>
    </a:hlink>
    <a:folHlink>
      <a:srgbClr val="B2B2B2"/>
    </a:folHlink>
  </a:clrScheme>
</a:themeOverride>
</file>

<file path=ppt/theme/themeOverride7.xml><?xml version="1.0" encoding="utf-8"?>
<a:themeOverride xmlns:a="http://schemas.openxmlformats.org/drawingml/2006/main">
  <a:clrScheme name="Flujo">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8.xml><?xml version="1.0" encoding="utf-8"?>
<a:themeOverride xmlns:a="http://schemas.openxmlformats.org/drawingml/2006/main">
  <a:clrScheme name="Flujo">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9.xml><?xml version="1.0" encoding="utf-8"?>
<a:themeOverride xmlns:a="http://schemas.openxmlformats.org/drawingml/2006/main">
  <a:clrScheme name="Mirador">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themeOverride>
</file>

<file path=docProps/app.xml><?xml version="1.0" encoding="utf-8"?>
<Properties xmlns="http://schemas.openxmlformats.org/officeDocument/2006/extended-properties" xmlns:vt="http://schemas.openxmlformats.org/officeDocument/2006/docPropsVTypes">
  <TotalTime>145</TotalTime>
  <Words>25541</Words>
  <Application>Microsoft Office PowerPoint</Application>
  <PresentationFormat>Panorámica</PresentationFormat>
  <Paragraphs>2059</Paragraphs>
  <Slides>362</Slides>
  <Notes>36</Notes>
  <HiddenSlides>0</HiddenSlides>
  <MMClips>0</MMClips>
  <ScaleCrop>false</ScaleCrop>
  <HeadingPairs>
    <vt:vector size="6" baseType="variant">
      <vt:variant>
        <vt:lpstr>Fuentes usadas</vt:lpstr>
      </vt:variant>
      <vt:variant>
        <vt:i4>56</vt:i4>
      </vt:variant>
      <vt:variant>
        <vt:lpstr>Tema</vt:lpstr>
      </vt:variant>
      <vt:variant>
        <vt:i4>108</vt:i4>
      </vt:variant>
      <vt:variant>
        <vt:lpstr>Títulos de diapositiva</vt:lpstr>
      </vt:variant>
      <vt:variant>
        <vt:i4>362</vt:i4>
      </vt:variant>
    </vt:vector>
  </HeadingPairs>
  <TitlesOfParts>
    <vt:vector size="526" baseType="lpstr">
      <vt:lpstr>Microsoft YaHei</vt:lpstr>
      <vt:lpstr>MS PGothic</vt:lpstr>
      <vt:lpstr>MS PGothic</vt:lpstr>
      <vt:lpstr>Agency FB</vt:lpstr>
      <vt:lpstr>Aharoni</vt:lpstr>
      <vt:lpstr>Algerian</vt:lpstr>
      <vt:lpstr>AR DELANEY</vt:lpstr>
      <vt:lpstr>Arial</vt:lpstr>
      <vt:lpstr>Arial Black</vt:lpstr>
      <vt:lpstr>Arial Narrow</vt:lpstr>
      <vt:lpstr>Arial Rounded MT Bold</vt:lpstr>
      <vt:lpstr>AvenirLTStd-Light</vt:lpstr>
      <vt:lpstr>AvenirLTStd-Medium</vt:lpstr>
      <vt:lpstr>Bauhaus 93</vt:lpstr>
      <vt:lpstr>Book Antiqua</vt:lpstr>
      <vt:lpstr>Bookman Old Style</vt:lpstr>
      <vt:lpstr>Bradley Hand ITC TT-Bold</vt:lpstr>
      <vt:lpstr>Calibri</vt:lpstr>
      <vt:lpstr>Calisto MT</vt:lpstr>
      <vt:lpstr>Cambria</vt:lpstr>
      <vt:lpstr>Century Gothic</vt:lpstr>
      <vt:lpstr>Century Schoolbook</vt:lpstr>
      <vt:lpstr>Comic Sans MS</vt:lpstr>
      <vt:lpstr>Constantia</vt:lpstr>
      <vt:lpstr>Copperplate Gothic Bold</vt:lpstr>
      <vt:lpstr>Corbel</vt:lpstr>
      <vt:lpstr>Courier New</vt:lpstr>
      <vt:lpstr>Franklin Gothic Book</vt:lpstr>
      <vt:lpstr>Franklin Gothic Medium</vt:lpstr>
      <vt:lpstr>Garamond</vt:lpstr>
      <vt:lpstr>Georgia</vt:lpstr>
      <vt:lpstr>Gill Sans MT</vt:lpstr>
      <vt:lpstr>Gulim</vt:lpstr>
      <vt:lpstr>HGP明朝E</vt:lpstr>
      <vt:lpstr>Impact</vt:lpstr>
      <vt:lpstr>Lucida Sans Unicode</vt:lpstr>
      <vt:lpstr>Mangal</vt:lpstr>
      <vt:lpstr>MS Mincho</vt:lpstr>
      <vt:lpstr>Palatino Linotype</vt:lpstr>
      <vt:lpstr>Perpetua</vt:lpstr>
      <vt:lpstr>Rage Italic</vt:lpstr>
      <vt:lpstr>Rockwell</vt:lpstr>
      <vt:lpstr>Showcard Gothic</vt:lpstr>
      <vt:lpstr>StarSymbol</vt:lpstr>
      <vt:lpstr>Tahoma</vt:lpstr>
      <vt:lpstr>Times</vt:lpstr>
      <vt:lpstr>Times New Roman</vt:lpstr>
      <vt:lpstr>Trebuchet MS</vt:lpstr>
      <vt:lpstr>Tunga</vt:lpstr>
      <vt:lpstr>Tw Cen MT</vt:lpstr>
      <vt:lpstr>UtopiaStd-Regular</vt:lpstr>
      <vt:lpstr>UtopiaStd-SemiboldCapt</vt:lpstr>
      <vt:lpstr>Verdana</vt:lpstr>
      <vt:lpstr>Wingdings</vt:lpstr>
      <vt:lpstr>Wingdings 2</vt:lpstr>
      <vt:lpstr>Wingdings 3</vt:lpstr>
      <vt:lpstr>1_Circuito</vt:lpstr>
      <vt:lpstr>UNNE PPT</vt:lpstr>
      <vt:lpstr>3_Austin</vt:lpstr>
      <vt:lpstr>1_Intermedio</vt:lpstr>
      <vt:lpstr>3_Onda</vt:lpstr>
      <vt:lpstr>Diseño predeterminado</vt:lpstr>
      <vt:lpstr>Vertical and Horizontal design template</vt:lpstr>
      <vt:lpstr>1_Negro</vt:lpstr>
      <vt:lpstr>2_Haz de luz</vt:lpstr>
      <vt:lpstr>Papel</vt:lpstr>
      <vt:lpstr>Selling a Product or Service</vt:lpstr>
      <vt:lpstr>2_Adyacencia</vt:lpstr>
      <vt:lpstr>Ejecutivo</vt:lpstr>
      <vt:lpstr>3_Adyacencia</vt:lpstr>
      <vt:lpstr>3_Haz de luz</vt:lpstr>
      <vt:lpstr>2_Artículo</vt:lpstr>
      <vt:lpstr>Espiral</vt:lpstr>
      <vt:lpstr>1_Opulento</vt:lpstr>
      <vt:lpstr>10_Tema de Office</vt:lpstr>
      <vt:lpstr>1_Módulo</vt:lpstr>
      <vt:lpstr>2_Solsticio</vt:lpstr>
      <vt:lpstr>BlackTie</vt:lpstr>
      <vt:lpstr>11_Tema de Office</vt:lpstr>
      <vt:lpstr>Parallax</vt:lpstr>
      <vt:lpstr>1_Parallax</vt:lpstr>
      <vt:lpstr>3_Perspectiva</vt:lpstr>
      <vt:lpstr>3_Cartoné</vt:lpstr>
      <vt:lpstr>Estela de condensación</vt:lpstr>
      <vt:lpstr>Tema de Office</vt:lpstr>
      <vt:lpstr>1_Perspectiva</vt:lpstr>
      <vt:lpstr>Perspectiva</vt:lpstr>
      <vt:lpstr>3_Tema de Office</vt:lpstr>
      <vt:lpstr>1_Tema de Office</vt:lpstr>
      <vt:lpstr>Sketchbook</vt:lpstr>
      <vt:lpstr>1_Estela de condensación</vt:lpstr>
      <vt:lpstr>CENTRO DE CAPACITACION JUDICIAL MENDOZA</vt:lpstr>
      <vt:lpstr>NewsPrint</vt:lpstr>
      <vt:lpstr>Civil</vt:lpstr>
      <vt:lpstr>Horizonte</vt:lpstr>
      <vt:lpstr>Mirador</vt:lpstr>
      <vt:lpstr>1_Brío</vt:lpstr>
      <vt:lpstr>5_Haz de luz</vt:lpstr>
      <vt:lpstr>Concurrencia</vt:lpstr>
      <vt:lpstr>2_Austin</vt:lpstr>
      <vt:lpstr>2_Tema de Office</vt:lpstr>
      <vt:lpstr>Flujo</vt:lpstr>
      <vt:lpstr>2_Equidad</vt:lpstr>
      <vt:lpstr>1_colormaster</vt:lpstr>
      <vt:lpstr>5_Brío</vt:lpstr>
      <vt:lpstr>9_Austin</vt:lpstr>
      <vt:lpstr>2_Mirador</vt:lpstr>
      <vt:lpstr>2_Negro</vt:lpstr>
      <vt:lpstr>4_colormaster</vt:lpstr>
      <vt:lpstr>5_Tema de Office</vt:lpstr>
      <vt:lpstr>7_Mirador</vt:lpstr>
      <vt:lpstr>6_Brío</vt:lpstr>
      <vt:lpstr>2_Técnico</vt:lpstr>
      <vt:lpstr>1_Cuadrícula</vt:lpstr>
      <vt:lpstr>pop urbano</vt:lpstr>
      <vt:lpstr>4_Tema de Office</vt:lpstr>
      <vt:lpstr>1_Onda</vt:lpstr>
      <vt:lpstr>7_Tema de Office</vt:lpstr>
      <vt:lpstr>8_Tema de Office</vt:lpstr>
      <vt:lpstr>Urban Pop</vt:lpstr>
      <vt:lpstr>Grid</vt:lpstr>
      <vt:lpstr>2_Cuadrícula</vt:lpstr>
      <vt:lpstr>1_Sketchbook</vt:lpstr>
      <vt:lpstr>Boticario</vt:lpstr>
      <vt:lpstr>1_Diseño predeterminado</vt:lpstr>
      <vt:lpstr>9_colormaster</vt:lpstr>
      <vt:lpstr>4_Mirador</vt:lpstr>
      <vt:lpstr>5_Cartoné</vt:lpstr>
      <vt:lpstr>11_Brío</vt:lpstr>
      <vt:lpstr>5_Mirador</vt:lpstr>
      <vt:lpstr>Sala de reuniones Ion</vt:lpstr>
      <vt:lpstr>9_Tema de Office</vt:lpstr>
      <vt:lpstr>5_Diseño predeterminado</vt:lpstr>
      <vt:lpstr>Solsticio</vt:lpstr>
      <vt:lpstr>2_Circuito</vt:lpstr>
      <vt:lpstr>3_Cuadrícula</vt:lpstr>
      <vt:lpstr>Sector</vt:lpstr>
      <vt:lpstr>12_Tema de Office</vt:lpstr>
      <vt:lpstr>13_Tema de Office</vt:lpstr>
      <vt:lpstr>4_Cuadrícula</vt:lpstr>
      <vt:lpstr>1_Mirador</vt:lpstr>
      <vt:lpstr>14_Tema de Office</vt:lpstr>
      <vt:lpstr>3_Sector</vt:lpstr>
      <vt:lpstr>Aventura</vt:lpstr>
      <vt:lpstr>1_Sector</vt:lpstr>
      <vt:lpstr>Brío</vt:lpstr>
      <vt:lpstr>15_Tema de Office</vt:lpstr>
      <vt:lpstr>3_Mirador</vt:lpstr>
      <vt:lpstr>1_Puntos digitales</vt:lpstr>
      <vt:lpstr>10_Austin</vt:lpstr>
      <vt:lpstr>1_Aventura</vt:lpstr>
      <vt:lpstr>Puntos digitales</vt:lpstr>
      <vt:lpstr>8_Austin</vt:lpstr>
      <vt:lpstr>Aspecto</vt:lpstr>
      <vt:lpstr>2_Puntos digitales</vt:lpstr>
      <vt:lpstr>4_Puntos digitales</vt:lpstr>
      <vt:lpstr>1_Aspecto</vt:lpstr>
      <vt:lpstr>6_Mirador</vt:lpstr>
      <vt:lpstr>8_Mirador</vt:lpstr>
      <vt:lpstr>3_Puntos digitales</vt:lpstr>
      <vt:lpstr>Verano</vt:lpstr>
      <vt:lpstr>Intermedio</vt:lpstr>
      <vt:lpstr>Urbano</vt:lpstr>
      <vt:lpstr>Módulo</vt:lpstr>
      <vt:lpstr>“Uniones convivenciales.  Procesos de familia filiación por naturaleza filiación por trha filiación adoptiva responsabilidad parental</vt:lpstr>
      <vt:lpstr>Libro Segundo. Relaciones de Familia</vt:lpstr>
      <vt:lpstr>  UNIONES CONVIVENCIALES  </vt:lpstr>
      <vt:lpstr>Marco introductorio</vt:lpstr>
      <vt:lpstr>“Los concubinos prescinden de la ley; la ley se desentiende de ellos"    (Napoleón Bonaparte)</vt:lpstr>
      <vt:lpstr>“El Estado no debe imponer planes de vida a los individuos sino ofrecerles la posibilidad para que ellos elijan” (art. 19 CN)  (CSJN, 29/08/1986, “Bazterrica”, Fallos: 308-1392)</vt:lpstr>
      <vt:lpstr>Presentación de PowerPoint</vt:lpstr>
      <vt:lpstr>Presentación de PowerPoint</vt:lpstr>
      <vt:lpstr>Presentación de PowerPoint</vt:lpstr>
      <vt:lpstr>¿Por qué regularlas?</vt:lpstr>
      <vt:lpstr>1) PRINCIPIO DE REALIDAD</vt:lpstr>
      <vt:lpstr>Presentación de PowerPoint</vt:lpstr>
      <vt:lpstr>+ diferentes fenómenos socio culturales.</vt:lpstr>
      <vt:lpstr>2) PROTECCIONISMO DISPERSO</vt:lpstr>
      <vt:lpstr>Presentación de PowerPoint</vt:lpstr>
      <vt:lpstr>Presentación de PowerPoint</vt:lpstr>
      <vt:lpstr>3) CONSTITUCIONALIZACIÓN       DEL DERECHO PRIVADO</vt:lpstr>
      <vt:lpstr>Presentación de PowerPoint</vt:lpstr>
      <vt:lpstr>¿Cómo regularlas?</vt:lpstr>
      <vt:lpstr>LAS OPCIONES…</vt:lpstr>
      <vt:lpstr>Presentación de PowerPoint</vt:lpstr>
      <vt:lpstr>Presentación de PowerPoint</vt:lpstr>
      <vt:lpstr>Presentación de PowerPoint</vt:lpstr>
      <vt:lpstr>Presentación de PowerPoint</vt:lpstr>
      <vt:lpstr>Presentación de PowerPoint</vt:lpstr>
      <vt:lpstr>¿Cómo quedó resuelto?</vt:lpstr>
      <vt:lpstr>Presentación de PowerPoint</vt:lpstr>
      <vt:lpstr>LA NORMA…</vt:lpstr>
      <vt:lpstr>Presentación de PowerPoint</vt:lpstr>
      <vt:lpstr>Presentación de PowerPoint</vt:lpstr>
      <vt:lpstr>Primera Jurisprudencia</vt:lpstr>
      <vt:lpstr>Art. 7 del CCyC</vt:lpstr>
      <vt:lpstr>Juzgado Nacional en lo Civil N° 92, 28/08/2015</vt:lpstr>
      <vt:lpstr>¿ES EL JUEZ DE FAMILIA COMPETENTE?</vt:lpstr>
      <vt:lpstr>Presentación de PowerPoint</vt:lpstr>
      <vt:lpstr>Otra sentencia en la misma línea:  CNCiv., Sala J, 03/11/2015,"F., M. L. c. N., R. H. s/ disolución de sociedad"</vt:lpstr>
      <vt:lpstr>Presentación de PowerPoint</vt:lpstr>
      <vt:lpstr>El tema de la registración (ART. 511)</vt:lpstr>
      <vt:lpstr>Algunas regulaciones locales Creación de RLU</vt:lpstr>
      <vt:lpstr>PACTOS DE CONVIVENCIA</vt:lpstr>
      <vt:lpstr>Presentación de PowerPoint</vt:lpstr>
      <vt:lpstr>Presentación de PowerPoint</vt:lpstr>
      <vt:lpstr>Presentación de PowerPoint</vt:lpstr>
      <vt:lpstr>Presentación de PowerPoint</vt:lpstr>
      <vt:lpstr> EFECTOS DE LAS UNIONES CONVIVENCIALES</vt:lpstr>
      <vt:lpstr>Presentación de PowerPoint</vt:lpstr>
      <vt:lpstr>Presentación de PowerPoint</vt:lpstr>
      <vt:lpstr>Presentación de PowerPoint</vt:lpstr>
      <vt:lpstr>Presentación de PowerPoint</vt:lpstr>
      <vt:lpstr>Presentación de PowerPoint</vt:lpstr>
      <vt:lpstr>Cese de la unión y efectos</vt:lpstr>
      <vt:lpstr>ANTE SALA:  ¿CUÁNDO CESA UNA UNIÓN CONVIVENCIAL?</vt:lpstr>
      <vt:lpstr>Presentación de PowerPoint</vt:lpstr>
      <vt:lpstr>Y el matrimonio mete la cola… </vt:lpstr>
      <vt:lpstr>El “amor” se sostiene de a dos</vt:lpstr>
      <vt:lpstr>Por falta de elemento constitutivo </vt:lpstr>
      <vt:lpstr>Ahora sí: efectos luego del cese</vt:lpstr>
      <vt:lpstr>Compensación Económica</vt:lpstr>
      <vt:lpstr>¿Cuándo opera?</vt:lpstr>
      <vt:lpstr>Pautas de la fijación. Caducidad.</vt:lpstr>
      <vt:lpstr>Presentación de PowerPoint</vt:lpstr>
      <vt:lpstr>efectos luego del cese</vt:lpstr>
      <vt:lpstr>¿Cuándo opera la protección ? *</vt:lpstr>
      <vt:lpstr>Pautas de fijación</vt:lpstr>
      <vt:lpstr>¿Caducidad?</vt:lpstr>
      <vt:lpstr>ADEMÁS</vt:lpstr>
      <vt:lpstr>Causales de cese</vt:lpstr>
      <vt:lpstr>efectos luego del cese</vt:lpstr>
      <vt:lpstr>¿Cuándo opera?</vt:lpstr>
      <vt:lpstr>Causales de cese de la atribución</vt:lpstr>
      <vt:lpstr>efectos luego del cese</vt:lpstr>
      <vt:lpstr>OTROS DERECHOS RECONOCIDOS FUERA DEL TÍTULO III, LIBRO II</vt:lpstr>
      <vt:lpstr>Presentación de PowerPoint</vt:lpstr>
      <vt:lpstr>Presentación de PowerPoint</vt:lpstr>
      <vt:lpstr>Presentación de PowerPoint</vt:lpstr>
      <vt:lpstr>PROCESOS DE FAMILIA</vt:lpstr>
      <vt:lpstr>Art. 705. Ámbito de aplicación</vt:lpstr>
      <vt:lpstr>PRINCIPIOS GENERALES</vt:lpstr>
      <vt:lpstr>La relación niño-operadores jurídicos</vt:lpstr>
      <vt:lpstr>PRINCIPIOS RELATIVOS A LA PRUEBA</vt:lpstr>
      <vt:lpstr>ACCIONES DE ESTADO DE FAMILIA</vt:lpstr>
      <vt:lpstr>Presentación de PowerPoint</vt:lpstr>
      <vt:lpstr>Presentación de PowerPoint</vt:lpstr>
      <vt:lpstr>NUEVO CÓDIGO CIVIL Y COMERCIAL DE LA NACIÓN   FILIACIÓN POR TÉCNICAS DE REPRODUCCIÓN HUMANA ASISTIDA </vt:lpstr>
      <vt:lpstr>LIBRO SEGUNDO – RELACIONES DE FAMILIA</vt:lpstr>
      <vt:lpstr>El por qué del cambio…</vt:lpstr>
      <vt:lpstr>Presentación de PowerPoint</vt:lpstr>
      <vt:lpstr>Presentación de PowerPoint</vt:lpstr>
      <vt:lpstr>LO VIEJO – LO NUEVO Las TRHA como una tercera fuente filial</vt:lpstr>
      <vt:lpstr>LAS FUENTES DE LA FILIACION</vt:lpstr>
      <vt:lpstr>Presentación de PowerPoint</vt:lpstr>
      <vt:lpstr>Registro de la prov. de buenos aires, la plata, 22 de abril de 2015</vt:lpstr>
      <vt:lpstr>¿SIEMPRE JUDICIALIZAR ES NEGATIVO? ISN Y SEGURIDAD JURIDICA</vt:lpstr>
      <vt:lpstr>Presentación de PowerPoint</vt:lpstr>
      <vt:lpstr>XXV JORNADAS NACIONALES DE DERECHO CIVIL, BAHÍA BLANCA 2015 Comisión 6, Familia: “Identidad y filiación”</vt:lpstr>
      <vt:lpstr>Presentación de PowerPoint</vt:lpstr>
      <vt:lpstr>EL COMIENZO DE LA EXISTENCIA</vt:lpstr>
      <vt:lpstr>el ya «famoso» art. 19</vt:lpstr>
      <vt:lpstr>CIDH, 28/11/2012 26/02/2016</vt:lpstr>
      <vt:lpstr>Derecho a gozar de los beneficios del progreso científico y tecnológico</vt:lpstr>
      <vt:lpstr>  FUNDAMENTOS DE LA CORTE:  Interpretación del artículo 4.1 y 1.2 de la CADH  </vt:lpstr>
      <vt:lpstr>Presentación de PowerPoint</vt:lpstr>
      <vt:lpstr>CONCLUSIÓN DE LAS DIVERSAS INTERPRETACIONES</vt:lpstr>
      <vt:lpstr>Presentación de PowerPoint</vt:lpstr>
      <vt:lpstr>EL PASO DEL TIEMPO. EFECTIVIDAD DE LAS SENTENCIAS. LA CREENCIA EN EL SISTEMA INTERAMERICANO</vt:lpstr>
      <vt:lpstr>Presentación de PowerPoint</vt:lpstr>
      <vt:lpstr>Los argumentos de la CIDH</vt:lpstr>
      <vt:lpstr>Presentación de PowerPoint</vt:lpstr>
      <vt:lpstr>RESUELVE</vt:lpstr>
      <vt:lpstr>Presentación de PowerPoint</vt:lpstr>
      <vt:lpstr>Presentación de PowerPoint</vt:lpstr>
      <vt:lpstr>Presentación de PowerPoint</vt:lpstr>
      <vt:lpstr>Presentación de PowerPoint</vt:lpstr>
      <vt:lpstr>Presentación de PowerPoint</vt:lpstr>
      <vt:lpstr>Presentación de PowerPoint</vt:lpstr>
      <vt:lpstr>LEY 26.862 de TRHA (COBERTURA)</vt:lpstr>
      <vt:lpstr>REPRODUCCION MEDICAMENTE ASISTIDA  Ley 26.862  Acceso integral a los procedimientos y técnicas médico-asistenciales de reproducción médicamente asistida.  (Sancionada 05/06/2013 - Promulgada: 25/06/2013)   Decreto Reglamentario 956/2013  (Emitido 19/07/2013 – Publicado 23/07/2013) </vt:lpstr>
      <vt:lpstr>Presentación de PowerPoint</vt:lpstr>
      <vt:lpstr>Presentación de PowerPoint</vt:lpstr>
      <vt:lpstr>COBERTURA (Art. 8)</vt:lpstr>
      <vt:lpstr>“M., L. M. y otro c/ Omint SA de Servicios s/ sumarisimo de salud” – CNCIV Y COMFED – SALA II – 23/03/2016</vt:lpstr>
      <vt:lpstr>QUE DICE LA LEY</vt:lpstr>
      <vt:lpstr>DecretO 956/2013</vt:lpstr>
      <vt:lpstr>LOS AGRAVIOS</vt:lpstr>
      <vt:lpstr>QUE DICE LA CAMARA</vt:lpstr>
      <vt:lpstr>Presentación de PowerPoint</vt:lpstr>
      <vt:lpstr>Presentación de PowerPoint</vt:lpstr>
      <vt:lpstr>Se resuelve</vt:lpstr>
      <vt:lpstr>Presentación de PowerPoint</vt:lpstr>
      <vt:lpstr>Presentación de PowerPoint</vt:lpstr>
      <vt:lpstr>Presentación de PowerPoint</vt:lpstr>
      <vt:lpstr>QUE DICE LA REGULACION</vt:lpstr>
      <vt:lpstr>Presentación de PowerPoint</vt:lpstr>
      <vt:lpstr>Presentación de PowerPoint</vt:lpstr>
      <vt:lpstr>Presentación de PowerPoint</vt:lpstr>
      <vt:lpstr>¿SE VIENE OTRO CASO MAS?</vt:lpstr>
      <vt:lpstr>"L., E.H. c/ O.S.E.P. p/ ACCIÓN DE AMPARO p/ APELACIÓN s/ INC. </vt:lpstr>
      <vt:lpstr>FUNDAMENTOS PARA RECURRIR EL FALLO:</vt:lpstr>
      <vt:lpstr>PROCURACIÓN 04/05/2015</vt:lpstr>
      <vt:lpstr>OPINIÓN</vt:lpstr>
      <vt:lpstr>NO DGN…Un dato nada menor…</vt:lpstr>
      <vt:lpstr>Cese de la intervención del Ministerio Público de la Defensa</vt:lpstr>
      <vt:lpstr>CSJN 01/09/2015 </vt:lpstr>
      <vt:lpstr>Presentación de PowerPoint</vt:lpstr>
      <vt:lpstr>Presentación de PowerPoint</vt:lpstr>
      <vt:lpstr>FILIACION POR TRHA</vt:lpstr>
      <vt:lpstr>Presentación de PowerPoint</vt:lpstr>
      <vt:lpstr>Presentación de PowerPoint</vt:lpstr>
      <vt:lpstr>Presentación de PowerPoint</vt:lpstr>
      <vt:lpstr>Los problemas de NO TENER REGLAS PROPIAS…</vt:lpstr>
      <vt:lpstr>Presentación de PowerPoint</vt:lpstr>
      <vt:lpstr>Juz. Nac. Civil nro 8, 13/08/2015</vt:lpstr>
      <vt:lpstr>Presentación de PowerPoint</vt:lpstr>
      <vt:lpstr>Presentación de PowerPoint</vt:lpstr>
      <vt:lpstr>Presentación de PowerPoint</vt:lpstr>
      <vt:lpstr>RESUELVO:</vt:lpstr>
      <vt:lpstr>6. El derecho a conocer la información  en la práctica # 2015</vt:lpstr>
      <vt:lpstr>  CONSENTIMIENTO INFORMADO: REPRODUCCIÓN HUMANA ASISTIDA DE  ALTA COMPLEJIDAD  CON GAMETOS DONADOS.  PAREJA  </vt:lpstr>
      <vt:lpstr>Presentación de PowerPoint</vt:lpstr>
      <vt:lpstr>EL DERECHO A CONOCER LOS ORIGENES y sus diversas aristas</vt:lpstr>
      <vt:lpstr>Artículo 563. Derecho a la información de las personas nacidas por técnicas de reproducción asistida. La información relativa a que la persona ha nacido por el uso de técnicas de reproducción humana asistida con gametos de un tercero debe constar en el correspondiente legajo base para la inscripción del nacimiento.</vt:lpstr>
      <vt:lpstr>Artículo 564. Contenido de la información. A petición de las personas nacidas a través de las técnicas de reproducción humana asistida, puede:  a. obtenerse del centro de salud interviniente información relativa a datos médicos del donante, cuando es relevante para la salud; b. revelarse la identidad del donante, por razones debidamente fundadas, evaluadas por la autoridad judicial por el procedimiento más breve que prevea la ley local.</vt:lpstr>
      <vt:lpstr>El Impacto de la realidad</vt:lpstr>
      <vt:lpstr>Experiencia Banco de Semen Argentina Programa de Identidad Abierta</vt:lpstr>
      <vt:lpstr>Presentación de PowerPoint</vt:lpstr>
      <vt:lpstr>Presentación de PowerPoint</vt:lpstr>
      <vt:lpstr>el DONANTE NUNCA ES “PADRE”</vt:lpstr>
      <vt:lpstr>CAPITULO 6 Acciones de filiación.</vt:lpstr>
      <vt:lpstr>Acciones de reclamación de filiación</vt:lpstr>
      <vt:lpstr> Acciones de impugnación de filiación </vt:lpstr>
      <vt:lpstr>Romper con el mito…</vt:lpstr>
      <vt:lpstr>¿Qué postura adopta el CCyC en relación al anonimato/identificación del donante en las TRHA?</vt:lpstr>
      <vt:lpstr>¿Qué tipo de INFORMACION?</vt:lpstr>
      <vt:lpstr>Problemática Actual  </vt:lpstr>
      <vt:lpstr>   CONCLUSIONES  XXV JORNADAS NACIONALES DE DERECHO CIVIL, BAHÍA BLANCA 2015 Comisión 6, Familia: “Identidad y filiación” “DERECHO DE ACCESO A LA INFORMACIÓN DE LOS NACIDOS POR TRHA HETERÓLOGAS” </vt:lpstr>
      <vt:lpstr>Cámara Nacional de Apelaciones en lo Contencioso Administrativo Federal Sala V. 19-04-2014</vt:lpstr>
      <vt:lpstr>Presentación de PowerPoint</vt:lpstr>
      <vt:lpstr>Lo que quedo Fuera DEL CÓDIGO</vt:lpstr>
      <vt:lpstr>1) Filiación post mortem </vt:lpstr>
      <vt:lpstr>LO QUE DICEN LAS INVESTIGACIONES</vt:lpstr>
      <vt:lpstr>Un salvoconducto en el CCyC…</vt:lpstr>
      <vt:lpstr>Gestación por sustitución</vt:lpstr>
      <vt:lpstr>COMO REGULAR LA FIGURA?</vt:lpstr>
      <vt:lpstr>Presentación de PowerPoint</vt:lpstr>
      <vt:lpstr>2) Gestación por sustitución </vt:lpstr>
      <vt:lpstr>Presentación de PowerPoint</vt:lpstr>
      <vt:lpstr>LA REALIDAD IMPACTA EN LA JURISPRUDENCIA</vt:lpstr>
      <vt:lpstr>LA REALIDAD IMPACTA EN LA JURISPRUDENCIA</vt:lpstr>
      <vt:lpstr>ESTRATEGIAS JUDICIALES</vt:lpstr>
      <vt:lpstr>IMPUGNACIÓN DE LA MATERNIDAD</vt:lpstr>
      <vt:lpstr>CONSECUENCIAS </vt:lpstr>
      <vt:lpstr> INFORMACIÓN SUMARIA O DECLARATIVA DE FILIACIÓN PARA QUE EL NIÑO SE INSCRIBA COMO HIJO DE LOS COMITENTES</vt:lpstr>
      <vt:lpstr>Consecuencias</vt:lpstr>
      <vt:lpstr> Inicio de un proceso judicial previo</vt:lpstr>
      <vt:lpstr>ALGUNAS SITUACIONES A TENER EN CUENTA…</vt:lpstr>
      <vt:lpstr>La necesidad de Otras judicializaciones  "C. M. E. Y J. R. M. CONTRA O.S.D.E. POR MEDIDAS CAUTELARES" . 2º juzgado de familia de Mendoza. 2-9-2015</vt:lpstr>
      <vt:lpstr>“M., C. K. y otros s/ información sumaria s/ recurso de inconstitucionalidad concedido” – TSJ DE LA CIUDAD AUTÓNOMA DE BUENOS AIRES - 04/11/2015</vt:lpstr>
      <vt:lpstr>¿QUÉ SE RESUELVE?</vt:lpstr>
      <vt:lpstr>ALGUNOS PLANTEOS COMPLEJOS PARA HACERSE INTERROGANTES</vt:lpstr>
      <vt:lpstr>   Artículo 12. Carácter no lucrativo. Compensaciones. El acuerdo de gestación por sustitución no puede tener carácter lucrativo o  comercial. La compensación económica a cargo de los comitentes y en beneficio de la gestante es válida si sirve para compensar los gastos médicos, de traslados, de asesoramiento legal y psicológico, y todos aquellos que sean consecuencia directa de la gestación por sustitución, incluidos los derivados de los tratamientos para provocar el embarazo, el parto y el post parto. La gestante también tiene derecho a percibir una compensación para cubrir los gastos básicos durante los meses de embarazo y post parto.</vt:lpstr>
      <vt:lpstr>ALGUNOS PLANTEOS COMPLEJOS PARA HACERSE INTERROGANTES</vt:lpstr>
      <vt:lpstr>¿la persona gestante se puede arrepentir durante la gestación?</vt:lpstr>
      <vt:lpstr>¿cómo proteger a la gestante? </vt:lpstr>
      <vt:lpstr>Derecho a conocer ¿qué?</vt:lpstr>
      <vt:lpstr>GS INTERNACIONAL</vt:lpstr>
      <vt:lpstr>Presentación de PowerPoint</vt:lpstr>
      <vt:lpstr>ARTÍCULO 2634.- Reconocimiento de emplazamiento filial constituido en el extranjero.  “Todo emplazamiento filial constituido de acuerdo con el derecho extranjero debe ser reconocido en la República de conformidad con los principios de orden público argentino, especialmente aquellos que imponen considerar prioritariamente el interés superior del niño.  Los principios que regulan las normas sobre filiación por técnicas de reproducción humana asistida integran el orden público y deben ser ponderados por la autoridad competente en ocasión de que se requiera su intervención a los efectos del reconocimiento de estado o inscripción de personas nacidas a través de estas técnicas.  En todo caso, se debe adoptar la decisión que redunde en beneficio del interés superior del niño”. </vt:lpstr>
      <vt:lpstr>¿Qué DICTAMINA la dirección de asistencia jurídica del ministerio?</vt:lpstr>
      <vt:lpstr>NACE EL PRIMER BEBE DE UN TRANSPLANTE DE UTERO (06/10/2014). </vt:lpstr>
      <vt:lpstr>Presentación de PowerPoint</vt:lpstr>
      <vt:lpstr>Presentación de PowerPoint</vt:lpstr>
      <vt:lpstr>NUEVO CÓDIGO CIVIL Y COMERCIAL DE LA NACIÓN   FILIACIÓN BIOLÓGICA </vt:lpstr>
      <vt:lpstr>1) Determinación de la filiación</vt:lpstr>
      <vt:lpstr>Presentación de PowerPoint</vt:lpstr>
      <vt:lpstr>Presentación de PowerPoint</vt:lpstr>
      <vt:lpstr>+ Novedades en materia de reconocimiento</vt:lpstr>
      <vt:lpstr>2) Acciones de filiación</vt:lpstr>
      <vt:lpstr>Principales modificaciones en las acciones de impugnación</vt:lpstr>
      <vt:lpstr>En el Nuevo Código Civil y Comercial</vt:lpstr>
      <vt:lpstr>En el Nuevo Código Civil y Comercial</vt:lpstr>
      <vt:lpstr>3) Prueba de ADN</vt:lpstr>
      <vt:lpstr>En el Nuevo Código Civil y Comercial</vt:lpstr>
      <vt:lpstr>¿Cuál es la diferencia entre indicio a secas e indicio grave?</vt:lpstr>
      <vt:lpstr>El derecho a la identidad</vt:lpstr>
      <vt:lpstr>CSJN, "Recurso de hecho deducido por A. N. G., en su carácter de curadora de R. A. V. en la causa G., A. N. c. S., R. si filiación", 15/03/2016</vt:lpstr>
      <vt:lpstr>Presentación de PowerPoint</vt:lpstr>
      <vt:lpstr>Del Voto en disidencia de la Dra. Kogan</vt:lpstr>
      <vt:lpstr>Presentación de PowerPoint</vt:lpstr>
      <vt:lpstr>Del voto en disidencia del Dr. Pettigiani</vt:lpstr>
      <vt:lpstr>CSJN, 15/03/2015</vt:lpstr>
      <vt:lpstr>Presentación de PowerPoint</vt:lpstr>
      <vt:lpstr>RESUELVE</vt:lpstr>
      <vt:lpstr>ADOPCIÓN</vt:lpstr>
      <vt:lpstr>LA FAMOSA TENSIÓN ENTRE….</vt:lpstr>
      <vt:lpstr>Vulnerabilidad, infancia y protección especial sobre la especificación de Derechos Humanos</vt:lpstr>
      <vt:lpstr>1) Posibilita la especificación de derechos fundamentales en favor de los niños </vt:lpstr>
      <vt:lpstr>PRINCIPIOS Y ESTANDARES ESTRUCTURALES</vt:lpstr>
      <vt:lpstr>PRINCIPIOS Y ESTANDARES ESTRUCTURALES</vt:lpstr>
      <vt:lpstr>Presentación de PowerPoint</vt:lpstr>
      <vt:lpstr>Presentación de PowerPoint</vt:lpstr>
      <vt:lpstr>La capacidad de decisión de un niño de 3 años no es igual a la de un adolescente de 16 años.</vt:lpstr>
      <vt:lpstr>6) Principio de no discriminación</vt:lpstr>
      <vt:lpstr>Presentación de PowerPoint</vt:lpstr>
      <vt:lpstr>EL ROL DE LA FAMILIA EN EL CUIDADO Y EDUCACIÓN DE LOS HIJOS  [Ppio de permanencia y preservación]</vt:lpstr>
      <vt:lpstr>Desigualdad- discriminación</vt:lpstr>
      <vt:lpstr>EL CONCEPTO ¿Por qué definir? ¿Se debe definir dentro de un Código?</vt:lpstr>
      <vt:lpstr>Art. 596</vt:lpstr>
      <vt:lpstr>Presentación de PowerPoint</vt:lpstr>
      <vt:lpstr>Presentación de PowerPoint</vt:lpstr>
      <vt:lpstr>SCBA, 26/02/2013, “R. , V. D.V. ; R. , Y. N.; R.S., art. 10 ley 10.067”</vt:lpstr>
      <vt:lpstr>Fundamentos de la SCBA</vt:lpstr>
      <vt:lpstr>Presentación de PowerPoint</vt:lpstr>
      <vt:lpstr>RESOLUCIÓN</vt:lpstr>
      <vt:lpstr>QUIENES PUEDEN SER ADOPTADOS Art. 597 CC</vt:lpstr>
      <vt:lpstr>Un supuesto especial: PLURALIDAD DE ADOPTADOS (art. 598)</vt:lpstr>
      <vt:lpstr>No todas las situaciones fácticas pueden estar contenidas/solucionadas en la ley….</vt:lpstr>
      <vt:lpstr>Juzgado 1° instancia C.C. Fam. – Río Cuarto 18/11/2011</vt:lpstr>
      <vt:lpstr>¿Quiénes pueden ser adoptantes?</vt:lpstr>
      <vt:lpstr>REQUISITOS - Art. 599</vt:lpstr>
      <vt:lpstr>OTROS REQUISITOS – Art. 600</vt:lpstr>
      <vt:lpstr>¿Qué decía la jurisprudencia anterior?</vt:lpstr>
      <vt:lpstr>RESTRICCIONES – Art. 601 No podrán adoptar:</vt:lpstr>
      <vt:lpstr>Realidades más complejas. Normativas más amplias</vt:lpstr>
      <vt:lpstr>Presentación de PowerPoint</vt:lpstr>
      <vt:lpstr>Presentación de PowerPoint</vt:lpstr>
      <vt:lpstr>TIPOS DE ADOPCION Art. 619</vt:lpstr>
      <vt:lpstr>Presentación de PowerPoint</vt:lpstr>
      <vt:lpstr>Tipo de adopción “a la carta”?</vt:lpstr>
      <vt:lpstr>Presentación de PowerPoint</vt:lpstr>
      <vt:lpstr>LA ADOPCIÓN DE INTEGRACIÓN</vt:lpstr>
      <vt:lpstr>Juz. de Familia nro. 5 de Viedma, N.N c/ N.N y otros s/ adopción integrativa, 28/08/2015</vt:lpstr>
      <vt:lpstr>ARGUMENTOS DE LA JUEZA</vt:lpstr>
      <vt:lpstr>Presentación de PowerPoint</vt:lpstr>
      <vt:lpstr>IGUALDAD</vt:lpstr>
      <vt:lpstr>RESUELVE</vt:lpstr>
      <vt:lpstr>«el» problema del sistema de protección:  </vt:lpstr>
      <vt:lpstr>Necesidades CLAVES:</vt:lpstr>
      <vt:lpstr>La interacción entre la Adopción y el Sistema de Protección Integral</vt:lpstr>
      <vt:lpstr>CIDH «L. M. Vs. Paraguay. Medidas provisionales» 1/7/2011</vt:lpstr>
      <vt:lpstr>El plazo razonable es exigible a la actividad judicial y administrativa</vt:lpstr>
      <vt:lpstr>“Los procesos” de adopción en el Código Civil y Comercial</vt:lpstr>
      <vt:lpstr>Presentación de PowerPoint</vt:lpstr>
      <vt:lpstr>Declaración judicial de la situación de adoptabilidad</vt:lpstr>
      <vt:lpstr>Sujetos del procedimiento</vt:lpstr>
      <vt:lpstr>Guarda de hecho (ARTICULO 611)</vt:lpstr>
      <vt:lpstr>Presentación de PowerPoint</vt:lpstr>
      <vt:lpstr>¿Qué dijo la Corte Suprema de Justicia de Nación?</vt:lpstr>
      <vt:lpstr>CNCiv., Sala M, “M., M. S. s/ Guarda”, 19/06/2014</vt:lpstr>
      <vt:lpstr>PLATAFORMA FÁCTICA</vt:lpstr>
      <vt:lpstr>Fundamentos del Tribunal de alzada</vt:lpstr>
      <vt:lpstr>RESUELVE</vt:lpstr>
      <vt:lpstr>Presentación de PowerPoint</vt:lpstr>
      <vt:lpstr>Presentación de PowerPoint</vt:lpstr>
      <vt:lpstr>DICTAMEN PROCURACION FISCAL, 10/04/2015</vt:lpstr>
      <vt:lpstr>CS, 27/05/2015</vt:lpstr>
      <vt:lpstr>Juicio de adopción</vt:lpstr>
      <vt:lpstr>Presentación de PowerPoint</vt:lpstr>
      <vt:lpstr>Presentación de PowerPoint</vt:lpstr>
      <vt:lpstr>… ALGUNOS PROBLEMAS ….</vt:lpstr>
      <vt:lpstr> ¿Adopción de integración o filiación           por «voluntad procreacional»? </vt:lpstr>
      <vt:lpstr>Solicitud del Defensor de Menores</vt:lpstr>
      <vt:lpstr>Resolución del Juzgado</vt:lpstr>
      <vt:lpstr>Recurso de Apelación interpuesto por el Centro Médico</vt:lpstr>
      <vt:lpstr>Resolución</vt:lpstr>
      <vt:lpstr>NUEVO CÓDIGO CIVIL Y COMERCIAL DE LA NACIÓN   RESPONSABILIDAD PARENTAL </vt:lpstr>
      <vt:lpstr>Convención sobre los Derechos del Niño</vt:lpstr>
      <vt:lpstr>art. 16, inc. 1.d) de la CEDAW</vt:lpstr>
      <vt:lpstr>  ARTICULO 7°. LEY 26.061  RESPONSABILIDAD FAMILIAR.  La familia es responsable en forma prioritaria de asegurar a las niñas, niños y adolescentes el disfrute pleno y el efectivo ejercicio de sus derechos y garantías. El padre y la madre tienen responsabilidades y obligaciones comunes e iguales en lo que respecta al cuidado, desarrollo y educación integral de sus hijos. </vt:lpstr>
      <vt:lpstr>PRINCIPIOS RECTORES QUE INTRODUCEN EL CAMBIO DEL PARADIGMA</vt:lpstr>
      <vt:lpstr>Democratización de las relaciones familiares</vt:lpstr>
      <vt:lpstr>Representación - Asistencia</vt:lpstr>
      <vt:lpstr>¿ Cómo regular en base a estos principios?</vt:lpstr>
      <vt:lpstr> capacidad y REPRESENTACIÓN: PRINCIPIO DE REALIDAD</vt:lpstr>
      <vt:lpstr>La capacidad del niño o adolescente</vt:lpstr>
      <vt:lpstr>¿Incide el tipo de acto a realizar?</vt:lpstr>
      <vt:lpstr>Art. 26. Cuidado del propio cuerpo: Presunciones legales</vt:lpstr>
      <vt:lpstr>Presentación de PowerPoint</vt:lpstr>
      <vt:lpstr>Doble criterio de distinción</vt:lpstr>
      <vt:lpstr>Una primera aclaración “terminológica” y una definición</vt:lpstr>
      <vt:lpstr>Principios Explícitos</vt:lpstr>
      <vt:lpstr>FIGURAS LEGALES DERIVADAS DE LA RESPONSABILIDAD PARENTAL</vt:lpstr>
      <vt:lpstr>EJERCICIO DE LA  RESPONSABILIDAD PARENTAL</vt:lpstr>
      <vt:lpstr>PROGENITORES CONVIVIENTES</vt:lpstr>
      <vt:lpstr>PROGENITORES NO CONVIVIENTES</vt:lpstr>
      <vt:lpstr>DESACUERDOS (art. 642) </vt:lpstr>
      <vt:lpstr>DESACUERDOS REITERADOS</vt:lpstr>
      <vt:lpstr>DELEGACIÓN DEL EJERCICIO</vt:lpstr>
      <vt:lpstr>Presentación de PowerPoint</vt:lpstr>
      <vt:lpstr>La relación con los hijos antes (CC) y ahora (CCC) …</vt:lpstr>
      <vt:lpstr>El problema de la preferencia materna…</vt:lpstr>
      <vt:lpstr>CUIDADO PERSONAL: Deberes y facultades de los progenitores referidos a la vida cotidiana de sus hijos</vt:lpstr>
      <vt:lpstr>Antecedente jurisprudencial…</vt:lpstr>
      <vt:lpstr>Presentación de PowerPoint</vt:lpstr>
      <vt:lpstr>Plan de parentalidad relativo al cuidado del hijo (art. 655)</vt:lpstr>
      <vt:lpstr>GUARDA A UN TERCERO</vt:lpstr>
      <vt:lpstr>¿Cuánto se confía en los adolescentes progenitores?</vt:lpstr>
      <vt:lpstr>PROGENITORES ADOLESCENTES  Y RESPONSABILIDAD PARENTAL</vt:lpstr>
      <vt:lpstr>PROGENITORES ADOLESCENTES</vt:lpstr>
      <vt:lpstr>PROGENITORES ADOLESCENTES Y SUS PROGENITORES</vt:lpstr>
      <vt:lpstr>CONSENTIMIENTO + ASENTIMIENTO</vt:lpstr>
      <vt:lpstr>DERECHOS Y DEBERES  DE LOS PROGENITORES</vt:lpstr>
      <vt:lpstr>DEBERES Y DERECHOS DE LOS PROGENITORES</vt:lpstr>
      <vt:lpstr>Presentación de PowerPoint</vt:lpstr>
      <vt:lpstr>Encuesta de Condiciones de Vida de Niñez y Adolescencia -Unicef y Senaf en 2011 y 2012</vt:lpstr>
      <vt:lpstr>investigación realizada por el Programa Las Víctimas contra las Violencias del Ministerio de Justicia y Unicef</vt:lpstr>
      <vt:lpstr>Prohibición de malos tratos. Auxilio del Estado.</vt:lpstr>
      <vt:lpstr>Presentación de PowerPoint</vt:lpstr>
      <vt:lpstr>Presentación de PowerPoint</vt:lpstr>
      <vt:lpstr>Presentación de PowerPoint</vt:lpstr>
      <vt:lpstr>Presentación de PowerPoint</vt:lpstr>
      <vt:lpstr>PROGENITORES AFINES</vt:lpstr>
      <vt:lpstr>De menor a mayor…</vt:lpstr>
      <vt:lpstr>De menor a mayor…</vt:lpstr>
      <vt:lpstr>De menor a mayor…</vt:lpstr>
      <vt:lpstr>ACTOS PATRIMONIALES</vt:lpstr>
      <vt:lpstr>PRESUNCIÓN LEGAL</vt:lpstr>
      <vt:lpstr>La capacidad de contratación NNA</vt:lpstr>
      <vt:lpstr>Pequeños contratos</vt:lpstr>
      <vt:lpstr>Administración en NCC</vt:lpstr>
      <vt:lpstr>Bienes excluidos</vt:lpstr>
      <vt:lpstr>Eliminación  del usufructo en NCC</vt:lpstr>
      <vt:lpstr>Casos autorizados de destino específico</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fedex n</dc:creator>
  <cp:lastModifiedBy>fedex n</cp:lastModifiedBy>
  <cp:revision>11</cp:revision>
  <dcterms:created xsi:type="dcterms:W3CDTF">2015-11-19T17:23:20Z</dcterms:created>
  <dcterms:modified xsi:type="dcterms:W3CDTF">2016-04-20T15:13:18Z</dcterms:modified>
</cp:coreProperties>
</file>